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14"/>
  </p:notesMasterIdLst>
  <p:sldIdLst>
    <p:sldId id="313" r:id="rId2"/>
    <p:sldId id="258" r:id="rId3"/>
    <p:sldId id="259" r:id="rId4"/>
    <p:sldId id="260" r:id="rId5"/>
    <p:sldId id="261" r:id="rId6"/>
    <p:sldId id="307" r:id="rId7"/>
    <p:sldId id="263" r:id="rId8"/>
    <p:sldId id="308" r:id="rId9"/>
    <p:sldId id="309" r:id="rId10"/>
    <p:sldId id="310" r:id="rId11"/>
    <p:sldId id="311" r:id="rId12"/>
    <p:sldId id="277" r:id="rId13"/>
  </p:sldIdLst>
  <p:sldSz cx="9144000" cy="5143500" type="screen16x9"/>
  <p:notesSz cx="6858000" cy="9144000"/>
  <p:embeddedFontLst>
    <p:embeddedFont>
      <p:font typeface="Livvic" pitchFamily="2" charset="0"/>
      <p:regular r:id="rId15"/>
      <p:bold r:id="rId16"/>
      <p:italic r:id="rId17"/>
      <p:boldItalic r:id="rId18"/>
    </p:embeddedFont>
    <p:embeddedFont>
      <p:font typeface="Manjari" panose="020B0604020202020204" charset="0"/>
      <p:regular r:id="rId19"/>
      <p:bold r:id="rId20"/>
    </p:embeddedFont>
    <p:embeddedFont>
      <p:font typeface="Montserrat Black" panose="00000A00000000000000" pitchFamily="2" charset="0"/>
      <p:bold r:id="rId21"/>
      <p:italic r:id="rId22"/>
      <p:boldItalic r:id="rId23"/>
    </p:embeddedFont>
    <p:embeddedFont>
      <p:font typeface="Open Sans" panose="020B0606030504020204" pitchFamily="34" charset="0"/>
      <p:regular r:id="rId24"/>
      <p:bold r:id="rId25"/>
      <p:italic r:id="rId26"/>
      <p:boldItalic r:id="rId27"/>
    </p:embeddedFont>
    <p:embeddedFont>
      <p:font typeface="Redressed" panose="020B0604020202020204" charset="0"/>
      <p:regular r:id="rId28"/>
    </p:embeddedFont>
    <p:embeddedFont>
      <p:font typeface="Roboto Condensed" panose="02000000000000000000" pitchFamily="2"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9AF2E8-F601-244A-A1F7-A43BAF6E8C84}" v="185" dt="2023-10-23T07:16:42.487"/>
  </p1510:revLst>
</p1510:revInfo>
</file>

<file path=ppt/tableStyles.xml><?xml version="1.0" encoding="utf-8"?>
<a:tblStyleLst xmlns:a="http://schemas.openxmlformats.org/drawingml/2006/main" def="{41A246EB-4B8D-4087-ACBA-67999563330F}">
  <a:tblStyle styleId="{41A246EB-4B8D-4087-ACBA-67999563330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82" d="100"/>
          <a:sy n="82" d="100"/>
        </p:scale>
        <p:origin x="82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21" Type="http://schemas.openxmlformats.org/officeDocument/2006/relationships/font" Target="fonts/font7.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font" Target="fonts/font18.fntdata"/><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isa Nur Azizah" userId="d2c703e2d55cb401" providerId="LiveId" clId="{869AF2E8-F601-244A-A1F7-A43BAF6E8C84}"/>
    <pc:docChg chg="undo custSel addSld delSld modSld sldOrd">
      <pc:chgData name="Annisa Nur Azizah" userId="d2c703e2d55cb401" providerId="LiveId" clId="{869AF2E8-F601-244A-A1F7-A43BAF6E8C84}" dt="2023-10-23T07:16:42.487" v="2072"/>
      <pc:docMkLst>
        <pc:docMk/>
      </pc:docMkLst>
      <pc:sldChg chg="addSp delSp modSp del mod ord">
        <pc:chgData name="Annisa Nur Azizah" userId="d2c703e2d55cb401" providerId="LiveId" clId="{869AF2E8-F601-244A-A1F7-A43BAF6E8C84}" dt="2023-10-23T05:23:12.357" v="1361" actId="2696"/>
        <pc:sldMkLst>
          <pc:docMk/>
          <pc:sldMk cId="0" sldId="256"/>
        </pc:sldMkLst>
        <pc:spChg chg="add del mod">
          <ac:chgData name="Annisa Nur Azizah" userId="d2c703e2d55cb401" providerId="LiveId" clId="{869AF2E8-F601-244A-A1F7-A43BAF6E8C84}" dt="2023-10-23T05:21:08.999" v="1345" actId="478"/>
          <ac:spMkLst>
            <pc:docMk/>
            <pc:sldMk cId="0" sldId="256"/>
            <ac:spMk id="3" creationId="{5B3AB17B-F2F5-D474-2180-D25348650D6F}"/>
          </ac:spMkLst>
        </pc:spChg>
        <pc:spChg chg="add del mod">
          <ac:chgData name="Annisa Nur Azizah" userId="d2c703e2d55cb401" providerId="LiveId" clId="{869AF2E8-F601-244A-A1F7-A43BAF6E8C84}" dt="2023-10-23T05:21:29.089" v="1348"/>
          <ac:spMkLst>
            <pc:docMk/>
            <pc:sldMk cId="0" sldId="256"/>
            <ac:spMk id="4" creationId="{B5585BA0-B652-C894-0031-AE465DED5A2B}"/>
          </ac:spMkLst>
        </pc:spChg>
        <pc:spChg chg="add del mod">
          <ac:chgData name="Annisa Nur Azizah" userId="d2c703e2d55cb401" providerId="LiveId" clId="{869AF2E8-F601-244A-A1F7-A43BAF6E8C84}" dt="2023-10-23T05:21:52.062" v="1351" actId="478"/>
          <ac:spMkLst>
            <pc:docMk/>
            <pc:sldMk cId="0" sldId="256"/>
            <ac:spMk id="6" creationId="{9EB5AFB6-DB06-9520-15E5-8B436CE4D68F}"/>
          </ac:spMkLst>
        </pc:spChg>
        <pc:spChg chg="add mod">
          <ac:chgData name="Annisa Nur Azizah" userId="d2c703e2d55cb401" providerId="LiveId" clId="{869AF2E8-F601-244A-A1F7-A43BAF6E8C84}" dt="2023-10-23T05:22:54.670" v="1360" actId="20577"/>
          <ac:spMkLst>
            <pc:docMk/>
            <pc:sldMk cId="0" sldId="256"/>
            <ac:spMk id="8" creationId="{6A3B1D91-E048-B0C2-CC90-25812A2BB944}"/>
          </ac:spMkLst>
        </pc:spChg>
        <pc:spChg chg="add mod">
          <ac:chgData name="Annisa Nur Azizah" userId="d2c703e2d55cb401" providerId="LiveId" clId="{869AF2E8-F601-244A-A1F7-A43BAF6E8C84}" dt="2023-10-23T05:22:51.776" v="1359" actId="20577"/>
          <ac:spMkLst>
            <pc:docMk/>
            <pc:sldMk cId="0" sldId="256"/>
            <ac:spMk id="9" creationId="{15414E46-D4B4-E5CD-EC15-C0BFCF99518C}"/>
          </ac:spMkLst>
        </pc:spChg>
        <pc:spChg chg="mod">
          <ac:chgData name="Annisa Nur Azizah" userId="d2c703e2d55cb401" providerId="LiveId" clId="{869AF2E8-F601-244A-A1F7-A43BAF6E8C84}" dt="2023-10-23T05:21:17.424" v="1346" actId="1076"/>
          <ac:spMkLst>
            <pc:docMk/>
            <pc:sldMk cId="0" sldId="256"/>
            <ac:spMk id="380" creationId="{00000000-0000-0000-0000-000000000000}"/>
          </ac:spMkLst>
        </pc:spChg>
        <pc:spChg chg="del mod">
          <ac:chgData name="Annisa Nur Azizah" userId="d2c703e2d55cb401" providerId="LiveId" clId="{869AF2E8-F601-244A-A1F7-A43BAF6E8C84}" dt="2023-10-23T05:21:04.148" v="1343" actId="478"/>
          <ac:spMkLst>
            <pc:docMk/>
            <pc:sldMk cId="0" sldId="256"/>
            <ac:spMk id="381" creationId="{00000000-0000-0000-0000-000000000000}"/>
          </ac:spMkLst>
        </pc:spChg>
      </pc:sldChg>
      <pc:sldChg chg="addSp delSp modSp mod modTransition modAnim">
        <pc:chgData name="Annisa Nur Azizah" userId="d2c703e2d55cb401" providerId="LiveId" clId="{869AF2E8-F601-244A-A1F7-A43BAF6E8C84}" dt="2023-10-23T07:07:08.686" v="1987"/>
        <pc:sldMkLst>
          <pc:docMk/>
          <pc:sldMk cId="0" sldId="258"/>
        </pc:sldMkLst>
        <pc:spChg chg="add mod">
          <ac:chgData name="Annisa Nur Azizah" userId="d2c703e2d55cb401" providerId="LiveId" clId="{869AF2E8-F601-244A-A1F7-A43BAF6E8C84}" dt="2023-10-23T05:58:50.405" v="1551" actId="1076"/>
          <ac:spMkLst>
            <pc:docMk/>
            <pc:sldMk cId="0" sldId="258"/>
            <ac:spMk id="2" creationId="{A1B130D0-006E-4389-E564-07C0080CD640}"/>
          </ac:spMkLst>
        </pc:spChg>
        <pc:spChg chg="add del mod">
          <ac:chgData name="Annisa Nur Azizah" userId="d2c703e2d55cb401" providerId="LiveId" clId="{869AF2E8-F601-244A-A1F7-A43BAF6E8C84}" dt="2023-10-23T05:54:58.022" v="1525" actId="478"/>
          <ac:spMkLst>
            <pc:docMk/>
            <pc:sldMk cId="0" sldId="258"/>
            <ac:spMk id="3" creationId="{D1361832-6598-53ED-6793-EA0826800032}"/>
          </ac:spMkLst>
        </pc:spChg>
        <pc:spChg chg="add mod">
          <ac:chgData name="Annisa Nur Azizah" userId="d2c703e2d55cb401" providerId="LiveId" clId="{869AF2E8-F601-244A-A1F7-A43BAF6E8C84}" dt="2023-10-23T06:09:26.792" v="1641" actId="1076"/>
          <ac:spMkLst>
            <pc:docMk/>
            <pc:sldMk cId="0" sldId="258"/>
            <ac:spMk id="4" creationId="{6ED9A7E9-F419-A7BE-9A5A-E9CAFBE67C63}"/>
          </ac:spMkLst>
        </pc:spChg>
        <pc:spChg chg="add mod">
          <ac:chgData name="Annisa Nur Azizah" userId="d2c703e2d55cb401" providerId="LiveId" clId="{869AF2E8-F601-244A-A1F7-A43BAF6E8C84}" dt="2023-10-23T06:09:09.008" v="1637" actId="1076"/>
          <ac:spMkLst>
            <pc:docMk/>
            <pc:sldMk cId="0" sldId="258"/>
            <ac:spMk id="5" creationId="{59D832DF-6E54-BF9C-E18D-FE880473CBB4}"/>
          </ac:spMkLst>
        </pc:spChg>
        <pc:spChg chg="add mod">
          <ac:chgData name="Annisa Nur Azizah" userId="d2c703e2d55cb401" providerId="LiveId" clId="{869AF2E8-F601-244A-A1F7-A43BAF6E8C84}" dt="2023-10-23T06:09:38.459" v="1644" actId="1076"/>
          <ac:spMkLst>
            <pc:docMk/>
            <pc:sldMk cId="0" sldId="258"/>
            <ac:spMk id="6" creationId="{EA41E88E-69A6-B28C-6554-C41F627EA47C}"/>
          </ac:spMkLst>
        </pc:spChg>
        <pc:spChg chg="add mod">
          <ac:chgData name="Annisa Nur Azizah" userId="d2c703e2d55cb401" providerId="LiveId" clId="{869AF2E8-F601-244A-A1F7-A43BAF6E8C84}" dt="2023-10-23T06:09:59.344" v="1647" actId="1076"/>
          <ac:spMkLst>
            <pc:docMk/>
            <pc:sldMk cId="0" sldId="258"/>
            <ac:spMk id="7" creationId="{1BD9BD8D-CEEB-35C9-EEDC-A3DF7CB9F423}"/>
          </ac:spMkLst>
        </pc:spChg>
        <pc:spChg chg="add mod">
          <ac:chgData name="Annisa Nur Azizah" userId="d2c703e2d55cb401" providerId="LiveId" clId="{869AF2E8-F601-244A-A1F7-A43BAF6E8C84}" dt="2023-10-23T06:10:25.010" v="1651" actId="14100"/>
          <ac:spMkLst>
            <pc:docMk/>
            <pc:sldMk cId="0" sldId="258"/>
            <ac:spMk id="8" creationId="{6E305716-B371-8768-4939-C44837BC1CCB}"/>
          </ac:spMkLst>
        </pc:spChg>
        <pc:spChg chg="add mod">
          <ac:chgData name="Annisa Nur Azizah" userId="d2c703e2d55cb401" providerId="LiveId" clId="{869AF2E8-F601-244A-A1F7-A43BAF6E8C84}" dt="2023-10-23T06:08:06.157" v="1626" actId="1076"/>
          <ac:spMkLst>
            <pc:docMk/>
            <pc:sldMk cId="0" sldId="258"/>
            <ac:spMk id="9" creationId="{F4DAACE6-FF4A-F22D-75C0-4CD2EA6344C2}"/>
          </ac:spMkLst>
        </pc:spChg>
        <pc:spChg chg="mod">
          <ac:chgData name="Annisa Nur Azizah" userId="d2c703e2d55cb401" providerId="LiveId" clId="{869AF2E8-F601-244A-A1F7-A43BAF6E8C84}" dt="2023-10-23T06:05:31.249" v="1616" actId="207"/>
          <ac:spMkLst>
            <pc:docMk/>
            <pc:sldMk cId="0" sldId="258"/>
            <ac:spMk id="393" creationId="{00000000-0000-0000-0000-000000000000}"/>
          </ac:spMkLst>
        </pc:spChg>
        <pc:spChg chg="mod">
          <ac:chgData name="Annisa Nur Azizah" userId="d2c703e2d55cb401" providerId="LiveId" clId="{869AF2E8-F601-244A-A1F7-A43BAF6E8C84}" dt="2023-10-23T06:09:30.325" v="1642" actId="1076"/>
          <ac:spMkLst>
            <pc:docMk/>
            <pc:sldMk cId="0" sldId="258"/>
            <ac:spMk id="394" creationId="{00000000-0000-0000-0000-000000000000}"/>
          </ac:spMkLst>
        </pc:spChg>
        <pc:spChg chg="mod">
          <ac:chgData name="Annisa Nur Azizah" userId="d2c703e2d55cb401" providerId="LiveId" clId="{869AF2E8-F601-244A-A1F7-A43BAF6E8C84}" dt="2023-10-23T06:09:44.993" v="1645" actId="1076"/>
          <ac:spMkLst>
            <pc:docMk/>
            <pc:sldMk cId="0" sldId="258"/>
            <ac:spMk id="396" creationId="{00000000-0000-0000-0000-000000000000}"/>
          </ac:spMkLst>
        </pc:spChg>
        <pc:spChg chg="mod">
          <ac:chgData name="Annisa Nur Azizah" userId="d2c703e2d55cb401" providerId="LiveId" clId="{869AF2E8-F601-244A-A1F7-A43BAF6E8C84}" dt="2023-10-23T06:08:41.157" v="1633" actId="1076"/>
          <ac:spMkLst>
            <pc:docMk/>
            <pc:sldMk cId="0" sldId="258"/>
            <ac:spMk id="397" creationId="{00000000-0000-0000-0000-000000000000}"/>
          </ac:spMkLst>
        </pc:spChg>
        <pc:spChg chg="mod">
          <ac:chgData name="Annisa Nur Azizah" userId="d2c703e2d55cb401" providerId="LiveId" clId="{869AF2E8-F601-244A-A1F7-A43BAF6E8C84}" dt="2023-10-23T06:10:29.277" v="1652" actId="1076"/>
          <ac:spMkLst>
            <pc:docMk/>
            <pc:sldMk cId="0" sldId="258"/>
            <ac:spMk id="399" creationId="{00000000-0000-0000-0000-000000000000}"/>
          </ac:spMkLst>
        </pc:spChg>
        <pc:spChg chg="mod">
          <ac:chgData name="Annisa Nur Azizah" userId="d2c703e2d55cb401" providerId="LiveId" clId="{869AF2E8-F601-244A-A1F7-A43BAF6E8C84}" dt="2023-10-23T06:09:11.778" v="1638" actId="1076"/>
          <ac:spMkLst>
            <pc:docMk/>
            <pc:sldMk cId="0" sldId="258"/>
            <ac:spMk id="400" creationId="{00000000-0000-0000-0000-000000000000}"/>
          </ac:spMkLst>
        </pc:spChg>
        <pc:spChg chg="mod">
          <ac:chgData name="Annisa Nur Azizah" userId="d2c703e2d55cb401" providerId="LiveId" clId="{869AF2E8-F601-244A-A1F7-A43BAF6E8C84}" dt="2023-10-23T06:10:02.759" v="1648" actId="1076"/>
          <ac:spMkLst>
            <pc:docMk/>
            <pc:sldMk cId="0" sldId="258"/>
            <ac:spMk id="402" creationId="{00000000-0000-0000-0000-000000000000}"/>
          </ac:spMkLst>
        </pc:spChg>
      </pc:sldChg>
      <pc:sldChg chg="addSp modSp mod modTransition modAnim">
        <pc:chgData name="Annisa Nur Azizah" userId="d2c703e2d55cb401" providerId="LiveId" clId="{869AF2E8-F601-244A-A1F7-A43BAF6E8C84}" dt="2023-10-23T07:08:16.820" v="2000"/>
        <pc:sldMkLst>
          <pc:docMk/>
          <pc:sldMk cId="0" sldId="259"/>
        </pc:sldMkLst>
        <pc:spChg chg="add mod">
          <ac:chgData name="Annisa Nur Azizah" userId="d2c703e2d55cb401" providerId="LiveId" clId="{869AF2E8-F601-244A-A1F7-A43BAF6E8C84}" dt="2023-10-23T06:19:50.464" v="1683" actId="1076"/>
          <ac:spMkLst>
            <pc:docMk/>
            <pc:sldMk cId="0" sldId="259"/>
            <ac:spMk id="2" creationId="{0B643D83-9645-1E64-613C-DE48D54CBBF0}"/>
          </ac:spMkLst>
        </pc:spChg>
        <pc:spChg chg="add mod">
          <ac:chgData name="Annisa Nur Azizah" userId="d2c703e2d55cb401" providerId="LiveId" clId="{869AF2E8-F601-244A-A1F7-A43BAF6E8C84}" dt="2023-10-23T06:31:35.187" v="1767" actId="14100"/>
          <ac:spMkLst>
            <pc:docMk/>
            <pc:sldMk cId="0" sldId="259"/>
            <ac:spMk id="3" creationId="{E3553055-69E5-FA29-74CF-7CB173F01B31}"/>
          </ac:spMkLst>
        </pc:spChg>
        <pc:spChg chg="mod">
          <ac:chgData name="Annisa Nur Azizah" userId="d2c703e2d55cb401" providerId="LiveId" clId="{869AF2E8-F601-244A-A1F7-A43BAF6E8C84}" dt="2023-10-23T06:19:54.947" v="1684" actId="1076"/>
          <ac:spMkLst>
            <pc:docMk/>
            <pc:sldMk cId="0" sldId="259"/>
            <ac:spMk id="410" creationId="{00000000-0000-0000-0000-000000000000}"/>
          </ac:spMkLst>
        </pc:spChg>
        <pc:spChg chg="mod">
          <ac:chgData name="Annisa Nur Azizah" userId="d2c703e2d55cb401" providerId="LiveId" clId="{869AF2E8-F601-244A-A1F7-A43BAF6E8C84}" dt="2023-10-23T06:33:17.266" v="1780" actId="207"/>
          <ac:spMkLst>
            <pc:docMk/>
            <pc:sldMk cId="0" sldId="259"/>
            <ac:spMk id="411" creationId="{00000000-0000-0000-0000-000000000000}"/>
          </ac:spMkLst>
        </pc:spChg>
      </pc:sldChg>
      <pc:sldChg chg="addSp modSp mod modTransition modAnim">
        <pc:chgData name="Annisa Nur Azizah" userId="d2c703e2d55cb401" providerId="LiveId" clId="{869AF2E8-F601-244A-A1F7-A43BAF6E8C84}" dt="2023-10-23T07:09:01.107" v="2006"/>
        <pc:sldMkLst>
          <pc:docMk/>
          <pc:sldMk cId="0" sldId="260"/>
        </pc:sldMkLst>
        <pc:spChg chg="mod">
          <ac:chgData name="Annisa Nur Azizah" userId="d2c703e2d55cb401" providerId="LiveId" clId="{869AF2E8-F601-244A-A1F7-A43BAF6E8C84}" dt="2023-10-23T06:21:48.117" v="1694" actId="1076"/>
          <ac:spMkLst>
            <pc:docMk/>
            <pc:sldMk cId="0" sldId="260"/>
            <ac:spMk id="2" creationId="{00000000-0000-0000-0000-000000000000}"/>
          </ac:spMkLst>
        </pc:spChg>
        <pc:spChg chg="mod">
          <ac:chgData name="Annisa Nur Azizah" userId="d2c703e2d55cb401" providerId="LiveId" clId="{869AF2E8-F601-244A-A1F7-A43BAF6E8C84}" dt="2023-10-23T06:44:44.557" v="1831" actId="20577"/>
          <ac:spMkLst>
            <pc:docMk/>
            <pc:sldMk cId="0" sldId="260"/>
            <ac:spMk id="3" creationId="{00000000-0000-0000-0000-000000000000}"/>
          </ac:spMkLst>
        </pc:spChg>
        <pc:spChg chg="add mod">
          <ac:chgData name="Annisa Nur Azizah" userId="d2c703e2d55cb401" providerId="LiveId" clId="{869AF2E8-F601-244A-A1F7-A43BAF6E8C84}" dt="2023-10-23T06:21:57.317" v="1696" actId="14100"/>
          <ac:spMkLst>
            <pc:docMk/>
            <pc:sldMk cId="0" sldId="260"/>
            <ac:spMk id="5" creationId="{A8BD0FDF-7B81-5ACF-8754-631022A6906E}"/>
          </ac:spMkLst>
        </pc:spChg>
        <pc:picChg chg="mod">
          <ac:chgData name="Annisa Nur Azizah" userId="d2c703e2d55cb401" providerId="LiveId" clId="{869AF2E8-F601-244A-A1F7-A43BAF6E8C84}" dt="2023-10-23T05:26:57.018" v="1384" actId="14100"/>
          <ac:picMkLst>
            <pc:docMk/>
            <pc:sldMk cId="0" sldId="260"/>
            <ac:picMk id="4" creationId="{00000000-0000-0000-0000-000000000000}"/>
          </ac:picMkLst>
        </pc:picChg>
      </pc:sldChg>
      <pc:sldChg chg="addSp modSp mod modTransition modAnim">
        <pc:chgData name="Annisa Nur Azizah" userId="d2c703e2d55cb401" providerId="LiveId" clId="{869AF2E8-F601-244A-A1F7-A43BAF6E8C84}" dt="2023-10-23T07:10:11.309" v="2016"/>
        <pc:sldMkLst>
          <pc:docMk/>
          <pc:sldMk cId="0" sldId="261"/>
        </pc:sldMkLst>
        <pc:spChg chg="add mod">
          <ac:chgData name="Annisa Nur Azizah" userId="d2c703e2d55cb401" providerId="LiveId" clId="{869AF2E8-F601-244A-A1F7-A43BAF6E8C84}" dt="2023-10-23T06:25:00.052" v="1723" actId="1076"/>
          <ac:spMkLst>
            <pc:docMk/>
            <pc:sldMk cId="0" sldId="261"/>
            <ac:spMk id="2" creationId="{3DD9FB5A-32DA-90AD-4E6B-5B53A017EF13}"/>
          </ac:spMkLst>
        </pc:spChg>
        <pc:spChg chg="mod">
          <ac:chgData name="Annisa Nur Azizah" userId="d2c703e2d55cb401" providerId="LiveId" clId="{869AF2E8-F601-244A-A1F7-A43BAF6E8C84}" dt="2023-10-23T06:25:02.572" v="1724" actId="1076"/>
          <ac:spMkLst>
            <pc:docMk/>
            <pc:sldMk cId="0" sldId="261"/>
            <ac:spMk id="4" creationId="{00000000-0000-0000-0000-000000000000}"/>
          </ac:spMkLst>
        </pc:spChg>
        <pc:spChg chg="mod">
          <ac:chgData name="Annisa Nur Azizah" userId="d2c703e2d55cb401" providerId="LiveId" clId="{869AF2E8-F601-244A-A1F7-A43BAF6E8C84}" dt="2023-10-23T06:44:32.607" v="1829" actId="20577"/>
          <ac:spMkLst>
            <pc:docMk/>
            <pc:sldMk cId="0" sldId="261"/>
            <ac:spMk id="5" creationId="{00000000-0000-0000-0000-000000000000}"/>
          </ac:spMkLst>
        </pc:spChg>
        <pc:picChg chg="mod">
          <ac:chgData name="Annisa Nur Azizah" userId="d2c703e2d55cb401" providerId="LiveId" clId="{869AF2E8-F601-244A-A1F7-A43BAF6E8C84}" dt="2023-10-23T06:24:37.685" v="1719" actId="14100"/>
          <ac:picMkLst>
            <pc:docMk/>
            <pc:sldMk cId="0" sldId="261"/>
            <ac:picMk id="6" creationId="{00000000-0000-0000-0000-000000000000}"/>
          </ac:picMkLst>
        </pc:picChg>
      </pc:sldChg>
      <pc:sldChg chg="addSp modSp mod modTransition modAnim">
        <pc:chgData name="Annisa Nur Azizah" userId="d2c703e2d55cb401" providerId="LiveId" clId="{869AF2E8-F601-244A-A1F7-A43BAF6E8C84}" dt="2023-10-23T07:12:11.346" v="2030"/>
        <pc:sldMkLst>
          <pc:docMk/>
          <pc:sldMk cId="0" sldId="263"/>
        </pc:sldMkLst>
        <pc:spChg chg="mod">
          <ac:chgData name="Annisa Nur Azizah" userId="d2c703e2d55cb401" providerId="LiveId" clId="{869AF2E8-F601-244A-A1F7-A43BAF6E8C84}" dt="2023-10-23T06:32:51.439" v="1779" actId="1076"/>
          <ac:spMkLst>
            <pc:docMk/>
            <pc:sldMk cId="0" sldId="263"/>
            <ac:spMk id="2" creationId="{00000000-0000-0000-0000-000000000000}"/>
          </ac:spMkLst>
        </pc:spChg>
        <pc:spChg chg="add mod">
          <ac:chgData name="Annisa Nur Azizah" userId="d2c703e2d55cb401" providerId="LiveId" clId="{869AF2E8-F601-244A-A1F7-A43BAF6E8C84}" dt="2023-10-23T06:34:08.091" v="1787" actId="14100"/>
          <ac:spMkLst>
            <pc:docMk/>
            <pc:sldMk cId="0" sldId="263"/>
            <ac:spMk id="5" creationId="{672ACE17-1758-B0DD-0AE9-70E58583FC46}"/>
          </ac:spMkLst>
        </pc:spChg>
      </pc:sldChg>
      <pc:sldChg chg="modTransition modAnim">
        <pc:chgData name="Annisa Nur Azizah" userId="d2c703e2d55cb401" providerId="LiveId" clId="{869AF2E8-F601-244A-A1F7-A43BAF6E8C84}" dt="2023-10-23T07:16:42.487" v="2072"/>
        <pc:sldMkLst>
          <pc:docMk/>
          <pc:sldMk cId="0" sldId="277"/>
        </pc:sldMkLst>
      </pc:sldChg>
      <pc:sldChg chg="addSp modSp mod modTransition modAnim">
        <pc:chgData name="Annisa Nur Azizah" userId="d2c703e2d55cb401" providerId="LiveId" clId="{869AF2E8-F601-244A-A1F7-A43BAF6E8C84}" dt="2023-10-23T07:10:51.309" v="2023"/>
        <pc:sldMkLst>
          <pc:docMk/>
          <pc:sldMk cId="3085333968" sldId="307"/>
        </pc:sldMkLst>
        <pc:spChg chg="add mod">
          <ac:chgData name="Annisa Nur Azizah" userId="d2c703e2d55cb401" providerId="LiveId" clId="{869AF2E8-F601-244A-A1F7-A43BAF6E8C84}" dt="2023-10-23T06:31:52.372" v="1771" actId="14100"/>
          <ac:spMkLst>
            <pc:docMk/>
            <pc:sldMk cId="3085333968" sldId="307"/>
            <ac:spMk id="2" creationId="{475CB823-7271-52CA-46AF-1FCDA9D7060C}"/>
          </ac:spMkLst>
        </pc:spChg>
        <pc:spChg chg="add mod">
          <ac:chgData name="Annisa Nur Azizah" userId="d2c703e2d55cb401" providerId="LiveId" clId="{869AF2E8-F601-244A-A1F7-A43BAF6E8C84}" dt="2023-10-23T06:33:48.374" v="1784" actId="1076"/>
          <ac:spMkLst>
            <pc:docMk/>
            <pc:sldMk cId="3085333968" sldId="307"/>
            <ac:spMk id="3" creationId="{58A37639-0725-605B-A18A-AF406E48037D}"/>
          </ac:spMkLst>
        </pc:spChg>
        <pc:spChg chg="mod">
          <ac:chgData name="Annisa Nur Azizah" userId="d2c703e2d55cb401" providerId="LiveId" clId="{869AF2E8-F601-244A-A1F7-A43BAF6E8C84}" dt="2023-10-23T06:29:28.932" v="1743" actId="1076"/>
          <ac:spMkLst>
            <pc:docMk/>
            <pc:sldMk cId="3085333968" sldId="307"/>
            <ac:spMk id="410" creationId="{00000000-0000-0000-0000-000000000000}"/>
          </ac:spMkLst>
        </pc:spChg>
        <pc:spChg chg="mod">
          <ac:chgData name="Annisa Nur Azizah" userId="d2c703e2d55cb401" providerId="LiveId" clId="{869AF2E8-F601-244A-A1F7-A43BAF6E8C84}" dt="2023-10-23T06:33:53.225" v="1785" actId="1076"/>
          <ac:spMkLst>
            <pc:docMk/>
            <pc:sldMk cId="3085333968" sldId="307"/>
            <ac:spMk id="411" creationId="{00000000-0000-0000-0000-000000000000}"/>
          </ac:spMkLst>
        </pc:spChg>
      </pc:sldChg>
      <pc:sldChg chg="addSp modSp mod modTransition modAnim">
        <pc:chgData name="Annisa Nur Azizah" userId="d2c703e2d55cb401" providerId="LiveId" clId="{869AF2E8-F601-244A-A1F7-A43BAF6E8C84}" dt="2023-10-23T07:13:51.264" v="2047"/>
        <pc:sldMkLst>
          <pc:docMk/>
          <pc:sldMk cId="2299909743" sldId="308"/>
        </pc:sldMkLst>
        <pc:spChg chg="mod">
          <ac:chgData name="Annisa Nur Azizah" userId="d2c703e2d55cb401" providerId="LiveId" clId="{869AF2E8-F601-244A-A1F7-A43BAF6E8C84}" dt="2023-10-23T06:45:03.413" v="1832" actId="207"/>
          <ac:spMkLst>
            <pc:docMk/>
            <pc:sldMk cId="2299909743" sldId="308"/>
            <ac:spMk id="2" creationId="{00000000-0000-0000-0000-000000000000}"/>
          </ac:spMkLst>
        </pc:spChg>
        <pc:spChg chg="mod">
          <ac:chgData name="Annisa Nur Azizah" userId="d2c703e2d55cb401" providerId="LiveId" clId="{869AF2E8-F601-244A-A1F7-A43BAF6E8C84}" dt="2023-10-23T06:43:38.763" v="1824" actId="14100"/>
          <ac:spMkLst>
            <pc:docMk/>
            <pc:sldMk cId="2299909743" sldId="308"/>
            <ac:spMk id="3" creationId="{00000000-0000-0000-0000-000000000000}"/>
          </ac:spMkLst>
        </pc:spChg>
        <pc:spChg chg="mod">
          <ac:chgData name="Annisa Nur Azizah" userId="d2c703e2d55cb401" providerId="LiveId" clId="{869AF2E8-F601-244A-A1F7-A43BAF6E8C84}" dt="2023-10-23T06:43:28.905" v="1822" actId="255"/>
          <ac:spMkLst>
            <pc:docMk/>
            <pc:sldMk cId="2299909743" sldId="308"/>
            <ac:spMk id="4" creationId="{00000000-0000-0000-0000-000000000000}"/>
          </ac:spMkLst>
        </pc:spChg>
        <pc:spChg chg="mod">
          <ac:chgData name="Annisa Nur Azizah" userId="d2c703e2d55cb401" providerId="LiveId" clId="{869AF2E8-F601-244A-A1F7-A43BAF6E8C84}" dt="2023-10-23T06:43:50.375" v="1826" actId="255"/>
          <ac:spMkLst>
            <pc:docMk/>
            <pc:sldMk cId="2299909743" sldId="308"/>
            <ac:spMk id="5" creationId="{00000000-0000-0000-0000-000000000000}"/>
          </ac:spMkLst>
        </pc:spChg>
        <pc:spChg chg="add mod">
          <ac:chgData name="Annisa Nur Azizah" userId="d2c703e2d55cb401" providerId="LiveId" clId="{869AF2E8-F601-244A-A1F7-A43BAF6E8C84}" dt="2023-10-23T06:41:32.508" v="1802" actId="1076"/>
          <ac:spMkLst>
            <pc:docMk/>
            <pc:sldMk cId="2299909743" sldId="308"/>
            <ac:spMk id="6" creationId="{8D95198F-3CC5-00F9-E928-1A328C72708F}"/>
          </ac:spMkLst>
        </pc:spChg>
        <pc:spChg chg="add mod">
          <ac:chgData name="Annisa Nur Azizah" userId="d2c703e2d55cb401" providerId="LiveId" clId="{869AF2E8-F601-244A-A1F7-A43BAF6E8C84}" dt="2023-10-23T06:43:08.689" v="1819" actId="14100"/>
          <ac:spMkLst>
            <pc:docMk/>
            <pc:sldMk cId="2299909743" sldId="308"/>
            <ac:spMk id="7" creationId="{69E6500C-444B-27A4-A0A2-33B5BA7D4148}"/>
          </ac:spMkLst>
        </pc:spChg>
        <pc:spChg chg="mod">
          <ac:chgData name="Annisa Nur Azizah" userId="d2c703e2d55cb401" providerId="LiveId" clId="{869AF2E8-F601-244A-A1F7-A43BAF6E8C84}" dt="2023-10-23T06:45:19.859" v="1833" actId="207"/>
          <ac:spMkLst>
            <pc:docMk/>
            <pc:sldMk cId="2299909743" sldId="308"/>
            <ac:spMk id="9" creationId="{00000000-0000-0000-0000-000000000000}"/>
          </ac:spMkLst>
        </pc:spChg>
        <pc:picChg chg="mod">
          <ac:chgData name="Annisa Nur Azizah" userId="d2c703e2d55cb401" providerId="LiveId" clId="{869AF2E8-F601-244A-A1F7-A43BAF6E8C84}" dt="2023-10-23T06:42:48.126" v="1814" actId="1076"/>
          <ac:picMkLst>
            <pc:docMk/>
            <pc:sldMk cId="2299909743" sldId="308"/>
            <ac:picMk id="11" creationId="{00000000-0000-0000-0000-000000000000}"/>
          </ac:picMkLst>
        </pc:picChg>
        <pc:picChg chg="mod">
          <ac:chgData name="Annisa Nur Azizah" userId="d2c703e2d55cb401" providerId="LiveId" clId="{869AF2E8-F601-244A-A1F7-A43BAF6E8C84}" dt="2023-10-23T06:42:50.625" v="1815" actId="1076"/>
          <ac:picMkLst>
            <pc:docMk/>
            <pc:sldMk cId="2299909743" sldId="308"/>
            <ac:picMk id="12" creationId="{00000000-0000-0000-0000-000000000000}"/>
          </ac:picMkLst>
        </pc:picChg>
        <pc:picChg chg="mod">
          <ac:chgData name="Annisa Nur Azizah" userId="d2c703e2d55cb401" providerId="LiveId" clId="{869AF2E8-F601-244A-A1F7-A43BAF6E8C84}" dt="2023-10-23T06:42:58.693" v="1817" actId="14100"/>
          <ac:picMkLst>
            <pc:docMk/>
            <pc:sldMk cId="2299909743" sldId="308"/>
            <ac:picMk id="13" creationId="{00000000-0000-0000-0000-000000000000}"/>
          </ac:picMkLst>
        </pc:picChg>
      </pc:sldChg>
      <pc:sldChg chg="addSp delSp modSp mod modTransition modAnim">
        <pc:chgData name="Annisa Nur Azizah" userId="d2c703e2d55cb401" providerId="LiveId" clId="{869AF2E8-F601-244A-A1F7-A43BAF6E8C84}" dt="2023-10-23T07:15:08.252" v="2060"/>
        <pc:sldMkLst>
          <pc:docMk/>
          <pc:sldMk cId="3563602055" sldId="309"/>
        </pc:sldMkLst>
        <pc:spChg chg="del mod">
          <ac:chgData name="Annisa Nur Azizah" userId="d2c703e2d55cb401" providerId="LiveId" clId="{869AF2E8-F601-244A-A1F7-A43BAF6E8C84}" dt="2023-10-23T06:46:16.979" v="1840" actId="478"/>
          <ac:spMkLst>
            <pc:docMk/>
            <pc:sldMk cId="3563602055" sldId="309"/>
            <ac:spMk id="2" creationId="{00000000-0000-0000-0000-000000000000}"/>
          </ac:spMkLst>
        </pc:spChg>
        <pc:spChg chg="add del mod">
          <ac:chgData name="Annisa Nur Azizah" userId="d2c703e2d55cb401" providerId="LiveId" clId="{869AF2E8-F601-244A-A1F7-A43BAF6E8C84}" dt="2023-10-23T06:46:07.851" v="1837" actId="478"/>
          <ac:spMkLst>
            <pc:docMk/>
            <pc:sldMk cId="3563602055" sldId="309"/>
            <ac:spMk id="5" creationId="{AB2F5947-513A-DDED-0D9A-65E447986C56}"/>
          </ac:spMkLst>
        </pc:spChg>
        <pc:spChg chg="mod">
          <ac:chgData name="Annisa Nur Azizah" userId="d2c703e2d55cb401" providerId="LiveId" clId="{869AF2E8-F601-244A-A1F7-A43BAF6E8C84}" dt="2023-10-23T06:49:39.704" v="1868" actId="113"/>
          <ac:spMkLst>
            <pc:docMk/>
            <pc:sldMk cId="3563602055" sldId="309"/>
            <ac:spMk id="7" creationId="{00000000-0000-0000-0000-000000000000}"/>
          </ac:spMkLst>
        </pc:spChg>
        <pc:spChg chg="mod">
          <ac:chgData name="Annisa Nur Azizah" userId="d2c703e2d55cb401" providerId="LiveId" clId="{869AF2E8-F601-244A-A1F7-A43BAF6E8C84}" dt="2023-10-23T06:49:44.988" v="1869" actId="113"/>
          <ac:spMkLst>
            <pc:docMk/>
            <pc:sldMk cId="3563602055" sldId="309"/>
            <ac:spMk id="8" creationId="{00000000-0000-0000-0000-000000000000}"/>
          </ac:spMkLst>
        </pc:spChg>
        <pc:spChg chg="mod">
          <ac:chgData name="Annisa Nur Azizah" userId="d2c703e2d55cb401" providerId="LiveId" clId="{869AF2E8-F601-244A-A1F7-A43BAF6E8C84}" dt="2023-10-23T06:47:14.434" v="1854" actId="207"/>
          <ac:spMkLst>
            <pc:docMk/>
            <pc:sldMk cId="3563602055" sldId="309"/>
            <ac:spMk id="9" creationId="{00000000-0000-0000-0000-000000000000}"/>
          </ac:spMkLst>
        </pc:spChg>
        <pc:spChg chg="mod">
          <ac:chgData name="Annisa Nur Azizah" userId="d2c703e2d55cb401" providerId="LiveId" clId="{869AF2E8-F601-244A-A1F7-A43BAF6E8C84}" dt="2023-10-23T06:49:53.122" v="1870" actId="113"/>
          <ac:spMkLst>
            <pc:docMk/>
            <pc:sldMk cId="3563602055" sldId="309"/>
            <ac:spMk id="10" creationId="{00000000-0000-0000-0000-000000000000}"/>
          </ac:spMkLst>
        </pc:spChg>
        <pc:spChg chg="add mod">
          <ac:chgData name="Annisa Nur Azizah" userId="d2c703e2d55cb401" providerId="LiveId" clId="{869AF2E8-F601-244A-A1F7-A43BAF6E8C84}" dt="2023-10-23T06:47:21.283" v="1855" actId="14100"/>
          <ac:spMkLst>
            <pc:docMk/>
            <pc:sldMk cId="3563602055" sldId="309"/>
            <ac:spMk id="11" creationId="{6C89BC18-B019-060F-33F9-9CB84011D018}"/>
          </ac:spMkLst>
        </pc:spChg>
        <pc:picChg chg="mod">
          <ac:chgData name="Annisa Nur Azizah" userId="d2c703e2d55cb401" providerId="LiveId" clId="{869AF2E8-F601-244A-A1F7-A43BAF6E8C84}" dt="2023-10-23T06:48:37.536" v="1860" actId="14100"/>
          <ac:picMkLst>
            <pc:docMk/>
            <pc:sldMk cId="3563602055" sldId="309"/>
            <ac:picMk id="3" creationId="{00000000-0000-0000-0000-000000000000}"/>
          </ac:picMkLst>
        </pc:picChg>
        <pc:picChg chg="mod">
          <ac:chgData name="Annisa Nur Azizah" userId="d2c703e2d55cb401" providerId="LiveId" clId="{869AF2E8-F601-244A-A1F7-A43BAF6E8C84}" dt="2023-10-23T06:48:52.405" v="1863" actId="14100"/>
          <ac:picMkLst>
            <pc:docMk/>
            <pc:sldMk cId="3563602055" sldId="309"/>
            <ac:picMk id="4" creationId="{00000000-0000-0000-0000-000000000000}"/>
          </ac:picMkLst>
        </pc:picChg>
        <pc:picChg chg="mod">
          <ac:chgData name="Annisa Nur Azizah" userId="d2c703e2d55cb401" providerId="LiveId" clId="{869AF2E8-F601-244A-A1F7-A43BAF6E8C84}" dt="2023-10-23T06:48:46.416" v="1862" actId="14100"/>
          <ac:picMkLst>
            <pc:docMk/>
            <pc:sldMk cId="3563602055" sldId="309"/>
            <ac:picMk id="6" creationId="{00000000-0000-0000-0000-000000000000}"/>
          </ac:picMkLst>
        </pc:picChg>
      </pc:sldChg>
      <pc:sldChg chg="addSp modSp mod modTransition modAnim">
        <pc:chgData name="Annisa Nur Azizah" userId="d2c703e2d55cb401" providerId="LiveId" clId="{869AF2E8-F601-244A-A1F7-A43BAF6E8C84}" dt="2023-10-23T07:15:51.038" v="2065"/>
        <pc:sldMkLst>
          <pc:docMk/>
          <pc:sldMk cId="414643792" sldId="310"/>
        </pc:sldMkLst>
        <pc:spChg chg="add mod">
          <ac:chgData name="Annisa Nur Azizah" userId="d2c703e2d55cb401" providerId="LiveId" clId="{869AF2E8-F601-244A-A1F7-A43BAF6E8C84}" dt="2023-10-23T06:50:49.087" v="1879" actId="1076"/>
          <ac:spMkLst>
            <pc:docMk/>
            <pc:sldMk cId="414643792" sldId="310"/>
            <ac:spMk id="2" creationId="{8A49B381-DD5C-ED3A-4E2A-21A8753A3A50}"/>
          </ac:spMkLst>
        </pc:spChg>
        <pc:spChg chg="add mod">
          <ac:chgData name="Annisa Nur Azizah" userId="d2c703e2d55cb401" providerId="LiveId" clId="{869AF2E8-F601-244A-A1F7-A43BAF6E8C84}" dt="2023-10-23T06:51:48.600" v="1890" actId="1076"/>
          <ac:spMkLst>
            <pc:docMk/>
            <pc:sldMk cId="414643792" sldId="310"/>
            <ac:spMk id="3" creationId="{F66B2431-5D9F-B0BC-9062-21FC63B47EC0}"/>
          </ac:spMkLst>
        </pc:spChg>
        <pc:spChg chg="mod">
          <ac:chgData name="Annisa Nur Azizah" userId="d2c703e2d55cb401" providerId="LiveId" clId="{869AF2E8-F601-244A-A1F7-A43BAF6E8C84}" dt="2023-10-23T06:50:56.908" v="1881" actId="1076"/>
          <ac:spMkLst>
            <pc:docMk/>
            <pc:sldMk cId="414643792" sldId="310"/>
            <ac:spMk id="410" creationId="{00000000-0000-0000-0000-000000000000}"/>
          </ac:spMkLst>
        </pc:spChg>
        <pc:spChg chg="mod">
          <ac:chgData name="Annisa Nur Azizah" userId="d2c703e2d55cb401" providerId="LiveId" clId="{869AF2E8-F601-244A-A1F7-A43BAF6E8C84}" dt="2023-10-23T06:51:44.326" v="1889" actId="1076"/>
          <ac:spMkLst>
            <pc:docMk/>
            <pc:sldMk cId="414643792" sldId="310"/>
            <ac:spMk id="411" creationId="{00000000-0000-0000-0000-000000000000}"/>
          </ac:spMkLst>
        </pc:spChg>
      </pc:sldChg>
      <pc:sldChg chg="addSp delSp modSp mod modTransition modAnim">
        <pc:chgData name="Annisa Nur Azizah" userId="d2c703e2d55cb401" providerId="LiveId" clId="{869AF2E8-F601-244A-A1F7-A43BAF6E8C84}" dt="2023-10-23T07:16:26.152" v="2070"/>
        <pc:sldMkLst>
          <pc:docMk/>
          <pc:sldMk cId="68136431" sldId="311"/>
        </pc:sldMkLst>
        <pc:spChg chg="mod">
          <ac:chgData name="Annisa Nur Azizah" userId="d2c703e2d55cb401" providerId="LiveId" clId="{869AF2E8-F601-244A-A1F7-A43BAF6E8C84}" dt="2023-10-23T06:52:39.156" v="1897" actId="207"/>
          <ac:spMkLst>
            <pc:docMk/>
            <pc:sldMk cId="68136431" sldId="311"/>
            <ac:spMk id="2" creationId="{00000000-0000-0000-0000-000000000000}"/>
          </ac:spMkLst>
        </pc:spChg>
        <pc:spChg chg="add mod">
          <ac:chgData name="Annisa Nur Azizah" userId="d2c703e2d55cb401" providerId="LiveId" clId="{869AF2E8-F601-244A-A1F7-A43BAF6E8C84}" dt="2023-10-23T06:52:24.812" v="1894" actId="1076"/>
          <ac:spMkLst>
            <pc:docMk/>
            <pc:sldMk cId="68136431" sldId="311"/>
            <ac:spMk id="3" creationId="{0954357C-829A-A894-C55A-63079C57FE16}"/>
          </ac:spMkLst>
        </pc:spChg>
        <pc:spChg chg="add del mod">
          <ac:chgData name="Annisa Nur Azizah" userId="d2c703e2d55cb401" providerId="LiveId" clId="{869AF2E8-F601-244A-A1F7-A43BAF6E8C84}" dt="2023-10-23T06:57:56.527" v="1937"/>
          <ac:spMkLst>
            <pc:docMk/>
            <pc:sldMk cId="68136431" sldId="311"/>
            <ac:spMk id="4" creationId="{CF77A61E-957F-4226-3326-0604FC05D714}"/>
          </ac:spMkLst>
        </pc:spChg>
        <pc:spChg chg="add mod">
          <ac:chgData name="Annisa Nur Azizah" userId="d2c703e2d55cb401" providerId="LiveId" clId="{869AF2E8-F601-244A-A1F7-A43BAF6E8C84}" dt="2023-10-23T06:58:02.078" v="1939" actId="20577"/>
          <ac:spMkLst>
            <pc:docMk/>
            <pc:sldMk cId="68136431" sldId="311"/>
            <ac:spMk id="5" creationId="{35A0477F-842D-FD42-7F1C-D52A3933C6FD}"/>
          </ac:spMkLst>
        </pc:spChg>
        <pc:spChg chg="mod">
          <ac:chgData name="Annisa Nur Azizah" userId="d2c703e2d55cb401" providerId="LiveId" clId="{869AF2E8-F601-244A-A1F7-A43BAF6E8C84}" dt="2023-10-23T06:56:55.437" v="1925" actId="14100"/>
          <ac:spMkLst>
            <pc:docMk/>
            <pc:sldMk cId="68136431" sldId="311"/>
            <ac:spMk id="11" creationId="{00000000-0000-0000-0000-000000000000}"/>
          </ac:spMkLst>
        </pc:spChg>
      </pc:sldChg>
      <pc:sldChg chg="del">
        <pc:chgData name="Annisa Nur Azizah" userId="d2c703e2d55cb401" providerId="LiveId" clId="{869AF2E8-F601-244A-A1F7-A43BAF6E8C84}" dt="2023-10-23T06:58:15.098" v="1940" actId="2696"/>
        <pc:sldMkLst>
          <pc:docMk/>
          <pc:sldMk cId="1003553752" sldId="312"/>
        </pc:sldMkLst>
      </pc:sldChg>
      <pc:sldChg chg="addSp delSp modSp add mod modTransition setBg modAnim">
        <pc:chgData name="Annisa Nur Azizah" userId="d2c703e2d55cb401" providerId="LiveId" clId="{869AF2E8-F601-244A-A1F7-A43BAF6E8C84}" dt="2023-10-23T07:01:24.343" v="1966"/>
        <pc:sldMkLst>
          <pc:docMk/>
          <pc:sldMk cId="3317675239" sldId="313"/>
        </pc:sldMkLst>
        <pc:spChg chg="add mod">
          <ac:chgData name="Annisa Nur Azizah" userId="d2c703e2d55cb401" providerId="LiveId" clId="{869AF2E8-F601-244A-A1F7-A43BAF6E8C84}" dt="2023-10-23T05:35:10.566" v="1420" actId="1076"/>
          <ac:spMkLst>
            <pc:docMk/>
            <pc:sldMk cId="3317675239" sldId="313"/>
            <ac:spMk id="2" creationId="{DE17CFAE-79ED-0F1E-C56F-72CCC01DEF63}"/>
          </ac:spMkLst>
        </pc:spChg>
        <pc:spChg chg="add del mod">
          <ac:chgData name="Annisa Nur Azizah" userId="d2c703e2d55cb401" providerId="LiveId" clId="{869AF2E8-F601-244A-A1F7-A43BAF6E8C84}" dt="2023-10-23T04:55:24.788" v="390" actId="478"/>
          <ac:spMkLst>
            <pc:docMk/>
            <pc:sldMk cId="3317675239" sldId="313"/>
            <ac:spMk id="4" creationId="{E0ADFDF1-3356-1242-5D4C-25AD27612734}"/>
          </ac:spMkLst>
        </pc:spChg>
        <pc:spChg chg="add mod">
          <ac:chgData name="Annisa Nur Azizah" userId="d2c703e2d55cb401" providerId="LiveId" clId="{869AF2E8-F601-244A-A1F7-A43BAF6E8C84}" dt="2023-10-23T05:35:15.930" v="1421" actId="1076"/>
          <ac:spMkLst>
            <pc:docMk/>
            <pc:sldMk cId="3317675239" sldId="313"/>
            <ac:spMk id="5" creationId="{97517968-C27A-4CD6-E617-F276AB37882A}"/>
          </ac:spMkLst>
        </pc:spChg>
        <pc:spChg chg="add mod">
          <ac:chgData name="Annisa Nur Azizah" userId="d2c703e2d55cb401" providerId="LiveId" clId="{869AF2E8-F601-244A-A1F7-A43BAF6E8C84}" dt="2023-10-23T05:37:02.411" v="1435" actId="207"/>
          <ac:spMkLst>
            <pc:docMk/>
            <pc:sldMk cId="3317675239" sldId="313"/>
            <ac:spMk id="6" creationId="{DF1BD585-0056-E754-BC1C-6E85676C09E0}"/>
          </ac:spMkLst>
        </pc:spChg>
        <pc:spChg chg="mod">
          <ac:chgData name="Annisa Nur Azizah" userId="d2c703e2d55cb401" providerId="LiveId" clId="{869AF2E8-F601-244A-A1F7-A43BAF6E8C84}" dt="2023-10-23T05:38:29.023" v="1441" actId="113"/>
          <ac:spMkLst>
            <pc:docMk/>
            <pc:sldMk cId="3317675239" sldId="313"/>
            <ac:spMk id="410" creationId="{00000000-0000-0000-0000-000000000000}"/>
          </ac:spMkLst>
        </pc:spChg>
        <pc:spChg chg="del mod">
          <ac:chgData name="Annisa Nur Azizah" userId="d2c703e2d55cb401" providerId="LiveId" clId="{869AF2E8-F601-244A-A1F7-A43BAF6E8C84}" dt="2023-10-23T04:55:14.055" v="388" actId="478"/>
          <ac:spMkLst>
            <pc:docMk/>
            <pc:sldMk cId="3317675239" sldId="313"/>
            <ac:spMk id="411" creationId="{00000000-0000-0000-0000-000000000000}"/>
          </ac:spMkLst>
        </pc:spChg>
      </pc:sldChg>
      <pc:sldMasterChg chg="delSldLayout">
        <pc:chgData name="Annisa Nur Azizah" userId="d2c703e2d55cb401" providerId="LiveId" clId="{869AF2E8-F601-244A-A1F7-A43BAF6E8C84}" dt="2023-10-23T05:23:12.378" v="1362" actId="2696"/>
        <pc:sldMasterMkLst>
          <pc:docMk/>
          <pc:sldMasterMk cId="0" sldId="2147483676"/>
        </pc:sldMasterMkLst>
        <pc:sldLayoutChg chg="del">
          <pc:chgData name="Annisa Nur Azizah" userId="d2c703e2d55cb401" providerId="LiveId" clId="{869AF2E8-F601-244A-A1F7-A43BAF6E8C84}" dt="2023-10-23T05:23:12.378" v="1362" actId="2696"/>
          <pc:sldLayoutMkLst>
            <pc:docMk/>
            <pc:sldMasterMk cId="0" sldId="2147483676"/>
            <pc:sldLayoutMk cId="0" sldId="214748364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14885284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9e46f12aa4_2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9e46f12aa4_2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036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9e46f12aa4_2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9e46f12aa4_2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4595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9ac7ea12a4_0_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9ac7ea12a4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983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6"/>
        <p:cNvGrpSpPr/>
        <p:nvPr/>
      </p:nvGrpSpPr>
      <p:grpSpPr>
        <a:xfrm>
          <a:off x="0" y="0"/>
          <a:ext cx="0" cy="0"/>
          <a:chOff x="0" y="0"/>
          <a:chExt cx="0" cy="0"/>
        </a:xfrm>
      </p:grpSpPr>
      <p:sp>
        <p:nvSpPr>
          <p:cNvPr id="927" name="Google Shape;927;ga43be9d971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8" name="Google Shape;928;ga43be9d971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3858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9aae1a292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9aae1a292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5714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9e46f12aa4_2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9e46f12aa4_2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8840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9e7b24d74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9e7b24d74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2345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9ac7ea12a4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9ac7ea12a4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7813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9e46f12aa4_2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9e46f12aa4_2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0665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9ac7ea12a4_0_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9ac7ea12a4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5405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9ac7ea12a4_0_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9ac7ea12a4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4740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9ac7ea12a4_0_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9ac7ea12a4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532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p:nvPr/>
        </p:nvSpPr>
        <p:spPr>
          <a:xfrm>
            <a:off x="0" y="0"/>
            <a:ext cx="9144259" cy="5143463"/>
          </a:xfrm>
          <a:custGeom>
            <a:avLst/>
            <a:gdLst/>
            <a:ahLst/>
            <a:cxnLst/>
            <a:rect l="l" t="t" r="r" b="b"/>
            <a:pathLst>
              <a:path w="246310" h="123123" extrusionOk="0">
                <a:moveTo>
                  <a:pt x="245442" y="2136"/>
                </a:moveTo>
                <a:lnTo>
                  <a:pt x="244175" y="2136"/>
                </a:lnTo>
                <a:lnTo>
                  <a:pt x="244175" y="1035"/>
                </a:lnTo>
                <a:lnTo>
                  <a:pt x="244075" y="768"/>
                </a:lnTo>
                <a:lnTo>
                  <a:pt x="243274" y="1"/>
                </a:lnTo>
                <a:lnTo>
                  <a:pt x="243141" y="1"/>
                </a:lnTo>
                <a:lnTo>
                  <a:pt x="242173" y="1"/>
                </a:lnTo>
                <a:lnTo>
                  <a:pt x="240372" y="1"/>
                </a:lnTo>
                <a:lnTo>
                  <a:pt x="239238" y="1"/>
                </a:lnTo>
                <a:lnTo>
                  <a:pt x="231499" y="1"/>
                </a:lnTo>
                <a:lnTo>
                  <a:pt x="231332" y="1"/>
                </a:lnTo>
                <a:lnTo>
                  <a:pt x="230532" y="1"/>
                </a:lnTo>
                <a:lnTo>
                  <a:pt x="230365" y="1"/>
                </a:lnTo>
                <a:lnTo>
                  <a:pt x="222626" y="1"/>
                </a:lnTo>
                <a:lnTo>
                  <a:pt x="222626" y="1"/>
                </a:lnTo>
                <a:lnTo>
                  <a:pt x="221492" y="1"/>
                </a:lnTo>
                <a:lnTo>
                  <a:pt x="219691" y="1"/>
                </a:lnTo>
                <a:lnTo>
                  <a:pt x="218723" y="1"/>
                </a:lnTo>
                <a:lnTo>
                  <a:pt x="218557" y="1"/>
                </a:lnTo>
                <a:lnTo>
                  <a:pt x="217789" y="768"/>
                </a:lnTo>
                <a:lnTo>
                  <a:pt x="217689" y="1035"/>
                </a:lnTo>
                <a:lnTo>
                  <a:pt x="217689" y="2136"/>
                </a:lnTo>
                <a:lnTo>
                  <a:pt x="216422" y="2136"/>
                </a:lnTo>
                <a:lnTo>
                  <a:pt x="215521" y="3036"/>
                </a:lnTo>
                <a:lnTo>
                  <a:pt x="214654" y="2136"/>
                </a:lnTo>
                <a:lnTo>
                  <a:pt x="213386" y="2136"/>
                </a:lnTo>
                <a:lnTo>
                  <a:pt x="213386" y="1035"/>
                </a:lnTo>
                <a:lnTo>
                  <a:pt x="213286" y="768"/>
                </a:lnTo>
                <a:lnTo>
                  <a:pt x="212519" y="1"/>
                </a:lnTo>
                <a:lnTo>
                  <a:pt x="212352" y="1"/>
                </a:lnTo>
                <a:lnTo>
                  <a:pt x="211385" y="1"/>
                </a:lnTo>
                <a:lnTo>
                  <a:pt x="209584" y="1"/>
                </a:lnTo>
                <a:lnTo>
                  <a:pt x="208449" y="1"/>
                </a:lnTo>
                <a:lnTo>
                  <a:pt x="200710" y="1"/>
                </a:lnTo>
                <a:lnTo>
                  <a:pt x="200544" y="1"/>
                </a:lnTo>
                <a:lnTo>
                  <a:pt x="199743" y="1"/>
                </a:lnTo>
                <a:lnTo>
                  <a:pt x="199576" y="1"/>
                </a:lnTo>
                <a:lnTo>
                  <a:pt x="191837" y="1"/>
                </a:lnTo>
                <a:lnTo>
                  <a:pt x="190703" y="1"/>
                </a:lnTo>
                <a:lnTo>
                  <a:pt x="188902" y="1"/>
                </a:lnTo>
                <a:lnTo>
                  <a:pt x="187935" y="1"/>
                </a:lnTo>
                <a:lnTo>
                  <a:pt x="187801" y="1"/>
                </a:lnTo>
                <a:lnTo>
                  <a:pt x="187001" y="768"/>
                </a:lnTo>
                <a:lnTo>
                  <a:pt x="186901" y="1035"/>
                </a:lnTo>
                <a:lnTo>
                  <a:pt x="186901" y="2136"/>
                </a:lnTo>
                <a:lnTo>
                  <a:pt x="185633" y="2136"/>
                </a:lnTo>
                <a:lnTo>
                  <a:pt x="184766" y="3036"/>
                </a:lnTo>
                <a:lnTo>
                  <a:pt x="183865" y="2136"/>
                </a:lnTo>
                <a:lnTo>
                  <a:pt x="182598" y="2136"/>
                </a:lnTo>
                <a:lnTo>
                  <a:pt x="182598" y="1035"/>
                </a:lnTo>
                <a:lnTo>
                  <a:pt x="182497" y="768"/>
                </a:lnTo>
                <a:lnTo>
                  <a:pt x="181730" y="1"/>
                </a:lnTo>
                <a:lnTo>
                  <a:pt x="181563" y="1"/>
                </a:lnTo>
                <a:lnTo>
                  <a:pt x="180596" y="1"/>
                </a:lnTo>
                <a:lnTo>
                  <a:pt x="178795" y="1"/>
                </a:lnTo>
                <a:lnTo>
                  <a:pt x="177661" y="1"/>
                </a:lnTo>
                <a:lnTo>
                  <a:pt x="169922" y="1"/>
                </a:lnTo>
                <a:lnTo>
                  <a:pt x="169755" y="1"/>
                </a:lnTo>
                <a:lnTo>
                  <a:pt x="168954" y="1"/>
                </a:lnTo>
                <a:lnTo>
                  <a:pt x="168788" y="1"/>
                </a:lnTo>
                <a:lnTo>
                  <a:pt x="161049" y="1"/>
                </a:lnTo>
                <a:lnTo>
                  <a:pt x="159948" y="1"/>
                </a:lnTo>
                <a:lnTo>
                  <a:pt x="158113" y="1"/>
                </a:lnTo>
                <a:lnTo>
                  <a:pt x="157179" y="1"/>
                </a:lnTo>
                <a:lnTo>
                  <a:pt x="157013" y="1"/>
                </a:lnTo>
                <a:lnTo>
                  <a:pt x="156245" y="768"/>
                </a:lnTo>
                <a:lnTo>
                  <a:pt x="156112" y="1035"/>
                </a:lnTo>
                <a:lnTo>
                  <a:pt x="156112" y="2136"/>
                </a:lnTo>
                <a:lnTo>
                  <a:pt x="154844" y="2136"/>
                </a:lnTo>
                <a:lnTo>
                  <a:pt x="153944" y="3036"/>
                </a:lnTo>
                <a:lnTo>
                  <a:pt x="153076" y="2136"/>
                </a:lnTo>
                <a:lnTo>
                  <a:pt x="151809" y="2136"/>
                </a:lnTo>
                <a:lnTo>
                  <a:pt x="151809" y="1035"/>
                </a:lnTo>
                <a:lnTo>
                  <a:pt x="151675" y="768"/>
                </a:lnTo>
                <a:lnTo>
                  <a:pt x="150908" y="1"/>
                </a:lnTo>
                <a:lnTo>
                  <a:pt x="150741" y="1"/>
                </a:lnTo>
                <a:lnTo>
                  <a:pt x="149807" y="1"/>
                </a:lnTo>
                <a:lnTo>
                  <a:pt x="147973" y="1"/>
                </a:lnTo>
                <a:lnTo>
                  <a:pt x="146872" y="1"/>
                </a:lnTo>
                <a:lnTo>
                  <a:pt x="139133" y="1"/>
                </a:lnTo>
                <a:lnTo>
                  <a:pt x="138966" y="1"/>
                </a:lnTo>
                <a:lnTo>
                  <a:pt x="138166" y="1"/>
                </a:lnTo>
                <a:lnTo>
                  <a:pt x="137999" y="1"/>
                </a:lnTo>
                <a:lnTo>
                  <a:pt x="130260" y="1"/>
                </a:lnTo>
                <a:lnTo>
                  <a:pt x="129126" y="1"/>
                </a:lnTo>
                <a:lnTo>
                  <a:pt x="127325" y="1"/>
                </a:lnTo>
                <a:lnTo>
                  <a:pt x="126357" y="1"/>
                </a:lnTo>
                <a:lnTo>
                  <a:pt x="126191" y="1"/>
                </a:lnTo>
                <a:lnTo>
                  <a:pt x="125423" y="768"/>
                </a:lnTo>
                <a:lnTo>
                  <a:pt x="125323" y="1035"/>
                </a:lnTo>
                <a:lnTo>
                  <a:pt x="125323" y="2136"/>
                </a:lnTo>
                <a:lnTo>
                  <a:pt x="124056" y="2136"/>
                </a:lnTo>
                <a:lnTo>
                  <a:pt x="123155" y="3036"/>
                </a:lnTo>
                <a:lnTo>
                  <a:pt x="122254" y="2136"/>
                </a:lnTo>
                <a:lnTo>
                  <a:pt x="121020" y="2136"/>
                </a:lnTo>
                <a:lnTo>
                  <a:pt x="121020" y="1035"/>
                </a:lnTo>
                <a:lnTo>
                  <a:pt x="120887" y="768"/>
                </a:lnTo>
                <a:lnTo>
                  <a:pt x="120120" y="1"/>
                </a:lnTo>
                <a:lnTo>
                  <a:pt x="119953" y="1"/>
                </a:lnTo>
                <a:lnTo>
                  <a:pt x="119019" y="1"/>
                </a:lnTo>
                <a:lnTo>
                  <a:pt x="117184" y="1"/>
                </a:lnTo>
                <a:lnTo>
                  <a:pt x="116083" y="1"/>
                </a:lnTo>
                <a:lnTo>
                  <a:pt x="108311" y="1"/>
                </a:lnTo>
                <a:lnTo>
                  <a:pt x="108144" y="1"/>
                </a:lnTo>
                <a:lnTo>
                  <a:pt x="107377" y="1"/>
                </a:lnTo>
                <a:lnTo>
                  <a:pt x="107210" y="1"/>
                </a:lnTo>
                <a:lnTo>
                  <a:pt x="99472" y="1"/>
                </a:lnTo>
                <a:lnTo>
                  <a:pt x="98337" y="1"/>
                </a:lnTo>
                <a:lnTo>
                  <a:pt x="96536" y="1"/>
                </a:lnTo>
                <a:lnTo>
                  <a:pt x="95569" y="1"/>
                </a:lnTo>
                <a:lnTo>
                  <a:pt x="95402" y="1"/>
                </a:lnTo>
                <a:lnTo>
                  <a:pt x="94635" y="768"/>
                </a:lnTo>
                <a:lnTo>
                  <a:pt x="94535" y="1035"/>
                </a:lnTo>
                <a:lnTo>
                  <a:pt x="94535" y="2136"/>
                </a:lnTo>
                <a:lnTo>
                  <a:pt x="93267" y="2136"/>
                </a:lnTo>
                <a:lnTo>
                  <a:pt x="92366" y="3036"/>
                </a:lnTo>
                <a:lnTo>
                  <a:pt x="91499" y="2136"/>
                </a:lnTo>
                <a:lnTo>
                  <a:pt x="90232" y="2136"/>
                </a:lnTo>
                <a:lnTo>
                  <a:pt x="90232" y="1035"/>
                </a:lnTo>
                <a:lnTo>
                  <a:pt x="90098" y="768"/>
                </a:lnTo>
                <a:lnTo>
                  <a:pt x="89331" y="1"/>
                </a:lnTo>
                <a:lnTo>
                  <a:pt x="89164" y="1"/>
                </a:lnTo>
                <a:lnTo>
                  <a:pt x="88197" y="1"/>
                </a:lnTo>
                <a:lnTo>
                  <a:pt x="86396" y="1"/>
                </a:lnTo>
                <a:lnTo>
                  <a:pt x="85295" y="1"/>
                </a:lnTo>
                <a:lnTo>
                  <a:pt x="77523" y="1"/>
                </a:lnTo>
                <a:lnTo>
                  <a:pt x="77356" y="1"/>
                </a:lnTo>
                <a:lnTo>
                  <a:pt x="76589" y="1"/>
                </a:lnTo>
                <a:lnTo>
                  <a:pt x="76422" y="1"/>
                </a:lnTo>
                <a:lnTo>
                  <a:pt x="68650" y="1"/>
                </a:lnTo>
                <a:lnTo>
                  <a:pt x="67549" y="1"/>
                </a:lnTo>
                <a:lnTo>
                  <a:pt x="65714" y="1"/>
                </a:lnTo>
                <a:lnTo>
                  <a:pt x="64780" y="1"/>
                </a:lnTo>
                <a:lnTo>
                  <a:pt x="64613" y="1"/>
                </a:lnTo>
                <a:lnTo>
                  <a:pt x="63846" y="768"/>
                </a:lnTo>
                <a:lnTo>
                  <a:pt x="63713" y="1035"/>
                </a:lnTo>
                <a:lnTo>
                  <a:pt x="63713" y="2136"/>
                </a:lnTo>
                <a:lnTo>
                  <a:pt x="62478" y="2136"/>
                </a:lnTo>
                <a:lnTo>
                  <a:pt x="61578" y="3036"/>
                </a:lnTo>
                <a:lnTo>
                  <a:pt x="60677" y="2136"/>
                </a:lnTo>
                <a:lnTo>
                  <a:pt x="59443" y="2136"/>
                </a:lnTo>
                <a:lnTo>
                  <a:pt x="59443" y="1035"/>
                </a:lnTo>
                <a:lnTo>
                  <a:pt x="59310" y="768"/>
                </a:lnTo>
                <a:lnTo>
                  <a:pt x="58542" y="1"/>
                </a:lnTo>
                <a:lnTo>
                  <a:pt x="58376" y="1"/>
                </a:lnTo>
                <a:lnTo>
                  <a:pt x="57408" y="1"/>
                </a:lnTo>
                <a:lnTo>
                  <a:pt x="55607" y="1"/>
                </a:lnTo>
                <a:lnTo>
                  <a:pt x="54506" y="1"/>
                </a:lnTo>
                <a:lnTo>
                  <a:pt x="46734" y="1"/>
                </a:lnTo>
                <a:lnTo>
                  <a:pt x="46567" y="1"/>
                </a:lnTo>
                <a:lnTo>
                  <a:pt x="45767" y="1"/>
                </a:lnTo>
                <a:lnTo>
                  <a:pt x="45600" y="1"/>
                </a:lnTo>
                <a:lnTo>
                  <a:pt x="37861" y="1"/>
                </a:lnTo>
                <a:lnTo>
                  <a:pt x="36760" y="1"/>
                </a:lnTo>
                <a:lnTo>
                  <a:pt x="34925" y="1"/>
                </a:lnTo>
                <a:lnTo>
                  <a:pt x="33991" y="1"/>
                </a:lnTo>
                <a:lnTo>
                  <a:pt x="33825" y="1"/>
                </a:lnTo>
                <a:lnTo>
                  <a:pt x="33057" y="768"/>
                </a:lnTo>
                <a:lnTo>
                  <a:pt x="32924" y="1035"/>
                </a:lnTo>
                <a:lnTo>
                  <a:pt x="32924" y="2136"/>
                </a:lnTo>
                <a:lnTo>
                  <a:pt x="31690" y="2136"/>
                </a:lnTo>
                <a:lnTo>
                  <a:pt x="30789" y="3036"/>
                </a:lnTo>
                <a:lnTo>
                  <a:pt x="29889" y="2136"/>
                </a:lnTo>
                <a:lnTo>
                  <a:pt x="28654" y="2136"/>
                </a:lnTo>
                <a:lnTo>
                  <a:pt x="28654" y="1035"/>
                </a:lnTo>
                <a:lnTo>
                  <a:pt x="28521" y="768"/>
                </a:lnTo>
                <a:lnTo>
                  <a:pt x="27754" y="1"/>
                </a:lnTo>
                <a:lnTo>
                  <a:pt x="27587" y="1"/>
                </a:lnTo>
                <a:lnTo>
                  <a:pt x="26620" y="1"/>
                </a:lnTo>
                <a:lnTo>
                  <a:pt x="24818" y="1"/>
                </a:lnTo>
                <a:lnTo>
                  <a:pt x="23684" y="1"/>
                </a:lnTo>
                <a:lnTo>
                  <a:pt x="23684" y="1"/>
                </a:lnTo>
                <a:lnTo>
                  <a:pt x="15945" y="1"/>
                </a:lnTo>
                <a:lnTo>
                  <a:pt x="15778" y="1"/>
                </a:lnTo>
                <a:lnTo>
                  <a:pt x="14978" y="1"/>
                </a:lnTo>
                <a:lnTo>
                  <a:pt x="14811" y="1"/>
                </a:lnTo>
                <a:lnTo>
                  <a:pt x="7072" y="1"/>
                </a:lnTo>
                <a:lnTo>
                  <a:pt x="5938" y="1"/>
                </a:lnTo>
                <a:lnTo>
                  <a:pt x="4137" y="1"/>
                </a:lnTo>
                <a:lnTo>
                  <a:pt x="3169" y="1"/>
                </a:lnTo>
                <a:lnTo>
                  <a:pt x="3036" y="1"/>
                </a:lnTo>
                <a:lnTo>
                  <a:pt x="2235" y="768"/>
                </a:lnTo>
                <a:lnTo>
                  <a:pt x="2135" y="1035"/>
                </a:lnTo>
                <a:lnTo>
                  <a:pt x="2135" y="2136"/>
                </a:lnTo>
                <a:lnTo>
                  <a:pt x="868" y="2136"/>
                </a:lnTo>
                <a:lnTo>
                  <a:pt x="0" y="3036"/>
                </a:lnTo>
                <a:lnTo>
                  <a:pt x="0" y="3203"/>
                </a:lnTo>
                <a:lnTo>
                  <a:pt x="0" y="4137"/>
                </a:lnTo>
                <a:lnTo>
                  <a:pt x="0" y="5972"/>
                </a:lnTo>
                <a:lnTo>
                  <a:pt x="0" y="7073"/>
                </a:lnTo>
                <a:lnTo>
                  <a:pt x="0" y="14845"/>
                </a:lnTo>
                <a:lnTo>
                  <a:pt x="0" y="14978"/>
                </a:lnTo>
                <a:lnTo>
                  <a:pt x="0" y="15779"/>
                </a:lnTo>
                <a:lnTo>
                  <a:pt x="0" y="15946"/>
                </a:lnTo>
                <a:lnTo>
                  <a:pt x="0" y="23685"/>
                </a:lnTo>
                <a:lnTo>
                  <a:pt x="0" y="24819"/>
                </a:lnTo>
                <a:lnTo>
                  <a:pt x="0" y="26620"/>
                </a:lnTo>
                <a:lnTo>
                  <a:pt x="0" y="27587"/>
                </a:lnTo>
                <a:lnTo>
                  <a:pt x="0" y="27754"/>
                </a:lnTo>
                <a:lnTo>
                  <a:pt x="868" y="28621"/>
                </a:lnTo>
                <a:lnTo>
                  <a:pt x="2135" y="28621"/>
                </a:lnTo>
                <a:lnTo>
                  <a:pt x="2135" y="29722"/>
                </a:lnTo>
                <a:lnTo>
                  <a:pt x="2235" y="30022"/>
                </a:lnTo>
                <a:lnTo>
                  <a:pt x="3036" y="30790"/>
                </a:lnTo>
                <a:lnTo>
                  <a:pt x="2235" y="31557"/>
                </a:lnTo>
                <a:lnTo>
                  <a:pt x="2135" y="31824"/>
                </a:lnTo>
                <a:lnTo>
                  <a:pt x="2135" y="32924"/>
                </a:lnTo>
                <a:lnTo>
                  <a:pt x="868" y="32924"/>
                </a:lnTo>
                <a:lnTo>
                  <a:pt x="0" y="33825"/>
                </a:lnTo>
                <a:lnTo>
                  <a:pt x="0" y="33959"/>
                </a:lnTo>
                <a:lnTo>
                  <a:pt x="0" y="34926"/>
                </a:lnTo>
                <a:lnTo>
                  <a:pt x="0" y="36727"/>
                </a:lnTo>
                <a:lnTo>
                  <a:pt x="0" y="37861"/>
                </a:lnTo>
                <a:lnTo>
                  <a:pt x="0" y="45600"/>
                </a:lnTo>
                <a:lnTo>
                  <a:pt x="0" y="45767"/>
                </a:lnTo>
                <a:lnTo>
                  <a:pt x="0" y="46568"/>
                </a:lnTo>
                <a:lnTo>
                  <a:pt x="0" y="46734"/>
                </a:lnTo>
                <a:lnTo>
                  <a:pt x="0" y="54473"/>
                </a:lnTo>
                <a:lnTo>
                  <a:pt x="0" y="55607"/>
                </a:lnTo>
                <a:lnTo>
                  <a:pt x="0" y="57409"/>
                </a:lnTo>
                <a:lnTo>
                  <a:pt x="0" y="58376"/>
                </a:lnTo>
                <a:lnTo>
                  <a:pt x="0" y="58509"/>
                </a:lnTo>
                <a:lnTo>
                  <a:pt x="868" y="59410"/>
                </a:lnTo>
                <a:lnTo>
                  <a:pt x="2135" y="59410"/>
                </a:lnTo>
                <a:lnTo>
                  <a:pt x="2135" y="60511"/>
                </a:lnTo>
                <a:lnTo>
                  <a:pt x="2235" y="60778"/>
                </a:lnTo>
                <a:lnTo>
                  <a:pt x="3036" y="61545"/>
                </a:lnTo>
                <a:lnTo>
                  <a:pt x="2235" y="62312"/>
                </a:lnTo>
                <a:lnTo>
                  <a:pt x="2135" y="62612"/>
                </a:lnTo>
                <a:lnTo>
                  <a:pt x="2135" y="63713"/>
                </a:lnTo>
                <a:lnTo>
                  <a:pt x="868" y="63713"/>
                </a:lnTo>
                <a:lnTo>
                  <a:pt x="0" y="64580"/>
                </a:lnTo>
                <a:lnTo>
                  <a:pt x="0" y="64747"/>
                </a:lnTo>
                <a:lnTo>
                  <a:pt x="0" y="65715"/>
                </a:lnTo>
                <a:lnTo>
                  <a:pt x="0" y="67516"/>
                </a:lnTo>
                <a:lnTo>
                  <a:pt x="0" y="68650"/>
                </a:lnTo>
                <a:lnTo>
                  <a:pt x="0" y="76389"/>
                </a:lnTo>
                <a:lnTo>
                  <a:pt x="0" y="76556"/>
                </a:lnTo>
                <a:lnTo>
                  <a:pt x="0" y="77356"/>
                </a:lnTo>
                <a:lnTo>
                  <a:pt x="0" y="77490"/>
                </a:lnTo>
                <a:lnTo>
                  <a:pt x="0" y="85262"/>
                </a:lnTo>
                <a:lnTo>
                  <a:pt x="0" y="86363"/>
                </a:lnTo>
                <a:lnTo>
                  <a:pt x="0" y="88197"/>
                </a:lnTo>
                <a:lnTo>
                  <a:pt x="0" y="89131"/>
                </a:lnTo>
                <a:lnTo>
                  <a:pt x="0" y="89298"/>
                </a:lnTo>
                <a:lnTo>
                  <a:pt x="868" y="90199"/>
                </a:lnTo>
                <a:lnTo>
                  <a:pt x="2135" y="90199"/>
                </a:lnTo>
                <a:lnTo>
                  <a:pt x="2135" y="91266"/>
                </a:lnTo>
                <a:lnTo>
                  <a:pt x="2235" y="91566"/>
                </a:lnTo>
                <a:lnTo>
                  <a:pt x="3036" y="92334"/>
                </a:lnTo>
                <a:lnTo>
                  <a:pt x="2235" y="93101"/>
                </a:lnTo>
                <a:lnTo>
                  <a:pt x="2135" y="93368"/>
                </a:lnTo>
                <a:lnTo>
                  <a:pt x="2135" y="94469"/>
                </a:lnTo>
                <a:lnTo>
                  <a:pt x="868" y="94469"/>
                </a:lnTo>
                <a:lnTo>
                  <a:pt x="0" y="95369"/>
                </a:lnTo>
                <a:lnTo>
                  <a:pt x="0" y="95536"/>
                </a:lnTo>
                <a:lnTo>
                  <a:pt x="0" y="96470"/>
                </a:lnTo>
                <a:lnTo>
                  <a:pt x="0" y="98305"/>
                </a:lnTo>
                <a:lnTo>
                  <a:pt x="0" y="99405"/>
                </a:lnTo>
                <a:lnTo>
                  <a:pt x="0" y="107178"/>
                </a:lnTo>
                <a:lnTo>
                  <a:pt x="0" y="107311"/>
                </a:lnTo>
                <a:lnTo>
                  <a:pt x="0" y="108112"/>
                </a:lnTo>
                <a:lnTo>
                  <a:pt x="0" y="108278"/>
                </a:lnTo>
                <a:lnTo>
                  <a:pt x="0" y="116017"/>
                </a:lnTo>
                <a:lnTo>
                  <a:pt x="0" y="117151"/>
                </a:lnTo>
                <a:lnTo>
                  <a:pt x="0" y="118953"/>
                </a:lnTo>
                <a:lnTo>
                  <a:pt x="0" y="119920"/>
                </a:lnTo>
                <a:lnTo>
                  <a:pt x="0" y="120087"/>
                </a:lnTo>
                <a:lnTo>
                  <a:pt x="868" y="120954"/>
                </a:lnTo>
                <a:lnTo>
                  <a:pt x="2135" y="120954"/>
                </a:lnTo>
                <a:lnTo>
                  <a:pt x="2135" y="122055"/>
                </a:lnTo>
                <a:lnTo>
                  <a:pt x="2235" y="122355"/>
                </a:lnTo>
                <a:lnTo>
                  <a:pt x="3036" y="123122"/>
                </a:lnTo>
                <a:lnTo>
                  <a:pt x="3169" y="123122"/>
                </a:lnTo>
                <a:lnTo>
                  <a:pt x="4137" y="123122"/>
                </a:lnTo>
                <a:lnTo>
                  <a:pt x="5938" y="123122"/>
                </a:lnTo>
                <a:lnTo>
                  <a:pt x="7072" y="123122"/>
                </a:lnTo>
                <a:lnTo>
                  <a:pt x="14811" y="123122"/>
                </a:lnTo>
                <a:lnTo>
                  <a:pt x="14978" y="123122"/>
                </a:lnTo>
                <a:lnTo>
                  <a:pt x="15778" y="123122"/>
                </a:lnTo>
                <a:lnTo>
                  <a:pt x="15945" y="123122"/>
                </a:lnTo>
                <a:lnTo>
                  <a:pt x="23684" y="123122"/>
                </a:lnTo>
                <a:lnTo>
                  <a:pt x="23684" y="123122"/>
                </a:lnTo>
                <a:lnTo>
                  <a:pt x="24818" y="123122"/>
                </a:lnTo>
                <a:lnTo>
                  <a:pt x="26620" y="123122"/>
                </a:lnTo>
                <a:lnTo>
                  <a:pt x="27587" y="123122"/>
                </a:lnTo>
                <a:lnTo>
                  <a:pt x="27754" y="123122"/>
                </a:lnTo>
                <a:lnTo>
                  <a:pt x="28521" y="122355"/>
                </a:lnTo>
                <a:lnTo>
                  <a:pt x="28621" y="122055"/>
                </a:lnTo>
                <a:lnTo>
                  <a:pt x="28621" y="120954"/>
                </a:lnTo>
                <a:lnTo>
                  <a:pt x="29889" y="120954"/>
                </a:lnTo>
                <a:lnTo>
                  <a:pt x="30789" y="120087"/>
                </a:lnTo>
                <a:lnTo>
                  <a:pt x="31656" y="120954"/>
                </a:lnTo>
                <a:lnTo>
                  <a:pt x="32924" y="120954"/>
                </a:lnTo>
                <a:lnTo>
                  <a:pt x="32924" y="122055"/>
                </a:lnTo>
                <a:lnTo>
                  <a:pt x="33024" y="122355"/>
                </a:lnTo>
                <a:lnTo>
                  <a:pt x="33825" y="123122"/>
                </a:lnTo>
                <a:lnTo>
                  <a:pt x="33958" y="123122"/>
                </a:lnTo>
                <a:lnTo>
                  <a:pt x="34925" y="123122"/>
                </a:lnTo>
                <a:lnTo>
                  <a:pt x="36727" y="123122"/>
                </a:lnTo>
                <a:lnTo>
                  <a:pt x="37861" y="123122"/>
                </a:lnTo>
                <a:lnTo>
                  <a:pt x="45600" y="123122"/>
                </a:lnTo>
                <a:lnTo>
                  <a:pt x="45767" y="123122"/>
                </a:lnTo>
                <a:lnTo>
                  <a:pt x="46567" y="123122"/>
                </a:lnTo>
                <a:lnTo>
                  <a:pt x="46734" y="123122"/>
                </a:lnTo>
                <a:lnTo>
                  <a:pt x="54473" y="123122"/>
                </a:lnTo>
                <a:lnTo>
                  <a:pt x="55607" y="123122"/>
                </a:lnTo>
                <a:lnTo>
                  <a:pt x="57408" y="123122"/>
                </a:lnTo>
                <a:lnTo>
                  <a:pt x="58376" y="123122"/>
                </a:lnTo>
                <a:lnTo>
                  <a:pt x="58542" y="123122"/>
                </a:lnTo>
                <a:lnTo>
                  <a:pt x="59310" y="122355"/>
                </a:lnTo>
                <a:lnTo>
                  <a:pt x="59410" y="122055"/>
                </a:lnTo>
                <a:lnTo>
                  <a:pt x="59410" y="120954"/>
                </a:lnTo>
                <a:lnTo>
                  <a:pt x="60677" y="120954"/>
                </a:lnTo>
                <a:lnTo>
                  <a:pt x="61578" y="120087"/>
                </a:lnTo>
                <a:lnTo>
                  <a:pt x="62445" y="120954"/>
                </a:lnTo>
                <a:lnTo>
                  <a:pt x="63713" y="120954"/>
                </a:lnTo>
                <a:lnTo>
                  <a:pt x="63713" y="122055"/>
                </a:lnTo>
                <a:lnTo>
                  <a:pt x="63813" y="122355"/>
                </a:lnTo>
                <a:lnTo>
                  <a:pt x="64613" y="123122"/>
                </a:lnTo>
                <a:lnTo>
                  <a:pt x="64747" y="123122"/>
                </a:lnTo>
                <a:lnTo>
                  <a:pt x="65714" y="123122"/>
                </a:lnTo>
                <a:lnTo>
                  <a:pt x="67515" y="123122"/>
                </a:lnTo>
                <a:lnTo>
                  <a:pt x="68650" y="123122"/>
                </a:lnTo>
                <a:lnTo>
                  <a:pt x="76388" y="123122"/>
                </a:lnTo>
                <a:lnTo>
                  <a:pt x="76555" y="123122"/>
                </a:lnTo>
                <a:lnTo>
                  <a:pt x="77356" y="123122"/>
                </a:lnTo>
                <a:lnTo>
                  <a:pt x="77523" y="123122"/>
                </a:lnTo>
                <a:lnTo>
                  <a:pt x="85261" y="123122"/>
                </a:lnTo>
                <a:lnTo>
                  <a:pt x="86362" y="123122"/>
                </a:lnTo>
                <a:lnTo>
                  <a:pt x="88197" y="123122"/>
                </a:lnTo>
                <a:lnTo>
                  <a:pt x="89131" y="123122"/>
                </a:lnTo>
                <a:lnTo>
                  <a:pt x="89298" y="123122"/>
                </a:lnTo>
                <a:lnTo>
                  <a:pt x="90065" y="122355"/>
                </a:lnTo>
                <a:lnTo>
                  <a:pt x="90198" y="122055"/>
                </a:lnTo>
                <a:lnTo>
                  <a:pt x="90198" y="120954"/>
                </a:lnTo>
                <a:lnTo>
                  <a:pt x="91466" y="120954"/>
                </a:lnTo>
                <a:lnTo>
                  <a:pt x="92333" y="120087"/>
                </a:lnTo>
                <a:lnTo>
                  <a:pt x="93234" y="120954"/>
                </a:lnTo>
                <a:lnTo>
                  <a:pt x="94501" y="120954"/>
                </a:lnTo>
                <a:lnTo>
                  <a:pt x="94501" y="122055"/>
                </a:lnTo>
                <a:lnTo>
                  <a:pt x="94601" y="122355"/>
                </a:lnTo>
                <a:lnTo>
                  <a:pt x="95369" y="123122"/>
                </a:lnTo>
                <a:lnTo>
                  <a:pt x="95535" y="123122"/>
                </a:lnTo>
                <a:lnTo>
                  <a:pt x="96503" y="123122"/>
                </a:lnTo>
                <a:lnTo>
                  <a:pt x="98304" y="123122"/>
                </a:lnTo>
                <a:lnTo>
                  <a:pt x="99438" y="123122"/>
                </a:lnTo>
                <a:lnTo>
                  <a:pt x="107177" y="123122"/>
                </a:lnTo>
                <a:lnTo>
                  <a:pt x="107344" y="123122"/>
                </a:lnTo>
                <a:lnTo>
                  <a:pt x="108111" y="123122"/>
                </a:lnTo>
                <a:lnTo>
                  <a:pt x="108278" y="123122"/>
                </a:lnTo>
                <a:lnTo>
                  <a:pt x="116050" y="123122"/>
                </a:lnTo>
                <a:lnTo>
                  <a:pt x="117151" y="123122"/>
                </a:lnTo>
                <a:lnTo>
                  <a:pt x="118985" y="123122"/>
                </a:lnTo>
                <a:lnTo>
                  <a:pt x="119919" y="123122"/>
                </a:lnTo>
                <a:lnTo>
                  <a:pt x="120086" y="123122"/>
                </a:lnTo>
                <a:lnTo>
                  <a:pt x="120853" y="122355"/>
                </a:lnTo>
                <a:lnTo>
                  <a:pt x="120987" y="122055"/>
                </a:lnTo>
                <a:lnTo>
                  <a:pt x="120987" y="120954"/>
                </a:lnTo>
                <a:lnTo>
                  <a:pt x="122221" y="120954"/>
                </a:lnTo>
                <a:lnTo>
                  <a:pt x="123122" y="120087"/>
                </a:lnTo>
                <a:lnTo>
                  <a:pt x="124022" y="120954"/>
                </a:lnTo>
                <a:lnTo>
                  <a:pt x="125257" y="120954"/>
                </a:lnTo>
                <a:lnTo>
                  <a:pt x="125257" y="122055"/>
                </a:lnTo>
                <a:lnTo>
                  <a:pt x="125390" y="122355"/>
                </a:lnTo>
                <a:lnTo>
                  <a:pt x="126157" y="123122"/>
                </a:lnTo>
                <a:lnTo>
                  <a:pt x="126324" y="123122"/>
                </a:lnTo>
                <a:lnTo>
                  <a:pt x="127291" y="123122"/>
                </a:lnTo>
                <a:lnTo>
                  <a:pt x="129093" y="123122"/>
                </a:lnTo>
                <a:lnTo>
                  <a:pt x="130193" y="123122"/>
                </a:lnTo>
                <a:lnTo>
                  <a:pt x="137966" y="123122"/>
                </a:lnTo>
                <a:lnTo>
                  <a:pt x="138132" y="123122"/>
                </a:lnTo>
                <a:lnTo>
                  <a:pt x="138900" y="123122"/>
                </a:lnTo>
                <a:lnTo>
                  <a:pt x="139066" y="123122"/>
                </a:lnTo>
                <a:lnTo>
                  <a:pt x="146839" y="123122"/>
                </a:lnTo>
                <a:lnTo>
                  <a:pt x="147939" y="123122"/>
                </a:lnTo>
                <a:lnTo>
                  <a:pt x="149741" y="123122"/>
                </a:lnTo>
                <a:lnTo>
                  <a:pt x="150708" y="123122"/>
                </a:lnTo>
                <a:lnTo>
                  <a:pt x="150875" y="123122"/>
                </a:lnTo>
                <a:lnTo>
                  <a:pt x="151642" y="122355"/>
                </a:lnTo>
                <a:lnTo>
                  <a:pt x="151776" y="122055"/>
                </a:lnTo>
                <a:lnTo>
                  <a:pt x="151776" y="120954"/>
                </a:lnTo>
                <a:lnTo>
                  <a:pt x="153010" y="120954"/>
                </a:lnTo>
                <a:lnTo>
                  <a:pt x="153910" y="120087"/>
                </a:lnTo>
                <a:lnTo>
                  <a:pt x="154778" y="120954"/>
                </a:lnTo>
                <a:lnTo>
                  <a:pt x="156112" y="120954"/>
                </a:lnTo>
                <a:lnTo>
                  <a:pt x="156112" y="122055"/>
                </a:lnTo>
                <a:lnTo>
                  <a:pt x="156212" y="122355"/>
                </a:lnTo>
                <a:lnTo>
                  <a:pt x="156979" y="123122"/>
                </a:lnTo>
                <a:lnTo>
                  <a:pt x="157146" y="123122"/>
                </a:lnTo>
                <a:lnTo>
                  <a:pt x="158113" y="123122"/>
                </a:lnTo>
                <a:lnTo>
                  <a:pt x="159915" y="123122"/>
                </a:lnTo>
                <a:lnTo>
                  <a:pt x="161049" y="123122"/>
                </a:lnTo>
                <a:lnTo>
                  <a:pt x="168788" y="123122"/>
                </a:lnTo>
                <a:lnTo>
                  <a:pt x="168954" y="123122"/>
                </a:lnTo>
                <a:lnTo>
                  <a:pt x="169722" y="123122"/>
                </a:lnTo>
                <a:lnTo>
                  <a:pt x="169888" y="123122"/>
                </a:lnTo>
                <a:lnTo>
                  <a:pt x="177661" y="123122"/>
                </a:lnTo>
                <a:lnTo>
                  <a:pt x="178761" y="123122"/>
                </a:lnTo>
                <a:lnTo>
                  <a:pt x="180596" y="123122"/>
                </a:lnTo>
                <a:lnTo>
                  <a:pt x="181530" y="123122"/>
                </a:lnTo>
                <a:lnTo>
                  <a:pt x="181697" y="123122"/>
                </a:lnTo>
                <a:lnTo>
                  <a:pt x="182464" y="122355"/>
                </a:lnTo>
                <a:lnTo>
                  <a:pt x="182598" y="122055"/>
                </a:lnTo>
                <a:lnTo>
                  <a:pt x="182598" y="120954"/>
                </a:lnTo>
                <a:lnTo>
                  <a:pt x="183832" y="120954"/>
                </a:lnTo>
                <a:lnTo>
                  <a:pt x="184732" y="120087"/>
                </a:lnTo>
                <a:lnTo>
                  <a:pt x="185633" y="120954"/>
                </a:lnTo>
                <a:lnTo>
                  <a:pt x="186867" y="120954"/>
                </a:lnTo>
                <a:lnTo>
                  <a:pt x="186867" y="122055"/>
                </a:lnTo>
                <a:lnTo>
                  <a:pt x="187001" y="122355"/>
                </a:lnTo>
                <a:lnTo>
                  <a:pt x="187768" y="123122"/>
                </a:lnTo>
                <a:lnTo>
                  <a:pt x="187935" y="123122"/>
                </a:lnTo>
                <a:lnTo>
                  <a:pt x="188869" y="123122"/>
                </a:lnTo>
                <a:lnTo>
                  <a:pt x="190703" y="123122"/>
                </a:lnTo>
                <a:lnTo>
                  <a:pt x="191804" y="123122"/>
                </a:lnTo>
                <a:lnTo>
                  <a:pt x="199576" y="123122"/>
                </a:lnTo>
                <a:lnTo>
                  <a:pt x="199743" y="123122"/>
                </a:lnTo>
                <a:lnTo>
                  <a:pt x="200510" y="123122"/>
                </a:lnTo>
                <a:lnTo>
                  <a:pt x="200677" y="123122"/>
                </a:lnTo>
                <a:lnTo>
                  <a:pt x="208449" y="123122"/>
                </a:lnTo>
                <a:lnTo>
                  <a:pt x="209550" y="123122"/>
                </a:lnTo>
                <a:lnTo>
                  <a:pt x="211351" y="123122"/>
                </a:lnTo>
                <a:lnTo>
                  <a:pt x="212319" y="123122"/>
                </a:lnTo>
                <a:lnTo>
                  <a:pt x="212486" y="123122"/>
                </a:lnTo>
                <a:lnTo>
                  <a:pt x="213253" y="122355"/>
                </a:lnTo>
                <a:lnTo>
                  <a:pt x="213386" y="122055"/>
                </a:lnTo>
                <a:lnTo>
                  <a:pt x="213386" y="120954"/>
                </a:lnTo>
                <a:lnTo>
                  <a:pt x="214620" y="120954"/>
                </a:lnTo>
                <a:lnTo>
                  <a:pt x="215521" y="120087"/>
                </a:lnTo>
                <a:lnTo>
                  <a:pt x="216388" y="120954"/>
                </a:lnTo>
                <a:lnTo>
                  <a:pt x="217656" y="120954"/>
                </a:lnTo>
                <a:lnTo>
                  <a:pt x="217656" y="122055"/>
                </a:lnTo>
                <a:lnTo>
                  <a:pt x="217789" y="122355"/>
                </a:lnTo>
                <a:lnTo>
                  <a:pt x="218557" y="123122"/>
                </a:lnTo>
                <a:lnTo>
                  <a:pt x="218723" y="123122"/>
                </a:lnTo>
                <a:lnTo>
                  <a:pt x="219657" y="123122"/>
                </a:lnTo>
                <a:lnTo>
                  <a:pt x="221492" y="123122"/>
                </a:lnTo>
                <a:lnTo>
                  <a:pt x="222593" y="123122"/>
                </a:lnTo>
                <a:lnTo>
                  <a:pt x="222593" y="123122"/>
                </a:lnTo>
                <a:lnTo>
                  <a:pt x="230365" y="123122"/>
                </a:lnTo>
                <a:lnTo>
                  <a:pt x="230498" y="123122"/>
                </a:lnTo>
                <a:lnTo>
                  <a:pt x="231299" y="123122"/>
                </a:lnTo>
                <a:lnTo>
                  <a:pt x="231466" y="123122"/>
                </a:lnTo>
                <a:lnTo>
                  <a:pt x="239205" y="123122"/>
                </a:lnTo>
                <a:lnTo>
                  <a:pt x="240339" y="123122"/>
                </a:lnTo>
                <a:lnTo>
                  <a:pt x="242140" y="123122"/>
                </a:lnTo>
                <a:lnTo>
                  <a:pt x="243107" y="123122"/>
                </a:lnTo>
                <a:lnTo>
                  <a:pt x="243274" y="123122"/>
                </a:lnTo>
                <a:lnTo>
                  <a:pt x="244041" y="122355"/>
                </a:lnTo>
                <a:lnTo>
                  <a:pt x="244142" y="122055"/>
                </a:lnTo>
                <a:lnTo>
                  <a:pt x="244142" y="120954"/>
                </a:lnTo>
                <a:lnTo>
                  <a:pt x="245409" y="120954"/>
                </a:lnTo>
                <a:lnTo>
                  <a:pt x="246310" y="120087"/>
                </a:lnTo>
                <a:lnTo>
                  <a:pt x="246310" y="119920"/>
                </a:lnTo>
                <a:lnTo>
                  <a:pt x="246310" y="118953"/>
                </a:lnTo>
                <a:lnTo>
                  <a:pt x="246310" y="117151"/>
                </a:lnTo>
                <a:lnTo>
                  <a:pt x="246310" y="116017"/>
                </a:lnTo>
                <a:lnTo>
                  <a:pt x="246310" y="108278"/>
                </a:lnTo>
                <a:lnTo>
                  <a:pt x="246310" y="108112"/>
                </a:lnTo>
                <a:lnTo>
                  <a:pt x="246310" y="107311"/>
                </a:lnTo>
                <a:lnTo>
                  <a:pt x="246310" y="107178"/>
                </a:lnTo>
                <a:lnTo>
                  <a:pt x="246310" y="99405"/>
                </a:lnTo>
                <a:lnTo>
                  <a:pt x="246310" y="98305"/>
                </a:lnTo>
                <a:lnTo>
                  <a:pt x="246310" y="96470"/>
                </a:lnTo>
                <a:lnTo>
                  <a:pt x="246310" y="95536"/>
                </a:lnTo>
                <a:lnTo>
                  <a:pt x="246310" y="95369"/>
                </a:lnTo>
                <a:lnTo>
                  <a:pt x="245409" y="94469"/>
                </a:lnTo>
                <a:lnTo>
                  <a:pt x="244142" y="94469"/>
                </a:lnTo>
                <a:lnTo>
                  <a:pt x="244142" y="93368"/>
                </a:lnTo>
                <a:lnTo>
                  <a:pt x="244041" y="93101"/>
                </a:lnTo>
                <a:lnTo>
                  <a:pt x="243274" y="92334"/>
                </a:lnTo>
                <a:lnTo>
                  <a:pt x="244041" y="91566"/>
                </a:lnTo>
                <a:lnTo>
                  <a:pt x="244142" y="91266"/>
                </a:lnTo>
                <a:lnTo>
                  <a:pt x="244142" y="90199"/>
                </a:lnTo>
                <a:lnTo>
                  <a:pt x="245409" y="90199"/>
                </a:lnTo>
                <a:lnTo>
                  <a:pt x="246310" y="89298"/>
                </a:lnTo>
                <a:lnTo>
                  <a:pt x="246310" y="89131"/>
                </a:lnTo>
                <a:lnTo>
                  <a:pt x="246310" y="88197"/>
                </a:lnTo>
                <a:lnTo>
                  <a:pt x="246310" y="86363"/>
                </a:lnTo>
                <a:lnTo>
                  <a:pt x="246310" y="85262"/>
                </a:lnTo>
                <a:lnTo>
                  <a:pt x="246310" y="77490"/>
                </a:lnTo>
                <a:lnTo>
                  <a:pt x="246310" y="77323"/>
                </a:lnTo>
                <a:lnTo>
                  <a:pt x="246310" y="76556"/>
                </a:lnTo>
                <a:lnTo>
                  <a:pt x="246310" y="76389"/>
                </a:lnTo>
                <a:lnTo>
                  <a:pt x="246310" y="68617"/>
                </a:lnTo>
                <a:lnTo>
                  <a:pt x="246310" y="67516"/>
                </a:lnTo>
                <a:lnTo>
                  <a:pt x="246310" y="65715"/>
                </a:lnTo>
                <a:lnTo>
                  <a:pt x="246310" y="64747"/>
                </a:lnTo>
                <a:lnTo>
                  <a:pt x="246310" y="64580"/>
                </a:lnTo>
                <a:lnTo>
                  <a:pt x="245409" y="63713"/>
                </a:lnTo>
                <a:lnTo>
                  <a:pt x="244142" y="63713"/>
                </a:lnTo>
                <a:lnTo>
                  <a:pt x="244142" y="62612"/>
                </a:lnTo>
                <a:lnTo>
                  <a:pt x="244041" y="62312"/>
                </a:lnTo>
                <a:lnTo>
                  <a:pt x="243274" y="61545"/>
                </a:lnTo>
                <a:lnTo>
                  <a:pt x="244041" y="60778"/>
                </a:lnTo>
                <a:lnTo>
                  <a:pt x="244142" y="60511"/>
                </a:lnTo>
                <a:lnTo>
                  <a:pt x="244142" y="59410"/>
                </a:lnTo>
                <a:lnTo>
                  <a:pt x="245409" y="59410"/>
                </a:lnTo>
                <a:lnTo>
                  <a:pt x="246310" y="58509"/>
                </a:lnTo>
                <a:lnTo>
                  <a:pt x="246310" y="58376"/>
                </a:lnTo>
                <a:lnTo>
                  <a:pt x="246310" y="57409"/>
                </a:lnTo>
                <a:lnTo>
                  <a:pt x="246310" y="55607"/>
                </a:lnTo>
                <a:lnTo>
                  <a:pt x="246310" y="54473"/>
                </a:lnTo>
                <a:lnTo>
                  <a:pt x="246310" y="46734"/>
                </a:lnTo>
                <a:lnTo>
                  <a:pt x="246310" y="46568"/>
                </a:lnTo>
                <a:lnTo>
                  <a:pt x="246310" y="45800"/>
                </a:lnTo>
                <a:lnTo>
                  <a:pt x="246310" y="45634"/>
                </a:lnTo>
                <a:lnTo>
                  <a:pt x="246310" y="37861"/>
                </a:lnTo>
                <a:lnTo>
                  <a:pt x="246310" y="36761"/>
                </a:lnTo>
                <a:lnTo>
                  <a:pt x="246310" y="34926"/>
                </a:lnTo>
                <a:lnTo>
                  <a:pt x="246310" y="33992"/>
                </a:lnTo>
                <a:lnTo>
                  <a:pt x="246310" y="33825"/>
                </a:lnTo>
                <a:lnTo>
                  <a:pt x="245409" y="32924"/>
                </a:lnTo>
                <a:lnTo>
                  <a:pt x="244142" y="32924"/>
                </a:lnTo>
                <a:lnTo>
                  <a:pt x="244142" y="31824"/>
                </a:lnTo>
                <a:lnTo>
                  <a:pt x="244041" y="31557"/>
                </a:lnTo>
                <a:lnTo>
                  <a:pt x="243274" y="30790"/>
                </a:lnTo>
                <a:lnTo>
                  <a:pt x="244041" y="30022"/>
                </a:lnTo>
                <a:lnTo>
                  <a:pt x="244142" y="29722"/>
                </a:lnTo>
                <a:lnTo>
                  <a:pt x="244142" y="28655"/>
                </a:lnTo>
                <a:lnTo>
                  <a:pt x="245409" y="28655"/>
                </a:lnTo>
                <a:lnTo>
                  <a:pt x="246310" y="27754"/>
                </a:lnTo>
                <a:lnTo>
                  <a:pt x="246310" y="27587"/>
                </a:lnTo>
                <a:lnTo>
                  <a:pt x="246310" y="26620"/>
                </a:lnTo>
                <a:lnTo>
                  <a:pt x="246310" y="24819"/>
                </a:lnTo>
                <a:lnTo>
                  <a:pt x="246310" y="23718"/>
                </a:lnTo>
                <a:lnTo>
                  <a:pt x="246310" y="15946"/>
                </a:lnTo>
                <a:lnTo>
                  <a:pt x="246310" y="15779"/>
                </a:lnTo>
                <a:lnTo>
                  <a:pt x="246310" y="15012"/>
                </a:lnTo>
                <a:lnTo>
                  <a:pt x="246310" y="14845"/>
                </a:lnTo>
                <a:lnTo>
                  <a:pt x="246310" y="7073"/>
                </a:lnTo>
                <a:lnTo>
                  <a:pt x="246310" y="5972"/>
                </a:lnTo>
                <a:lnTo>
                  <a:pt x="246310" y="4137"/>
                </a:lnTo>
                <a:lnTo>
                  <a:pt x="246310" y="3203"/>
                </a:lnTo>
                <a:lnTo>
                  <a:pt x="246310" y="3036"/>
                </a:lnTo>
                <a:close/>
                <a:moveTo>
                  <a:pt x="242574" y="401"/>
                </a:moveTo>
                <a:lnTo>
                  <a:pt x="243374" y="1202"/>
                </a:lnTo>
                <a:lnTo>
                  <a:pt x="243374" y="2503"/>
                </a:lnTo>
                <a:lnTo>
                  <a:pt x="242107" y="3804"/>
                </a:lnTo>
                <a:lnTo>
                  <a:pt x="242107" y="1735"/>
                </a:lnTo>
                <a:lnTo>
                  <a:pt x="240739" y="401"/>
                </a:lnTo>
                <a:lnTo>
                  <a:pt x="242574" y="401"/>
                </a:lnTo>
                <a:close/>
                <a:moveTo>
                  <a:pt x="239338" y="6439"/>
                </a:moveTo>
                <a:lnTo>
                  <a:pt x="234635" y="6439"/>
                </a:lnTo>
                <a:lnTo>
                  <a:pt x="231332" y="3103"/>
                </a:lnTo>
                <a:lnTo>
                  <a:pt x="231332" y="935"/>
                </a:lnTo>
                <a:lnTo>
                  <a:pt x="235269" y="4904"/>
                </a:lnTo>
                <a:lnTo>
                  <a:pt x="240873" y="4904"/>
                </a:lnTo>
                <a:close/>
                <a:moveTo>
                  <a:pt x="239338" y="37228"/>
                </a:moveTo>
                <a:lnTo>
                  <a:pt x="234635" y="37228"/>
                </a:lnTo>
                <a:lnTo>
                  <a:pt x="231332" y="33892"/>
                </a:lnTo>
                <a:lnTo>
                  <a:pt x="231332" y="31757"/>
                </a:lnTo>
                <a:lnTo>
                  <a:pt x="235269" y="35693"/>
                </a:lnTo>
                <a:lnTo>
                  <a:pt x="240873" y="35693"/>
                </a:lnTo>
                <a:close/>
                <a:moveTo>
                  <a:pt x="239205" y="42932"/>
                </a:moveTo>
                <a:lnTo>
                  <a:pt x="242073" y="45800"/>
                </a:lnTo>
                <a:lnTo>
                  <a:pt x="239705" y="45800"/>
                </a:lnTo>
                <a:lnTo>
                  <a:pt x="237437" y="43499"/>
                </a:lnTo>
                <a:lnTo>
                  <a:pt x="237437" y="40230"/>
                </a:lnTo>
                <a:lnTo>
                  <a:pt x="239105" y="38562"/>
                </a:lnTo>
                <a:lnTo>
                  <a:pt x="239105" y="42631"/>
                </a:lnTo>
                <a:close/>
                <a:moveTo>
                  <a:pt x="239338" y="68016"/>
                </a:moveTo>
                <a:lnTo>
                  <a:pt x="234635" y="68016"/>
                </a:lnTo>
                <a:lnTo>
                  <a:pt x="231332" y="64714"/>
                </a:lnTo>
                <a:lnTo>
                  <a:pt x="231332" y="62546"/>
                </a:lnTo>
                <a:lnTo>
                  <a:pt x="235269" y="66482"/>
                </a:lnTo>
                <a:lnTo>
                  <a:pt x="240873" y="66482"/>
                </a:lnTo>
                <a:close/>
                <a:moveTo>
                  <a:pt x="239338" y="98805"/>
                </a:moveTo>
                <a:lnTo>
                  <a:pt x="234635" y="98805"/>
                </a:lnTo>
                <a:lnTo>
                  <a:pt x="231332" y="95503"/>
                </a:lnTo>
                <a:lnTo>
                  <a:pt x="231332" y="93334"/>
                </a:lnTo>
                <a:lnTo>
                  <a:pt x="235269" y="97271"/>
                </a:lnTo>
                <a:lnTo>
                  <a:pt x="240873" y="97271"/>
                </a:lnTo>
                <a:close/>
                <a:moveTo>
                  <a:pt x="239205" y="104509"/>
                </a:moveTo>
                <a:lnTo>
                  <a:pt x="242073" y="107378"/>
                </a:lnTo>
                <a:lnTo>
                  <a:pt x="239705" y="107378"/>
                </a:lnTo>
                <a:lnTo>
                  <a:pt x="237437" y="105076"/>
                </a:lnTo>
                <a:lnTo>
                  <a:pt x="237437" y="101840"/>
                </a:lnTo>
                <a:lnTo>
                  <a:pt x="239105" y="100139"/>
                </a:lnTo>
                <a:lnTo>
                  <a:pt x="239105" y="104209"/>
                </a:lnTo>
                <a:close/>
                <a:moveTo>
                  <a:pt x="239105" y="115384"/>
                </a:moveTo>
                <a:lnTo>
                  <a:pt x="237437" y="113716"/>
                </a:lnTo>
                <a:lnTo>
                  <a:pt x="237437" y="110447"/>
                </a:lnTo>
                <a:lnTo>
                  <a:pt x="239705" y="108145"/>
                </a:lnTo>
                <a:lnTo>
                  <a:pt x="242073" y="108145"/>
                </a:lnTo>
                <a:lnTo>
                  <a:pt x="239105" y="111147"/>
                </a:lnTo>
                <a:lnTo>
                  <a:pt x="239105" y="115384"/>
                </a:lnTo>
                <a:close/>
                <a:moveTo>
                  <a:pt x="220425" y="117685"/>
                </a:moveTo>
                <a:lnTo>
                  <a:pt x="220425" y="112114"/>
                </a:lnTo>
                <a:lnTo>
                  <a:pt x="216488" y="108178"/>
                </a:lnTo>
                <a:lnTo>
                  <a:pt x="218657" y="108178"/>
                </a:lnTo>
                <a:lnTo>
                  <a:pt x="221959" y="111481"/>
                </a:lnTo>
                <a:lnTo>
                  <a:pt x="221959" y="116151"/>
                </a:lnTo>
                <a:close/>
                <a:moveTo>
                  <a:pt x="210618" y="117685"/>
                </a:moveTo>
                <a:lnTo>
                  <a:pt x="209083" y="116184"/>
                </a:lnTo>
                <a:lnTo>
                  <a:pt x="209083" y="111481"/>
                </a:lnTo>
                <a:lnTo>
                  <a:pt x="212419" y="108178"/>
                </a:lnTo>
                <a:lnTo>
                  <a:pt x="214587" y="108178"/>
                </a:lnTo>
                <a:lnTo>
                  <a:pt x="210618" y="112114"/>
                </a:lnTo>
                <a:lnTo>
                  <a:pt x="210618" y="117685"/>
                </a:lnTo>
                <a:close/>
                <a:moveTo>
                  <a:pt x="189636" y="117685"/>
                </a:moveTo>
                <a:lnTo>
                  <a:pt x="189636" y="112114"/>
                </a:lnTo>
                <a:lnTo>
                  <a:pt x="185700" y="108178"/>
                </a:lnTo>
                <a:lnTo>
                  <a:pt x="187868" y="108178"/>
                </a:lnTo>
                <a:lnTo>
                  <a:pt x="191170" y="111481"/>
                </a:lnTo>
                <a:lnTo>
                  <a:pt x="191170" y="116151"/>
                </a:lnTo>
                <a:close/>
                <a:moveTo>
                  <a:pt x="179829" y="117685"/>
                </a:moveTo>
                <a:lnTo>
                  <a:pt x="178294" y="116184"/>
                </a:lnTo>
                <a:lnTo>
                  <a:pt x="178294" y="111481"/>
                </a:lnTo>
                <a:lnTo>
                  <a:pt x="181630" y="108178"/>
                </a:lnTo>
                <a:lnTo>
                  <a:pt x="183798" y="108178"/>
                </a:lnTo>
                <a:lnTo>
                  <a:pt x="179829" y="112114"/>
                </a:lnTo>
                <a:lnTo>
                  <a:pt x="179829" y="117685"/>
                </a:lnTo>
                <a:close/>
                <a:moveTo>
                  <a:pt x="158847" y="117685"/>
                </a:moveTo>
                <a:lnTo>
                  <a:pt x="158847" y="112114"/>
                </a:lnTo>
                <a:lnTo>
                  <a:pt x="154911" y="108178"/>
                </a:lnTo>
                <a:lnTo>
                  <a:pt x="157079" y="108178"/>
                </a:lnTo>
                <a:lnTo>
                  <a:pt x="160382" y="111481"/>
                </a:lnTo>
                <a:lnTo>
                  <a:pt x="160382" y="116151"/>
                </a:lnTo>
                <a:close/>
                <a:moveTo>
                  <a:pt x="149040" y="117685"/>
                </a:moveTo>
                <a:lnTo>
                  <a:pt x="147506" y="116184"/>
                </a:lnTo>
                <a:lnTo>
                  <a:pt x="147506" y="111481"/>
                </a:lnTo>
                <a:lnTo>
                  <a:pt x="150842" y="108178"/>
                </a:lnTo>
                <a:lnTo>
                  <a:pt x="152976" y="108178"/>
                </a:lnTo>
                <a:lnTo>
                  <a:pt x="149040" y="112114"/>
                </a:lnTo>
                <a:lnTo>
                  <a:pt x="149040" y="117685"/>
                </a:lnTo>
                <a:close/>
                <a:moveTo>
                  <a:pt x="128059" y="117685"/>
                </a:moveTo>
                <a:lnTo>
                  <a:pt x="128059" y="112114"/>
                </a:lnTo>
                <a:lnTo>
                  <a:pt x="124122" y="108178"/>
                </a:lnTo>
                <a:lnTo>
                  <a:pt x="126291" y="108178"/>
                </a:lnTo>
                <a:lnTo>
                  <a:pt x="129593" y="111481"/>
                </a:lnTo>
                <a:lnTo>
                  <a:pt x="129593" y="116151"/>
                </a:lnTo>
                <a:close/>
                <a:moveTo>
                  <a:pt x="118252" y="117685"/>
                </a:moveTo>
                <a:lnTo>
                  <a:pt x="116717" y="116184"/>
                </a:lnTo>
                <a:lnTo>
                  <a:pt x="116717" y="111481"/>
                </a:lnTo>
                <a:lnTo>
                  <a:pt x="120053" y="108178"/>
                </a:lnTo>
                <a:lnTo>
                  <a:pt x="122188" y="108178"/>
                </a:lnTo>
                <a:lnTo>
                  <a:pt x="118252" y="112114"/>
                </a:lnTo>
                <a:close/>
                <a:moveTo>
                  <a:pt x="97270" y="117685"/>
                </a:moveTo>
                <a:lnTo>
                  <a:pt x="97270" y="112114"/>
                </a:lnTo>
                <a:lnTo>
                  <a:pt x="93334" y="108178"/>
                </a:lnTo>
                <a:lnTo>
                  <a:pt x="95469" y="108178"/>
                </a:lnTo>
                <a:lnTo>
                  <a:pt x="98804" y="111481"/>
                </a:lnTo>
                <a:lnTo>
                  <a:pt x="98804" y="116151"/>
                </a:lnTo>
                <a:close/>
                <a:moveTo>
                  <a:pt x="87463" y="117685"/>
                </a:moveTo>
                <a:lnTo>
                  <a:pt x="85929" y="116184"/>
                </a:lnTo>
                <a:lnTo>
                  <a:pt x="85929" y="111481"/>
                </a:lnTo>
                <a:lnTo>
                  <a:pt x="89231" y="108178"/>
                </a:lnTo>
                <a:lnTo>
                  <a:pt x="91399" y="108178"/>
                </a:lnTo>
                <a:lnTo>
                  <a:pt x="87463" y="112114"/>
                </a:lnTo>
                <a:close/>
                <a:moveTo>
                  <a:pt x="66481" y="117685"/>
                </a:moveTo>
                <a:lnTo>
                  <a:pt x="66481" y="112114"/>
                </a:lnTo>
                <a:lnTo>
                  <a:pt x="62545" y="108178"/>
                </a:lnTo>
                <a:lnTo>
                  <a:pt x="64680" y="108178"/>
                </a:lnTo>
                <a:lnTo>
                  <a:pt x="68016" y="111481"/>
                </a:lnTo>
                <a:lnTo>
                  <a:pt x="68016" y="116151"/>
                </a:lnTo>
                <a:close/>
                <a:moveTo>
                  <a:pt x="56674" y="117685"/>
                </a:moveTo>
                <a:lnTo>
                  <a:pt x="55140" y="116184"/>
                </a:lnTo>
                <a:lnTo>
                  <a:pt x="55140" y="111481"/>
                </a:lnTo>
                <a:lnTo>
                  <a:pt x="58442" y="108178"/>
                </a:lnTo>
                <a:lnTo>
                  <a:pt x="60610" y="108178"/>
                </a:lnTo>
                <a:lnTo>
                  <a:pt x="56674" y="112114"/>
                </a:lnTo>
                <a:close/>
                <a:moveTo>
                  <a:pt x="35693" y="117685"/>
                </a:moveTo>
                <a:lnTo>
                  <a:pt x="35693" y="112114"/>
                </a:lnTo>
                <a:lnTo>
                  <a:pt x="31723" y="108178"/>
                </a:lnTo>
                <a:lnTo>
                  <a:pt x="33891" y="108178"/>
                </a:lnTo>
                <a:lnTo>
                  <a:pt x="37227" y="111481"/>
                </a:lnTo>
                <a:lnTo>
                  <a:pt x="37227" y="116151"/>
                </a:lnTo>
                <a:close/>
                <a:moveTo>
                  <a:pt x="25886" y="117685"/>
                </a:moveTo>
                <a:lnTo>
                  <a:pt x="24351" y="116184"/>
                </a:lnTo>
                <a:lnTo>
                  <a:pt x="24351" y="111481"/>
                </a:lnTo>
                <a:lnTo>
                  <a:pt x="27654" y="108178"/>
                </a:lnTo>
                <a:lnTo>
                  <a:pt x="29822" y="108178"/>
                </a:lnTo>
                <a:lnTo>
                  <a:pt x="25886" y="112114"/>
                </a:lnTo>
                <a:lnTo>
                  <a:pt x="25886" y="117685"/>
                </a:lnTo>
                <a:close/>
                <a:moveTo>
                  <a:pt x="6972" y="85929"/>
                </a:moveTo>
                <a:lnTo>
                  <a:pt x="11675" y="85929"/>
                </a:lnTo>
                <a:lnTo>
                  <a:pt x="14978" y="89265"/>
                </a:lnTo>
                <a:lnTo>
                  <a:pt x="14978" y="91400"/>
                </a:lnTo>
                <a:lnTo>
                  <a:pt x="11042" y="87464"/>
                </a:lnTo>
                <a:lnTo>
                  <a:pt x="5438" y="87464"/>
                </a:lnTo>
                <a:close/>
                <a:moveTo>
                  <a:pt x="7106" y="80258"/>
                </a:moveTo>
                <a:lnTo>
                  <a:pt x="4237" y="77356"/>
                </a:lnTo>
                <a:lnTo>
                  <a:pt x="6605" y="77356"/>
                </a:lnTo>
                <a:lnTo>
                  <a:pt x="8873" y="79658"/>
                </a:lnTo>
                <a:lnTo>
                  <a:pt x="8873" y="82927"/>
                </a:lnTo>
                <a:lnTo>
                  <a:pt x="7206" y="84595"/>
                </a:lnTo>
                <a:lnTo>
                  <a:pt x="7206" y="80525"/>
                </a:lnTo>
                <a:close/>
                <a:moveTo>
                  <a:pt x="6972" y="55140"/>
                </a:moveTo>
                <a:lnTo>
                  <a:pt x="11675" y="55140"/>
                </a:lnTo>
                <a:lnTo>
                  <a:pt x="14978" y="58443"/>
                </a:lnTo>
                <a:lnTo>
                  <a:pt x="14978" y="60611"/>
                </a:lnTo>
                <a:lnTo>
                  <a:pt x="11042" y="56675"/>
                </a:lnTo>
                <a:lnTo>
                  <a:pt x="5438" y="56675"/>
                </a:lnTo>
                <a:close/>
                <a:moveTo>
                  <a:pt x="6972" y="24352"/>
                </a:moveTo>
                <a:lnTo>
                  <a:pt x="11675" y="24352"/>
                </a:lnTo>
                <a:lnTo>
                  <a:pt x="14978" y="27654"/>
                </a:lnTo>
                <a:lnTo>
                  <a:pt x="14978" y="29822"/>
                </a:lnTo>
                <a:lnTo>
                  <a:pt x="11042" y="25886"/>
                </a:lnTo>
                <a:lnTo>
                  <a:pt x="5438" y="25886"/>
                </a:lnTo>
                <a:close/>
                <a:moveTo>
                  <a:pt x="7106" y="18648"/>
                </a:moveTo>
                <a:lnTo>
                  <a:pt x="4237" y="15779"/>
                </a:lnTo>
                <a:lnTo>
                  <a:pt x="6605" y="15779"/>
                </a:lnTo>
                <a:lnTo>
                  <a:pt x="8873" y="18081"/>
                </a:lnTo>
                <a:lnTo>
                  <a:pt x="8873" y="21316"/>
                </a:lnTo>
                <a:lnTo>
                  <a:pt x="7206" y="23017"/>
                </a:lnTo>
                <a:lnTo>
                  <a:pt x="7206" y="18948"/>
                </a:lnTo>
                <a:close/>
                <a:moveTo>
                  <a:pt x="7206" y="7773"/>
                </a:moveTo>
                <a:lnTo>
                  <a:pt x="8873" y="9441"/>
                </a:lnTo>
                <a:lnTo>
                  <a:pt x="8873" y="12710"/>
                </a:lnTo>
                <a:lnTo>
                  <a:pt x="6605" y="15012"/>
                </a:lnTo>
                <a:lnTo>
                  <a:pt x="4237" y="15012"/>
                </a:lnTo>
                <a:lnTo>
                  <a:pt x="7206" y="12010"/>
                </a:lnTo>
                <a:lnTo>
                  <a:pt x="7206" y="7773"/>
                </a:lnTo>
                <a:close/>
                <a:moveTo>
                  <a:pt x="25886" y="5471"/>
                </a:moveTo>
                <a:lnTo>
                  <a:pt x="25886" y="11042"/>
                </a:lnTo>
                <a:lnTo>
                  <a:pt x="29822" y="15012"/>
                </a:lnTo>
                <a:lnTo>
                  <a:pt x="27654" y="15012"/>
                </a:lnTo>
                <a:lnTo>
                  <a:pt x="24351" y="11676"/>
                </a:lnTo>
                <a:lnTo>
                  <a:pt x="24351" y="6973"/>
                </a:lnTo>
                <a:close/>
                <a:moveTo>
                  <a:pt x="35693" y="5471"/>
                </a:moveTo>
                <a:lnTo>
                  <a:pt x="37227" y="6973"/>
                </a:lnTo>
                <a:lnTo>
                  <a:pt x="37227" y="11676"/>
                </a:lnTo>
                <a:lnTo>
                  <a:pt x="33891" y="15012"/>
                </a:lnTo>
                <a:lnTo>
                  <a:pt x="31723" y="15012"/>
                </a:lnTo>
                <a:lnTo>
                  <a:pt x="35693" y="11042"/>
                </a:lnTo>
                <a:lnTo>
                  <a:pt x="35693" y="5471"/>
                </a:lnTo>
                <a:close/>
                <a:moveTo>
                  <a:pt x="56674" y="5471"/>
                </a:moveTo>
                <a:lnTo>
                  <a:pt x="56674" y="11042"/>
                </a:lnTo>
                <a:lnTo>
                  <a:pt x="60610" y="15012"/>
                </a:lnTo>
                <a:lnTo>
                  <a:pt x="58442" y="15012"/>
                </a:lnTo>
                <a:lnTo>
                  <a:pt x="55140" y="11676"/>
                </a:lnTo>
                <a:lnTo>
                  <a:pt x="55140" y="6973"/>
                </a:lnTo>
                <a:close/>
                <a:moveTo>
                  <a:pt x="66481" y="5471"/>
                </a:moveTo>
                <a:lnTo>
                  <a:pt x="68016" y="6973"/>
                </a:lnTo>
                <a:lnTo>
                  <a:pt x="68016" y="11676"/>
                </a:lnTo>
                <a:lnTo>
                  <a:pt x="64680" y="15012"/>
                </a:lnTo>
                <a:lnTo>
                  <a:pt x="62512" y="15012"/>
                </a:lnTo>
                <a:lnTo>
                  <a:pt x="66481" y="11042"/>
                </a:lnTo>
                <a:lnTo>
                  <a:pt x="66481" y="5471"/>
                </a:lnTo>
                <a:close/>
                <a:moveTo>
                  <a:pt x="87463" y="5471"/>
                </a:moveTo>
                <a:lnTo>
                  <a:pt x="87463" y="11042"/>
                </a:lnTo>
                <a:lnTo>
                  <a:pt x="91399" y="15012"/>
                </a:lnTo>
                <a:lnTo>
                  <a:pt x="89231" y="15012"/>
                </a:lnTo>
                <a:lnTo>
                  <a:pt x="85929" y="11676"/>
                </a:lnTo>
                <a:lnTo>
                  <a:pt x="85929" y="6973"/>
                </a:lnTo>
                <a:close/>
                <a:moveTo>
                  <a:pt x="97270" y="5471"/>
                </a:moveTo>
                <a:lnTo>
                  <a:pt x="98804" y="6973"/>
                </a:lnTo>
                <a:lnTo>
                  <a:pt x="98804" y="11676"/>
                </a:lnTo>
                <a:lnTo>
                  <a:pt x="95502" y="15012"/>
                </a:lnTo>
                <a:lnTo>
                  <a:pt x="93334" y="15012"/>
                </a:lnTo>
                <a:lnTo>
                  <a:pt x="97270" y="11042"/>
                </a:lnTo>
                <a:lnTo>
                  <a:pt x="97270" y="5471"/>
                </a:lnTo>
                <a:close/>
                <a:moveTo>
                  <a:pt x="118252" y="5471"/>
                </a:moveTo>
                <a:lnTo>
                  <a:pt x="118252" y="11042"/>
                </a:lnTo>
                <a:lnTo>
                  <a:pt x="122188" y="15012"/>
                </a:lnTo>
                <a:lnTo>
                  <a:pt x="120053" y="15012"/>
                </a:lnTo>
                <a:lnTo>
                  <a:pt x="116717" y="11676"/>
                </a:lnTo>
                <a:lnTo>
                  <a:pt x="116717" y="6973"/>
                </a:lnTo>
                <a:close/>
                <a:moveTo>
                  <a:pt x="128059" y="5471"/>
                </a:moveTo>
                <a:lnTo>
                  <a:pt x="129593" y="6973"/>
                </a:lnTo>
                <a:lnTo>
                  <a:pt x="129593" y="11676"/>
                </a:lnTo>
                <a:lnTo>
                  <a:pt x="126291" y="15012"/>
                </a:lnTo>
                <a:lnTo>
                  <a:pt x="124122" y="15012"/>
                </a:lnTo>
                <a:lnTo>
                  <a:pt x="128059" y="11042"/>
                </a:lnTo>
                <a:lnTo>
                  <a:pt x="128059" y="5471"/>
                </a:lnTo>
                <a:close/>
                <a:moveTo>
                  <a:pt x="149040" y="5471"/>
                </a:moveTo>
                <a:lnTo>
                  <a:pt x="149040" y="11042"/>
                </a:lnTo>
                <a:lnTo>
                  <a:pt x="153010" y="15012"/>
                </a:lnTo>
                <a:lnTo>
                  <a:pt x="150842" y="15012"/>
                </a:lnTo>
                <a:lnTo>
                  <a:pt x="147506" y="11676"/>
                </a:lnTo>
                <a:lnTo>
                  <a:pt x="147506" y="6973"/>
                </a:lnTo>
                <a:close/>
                <a:moveTo>
                  <a:pt x="158847" y="5471"/>
                </a:moveTo>
                <a:lnTo>
                  <a:pt x="160382" y="6973"/>
                </a:lnTo>
                <a:lnTo>
                  <a:pt x="160382" y="11676"/>
                </a:lnTo>
                <a:lnTo>
                  <a:pt x="157079" y="15012"/>
                </a:lnTo>
                <a:lnTo>
                  <a:pt x="154911" y="15012"/>
                </a:lnTo>
                <a:lnTo>
                  <a:pt x="158847" y="11042"/>
                </a:lnTo>
                <a:close/>
                <a:moveTo>
                  <a:pt x="179829" y="5471"/>
                </a:moveTo>
                <a:lnTo>
                  <a:pt x="179829" y="11042"/>
                </a:lnTo>
                <a:lnTo>
                  <a:pt x="183798" y="15012"/>
                </a:lnTo>
                <a:lnTo>
                  <a:pt x="181630" y="15012"/>
                </a:lnTo>
                <a:lnTo>
                  <a:pt x="178294" y="11676"/>
                </a:lnTo>
                <a:lnTo>
                  <a:pt x="178294" y="6973"/>
                </a:lnTo>
                <a:close/>
                <a:moveTo>
                  <a:pt x="189636" y="5471"/>
                </a:moveTo>
                <a:lnTo>
                  <a:pt x="191170" y="6973"/>
                </a:lnTo>
                <a:lnTo>
                  <a:pt x="191170" y="11676"/>
                </a:lnTo>
                <a:lnTo>
                  <a:pt x="187868" y="15012"/>
                </a:lnTo>
                <a:lnTo>
                  <a:pt x="185700" y="15012"/>
                </a:lnTo>
                <a:lnTo>
                  <a:pt x="189636" y="11042"/>
                </a:lnTo>
                <a:lnTo>
                  <a:pt x="189636" y="5471"/>
                </a:lnTo>
                <a:close/>
                <a:moveTo>
                  <a:pt x="210618" y="5471"/>
                </a:moveTo>
                <a:lnTo>
                  <a:pt x="210618" y="11042"/>
                </a:lnTo>
                <a:lnTo>
                  <a:pt x="214587" y="15012"/>
                </a:lnTo>
                <a:lnTo>
                  <a:pt x="212419" y="15012"/>
                </a:lnTo>
                <a:lnTo>
                  <a:pt x="209083" y="11676"/>
                </a:lnTo>
                <a:lnTo>
                  <a:pt x="209083" y="6973"/>
                </a:lnTo>
                <a:close/>
                <a:moveTo>
                  <a:pt x="220425" y="5471"/>
                </a:moveTo>
                <a:lnTo>
                  <a:pt x="221959" y="6973"/>
                </a:lnTo>
                <a:lnTo>
                  <a:pt x="221959" y="11676"/>
                </a:lnTo>
                <a:lnTo>
                  <a:pt x="218657" y="15012"/>
                </a:lnTo>
                <a:lnTo>
                  <a:pt x="216488" y="15012"/>
                </a:lnTo>
                <a:lnTo>
                  <a:pt x="220425" y="11042"/>
                </a:lnTo>
                <a:lnTo>
                  <a:pt x="220425" y="5471"/>
                </a:lnTo>
                <a:close/>
                <a:moveTo>
                  <a:pt x="236636" y="112915"/>
                </a:moveTo>
                <a:lnTo>
                  <a:pt x="235302" y="111581"/>
                </a:lnTo>
                <a:lnTo>
                  <a:pt x="235302" y="109579"/>
                </a:lnTo>
                <a:lnTo>
                  <a:pt x="236736" y="108145"/>
                </a:lnTo>
                <a:lnTo>
                  <a:pt x="238604" y="108145"/>
                </a:lnTo>
                <a:lnTo>
                  <a:pt x="236636" y="110113"/>
                </a:lnTo>
                <a:close/>
                <a:moveTo>
                  <a:pt x="219757" y="107378"/>
                </a:moveTo>
                <a:lnTo>
                  <a:pt x="222760" y="104376"/>
                </a:lnTo>
                <a:lnTo>
                  <a:pt x="222760" y="100139"/>
                </a:lnTo>
                <a:lnTo>
                  <a:pt x="224427" y="101840"/>
                </a:lnTo>
                <a:lnTo>
                  <a:pt x="224427" y="105076"/>
                </a:lnTo>
                <a:lnTo>
                  <a:pt x="222159" y="107378"/>
                </a:lnTo>
                <a:close/>
                <a:moveTo>
                  <a:pt x="216488" y="107378"/>
                </a:moveTo>
                <a:lnTo>
                  <a:pt x="220425" y="103408"/>
                </a:lnTo>
                <a:lnTo>
                  <a:pt x="220425" y="97838"/>
                </a:lnTo>
                <a:lnTo>
                  <a:pt x="221959" y="99372"/>
                </a:lnTo>
                <a:lnTo>
                  <a:pt x="221959" y="104042"/>
                </a:lnTo>
                <a:lnTo>
                  <a:pt x="218657" y="107378"/>
                </a:lnTo>
                <a:lnTo>
                  <a:pt x="216488" y="107378"/>
                </a:lnTo>
                <a:close/>
                <a:moveTo>
                  <a:pt x="212419" y="107378"/>
                </a:moveTo>
                <a:lnTo>
                  <a:pt x="209083" y="104042"/>
                </a:lnTo>
                <a:lnTo>
                  <a:pt x="209083" y="99372"/>
                </a:lnTo>
                <a:lnTo>
                  <a:pt x="210618" y="97838"/>
                </a:lnTo>
                <a:lnTo>
                  <a:pt x="210618" y="103408"/>
                </a:lnTo>
                <a:lnTo>
                  <a:pt x="214587" y="107378"/>
                </a:lnTo>
                <a:lnTo>
                  <a:pt x="212419" y="107378"/>
                </a:lnTo>
                <a:close/>
                <a:moveTo>
                  <a:pt x="208916" y="107378"/>
                </a:moveTo>
                <a:lnTo>
                  <a:pt x="206648" y="105076"/>
                </a:lnTo>
                <a:lnTo>
                  <a:pt x="206648" y="101840"/>
                </a:lnTo>
                <a:lnTo>
                  <a:pt x="208316" y="100139"/>
                </a:lnTo>
                <a:lnTo>
                  <a:pt x="208316" y="104376"/>
                </a:lnTo>
                <a:lnTo>
                  <a:pt x="211285" y="107378"/>
                </a:lnTo>
                <a:lnTo>
                  <a:pt x="208916" y="107378"/>
                </a:lnTo>
                <a:close/>
                <a:moveTo>
                  <a:pt x="205848" y="112915"/>
                </a:moveTo>
                <a:lnTo>
                  <a:pt x="204513" y="111581"/>
                </a:lnTo>
                <a:lnTo>
                  <a:pt x="204513" y="109579"/>
                </a:lnTo>
                <a:lnTo>
                  <a:pt x="205948" y="108145"/>
                </a:lnTo>
                <a:lnTo>
                  <a:pt x="207816" y="108145"/>
                </a:lnTo>
                <a:lnTo>
                  <a:pt x="205848" y="110113"/>
                </a:lnTo>
                <a:close/>
                <a:moveTo>
                  <a:pt x="188969" y="107378"/>
                </a:moveTo>
                <a:lnTo>
                  <a:pt x="191837" y="104509"/>
                </a:lnTo>
                <a:lnTo>
                  <a:pt x="191971" y="104209"/>
                </a:lnTo>
                <a:lnTo>
                  <a:pt x="191971" y="100139"/>
                </a:lnTo>
                <a:lnTo>
                  <a:pt x="193639" y="101840"/>
                </a:lnTo>
                <a:lnTo>
                  <a:pt x="193639" y="105076"/>
                </a:lnTo>
                <a:lnTo>
                  <a:pt x="191337" y="107378"/>
                </a:lnTo>
                <a:lnTo>
                  <a:pt x="188969" y="107378"/>
                </a:lnTo>
                <a:close/>
                <a:moveTo>
                  <a:pt x="185700" y="107378"/>
                </a:moveTo>
                <a:lnTo>
                  <a:pt x="189636" y="103408"/>
                </a:lnTo>
                <a:lnTo>
                  <a:pt x="189636" y="97838"/>
                </a:lnTo>
                <a:lnTo>
                  <a:pt x="191170" y="99372"/>
                </a:lnTo>
                <a:lnTo>
                  <a:pt x="191170" y="104042"/>
                </a:lnTo>
                <a:lnTo>
                  <a:pt x="187868" y="107378"/>
                </a:lnTo>
                <a:lnTo>
                  <a:pt x="185700" y="107378"/>
                </a:lnTo>
                <a:close/>
                <a:moveTo>
                  <a:pt x="181630" y="107378"/>
                </a:moveTo>
                <a:lnTo>
                  <a:pt x="178294" y="104042"/>
                </a:lnTo>
                <a:lnTo>
                  <a:pt x="178294" y="99372"/>
                </a:lnTo>
                <a:lnTo>
                  <a:pt x="179829" y="97838"/>
                </a:lnTo>
                <a:lnTo>
                  <a:pt x="179829" y="103408"/>
                </a:lnTo>
                <a:lnTo>
                  <a:pt x="183798" y="107378"/>
                </a:lnTo>
                <a:lnTo>
                  <a:pt x="181630" y="107378"/>
                </a:lnTo>
                <a:close/>
                <a:moveTo>
                  <a:pt x="178128" y="107378"/>
                </a:moveTo>
                <a:lnTo>
                  <a:pt x="175826" y="105076"/>
                </a:lnTo>
                <a:lnTo>
                  <a:pt x="175826" y="101840"/>
                </a:lnTo>
                <a:lnTo>
                  <a:pt x="177527" y="100139"/>
                </a:lnTo>
                <a:lnTo>
                  <a:pt x="177527" y="104209"/>
                </a:lnTo>
                <a:lnTo>
                  <a:pt x="177627" y="104509"/>
                </a:lnTo>
                <a:lnTo>
                  <a:pt x="180496" y="107378"/>
                </a:lnTo>
                <a:lnTo>
                  <a:pt x="178128" y="107378"/>
                </a:lnTo>
                <a:close/>
                <a:moveTo>
                  <a:pt x="175059" y="112915"/>
                </a:moveTo>
                <a:lnTo>
                  <a:pt x="173725" y="111581"/>
                </a:lnTo>
                <a:lnTo>
                  <a:pt x="173725" y="109579"/>
                </a:lnTo>
                <a:lnTo>
                  <a:pt x="175159" y="108145"/>
                </a:lnTo>
                <a:lnTo>
                  <a:pt x="177027" y="108145"/>
                </a:lnTo>
                <a:lnTo>
                  <a:pt x="175059" y="110113"/>
                </a:lnTo>
                <a:close/>
                <a:moveTo>
                  <a:pt x="158180" y="107378"/>
                </a:moveTo>
                <a:lnTo>
                  <a:pt x="161182" y="104376"/>
                </a:lnTo>
                <a:lnTo>
                  <a:pt x="161182" y="100139"/>
                </a:lnTo>
                <a:lnTo>
                  <a:pt x="162850" y="101840"/>
                </a:lnTo>
                <a:lnTo>
                  <a:pt x="162850" y="105076"/>
                </a:lnTo>
                <a:lnTo>
                  <a:pt x="160548" y="107378"/>
                </a:lnTo>
                <a:close/>
                <a:moveTo>
                  <a:pt x="154911" y="107378"/>
                </a:moveTo>
                <a:lnTo>
                  <a:pt x="158847" y="103408"/>
                </a:lnTo>
                <a:lnTo>
                  <a:pt x="158847" y="97838"/>
                </a:lnTo>
                <a:lnTo>
                  <a:pt x="160382" y="99372"/>
                </a:lnTo>
                <a:lnTo>
                  <a:pt x="160382" y="104042"/>
                </a:lnTo>
                <a:lnTo>
                  <a:pt x="157079" y="107378"/>
                </a:lnTo>
                <a:lnTo>
                  <a:pt x="154911" y="107378"/>
                </a:lnTo>
                <a:close/>
                <a:moveTo>
                  <a:pt x="150842" y="107378"/>
                </a:moveTo>
                <a:lnTo>
                  <a:pt x="147506" y="104042"/>
                </a:lnTo>
                <a:lnTo>
                  <a:pt x="147506" y="99372"/>
                </a:lnTo>
                <a:lnTo>
                  <a:pt x="149040" y="97838"/>
                </a:lnTo>
                <a:lnTo>
                  <a:pt x="149040" y="103408"/>
                </a:lnTo>
                <a:lnTo>
                  <a:pt x="153010" y="107378"/>
                </a:lnTo>
                <a:lnTo>
                  <a:pt x="150842" y="107378"/>
                </a:lnTo>
                <a:close/>
                <a:moveTo>
                  <a:pt x="147339" y="107378"/>
                </a:moveTo>
                <a:lnTo>
                  <a:pt x="145037" y="105076"/>
                </a:lnTo>
                <a:lnTo>
                  <a:pt x="145037" y="101840"/>
                </a:lnTo>
                <a:lnTo>
                  <a:pt x="146739" y="100139"/>
                </a:lnTo>
                <a:lnTo>
                  <a:pt x="146739" y="104376"/>
                </a:lnTo>
                <a:lnTo>
                  <a:pt x="149707" y="107378"/>
                </a:lnTo>
                <a:lnTo>
                  <a:pt x="147339" y="107378"/>
                </a:lnTo>
                <a:close/>
                <a:moveTo>
                  <a:pt x="144270" y="112915"/>
                </a:moveTo>
                <a:lnTo>
                  <a:pt x="142936" y="111581"/>
                </a:lnTo>
                <a:lnTo>
                  <a:pt x="142936" y="109579"/>
                </a:lnTo>
                <a:lnTo>
                  <a:pt x="144370" y="108145"/>
                </a:lnTo>
                <a:lnTo>
                  <a:pt x="146238" y="108145"/>
                </a:lnTo>
                <a:lnTo>
                  <a:pt x="144270" y="110113"/>
                </a:lnTo>
                <a:close/>
                <a:moveTo>
                  <a:pt x="127391" y="107378"/>
                </a:moveTo>
                <a:lnTo>
                  <a:pt x="130260" y="104509"/>
                </a:lnTo>
                <a:lnTo>
                  <a:pt x="130394" y="104209"/>
                </a:lnTo>
                <a:lnTo>
                  <a:pt x="130394" y="100139"/>
                </a:lnTo>
                <a:lnTo>
                  <a:pt x="132061" y="101840"/>
                </a:lnTo>
                <a:lnTo>
                  <a:pt x="132061" y="105076"/>
                </a:lnTo>
                <a:lnTo>
                  <a:pt x="129760" y="107378"/>
                </a:lnTo>
                <a:lnTo>
                  <a:pt x="127391" y="107378"/>
                </a:lnTo>
                <a:close/>
                <a:moveTo>
                  <a:pt x="124122" y="107378"/>
                </a:moveTo>
                <a:lnTo>
                  <a:pt x="128059" y="103408"/>
                </a:lnTo>
                <a:lnTo>
                  <a:pt x="128059" y="97838"/>
                </a:lnTo>
                <a:lnTo>
                  <a:pt x="129593" y="99372"/>
                </a:lnTo>
                <a:lnTo>
                  <a:pt x="129593" y="104042"/>
                </a:lnTo>
                <a:lnTo>
                  <a:pt x="126291" y="107378"/>
                </a:lnTo>
                <a:lnTo>
                  <a:pt x="124122" y="107378"/>
                </a:lnTo>
                <a:close/>
                <a:moveTo>
                  <a:pt x="120053" y="107378"/>
                </a:moveTo>
                <a:lnTo>
                  <a:pt x="116717" y="104042"/>
                </a:lnTo>
                <a:lnTo>
                  <a:pt x="116717" y="99372"/>
                </a:lnTo>
                <a:lnTo>
                  <a:pt x="118252" y="97838"/>
                </a:lnTo>
                <a:lnTo>
                  <a:pt x="118252" y="103408"/>
                </a:lnTo>
                <a:lnTo>
                  <a:pt x="122188" y="107378"/>
                </a:lnTo>
                <a:lnTo>
                  <a:pt x="120053" y="107378"/>
                </a:lnTo>
                <a:close/>
                <a:moveTo>
                  <a:pt x="116550" y="107378"/>
                </a:moveTo>
                <a:lnTo>
                  <a:pt x="114249" y="105076"/>
                </a:lnTo>
                <a:lnTo>
                  <a:pt x="114249" y="101840"/>
                </a:lnTo>
                <a:lnTo>
                  <a:pt x="115950" y="100139"/>
                </a:lnTo>
                <a:lnTo>
                  <a:pt x="115950" y="104209"/>
                </a:lnTo>
                <a:lnTo>
                  <a:pt x="116050" y="104509"/>
                </a:lnTo>
                <a:lnTo>
                  <a:pt x="118919" y="107378"/>
                </a:lnTo>
                <a:lnTo>
                  <a:pt x="116550" y="107378"/>
                </a:lnTo>
                <a:close/>
                <a:moveTo>
                  <a:pt x="113482" y="112915"/>
                </a:moveTo>
                <a:lnTo>
                  <a:pt x="112147" y="111581"/>
                </a:lnTo>
                <a:lnTo>
                  <a:pt x="112147" y="109579"/>
                </a:lnTo>
                <a:lnTo>
                  <a:pt x="113582" y="108145"/>
                </a:lnTo>
                <a:lnTo>
                  <a:pt x="115450" y="108145"/>
                </a:lnTo>
                <a:lnTo>
                  <a:pt x="113482" y="110113"/>
                </a:lnTo>
                <a:close/>
                <a:moveTo>
                  <a:pt x="96603" y="107378"/>
                </a:moveTo>
                <a:lnTo>
                  <a:pt x="99605" y="104376"/>
                </a:lnTo>
                <a:lnTo>
                  <a:pt x="99605" y="100139"/>
                </a:lnTo>
                <a:lnTo>
                  <a:pt x="101273" y="101840"/>
                </a:lnTo>
                <a:lnTo>
                  <a:pt x="101273" y="105076"/>
                </a:lnTo>
                <a:lnTo>
                  <a:pt x="98971" y="107378"/>
                </a:lnTo>
                <a:close/>
                <a:moveTo>
                  <a:pt x="93334" y="107378"/>
                </a:moveTo>
                <a:lnTo>
                  <a:pt x="97270" y="103408"/>
                </a:lnTo>
                <a:lnTo>
                  <a:pt x="97270" y="97838"/>
                </a:lnTo>
                <a:lnTo>
                  <a:pt x="98804" y="99372"/>
                </a:lnTo>
                <a:lnTo>
                  <a:pt x="98804" y="104042"/>
                </a:lnTo>
                <a:lnTo>
                  <a:pt x="95469" y="107378"/>
                </a:lnTo>
                <a:lnTo>
                  <a:pt x="93334" y="107378"/>
                </a:lnTo>
                <a:close/>
                <a:moveTo>
                  <a:pt x="89231" y="107378"/>
                </a:moveTo>
                <a:lnTo>
                  <a:pt x="85929" y="104042"/>
                </a:lnTo>
                <a:lnTo>
                  <a:pt x="85929" y="99372"/>
                </a:lnTo>
                <a:lnTo>
                  <a:pt x="87463" y="97838"/>
                </a:lnTo>
                <a:lnTo>
                  <a:pt x="87463" y="103408"/>
                </a:lnTo>
                <a:lnTo>
                  <a:pt x="91399" y="107378"/>
                </a:lnTo>
                <a:lnTo>
                  <a:pt x="89231" y="107378"/>
                </a:lnTo>
                <a:close/>
                <a:moveTo>
                  <a:pt x="85762" y="107378"/>
                </a:moveTo>
                <a:lnTo>
                  <a:pt x="83460" y="105076"/>
                </a:lnTo>
                <a:lnTo>
                  <a:pt x="83460" y="101840"/>
                </a:lnTo>
                <a:lnTo>
                  <a:pt x="85128" y="100139"/>
                </a:lnTo>
                <a:lnTo>
                  <a:pt x="85128" y="104376"/>
                </a:lnTo>
                <a:lnTo>
                  <a:pt x="88130" y="107378"/>
                </a:lnTo>
                <a:lnTo>
                  <a:pt x="85762" y="107378"/>
                </a:lnTo>
                <a:close/>
                <a:moveTo>
                  <a:pt x="82660" y="112915"/>
                </a:moveTo>
                <a:lnTo>
                  <a:pt x="81359" y="111581"/>
                </a:lnTo>
                <a:lnTo>
                  <a:pt x="81359" y="109579"/>
                </a:lnTo>
                <a:lnTo>
                  <a:pt x="82793" y="108145"/>
                </a:lnTo>
                <a:lnTo>
                  <a:pt x="84628" y="108145"/>
                </a:lnTo>
                <a:lnTo>
                  <a:pt x="82660" y="110113"/>
                </a:lnTo>
                <a:close/>
                <a:moveTo>
                  <a:pt x="65814" y="107378"/>
                </a:moveTo>
                <a:lnTo>
                  <a:pt x="68683" y="104509"/>
                </a:lnTo>
                <a:lnTo>
                  <a:pt x="68816" y="104209"/>
                </a:lnTo>
                <a:lnTo>
                  <a:pt x="68816" y="100139"/>
                </a:lnTo>
                <a:lnTo>
                  <a:pt x="70484" y="101840"/>
                </a:lnTo>
                <a:lnTo>
                  <a:pt x="70484" y="105076"/>
                </a:lnTo>
                <a:lnTo>
                  <a:pt x="68183" y="107378"/>
                </a:lnTo>
                <a:lnTo>
                  <a:pt x="65814" y="107378"/>
                </a:lnTo>
                <a:close/>
                <a:moveTo>
                  <a:pt x="62512" y="107378"/>
                </a:moveTo>
                <a:lnTo>
                  <a:pt x="66481" y="103408"/>
                </a:lnTo>
                <a:lnTo>
                  <a:pt x="66481" y="97838"/>
                </a:lnTo>
                <a:lnTo>
                  <a:pt x="68016" y="99372"/>
                </a:lnTo>
                <a:lnTo>
                  <a:pt x="68016" y="104042"/>
                </a:lnTo>
                <a:lnTo>
                  <a:pt x="64680" y="107378"/>
                </a:lnTo>
                <a:lnTo>
                  <a:pt x="62512" y="107378"/>
                </a:lnTo>
                <a:close/>
                <a:moveTo>
                  <a:pt x="58442" y="107378"/>
                </a:moveTo>
                <a:lnTo>
                  <a:pt x="55140" y="104042"/>
                </a:lnTo>
                <a:lnTo>
                  <a:pt x="55140" y="99372"/>
                </a:lnTo>
                <a:lnTo>
                  <a:pt x="56674" y="97838"/>
                </a:lnTo>
                <a:lnTo>
                  <a:pt x="56674" y="103408"/>
                </a:lnTo>
                <a:lnTo>
                  <a:pt x="60610" y="107378"/>
                </a:lnTo>
                <a:lnTo>
                  <a:pt x="58442" y="107378"/>
                </a:lnTo>
                <a:close/>
                <a:moveTo>
                  <a:pt x="54973" y="107378"/>
                </a:moveTo>
                <a:lnTo>
                  <a:pt x="52671" y="105076"/>
                </a:lnTo>
                <a:lnTo>
                  <a:pt x="52671" y="101840"/>
                </a:lnTo>
                <a:lnTo>
                  <a:pt x="54339" y="100139"/>
                </a:lnTo>
                <a:lnTo>
                  <a:pt x="54339" y="104209"/>
                </a:lnTo>
                <a:lnTo>
                  <a:pt x="54473" y="104509"/>
                </a:lnTo>
                <a:lnTo>
                  <a:pt x="57341" y="107378"/>
                </a:lnTo>
                <a:lnTo>
                  <a:pt x="54973" y="107378"/>
                </a:lnTo>
                <a:close/>
                <a:moveTo>
                  <a:pt x="51871" y="112915"/>
                </a:moveTo>
                <a:lnTo>
                  <a:pt x="50570" y="111581"/>
                </a:lnTo>
                <a:lnTo>
                  <a:pt x="50570" y="109579"/>
                </a:lnTo>
                <a:lnTo>
                  <a:pt x="51971" y="108145"/>
                </a:lnTo>
                <a:lnTo>
                  <a:pt x="53839" y="108145"/>
                </a:lnTo>
                <a:lnTo>
                  <a:pt x="51871" y="110113"/>
                </a:lnTo>
                <a:close/>
                <a:moveTo>
                  <a:pt x="35026" y="107378"/>
                </a:moveTo>
                <a:lnTo>
                  <a:pt x="37994" y="104376"/>
                </a:lnTo>
                <a:lnTo>
                  <a:pt x="37994" y="100139"/>
                </a:lnTo>
                <a:lnTo>
                  <a:pt x="39696" y="101840"/>
                </a:lnTo>
                <a:lnTo>
                  <a:pt x="39696" y="105076"/>
                </a:lnTo>
                <a:lnTo>
                  <a:pt x="37394" y="107378"/>
                </a:lnTo>
                <a:close/>
                <a:moveTo>
                  <a:pt x="31723" y="107378"/>
                </a:moveTo>
                <a:lnTo>
                  <a:pt x="35693" y="103408"/>
                </a:lnTo>
                <a:lnTo>
                  <a:pt x="35693" y="97838"/>
                </a:lnTo>
                <a:lnTo>
                  <a:pt x="37227" y="99372"/>
                </a:lnTo>
                <a:lnTo>
                  <a:pt x="37227" y="104042"/>
                </a:lnTo>
                <a:lnTo>
                  <a:pt x="33891" y="107378"/>
                </a:lnTo>
                <a:lnTo>
                  <a:pt x="31723" y="107378"/>
                </a:lnTo>
                <a:close/>
                <a:moveTo>
                  <a:pt x="27654" y="107378"/>
                </a:moveTo>
                <a:lnTo>
                  <a:pt x="24351" y="104042"/>
                </a:lnTo>
                <a:lnTo>
                  <a:pt x="24351" y="99372"/>
                </a:lnTo>
                <a:lnTo>
                  <a:pt x="25886" y="97838"/>
                </a:lnTo>
                <a:lnTo>
                  <a:pt x="25886" y="103408"/>
                </a:lnTo>
                <a:lnTo>
                  <a:pt x="29822" y="107378"/>
                </a:lnTo>
                <a:lnTo>
                  <a:pt x="27654" y="107378"/>
                </a:lnTo>
                <a:close/>
                <a:moveTo>
                  <a:pt x="24184" y="107378"/>
                </a:moveTo>
                <a:lnTo>
                  <a:pt x="21883" y="105076"/>
                </a:lnTo>
                <a:lnTo>
                  <a:pt x="21883" y="101840"/>
                </a:lnTo>
                <a:lnTo>
                  <a:pt x="23551" y="100139"/>
                </a:lnTo>
                <a:lnTo>
                  <a:pt x="23551" y="104376"/>
                </a:lnTo>
                <a:lnTo>
                  <a:pt x="26553" y="107378"/>
                </a:lnTo>
                <a:lnTo>
                  <a:pt x="24184" y="107378"/>
                </a:lnTo>
                <a:close/>
                <a:moveTo>
                  <a:pt x="21082" y="112915"/>
                </a:moveTo>
                <a:lnTo>
                  <a:pt x="19781" y="111581"/>
                </a:lnTo>
                <a:lnTo>
                  <a:pt x="19781" y="109579"/>
                </a:lnTo>
                <a:lnTo>
                  <a:pt x="21182" y="108145"/>
                </a:lnTo>
                <a:lnTo>
                  <a:pt x="23050" y="108145"/>
                </a:lnTo>
                <a:lnTo>
                  <a:pt x="21082" y="110113"/>
                </a:lnTo>
                <a:close/>
                <a:moveTo>
                  <a:pt x="9674" y="10242"/>
                </a:moveTo>
                <a:lnTo>
                  <a:pt x="11008" y="11576"/>
                </a:lnTo>
                <a:lnTo>
                  <a:pt x="11008" y="13577"/>
                </a:lnTo>
                <a:lnTo>
                  <a:pt x="9574" y="15012"/>
                </a:lnTo>
                <a:lnTo>
                  <a:pt x="7706" y="15012"/>
                </a:lnTo>
                <a:lnTo>
                  <a:pt x="9674" y="13044"/>
                </a:lnTo>
                <a:close/>
                <a:moveTo>
                  <a:pt x="26553" y="15779"/>
                </a:moveTo>
                <a:lnTo>
                  <a:pt x="23551" y="18781"/>
                </a:lnTo>
                <a:lnTo>
                  <a:pt x="23551" y="23017"/>
                </a:lnTo>
                <a:lnTo>
                  <a:pt x="21883" y="21316"/>
                </a:lnTo>
                <a:lnTo>
                  <a:pt x="21883" y="18081"/>
                </a:lnTo>
                <a:lnTo>
                  <a:pt x="24184" y="15779"/>
                </a:lnTo>
                <a:lnTo>
                  <a:pt x="26553" y="15779"/>
                </a:lnTo>
                <a:close/>
                <a:moveTo>
                  <a:pt x="29822" y="15779"/>
                </a:moveTo>
                <a:lnTo>
                  <a:pt x="25886" y="19748"/>
                </a:lnTo>
                <a:lnTo>
                  <a:pt x="25886" y="25319"/>
                </a:lnTo>
                <a:lnTo>
                  <a:pt x="24351" y="23785"/>
                </a:lnTo>
                <a:lnTo>
                  <a:pt x="24351" y="19115"/>
                </a:lnTo>
                <a:lnTo>
                  <a:pt x="27654" y="15779"/>
                </a:lnTo>
                <a:lnTo>
                  <a:pt x="29822" y="15779"/>
                </a:lnTo>
                <a:close/>
                <a:moveTo>
                  <a:pt x="33891" y="15779"/>
                </a:moveTo>
                <a:lnTo>
                  <a:pt x="37227" y="19115"/>
                </a:lnTo>
                <a:lnTo>
                  <a:pt x="37227" y="23785"/>
                </a:lnTo>
                <a:lnTo>
                  <a:pt x="35693" y="25319"/>
                </a:lnTo>
                <a:lnTo>
                  <a:pt x="35693" y="19748"/>
                </a:lnTo>
                <a:lnTo>
                  <a:pt x="31723" y="15779"/>
                </a:lnTo>
                <a:lnTo>
                  <a:pt x="33891" y="15779"/>
                </a:lnTo>
                <a:close/>
                <a:moveTo>
                  <a:pt x="37394" y="15779"/>
                </a:moveTo>
                <a:lnTo>
                  <a:pt x="39696" y="18081"/>
                </a:lnTo>
                <a:lnTo>
                  <a:pt x="39696" y="21316"/>
                </a:lnTo>
                <a:lnTo>
                  <a:pt x="37994" y="23017"/>
                </a:lnTo>
                <a:lnTo>
                  <a:pt x="37994" y="18781"/>
                </a:lnTo>
                <a:lnTo>
                  <a:pt x="35026" y="15779"/>
                </a:lnTo>
                <a:lnTo>
                  <a:pt x="37394" y="15779"/>
                </a:lnTo>
                <a:close/>
                <a:moveTo>
                  <a:pt x="40463" y="10242"/>
                </a:moveTo>
                <a:lnTo>
                  <a:pt x="41797" y="11576"/>
                </a:lnTo>
                <a:lnTo>
                  <a:pt x="41797" y="13577"/>
                </a:lnTo>
                <a:lnTo>
                  <a:pt x="40363" y="15012"/>
                </a:lnTo>
                <a:lnTo>
                  <a:pt x="38495" y="15012"/>
                </a:lnTo>
                <a:lnTo>
                  <a:pt x="40463" y="13044"/>
                </a:lnTo>
                <a:close/>
                <a:moveTo>
                  <a:pt x="57341" y="15779"/>
                </a:moveTo>
                <a:lnTo>
                  <a:pt x="54473" y="18648"/>
                </a:lnTo>
                <a:lnTo>
                  <a:pt x="54339" y="18948"/>
                </a:lnTo>
                <a:lnTo>
                  <a:pt x="54339" y="23017"/>
                </a:lnTo>
                <a:lnTo>
                  <a:pt x="52671" y="21316"/>
                </a:lnTo>
                <a:lnTo>
                  <a:pt x="52671" y="18081"/>
                </a:lnTo>
                <a:lnTo>
                  <a:pt x="54973" y="15779"/>
                </a:lnTo>
                <a:lnTo>
                  <a:pt x="57341" y="15779"/>
                </a:lnTo>
                <a:close/>
                <a:moveTo>
                  <a:pt x="60610" y="15779"/>
                </a:moveTo>
                <a:lnTo>
                  <a:pt x="56674" y="19748"/>
                </a:lnTo>
                <a:lnTo>
                  <a:pt x="56674" y="25319"/>
                </a:lnTo>
                <a:lnTo>
                  <a:pt x="55140" y="23785"/>
                </a:lnTo>
                <a:lnTo>
                  <a:pt x="55140" y="19115"/>
                </a:lnTo>
                <a:lnTo>
                  <a:pt x="58442" y="15779"/>
                </a:lnTo>
                <a:lnTo>
                  <a:pt x="60610" y="15779"/>
                </a:lnTo>
                <a:close/>
                <a:moveTo>
                  <a:pt x="64680" y="15779"/>
                </a:moveTo>
                <a:lnTo>
                  <a:pt x="68016" y="19115"/>
                </a:lnTo>
                <a:lnTo>
                  <a:pt x="68016" y="23785"/>
                </a:lnTo>
                <a:lnTo>
                  <a:pt x="66481" y="25319"/>
                </a:lnTo>
                <a:lnTo>
                  <a:pt x="66481" y="19748"/>
                </a:lnTo>
                <a:lnTo>
                  <a:pt x="62545" y="15779"/>
                </a:lnTo>
                <a:lnTo>
                  <a:pt x="64680" y="15779"/>
                </a:lnTo>
                <a:close/>
                <a:moveTo>
                  <a:pt x="68183" y="15779"/>
                </a:moveTo>
                <a:lnTo>
                  <a:pt x="70484" y="18081"/>
                </a:lnTo>
                <a:lnTo>
                  <a:pt x="70484" y="21316"/>
                </a:lnTo>
                <a:lnTo>
                  <a:pt x="68783" y="23017"/>
                </a:lnTo>
                <a:lnTo>
                  <a:pt x="68783" y="18948"/>
                </a:lnTo>
                <a:lnTo>
                  <a:pt x="68683" y="18648"/>
                </a:lnTo>
                <a:lnTo>
                  <a:pt x="65814" y="15779"/>
                </a:lnTo>
                <a:lnTo>
                  <a:pt x="68183" y="15779"/>
                </a:lnTo>
                <a:close/>
                <a:moveTo>
                  <a:pt x="71251" y="10242"/>
                </a:moveTo>
                <a:lnTo>
                  <a:pt x="72586" y="11576"/>
                </a:lnTo>
                <a:lnTo>
                  <a:pt x="72586" y="13577"/>
                </a:lnTo>
                <a:lnTo>
                  <a:pt x="71151" y="15012"/>
                </a:lnTo>
                <a:lnTo>
                  <a:pt x="69283" y="15012"/>
                </a:lnTo>
                <a:lnTo>
                  <a:pt x="71251" y="13044"/>
                </a:lnTo>
                <a:lnTo>
                  <a:pt x="71251" y="10242"/>
                </a:lnTo>
                <a:close/>
                <a:moveTo>
                  <a:pt x="88130" y="15779"/>
                </a:moveTo>
                <a:lnTo>
                  <a:pt x="85128" y="18781"/>
                </a:lnTo>
                <a:lnTo>
                  <a:pt x="85128" y="23017"/>
                </a:lnTo>
                <a:lnTo>
                  <a:pt x="83460" y="21316"/>
                </a:lnTo>
                <a:lnTo>
                  <a:pt x="83460" y="18081"/>
                </a:lnTo>
                <a:lnTo>
                  <a:pt x="85762" y="15779"/>
                </a:lnTo>
                <a:lnTo>
                  <a:pt x="88130" y="15779"/>
                </a:lnTo>
                <a:close/>
                <a:moveTo>
                  <a:pt x="91399" y="15779"/>
                </a:moveTo>
                <a:lnTo>
                  <a:pt x="87463" y="19748"/>
                </a:lnTo>
                <a:lnTo>
                  <a:pt x="87463" y="25319"/>
                </a:lnTo>
                <a:lnTo>
                  <a:pt x="85929" y="23785"/>
                </a:lnTo>
                <a:lnTo>
                  <a:pt x="85929" y="19115"/>
                </a:lnTo>
                <a:lnTo>
                  <a:pt x="89231" y="15779"/>
                </a:lnTo>
                <a:lnTo>
                  <a:pt x="91399" y="15779"/>
                </a:lnTo>
                <a:close/>
                <a:moveTo>
                  <a:pt x="95469" y="15779"/>
                </a:moveTo>
                <a:lnTo>
                  <a:pt x="98804" y="19115"/>
                </a:lnTo>
                <a:lnTo>
                  <a:pt x="98804" y="23785"/>
                </a:lnTo>
                <a:lnTo>
                  <a:pt x="97270" y="25319"/>
                </a:lnTo>
                <a:lnTo>
                  <a:pt x="97270" y="19748"/>
                </a:lnTo>
                <a:lnTo>
                  <a:pt x="93334" y="15779"/>
                </a:lnTo>
                <a:lnTo>
                  <a:pt x="95469" y="15779"/>
                </a:lnTo>
                <a:close/>
                <a:moveTo>
                  <a:pt x="98971" y="15779"/>
                </a:moveTo>
                <a:lnTo>
                  <a:pt x="101273" y="18081"/>
                </a:lnTo>
                <a:lnTo>
                  <a:pt x="101273" y="21316"/>
                </a:lnTo>
                <a:lnTo>
                  <a:pt x="99572" y="23017"/>
                </a:lnTo>
                <a:lnTo>
                  <a:pt x="99572" y="18781"/>
                </a:lnTo>
                <a:lnTo>
                  <a:pt x="96603" y="15779"/>
                </a:lnTo>
                <a:lnTo>
                  <a:pt x="98971" y="15779"/>
                </a:lnTo>
                <a:close/>
                <a:moveTo>
                  <a:pt x="102040" y="10242"/>
                </a:moveTo>
                <a:lnTo>
                  <a:pt x="103374" y="11576"/>
                </a:lnTo>
                <a:lnTo>
                  <a:pt x="103374" y="13577"/>
                </a:lnTo>
                <a:lnTo>
                  <a:pt x="101940" y="15012"/>
                </a:lnTo>
                <a:lnTo>
                  <a:pt x="100072" y="15012"/>
                </a:lnTo>
                <a:lnTo>
                  <a:pt x="102040" y="13044"/>
                </a:lnTo>
                <a:close/>
                <a:moveTo>
                  <a:pt x="118919" y="15779"/>
                </a:moveTo>
                <a:lnTo>
                  <a:pt x="116050" y="18648"/>
                </a:lnTo>
                <a:lnTo>
                  <a:pt x="115917" y="18948"/>
                </a:lnTo>
                <a:lnTo>
                  <a:pt x="115917" y="23017"/>
                </a:lnTo>
                <a:lnTo>
                  <a:pt x="114249" y="21316"/>
                </a:lnTo>
                <a:lnTo>
                  <a:pt x="114249" y="18081"/>
                </a:lnTo>
                <a:lnTo>
                  <a:pt x="116550" y="15779"/>
                </a:lnTo>
                <a:lnTo>
                  <a:pt x="118919" y="15779"/>
                </a:lnTo>
                <a:close/>
                <a:moveTo>
                  <a:pt x="122188" y="15779"/>
                </a:moveTo>
                <a:lnTo>
                  <a:pt x="118252" y="19748"/>
                </a:lnTo>
                <a:lnTo>
                  <a:pt x="118252" y="25319"/>
                </a:lnTo>
                <a:lnTo>
                  <a:pt x="116717" y="23785"/>
                </a:lnTo>
                <a:lnTo>
                  <a:pt x="116717" y="19115"/>
                </a:lnTo>
                <a:lnTo>
                  <a:pt x="120053" y="15779"/>
                </a:lnTo>
                <a:lnTo>
                  <a:pt x="122188" y="15779"/>
                </a:lnTo>
                <a:close/>
                <a:moveTo>
                  <a:pt x="126291" y="15779"/>
                </a:moveTo>
                <a:lnTo>
                  <a:pt x="129593" y="19115"/>
                </a:lnTo>
                <a:lnTo>
                  <a:pt x="129593" y="23785"/>
                </a:lnTo>
                <a:lnTo>
                  <a:pt x="128059" y="25319"/>
                </a:lnTo>
                <a:lnTo>
                  <a:pt x="128059" y="19748"/>
                </a:lnTo>
                <a:lnTo>
                  <a:pt x="124122" y="15779"/>
                </a:lnTo>
                <a:lnTo>
                  <a:pt x="126291" y="15779"/>
                </a:lnTo>
                <a:close/>
                <a:moveTo>
                  <a:pt x="129760" y="15779"/>
                </a:moveTo>
                <a:lnTo>
                  <a:pt x="132061" y="18081"/>
                </a:lnTo>
                <a:lnTo>
                  <a:pt x="132061" y="21316"/>
                </a:lnTo>
                <a:lnTo>
                  <a:pt x="130394" y="23017"/>
                </a:lnTo>
                <a:lnTo>
                  <a:pt x="130394" y="18948"/>
                </a:lnTo>
                <a:lnTo>
                  <a:pt x="130260" y="18648"/>
                </a:lnTo>
                <a:lnTo>
                  <a:pt x="127391" y="15779"/>
                </a:lnTo>
                <a:lnTo>
                  <a:pt x="129760" y="15779"/>
                </a:lnTo>
                <a:close/>
                <a:moveTo>
                  <a:pt x="132862" y="10242"/>
                </a:moveTo>
                <a:lnTo>
                  <a:pt x="134163" y="11576"/>
                </a:lnTo>
                <a:lnTo>
                  <a:pt x="134163" y="13577"/>
                </a:lnTo>
                <a:lnTo>
                  <a:pt x="132729" y="15012"/>
                </a:lnTo>
                <a:lnTo>
                  <a:pt x="130894" y="15012"/>
                </a:lnTo>
                <a:lnTo>
                  <a:pt x="132862" y="13044"/>
                </a:lnTo>
                <a:close/>
                <a:moveTo>
                  <a:pt x="149707" y="15779"/>
                </a:moveTo>
                <a:lnTo>
                  <a:pt x="146739" y="18781"/>
                </a:lnTo>
                <a:lnTo>
                  <a:pt x="146739" y="23017"/>
                </a:lnTo>
                <a:lnTo>
                  <a:pt x="145037" y="21316"/>
                </a:lnTo>
                <a:lnTo>
                  <a:pt x="145037" y="18081"/>
                </a:lnTo>
                <a:lnTo>
                  <a:pt x="147339" y="15779"/>
                </a:lnTo>
                <a:lnTo>
                  <a:pt x="149707" y="15779"/>
                </a:lnTo>
                <a:close/>
                <a:moveTo>
                  <a:pt x="153010" y="15779"/>
                </a:moveTo>
                <a:lnTo>
                  <a:pt x="149040" y="19748"/>
                </a:lnTo>
                <a:lnTo>
                  <a:pt x="149040" y="25319"/>
                </a:lnTo>
                <a:lnTo>
                  <a:pt x="147506" y="23785"/>
                </a:lnTo>
                <a:lnTo>
                  <a:pt x="147506" y="19115"/>
                </a:lnTo>
                <a:lnTo>
                  <a:pt x="150842" y="15779"/>
                </a:lnTo>
                <a:lnTo>
                  <a:pt x="153010" y="15779"/>
                </a:lnTo>
                <a:close/>
                <a:moveTo>
                  <a:pt x="157079" y="15779"/>
                </a:moveTo>
                <a:lnTo>
                  <a:pt x="160382" y="19115"/>
                </a:lnTo>
                <a:lnTo>
                  <a:pt x="160382" y="23785"/>
                </a:lnTo>
                <a:lnTo>
                  <a:pt x="158847" y="25319"/>
                </a:lnTo>
                <a:lnTo>
                  <a:pt x="158847" y="19748"/>
                </a:lnTo>
                <a:lnTo>
                  <a:pt x="154911" y="15779"/>
                </a:lnTo>
                <a:lnTo>
                  <a:pt x="157079" y="15779"/>
                </a:lnTo>
                <a:close/>
                <a:moveTo>
                  <a:pt x="160548" y="15779"/>
                </a:moveTo>
                <a:lnTo>
                  <a:pt x="162850" y="18081"/>
                </a:lnTo>
                <a:lnTo>
                  <a:pt x="162850" y="21316"/>
                </a:lnTo>
                <a:lnTo>
                  <a:pt x="161182" y="23017"/>
                </a:lnTo>
                <a:lnTo>
                  <a:pt x="161182" y="18781"/>
                </a:lnTo>
                <a:lnTo>
                  <a:pt x="158180" y="15779"/>
                </a:lnTo>
                <a:lnTo>
                  <a:pt x="160548" y="15779"/>
                </a:lnTo>
                <a:close/>
                <a:moveTo>
                  <a:pt x="163651" y="10242"/>
                </a:moveTo>
                <a:lnTo>
                  <a:pt x="164952" y="11576"/>
                </a:lnTo>
                <a:lnTo>
                  <a:pt x="164952" y="13577"/>
                </a:lnTo>
                <a:lnTo>
                  <a:pt x="163551" y="15012"/>
                </a:lnTo>
                <a:lnTo>
                  <a:pt x="161683" y="15012"/>
                </a:lnTo>
                <a:lnTo>
                  <a:pt x="163651" y="13044"/>
                </a:lnTo>
                <a:close/>
                <a:moveTo>
                  <a:pt x="180496" y="15779"/>
                </a:moveTo>
                <a:lnTo>
                  <a:pt x="177627" y="18648"/>
                </a:lnTo>
                <a:lnTo>
                  <a:pt x="177527" y="18948"/>
                </a:lnTo>
                <a:lnTo>
                  <a:pt x="177527" y="23017"/>
                </a:lnTo>
                <a:lnTo>
                  <a:pt x="175826" y="21316"/>
                </a:lnTo>
                <a:lnTo>
                  <a:pt x="175826" y="18081"/>
                </a:lnTo>
                <a:lnTo>
                  <a:pt x="178128" y="15779"/>
                </a:lnTo>
                <a:lnTo>
                  <a:pt x="180496" y="15779"/>
                </a:lnTo>
                <a:close/>
                <a:moveTo>
                  <a:pt x="183798" y="15779"/>
                </a:moveTo>
                <a:lnTo>
                  <a:pt x="179829" y="19748"/>
                </a:lnTo>
                <a:lnTo>
                  <a:pt x="179829" y="25319"/>
                </a:lnTo>
                <a:lnTo>
                  <a:pt x="178294" y="23785"/>
                </a:lnTo>
                <a:lnTo>
                  <a:pt x="178294" y="19115"/>
                </a:lnTo>
                <a:lnTo>
                  <a:pt x="181630" y="15779"/>
                </a:lnTo>
                <a:lnTo>
                  <a:pt x="183798" y="15779"/>
                </a:lnTo>
                <a:close/>
                <a:moveTo>
                  <a:pt x="187868" y="15779"/>
                </a:moveTo>
                <a:lnTo>
                  <a:pt x="191170" y="19115"/>
                </a:lnTo>
                <a:lnTo>
                  <a:pt x="191170" y="23785"/>
                </a:lnTo>
                <a:lnTo>
                  <a:pt x="189636" y="25319"/>
                </a:lnTo>
                <a:lnTo>
                  <a:pt x="189636" y="19748"/>
                </a:lnTo>
                <a:lnTo>
                  <a:pt x="185700" y="15779"/>
                </a:lnTo>
                <a:lnTo>
                  <a:pt x="187868" y="15779"/>
                </a:lnTo>
                <a:close/>
                <a:moveTo>
                  <a:pt x="191337" y="15779"/>
                </a:moveTo>
                <a:lnTo>
                  <a:pt x="193639" y="18081"/>
                </a:lnTo>
                <a:lnTo>
                  <a:pt x="193639" y="21316"/>
                </a:lnTo>
                <a:lnTo>
                  <a:pt x="191971" y="23017"/>
                </a:lnTo>
                <a:lnTo>
                  <a:pt x="191971" y="18948"/>
                </a:lnTo>
                <a:lnTo>
                  <a:pt x="191837" y="18648"/>
                </a:lnTo>
                <a:lnTo>
                  <a:pt x="188969" y="15779"/>
                </a:lnTo>
                <a:lnTo>
                  <a:pt x="191337" y="15779"/>
                </a:lnTo>
                <a:close/>
                <a:moveTo>
                  <a:pt x="194439" y="10242"/>
                </a:moveTo>
                <a:lnTo>
                  <a:pt x="195740" y="11576"/>
                </a:lnTo>
                <a:lnTo>
                  <a:pt x="195740" y="13577"/>
                </a:lnTo>
                <a:lnTo>
                  <a:pt x="194339" y="15012"/>
                </a:lnTo>
                <a:lnTo>
                  <a:pt x="192471" y="15012"/>
                </a:lnTo>
                <a:lnTo>
                  <a:pt x="194439" y="13044"/>
                </a:lnTo>
                <a:close/>
                <a:moveTo>
                  <a:pt x="211285" y="15779"/>
                </a:moveTo>
                <a:lnTo>
                  <a:pt x="208316" y="18781"/>
                </a:lnTo>
                <a:lnTo>
                  <a:pt x="208316" y="23017"/>
                </a:lnTo>
                <a:lnTo>
                  <a:pt x="206615" y="21316"/>
                </a:lnTo>
                <a:lnTo>
                  <a:pt x="206615" y="18081"/>
                </a:lnTo>
                <a:lnTo>
                  <a:pt x="208916" y="15779"/>
                </a:lnTo>
                <a:lnTo>
                  <a:pt x="211285" y="15779"/>
                </a:lnTo>
                <a:close/>
                <a:moveTo>
                  <a:pt x="214587" y="15779"/>
                </a:moveTo>
                <a:lnTo>
                  <a:pt x="210618" y="19748"/>
                </a:lnTo>
                <a:lnTo>
                  <a:pt x="210618" y="25319"/>
                </a:lnTo>
                <a:lnTo>
                  <a:pt x="209083" y="23785"/>
                </a:lnTo>
                <a:lnTo>
                  <a:pt x="209083" y="19115"/>
                </a:lnTo>
                <a:lnTo>
                  <a:pt x="212419" y="15779"/>
                </a:lnTo>
                <a:lnTo>
                  <a:pt x="214587" y="15779"/>
                </a:lnTo>
                <a:close/>
                <a:moveTo>
                  <a:pt x="218657" y="15779"/>
                </a:moveTo>
                <a:lnTo>
                  <a:pt x="221959" y="19115"/>
                </a:lnTo>
                <a:lnTo>
                  <a:pt x="221959" y="23785"/>
                </a:lnTo>
                <a:lnTo>
                  <a:pt x="220425" y="25319"/>
                </a:lnTo>
                <a:lnTo>
                  <a:pt x="220425" y="19748"/>
                </a:lnTo>
                <a:lnTo>
                  <a:pt x="216488" y="15779"/>
                </a:lnTo>
                <a:lnTo>
                  <a:pt x="218657" y="15779"/>
                </a:lnTo>
                <a:close/>
                <a:moveTo>
                  <a:pt x="222126" y="15779"/>
                </a:moveTo>
                <a:lnTo>
                  <a:pt x="224427" y="18081"/>
                </a:lnTo>
                <a:lnTo>
                  <a:pt x="224427" y="21316"/>
                </a:lnTo>
                <a:lnTo>
                  <a:pt x="222760" y="23017"/>
                </a:lnTo>
                <a:lnTo>
                  <a:pt x="222760" y="18781"/>
                </a:lnTo>
                <a:lnTo>
                  <a:pt x="219757" y="15779"/>
                </a:lnTo>
                <a:lnTo>
                  <a:pt x="222126" y="15779"/>
                </a:lnTo>
                <a:close/>
                <a:moveTo>
                  <a:pt x="225228" y="10242"/>
                </a:moveTo>
                <a:lnTo>
                  <a:pt x="226529" y="11576"/>
                </a:lnTo>
                <a:lnTo>
                  <a:pt x="226529" y="13577"/>
                </a:lnTo>
                <a:lnTo>
                  <a:pt x="225128" y="15012"/>
                </a:lnTo>
                <a:lnTo>
                  <a:pt x="223260" y="15012"/>
                </a:lnTo>
                <a:lnTo>
                  <a:pt x="225228" y="13044"/>
                </a:lnTo>
                <a:close/>
                <a:moveTo>
                  <a:pt x="234635" y="14011"/>
                </a:moveTo>
                <a:lnTo>
                  <a:pt x="235635" y="15012"/>
                </a:lnTo>
                <a:lnTo>
                  <a:pt x="231866" y="15012"/>
                </a:lnTo>
                <a:lnTo>
                  <a:pt x="234535" y="12343"/>
                </a:lnTo>
                <a:lnTo>
                  <a:pt x="234535" y="13744"/>
                </a:lnTo>
                <a:close/>
                <a:moveTo>
                  <a:pt x="234635" y="75588"/>
                </a:moveTo>
                <a:lnTo>
                  <a:pt x="235635" y="76589"/>
                </a:lnTo>
                <a:lnTo>
                  <a:pt x="231866" y="76589"/>
                </a:lnTo>
                <a:lnTo>
                  <a:pt x="234535" y="73920"/>
                </a:lnTo>
                <a:lnTo>
                  <a:pt x="234535" y="75321"/>
                </a:lnTo>
                <a:close/>
                <a:moveTo>
                  <a:pt x="234535" y="109413"/>
                </a:moveTo>
                <a:lnTo>
                  <a:pt x="234535" y="110814"/>
                </a:lnTo>
                <a:lnTo>
                  <a:pt x="231899" y="108178"/>
                </a:lnTo>
                <a:lnTo>
                  <a:pt x="235635" y="108178"/>
                </a:lnTo>
                <a:lnTo>
                  <a:pt x="234635" y="109146"/>
                </a:lnTo>
                <a:close/>
                <a:moveTo>
                  <a:pt x="227229" y="109146"/>
                </a:moveTo>
                <a:lnTo>
                  <a:pt x="226229" y="108178"/>
                </a:lnTo>
                <a:lnTo>
                  <a:pt x="229965" y="108178"/>
                </a:lnTo>
                <a:lnTo>
                  <a:pt x="227330" y="110814"/>
                </a:lnTo>
                <a:lnTo>
                  <a:pt x="227330" y="109413"/>
                </a:lnTo>
                <a:close/>
                <a:moveTo>
                  <a:pt x="227330" y="104743"/>
                </a:moveTo>
                <a:lnTo>
                  <a:pt x="229965" y="107378"/>
                </a:lnTo>
                <a:lnTo>
                  <a:pt x="226229" y="107378"/>
                </a:lnTo>
                <a:lnTo>
                  <a:pt x="227330" y="106277"/>
                </a:lnTo>
                <a:lnTo>
                  <a:pt x="227330" y="104743"/>
                </a:lnTo>
                <a:close/>
                <a:moveTo>
                  <a:pt x="227897" y="104175"/>
                </a:moveTo>
                <a:lnTo>
                  <a:pt x="229264" y="104175"/>
                </a:lnTo>
                <a:lnTo>
                  <a:pt x="229431" y="104175"/>
                </a:lnTo>
                <a:lnTo>
                  <a:pt x="230532" y="103075"/>
                </a:lnTo>
                <a:lnTo>
                  <a:pt x="230532" y="106811"/>
                </a:lnTo>
                <a:close/>
                <a:moveTo>
                  <a:pt x="230532" y="108712"/>
                </a:moveTo>
                <a:lnTo>
                  <a:pt x="230532" y="112448"/>
                </a:lnTo>
                <a:lnTo>
                  <a:pt x="229431" y="111381"/>
                </a:lnTo>
                <a:lnTo>
                  <a:pt x="227897" y="111381"/>
                </a:lnTo>
                <a:close/>
                <a:moveTo>
                  <a:pt x="231332" y="108712"/>
                </a:moveTo>
                <a:lnTo>
                  <a:pt x="233968" y="111381"/>
                </a:lnTo>
                <a:lnTo>
                  <a:pt x="232567" y="111381"/>
                </a:lnTo>
                <a:lnTo>
                  <a:pt x="232300" y="111481"/>
                </a:lnTo>
                <a:lnTo>
                  <a:pt x="231332" y="112448"/>
                </a:lnTo>
                <a:lnTo>
                  <a:pt x="231332" y="108712"/>
                </a:lnTo>
                <a:close/>
                <a:moveTo>
                  <a:pt x="231866" y="107378"/>
                </a:moveTo>
                <a:lnTo>
                  <a:pt x="234535" y="104743"/>
                </a:lnTo>
                <a:lnTo>
                  <a:pt x="234535" y="106277"/>
                </a:lnTo>
                <a:lnTo>
                  <a:pt x="235635" y="107378"/>
                </a:lnTo>
                <a:close/>
                <a:moveTo>
                  <a:pt x="231332" y="106811"/>
                </a:moveTo>
                <a:lnTo>
                  <a:pt x="231332" y="103075"/>
                </a:lnTo>
                <a:lnTo>
                  <a:pt x="232300" y="104042"/>
                </a:lnTo>
                <a:lnTo>
                  <a:pt x="232567" y="104175"/>
                </a:lnTo>
                <a:lnTo>
                  <a:pt x="233968" y="104175"/>
                </a:lnTo>
                <a:close/>
                <a:moveTo>
                  <a:pt x="230532" y="101941"/>
                </a:moveTo>
                <a:lnTo>
                  <a:pt x="229097" y="103375"/>
                </a:lnTo>
                <a:lnTo>
                  <a:pt x="227096" y="103375"/>
                </a:lnTo>
                <a:lnTo>
                  <a:pt x="225762" y="102074"/>
                </a:lnTo>
                <a:lnTo>
                  <a:pt x="228397" y="102074"/>
                </a:lnTo>
                <a:lnTo>
                  <a:pt x="228564" y="102074"/>
                </a:lnTo>
                <a:lnTo>
                  <a:pt x="230532" y="100106"/>
                </a:lnTo>
                <a:lnTo>
                  <a:pt x="230532" y="101941"/>
                </a:lnTo>
                <a:close/>
                <a:moveTo>
                  <a:pt x="228230" y="101273"/>
                </a:moveTo>
                <a:lnTo>
                  <a:pt x="224995" y="101273"/>
                </a:lnTo>
                <a:lnTo>
                  <a:pt x="223327" y="99606"/>
                </a:lnTo>
                <a:lnTo>
                  <a:pt x="227363" y="99606"/>
                </a:lnTo>
                <a:lnTo>
                  <a:pt x="227530" y="99606"/>
                </a:lnTo>
                <a:lnTo>
                  <a:pt x="230532" y="96603"/>
                </a:lnTo>
                <a:lnTo>
                  <a:pt x="230532" y="98972"/>
                </a:lnTo>
                <a:close/>
                <a:moveTo>
                  <a:pt x="227229" y="98805"/>
                </a:moveTo>
                <a:lnTo>
                  <a:pt x="222526" y="98805"/>
                </a:lnTo>
                <a:lnTo>
                  <a:pt x="220992" y="97271"/>
                </a:lnTo>
                <a:lnTo>
                  <a:pt x="226429" y="97271"/>
                </a:lnTo>
                <a:lnTo>
                  <a:pt x="226596" y="97271"/>
                </a:lnTo>
                <a:lnTo>
                  <a:pt x="230532" y="93334"/>
                </a:lnTo>
                <a:lnTo>
                  <a:pt x="230532" y="95503"/>
                </a:lnTo>
                <a:close/>
                <a:moveTo>
                  <a:pt x="203746" y="109413"/>
                </a:moveTo>
                <a:lnTo>
                  <a:pt x="203746" y="110814"/>
                </a:lnTo>
                <a:lnTo>
                  <a:pt x="201077" y="108178"/>
                </a:lnTo>
                <a:lnTo>
                  <a:pt x="204847" y="108178"/>
                </a:lnTo>
                <a:lnTo>
                  <a:pt x="203846" y="109146"/>
                </a:lnTo>
                <a:close/>
                <a:moveTo>
                  <a:pt x="196407" y="109146"/>
                </a:moveTo>
                <a:lnTo>
                  <a:pt x="195440" y="108178"/>
                </a:lnTo>
                <a:lnTo>
                  <a:pt x="199176" y="108178"/>
                </a:lnTo>
                <a:lnTo>
                  <a:pt x="196541" y="110814"/>
                </a:lnTo>
                <a:lnTo>
                  <a:pt x="196541" y="109413"/>
                </a:lnTo>
                <a:close/>
                <a:moveTo>
                  <a:pt x="192538" y="99606"/>
                </a:moveTo>
                <a:lnTo>
                  <a:pt x="196741" y="99606"/>
                </a:lnTo>
                <a:lnTo>
                  <a:pt x="199743" y="96603"/>
                </a:lnTo>
                <a:lnTo>
                  <a:pt x="199743" y="98972"/>
                </a:lnTo>
                <a:lnTo>
                  <a:pt x="197441" y="101273"/>
                </a:lnTo>
                <a:lnTo>
                  <a:pt x="194206" y="101273"/>
                </a:lnTo>
                <a:close/>
                <a:moveTo>
                  <a:pt x="190203" y="97271"/>
                </a:moveTo>
                <a:lnTo>
                  <a:pt x="195807" y="97271"/>
                </a:lnTo>
                <a:lnTo>
                  <a:pt x="199743" y="93334"/>
                </a:lnTo>
                <a:lnTo>
                  <a:pt x="199743" y="95503"/>
                </a:lnTo>
                <a:lnTo>
                  <a:pt x="196441" y="98805"/>
                </a:lnTo>
                <a:lnTo>
                  <a:pt x="191737" y="98805"/>
                </a:lnTo>
                <a:close/>
                <a:moveTo>
                  <a:pt x="177761" y="98805"/>
                </a:moveTo>
                <a:lnTo>
                  <a:pt x="173057" y="98805"/>
                </a:lnTo>
                <a:lnTo>
                  <a:pt x="169755" y="95503"/>
                </a:lnTo>
                <a:lnTo>
                  <a:pt x="169755" y="93334"/>
                </a:lnTo>
                <a:lnTo>
                  <a:pt x="173691" y="97271"/>
                </a:lnTo>
                <a:lnTo>
                  <a:pt x="179262" y="97271"/>
                </a:lnTo>
                <a:close/>
                <a:moveTo>
                  <a:pt x="175292" y="101273"/>
                </a:moveTo>
                <a:lnTo>
                  <a:pt x="172023" y="101273"/>
                </a:lnTo>
                <a:lnTo>
                  <a:pt x="169755" y="98972"/>
                </a:lnTo>
                <a:lnTo>
                  <a:pt x="169755" y="96603"/>
                </a:lnTo>
                <a:lnTo>
                  <a:pt x="172724" y="99606"/>
                </a:lnTo>
                <a:lnTo>
                  <a:pt x="176960" y="99606"/>
                </a:lnTo>
                <a:close/>
                <a:moveTo>
                  <a:pt x="173191" y="103375"/>
                </a:moveTo>
                <a:lnTo>
                  <a:pt x="171156" y="103375"/>
                </a:lnTo>
                <a:lnTo>
                  <a:pt x="169755" y="101941"/>
                </a:lnTo>
                <a:lnTo>
                  <a:pt x="169755" y="100106"/>
                </a:lnTo>
                <a:lnTo>
                  <a:pt x="171723" y="102074"/>
                </a:lnTo>
                <a:lnTo>
                  <a:pt x="174492" y="102074"/>
                </a:lnTo>
                <a:close/>
                <a:moveTo>
                  <a:pt x="172957" y="109413"/>
                </a:moveTo>
                <a:lnTo>
                  <a:pt x="172957" y="110814"/>
                </a:lnTo>
                <a:lnTo>
                  <a:pt x="170289" y="108178"/>
                </a:lnTo>
                <a:lnTo>
                  <a:pt x="174025" y="108178"/>
                </a:lnTo>
                <a:lnTo>
                  <a:pt x="173057" y="109146"/>
                </a:lnTo>
                <a:close/>
                <a:moveTo>
                  <a:pt x="165619" y="109146"/>
                </a:moveTo>
                <a:lnTo>
                  <a:pt x="164651" y="108178"/>
                </a:lnTo>
                <a:lnTo>
                  <a:pt x="168387" y="108178"/>
                </a:lnTo>
                <a:lnTo>
                  <a:pt x="165752" y="110814"/>
                </a:lnTo>
                <a:lnTo>
                  <a:pt x="165752" y="109413"/>
                </a:lnTo>
                <a:close/>
                <a:moveTo>
                  <a:pt x="161749" y="99606"/>
                </a:moveTo>
                <a:lnTo>
                  <a:pt x="165786" y="99606"/>
                </a:lnTo>
                <a:lnTo>
                  <a:pt x="165952" y="99606"/>
                </a:lnTo>
                <a:lnTo>
                  <a:pt x="168954" y="96603"/>
                </a:lnTo>
                <a:lnTo>
                  <a:pt x="168954" y="98972"/>
                </a:lnTo>
                <a:lnTo>
                  <a:pt x="166653" y="101273"/>
                </a:lnTo>
                <a:lnTo>
                  <a:pt x="163417" y="101273"/>
                </a:lnTo>
                <a:close/>
                <a:moveTo>
                  <a:pt x="159414" y="97271"/>
                </a:moveTo>
                <a:lnTo>
                  <a:pt x="164852" y="97271"/>
                </a:lnTo>
                <a:lnTo>
                  <a:pt x="164985" y="97271"/>
                </a:lnTo>
                <a:lnTo>
                  <a:pt x="168954" y="93334"/>
                </a:lnTo>
                <a:lnTo>
                  <a:pt x="168954" y="95503"/>
                </a:lnTo>
                <a:lnTo>
                  <a:pt x="165619" y="98805"/>
                </a:lnTo>
                <a:lnTo>
                  <a:pt x="160949" y="98805"/>
                </a:lnTo>
                <a:close/>
                <a:moveTo>
                  <a:pt x="142135" y="109413"/>
                </a:moveTo>
                <a:lnTo>
                  <a:pt x="142135" y="110814"/>
                </a:lnTo>
                <a:lnTo>
                  <a:pt x="139500" y="108178"/>
                </a:lnTo>
                <a:lnTo>
                  <a:pt x="143236" y="108178"/>
                </a:lnTo>
                <a:lnTo>
                  <a:pt x="142269" y="109146"/>
                </a:lnTo>
                <a:close/>
                <a:moveTo>
                  <a:pt x="134830" y="109146"/>
                </a:moveTo>
                <a:lnTo>
                  <a:pt x="133863" y="108178"/>
                </a:lnTo>
                <a:lnTo>
                  <a:pt x="137599" y="108178"/>
                </a:lnTo>
                <a:lnTo>
                  <a:pt x="134964" y="110814"/>
                </a:lnTo>
                <a:lnTo>
                  <a:pt x="134964" y="109413"/>
                </a:lnTo>
                <a:close/>
                <a:moveTo>
                  <a:pt x="130927" y="99606"/>
                </a:moveTo>
                <a:lnTo>
                  <a:pt x="135164" y="99606"/>
                </a:lnTo>
                <a:lnTo>
                  <a:pt x="138166" y="96603"/>
                </a:lnTo>
                <a:lnTo>
                  <a:pt x="138166" y="98972"/>
                </a:lnTo>
                <a:lnTo>
                  <a:pt x="135864" y="101273"/>
                </a:lnTo>
                <a:lnTo>
                  <a:pt x="132629" y="101273"/>
                </a:lnTo>
                <a:close/>
                <a:moveTo>
                  <a:pt x="128626" y="97271"/>
                </a:moveTo>
                <a:lnTo>
                  <a:pt x="134196" y="97271"/>
                </a:lnTo>
                <a:lnTo>
                  <a:pt x="138166" y="93334"/>
                </a:lnTo>
                <a:lnTo>
                  <a:pt x="138166" y="95503"/>
                </a:lnTo>
                <a:lnTo>
                  <a:pt x="134830" y="98805"/>
                </a:lnTo>
                <a:lnTo>
                  <a:pt x="130160" y="98805"/>
                </a:lnTo>
                <a:close/>
                <a:moveTo>
                  <a:pt x="116150" y="98805"/>
                </a:moveTo>
                <a:lnTo>
                  <a:pt x="111480" y="98805"/>
                </a:lnTo>
                <a:lnTo>
                  <a:pt x="108144" y="95503"/>
                </a:lnTo>
                <a:lnTo>
                  <a:pt x="108144" y="93334"/>
                </a:lnTo>
                <a:lnTo>
                  <a:pt x="112114" y="97271"/>
                </a:lnTo>
                <a:lnTo>
                  <a:pt x="117685" y="97271"/>
                </a:lnTo>
                <a:close/>
                <a:moveTo>
                  <a:pt x="113682" y="101273"/>
                </a:moveTo>
                <a:lnTo>
                  <a:pt x="110446" y="101273"/>
                </a:lnTo>
                <a:lnTo>
                  <a:pt x="108144" y="98972"/>
                </a:lnTo>
                <a:lnTo>
                  <a:pt x="108144" y="96603"/>
                </a:lnTo>
                <a:lnTo>
                  <a:pt x="111147" y="99606"/>
                </a:lnTo>
                <a:lnTo>
                  <a:pt x="115383" y="99606"/>
                </a:lnTo>
                <a:close/>
                <a:moveTo>
                  <a:pt x="111580" y="103375"/>
                </a:moveTo>
                <a:lnTo>
                  <a:pt x="109579" y="103375"/>
                </a:lnTo>
                <a:lnTo>
                  <a:pt x="108144" y="101941"/>
                </a:lnTo>
                <a:lnTo>
                  <a:pt x="108144" y="100106"/>
                </a:lnTo>
                <a:lnTo>
                  <a:pt x="110112" y="102074"/>
                </a:lnTo>
                <a:lnTo>
                  <a:pt x="112914" y="102074"/>
                </a:lnTo>
                <a:close/>
                <a:moveTo>
                  <a:pt x="111347" y="109413"/>
                </a:moveTo>
                <a:lnTo>
                  <a:pt x="111347" y="110814"/>
                </a:lnTo>
                <a:lnTo>
                  <a:pt x="108711" y="108178"/>
                </a:lnTo>
                <a:lnTo>
                  <a:pt x="112447" y="108178"/>
                </a:lnTo>
                <a:lnTo>
                  <a:pt x="111480" y="109146"/>
                </a:lnTo>
                <a:close/>
                <a:moveTo>
                  <a:pt x="104041" y="109146"/>
                </a:moveTo>
                <a:lnTo>
                  <a:pt x="103074" y="108178"/>
                </a:lnTo>
                <a:lnTo>
                  <a:pt x="106810" y="108178"/>
                </a:lnTo>
                <a:lnTo>
                  <a:pt x="104175" y="110814"/>
                </a:lnTo>
                <a:lnTo>
                  <a:pt x="104175" y="109413"/>
                </a:lnTo>
                <a:close/>
                <a:moveTo>
                  <a:pt x="100139" y="99606"/>
                </a:moveTo>
                <a:lnTo>
                  <a:pt x="104208" y="99606"/>
                </a:lnTo>
                <a:lnTo>
                  <a:pt x="104375" y="99606"/>
                </a:lnTo>
                <a:lnTo>
                  <a:pt x="107377" y="96603"/>
                </a:lnTo>
                <a:lnTo>
                  <a:pt x="107377" y="98972"/>
                </a:lnTo>
                <a:lnTo>
                  <a:pt x="105076" y="101273"/>
                </a:lnTo>
                <a:lnTo>
                  <a:pt x="101807" y="101273"/>
                </a:lnTo>
                <a:close/>
                <a:moveTo>
                  <a:pt x="97837" y="97271"/>
                </a:moveTo>
                <a:lnTo>
                  <a:pt x="103241" y="97271"/>
                </a:lnTo>
                <a:lnTo>
                  <a:pt x="103408" y="97271"/>
                </a:lnTo>
                <a:lnTo>
                  <a:pt x="107344" y="93334"/>
                </a:lnTo>
                <a:lnTo>
                  <a:pt x="107344" y="95503"/>
                </a:lnTo>
                <a:lnTo>
                  <a:pt x="104041" y="98805"/>
                </a:lnTo>
                <a:lnTo>
                  <a:pt x="99371" y="98805"/>
                </a:lnTo>
                <a:close/>
                <a:moveTo>
                  <a:pt x="80558" y="109413"/>
                </a:moveTo>
                <a:lnTo>
                  <a:pt x="80558" y="110814"/>
                </a:lnTo>
                <a:lnTo>
                  <a:pt x="77923" y="108178"/>
                </a:lnTo>
                <a:lnTo>
                  <a:pt x="81659" y="108178"/>
                </a:lnTo>
                <a:lnTo>
                  <a:pt x="80691" y="109146"/>
                </a:lnTo>
                <a:close/>
                <a:moveTo>
                  <a:pt x="73253" y="109146"/>
                </a:moveTo>
                <a:lnTo>
                  <a:pt x="72285" y="108178"/>
                </a:lnTo>
                <a:lnTo>
                  <a:pt x="76021" y="108178"/>
                </a:lnTo>
                <a:lnTo>
                  <a:pt x="73386" y="110814"/>
                </a:lnTo>
                <a:lnTo>
                  <a:pt x="73386" y="109413"/>
                </a:lnTo>
                <a:close/>
                <a:moveTo>
                  <a:pt x="69350" y="99606"/>
                </a:moveTo>
                <a:lnTo>
                  <a:pt x="73586" y="99606"/>
                </a:lnTo>
                <a:lnTo>
                  <a:pt x="76589" y="96603"/>
                </a:lnTo>
                <a:lnTo>
                  <a:pt x="76589" y="98972"/>
                </a:lnTo>
                <a:lnTo>
                  <a:pt x="74287" y="101273"/>
                </a:lnTo>
                <a:lnTo>
                  <a:pt x="71018" y="101273"/>
                </a:lnTo>
                <a:close/>
                <a:moveTo>
                  <a:pt x="67048" y="97271"/>
                </a:moveTo>
                <a:lnTo>
                  <a:pt x="72619" y="97271"/>
                </a:lnTo>
                <a:lnTo>
                  <a:pt x="76589" y="93334"/>
                </a:lnTo>
                <a:lnTo>
                  <a:pt x="76589" y="95503"/>
                </a:lnTo>
                <a:lnTo>
                  <a:pt x="73253" y="98805"/>
                </a:lnTo>
                <a:lnTo>
                  <a:pt x="68583" y="98805"/>
                </a:lnTo>
                <a:close/>
                <a:moveTo>
                  <a:pt x="54573" y="98805"/>
                </a:moveTo>
                <a:lnTo>
                  <a:pt x="49903" y="98805"/>
                </a:lnTo>
                <a:lnTo>
                  <a:pt x="46567" y="95503"/>
                </a:lnTo>
                <a:lnTo>
                  <a:pt x="46567" y="93334"/>
                </a:lnTo>
                <a:lnTo>
                  <a:pt x="50537" y="97271"/>
                </a:lnTo>
                <a:lnTo>
                  <a:pt x="56107" y="97271"/>
                </a:lnTo>
                <a:close/>
                <a:moveTo>
                  <a:pt x="52104" y="101273"/>
                </a:moveTo>
                <a:lnTo>
                  <a:pt x="48869" y="101273"/>
                </a:lnTo>
                <a:lnTo>
                  <a:pt x="46567" y="98972"/>
                </a:lnTo>
                <a:lnTo>
                  <a:pt x="46567" y="96603"/>
                </a:lnTo>
                <a:lnTo>
                  <a:pt x="49569" y="99606"/>
                </a:lnTo>
                <a:lnTo>
                  <a:pt x="53806" y="99606"/>
                </a:lnTo>
                <a:close/>
                <a:moveTo>
                  <a:pt x="50003" y="103375"/>
                </a:moveTo>
                <a:lnTo>
                  <a:pt x="48001" y="103375"/>
                </a:lnTo>
                <a:lnTo>
                  <a:pt x="46567" y="101941"/>
                </a:lnTo>
                <a:lnTo>
                  <a:pt x="46567" y="100106"/>
                </a:lnTo>
                <a:lnTo>
                  <a:pt x="48535" y="102074"/>
                </a:lnTo>
                <a:lnTo>
                  <a:pt x="51337" y="102074"/>
                </a:lnTo>
                <a:close/>
                <a:moveTo>
                  <a:pt x="49769" y="109413"/>
                </a:moveTo>
                <a:lnTo>
                  <a:pt x="49769" y="110814"/>
                </a:lnTo>
                <a:lnTo>
                  <a:pt x="47134" y="108178"/>
                </a:lnTo>
                <a:lnTo>
                  <a:pt x="50870" y="108178"/>
                </a:lnTo>
                <a:lnTo>
                  <a:pt x="49903" y="109146"/>
                </a:lnTo>
                <a:close/>
                <a:moveTo>
                  <a:pt x="42464" y="109146"/>
                </a:moveTo>
                <a:lnTo>
                  <a:pt x="41497" y="108178"/>
                </a:lnTo>
                <a:lnTo>
                  <a:pt x="45233" y="108178"/>
                </a:lnTo>
                <a:lnTo>
                  <a:pt x="42564" y="110814"/>
                </a:lnTo>
                <a:lnTo>
                  <a:pt x="42564" y="109413"/>
                </a:lnTo>
                <a:close/>
                <a:moveTo>
                  <a:pt x="38561" y="99606"/>
                </a:moveTo>
                <a:lnTo>
                  <a:pt x="42631" y="99606"/>
                </a:lnTo>
                <a:lnTo>
                  <a:pt x="42798" y="99606"/>
                </a:lnTo>
                <a:lnTo>
                  <a:pt x="45800" y="96603"/>
                </a:lnTo>
                <a:lnTo>
                  <a:pt x="45800" y="98972"/>
                </a:lnTo>
                <a:lnTo>
                  <a:pt x="43498" y="101273"/>
                </a:lnTo>
                <a:lnTo>
                  <a:pt x="40229" y="101273"/>
                </a:lnTo>
                <a:close/>
                <a:moveTo>
                  <a:pt x="36260" y="97271"/>
                </a:moveTo>
                <a:lnTo>
                  <a:pt x="41664" y="97271"/>
                </a:lnTo>
                <a:lnTo>
                  <a:pt x="41830" y="97271"/>
                </a:lnTo>
                <a:lnTo>
                  <a:pt x="45767" y="93334"/>
                </a:lnTo>
                <a:lnTo>
                  <a:pt x="45767" y="95503"/>
                </a:lnTo>
                <a:lnTo>
                  <a:pt x="42464" y="98805"/>
                </a:lnTo>
                <a:lnTo>
                  <a:pt x="37761" y="98805"/>
                </a:lnTo>
                <a:close/>
                <a:moveTo>
                  <a:pt x="18981" y="109413"/>
                </a:moveTo>
                <a:lnTo>
                  <a:pt x="18981" y="110814"/>
                </a:lnTo>
                <a:lnTo>
                  <a:pt x="16346" y="108178"/>
                </a:lnTo>
                <a:lnTo>
                  <a:pt x="20082" y="108178"/>
                </a:lnTo>
                <a:lnTo>
                  <a:pt x="19114" y="109146"/>
                </a:lnTo>
                <a:close/>
                <a:moveTo>
                  <a:pt x="11675" y="109146"/>
                </a:moveTo>
                <a:lnTo>
                  <a:pt x="10675" y="108178"/>
                </a:lnTo>
                <a:lnTo>
                  <a:pt x="14444" y="108178"/>
                </a:lnTo>
                <a:lnTo>
                  <a:pt x="11776" y="110814"/>
                </a:lnTo>
                <a:lnTo>
                  <a:pt x="11776" y="109413"/>
                </a:lnTo>
                <a:close/>
                <a:moveTo>
                  <a:pt x="15778" y="103075"/>
                </a:moveTo>
                <a:lnTo>
                  <a:pt x="16879" y="104175"/>
                </a:lnTo>
                <a:lnTo>
                  <a:pt x="17046" y="104175"/>
                </a:lnTo>
                <a:lnTo>
                  <a:pt x="18414" y="104175"/>
                </a:lnTo>
                <a:lnTo>
                  <a:pt x="15778" y="106811"/>
                </a:lnTo>
                <a:close/>
                <a:moveTo>
                  <a:pt x="14978" y="106811"/>
                </a:moveTo>
                <a:lnTo>
                  <a:pt x="12343" y="104175"/>
                </a:lnTo>
                <a:lnTo>
                  <a:pt x="13744" y="104175"/>
                </a:lnTo>
                <a:lnTo>
                  <a:pt x="14011" y="104042"/>
                </a:lnTo>
                <a:lnTo>
                  <a:pt x="14978" y="103075"/>
                </a:lnTo>
                <a:close/>
                <a:moveTo>
                  <a:pt x="14978" y="101941"/>
                </a:moveTo>
                <a:lnTo>
                  <a:pt x="13577" y="103375"/>
                </a:lnTo>
                <a:lnTo>
                  <a:pt x="11542" y="103375"/>
                </a:lnTo>
                <a:lnTo>
                  <a:pt x="10241" y="102074"/>
                </a:lnTo>
                <a:lnTo>
                  <a:pt x="13010" y="102074"/>
                </a:lnTo>
                <a:lnTo>
                  <a:pt x="14978" y="100106"/>
                </a:lnTo>
                <a:lnTo>
                  <a:pt x="14978" y="101941"/>
                </a:lnTo>
                <a:close/>
                <a:moveTo>
                  <a:pt x="11776" y="104743"/>
                </a:moveTo>
                <a:lnTo>
                  <a:pt x="14411" y="107378"/>
                </a:lnTo>
                <a:lnTo>
                  <a:pt x="10675" y="107378"/>
                </a:lnTo>
                <a:lnTo>
                  <a:pt x="11776" y="106277"/>
                </a:lnTo>
                <a:lnTo>
                  <a:pt x="11776" y="104743"/>
                </a:lnTo>
                <a:close/>
                <a:moveTo>
                  <a:pt x="14978" y="108712"/>
                </a:moveTo>
                <a:lnTo>
                  <a:pt x="14978" y="112448"/>
                </a:lnTo>
                <a:lnTo>
                  <a:pt x="14011" y="111481"/>
                </a:lnTo>
                <a:lnTo>
                  <a:pt x="13744" y="111381"/>
                </a:lnTo>
                <a:lnTo>
                  <a:pt x="12343" y="111381"/>
                </a:lnTo>
                <a:close/>
                <a:moveTo>
                  <a:pt x="15778" y="108712"/>
                </a:moveTo>
                <a:lnTo>
                  <a:pt x="18414" y="111381"/>
                </a:lnTo>
                <a:lnTo>
                  <a:pt x="16879" y="111381"/>
                </a:lnTo>
                <a:lnTo>
                  <a:pt x="15778" y="112448"/>
                </a:lnTo>
                <a:close/>
                <a:moveTo>
                  <a:pt x="16346" y="107378"/>
                </a:moveTo>
                <a:lnTo>
                  <a:pt x="18981" y="104743"/>
                </a:lnTo>
                <a:lnTo>
                  <a:pt x="18981" y="106277"/>
                </a:lnTo>
                <a:lnTo>
                  <a:pt x="20082" y="107378"/>
                </a:lnTo>
                <a:close/>
                <a:moveTo>
                  <a:pt x="19214" y="103375"/>
                </a:moveTo>
                <a:lnTo>
                  <a:pt x="17213" y="103375"/>
                </a:lnTo>
                <a:lnTo>
                  <a:pt x="15778" y="101941"/>
                </a:lnTo>
                <a:lnTo>
                  <a:pt x="15778" y="100106"/>
                </a:lnTo>
                <a:lnTo>
                  <a:pt x="17747" y="102074"/>
                </a:lnTo>
                <a:lnTo>
                  <a:pt x="17913" y="102074"/>
                </a:lnTo>
                <a:lnTo>
                  <a:pt x="20515" y="102074"/>
                </a:lnTo>
                <a:close/>
                <a:moveTo>
                  <a:pt x="21316" y="101273"/>
                </a:moveTo>
                <a:lnTo>
                  <a:pt x="18080" y="101273"/>
                </a:lnTo>
                <a:lnTo>
                  <a:pt x="15778" y="98972"/>
                </a:lnTo>
                <a:lnTo>
                  <a:pt x="15778" y="96603"/>
                </a:lnTo>
                <a:lnTo>
                  <a:pt x="18781" y="99606"/>
                </a:lnTo>
                <a:lnTo>
                  <a:pt x="18914" y="99606"/>
                </a:lnTo>
                <a:lnTo>
                  <a:pt x="22984" y="99606"/>
                </a:lnTo>
                <a:close/>
                <a:moveTo>
                  <a:pt x="23784" y="98805"/>
                </a:moveTo>
                <a:lnTo>
                  <a:pt x="19081" y="98805"/>
                </a:lnTo>
                <a:lnTo>
                  <a:pt x="15778" y="95503"/>
                </a:lnTo>
                <a:lnTo>
                  <a:pt x="15778" y="93334"/>
                </a:lnTo>
                <a:lnTo>
                  <a:pt x="19715" y="97271"/>
                </a:lnTo>
                <a:lnTo>
                  <a:pt x="19881" y="97271"/>
                </a:lnTo>
                <a:lnTo>
                  <a:pt x="25319" y="97271"/>
                </a:lnTo>
                <a:close/>
                <a:moveTo>
                  <a:pt x="11675" y="47568"/>
                </a:moveTo>
                <a:lnTo>
                  <a:pt x="10675" y="46568"/>
                </a:lnTo>
                <a:lnTo>
                  <a:pt x="14444" y="46568"/>
                </a:lnTo>
                <a:lnTo>
                  <a:pt x="11776" y="49236"/>
                </a:lnTo>
                <a:lnTo>
                  <a:pt x="11776" y="47835"/>
                </a:lnTo>
                <a:close/>
                <a:moveTo>
                  <a:pt x="11776" y="13744"/>
                </a:moveTo>
                <a:lnTo>
                  <a:pt x="11776" y="12343"/>
                </a:lnTo>
                <a:lnTo>
                  <a:pt x="14411" y="15012"/>
                </a:lnTo>
                <a:lnTo>
                  <a:pt x="10675" y="15012"/>
                </a:lnTo>
                <a:lnTo>
                  <a:pt x="11675" y="14011"/>
                </a:lnTo>
                <a:close/>
                <a:moveTo>
                  <a:pt x="19114" y="14011"/>
                </a:moveTo>
                <a:lnTo>
                  <a:pt x="20082" y="15012"/>
                </a:lnTo>
                <a:lnTo>
                  <a:pt x="16346" y="15012"/>
                </a:lnTo>
                <a:lnTo>
                  <a:pt x="18981" y="12343"/>
                </a:lnTo>
                <a:lnTo>
                  <a:pt x="18981" y="13744"/>
                </a:lnTo>
                <a:close/>
                <a:moveTo>
                  <a:pt x="18981" y="18447"/>
                </a:moveTo>
                <a:lnTo>
                  <a:pt x="16346" y="15779"/>
                </a:lnTo>
                <a:lnTo>
                  <a:pt x="20082" y="15779"/>
                </a:lnTo>
                <a:lnTo>
                  <a:pt x="18981" y="16880"/>
                </a:lnTo>
                <a:lnTo>
                  <a:pt x="18981" y="18447"/>
                </a:lnTo>
                <a:close/>
                <a:moveTo>
                  <a:pt x="18414" y="18981"/>
                </a:moveTo>
                <a:lnTo>
                  <a:pt x="17046" y="18981"/>
                </a:lnTo>
                <a:lnTo>
                  <a:pt x="16879" y="18981"/>
                </a:lnTo>
                <a:lnTo>
                  <a:pt x="15778" y="20082"/>
                </a:lnTo>
                <a:lnTo>
                  <a:pt x="15778" y="16346"/>
                </a:lnTo>
                <a:close/>
                <a:moveTo>
                  <a:pt x="15778" y="14445"/>
                </a:moveTo>
                <a:lnTo>
                  <a:pt x="15778" y="10709"/>
                </a:lnTo>
                <a:lnTo>
                  <a:pt x="16879" y="11776"/>
                </a:lnTo>
                <a:lnTo>
                  <a:pt x="18414" y="11776"/>
                </a:lnTo>
                <a:close/>
                <a:moveTo>
                  <a:pt x="14978" y="14445"/>
                </a:moveTo>
                <a:lnTo>
                  <a:pt x="12343" y="11776"/>
                </a:lnTo>
                <a:lnTo>
                  <a:pt x="13744" y="11776"/>
                </a:lnTo>
                <a:lnTo>
                  <a:pt x="14011" y="11676"/>
                </a:lnTo>
                <a:lnTo>
                  <a:pt x="14978" y="10709"/>
                </a:lnTo>
                <a:close/>
                <a:moveTo>
                  <a:pt x="14444" y="15779"/>
                </a:moveTo>
                <a:lnTo>
                  <a:pt x="11776" y="18414"/>
                </a:lnTo>
                <a:lnTo>
                  <a:pt x="11776" y="16880"/>
                </a:lnTo>
                <a:lnTo>
                  <a:pt x="10675" y="15779"/>
                </a:lnTo>
                <a:close/>
                <a:moveTo>
                  <a:pt x="14978" y="16346"/>
                </a:moveTo>
                <a:lnTo>
                  <a:pt x="14978" y="20082"/>
                </a:lnTo>
                <a:lnTo>
                  <a:pt x="14011" y="19115"/>
                </a:lnTo>
                <a:lnTo>
                  <a:pt x="13744" y="18981"/>
                </a:lnTo>
                <a:lnTo>
                  <a:pt x="12343" y="18981"/>
                </a:lnTo>
                <a:close/>
                <a:moveTo>
                  <a:pt x="15778" y="21216"/>
                </a:moveTo>
                <a:lnTo>
                  <a:pt x="17213" y="19782"/>
                </a:lnTo>
                <a:lnTo>
                  <a:pt x="19214" y="19782"/>
                </a:lnTo>
                <a:lnTo>
                  <a:pt x="20515" y="21083"/>
                </a:lnTo>
                <a:lnTo>
                  <a:pt x="17913" y="21083"/>
                </a:lnTo>
                <a:lnTo>
                  <a:pt x="17747" y="21083"/>
                </a:lnTo>
                <a:lnTo>
                  <a:pt x="15778" y="23051"/>
                </a:lnTo>
                <a:close/>
                <a:moveTo>
                  <a:pt x="18080" y="21883"/>
                </a:moveTo>
                <a:lnTo>
                  <a:pt x="21316" y="21883"/>
                </a:lnTo>
                <a:lnTo>
                  <a:pt x="23017" y="23551"/>
                </a:lnTo>
                <a:lnTo>
                  <a:pt x="18947" y="23551"/>
                </a:lnTo>
                <a:lnTo>
                  <a:pt x="18781" y="23551"/>
                </a:lnTo>
                <a:lnTo>
                  <a:pt x="15778" y="26553"/>
                </a:lnTo>
                <a:lnTo>
                  <a:pt x="15778" y="24185"/>
                </a:lnTo>
                <a:close/>
                <a:moveTo>
                  <a:pt x="19081" y="24352"/>
                </a:moveTo>
                <a:lnTo>
                  <a:pt x="23784" y="24352"/>
                </a:lnTo>
                <a:lnTo>
                  <a:pt x="25319" y="25886"/>
                </a:lnTo>
                <a:lnTo>
                  <a:pt x="19881" y="25886"/>
                </a:lnTo>
                <a:lnTo>
                  <a:pt x="19748" y="25886"/>
                </a:lnTo>
                <a:lnTo>
                  <a:pt x="15778" y="29822"/>
                </a:lnTo>
                <a:lnTo>
                  <a:pt x="15778" y="27654"/>
                </a:lnTo>
                <a:close/>
                <a:moveTo>
                  <a:pt x="42564" y="13744"/>
                </a:moveTo>
                <a:lnTo>
                  <a:pt x="42564" y="12343"/>
                </a:lnTo>
                <a:lnTo>
                  <a:pt x="45233" y="15012"/>
                </a:lnTo>
                <a:lnTo>
                  <a:pt x="41497" y="15012"/>
                </a:lnTo>
                <a:lnTo>
                  <a:pt x="42464" y="14011"/>
                </a:lnTo>
                <a:close/>
                <a:moveTo>
                  <a:pt x="49903" y="14011"/>
                </a:moveTo>
                <a:lnTo>
                  <a:pt x="50870" y="15012"/>
                </a:lnTo>
                <a:lnTo>
                  <a:pt x="47134" y="15012"/>
                </a:lnTo>
                <a:lnTo>
                  <a:pt x="49769" y="12343"/>
                </a:lnTo>
                <a:lnTo>
                  <a:pt x="49769" y="13744"/>
                </a:lnTo>
                <a:close/>
                <a:moveTo>
                  <a:pt x="53772" y="23551"/>
                </a:moveTo>
                <a:lnTo>
                  <a:pt x="49569" y="23551"/>
                </a:lnTo>
                <a:lnTo>
                  <a:pt x="46567" y="26553"/>
                </a:lnTo>
                <a:lnTo>
                  <a:pt x="46567" y="24185"/>
                </a:lnTo>
                <a:lnTo>
                  <a:pt x="48869" y="21883"/>
                </a:lnTo>
                <a:lnTo>
                  <a:pt x="52104" y="21883"/>
                </a:lnTo>
                <a:close/>
                <a:moveTo>
                  <a:pt x="56107" y="25886"/>
                </a:moveTo>
                <a:lnTo>
                  <a:pt x="50537" y="25886"/>
                </a:lnTo>
                <a:lnTo>
                  <a:pt x="46567" y="29822"/>
                </a:lnTo>
                <a:lnTo>
                  <a:pt x="46567" y="27654"/>
                </a:lnTo>
                <a:lnTo>
                  <a:pt x="49903" y="24352"/>
                </a:lnTo>
                <a:lnTo>
                  <a:pt x="54573" y="24352"/>
                </a:lnTo>
                <a:close/>
                <a:moveTo>
                  <a:pt x="68583" y="24352"/>
                </a:moveTo>
                <a:lnTo>
                  <a:pt x="73253" y="24352"/>
                </a:lnTo>
                <a:lnTo>
                  <a:pt x="76555" y="27654"/>
                </a:lnTo>
                <a:lnTo>
                  <a:pt x="76555" y="29822"/>
                </a:lnTo>
                <a:lnTo>
                  <a:pt x="72619" y="25886"/>
                </a:lnTo>
                <a:lnTo>
                  <a:pt x="67048" y="25886"/>
                </a:lnTo>
                <a:close/>
                <a:moveTo>
                  <a:pt x="71018" y="21883"/>
                </a:moveTo>
                <a:lnTo>
                  <a:pt x="74287" y="21883"/>
                </a:lnTo>
                <a:lnTo>
                  <a:pt x="76589" y="24185"/>
                </a:lnTo>
                <a:lnTo>
                  <a:pt x="76589" y="26553"/>
                </a:lnTo>
                <a:lnTo>
                  <a:pt x="73586" y="23551"/>
                </a:lnTo>
                <a:lnTo>
                  <a:pt x="69350" y="23551"/>
                </a:lnTo>
                <a:close/>
                <a:moveTo>
                  <a:pt x="73153" y="19782"/>
                </a:moveTo>
                <a:lnTo>
                  <a:pt x="75154" y="19782"/>
                </a:lnTo>
                <a:lnTo>
                  <a:pt x="76555" y="21216"/>
                </a:lnTo>
                <a:lnTo>
                  <a:pt x="76555" y="23051"/>
                </a:lnTo>
                <a:lnTo>
                  <a:pt x="74587" y="21083"/>
                </a:lnTo>
                <a:lnTo>
                  <a:pt x="71818" y="21083"/>
                </a:lnTo>
                <a:close/>
                <a:moveTo>
                  <a:pt x="73386" y="13744"/>
                </a:moveTo>
                <a:lnTo>
                  <a:pt x="73386" y="12343"/>
                </a:lnTo>
                <a:lnTo>
                  <a:pt x="76021" y="15012"/>
                </a:lnTo>
                <a:lnTo>
                  <a:pt x="72285" y="15012"/>
                </a:lnTo>
                <a:lnTo>
                  <a:pt x="73253" y="14011"/>
                </a:lnTo>
                <a:close/>
                <a:moveTo>
                  <a:pt x="80691" y="14011"/>
                </a:moveTo>
                <a:lnTo>
                  <a:pt x="81659" y="15012"/>
                </a:lnTo>
                <a:lnTo>
                  <a:pt x="77923" y="15012"/>
                </a:lnTo>
                <a:lnTo>
                  <a:pt x="80558" y="12343"/>
                </a:lnTo>
                <a:lnTo>
                  <a:pt x="80558" y="13744"/>
                </a:lnTo>
                <a:close/>
                <a:moveTo>
                  <a:pt x="84561" y="23551"/>
                </a:moveTo>
                <a:lnTo>
                  <a:pt x="80525" y="23551"/>
                </a:lnTo>
                <a:lnTo>
                  <a:pt x="80358" y="23551"/>
                </a:lnTo>
                <a:lnTo>
                  <a:pt x="77356" y="26553"/>
                </a:lnTo>
                <a:lnTo>
                  <a:pt x="77356" y="24185"/>
                </a:lnTo>
                <a:lnTo>
                  <a:pt x="79657" y="21883"/>
                </a:lnTo>
                <a:lnTo>
                  <a:pt x="82893" y="21883"/>
                </a:lnTo>
                <a:close/>
                <a:moveTo>
                  <a:pt x="86896" y="25886"/>
                </a:moveTo>
                <a:lnTo>
                  <a:pt x="81492" y="25886"/>
                </a:lnTo>
                <a:lnTo>
                  <a:pt x="81325" y="25886"/>
                </a:lnTo>
                <a:lnTo>
                  <a:pt x="77356" y="29822"/>
                </a:lnTo>
                <a:lnTo>
                  <a:pt x="77356" y="27654"/>
                </a:lnTo>
                <a:lnTo>
                  <a:pt x="80691" y="24352"/>
                </a:lnTo>
                <a:lnTo>
                  <a:pt x="85361" y="24352"/>
                </a:lnTo>
                <a:close/>
                <a:moveTo>
                  <a:pt x="104175" y="13744"/>
                </a:moveTo>
                <a:lnTo>
                  <a:pt x="104175" y="12343"/>
                </a:lnTo>
                <a:lnTo>
                  <a:pt x="106810" y="15012"/>
                </a:lnTo>
                <a:lnTo>
                  <a:pt x="103074" y="15012"/>
                </a:lnTo>
                <a:lnTo>
                  <a:pt x="104041" y="14011"/>
                </a:lnTo>
                <a:close/>
                <a:moveTo>
                  <a:pt x="111480" y="14011"/>
                </a:moveTo>
                <a:lnTo>
                  <a:pt x="112447" y="15012"/>
                </a:lnTo>
                <a:lnTo>
                  <a:pt x="108711" y="15012"/>
                </a:lnTo>
                <a:lnTo>
                  <a:pt x="111347" y="12343"/>
                </a:lnTo>
                <a:lnTo>
                  <a:pt x="111347" y="13744"/>
                </a:lnTo>
                <a:close/>
                <a:moveTo>
                  <a:pt x="115383" y="23551"/>
                </a:moveTo>
                <a:lnTo>
                  <a:pt x="111147" y="23551"/>
                </a:lnTo>
                <a:lnTo>
                  <a:pt x="108144" y="26553"/>
                </a:lnTo>
                <a:lnTo>
                  <a:pt x="108144" y="24185"/>
                </a:lnTo>
                <a:lnTo>
                  <a:pt x="110446" y="21883"/>
                </a:lnTo>
                <a:lnTo>
                  <a:pt x="113682" y="21883"/>
                </a:lnTo>
                <a:close/>
                <a:moveTo>
                  <a:pt x="117685" y="25886"/>
                </a:moveTo>
                <a:lnTo>
                  <a:pt x="112114" y="25886"/>
                </a:lnTo>
                <a:lnTo>
                  <a:pt x="108144" y="29822"/>
                </a:lnTo>
                <a:lnTo>
                  <a:pt x="108144" y="27654"/>
                </a:lnTo>
                <a:lnTo>
                  <a:pt x="111480" y="24352"/>
                </a:lnTo>
                <a:lnTo>
                  <a:pt x="116150" y="24352"/>
                </a:lnTo>
                <a:close/>
                <a:moveTo>
                  <a:pt x="130160" y="24352"/>
                </a:moveTo>
                <a:lnTo>
                  <a:pt x="134830" y="24352"/>
                </a:lnTo>
                <a:lnTo>
                  <a:pt x="138166" y="27654"/>
                </a:lnTo>
                <a:lnTo>
                  <a:pt x="138166" y="29822"/>
                </a:lnTo>
                <a:lnTo>
                  <a:pt x="134196" y="25886"/>
                </a:lnTo>
                <a:lnTo>
                  <a:pt x="128626" y="25886"/>
                </a:lnTo>
                <a:close/>
                <a:moveTo>
                  <a:pt x="132629" y="21883"/>
                </a:moveTo>
                <a:lnTo>
                  <a:pt x="135864" y="21883"/>
                </a:lnTo>
                <a:lnTo>
                  <a:pt x="138166" y="24185"/>
                </a:lnTo>
                <a:lnTo>
                  <a:pt x="138166" y="26553"/>
                </a:lnTo>
                <a:lnTo>
                  <a:pt x="135164" y="23551"/>
                </a:lnTo>
                <a:lnTo>
                  <a:pt x="130927" y="23551"/>
                </a:lnTo>
                <a:close/>
                <a:moveTo>
                  <a:pt x="134730" y="19782"/>
                </a:moveTo>
                <a:lnTo>
                  <a:pt x="136731" y="19782"/>
                </a:lnTo>
                <a:lnTo>
                  <a:pt x="138166" y="21216"/>
                </a:lnTo>
                <a:lnTo>
                  <a:pt x="138166" y="23051"/>
                </a:lnTo>
                <a:lnTo>
                  <a:pt x="136198" y="21083"/>
                </a:lnTo>
                <a:lnTo>
                  <a:pt x="133396" y="21083"/>
                </a:lnTo>
                <a:close/>
                <a:moveTo>
                  <a:pt x="134964" y="13744"/>
                </a:moveTo>
                <a:lnTo>
                  <a:pt x="134964" y="12343"/>
                </a:lnTo>
                <a:lnTo>
                  <a:pt x="137599" y="15012"/>
                </a:lnTo>
                <a:lnTo>
                  <a:pt x="133863" y="15012"/>
                </a:lnTo>
                <a:lnTo>
                  <a:pt x="134830" y="14011"/>
                </a:lnTo>
                <a:close/>
                <a:moveTo>
                  <a:pt x="142269" y="14011"/>
                </a:moveTo>
                <a:lnTo>
                  <a:pt x="143236" y="15012"/>
                </a:lnTo>
                <a:lnTo>
                  <a:pt x="139500" y="15012"/>
                </a:lnTo>
                <a:lnTo>
                  <a:pt x="142135" y="12343"/>
                </a:lnTo>
                <a:lnTo>
                  <a:pt x="142135" y="13744"/>
                </a:lnTo>
                <a:close/>
                <a:moveTo>
                  <a:pt x="146172" y="23551"/>
                </a:moveTo>
                <a:lnTo>
                  <a:pt x="142102" y="23551"/>
                </a:lnTo>
                <a:lnTo>
                  <a:pt x="141935" y="23551"/>
                </a:lnTo>
                <a:lnTo>
                  <a:pt x="138933" y="26553"/>
                </a:lnTo>
                <a:lnTo>
                  <a:pt x="138933" y="24185"/>
                </a:lnTo>
                <a:lnTo>
                  <a:pt x="141235" y="21883"/>
                </a:lnTo>
                <a:lnTo>
                  <a:pt x="144504" y="21883"/>
                </a:lnTo>
                <a:close/>
                <a:moveTo>
                  <a:pt x="148473" y="25886"/>
                </a:moveTo>
                <a:lnTo>
                  <a:pt x="143069" y="25886"/>
                </a:lnTo>
                <a:lnTo>
                  <a:pt x="142903" y="25886"/>
                </a:lnTo>
                <a:lnTo>
                  <a:pt x="138966" y="29822"/>
                </a:lnTo>
                <a:lnTo>
                  <a:pt x="138966" y="27654"/>
                </a:lnTo>
                <a:lnTo>
                  <a:pt x="142269" y="24352"/>
                </a:lnTo>
                <a:lnTo>
                  <a:pt x="146972" y="24352"/>
                </a:lnTo>
                <a:close/>
                <a:moveTo>
                  <a:pt x="165752" y="13744"/>
                </a:moveTo>
                <a:lnTo>
                  <a:pt x="165752" y="12343"/>
                </a:lnTo>
                <a:lnTo>
                  <a:pt x="168387" y="15012"/>
                </a:lnTo>
                <a:lnTo>
                  <a:pt x="164651" y="15012"/>
                </a:lnTo>
                <a:lnTo>
                  <a:pt x="165619" y="14011"/>
                </a:lnTo>
                <a:close/>
                <a:moveTo>
                  <a:pt x="173057" y="14011"/>
                </a:moveTo>
                <a:lnTo>
                  <a:pt x="174025" y="15012"/>
                </a:lnTo>
                <a:lnTo>
                  <a:pt x="170289" y="15012"/>
                </a:lnTo>
                <a:lnTo>
                  <a:pt x="172957" y="12343"/>
                </a:lnTo>
                <a:lnTo>
                  <a:pt x="172957" y="13744"/>
                </a:lnTo>
                <a:close/>
                <a:moveTo>
                  <a:pt x="176960" y="23551"/>
                </a:moveTo>
                <a:lnTo>
                  <a:pt x="172724" y="23551"/>
                </a:lnTo>
                <a:lnTo>
                  <a:pt x="169722" y="26553"/>
                </a:lnTo>
                <a:lnTo>
                  <a:pt x="169722" y="24185"/>
                </a:lnTo>
                <a:lnTo>
                  <a:pt x="172023" y="21883"/>
                </a:lnTo>
                <a:lnTo>
                  <a:pt x="175292" y="21883"/>
                </a:lnTo>
                <a:close/>
                <a:moveTo>
                  <a:pt x="179262" y="25886"/>
                </a:moveTo>
                <a:lnTo>
                  <a:pt x="173691" y="25886"/>
                </a:lnTo>
                <a:lnTo>
                  <a:pt x="169755" y="29822"/>
                </a:lnTo>
                <a:lnTo>
                  <a:pt x="169755" y="27654"/>
                </a:lnTo>
                <a:lnTo>
                  <a:pt x="173057" y="24352"/>
                </a:lnTo>
                <a:lnTo>
                  <a:pt x="177727" y="24352"/>
                </a:lnTo>
                <a:close/>
                <a:moveTo>
                  <a:pt x="191737" y="24352"/>
                </a:moveTo>
                <a:lnTo>
                  <a:pt x="196441" y="24352"/>
                </a:lnTo>
                <a:lnTo>
                  <a:pt x="199743" y="27654"/>
                </a:lnTo>
                <a:lnTo>
                  <a:pt x="199743" y="29822"/>
                </a:lnTo>
                <a:lnTo>
                  <a:pt x="195807" y="25886"/>
                </a:lnTo>
                <a:lnTo>
                  <a:pt x="190203" y="25886"/>
                </a:lnTo>
                <a:close/>
                <a:moveTo>
                  <a:pt x="194206" y="21883"/>
                </a:moveTo>
                <a:lnTo>
                  <a:pt x="197441" y="21883"/>
                </a:lnTo>
                <a:lnTo>
                  <a:pt x="199743" y="24185"/>
                </a:lnTo>
                <a:lnTo>
                  <a:pt x="199743" y="26553"/>
                </a:lnTo>
                <a:lnTo>
                  <a:pt x="196741" y="23551"/>
                </a:lnTo>
                <a:lnTo>
                  <a:pt x="192538" y="23551"/>
                </a:lnTo>
                <a:close/>
                <a:moveTo>
                  <a:pt x="196307" y="19782"/>
                </a:moveTo>
                <a:lnTo>
                  <a:pt x="198309" y="19782"/>
                </a:lnTo>
                <a:lnTo>
                  <a:pt x="199743" y="21216"/>
                </a:lnTo>
                <a:lnTo>
                  <a:pt x="199743" y="23051"/>
                </a:lnTo>
                <a:lnTo>
                  <a:pt x="197775" y="21083"/>
                </a:lnTo>
                <a:lnTo>
                  <a:pt x="195006" y="21083"/>
                </a:lnTo>
                <a:close/>
                <a:moveTo>
                  <a:pt x="196541" y="13744"/>
                </a:moveTo>
                <a:lnTo>
                  <a:pt x="196541" y="12343"/>
                </a:lnTo>
                <a:lnTo>
                  <a:pt x="199176" y="15012"/>
                </a:lnTo>
                <a:lnTo>
                  <a:pt x="195440" y="15012"/>
                </a:lnTo>
                <a:lnTo>
                  <a:pt x="196407" y="14011"/>
                </a:lnTo>
                <a:close/>
                <a:moveTo>
                  <a:pt x="203846" y="14011"/>
                </a:moveTo>
                <a:lnTo>
                  <a:pt x="204847" y="15012"/>
                </a:lnTo>
                <a:lnTo>
                  <a:pt x="201077" y="15012"/>
                </a:lnTo>
                <a:lnTo>
                  <a:pt x="203746" y="12343"/>
                </a:lnTo>
                <a:lnTo>
                  <a:pt x="203746" y="13744"/>
                </a:lnTo>
                <a:close/>
                <a:moveTo>
                  <a:pt x="207749" y="23551"/>
                </a:moveTo>
                <a:lnTo>
                  <a:pt x="203679" y="23551"/>
                </a:lnTo>
                <a:lnTo>
                  <a:pt x="203512" y="23551"/>
                </a:lnTo>
                <a:lnTo>
                  <a:pt x="200544" y="26553"/>
                </a:lnTo>
                <a:lnTo>
                  <a:pt x="200544" y="24185"/>
                </a:lnTo>
                <a:lnTo>
                  <a:pt x="202812" y="21883"/>
                </a:lnTo>
                <a:lnTo>
                  <a:pt x="206081" y="21883"/>
                </a:lnTo>
                <a:close/>
                <a:moveTo>
                  <a:pt x="210084" y="25886"/>
                </a:moveTo>
                <a:lnTo>
                  <a:pt x="204647" y="25886"/>
                </a:lnTo>
                <a:lnTo>
                  <a:pt x="204480" y="25886"/>
                </a:lnTo>
                <a:lnTo>
                  <a:pt x="200544" y="29822"/>
                </a:lnTo>
                <a:lnTo>
                  <a:pt x="200544" y="27654"/>
                </a:lnTo>
                <a:lnTo>
                  <a:pt x="203846" y="24352"/>
                </a:lnTo>
                <a:lnTo>
                  <a:pt x="208549" y="24352"/>
                </a:lnTo>
                <a:close/>
                <a:moveTo>
                  <a:pt x="224427" y="40263"/>
                </a:moveTo>
                <a:lnTo>
                  <a:pt x="224427" y="43499"/>
                </a:lnTo>
                <a:lnTo>
                  <a:pt x="222126" y="45800"/>
                </a:lnTo>
                <a:lnTo>
                  <a:pt x="219757" y="45800"/>
                </a:lnTo>
                <a:lnTo>
                  <a:pt x="222760" y="42798"/>
                </a:lnTo>
                <a:lnTo>
                  <a:pt x="222760" y="38562"/>
                </a:lnTo>
                <a:close/>
                <a:moveTo>
                  <a:pt x="226529" y="42365"/>
                </a:moveTo>
                <a:lnTo>
                  <a:pt x="226529" y="44366"/>
                </a:lnTo>
                <a:lnTo>
                  <a:pt x="225128" y="45800"/>
                </a:lnTo>
                <a:lnTo>
                  <a:pt x="223260" y="45800"/>
                </a:lnTo>
                <a:lnTo>
                  <a:pt x="225228" y="43832"/>
                </a:lnTo>
                <a:lnTo>
                  <a:pt x="225228" y="41030"/>
                </a:lnTo>
                <a:close/>
                <a:moveTo>
                  <a:pt x="222760" y="53806"/>
                </a:moveTo>
                <a:lnTo>
                  <a:pt x="222760" y="49570"/>
                </a:lnTo>
                <a:lnTo>
                  <a:pt x="219757" y="46568"/>
                </a:lnTo>
                <a:lnTo>
                  <a:pt x="222126" y="46568"/>
                </a:lnTo>
                <a:lnTo>
                  <a:pt x="224427" y="48869"/>
                </a:lnTo>
                <a:lnTo>
                  <a:pt x="224427" y="52105"/>
                </a:lnTo>
                <a:close/>
                <a:moveTo>
                  <a:pt x="220425" y="56108"/>
                </a:moveTo>
                <a:lnTo>
                  <a:pt x="220425" y="50537"/>
                </a:lnTo>
                <a:lnTo>
                  <a:pt x="216488" y="46568"/>
                </a:lnTo>
                <a:lnTo>
                  <a:pt x="218657" y="46568"/>
                </a:lnTo>
                <a:lnTo>
                  <a:pt x="221959" y="49903"/>
                </a:lnTo>
                <a:lnTo>
                  <a:pt x="221959" y="54573"/>
                </a:lnTo>
                <a:close/>
                <a:moveTo>
                  <a:pt x="224427" y="71052"/>
                </a:moveTo>
                <a:lnTo>
                  <a:pt x="224427" y="74287"/>
                </a:lnTo>
                <a:lnTo>
                  <a:pt x="222126" y="76589"/>
                </a:lnTo>
                <a:lnTo>
                  <a:pt x="219757" y="76589"/>
                </a:lnTo>
                <a:lnTo>
                  <a:pt x="222760" y="73587"/>
                </a:lnTo>
                <a:lnTo>
                  <a:pt x="222760" y="69351"/>
                </a:lnTo>
                <a:close/>
                <a:moveTo>
                  <a:pt x="226529" y="73153"/>
                </a:moveTo>
                <a:lnTo>
                  <a:pt x="226529" y="75155"/>
                </a:lnTo>
                <a:lnTo>
                  <a:pt x="225128" y="76589"/>
                </a:lnTo>
                <a:lnTo>
                  <a:pt x="223260" y="76589"/>
                </a:lnTo>
                <a:lnTo>
                  <a:pt x="225228" y="74621"/>
                </a:lnTo>
                <a:lnTo>
                  <a:pt x="225228" y="71819"/>
                </a:lnTo>
                <a:close/>
                <a:moveTo>
                  <a:pt x="222760" y="84595"/>
                </a:moveTo>
                <a:lnTo>
                  <a:pt x="222760" y="80358"/>
                </a:lnTo>
                <a:lnTo>
                  <a:pt x="219757" y="77356"/>
                </a:lnTo>
                <a:lnTo>
                  <a:pt x="222126" y="77356"/>
                </a:lnTo>
                <a:lnTo>
                  <a:pt x="224427" y="79658"/>
                </a:lnTo>
                <a:lnTo>
                  <a:pt x="224427" y="82894"/>
                </a:lnTo>
                <a:close/>
                <a:moveTo>
                  <a:pt x="220425" y="86896"/>
                </a:moveTo>
                <a:lnTo>
                  <a:pt x="220425" y="81326"/>
                </a:lnTo>
                <a:lnTo>
                  <a:pt x="216488" y="77356"/>
                </a:lnTo>
                <a:lnTo>
                  <a:pt x="218657" y="77356"/>
                </a:lnTo>
                <a:lnTo>
                  <a:pt x="221959" y="80692"/>
                </a:lnTo>
                <a:lnTo>
                  <a:pt x="221959" y="85362"/>
                </a:lnTo>
                <a:close/>
                <a:moveTo>
                  <a:pt x="200544" y="103075"/>
                </a:moveTo>
                <a:lnTo>
                  <a:pt x="201644" y="104175"/>
                </a:lnTo>
                <a:lnTo>
                  <a:pt x="201778" y="104175"/>
                </a:lnTo>
                <a:lnTo>
                  <a:pt x="203179" y="104175"/>
                </a:lnTo>
                <a:lnTo>
                  <a:pt x="200544" y="106811"/>
                </a:lnTo>
                <a:close/>
                <a:moveTo>
                  <a:pt x="199743" y="106811"/>
                </a:moveTo>
                <a:lnTo>
                  <a:pt x="197108" y="104175"/>
                </a:lnTo>
                <a:lnTo>
                  <a:pt x="198476" y="104175"/>
                </a:lnTo>
                <a:lnTo>
                  <a:pt x="198776" y="104042"/>
                </a:lnTo>
                <a:lnTo>
                  <a:pt x="199743" y="103075"/>
                </a:lnTo>
                <a:lnTo>
                  <a:pt x="199743" y="106811"/>
                </a:lnTo>
                <a:close/>
                <a:moveTo>
                  <a:pt x="168954" y="106811"/>
                </a:moveTo>
                <a:lnTo>
                  <a:pt x="166319" y="104175"/>
                </a:lnTo>
                <a:lnTo>
                  <a:pt x="167687" y="104175"/>
                </a:lnTo>
                <a:lnTo>
                  <a:pt x="167854" y="104175"/>
                </a:lnTo>
                <a:lnTo>
                  <a:pt x="168954" y="103075"/>
                </a:lnTo>
                <a:close/>
                <a:moveTo>
                  <a:pt x="138933" y="103075"/>
                </a:moveTo>
                <a:lnTo>
                  <a:pt x="140034" y="104175"/>
                </a:lnTo>
                <a:lnTo>
                  <a:pt x="140201" y="104175"/>
                </a:lnTo>
                <a:lnTo>
                  <a:pt x="141602" y="104175"/>
                </a:lnTo>
                <a:lnTo>
                  <a:pt x="138933" y="106811"/>
                </a:lnTo>
                <a:close/>
                <a:moveTo>
                  <a:pt x="138166" y="106811"/>
                </a:moveTo>
                <a:lnTo>
                  <a:pt x="135531" y="104175"/>
                </a:lnTo>
                <a:lnTo>
                  <a:pt x="136898" y="104175"/>
                </a:lnTo>
                <a:lnTo>
                  <a:pt x="137165" y="104042"/>
                </a:lnTo>
                <a:lnTo>
                  <a:pt x="138166" y="103075"/>
                </a:lnTo>
                <a:lnTo>
                  <a:pt x="138166" y="106811"/>
                </a:lnTo>
                <a:close/>
                <a:moveTo>
                  <a:pt x="107377" y="106811"/>
                </a:moveTo>
                <a:lnTo>
                  <a:pt x="104709" y="104175"/>
                </a:lnTo>
                <a:lnTo>
                  <a:pt x="106110" y="104175"/>
                </a:lnTo>
                <a:lnTo>
                  <a:pt x="106276" y="104175"/>
                </a:lnTo>
                <a:lnTo>
                  <a:pt x="107377" y="103075"/>
                </a:lnTo>
                <a:lnTo>
                  <a:pt x="107377" y="106811"/>
                </a:lnTo>
                <a:close/>
                <a:moveTo>
                  <a:pt x="77356" y="103075"/>
                </a:moveTo>
                <a:lnTo>
                  <a:pt x="78457" y="104175"/>
                </a:lnTo>
                <a:lnTo>
                  <a:pt x="78623" y="104175"/>
                </a:lnTo>
                <a:lnTo>
                  <a:pt x="79991" y="104175"/>
                </a:lnTo>
                <a:lnTo>
                  <a:pt x="77356" y="106811"/>
                </a:lnTo>
                <a:lnTo>
                  <a:pt x="77356" y="103075"/>
                </a:lnTo>
                <a:close/>
                <a:moveTo>
                  <a:pt x="76589" y="106811"/>
                </a:moveTo>
                <a:lnTo>
                  <a:pt x="73920" y="104175"/>
                </a:lnTo>
                <a:lnTo>
                  <a:pt x="75321" y="104175"/>
                </a:lnTo>
                <a:lnTo>
                  <a:pt x="75588" y="104042"/>
                </a:lnTo>
                <a:lnTo>
                  <a:pt x="76555" y="103075"/>
                </a:lnTo>
                <a:lnTo>
                  <a:pt x="76555" y="106811"/>
                </a:lnTo>
                <a:close/>
                <a:moveTo>
                  <a:pt x="45767" y="106811"/>
                </a:moveTo>
                <a:lnTo>
                  <a:pt x="43131" y="104175"/>
                </a:lnTo>
                <a:lnTo>
                  <a:pt x="44532" y="104175"/>
                </a:lnTo>
                <a:lnTo>
                  <a:pt x="44699" y="104175"/>
                </a:lnTo>
                <a:lnTo>
                  <a:pt x="45767" y="103075"/>
                </a:lnTo>
                <a:close/>
                <a:moveTo>
                  <a:pt x="21883" y="82927"/>
                </a:moveTo>
                <a:lnTo>
                  <a:pt x="21883" y="79658"/>
                </a:lnTo>
                <a:lnTo>
                  <a:pt x="24184" y="77356"/>
                </a:lnTo>
                <a:lnTo>
                  <a:pt x="26553" y="77356"/>
                </a:lnTo>
                <a:lnTo>
                  <a:pt x="23551" y="80358"/>
                </a:lnTo>
                <a:lnTo>
                  <a:pt x="23551" y="84595"/>
                </a:lnTo>
                <a:close/>
                <a:moveTo>
                  <a:pt x="19781" y="80792"/>
                </a:moveTo>
                <a:lnTo>
                  <a:pt x="19781" y="78791"/>
                </a:lnTo>
                <a:lnTo>
                  <a:pt x="21182" y="77356"/>
                </a:lnTo>
                <a:lnTo>
                  <a:pt x="23050" y="77356"/>
                </a:lnTo>
                <a:lnTo>
                  <a:pt x="21082" y="79324"/>
                </a:lnTo>
                <a:lnTo>
                  <a:pt x="21082" y="82126"/>
                </a:lnTo>
                <a:close/>
                <a:moveTo>
                  <a:pt x="23551" y="69351"/>
                </a:moveTo>
                <a:lnTo>
                  <a:pt x="23551" y="73587"/>
                </a:lnTo>
                <a:lnTo>
                  <a:pt x="26553" y="76589"/>
                </a:lnTo>
                <a:lnTo>
                  <a:pt x="24184" y="76589"/>
                </a:lnTo>
                <a:lnTo>
                  <a:pt x="21883" y="74287"/>
                </a:lnTo>
                <a:lnTo>
                  <a:pt x="21883" y="71052"/>
                </a:lnTo>
                <a:close/>
                <a:moveTo>
                  <a:pt x="25886" y="67049"/>
                </a:moveTo>
                <a:lnTo>
                  <a:pt x="25886" y="72620"/>
                </a:lnTo>
                <a:lnTo>
                  <a:pt x="29822" y="76589"/>
                </a:lnTo>
                <a:lnTo>
                  <a:pt x="27654" y="76589"/>
                </a:lnTo>
                <a:lnTo>
                  <a:pt x="24351" y="73253"/>
                </a:lnTo>
                <a:lnTo>
                  <a:pt x="24351" y="68583"/>
                </a:lnTo>
                <a:close/>
                <a:moveTo>
                  <a:pt x="21883" y="52105"/>
                </a:moveTo>
                <a:lnTo>
                  <a:pt x="21883" y="48869"/>
                </a:lnTo>
                <a:lnTo>
                  <a:pt x="24184" y="46568"/>
                </a:lnTo>
                <a:lnTo>
                  <a:pt x="26553" y="46568"/>
                </a:lnTo>
                <a:lnTo>
                  <a:pt x="23551" y="49570"/>
                </a:lnTo>
                <a:lnTo>
                  <a:pt x="23551" y="53806"/>
                </a:lnTo>
                <a:close/>
                <a:moveTo>
                  <a:pt x="19781" y="50003"/>
                </a:moveTo>
                <a:lnTo>
                  <a:pt x="19781" y="48002"/>
                </a:lnTo>
                <a:lnTo>
                  <a:pt x="21182" y="46568"/>
                </a:lnTo>
                <a:lnTo>
                  <a:pt x="23050" y="46568"/>
                </a:lnTo>
                <a:lnTo>
                  <a:pt x="21082" y="48536"/>
                </a:lnTo>
                <a:lnTo>
                  <a:pt x="21082" y="51338"/>
                </a:lnTo>
                <a:close/>
                <a:moveTo>
                  <a:pt x="23551" y="38562"/>
                </a:moveTo>
                <a:lnTo>
                  <a:pt x="23551" y="42798"/>
                </a:lnTo>
                <a:lnTo>
                  <a:pt x="26553" y="45800"/>
                </a:lnTo>
                <a:lnTo>
                  <a:pt x="24184" y="45800"/>
                </a:lnTo>
                <a:lnTo>
                  <a:pt x="21883" y="43499"/>
                </a:lnTo>
                <a:lnTo>
                  <a:pt x="21883" y="40230"/>
                </a:lnTo>
                <a:close/>
                <a:moveTo>
                  <a:pt x="25886" y="36260"/>
                </a:moveTo>
                <a:lnTo>
                  <a:pt x="25886" y="41831"/>
                </a:lnTo>
                <a:lnTo>
                  <a:pt x="29822" y="45800"/>
                </a:lnTo>
                <a:lnTo>
                  <a:pt x="27654" y="45800"/>
                </a:lnTo>
                <a:lnTo>
                  <a:pt x="24351" y="42465"/>
                </a:lnTo>
                <a:lnTo>
                  <a:pt x="24351" y="37795"/>
                </a:lnTo>
                <a:close/>
                <a:moveTo>
                  <a:pt x="45767" y="20082"/>
                </a:moveTo>
                <a:lnTo>
                  <a:pt x="44699" y="18981"/>
                </a:lnTo>
                <a:lnTo>
                  <a:pt x="44532" y="18981"/>
                </a:lnTo>
                <a:lnTo>
                  <a:pt x="43131" y="18981"/>
                </a:lnTo>
                <a:lnTo>
                  <a:pt x="45767" y="16346"/>
                </a:lnTo>
                <a:close/>
                <a:moveTo>
                  <a:pt x="46567" y="16346"/>
                </a:moveTo>
                <a:lnTo>
                  <a:pt x="49202" y="18981"/>
                </a:lnTo>
                <a:lnTo>
                  <a:pt x="47835" y="18981"/>
                </a:lnTo>
                <a:lnTo>
                  <a:pt x="47568" y="19115"/>
                </a:lnTo>
                <a:lnTo>
                  <a:pt x="46567" y="20082"/>
                </a:lnTo>
                <a:lnTo>
                  <a:pt x="46567" y="16346"/>
                </a:lnTo>
                <a:close/>
                <a:moveTo>
                  <a:pt x="77356" y="16346"/>
                </a:moveTo>
                <a:lnTo>
                  <a:pt x="80024" y="18981"/>
                </a:lnTo>
                <a:lnTo>
                  <a:pt x="78623" y="18981"/>
                </a:lnTo>
                <a:lnTo>
                  <a:pt x="78457" y="18981"/>
                </a:lnTo>
                <a:lnTo>
                  <a:pt x="77356" y="20082"/>
                </a:lnTo>
                <a:lnTo>
                  <a:pt x="77356" y="16346"/>
                </a:lnTo>
                <a:close/>
                <a:moveTo>
                  <a:pt x="107377" y="20082"/>
                </a:moveTo>
                <a:lnTo>
                  <a:pt x="106276" y="18981"/>
                </a:lnTo>
                <a:lnTo>
                  <a:pt x="106110" y="18981"/>
                </a:lnTo>
                <a:lnTo>
                  <a:pt x="104709" y="18981"/>
                </a:lnTo>
                <a:lnTo>
                  <a:pt x="107377" y="16346"/>
                </a:lnTo>
                <a:lnTo>
                  <a:pt x="107377" y="20082"/>
                </a:lnTo>
                <a:close/>
                <a:moveTo>
                  <a:pt x="108144" y="16346"/>
                </a:moveTo>
                <a:lnTo>
                  <a:pt x="110813" y="18981"/>
                </a:lnTo>
                <a:lnTo>
                  <a:pt x="109412" y="18981"/>
                </a:lnTo>
                <a:lnTo>
                  <a:pt x="109145" y="19115"/>
                </a:lnTo>
                <a:lnTo>
                  <a:pt x="108144" y="20082"/>
                </a:lnTo>
                <a:lnTo>
                  <a:pt x="108144" y="16346"/>
                </a:lnTo>
                <a:close/>
                <a:moveTo>
                  <a:pt x="138933" y="16346"/>
                </a:moveTo>
                <a:lnTo>
                  <a:pt x="141602" y="18981"/>
                </a:lnTo>
                <a:lnTo>
                  <a:pt x="140201" y="18981"/>
                </a:lnTo>
                <a:lnTo>
                  <a:pt x="140034" y="18981"/>
                </a:lnTo>
                <a:lnTo>
                  <a:pt x="138933" y="20082"/>
                </a:lnTo>
                <a:close/>
                <a:moveTo>
                  <a:pt x="168954" y="20082"/>
                </a:moveTo>
                <a:lnTo>
                  <a:pt x="167854" y="18981"/>
                </a:lnTo>
                <a:lnTo>
                  <a:pt x="167687" y="18981"/>
                </a:lnTo>
                <a:lnTo>
                  <a:pt x="166319" y="18981"/>
                </a:lnTo>
                <a:lnTo>
                  <a:pt x="168954" y="16346"/>
                </a:lnTo>
                <a:close/>
                <a:moveTo>
                  <a:pt x="169755" y="16346"/>
                </a:moveTo>
                <a:lnTo>
                  <a:pt x="172390" y="18981"/>
                </a:lnTo>
                <a:lnTo>
                  <a:pt x="170989" y="18981"/>
                </a:lnTo>
                <a:lnTo>
                  <a:pt x="170722" y="19115"/>
                </a:lnTo>
                <a:lnTo>
                  <a:pt x="169755" y="20082"/>
                </a:lnTo>
                <a:lnTo>
                  <a:pt x="169755" y="16346"/>
                </a:lnTo>
                <a:close/>
                <a:moveTo>
                  <a:pt x="200544" y="16346"/>
                </a:moveTo>
                <a:lnTo>
                  <a:pt x="203179" y="18981"/>
                </a:lnTo>
                <a:lnTo>
                  <a:pt x="201778" y="18981"/>
                </a:lnTo>
                <a:lnTo>
                  <a:pt x="201644" y="18981"/>
                </a:lnTo>
                <a:lnTo>
                  <a:pt x="200544" y="20082"/>
                </a:lnTo>
                <a:close/>
                <a:moveTo>
                  <a:pt x="219757" y="96170"/>
                </a:moveTo>
                <a:lnTo>
                  <a:pt x="218457" y="94902"/>
                </a:lnTo>
                <a:lnTo>
                  <a:pt x="218457" y="93568"/>
                </a:lnTo>
                <a:lnTo>
                  <a:pt x="219290" y="92767"/>
                </a:lnTo>
                <a:lnTo>
                  <a:pt x="221092" y="92767"/>
                </a:lnTo>
                <a:lnTo>
                  <a:pt x="219757" y="94102"/>
                </a:lnTo>
                <a:lnTo>
                  <a:pt x="219757" y="96170"/>
                </a:lnTo>
                <a:close/>
                <a:moveTo>
                  <a:pt x="215521" y="95403"/>
                </a:moveTo>
                <a:lnTo>
                  <a:pt x="214654" y="94502"/>
                </a:lnTo>
                <a:lnTo>
                  <a:pt x="213386" y="94502"/>
                </a:lnTo>
                <a:lnTo>
                  <a:pt x="213386" y="93434"/>
                </a:lnTo>
                <a:lnTo>
                  <a:pt x="213286" y="93134"/>
                </a:lnTo>
                <a:lnTo>
                  <a:pt x="212486" y="92367"/>
                </a:lnTo>
                <a:lnTo>
                  <a:pt x="213286" y="91600"/>
                </a:lnTo>
                <a:lnTo>
                  <a:pt x="213386" y="91333"/>
                </a:lnTo>
                <a:lnTo>
                  <a:pt x="213386" y="90232"/>
                </a:lnTo>
                <a:lnTo>
                  <a:pt x="214654" y="90232"/>
                </a:lnTo>
                <a:lnTo>
                  <a:pt x="215521" y="89332"/>
                </a:lnTo>
                <a:lnTo>
                  <a:pt x="216422" y="90232"/>
                </a:lnTo>
                <a:lnTo>
                  <a:pt x="217689" y="90232"/>
                </a:lnTo>
                <a:lnTo>
                  <a:pt x="217689" y="91333"/>
                </a:lnTo>
                <a:lnTo>
                  <a:pt x="217789" y="91600"/>
                </a:lnTo>
                <a:lnTo>
                  <a:pt x="218557" y="92367"/>
                </a:lnTo>
                <a:lnTo>
                  <a:pt x="217789" y="93134"/>
                </a:lnTo>
                <a:lnTo>
                  <a:pt x="217689" y="93434"/>
                </a:lnTo>
                <a:lnTo>
                  <a:pt x="217689" y="94502"/>
                </a:lnTo>
                <a:lnTo>
                  <a:pt x="216422" y="94502"/>
                </a:lnTo>
                <a:close/>
                <a:moveTo>
                  <a:pt x="211318" y="96170"/>
                </a:moveTo>
                <a:lnTo>
                  <a:pt x="211318" y="94135"/>
                </a:lnTo>
                <a:lnTo>
                  <a:pt x="209950" y="92767"/>
                </a:lnTo>
                <a:lnTo>
                  <a:pt x="211785" y="92767"/>
                </a:lnTo>
                <a:lnTo>
                  <a:pt x="212586" y="93601"/>
                </a:lnTo>
                <a:lnTo>
                  <a:pt x="212586" y="94902"/>
                </a:lnTo>
                <a:close/>
                <a:moveTo>
                  <a:pt x="188969" y="96170"/>
                </a:moveTo>
                <a:lnTo>
                  <a:pt x="187668" y="94902"/>
                </a:lnTo>
                <a:lnTo>
                  <a:pt x="187668" y="93568"/>
                </a:lnTo>
                <a:lnTo>
                  <a:pt x="188502" y="92767"/>
                </a:lnTo>
                <a:lnTo>
                  <a:pt x="190303" y="92767"/>
                </a:lnTo>
                <a:lnTo>
                  <a:pt x="188969" y="94102"/>
                </a:lnTo>
                <a:lnTo>
                  <a:pt x="188969" y="96170"/>
                </a:lnTo>
                <a:close/>
                <a:moveTo>
                  <a:pt x="184732" y="95403"/>
                </a:moveTo>
                <a:lnTo>
                  <a:pt x="183865" y="94502"/>
                </a:lnTo>
                <a:lnTo>
                  <a:pt x="182598" y="94502"/>
                </a:lnTo>
                <a:lnTo>
                  <a:pt x="182598" y="93434"/>
                </a:lnTo>
                <a:lnTo>
                  <a:pt x="182464" y="93134"/>
                </a:lnTo>
                <a:lnTo>
                  <a:pt x="181697" y="92367"/>
                </a:lnTo>
                <a:lnTo>
                  <a:pt x="182464" y="91600"/>
                </a:lnTo>
                <a:lnTo>
                  <a:pt x="182598" y="91333"/>
                </a:lnTo>
                <a:lnTo>
                  <a:pt x="182598" y="90232"/>
                </a:lnTo>
                <a:lnTo>
                  <a:pt x="183865" y="90232"/>
                </a:lnTo>
                <a:lnTo>
                  <a:pt x="184732" y="89332"/>
                </a:lnTo>
                <a:lnTo>
                  <a:pt x="185633" y="90232"/>
                </a:lnTo>
                <a:lnTo>
                  <a:pt x="186901" y="90232"/>
                </a:lnTo>
                <a:lnTo>
                  <a:pt x="186901" y="91333"/>
                </a:lnTo>
                <a:lnTo>
                  <a:pt x="187001" y="91600"/>
                </a:lnTo>
                <a:lnTo>
                  <a:pt x="187768" y="92367"/>
                </a:lnTo>
                <a:lnTo>
                  <a:pt x="187001" y="93134"/>
                </a:lnTo>
                <a:lnTo>
                  <a:pt x="186901" y="93434"/>
                </a:lnTo>
                <a:lnTo>
                  <a:pt x="186901" y="94502"/>
                </a:lnTo>
                <a:lnTo>
                  <a:pt x="185633" y="94502"/>
                </a:lnTo>
                <a:close/>
                <a:moveTo>
                  <a:pt x="180529" y="96170"/>
                </a:moveTo>
                <a:lnTo>
                  <a:pt x="180529" y="94135"/>
                </a:lnTo>
                <a:lnTo>
                  <a:pt x="179162" y="92767"/>
                </a:lnTo>
                <a:lnTo>
                  <a:pt x="180996" y="92767"/>
                </a:lnTo>
                <a:lnTo>
                  <a:pt x="181797" y="93601"/>
                </a:lnTo>
                <a:lnTo>
                  <a:pt x="181797" y="94902"/>
                </a:lnTo>
                <a:close/>
                <a:moveTo>
                  <a:pt x="158180" y="96170"/>
                </a:moveTo>
                <a:lnTo>
                  <a:pt x="156879" y="94902"/>
                </a:lnTo>
                <a:lnTo>
                  <a:pt x="156879" y="93568"/>
                </a:lnTo>
                <a:lnTo>
                  <a:pt x="157713" y="92767"/>
                </a:lnTo>
                <a:lnTo>
                  <a:pt x="159514" y="92767"/>
                </a:lnTo>
                <a:lnTo>
                  <a:pt x="158180" y="94102"/>
                </a:lnTo>
                <a:lnTo>
                  <a:pt x="158180" y="96170"/>
                </a:lnTo>
                <a:close/>
                <a:moveTo>
                  <a:pt x="153944" y="95403"/>
                </a:moveTo>
                <a:lnTo>
                  <a:pt x="153076" y="94502"/>
                </a:lnTo>
                <a:lnTo>
                  <a:pt x="151809" y="94502"/>
                </a:lnTo>
                <a:lnTo>
                  <a:pt x="151809" y="93434"/>
                </a:lnTo>
                <a:lnTo>
                  <a:pt x="151675" y="93134"/>
                </a:lnTo>
                <a:lnTo>
                  <a:pt x="150908" y="92367"/>
                </a:lnTo>
                <a:lnTo>
                  <a:pt x="151675" y="91600"/>
                </a:lnTo>
                <a:lnTo>
                  <a:pt x="151809" y="91333"/>
                </a:lnTo>
                <a:lnTo>
                  <a:pt x="151809" y="90232"/>
                </a:lnTo>
                <a:lnTo>
                  <a:pt x="153076" y="90232"/>
                </a:lnTo>
                <a:lnTo>
                  <a:pt x="153944" y="89332"/>
                </a:lnTo>
                <a:lnTo>
                  <a:pt x="154844" y="90232"/>
                </a:lnTo>
                <a:lnTo>
                  <a:pt x="156112" y="90232"/>
                </a:lnTo>
                <a:lnTo>
                  <a:pt x="156112" y="91333"/>
                </a:lnTo>
                <a:lnTo>
                  <a:pt x="156212" y="91600"/>
                </a:lnTo>
                <a:lnTo>
                  <a:pt x="156979" y="92367"/>
                </a:lnTo>
                <a:lnTo>
                  <a:pt x="156212" y="93134"/>
                </a:lnTo>
                <a:lnTo>
                  <a:pt x="156112" y="93434"/>
                </a:lnTo>
                <a:lnTo>
                  <a:pt x="156112" y="94502"/>
                </a:lnTo>
                <a:lnTo>
                  <a:pt x="154844" y="94502"/>
                </a:lnTo>
                <a:close/>
                <a:moveTo>
                  <a:pt x="149741" y="96170"/>
                </a:moveTo>
                <a:lnTo>
                  <a:pt x="149741" y="94135"/>
                </a:lnTo>
                <a:lnTo>
                  <a:pt x="148373" y="92767"/>
                </a:lnTo>
                <a:lnTo>
                  <a:pt x="150208" y="92767"/>
                </a:lnTo>
                <a:lnTo>
                  <a:pt x="151008" y="93601"/>
                </a:lnTo>
                <a:lnTo>
                  <a:pt x="151008" y="94902"/>
                </a:lnTo>
                <a:close/>
                <a:moveTo>
                  <a:pt x="127391" y="96170"/>
                </a:moveTo>
                <a:lnTo>
                  <a:pt x="126091" y="94902"/>
                </a:lnTo>
                <a:lnTo>
                  <a:pt x="126091" y="93568"/>
                </a:lnTo>
                <a:lnTo>
                  <a:pt x="126924" y="92767"/>
                </a:lnTo>
                <a:lnTo>
                  <a:pt x="128726" y="92767"/>
                </a:lnTo>
                <a:lnTo>
                  <a:pt x="127391" y="94102"/>
                </a:lnTo>
                <a:lnTo>
                  <a:pt x="127391" y="96170"/>
                </a:lnTo>
                <a:close/>
                <a:moveTo>
                  <a:pt x="123155" y="95403"/>
                </a:moveTo>
                <a:lnTo>
                  <a:pt x="122254" y="94502"/>
                </a:lnTo>
                <a:lnTo>
                  <a:pt x="121020" y="94502"/>
                </a:lnTo>
                <a:lnTo>
                  <a:pt x="121020" y="93434"/>
                </a:lnTo>
                <a:lnTo>
                  <a:pt x="120887" y="93134"/>
                </a:lnTo>
                <a:lnTo>
                  <a:pt x="120120" y="92367"/>
                </a:lnTo>
                <a:lnTo>
                  <a:pt x="120887" y="91600"/>
                </a:lnTo>
                <a:lnTo>
                  <a:pt x="121020" y="91333"/>
                </a:lnTo>
                <a:lnTo>
                  <a:pt x="121020" y="90232"/>
                </a:lnTo>
                <a:lnTo>
                  <a:pt x="122254" y="90232"/>
                </a:lnTo>
                <a:lnTo>
                  <a:pt x="123155" y="89332"/>
                </a:lnTo>
                <a:lnTo>
                  <a:pt x="124056" y="90232"/>
                </a:lnTo>
                <a:lnTo>
                  <a:pt x="125290" y="90232"/>
                </a:lnTo>
                <a:lnTo>
                  <a:pt x="125290" y="91333"/>
                </a:lnTo>
                <a:lnTo>
                  <a:pt x="125423" y="91600"/>
                </a:lnTo>
                <a:lnTo>
                  <a:pt x="126191" y="92367"/>
                </a:lnTo>
                <a:lnTo>
                  <a:pt x="125423" y="93134"/>
                </a:lnTo>
                <a:lnTo>
                  <a:pt x="125290" y="93434"/>
                </a:lnTo>
                <a:lnTo>
                  <a:pt x="125290" y="94502"/>
                </a:lnTo>
                <a:lnTo>
                  <a:pt x="124056" y="94502"/>
                </a:lnTo>
                <a:close/>
                <a:moveTo>
                  <a:pt x="118952" y="96170"/>
                </a:moveTo>
                <a:lnTo>
                  <a:pt x="118952" y="94135"/>
                </a:lnTo>
                <a:lnTo>
                  <a:pt x="117584" y="92767"/>
                </a:lnTo>
                <a:lnTo>
                  <a:pt x="119386" y="92767"/>
                </a:lnTo>
                <a:lnTo>
                  <a:pt x="120220" y="93601"/>
                </a:lnTo>
                <a:lnTo>
                  <a:pt x="120220" y="94902"/>
                </a:lnTo>
                <a:close/>
                <a:moveTo>
                  <a:pt x="96569" y="96170"/>
                </a:moveTo>
                <a:lnTo>
                  <a:pt x="95302" y="94902"/>
                </a:lnTo>
                <a:lnTo>
                  <a:pt x="95302" y="93568"/>
                </a:lnTo>
                <a:lnTo>
                  <a:pt x="96136" y="92767"/>
                </a:lnTo>
                <a:lnTo>
                  <a:pt x="97937" y="92767"/>
                </a:lnTo>
                <a:lnTo>
                  <a:pt x="96569" y="94102"/>
                </a:lnTo>
                <a:lnTo>
                  <a:pt x="96569" y="96170"/>
                </a:lnTo>
                <a:close/>
                <a:moveTo>
                  <a:pt x="92366" y="95403"/>
                </a:moveTo>
                <a:lnTo>
                  <a:pt x="91466" y="94502"/>
                </a:lnTo>
                <a:lnTo>
                  <a:pt x="90232" y="94502"/>
                </a:lnTo>
                <a:lnTo>
                  <a:pt x="90232" y="93434"/>
                </a:lnTo>
                <a:lnTo>
                  <a:pt x="90098" y="93134"/>
                </a:lnTo>
                <a:lnTo>
                  <a:pt x="89331" y="92367"/>
                </a:lnTo>
                <a:lnTo>
                  <a:pt x="90098" y="91600"/>
                </a:lnTo>
                <a:lnTo>
                  <a:pt x="90232" y="91333"/>
                </a:lnTo>
                <a:lnTo>
                  <a:pt x="90232" y="90232"/>
                </a:lnTo>
                <a:lnTo>
                  <a:pt x="91466" y="90232"/>
                </a:lnTo>
                <a:lnTo>
                  <a:pt x="92366" y="89332"/>
                </a:lnTo>
                <a:lnTo>
                  <a:pt x="93267" y="90232"/>
                </a:lnTo>
                <a:lnTo>
                  <a:pt x="94501" y="90232"/>
                </a:lnTo>
                <a:lnTo>
                  <a:pt x="94501" y="91333"/>
                </a:lnTo>
                <a:lnTo>
                  <a:pt x="94635" y="91600"/>
                </a:lnTo>
                <a:lnTo>
                  <a:pt x="95402" y="92367"/>
                </a:lnTo>
                <a:lnTo>
                  <a:pt x="94635" y="93134"/>
                </a:lnTo>
                <a:lnTo>
                  <a:pt x="94501" y="93434"/>
                </a:lnTo>
                <a:lnTo>
                  <a:pt x="94501" y="94502"/>
                </a:lnTo>
                <a:lnTo>
                  <a:pt x="93267" y="94502"/>
                </a:lnTo>
                <a:close/>
                <a:moveTo>
                  <a:pt x="88130" y="96170"/>
                </a:moveTo>
                <a:lnTo>
                  <a:pt x="88130" y="94135"/>
                </a:lnTo>
                <a:lnTo>
                  <a:pt x="86796" y="92767"/>
                </a:lnTo>
                <a:lnTo>
                  <a:pt x="88597" y="92767"/>
                </a:lnTo>
                <a:lnTo>
                  <a:pt x="89431" y="93601"/>
                </a:lnTo>
                <a:lnTo>
                  <a:pt x="89431" y="94902"/>
                </a:lnTo>
                <a:close/>
                <a:moveTo>
                  <a:pt x="65781" y="96170"/>
                </a:moveTo>
                <a:lnTo>
                  <a:pt x="64513" y="94902"/>
                </a:lnTo>
                <a:lnTo>
                  <a:pt x="64513" y="93568"/>
                </a:lnTo>
                <a:lnTo>
                  <a:pt x="65347" y="92767"/>
                </a:lnTo>
                <a:lnTo>
                  <a:pt x="67148" y="92767"/>
                </a:lnTo>
                <a:lnTo>
                  <a:pt x="65781" y="94102"/>
                </a:lnTo>
                <a:close/>
                <a:moveTo>
                  <a:pt x="61578" y="95403"/>
                </a:moveTo>
                <a:lnTo>
                  <a:pt x="60677" y="94502"/>
                </a:lnTo>
                <a:lnTo>
                  <a:pt x="59410" y="94502"/>
                </a:lnTo>
                <a:lnTo>
                  <a:pt x="59410" y="93434"/>
                </a:lnTo>
                <a:lnTo>
                  <a:pt x="59310" y="93134"/>
                </a:lnTo>
                <a:lnTo>
                  <a:pt x="58542" y="92367"/>
                </a:lnTo>
                <a:lnTo>
                  <a:pt x="59310" y="91600"/>
                </a:lnTo>
                <a:lnTo>
                  <a:pt x="59410" y="91333"/>
                </a:lnTo>
                <a:lnTo>
                  <a:pt x="59410" y="90232"/>
                </a:lnTo>
                <a:lnTo>
                  <a:pt x="60677" y="90232"/>
                </a:lnTo>
                <a:lnTo>
                  <a:pt x="61578" y="89332"/>
                </a:lnTo>
                <a:lnTo>
                  <a:pt x="62445" y="90232"/>
                </a:lnTo>
                <a:lnTo>
                  <a:pt x="63713" y="90232"/>
                </a:lnTo>
                <a:lnTo>
                  <a:pt x="63713" y="91333"/>
                </a:lnTo>
                <a:lnTo>
                  <a:pt x="63846" y="91600"/>
                </a:lnTo>
                <a:lnTo>
                  <a:pt x="64613" y="92367"/>
                </a:lnTo>
                <a:lnTo>
                  <a:pt x="63846" y="93134"/>
                </a:lnTo>
                <a:lnTo>
                  <a:pt x="63713" y="93434"/>
                </a:lnTo>
                <a:lnTo>
                  <a:pt x="63713" y="94502"/>
                </a:lnTo>
                <a:lnTo>
                  <a:pt x="62445" y="94502"/>
                </a:lnTo>
                <a:close/>
                <a:moveTo>
                  <a:pt x="57341" y="96170"/>
                </a:moveTo>
                <a:lnTo>
                  <a:pt x="57341" y="94135"/>
                </a:lnTo>
                <a:lnTo>
                  <a:pt x="56007" y="92767"/>
                </a:lnTo>
                <a:lnTo>
                  <a:pt x="57808" y="92767"/>
                </a:lnTo>
                <a:lnTo>
                  <a:pt x="58642" y="93601"/>
                </a:lnTo>
                <a:lnTo>
                  <a:pt x="58642" y="94902"/>
                </a:lnTo>
                <a:close/>
                <a:moveTo>
                  <a:pt x="34992" y="96170"/>
                </a:moveTo>
                <a:lnTo>
                  <a:pt x="33725" y="94902"/>
                </a:lnTo>
                <a:lnTo>
                  <a:pt x="33725" y="93568"/>
                </a:lnTo>
                <a:lnTo>
                  <a:pt x="34525" y="92767"/>
                </a:lnTo>
                <a:lnTo>
                  <a:pt x="36360" y="92767"/>
                </a:lnTo>
                <a:lnTo>
                  <a:pt x="34992" y="94102"/>
                </a:lnTo>
                <a:close/>
                <a:moveTo>
                  <a:pt x="30789" y="95403"/>
                </a:moveTo>
                <a:lnTo>
                  <a:pt x="29889" y="94502"/>
                </a:lnTo>
                <a:lnTo>
                  <a:pt x="28621" y="94502"/>
                </a:lnTo>
                <a:lnTo>
                  <a:pt x="28621" y="93434"/>
                </a:lnTo>
                <a:lnTo>
                  <a:pt x="28521" y="93134"/>
                </a:lnTo>
                <a:lnTo>
                  <a:pt x="27754" y="92367"/>
                </a:lnTo>
                <a:lnTo>
                  <a:pt x="28521" y="91600"/>
                </a:lnTo>
                <a:lnTo>
                  <a:pt x="28621" y="91333"/>
                </a:lnTo>
                <a:lnTo>
                  <a:pt x="28621" y="90232"/>
                </a:lnTo>
                <a:lnTo>
                  <a:pt x="29889" y="90232"/>
                </a:lnTo>
                <a:lnTo>
                  <a:pt x="30789" y="89332"/>
                </a:lnTo>
                <a:lnTo>
                  <a:pt x="31656" y="90232"/>
                </a:lnTo>
                <a:lnTo>
                  <a:pt x="32924" y="90232"/>
                </a:lnTo>
                <a:lnTo>
                  <a:pt x="32924" y="91333"/>
                </a:lnTo>
                <a:lnTo>
                  <a:pt x="33057" y="91600"/>
                </a:lnTo>
                <a:lnTo>
                  <a:pt x="33825" y="92367"/>
                </a:lnTo>
                <a:lnTo>
                  <a:pt x="33057" y="93134"/>
                </a:lnTo>
                <a:lnTo>
                  <a:pt x="32924" y="93434"/>
                </a:lnTo>
                <a:lnTo>
                  <a:pt x="32924" y="94502"/>
                </a:lnTo>
                <a:lnTo>
                  <a:pt x="31656" y="94502"/>
                </a:lnTo>
                <a:close/>
                <a:moveTo>
                  <a:pt x="26553" y="96170"/>
                </a:moveTo>
                <a:lnTo>
                  <a:pt x="26553" y="94135"/>
                </a:lnTo>
                <a:lnTo>
                  <a:pt x="25219" y="92767"/>
                </a:lnTo>
                <a:lnTo>
                  <a:pt x="27020" y="92767"/>
                </a:lnTo>
                <a:lnTo>
                  <a:pt x="27854" y="93601"/>
                </a:lnTo>
                <a:lnTo>
                  <a:pt x="27854" y="94902"/>
                </a:lnTo>
                <a:close/>
                <a:moveTo>
                  <a:pt x="26553" y="26987"/>
                </a:moveTo>
                <a:lnTo>
                  <a:pt x="27854" y="28254"/>
                </a:lnTo>
                <a:lnTo>
                  <a:pt x="27854" y="29555"/>
                </a:lnTo>
                <a:lnTo>
                  <a:pt x="27020" y="30389"/>
                </a:lnTo>
                <a:lnTo>
                  <a:pt x="25219" y="30389"/>
                </a:lnTo>
                <a:lnTo>
                  <a:pt x="26553" y="29055"/>
                </a:lnTo>
                <a:lnTo>
                  <a:pt x="26553" y="26987"/>
                </a:lnTo>
                <a:close/>
                <a:moveTo>
                  <a:pt x="30789" y="27754"/>
                </a:moveTo>
                <a:lnTo>
                  <a:pt x="31656" y="28655"/>
                </a:lnTo>
                <a:lnTo>
                  <a:pt x="32924" y="28655"/>
                </a:lnTo>
                <a:lnTo>
                  <a:pt x="32924" y="29722"/>
                </a:lnTo>
                <a:lnTo>
                  <a:pt x="33057" y="30022"/>
                </a:lnTo>
                <a:lnTo>
                  <a:pt x="33825" y="30790"/>
                </a:lnTo>
                <a:lnTo>
                  <a:pt x="33057" y="31557"/>
                </a:lnTo>
                <a:lnTo>
                  <a:pt x="32924" y="31824"/>
                </a:lnTo>
                <a:lnTo>
                  <a:pt x="32924" y="32924"/>
                </a:lnTo>
                <a:lnTo>
                  <a:pt x="31656" y="32924"/>
                </a:lnTo>
                <a:lnTo>
                  <a:pt x="30789" y="33825"/>
                </a:lnTo>
                <a:lnTo>
                  <a:pt x="29889" y="32924"/>
                </a:lnTo>
                <a:lnTo>
                  <a:pt x="28621" y="32924"/>
                </a:lnTo>
                <a:lnTo>
                  <a:pt x="28621" y="31824"/>
                </a:lnTo>
                <a:lnTo>
                  <a:pt x="28521" y="31557"/>
                </a:lnTo>
                <a:lnTo>
                  <a:pt x="27754" y="30790"/>
                </a:lnTo>
                <a:lnTo>
                  <a:pt x="28521" y="30022"/>
                </a:lnTo>
                <a:lnTo>
                  <a:pt x="28621" y="29722"/>
                </a:lnTo>
                <a:lnTo>
                  <a:pt x="28621" y="28655"/>
                </a:lnTo>
                <a:lnTo>
                  <a:pt x="29889" y="28655"/>
                </a:lnTo>
                <a:close/>
                <a:moveTo>
                  <a:pt x="34992" y="26987"/>
                </a:moveTo>
                <a:lnTo>
                  <a:pt x="34992" y="29022"/>
                </a:lnTo>
                <a:lnTo>
                  <a:pt x="36360" y="30389"/>
                </a:lnTo>
                <a:lnTo>
                  <a:pt x="34525" y="30389"/>
                </a:lnTo>
                <a:lnTo>
                  <a:pt x="33725" y="29555"/>
                </a:lnTo>
                <a:lnTo>
                  <a:pt x="33725" y="28254"/>
                </a:lnTo>
                <a:close/>
                <a:moveTo>
                  <a:pt x="57341" y="26987"/>
                </a:moveTo>
                <a:lnTo>
                  <a:pt x="58642" y="28254"/>
                </a:lnTo>
                <a:lnTo>
                  <a:pt x="58642" y="29555"/>
                </a:lnTo>
                <a:lnTo>
                  <a:pt x="57808" y="30389"/>
                </a:lnTo>
                <a:lnTo>
                  <a:pt x="56007" y="30389"/>
                </a:lnTo>
                <a:lnTo>
                  <a:pt x="57341" y="29055"/>
                </a:lnTo>
                <a:close/>
                <a:moveTo>
                  <a:pt x="61578" y="27754"/>
                </a:moveTo>
                <a:lnTo>
                  <a:pt x="62445" y="28655"/>
                </a:lnTo>
                <a:lnTo>
                  <a:pt x="63713" y="28655"/>
                </a:lnTo>
                <a:lnTo>
                  <a:pt x="63713" y="29722"/>
                </a:lnTo>
                <a:lnTo>
                  <a:pt x="63846" y="30022"/>
                </a:lnTo>
                <a:lnTo>
                  <a:pt x="64613" y="30790"/>
                </a:lnTo>
                <a:lnTo>
                  <a:pt x="63846" y="31557"/>
                </a:lnTo>
                <a:lnTo>
                  <a:pt x="63713" y="31824"/>
                </a:lnTo>
                <a:lnTo>
                  <a:pt x="63713" y="32924"/>
                </a:lnTo>
                <a:lnTo>
                  <a:pt x="62445" y="32924"/>
                </a:lnTo>
                <a:lnTo>
                  <a:pt x="61578" y="33825"/>
                </a:lnTo>
                <a:lnTo>
                  <a:pt x="60677" y="32924"/>
                </a:lnTo>
                <a:lnTo>
                  <a:pt x="59410" y="32924"/>
                </a:lnTo>
                <a:lnTo>
                  <a:pt x="59410" y="31824"/>
                </a:lnTo>
                <a:lnTo>
                  <a:pt x="59310" y="31557"/>
                </a:lnTo>
                <a:lnTo>
                  <a:pt x="58542" y="30790"/>
                </a:lnTo>
                <a:lnTo>
                  <a:pt x="59310" y="30022"/>
                </a:lnTo>
                <a:lnTo>
                  <a:pt x="59410" y="29722"/>
                </a:lnTo>
                <a:lnTo>
                  <a:pt x="59410" y="28655"/>
                </a:lnTo>
                <a:lnTo>
                  <a:pt x="60677" y="28655"/>
                </a:lnTo>
                <a:close/>
                <a:moveTo>
                  <a:pt x="65781" y="26987"/>
                </a:moveTo>
                <a:lnTo>
                  <a:pt x="65781" y="29022"/>
                </a:lnTo>
                <a:lnTo>
                  <a:pt x="67148" y="30389"/>
                </a:lnTo>
                <a:lnTo>
                  <a:pt x="65347" y="30389"/>
                </a:lnTo>
                <a:lnTo>
                  <a:pt x="64513" y="29555"/>
                </a:lnTo>
                <a:lnTo>
                  <a:pt x="64513" y="28254"/>
                </a:lnTo>
                <a:close/>
                <a:moveTo>
                  <a:pt x="88130" y="26987"/>
                </a:moveTo>
                <a:lnTo>
                  <a:pt x="89431" y="28254"/>
                </a:lnTo>
                <a:lnTo>
                  <a:pt x="89431" y="29555"/>
                </a:lnTo>
                <a:lnTo>
                  <a:pt x="88597" y="30389"/>
                </a:lnTo>
                <a:lnTo>
                  <a:pt x="86796" y="30389"/>
                </a:lnTo>
                <a:lnTo>
                  <a:pt x="88130" y="29055"/>
                </a:lnTo>
                <a:lnTo>
                  <a:pt x="88130" y="26987"/>
                </a:lnTo>
                <a:close/>
                <a:moveTo>
                  <a:pt x="92366" y="27754"/>
                </a:moveTo>
                <a:lnTo>
                  <a:pt x="93267" y="28655"/>
                </a:lnTo>
                <a:lnTo>
                  <a:pt x="94501" y="28655"/>
                </a:lnTo>
                <a:lnTo>
                  <a:pt x="94501" y="29722"/>
                </a:lnTo>
                <a:lnTo>
                  <a:pt x="94635" y="30022"/>
                </a:lnTo>
                <a:lnTo>
                  <a:pt x="95402" y="30790"/>
                </a:lnTo>
                <a:lnTo>
                  <a:pt x="94635" y="31557"/>
                </a:lnTo>
                <a:lnTo>
                  <a:pt x="94501" y="31824"/>
                </a:lnTo>
                <a:lnTo>
                  <a:pt x="94501" y="32924"/>
                </a:lnTo>
                <a:lnTo>
                  <a:pt x="93267" y="32924"/>
                </a:lnTo>
                <a:lnTo>
                  <a:pt x="92366" y="33825"/>
                </a:lnTo>
                <a:lnTo>
                  <a:pt x="91466" y="32924"/>
                </a:lnTo>
                <a:lnTo>
                  <a:pt x="90232" y="32924"/>
                </a:lnTo>
                <a:lnTo>
                  <a:pt x="90232" y="31824"/>
                </a:lnTo>
                <a:lnTo>
                  <a:pt x="90098" y="31557"/>
                </a:lnTo>
                <a:lnTo>
                  <a:pt x="89331" y="30790"/>
                </a:lnTo>
                <a:lnTo>
                  <a:pt x="90098" y="30022"/>
                </a:lnTo>
                <a:lnTo>
                  <a:pt x="90232" y="29722"/>
                </a:lnTo>
                <a:lnTo>
                  <a:pt x="90232" y="28655"/>
                </a:lnTo>
                <a:lnTo>
                  <a:pt x="91466" y="28655"/>
                </a:lnTo>
                <a:close/>
                <a:moveTo>
                  <a:pt x="96569" y="26987"/>
                </a:moveTo>
                <a:lnTo>
                  <a:pt x="96569" y="29022"/>
                </a:lnTo>
                <a:lnTo>
                  <a:pt x="97937" y="30389"/>
                </a:lnTo>
                <a:lnTo>
                  <a:pt x="96136" y="30389"/>
                </a:lnTo>
                <a:lnTo>
                  <a:pt x="95302" y="29555"/>
                </a:lnTo>
                <a:lnTo>
                  <a:pt x="95302" y="28254"/>
                </a:lnTo>
                <a:close/>
                <a:moveTo>
                  <a:pt x="118952" y="26987"/>
                </a:moveTo>
                <a:lnTo>
                  <a:pt x="120220" y="28254"/>
                </a:lnTo>
                <a:lnTo>
                  <a:pt x="120220" y="29555"/>
                </a:lnTo>
                <a:lnTo>
                  <a:pt x="119386" y="30389"/>
                </a:lnTo>
                <a:lnTo>
                  <a:pt x="117584" y="30389"/>
                </a:lnTo>
                <a:lnTo>
                  <a:pt x="118952" y="29055"/>
                </a:lnTo>
                <a:lnTo>
                  <a:pt x="118952" y="26987"/>
                </a:lnTo>
                <a:close/>
                <a:moveTo>
                  <a:pt x="123155" y="27754"/>
                </a:moveTo>
                <a:lnTo>
                  <a:pt x="124056" y="28655"/>
                </a:lnTo>
                <a:lnTo>
                  <a:pt x="125290" y="28655"/>
                </a:lnTo>
                <a:lnTo>
                  <a:pt x="125290" y="29722"/>
                </a:lnTo>
                <a:lnTo>
                  <a:pt x="125423" y="30022"/>
                </a:lnTo>
                <a:lnTo>
                  <a:pt x="126191" y="30790"/>
                </a:lnTo>
                <a:lnTo>
                  <a:pt x="125423" y="31557"/>
                </a:lnTo>
                <a:lnTo>
                  <a:pt x="125290" y="31824"/>
                </a:lnTo>
                <a:lnTo>
                  <a:pt x="125290" y="32924"/>
                </a:lnTo>
                <a:lnTo>
                  <a:pt x="124056" y="32924"/>
                </a:lnTo>
                <a:lnTo>
                  <a:pt x="123155" y="33825"/>
                </a:lnTo>
                <a:lnTo>
                  <a:pt x="122254" y="32924"/>
                </a:lnTo>
                <a:lnTo>
                  <a:pt x="121020" y="32924"/>
                </a:lnTo>
                <a:lnTo>
                  <a:pt x="121020" y="31857"/>
                </a:lnTo>
                <a:lnTo>
                  <a:pt x="120887" y="31557"/>
                </a:lnTo>
                <a:lnTo>
                  <a:pt x="120120" y="30790"/>
                </a:lnTo>
                <a:lnTo>
                  <a:pt x="120887" y="30022"/>
                </a:lnTo>
                <a:lnTo>
                  <a:pt x="121020" y="29722"/>
                </a:lnTo>
                <a:lnTo>
                  <a:pt x="121020" y="28655"/>
                </a:lnTo>
                <a:lnTo>
                  <a:pt x="122254" y="28655"/>
                </a:lnTo>
                <a:close/>
                <a:moveTo>
                  <a:pt x="127391" y="26987"/>
                </a:moveTo>
                <a:lnTo>
                  <a:pt x="127391" y="29022"/>
                </a:lnTo>
                <a:lnTo>
                  <a:pt x="128726" y="30389"/>
                </a:lnTo>
                <a:lnTo>
                  <a:pt x="126924" y="30389"/>
                </a:lnTo>
                <a:lnTo>
                  <a:pt x="126091" y="29555"/>
                </a:lnTo>
                <a:lnTo>
                  <a:pt x="126091" y="28254"/>
                </a:lnTo>
                <a:close/>
                <a:moveTo>
                  <a:pt x="149741" y="26987"/>
                </a:moveTo>
                <a:lnTo>
                  <a:pt x="151008" y="28254"/>
                </a:lnTo>
                <a:lnTo>
                  <a:pt x="151008" y="29555"/>
                </a:lnTo>
                <a:lnTo>
                  <a:pt x="150174" y="30389"/>
                </a:lnTo>
                <a:lnTo>
                  <a:pt x="148373" y="30389"/>
                </a:lnTo>
                <a:lnTo>
                  <a:pt x="149741" y="29055"/>
                </a:lnTo>
                <a:lnTo>
                  <a:pt x="149741" y="26987"/>
                </a:lnTo>
                <a:close/>
                <a:moveTo>
                  <a:pt x="153944" y="27754"/>
                </a:moveTo>
                <a:lnTo>
                  <a:pt x="154844" y="28655"/>
                </a:lnTo>
                <a:lnTo>
                  <a:pt x="156112" y="28655"/>
                </a:lnTo>
                <a:lnTo>
                  <a:pt x="156112" y="29722"/>
                </a:lnTo>
                <a:lnTo>
                  <a:pt x="156212" y="30022"/>
                </a:lnTo>
                <a:lnTo>
                  <a:pt x="156979" y="30790"/>
                </a:lnTo>
                <a:lnTo>
                  <a:pt x="156212" y="31557"/>
                </a:lnTo>
                <a:lnTo>
                  <a:pt x="156112" y="31824"/>
                </a:lnTo>
                <a:lnTo>
                  <a:pt x="156112" y="32924"/>
                </a:lnTo>
                <a:lnTo>
                  <a:pt x="154844" y="32924"/>
                </a:lnTo>
                <a:lnTo>
                  <a:pt x="153944" y="33825"/>
                </a:lnTo>
                <a:lnTo>
                  <a:pt x="153076" y="32924"/>
                </a:lnTo>
                <a:lnTo>
                  <a:pt x="151809" y="32924"/>
                </a:lnTo>
                <a:lnTo>
                  <a:pt x="151809" y="31824"/>
                </a:lnTo>
                <a:lnTo>
                  <a:pt x="151675" y="31557"/>
                </a:lnTo>
                <a:lnTo>
                  <a:pt x="150908" y="30790"/>
                </a:lnTo>
                <a:lnTo>
                  <a:pt x="151675" y="30022"/>
                </a:lnTo>
                <a:lnTo>
                  <a:pt x="151809" y="29722"/>
                </a:lnTo>
                <a:lnTo>
                  <a:pt x="151809" y="28655"/>
                </a:lnTo>
                <a:lnTo>
                  <a:pt x="153076" y="28655"/>
                </a:lnTo>
                <a:close/>
                <a:moveTo>
                  <a:pt x="158180" y="26987"/>
                </a:moveTo>
                <a:lnTo>
                  <a:pt x="158180" y="29022"/>
                </a:lnTo>
                <a:lnTo>
                  <a:pt x="159514" y="30389"/>
                </a:lnTo>
                <a:lnTo>
                  <a:pt x="157713" y="30389"/>
                </a:lnTo>
                <a:lnTo>
                  <a:pt x="156879" y="29555"/>
                </a:lnTo>
                <a:lnTo>
                  <a:pt x="156879" y="28254"/>
                </a:lnTo>
                <a:close/>
                <a:moveTo>
                  <a:pt x="180529" y="26987"/>
                </a:moveTo>
                <a:lnTo>
                  <a:pt x="181797" y="28254"/>
                </a:lnTo>
                <a:lnTo>
                  <a:pt x="181797" y="29555"/>
                </a:lnTo>
                <a:lnTo>
                  <a:pt x="180963" y="30389"/>
                </a:lnTo>
                <a:lnTo>
                  <a:pt x="179162" y="30389"/>
                </a:lnTo>
                <a:lnTo>
                  <a:pt x="180529" y="29055"/>
                </a:lnTo>
                <a:lnTo>
                  <a:pt x="180529" y="26987"/>
                </a:lnTo>
                <a:close/>
                <a:moveTo>
                  <a:pt x="184732" y="27754"/>
                </a:moveTo>
                <a:lnTo>
                  <a:pt x="185633" y="28655"/>
                </a:lnTo>
                <a:lnTo>
                  <a:pt x="186901" y="28655"/>
                </a:lnTo>
                <a:lnTo>
                  <a:pt x="186901" y="29722"/>
                </a:lnTo>
                <a:lnTo>
                  <a:pt x="187001" y="30022"/>
                </a:lnTo>
                <a:lnTo>
                  <a:pt x="187768" y="30790"/>
                </a:lnTo>
                <a:lnTo>
                  <a:pt x="187001" y="31557"/>
                </a:lnTo>
                <a:lnTo>
                  <a:pt x="186901" y="31824"/>
                </a:lnTo>
                <a:lnTo>
                  <a:pt x="186901" y="32924"/>
                </a:lnTo>
                <a:lnTo>
                  <a:pt x="185633" y="32924"/>
                </a:lnTo>
                <a:lnTo>
                  <a:pt x="184732" y="33825"/>
                </a:lnTo>
                <a:lnTo>
                  <a:pt x="183865" y="32924"/>
                </a:lnTo>
                <a:lnTo>
                  <a:pt x="182598" y="32924"/>
                </a:lnTo>
                <a:lnTo>
                  <a:pt x="182598" y="31824"/>
                </a:lnTo>
                <a:lnTo>
                  <a:pt x="182464" y="31557"/>
                </a:lnTo>
                <a:lnTo>
                  <a:pt x="181697" y="30790"/>
                </a:lnTo>
                <a:lnTo>
                  <a:pt x="182464" y="30022"/>
                </a:lnTo>
                <a:lnTo>
                  <a:pt x="182598" y="29722"/>
                </a:lnTo>
                <a:lnTo>
                  <a:pt x="182598" y="28655"/>
                </a:lnTo>
                <a:lnTo>
                  <a:pt x="183865" y="28655"/>
                </a:lnTo>
                <a:close/>
                <a:moveTo>
                  <a:pt x="188969" y="26987"/>
                </a:moveTo>
                <a:lnTo>
                  <a:pt x="188969" y="29022"/>
                </a:lnTo>
                <a:lnTo>
                  <a:pt x="190303" y="30389"/>
                </a:lnTo>
                <a:lnTo>
                  <a:pt x="188502" y="30389"/>
                </a:lnTo>
                <a:lnTo>
                  <a:pt x="187668" y="29555"/>
                </a:lnTo>
                <a:lnTo>
                  <a:pt x="187668" y="28254"/>
                </a:lnTo>
                <a:close/>
                <a:moveTo>
                  <a:pt x="211318" y="26987"/>
                </a:moveTo>
                <a:lnTo>
                  <a:pt x="212586" y="28254"/>
                </a:lnTo>
                <a:lnTo>
                  <a:pt x="212586" y="29555"/>
                </a:lnTo>
                <a:lnTo>
                  <a:pt x="211785" y="30389"/>
                </a:lnTo>
                <a:lnTo>
                  <a:pt x="209950" y="30389"/>
                </a:lnTo>
                <a:lnTo>
                  <a:pt x="211318" y="29055"/>
                </a:lnTo>
                <a:lnTo>
                  <a:pt x="211318" y="26987"/>
                </a:lnTo>
                <a:close/>
                <a:moveTo>
                  <a:pt x="215521" y="27754"/>
                </a:moveTo>
                <a:lnTo>
                  <a:pt x="216422" y="28655"/>
                </a:lnTo>
                <a:lnTo>
                  <a:pt x="217689" y="28655"/>
                </a:lnTo>
                <a:lnTo>
                  <a:pt x="217689" y="29722"/>
                </a:lnTo>
                <a:lnTo>
                  <a:pt x="217789" y="30022"/>
                </a:lnTo>
                <a:lnTo>
                  <a:pt x="218557" y="30790"/>
                </a:lnTo>
                <a:lnTo>
                  <a:pt x="217789" y="31557"/>
                </a:lnTo>
                <a:lnTo>
                  <a:pt x="217689" y="31824"/>
                </a:lnTo>
                <a:lnTo>
                  <a:pt x="217689" y="32924"/>
                </a:lnTo>
                <a:lnTo>
                  <a:pt x="216422" y="32924"/>
                </a:lnTo>
                <a:lnTo>
                  <a:pt x="215521" y="33825"/>
                </a:lnTo>
                <a:lnTo>
                  <a:pt x="214654" y="32924"/>
                </a:lnTo>
                <a:lnTo>
                  <a:pt x="213386" y="32924"/>
                </a:lnTo>
                <a:lnTo>
                  <a:pt x="213386" y="31824"/>
                </a:lnTo>
                <a:lnTo>
                  <a:pt x="213286" y="31557"/>
                </a:lnTo>
                <a:lnTo>
                  <a:pt x="212486" y="30790"/>
                </a:lnTo>
                <a:lnTo>
                  <a:pt x="213286" y="30022"/>
                </a:lnTo>
                <a:lnTo>
                  <a:pt x="213386" y="29722"/>
                </a:lnTo>
                <a:lnTo>
                  <a:pt x="213386" y="28655"/>
                </a:lnTo>
                <a:lnTo>
                  <a:pt x="214654" y="28655"/>
                </a:lnTo>
                <a:close/>
                <a:moveTo>
                  <a:pt x="218056" y="89432"/>
                </a:moveTo>
                <a:lnTo>
                  <a:pt x="216755" y="89432"/>
                </a:lnTo>
                <a:lnTo>
                  <a:pt x="215921" y="88598"/>
                </a:lnTo>
                <a:lnTo>
                  <a:pt x="215921" y="86796"/>
                </a:lnTo>
                <a:lnTo>
                  <a:pt x="217156" y="88031"/>
                </a:lnTo>
                <a:lnTo>
                  <a:pt x="217456" y="88164"/>
                </a:lnTo>
                <a:lnTo>
                  <a:pt x="219324" y="88164"/>
                </a:lnTo>
                <a:close/>
                <a:moveTo>
                  <a:pt x="211785" y="91967"/>
                </a:moveTo>
                <a:lnTo>
                  <a:pt x="209950" y="91967"/>
                </a:lnTo>
                <a:lnTo>
                  <a:pt x="211318" y="90632"/>
                </a:lnTo>
                <a:lnTo>
                  <a:pt x="211318" y="88564"/>
                </a:lnTo>
                <a:lnTo>
                  <a:pt x="212586" y="89865"/>
                </a:lnTo>
                <a:lnTo>
                  <a:pt x="212586" y="91166"/>
                </a:lnTo>
                <a:close/>
                <a:moveTo>
                  <a:pt x="188502" y="91967"/>
                </a:moveTo>
                <a:lnTo>
                  <a:pt x="187668" y="91166"/>
                </a:lnTo>
                <a:lnTo>
                  <a:pt x="187668" y="89865"/>
                </a:lnTo>
                <a:lnTo>
                  <a:pt x="188969" y="88564"/>
                </a:lnTo>
                <a:lnTo>
                  <a:pt x="188969" y="90632"/>
                </a:lnTo>
                <a:lnTo>
                  <a:pt x="190303" y="91967"/>
                </a:lnTo>
                <a:lnTo>
                  <a:pt x="188502" y="91967"/>
                </a:lnTo>
                <a:close/>
                <a:moveTo>
                  <a:pt x="180996" y="91967"/>
                </a:moveTo>
                <a:lnTo>
                  <a:pt x="179162" y="91967"/>
                </a:lnTo>
                <a:lnTo>
                  <a:pt x="180529" y="90632"/>
                </a:lnTo>
                <a:lnTo>
                  <a:pt x="180529" y="88564"/>
                </a:lnTo>
                <a:lnTo>
                  <a:pt x="181797" y="89865"/>
                </a:lnTo>
                <a:lnTo>
                  <a:pt x="181797" y="91166"/>
                </a:lnTo>
                <a:close/>
                <a:moveTo>
                  <a:pt x="157713" y="91967"/>
                </a:moveTo>
                <a:lnTo>
                  <a:pt x="156879" y="91166"/>
                </a:lnTo>
                <a:lnTo>
                  <a:pt x="156879" y="89865"/>
                </a:lnTo>
                <a:lnTo>
                  <a:pt x="158180" y="88564"/>
                </a:lnTo>
                <a:lnTo>
                  <a:pt x="158180" y="90632"/>
                </a:lnTo>
                <a:lnTo>
                  <a:pt x="159514" y="91967"/>
                </a:lnTo>
                <a:lnTo>
                  <a:pt x="157713" y="91967"/>
                </a:lnTo>
                <a:close/>
                <a:moveTo>
                  <a:pt x="150174" y="91967"/>
                </a:moveTo>
                <a:lnTo>
                  <a:pt x="148373" y="91967"/>
                </a:lnTo>
                <a:lnTo>
                  <a:pt x="149741" y="90632"/>
                </a:lnTo>
                <a:lnTo>
                  <a:pt x="149741" y="88564"/>
                </a:lnTo>
                <a:lnTo>
                  <a:pt x="151008" y="89865"/>
                </a:lnTo>
                <a:lnTo>
                  <a:pt x="151008" y="91166"/>
                </a:lnTo>
                <a:close/>
                <a:moveTo>
                  <a:pt x="126924" y="91967"/>
                </a:moveTo>
                <a:lnTo>
                  <a:pt x="126091" y="91166"/>
                </a:lnTo>
                <a:lnTo>
                  <a:pt x="126091" y="89865"/>
                </a:lnTo>
                <a:lnTo>
                  <a:pt x="127358" y="88564"/>
                </a:lnTo>
                <a:lnTo>
                  <a:pt x="127358" y="90632"/>
                </a:lnTo>
                <a:lnTo>
                  <a:pt x="128726" y="91967"/>
                </a:lnTo>
                <a:lnTo>
                  <a:pt x="126924" y="91967"/>
                </a:lnTo>
                <a:close/>
                <a:moveTo>
                  <a:pt x="119386" y="91967"/>
                </a:moveTo>
                <a:lnTo>
                  <a:pt x="117584" y="91967"/>
                </a:lnTo>
                <a:lnTo>
                  <a:pt x="118952" y="90632"/>
                </a:lnTo>
                <a:lnTo>
                  <a:pt x="118952" y="88564"/>
                </a:lnTo>
                <a:lnTo>
                  <a:pt x="120220" y="89865"/>
                </a:lnTo>
                <a:lnTo>
                  <a:pt x="120220" y="91166"/>
                </a:lnTo>
                <a:close/>
                <a:moveTo>
                  <a:pt x="96136" y="91967"/>
                </a:moveTo>
                <a:lnTo>
                  <a:pt x="95302" y="91166"/>
                </a:lnTo>
                <a:lnTo>
                  <a:pt x="95302" y="89865"/>
                </a:lnTo>
                <a:lnTo>
                  <a:pt x="96569" y="88564"/>
                </a:lnTo>
                <a:lnTo>
                  <a:pt x="96569" y="90632"/>
                </a:lnTo>
                <a:lnTo>
                  <a:pt x="97937" y="91967"/>
                </a:lnTo>
                <a:lnTo>
                  <a:pt x="96136" y="91967"/>
                </a:lnTo>
                <a:close/>
                <a:moveTo>
                  <a:pt x="88597" y="91967"/>
                </a:moveTo>
                <a:lnTo>
                  <a:pt x="86796" y="91967"/>
                </a:lnTo>
                <a:lnTo>
                  <a:pt x="88130" y="90632"/>
                </a:lnTo>
                <a:lnTo>
                  <a:pt x="88130" y="88564"/>
                </a:lnTo>
                <a:lnTo>
                  <a:pt x="89431" y="89865"/>
                </a:lnTo>
                <a:lnTo>
                  <a:pt x="89431" y="91166"/>
                </a:lnTo>
                <a:close/>
                <a:moveTo>
                  <a:pt x="65347" y="91967"/>
                </a:moveTo>
                <a:lnTo>
                  <a:pt x="64513" y="91166"/>
                </a:lnTo>
                <a:lnTo>
                  <a:pt x="64513" y="89865"/>
                </a:lnTo>
                <a:lnTo>
                  <a:pt x="65781" y="88564"/>
                </a:lnTo>
                <a:lnTo>
                  <a:pt x="65781" y="90632"/>
                </a:lnTo>
                <a:lnTo>
                  <a:pt x="67148" y="91967"/>
                </a:lnTo>
                <a:lnTo>
                  <a:pt x="65347" y="91967"/>
                </a:lnTo>
                <a:close/>
                <a:moveTo>
                  <a:pt x="57808" y="91967"/>
                </a:moveTo>
                <a:lnTo>
                  <a:pt x="56007" y="91967"/>
                </a:lnTo>
                <a:lnTo>
                  <a:pt x="57341" y="90632"/>
                </a:lnTo>
                <a:lnTo>
                  <a:pt x="57341" y="88564"/>
                </a:lnTo>
                <a:lnTo>
                  <a:pt x="58642" y="89865"/>
                </a:lnTo>
                <a:lnTo>
                  <a:pt x="58642" y="91166"/>
                </a:lnTo>
                <a:close/>
                <a:moveTo>
                  <a:pt x="34525" y="91967"/>
                </a:moveTo>
                <a:lnTo>
                  <a:pt x="33725" y="91166"/>
                </a:lnTo>
                <a:lnTo>
                  <a:pt x="33725" y="89865"/>
                </a:lnTo>
                <a:lnTo>
                  <a:pt x="34992" y="88564"/>
                </a:lnTo>
                <a:lnTo>
                  <a:pt x="34992" y="90632"/>
                </a:lnTo>
                <a:lnTo>
                  <a:pt x="36360" y="91967"/>
                </a:lnTo>
                <a:lnTo>
                  <a:pt x="34525" y="91967"/>
                </a:lnTo>
                <a:close/>
                <a:moveTo>
                  <a:pt x="28254" y="89432"/>
                </a:moveTo>
                <a:lnTo>
                  <a:pt x="26986" y="88164"/>
                </a:lnTo>
                <a:lnTo>
                  <a:pt x="28854" y="88164"/>
                </a:lnTo>
                <a:lnTo>
                  <a:pt x="29155" y="88031"/>
                </a:lnTo>
                <a:lnTo>
                  <a:pt x="30389" y="86796"/>
                </a:lnTo>
                <a:lnTo>
                  <a:pt x="30389" y="88598"/>
                </a:lnTo>
                <a:lnTo>
                  <a:pt x="29555" y="89432"/>
                </a:lnTo>
                <a:lnTo>
                  <a:pt x="28254" y="89432"/>
                </a:lnTo>
                <a:close/>
                <a:moveTo>
                  <a:pt x="28254" y="33725"/>
                </a:moveTo>
                <a:lnTo>
                  <a:pt x="29555" y="33725"/>
                </a:lnTo>
                <a:lnTo>
                  <a:pt x="30389" y="34559"/>
                </a:lnTo>
                <a:lnTo>
                  <a:pt x="30389" y="36360"/>
                </a:lnTo>
                <a:lnTo>
                  <a:pt x="29155" y="35126"/>
                </a:lnTo>
                <a:lnTo>
                  <a:pt x="28854" y="34993"/>
                </a:lnTo>
                <a:lnTo>
                  <a:pt x="26986" y="34993"/>
                </a:lnTo>
                <a:close/>
                <a:moveTo>
                  <a:pt x="34525" y="31190"/>
                </a:moveTo>
                <a:lnTo>
                  <a:pt x="36360" y="31190"/>
                </a:lnTo>
                <a:lnTo>
                  <a:pt x="34992" y="32524"/>
                </a:lnTo>
                <a:lnTo>
                  <a:pt x="34992" y="34592"/>
                </a:lnTo>
                <a:lnTo>
                  <a:pt x="33725" y="33291"/>
                </a:lnTo>
                <a:lnTo>
                  <a:pt x="33725" y="31990"/>
                </a:lnTo>
                <a:close/>
                <a:moveTo>
                  <a:pt x="57808" y="31190"/>
                </a:moveTo>
                <a:lnTo>
                  <a:pt x="58642" y="31990"/>
                </a:lnTo>
                <a:lnTo>
                  <a:pt x="58642" y="33291"/>
                </a:lnTo>
                <a:lnTo>
                  <a:pt x="57341" y="34592"/>
                </a:lnTo>
                <a:lnTo>
                  <a:pt x="57341" y="32524"/>
                </a:lnTo>
                <a:lnTo>
                  <a:pt x="56007" y="31190"/>
                </a:lnTo>
                <a:lnTo>
                  <a:pt x="57808" y="31190"/>
                </a:lnTo>
                <a:close/>
                <a:moveTo>
                  <a:pt x="65347" y="31190"/>
                </a:moveTo>
                <a:lnTo>
                  <a:pt x="67148" y="31190"/>
                </a:lnTo>
                <a:lnTo>
                  <a:pt x="65781" y="32524"/>
                </a:lnTo>
                <a:lnTo>
                  <a:pt x="65781" y="34592"/>
                </a:lnTo>
                <a:lnTo>
                  <a:pt x="64513" y="33291"/>
                </a:lnTo>
                <a:lnTo>
                  <a:pt x="64513" y="31990"/>
                </a:lnTo>
                <a:close/>
                <a:moveTo>
                  <a:pt x="88597" y="31190"/>
                </a:moveTo>
                <a:lnTo>
                  <a:pt x="89431" y="31990"/>
                </a:lnTo>
                <a:lnTo>
                  <a:pt x="89431" y="33291"/>
                </a:lnTo>
                <a:lnTo>
                  <a:pt x="88130" y="34592"/>
                </a:lnTo>
                <a:lnTo>
                  <a:pt x="88130" y="32524"/>
                </a:lnTo>
                <a:lnTo>
                  <a:pt x="86796" y="31190"/>
                </a:lnTo>
                <a:lnTo>
                  <a:pt x="88597" y="31190"/>
                </a:lnTo>
                <a:close/>
                <a:moveTo>
                  <a:pt x="96136" y="31190"/>
                </a:moveTo>
                <a:lnTo>
                  <a:pt x="97937" y="31190"/>
                </a:lnTo>
                <a:lnTo>
                  <a:pt x="96569" y="32524"/>
                </a:lnTo>
                <a:lnTo>
                  <a:pt x="96569" y="34592"/>
                </a:lnTo>
                <a:lnTo>
                  <a:pt x="95302" y="33291"/>
                </a:lnTo>
                <a:lnTo>
                  <a:pt x="95302" y="31990"/>
                </a:lnTo>
                <a:close/>
                <a:moveTo>
                  <a:pt x="119386" y="31190"/>
                </a:moveTo>
                <a:lnTo>
                  <a:pt x="120220" y="31990"/>
                </a:lnTo>
                <a:lnTo>
                  <a:pt x="120220" y="33291"/>
                </a:lnTo>
                <a:lnTo>
                  <a:pt x="118952" y="34592"/>
                </a:lnTo>
                <a:lnTo>
                  <a:pt x="118952" y="32524"/>
                </a:lnTo>
                <a:lnTo>
                  <a:pt x="117584" y="31190"/>
                </a:lnTo>
                <a:lnTo>
                  <a:pt x="119386" y="31190"/>
                </a:lnTo>
                <a:close/>
                <a:moveTo>
                  <a:pt x="126924" y="31190"/>
                </a:moveTo>
                <a:lnTo>
                  <a:pt x="128726" y="31190"/>
                </a:lnTo>
                <a:lnTo>
                  <a:pt x="127391" y="32524"/>
                </a:lnTo>
                <a:lnTo>
                  <a:pt x="127391" y="34592"/>
                </a:lnTo>
                <a:lnTo>
                  <a:pt x="126091" y="33291"/>
                </a:lnTo>
                <a:lnTo>
                  <a:pt x="126091" y="31990"/>
                </a:lnTo>
                <a:close/>
                <a:moveTo>
                  <a:pt x="150174" y="31190"/>
                </a:moveTo>
                <a:lnTo>
                  <a:pt x="151008" y="31990"/>
                </a:lnTo>
                <a:lnTo>
                  <a:pt x="151008" y="33291"/>
                </a:lnTo>
                <a:lnTo>
                  <a:pt x="149741" y="34592"/>
                </a:lnTo>
                <a:lnTo>
                  <a:pt x="149741" y="32524"/>
                </a:lnTo>
                <a:lnTo>
                  <a:pt x="148373" y="31190"/>
                </a:lnTo>
                <a:lnTo>
                  <a:pt x="150174" y="31190"/>
                </a:lnTo>
                <a:close/>
                <a:moveTo>
                  <a:pt x="157713" y="31190"/>
                </a:moveTo>
                <a:lnTo>
                  <a:pt x="159514" y="31190"/>
                </a:lnTo>
                <a:lnTo>
                  <a:pt x="158180" y="32524"/>
                </a:lnTo>
                <a:lnTo>
                  <a:pt x="158180" y="34592"/>
                </a:lnTo>
                <a:lnTo>
                  <a:pt x="156879" y="33291"/>
                </a:lnTo>
                <a:lnTo>
                  <a:pt x="156879" y="31990"/>
                </a:lnTo>
                <a:close/>
                <a:moveTo>
                  <a:pt x="180996" y="31190"/>
                </a:moveTo>
                <a:lnTo>
                  <a:pt x="181797" y="31990"/>
                </a:lnTo>
                <a:lnTo>
                  <a:pt x="181797" y="33291"/>
                </a:lnTo>
                <a:lnTo>
                  <a:pt x="180529" y="34592"/>
                </a:lnTo>
                <a:lnTo>
                  <a:pt x="180529" y="32524"/>
                </a:lnTo>
                <a:lnTo>
                  <a:pt x="179162" y="31190"/>
                </a:lnTo>
                <a:lnTo>
                  <a:pt x="180996" y="31190"/>
                </a:lnTo>
                <a:close/>
                <a:moveTo>
                  <a:pt x="188502" y="31190"/>
                </a:moveTo>
                <a:lnTo>
                  <a:pt x="190303" y="31190"/>
                </a:lnTo>
                <a:lnTo>
                  <a:pt x="188969" y="32524"/>
                </a:lnTo>
                <a:lnTo>
                  <a:pt x="188969" y="34592"/>
                </a:lnTo>
                <a:lnTo>
                  <a:pt x="187668" y="33291"/>
                </a:lnTo>
                <a:lnTo>
                  <a:pt x="187668" y="31990"/>
                </a:lnTo>
                <a:close/>
                <a:moveTo>
                  <a:pt x="211785" y="31190"/>
                </a:moveTo>
                <a:lnTo>
                  <a:pt x="212586" y="31990"/>
                </a:lnTo>
                <a:lnTo>
                  <a:pt x="212586" y="33291"/>
                </a:lnTo>
                <a:lnTo>
                  <a:pt x="211318" y="34592"/>
                </a:lnTo>
                <a:lnTo>
                  <a:pt x="211318" y="32524"/>
                </a:lnTo>
                <a:lnTo>
                  <a:pt x="209950" y="31190"/>
                </a:lnTo>
                <a:lnTo>
                  <a:pt x="211785" y="31190"/>
                </a:lnTo>
                <a:close/>
                <a:moveTo>
                  <a:pt x="215121" y="57809"/>
                </a:moveTo>
                <a:lnTo>
                  <a:pt x="214320" y="58643"/>
                </a:lnTo>
                <a:lnTo>
                  <a:pt x="213019" y="58643"/>
                </a:lnTo>
                <a:lnTo>
                  <a:pt x="211718" y="57375"/>
                </a:lnTo>
                <a:lnTo>
                  <a:pt x="213620" y="57375"/>
                </a:lnTo>
                <a:lnTo>
                  <a:pt x="213887" y="57242"/>
                </a:lnTo>
                <a:lnTo>
                  <a:pt x="215121" y="56008"/>
                </a:lnTo>
                <a:close/>
                <a:moveTo>
                  <a:pt x="31189" y="65348"/>
                </a:moveTo>
                <a:lnTo>
                  <a:pt x="31990" y="64514"/>
                </a:lnTo>
                <a:lnTo>
                  <a:pt x="33291" y="64514"/>
                </a:lnTo>
                <a:lnTo>
                  <a:pt x="34592" y="65815"/>
                </a:lnTo>
                <a:lnTo>
                  <a:pt x="32691" y="65815"/>
                </a:lnTo>
                <a:lnTo>
                  <a:pt x="32424" y="65915"/>
                </a:lnTo>
                <a:lnTo>
                  <a:pt x="31156" y="67149"/>
                </a:lnTo>
                <a:lnTo>
                  <a:pt x="31156" y="65348"/>
                </a:lnTo>
                <a:close/>
                <a:moveTo>
                  <a:pt x="210618" y="86896"/>
                </a:moveTo>
                <a:lnTo>
                  <a:pt x="209083" y="85362"/>
                </a:lnTo>
                <a:lnTo>
                  <a:pt x="209083" y="80692"/>
                </a:lnTo>
                <a:lnTo>
                  <a:pt x="212419" y="77356"/>
                </a:lnTo>
                <a:lnTo>
                  <a:pt x="214587" y="77356"/>
                </a:lnTo>
                <a:lnTo>
                  <a:pt x="210618" y="81326"/>
                </a:lnTo>
                <a:lnTo>
                  <a:pt x="210618" y="86896"/>
                </a:lnTo>
                <a:close/>
                <a:moveTo>
                  <a:pt x="189636" y="86896"/>
                </a:moveTo>
                <a:lnTo>
                  <a:pt x="189636" y="81326"/>
                </a:lnTo>
                <a:lnTo>
                  <a:pt x="185700" y="77356"/>
                </a:lnTo>
                <a:lnTo>
                  <a:pt x="187868" y="77356"/>
                </a:lnTo>
                <a:lnTo>
                  <a:pt x="191170" y="80692"/>
                </a:lnTo>
                <a:lnTo>
                  <a:pt x="191170" y="85362"/>
                </a:lnTo>
                <a:close/>
                <a:moveTo>
                  <a:pt x="179829" y="86896"/>
                </a:moveTo>
                <a:lnTo>
                  <a:pt x="178294" y="85362"/>
                </a:lnTo>
                <a:lnTo>
                  <a:pt x="178294" y="80692"/>
                </a:lnTo>
                <a:lnTo>
                  <a:pt x="181630" y="77356"/>
                </a:lnTo>
                <a:lnTo>
                  <a:pt x="183798" y="77356"/>
                </a:lnTo>
                <a:lnTo>
                  <a:pt x="179829" y="81326"/>
                </a:lnTo>
                <a:lnTo>
                  <a:pt x="179829" y="86896"/>
                </a:lnTo>
                <a:close/>
                <a:moveTo>
                  <a:pt x="158847" y="86896"/>
                </a:moveTo>
                <a:lnTo>
                  <a:pt x="158847" y="81326"/>
                </a:lnTo>
                <a:lnTo>
                  <a:pt x="154911" y="77356"/>
                </a:lnTo>
                <a:lnTo>
                  <a:pt x="157079" y="77356"/>
                </a:lnTo>
                <a:lnTo>
                  <a:pt x="160382" y="80692"/>
                </a:lnTo>
                <a:lnTo>
                  <a:pt x="160382" y="85362"/>
                </a:lnTo>
                <a:close/>
                <a:moveTo>
                  <a:pt x="149040" y="86896"/>
                </a:moveTo>
                <a:lnTo>
                  <a:pt x="147506" y="85362"/>
                </a:lnTo>
                <a:lnTo>
                  <a:pt x="147506" y="80692"/>
                </a:lnTo>
                <a:lnTo>
                  <a:pt x="150842" y="77356"/>
                </a:lnTo>
                <a:lnTo>
                  <a:pt x="152976" y="77356"/>
                </a:lnTo>
                <a:lnTo>
                  <a:pt x="149040" y="81326"/>
                </a:lnTo>
                <a:lnTo>
                  <a:pt x="149040" y="86896"/>
                </a:lnTo>
                <a:close/>
                <a:moveTo>
                  <a:pt x="128059" y="86896"/>
                </a:moveTo>
                <a:lnTo>
                  <a:pt x="128059" y="81326"/>
                </a:lnTo>
                <a:lnTo>
                  <a:pt x="124122" y="77356"/>
                </a:lnTo>
                <a:lnTo>
                  <a:pt x="126291" y="77356"/>
                </a:lnTo>
                <a:lnTo>
                  <a:pt x="129593" y="80692"/>
                </a:lnTo>
                <a:lnTo>
                  <a:pt x="129593" y="85362"/>
                </a:lnTo>
                <a:close/>
                <a:moveTo>
                  <a:pt x="118252" y="86896"/>
                </a:moveTo>
                <a:lnTo>
                  <a:pt x="116717" y="85362"/>
                </a:lnTo>
                <a:lnTo>
                  <a:pt x="116717" y="80692"/>
                </a:lnTo>
                <a:lnTo>
                  <a:pt x="120053" y="77356"/>
                </a:lnTo>
                <a:lnTo>
                  <a:pt x="122188" y="77356"/>
                </a:lnTo>
                <a:lnTo>
                  <a:pt x="118252" y="81326"/>
                </a:lnTo>
                <a:close/>
                <a:moveTo>
                  <a:pt x="97270" y="86896"/>
                </a:moveTo>
                <a:lnTo>
                  <a:pt x="97270" y="81326"/>
                </a:lnTo>
                <a:lnTo>
                  <a:pt x="93334" y="77356"/>
                </a:lnTo>
                <a:lnTo>
                  <a:pt x="95469" y="77356"/>
                </a:lnTo>
                <a:lnTo>
                  <a:pt x="98804" y="80692"/>
                </a:lnTo>
                <a:lnTo>
                  <a:pt x="98804" y="85362"/>
                </a:lnTo>
                <a:close/>
                <a:moveTo>
                  <a:pt x="87463" y="86896"/>
                </a:moveTo>
                <a:lnTo>
                  <a:pt x="85929" y="85362"/>
                </a:lnTo>
                <a:lnTo>
                  <a:pt x="85929" y="80692"/>
                </a:lnTo>
                <a:lnTo>
                  <a:pt x="89231" y="77356"/>
                </a:lnTo>
                <a:lnTo>
                  <a:pt x="91399" y="77356"/>
                </a:lnTo>
                <a:lnTo>
                  <a:pt x="87463" y="81326"/>
                </a:lnTo>
                <a:close/>
                <a:moveTo>
                  <a:pt x="66481" y="86896"/>
                </a:moveTo>
                <a:lnTo>
                  <a:pt x="66481" y="81326"/>
                </a:lnTo>
                <a:lnTo>
                  <a:pt x="62545" y="77356"/>
                </a:lnTo>
                <a:lnTo>
                  <a:pt x="64713" y="77356"/>
                </a:lnTo>
                <a:lnTo>
                  <a:pt x="68016" y="80692"/>
                </a:lnTo>
                <a:lnTo>
                  <a:pt x="68016" y="85362"/>
                </a:lnTo>
                <a:close/>
                <a:moveTo>
                  <a:pt x="56674" y="86896"/>
                </a:moveTo>
                <a:lnTo>
                  <a:pt x="55140" y="85362"/>
                </a:lnTo>
                <a:lnTo>
                  <a:pt x="55140" y="80692"/>
                </a:lnTo>
                <a:lnTo>
                  <a:pt x="58442" y="77356"/>
                </a:lnTo>
                <a:lnTo>
                  <a:pt x="60610" y="77356"/>
                </a:lnTo>
                <a:lnTo>
                  <a:pt x="56674" y="81326"/>
                </a:lnTo>
                <a:close/>
                <a:moveTo>
                  <a:pt x="35693" y="86896"/>
                </a:moveTo>
                <a:lnTo>
                  <a:pt x="35693" y="81326"/>
                </a:lnTo>
                <a:lnTo>
                  <a:pt x="31723" y="77356"/>
                </a:lnTo>
                <a:lnTo>
                  <a:pt x="33891" y="77356"/>
                </a:lnTo>
                <a:lnTo>
                  <a:pt x="37227" y="80692"/>
                </a:lnTo>
                <a:lnTo>
                  <a:pt x="37227" y="85362"/>
                </a:lnTo>
                <a:close/>
                <a:moveTo>
                  <a:pt x="35693" y="36260"/>
                </a:moveTo>
                <a:lnTo>
                  <a:pt x="37227" y="37795"/>
                </a:lnTo>
                <a:lnTo>
                  <a:pt x="37227" y="42465"/>
                </a:lnTo>
                <a:lnTo>
                  <a:pt x="33891" y="45800"/>
                </a:lnTo>
                <a:lnTo>
                  <a:pt x="31723" y="45800"/>
                </a:lnTo>
                <a:lnTo>
                  <a:pt x="35693" y="41831"/>
                </a:lnTo>
                <a:lnTo>
                  <a:pt x="35693" y="36260"/>
                </a:lnTo>
                <a:close/>
                <a:moveTo>
                  <a:pt x="56674" y="36260"/>
                </a:moveTo>
                <a:lnTo>
                  <a:pt x="56674" y="41831"/>
                </a:lnTo>
                <a:lnTo>
                  <a:pt x="60610" y="45800"/>
                </a:lnTo>
                <a:lnTo>
                  <a:pt x="58442" y="45800"/>
                </a:lnTo>
                <a:lnTo>
                  <a:pt x="55140" y="42465"/>
                </a:lnTo>
                <a:lnTo>
                  <a:pt x="55140" y="37795"/>
                </a:lnTo>
                <a:close/>
                <a:moveTo>
                  <a:pt x="66481" y="36260"/>
                </a:moveTo>
                <a:lnTo>
                  <a:pt x="68016" y="37795"/>
                </a:lnTo>
                <a:lnTo>
                  <a:pt x="68016" y="42465"/>
                </a:lnTo>
                <a:lnTo>
                  <a:pt x="64680" y="45800"/>
                </a:lnTo>
                <a:lnTo>
                  <a:pt x="62512" y="45800"/>
                </a:lnTo>
                <a:lnTo>
                  <a:pt x="66481" y="41831"/>
                </a:lnTo>
                <a:lnTo>
                  <a:pt x="66481" y="36260"/>
                </a:lnTo>
                <a:close/>
                <a:moveTo>
                  <a:pt x="87463" y="36260"/>
                </a:moveTo>
                <a:lnTo>
                  <a:pt x="87463" y="41831"/>
                </a:lnTo>
                <a:lnTo>
                  <a:pt x="91399" y="45800"/>
                </a:lnTo>
                <a:lnTo>
                  <a:pt x="89231" y="45800"/>
                </a:lnTo>
                <a:lnTo>
                  <a:pt x="85929" y="42465"/>
                </a:lnTo>
                <a:lnTo>
                  <a:pt x="85929" y="37795"/>
                </a:lnTo>
                <a:close/>
                <a:moveTo>
                  <a:pt x="97270" y="36260"/>
                </a:moveTo>
                <a:lnTo>
                  <a:pt x="98804" y="37795"/>
                </a:lnTo>
                <a:lnTo>
                  <a:pt x="98804" y="42465"/>
                </a:lnTo>
                <a:lnTo>
                  <a:pt x="95469" y="45800"/>
                </a:lnTo>
                <a:lnTo>
                  <a:pt x="93334" y="45800"/>
                </a:lnTo>
                <a:lnTo>
                  <a:pt x="97270" y="41831"/>
                </a:lnTo>
                <a:close/>
                <a:moveTo>
                  <a:pt x="118252" y="36260"/>
                </a:moveTo>
                <a:lnTo>
                  <a:pt x="118252" y="41831"/>
                </a:lnTo>
                <a:lnTo>
                  <a:pt x="122188" y="45800"/>
                </a:lnTo>
                <a:lnTo>
                  <a:pt x="120053" y="45800"/>
                </a:lnTo>
                <a:lnTo>
                  <a:pt x="116717" y="42465"/>
                </a:lnTo>
                <a:lnTo>
                  <a:pt x="116717" y="37795"/>
                </a:lnTo>
                <a:close/>
                <a:moveTo>
                  <a:pt x="128059" y="36260"/>
                </a:moveTo>
                <a:lnTo>
                  <a:pt x="129593" y="37795"/>
                </a:lnTo>
                <a:lnTo>
                  <a:pt x="129593" y="42465"/>
                </a:lnTo>
                <a:lnTo>
                  <a:pt x="126291" y="45800"/>
                </a:lnTo>
                <a:lnTo>
                  <a:pt x="124122" y="45800"/>
                </a:lnTo>
                <a:lnTo>
                  <a:pt x="128059" y="41831"/>
                </a:lnTo>
                <a:lnTo>
                  <a:pt x="128059" y="36260"/>
                </a:lnTo>
                <a:close/>
                <a:moveTo>
                  <a:pt x="149040" y="36260"/>
                </a:moveTo>
                <a:lnTo>
                  <a:pt x="149040" y="41831"/>
                </a:lnTo>
                <a:lnTo>
                  <a:pt x="153010" y="45800"/>
                </a:lnTo>
                <a:lnTo>
                  <a:pt x="150842" y="45800"/>
                </a:lnTo>
                <a:lnTo>
                  <a:pt x="147506" y="42465"/>
                </a:lnTo>
                <a:lnTo>
                  <a:pt x="147506" y="37795"/>
                </a:lnTo>
                <a:close/>
                <a:moveTo>
                  <a:pt x="158847" y="36260"/>
                </a:moveTo>
                <a:lnTo>
                  <a:pt x="160382" y="37795"/>
                </a:lnTo>
                <a:lnTo>
                  <a:pt x="160382" y="42465"/>
                </a:lnTo>
                <a:lnTo>
                  <a:pt x="157079" y="45800"/>
                </a:lnTo>
                <a:lnTo>
                  <a:pt x="154911" y="45800"/>
                </a:lnTo>
                <a:lnTo>
                  <a:pt x="158847" y="41831"/>
                </a:lnTo>
                <a:lnTo>
                  <a:pt x="158847" y="36260"/>
                </a:lnTo>
                <a:close/>
                <a:moveTo>
                  <a:pt x="179829" y="36260"/>
                </a:moveTo>
                <a:lnTo>
                  <a:pt x="179829" y="41831"/>
                </a:lnTo>
                <a:lnTo>
                  <a:pt x="183798" y="45800"/>
                </a:lnTo>
                <a:lnTo>
                  <a:pt x="181630" y="45800"/>
                </a:lnTo>
                <a:lnTo>
                  <a:pt x="178294" y="42465"/>
                </a:lnTo>
                <a:lnTo>
                  <a:pt x="178294" y="37795"/>
                </a:lnTo>
                <a:close/>
                <a:moveTo>
                  <a:pt x="189636" y="36260"/>
                </a:moveTo>
                <a:lnTo>
                  <a:pt x="191170" y="37795"/>
                </a:lnTo>
                <a:lnTo>
                  <a:pt x="191170" y="42465"/>
                </a:lnTo>
                <a:lnTo>
                  <a:pt x="187868" y="45800"/>
                </a:lnTo>
                <a:lnTo>
                  <a:pt x="185700" y="45800"/>
                </a:lnTo>
                <a:lnTo>
                  <a:pt x="189636" y="41831"/>
                </a:lnTo>
                <a:lnTo>
                  <a:pt x="189636" y="36260"/>
                </a:lnTo>
                <a:close/>
                <a:moveTo>
                  <a:pt x="208549" y="68016"/>
                </a:moveTo>
                <a:lnTo>
                  <a:pt x="203846" y="68016"/>
                </a:lnTo>
                <a:lnTo>
                  <a:pt x="200544" y="64714"/>
                </a:lnTo>
                <a:lnTo>
                  <a:pt x="200544" y="62546"/>
                </a:lnTo>
                <a:lnTo>
                  <a:pt x="204480" y="66482"/>
                </a:lnTo>
                <a:lnTo>
                  <a:pt x="210084" y="66482"/>
                </a:lnTo>
                <a:close/>
                <a:moveTo>
                  <a:pt x="208916" y="76589"/>
                </a:moveTo>
                <a:lnTo>
                  <a:pt x="206648" y="74287"/>
                </a:lnTo>
                <a:lnTo>
                  <a:pt x="206648" y="71052"/>
                </a:lnTo>
                <a:lnTo>
                  <a:pt x="208316" y="69351"/>
                </a:lnTo>
                <a:lnTo>
                  <a:pt x="208316" y="73587"/>
                </a:lnTo>
                <a:lnTo>
                  <a:pt x="211285" y="76589"/>
                </a:lnTo>
                <a:lnTo>
                  <a:pt x="208916" y="76589"/>
                </a:lnTo>
                <a:close/>
                <a:moveTo>
                  <a:pt x="205848" y="82126"/>
                </a:moveTo>
                <a:lnTo>
                  <a:pt x="204513" y="80792"/>
                </a:lnTo>
                <a:lnTo>
                  <a:pt x="204513" y="78791"/>
                </a:lnTo>
                <a:lnTo>
                  <a:pt x="205948" y="77356"/>
                </a:lnTo>
                <a:lnTo>
                  <a:pt x="207816" y="77356"/>
                </a:lnTo>
                <a:lnTo>
                  <a:pt x="205848" y="79324"/>
                </a:lnTo>
                <a:close/>
                <a:moveTo>
                  <a:pt x="188969" y="76589"/>
                </a:moveTo>
                <a:lnTo>
                  <a:pt x="191971" y="73587"/>
                </a:lnTo>
                <a:lnTo>
                  <a:pt x="191971" y="69351"/>
                </a:lnTo>
                <a:lnTo>
                  <a:pt x="193639" y="71052"/>
                </a:lnTo>
                <a:lnTo>
                  <a:pt x="193639" y="74287"/>
                </a:lnTo>
                <a:lnTo>
                  <a:pt x="191337" y="76589"/>
                </a:lnTo>
                <a:close/>
                <a:moveTo>
                  <a:pt x="185700" y="76589"/>
                </a:moveTo>
                <a:lnTo>
                  <a:pt x="189636" y="72620"/>
                </a:lnTo>
                <a:lnTo>
                  <a:pt x="189636" y="67049"/>
                </a:lnTo>
                <a:lnTo>
                  <a:pt x="191170" y="68583"/>
                </a:lnTo>
                <a:lnTo>
                  <a:pt x="191170" y="73253"/>
                </a:lnTo>
                <a:lnTo>
                  <a:pt x="187868" y="76589"/>
                </a:lnTo>
                <a:lnTo>
                  <a:pt x="185700" y="76589"/>
                </a:lnTo>
                <a:close/>
                <a:moveTo>
                  <a:pt x="181630" y="76589"/>
                </a:moveTo>
                <a:lnTo>
                  <a:pt x="178294" y="73253"/>
                </a:lnTo>
                <a:lnTo>
                  <a:pt x="178294" y="68583"/>
                </a:lnTo>
                <a:lnTo>
                  <a:pt x="179829" y="67049"/>
                </a:lnTo>
                <a:lnTo>
                  <a:pt x="179829" y="72620"/>
                </a:lnTo>
                <a:lnTo>
                  <a:pt x="183798" y="76589"/>
                </a:lnTo>
                <a:lnTo>
                  <a:pt x="181630" y="76589"/>
                </a:lnTo>
                <a:close/>
                <a:moveTo>
                  <a:pt x="178128" y="76589"/>
                </a:moveTo>
                <a:lnTo>
                  <a:pt x="175826" y="74287"/>
                </a:lnTo>
                <a:lnTo>
                  <a:pt x="175826" y="71052"/>
                </a:lnTo>
                <a:lnTo>
                  <a:pt x="177527" y="69351"/>
                </a:lnTo>
                <a:lnTo>
                  <a:pt x="177527" y="73587"/>
                </a:lnTo>
                <a:lnTo>
                  <a:pt x="180496" y="76589"/>
                </a:lnTo>
                <a:lnTo>
                  <a:pt x="178128" y="76589"/>
                </a:lnTo>
                <a:close/>
                <a:moveTo>
                  <a:pt x="175059" y="82126"/>
                </a:moveTo>
                <a:lnTo>
                  <a:pt x="173725" y="80792"/>
                </a:lnTo>
                <a:lnTo>
                  <a:pt x="173725" y="78791"/>
                </a:lnTo>
                <a:lnTo>
                  <a:pt x="175159" y="77356"/>
                </a:lnTo>
                <a:lnTo>
                  <a:pt x="177027" y="77356"/>
                </a:lnTo>
                <a:lnTo>
                  <a:pt x="175059" y="79324"/>
                </a:lnTo>
                <a:close/>
                <a:moveTo>
                  <a:pt x="158180" y="76589"/>
                </a:moveTo>
                <a:lnTo>
                  <a:pt x="161182" y="73587"/>
                </a:lnTo>
                <a:lnTo>
                  <a:pt x="161182" y="69351"/>
                </a:lnTo>
                <a:lnTo>
                  <a:pt x="162850" y="71052"/>
                </a:lnTo>
                <a:lnTo>
                  <a:pt x="162850" y="74287"/>
                </a:lnTo>
                <a:lnTo>
                  <a:pt x="160548" y="76589"/>
                </a:lnTo>
                <a:close/>
                <a:moveTo>
                  <a:pt x="154911" y="76589"/>
                </a:moveTo>
                <a:lnTo>
                  <a:pt x="158847" y="72620"/>
                </a:lnTo>
                <a:lnTo>
                  <a:pt x="158847" y="67049"/>
                </a:lnTo>
                <a:lnTo>
                  <a:pt x="160382" y="68583"/>
                </a:lnTo>
                <a:lnTo>
                  <a:pt x="160382" y="73253"/>
                </a:lnTo>
                <a:lnTo>
                  <a:pt x="157079" y="76589"/>
                </a:lnTo>
                <a:lnTo>
                  <a:pt x="154911" y="76589"/>
                </a:lnTo>
                <a:close/>
                <a:moveTo>
                  <a:pt x="150842" y="76589"/>
                </a:moveTo>
                <a:lnTo>
                  <a:pt x="147506" y="73253"/>
                </a:lnTo>
                <a:lnTo>
                  <a:pt x="147506" y="68583"/>
                </a:lnTo>
                <a:lnTo>
                  <a:pt x="149040" y="67049"/>
                </a:lnTo>
                <a:lnTo>
                  <a:pt x="149040" y="72620"/>
                </a:lnTo>
                <a:lnTo>
                  <a:pt x="153010" y="76589"/>
                </a:lnTo>
                <a:lnTo>
                  <a:pt x="150842" y="76589"/>
                </a:lnTo>
                <a:close/>
                <a:moveTo>
                  <a:pt x="147339" y="76589"/>
                </a:moveTo>
                <a:lnTo>
                  <a:pt x="145037" y="74287"/>
                </a:lnTo>
                <a:lnTo>
                  <a:pt x="145037" y="71052"/>
                </a:lnTo>
                <a:lnTo>
                  <a:pt x="146739" y="69351"/>
                </a:lnTo>
                <a:lnTo>
                  <a:pt x="146739" y="73587"/>
                </a:lnTo>
                <a:lnTo>
                  <a:pt x="149707" y="76589"/>
                </a:lnTo>
                <a:lnTo>
                  <a:pt x="147339" y="76589"/>
                </a:lnTo>
                <a:close/>
                <a:moveTo>
                  <a:pt x="144270" y="82126"/>
                </a:moveTo>
                <a:lnTo>
                  <a:pt x="142936" y="80792"/>
                </a:lnTo>
                <a:lnTo>
                  <a:pt x="142936" y="78791"/>
                </a:lnTo>
                <a:lnTo>
                  <a:pt x="144370" y="77356"/>
                </a:lnTo>
                <a:lnTo>
                  <a:pt x="146238" y="77356"/>
                </a:lnTo>
                <a:lnTo>
                  <a:pt x="144270" y="79324"/>
                </a:lnTo>
                <a:close/>
                <a:moveTo>
                  <a:pt x="127391" y="76589"/>
                </a:moveTo>
                <a:lnTo>
                  <a:pt x="130394" y="73587"/>
                </a:lnTo>
                <a:lnTo>
                  <a:pt x="130394" y="69351"/>
                </a:lnTo>
                <a:lnTo>
                  <a:pt x="132061" y="71052"/>
                </a:lnTo>
                <a:lnTo>
                  <a:pt x="132061" y="74287"/>
                </a:lnTo>
                <a:lnTo>
                  <a:pt x="129760" y="76589"/>
                </a:lnTo>
                <a:close/>
                <a:moveTo>
                  <a:pt x="124122" y="76589"/>
                </a:moveTo>
                <a:lnTo>
                  <a:pt x="128059" y="72620"/>
                </a:lnTo>
                <a:lnTo>
                  <a:pt x="128059" y="67049"/>
                </a:lnTo>
                <a:lnTo>
                  <a:pt x="129593" y="68583"/>
                </a:lnTo>
                <a:lnTo>
                  <a:pt x="129593" y="73253"/>
                </a:lnTo>
                <a:lnTo>
                  <a:pt x="126291" y="76589"/>
                </a:lnTo>
                <a:lnTo>
                  <a:pt x="124122" y="76589"/>
                </a:lnTo>
                <a:close/>
                <a:moveTo>
                  <a:pt x="120053" y="76589"/>
                </a:moveTo>
                <a:lnTo>
                  <a:pt x="116717" y="73253"/>
                </a:lnTo>
                <a:lnTo>
                  <a:pt x="116717" y="68583"/>
                </a:lnTo>
                <a:lnTo>
                  <a:pt x="118252" y="67049"/>
                </a:lnTo>
                <a:lnTo>
                  <a:pt x="118252" y="72620"/>
                </a:lnTo>
                <a:lnTo>
                  <a:pt x="122188" y="76589"/>
                </a:lnTo>
                <a:lnTo>
                  <a:pt x="120053" y="76589"/>
                </a:lnTo>
                <a:close/>
                <a:moveTo>
                  <a:pt x="116550" y="76589"/>
                </a:moveTo>
                <a:lnTo>
                  <a:pt x="114249" y="74287"/>
                </a:lnTo>
                <a:lnTo>
                  <a:pt x="114249" y="71052"/>
                </a:lnTo>
                <a:lnTo>
                  <a:pt x="115950" y="69351"/>
                </a:lnTo>
                <a:lnTo>
                  <a:pt x="115950" y="73587"/>
                </a:lnTo>
                <a:lnTo>
                  <a:pt x="118919" y="76589"/>
                </a:lnTo>
                <a:lnTo>
                  <a:pt x="116550" y="76589"/>
                </a:lnTo>
                <a:close/>
                <a:moveTo>
                  <a:pt x="113482" y="82126"/>
                </a:moveTo>
                <a:lnTo>
                  <a:pt x="112147" y="80792"/>
                </a:lnTo>
                <a:lnTo>
                  <a:pt x="112147" y="78791"/>
                </a:lnTo>
                <a:lnTo>
                  <a:pt x="113582" y="77356"/>
                </a:lnTo>
                <a:lnTo>
                  <a:pt x="115450" y="77356"/>
                </a:lnTo>
                <a:lnTo>
                  <a:pt x="113482" y="79324"/>
                </a:lnTo>
                <a:close/>
                <a:moveTo>
                  <a:pt x="96603" y="76589"/>
                </a:moveTo>
                <a:lnTo>
                  <a:pt x="99605" y="73587"/>
                </a:lnTo>
                <a:lnTo>
                  <a:pt x="99605" y="69351"/>
                </a:lnTo>
                <a:lnTo>
                  <a:pt x="101273" y="71052"/>
                </a:lnTo>
                <a:lnTo>
                  <a:pt x="101273" y="74287"/>
                </a:lnTo>
                <a:lnTo>
                  <a:pt x="98971" y="76589"/>
                </a:lnTo>
                <a:close/>
                <a:moveTo>
                  <a:pt x="93334" y="76589"/>
                </a:moveTo>
                <a:lnTo>
                  <a:pt x="97270" y="72620"/>
                </a:lnTo>
                <a:lnTo>
                  <a:pt x="97270" y="67049"/>
                </a:lnTo>
                <a:lnTo>
                  <a:pt x="98804" y="68583"/>
                </a:lnTo>
                <a:lnTo>
                  <a:pt x="98804" y="73253"/>
                </a:lnTo>
                <a:lnTo>
                  <a:pt x="95469" y="76589"/>
                </a:lnTo>
                <a:lnTo>
                  <a:pt x="93334" y="76589"/>
                </a:lnTo>
                <a:close/>
                <a:moveTo>
                  <a:pt x="89231" y="76589"/>
                </a:moveTo>
                <a:lnTo>
                  <a:pt x="85929" y="73253"/>
                </a:lnTo>
                <a:lnTo>
                  <a:pt x="85929" y="68583"/>
                </a:lnTo>
                <a:lnTo>
                  <a:pt x="87463" y="67049"/>
                </a:lnTo>
                <a:lnTo>
                  <a:pt x="87463" y="72620"/>
                </a:lnTo>
                <a:lnTo>
                  <a:pt x="91399" y="76589"/>
                </a:lnTo>
                <a:lnTo>
                  <a:pt x="89231" y="76589"/>
                </a:lnTo>
                <a:close/>
                <a:moveTo>
                  <a:pt x="85762" y="76589"/>
                </a:moveTo>
                <a:lnTo>
                  <a:pt x="83460" y="74287"/>
                </a:lnTo>
                <a:lnTo>
                  <a:pt x="83460" y="71052"/>
                </a:lnTo>
                <a:lnTo>
                  <a:pt x="85128" y="69351"/>
                </a:lnTo>
                <a:lnTo>
                  <a:pt x="85128" y="73587"/>
                </a:lnTo>
                <a:lnTo>
                  <a:pt x="88130" y="76589"/>
                </a:lnTo>
                <a:lnTo>
                  <a:pt x="85762" y="76589"/>
                </a:lnTo>
                <a:close/>
                <a:moveTo>
                  <a:pt x="82660" y="82126"/>
                </a:moveTo>
                <a:lnTo>
                  <a:pt x="81359" y="80792"/>
                </a:lnTo>
                <a:lnTo>
                  <a:pt x="81359" y="78791"/>
                </a:lnTo>
                <a:lnTo>
                  <a:pt x="82793" y="77356"/>
                </a:lnTo>
                <a:lnTo>
                  <a:pt x="84628" y="77356"/>
                </a:lnTo>
                <a:lnTo>
                  <a:pt x="82660" y="79324"/>
                </a:lnTo>
                <a:close/>
                <a:moveTo>
                  <a:pt x="65814" y="76589"/>
                </a:moveTo>
                <a:lnTo>
                  <a:pt x="68816" y="73587"/>
                </a:lnTo>
                <a:lnTo>
                  <a:pt x="68816" y="69351"/>
                </a:lnTo>
                <a:lnTo>
                  <a:pt x="70484" y="71052"/>
                </a:lnTo>
                <a:lnTo>
                  <a:pt x="70484" y="74287"/>
                </a:lnTo>
                <a:lnTo>
                  <a:pt x="68183" y="76589"/>
                </a:lnTo>
                <a:close/>
                <a:moveTo>
                  <a:pt x="62512" y="76589"/>
                </a:moveTo>
                <a:lnTo>
                  <a:pt x="66481" y="72620"/>
                </a:lnTo>
                <a:lnTo>
                  <a:pt x="66481" y="67049"/>
                </a:lnTo>
                <a:lnTo>
                  <a:pt x="68016" y="68583"/>
                </a:lnTo>
                <a:lnTo>
                  <a:pt x="68016" y="73253"/>
                </a:lnTo>
                <a:lnTo>
                  <a:pt x="64680" y="76589"/>
                </a:lnTo>
                <a:lnTo>
                  <a:pt x="62512" y="76589"/>
                </a:lnTo>
                <a:close/>
                <a:moveTo>
                  <a:pt x="58442" y="76589"/>
                </a:moveTo>
                <a:lnTo>
                  <a:pt x="55140" y="73253"/>
                </a:lnTo>
                <a:lnTo>
                  <a:pt x="55140" y="68583"/>
                </a:lnTo>
                <a:lnTo>
                  <a:pt x="56674" y="67049"/>
                </a:lnTo>
                <a:lnTo>
                  <a:pt x="56674" y="72620"/>
                </a:lnTo>
                <a:lnTo>
                  <a:pt x="60610" y="76589"/>
                </a:lnTo>
                <a:lnTo>
                  <a:pt x="58442" y="76589"/>
                </a:lnTo>
                <a:close/>
                <a:moveTo>
                  <a:pt x="54973" y="76589"/>
                </a:moveTo>
                <a:lnTo>
                  <a:pt x="52671" y="74287"/>
                </a:lnTo>
                <a:lnTo>
                  <a:pt x="52671" y="71052"/>
                </a:lnTo>
                <a:lnTo>
                  <a:pt x="54339" y="69351"/>
                </a:lnTo>
                <a:lnTo>
                  <a:pt x="54339" y="73587"/>
                </a:lnTo>
                <a:lnTo>
                  <a:pt x="57341" y="76589"/>
                </a:lnTo>
                <a:lnTo>
                  <a:pt x="54973" y="76589"/>
                </a:lnTo>
                <a:close/>
                <a:moveTo>
                  <a:pt x="51871" y="82126"/>
                </a:moveTo>
                <a:lnTo>
                  <a:pt x="50570" y="80792"/>
                </a:lnTo>
                <a:lnTo>
                  <a:pt x="50570" y="78791"/>
                </a:lnTo>
                <a:lnTo>
                  <a:pt x="51971" y="77356"/>
                </a:lnTo>
                <a:lnTo>
                  <a:pt x="53839" y="77356"/>
                </a:lnTo>
                <a:lnTo>
                  <a:pt x="51871" y="79324"/>
                </a:lnTo>
                <a:close/>
                <a:moveTo>
                  <a:pt x="35026" y="76589"/>
                </a:moveTo>
                <a:lnTo>
                  <a:pt x="37994" y="73587"/>
                </a:lnTo>
                <a:lnTo>
                  <a:pt x="37994" y="69351"/>
                </a:lnTo>
                <a:lnTo>
                  <a:pt x="39696" y="71052"/>
                </a:lnTo>
                <a:lnTo>
                  <a:pt x="39696" y="74287"/>
                </a:lnTo>
                <a:lnTo>
                  <a:pt x="37394" y="76589"/>
                </a:lnTo>
                <a:close/>
                <a:moveTo>
                  <a:pt x="37761" y="55140"/>
                </a:moveTo>
                <a:lnTo>
                  <a:pt x="42464" y="55140"/>
                </a:lnTo>
                <a:lnTo>
                  <a:pt x="45767" y="58443"/>
                </a:lnTo>
                <a:lnTo>
                  <a:pt x="45767" y="60611"/>
                </a:lnTo>
                <a:lnTo>
                  <a:pt x="41830" y="56675"/>
                </a:lnTo>
                <a:lnTo>
                  <a:pt x="36226" y="56675"/>
                </a:lnTo>
                <a:close/>
                <a:moveTo>
                  <a:pt x="37394" y="46568"/>
                </a:moveTo>
                <a:lnTo>
                  <a:pt x="39696" y="48869"/>
                </a:lnTo>
                <a:lnTo>
                  <a:pt x="39696" y="52105"/>
                </a:lnTo>
                <a:lnTo>
                  <a:pt x="37994" y="53806"/>
                </a:lnTo>
                <a:lnTo>
                  <a:pt x="37994" y="49570"/>
                </a:lnTo>
                <a:lnTo>
                  <a:pt x="35026" y="46568"/>
                </a:lnTo>
                <a:close/>
                <a:moveTo>
                  <a:pt x="40463" y="41030"/>
                </a:moveTo>
                <a:lnTo>
                  <a:pt x="41797" y="42365"/>
                </a:lnTo>
                <a:lnTo>
                  <a:pt x="41797" y="44366"/>
                </a:lnTo>
                <a:lnTo>
                  <a:pt x="40363" y="45800"/>
                </a:lnTo>
                <a:lnTo>
                  <a:pt x="38495" y="45800"/>
                </a:lnTo>
                <a:lnTo>
                  <a:pt x="40463" y="43832"/>
                </a:lnTo>
                <a:close/>
                <a:moveTo>
                  <a:pt x="57341" y="46568"/>
                </a:moveTo>
                <a:lnTo>
                  <a:pt x="54339" y="49570"/>
                </a:lnTo>
                <a:lnTo>
                  <a:pt x="54339" y="53806"/>
                </a:lnTo>
                <a:lnTo>
                  <a:pt x="52671" y="52105"/>
                </a:lnTo>
                <a:lnTo>
                  <a:pt x="52671" y="48869"/>
                </a:lnTo>
                <a:lnTo>
                  <a:pt x="54973" y="46568"/>
                </a:lnTo>
                <a:close/>
                <a:moveTo>
                  <a:pt x="60610" y="46568"/>
                </a:moveTo>
                <a:lnTo>
                  <a:pt x="56674" y="50537"/>
                </a:lnTo>
                <a:lnTo>
                  <a:pt x="56674" y="56108"/>
                </a:lnTo>
                <a:lnTo>
                  <a:pt x="55140" y="54573"/>
                </a:lnTo>
                <a:lnTo>
                  <a:pt x="55140" y="49903"/>
                </a:lnTo>
                <a:lnTo>
                  <a:pt x="58442" y="46568"/>
                </a:lnTo>
                <a:close/>
                <a:moveTo>
                  <a:pt x="64680" y="46568"/>
                </a:moveTo>
                <a:lnTo>
                  <a:pt x="68016" y="49903"/>
                </a:lnTo>
                <a:lnTo>
                  <a:pt x="68016" y="54573"/>
                </a:lnTo>
                <a:lnTo>
                  <a:pt x="66481" y="56108"/>
                </a:lnTo>
                <a:lnTo>
                  <a:pt x="66481" y="50537"/>
                </a:lnTo>
                <a:lnTo>
                  <a:pt x="62545" y="46568"/>
                </a:lnTo>
                <a:close/>
                <a:moveTo>
                  <a:pt x="68183" y="46568"/>
                </a:moveTo>
                <a:lnTo>
                  <a:pt x="70484" y="48869"/>
                </a:lnTo>
                <a:lnTo>
                  <a:pt x="70484" y="52105"/>
                </a:lnTo>
                <a:lnTo>
                  <a:pt x="68783" y="53806"/>
                </a:lnTo>
                <a:lnTo>
                  <a:pt x="68783" y="49570"/>
                </a:lnTo>
                <a:lnTo>
                  <a:pt x="65814" y="46568"/>
                </a:lnTo>
                <a:close/>
                <a:moveTo>
                  <a:pt x="71251" y="41030"/>
                </a:moveTo>
                <a:lnTo>
                  <a:pt x="72586" y="42365"/>
                </a:lnTo>
                <a:lnTo>
                  <a:pt x="72586" y="44366"/>
                </a:lnTo>
                <a:lnTo>
                  <a:pt x="71151" y="45800"/>
                </a:lnTo>
                <a:lnTo>
                  <a:pt x="69283" y="45800"/>
                </a:lnTo>
                <a:lnTo>
                  <a:pt x="71251" y="43832"/>
                </a:lnTo>
                <a:lnTo>
                  <a:pt x="71251" y="41030"/>
                </a:lnTo>
                <a:close/>
                <a:moveTo>
                  <a:pt x="88130" y="46568"/>
                </a:moveTo>
                <a:lnTo>
                  <a:pt x="85128" y="49570"/>
                </a:lnTo>
                <a:lnTo>
                  <a:pt x="85128" y="53806"/>
                </a:lnTo>
                <a:lnTo>
                  <a:pt x="83460" y="52105"/>
                </a:lnTo>
                <a:lnTo>
                  <a:pt x="83460" y="48869"/>
                </a:lnTo>
                <a:lnTo>
                  <a:pt x="85762" y="46568"/>
                </a:lnTo>
                <a:close/>
                <a:moveTo>
                  <a:pt x="91399" y="46568"/>
                </a:moveTo>
                <a:lnTo>
                  <a:pt x="87463" y="50537"/>
                </a:lnTo>
                <a:lnTo>
                  <a:pt x="87463" y="56108"/>
                </a:lnTo>
                <a:lnTo>
                  <a:pt x="85929" y="54573"/>
                </a:lnTo>
                <a:lnTo>
                  <a:pt x="85929" y="49903"/>
                </a:lnTo>
                <a:lnTo>
                  <a:pt x="89231" y="46568"/>
                </a:lnTo>
                <a:close/>
                <a:moveTo>
                  <a:pt x="95469" y="46568"/>
                </a:moveTo>
                <a:lnTo>
                  <a:pt x="98804" y="49903"/>
                </a:lnTo>
                <a:lnTo>
                  <a:pt x="98804" y="54573"/>
                </a:lnTo>
                <a:lnTo>
                  <a:pt x="97270" y="56108"/>
                </a:lnTo>
                <a:lnTo>
                  <a:pt x="97270" y="50537"/>
                </a:lnTo>
                <a:lnTo>
                  <a:pt x="93334" y="46568"/>
                </a:lnTo>
                <a:close/>
                <a:moveTo>
                  <a:pt x="98971" y="46568"/>
                </a:moveTo>
                <a:lnTo>
                  <a:pt x="101273" y="48869"/>
                </a:lnTo>
                <a:lnTo>
                  <a:pt x="101273" y="52105"/>
                </a:lnTo>
                <a:lnTo>
                  <a:pt x="99572" y="53806"/>
                </a:lnTo>
                <a:lnTo>
                  <a:pt x="99572" y="49570"/>
                </a:lnTo>
                <a:lnTo>
                  <a:pt x="96603" y="46568"/>
                </a:lnTo>
                <a:close/>
                <a:moveTo>
                  <a:pt x="102040" y="41030"/>
                </a:moveTo>
                <a:lnTo>
                  <a:pt x="103374" y="42365"/>
                </a:lnTo>
                <a:lnTo>
                  <a:pt x="103374" y="44366"/>
                </a:lnTo>
                <a:lnTo>
                  <a:pt x="101940" y="45800"/>
                </a:lnTo>
                <a:lnTo>
                  <a:pt x="100072" y="45800"/>
                </a:lnTo>
                <a:lnTo>
                  <a:pt x="102040" y="43832"/>
                </a:lnTo>
                <a:close/>
                <a:moveTo>
                  <a:pt x="118919" y="46568"/>
                </a:moveTo>
                <a:lnTo>
                  <a:pt x="115917" y="49570"/>
                </a:lnTo>
                <a:lnTo>
                  <a:pt x="115917" y="53806"/>
                </a:lnTo>
                <a:lnTo>
                  <a:pt x="114249" y="52105"/>
                </a:lnTo>
                <a:lnTo>
                  <a:pt x="114249" y="48869"/>
                </a:lnTo>
                <a:lnTo>
                  <a:pt x="116550" y="46568"/>
                </a:lnTo>
                <a:close/>
                <a:moveTo>
                  <a:pt x="122188" y="46568"/>
                </a:moveTo>
                <a:lnTo>
                  <a:pt x="118252" y="50537"/>
                </a:lnTo>
                <a:lnTo>
                  <a:pt x="118252" y="56108"/>
                </a:lnTo>
                <a:lnTo>
                  <a:pt x="116717" y="54573"/>
                </a:lnTo>
                <a:lnTo>
                  <a:pt x="116717" y="49903"/>
                </a:lnTo>
                <a:lnTo>
                  <a:pt x="120053" y="46568"/>
                </a:lnTo>
                <a:close/>
                <a:moveTo>
                  <a:pt x="126291" y="46568"/>
                </a:moveTo>
                <a:lnTo>
                  <a:pt x="129593" y="49903"/>
                </a:lnTo>
                <a:lnTo>
                  <a:pt x="129593" y="54573"/>
                </a:lnTo>
                <a:lnTo>
                  <a:pt x="128059" y="56108"/>
                </a:lnTo>
                <a:lnTo>
                  <a:pt x="128059" y="50537"/>
                </a:lnTo>
                <a:lnTo>
                  <a:pt x="124122" y="46568"/>
                </a:lnTo>
                <a:close/>
                <a:moveTo>
                  <a:pt x="129760" y="46568"/>
                </a:moveTo>
                <a:lnTo>
                  <a:pt x="132061" y="48869"/>
                </a:lnTo>
                <a:lnTo>
                  <a:pt x="132061" y="52105"/>
                </a:lnTo>
                <a:lnTo>
                  <a:pt x="130394" y="53806"/>
                </a:lnTo>
                <a:lnTo>
                  <a:pt x="130394" y="49570"/>
                </a:lnTo>
                <a:lnTo>
                  <a:pt x="127391" y="46568"/>
                </a:lnTo>
                <a:close/>
                <a:moveTo>
                  <a:pt x="132862" y="41030"/>
                </a:moveTo>
                <a:lnTo>
                  <a:pt x="134163" y="42365"/>
                </a:lnTo>
                <a:lnTo>
                  <a:pt x="134163" y="44366"/>
                </a:lnTo>
                <a:lnTo>
                  <a:pt x="132729" y="45800"/>
                </a:lnTo>
                <a:lnTo>
                  <a:pt x="130894" y="45800"/>
                </a:lnTo>
                <a:lnTo>
                  <a:pt x="132862" y="43832"/>
                </a:lnTo>
                <a:close/>
                <a:moveTo>
                  <a:pt x="149707" y="46568"/>
                </a:moveTo>
                <a:lnTo>
                  <a:pt x="146739" y="49570"/>
                </a:lnTo>
                <a:lnTo>
                  <a:pt x="146739" y="53806"/>
                </a:lnTo>
                <a:lnTo>
                  <a:pt x="145037" y="52105"/>
                </a:lnTo>
                <a:lnTo>
                  <a:pt x="145037" y="48869"/>
                </a:lnTo>
                <a:lnTo>
                  <a:pt x="147339" y="46568"/>
                </a:lnTo>
                <a:close/>
                <a:moveTo>
                  <a:pt x="153010" y="46568"/>
                </a:moveTo>
                <a:lnTo>
                  <a:pt x="149040" y="50537"/>
                </a:lnTo>
                <a:lnTo>
                  <a:pt x="149040" y="56108"/>
                </a:lnTo>
                <a:lnTo>
                  <a:pt x="147506" y="54573"/>
                </a:lnTo>
                <a:lnTo>
                  <a:pt x="147506" y="49903"/>
                </a:lnTo>
                <a:lnTo>
                  <a:pt x="150842" y="46568"/>
                </a:lnTo>
                <a:close/>
                <a:moveTo>
                  <a:pt x="157079" y="46568"/>
                </a:moveTo>
                <a:lnTo>
                  <a:pt x="160382" y="49903"/>
                </a:lnTo>
                <a:lnTo>
                  <a:pt x="160382" y="54573"/>
                </a:lnTo>
                <a:lnTo>
                  <a:pt x="158847" y="56108"/>
                </a:lnTo>
                <a:lnTo>
                  <a:pt x="158847" y="50537"/>
                </a:lnTo>
                <a:lnTo>
                  <a:pt x="154911" y="46568"/>
                </a:lnTo>
                <a:close/>
                <a:moveTo>
                  <a:pt x="160548" y="46568"/>
                </a:moveTo>
                <a:lnTo>
                  <a:pt x="162850" y="48869"/>
                </a:lnTo>
                <a:lnTo>
                  <a:pt x="162850" y="52105"/>
                </a:lnTo>
                <a:lnTo>
                  <a:pt x="161182" y="53806"/>
                </a:lnTo>
                <a:lnTo>
                  <a:pt x="161182" y="49570"/>
                </a:lnTo>
                <a:lnTo>
                  <a:pt x="158180" y="46568"/>
                </a:lnTo>
                <a:close/>
                <a:moveTo>
                  <a:pt x="163651" y="41030"/>
                </a:moveTo>
                <a:lnTo>
                  <a:pt x="164952" y="42365"/>
                </a:lnTo>
                <a:lnTo>
                  <a:pt x="164952" y="44366"/>
                </a:lnTo>
                <a:lnTo>
                  <a:pt x="163551" y="45800"/>
                </a:lnTo>
                <a:lnTo>
                  <a:pt x="161683" y="45800"/>
                </a:lnTo>
                <a:lnTo>
                  <a:pt x="163651" y="43832"/>
                </a:lnTo>
                <a:close/>
                <a:moveTo>
                  <a:pt x="180496" y="46568"/>
                </a:moveTo>
                <a:lnTo>
                  <a:pt x="177494" y="49570"/>
                </a:lnTo>
                <a:lnTo>
                  <a:pt x="177494" y="53806"/>
                </a:lnTo>
                <a:lnTo>
                  <a:pt x="175826" y="52105"/>
                </a:lnTo>
                <a:lnTo>
                  <a:pt x="175826" y="48869"/>
                </a:lnTo>
                <a:lnTo>
                  <a:pt x="178128" y="46568"/>
                </a:lnTo>
                <a:close/>
                <a:moveTo>
                  <a:pt x="183798" y="46568"/>
                </a:moveTo>
                <a:lnTo>
                  <a:pt x="179829" y="50537"/>
                </a:lnTo>
                <a:lnTo>
                  <a:pt x="179829" y="56108"/>
                </a:lnTo>
                <a:lnTo>
                  <a:pt x="178294" y="54573"/>
                </a:lnTo>
                <a:lnTo>
                  <a:pt x="178294" y="49903"/>
                </a:lnTo>
                <a:lnTo>
                  <a:pt x="181630" y="46568"/>
                </a:lnTo>
                <a:close/>
                <a:moveTo>
                  <a:pt x="187868" y="46568"/>
                </a:moveTo>
                <a:lnTo>
                  <a:pt x="191170" y="49903"/>
                </a:lnTo>
                <a:lnTo>
                  <a:pt x="191170" y="54573"/>
                </a:lnTo>
                <a:lnTo>
                  <a:pt x="189636" y="56108"/>
                </a:lnTo>
                <a:lnTo>
                  <a:pt x="189636" y="50537"/>
                </a:lnTo>
                <a:lnTo>
                  <a:pt x="185700" y="46568"/>
                </a:lnTo>
                <a:close/>
                <a:moveTo>
                  <a:pt x="191337" y="46568"/>
                </a:moveTo>
                <a:lnTo>
                  <a:pt x="193639" y="48869"/>
                </a:lnTo>
                <a:lnTo>
                  <a:pt x="193639" y="52105"/>
                </a:lnTo>
                <a:lnTo>
                  <a:pt x="191971" y="53806"/>
                </a:lnTo>
                <a:lnTo>
                  <a:pt x="191971" y="49570"/>
                </a:lnTo>
                <a:lnTo>
                  <a:pt x="188969" y="46568"/>
                </a:lnTo>
                <a:close/>
                <a:moveTo>
                  <a:pt x="194439" y="41030"/>
                </a:moveTo>
                <a:lnTo>
                  <a:pt x="195740" y="42365"/>
                </a:lnTo>
                <a:lnTo>
                  <a:pt x="195740" y="44366"/>
                </a:lnTo>
                <a:lnTo>
                  <a:pt x="194339" y="45800"/>
                </a:lnTo>
                <a:lnTo>
                  <a:pt x="192471" y="45800"/>
                </a:lnTo>
                <a:lnTo>
                  <a:pt x="194439" y="43832"/>
                </a:lnTo>
                <a:close/>
                <a:moveTo>
                  <a:pt x="203979" y="72586"/>
                </a:moveTo>
                <a:lnTo>
                  <a:pt x="201945" y="72586"/>
                </a:lnTo>
                <a:lnTo>
                  <a:pt x="200544" y="71152"/>
                </a:lnTo>
                <a:lnTo>
                  <a:pt x="200544" y="69317"/>
                </a:lnTo>
                <a:lnTo>
                  <a:pt x="202512" y="71285"/>
                </a:lnTo>
                <a:lnTo>
                  <a:pt x="205280" y="71285"/>
                </a:lnTo>
                <a:close/>
                <a:moveTo>
                  <a:pt x="203846" y="75588"/>
                </a:moveTo>
                <a:lnTo>
                  <a:pt x="204847" y="76589"/>
                </a:lnTo>
                <a:lnTo>
                  <a:pt x="201077" y="76589"/>
                </a:lnTo>
                <a:lnTo>
                  <a:pt x="203746" y="73920"/>
                </a:lnTo>
                <a:lnTo>
                  <a:pt x="203746" y="75321"/>
                </a:lnTo>
                <a:close/>
                <a:moveTo>
                  <a:pt x="203746" y="80025"/>
                </a:moveTo>
                <a:lnTo>
                  <a:pt x="201077" y="77356"/>
                </a:lnTo>
                <a:lnTo>
                  <a:pt x="204847" y="77356"/>
                </a:lnTo>
                <a:lnTo>
                  <a:pt x="203746" y="78457"/>
                </a:lnTo>
                <a:lnTo>
                  <a:pt x="203746" y="80025"/>
                </a:lnTo>
                <a:close/>
                <a:moveTo>
                  <a:pt x="192538" y="68817"/>
                </a:moveTo>
                <a:lnTo>
                  <a:pt x="196741" y="68817"/>
                </a:lnTo>
                <a:lnTo>
                  <a:pt x="199743" y="65815"/>
                </a:lnTo>
                <a:lnTo>
                  <a:pt x="199743" y="68183"/>
                </a:lnTo>
                <a:lnTo>
                  <a:pt x="197441" y="70485"/>
                </a:lnTo>
                <a:lnTo>
                  <a:pt x="194206" y="70485"/>
                </a:lnTo>
                <a:close/>
                <a:moveTo>
                  <a:pt x="190203" y="66482"/>
                </a:moveTo>
                <a:lnTo>
                  <a:pt x="195807" y="66482"/>
                </a:lnTo>
                <a:lnTo>
                  <a:pt x="199743" y="62546"/>
                </a:lnTo>
                <a:lnTo>
                  <a:pt x="199743" y="64714"/>
                </a:lnTo>
                <a:lnTo>
                  <a:pt x="196441" y="68016"/>
                </a:lnTo>
                <a:lnTo>
                  <a:pt x="191737" y="68016"/>
                </a:lnTo>
                <a:close/>
                <a:moveTo>
                  <a:pt x="177761" y="68016"/>
                </a:moveTo>
                <a:lnTo>
                  <a:pt x="173057" y="68016"/>
                </a:lnTo>
                <a:lnTo>
                  <a:pt x="169755" y="64714"/>
                </a:lnTo>
                <a:lnTo>
                  <a:pt x="169755" y="62546"/>
                </a:lnTo>
                <a:lnTo>
                  <a:pt x="173691" y="66482"/>
                </a:lnTo>
                <a:lnTo>
                  <a:pt x="179262" y="66482"/>
                </a:lnTo>
                <a:close/>
                <a:moveTo>
                  <a:pt x="175292" y="70485"/>
                </a:moveTo>
                <a:lnTo>
                  <a:pt x="172023" y="70485"/>
                </a:lnTo>
                <a:lnTo>
                  <a:pt x="169755" y="68183"/>
                </a:lnTo>
                <a:lnTo>
                  <a:pt x="169755" y="65815"/>
                </a:lnTo>
                <a:lnTo>
                  <a:pt x="172724" y="68817"/>
                </a:lnTo>
                <a:lnTo>
                  <a:pt x="176960" y="68817"/>
                </a:lnTo>
                <a:close/>
                <a:moveTo>
                  <a:pt x="173191" y="72586"/>
                </a:moveTo>
                <a:lnTo>
                  <a:pt x="171156" y="72586"/>
                </a:lnTo>
                <a:lnTo>
                  <a:pt x="169755" y="71152"/>
                </a:lnTo>
                <a:lnTo>
                  <a:pt x="169755" y="69317"/>
                </a:lnTo>
                <a:lnTo>
                  <a:pt x="171723" y="71285"/>
                </a:lnTo>
                <a:lnTo>
                  <a:pt x="174492" y="71285"/>
                </a:lnTo>
                <a:close/>
                <a:moveTo>
                  <a:pt x="173057" y="75588"/>
                </a:moveTo>
                <a:lnTo>
                  <a:pt x="174025" y="76589"/>
                </a:lnTo>
                <a:lnTo>
                  <a:pt x="170289" y="76589"/>
                </a:lnTo>
                <a:lnTo>
                  <a:pt x="172957" y="73920"/>
                </a:lnTo>
                <a:lnTo>
                  <a:pt x="172957" y="75321"/>
                </a:lnTo>
                <a:close/>
                <a:moveTo>
                  <a:pt x="172957" y="80025"/>
                </a:moveTo>
                <a:lnTo>
                  <a:pt x="170289" y="77356"/>
                </a:lnTo>
                <a:lnTo>
                  <a:pt x="174025" y="77356"/>
                </a:lnTo>
                <a:lnTo>
                  <a:pt x="172957" y="78457"/>
                </a:lnTo>
                <a:lnTo>
                  <a:pt x="172957" y="80025"/>
                </a:lnTo>
                <a:close/>
                <a:moveTo>
                  <a:pt x="161749" y="68817"/>
                </a:moveTo>
                <a:lnTo>
                  <a:pt x="165786" y="68817"/>
                </a:lnTo>
                <a:lnTo>
                  <a:pt x="166086" y="68683"/>
                </a:lnTo>
                <a:lnTo>
                  <a:pt x="168954" y="65815"/>
                </a:lnTo>
                <a:lnTo>
                  <a:pt x="168954" y="68183"/>
                </a:lnTo>
                <a:lnTo>
                  <a:pt x="166653" y="70485"/>
                </a:lnTo>
                <a:lnTo>
                  <a:pt x="163417" y="70485"/>
                </a:lnTo>
                <a:close/>
                <a:moveTo>
                  <a:pt x="159414" y="66482"/>
                </a:moveTo>
                <a:lnTo>
                  <a:pt x="164985" y="66482"/>
                </a:lnTo>
                <a:lnTo>
                  <a:pt x="168954" y="62546"/>
                </a:lnTo>
                <a:lnTo>
                  <a:pt x="168954" y="64714"/>
                </a:lnTo>
                <a:lnTo>
                  <a:pt x="165619" y="68016"/>
                </a:lnTo>
                <a:lnTo>
                  <a:pt x="160949" y="68016"/>
                </a:lnTo>
                <a:close/>
                <a:moveTo>
                  <a:pt x="146939" y="68016"/>
                </a:moveTo>
                <a:lnTo>
                  <a:pt x="142269" y="68016"/>
                </a:lnTo>
                <a:lnTo>
                  <a:pt x="138933" y="64714"/>
                </a:lnTo>
                <a:lnTo>
                  <a:pt x="138933" y="62546"/>
                </a:lnTo>
                <a:lnTo>
                  <a:pt x="142903" y="66482"/>
                </a:lnTo>
                <a:lnTo>
                  <a:pt x="148473" y="66482"/>
                </a:lnTo>
                <a:close/>
                <a:moveTo>
                  <a:pt x="144504" y="70485"/>
                </a:moveTo>
                <a:lnTo>
                  <a:pt x="141235" y="70485"/>
                </a:lnTo>
                <a:lnTo>
                  <a:pt x="138933" y="68183"/>
                </a:lnTo>
                <a:lnTo>
                  <a:pt x="138933" y="65815"/>
                </a:lnTo>
                <a:lnTo>
                  <a:pt x="141835" y="68683"/>
                </a:lnTo>
                <a:lnTo>
                  <a:pt x="142102" y="68817"/>
                </a:lnTo>
                <a:lnTo>
                  <a:pt x="146172" y="68817"/>
                </a:lnTo>
                <a:close/>
                <a:moveTo>
                  <a:pt x="142369" y="72586"/>
                </a:moveTo>
                <a:lnTo>
                  <a:pt x="140367" y="72586"/>
                </a:lnTo>
                <a:lnTo>
                  <a:pt x="138933" y="71152"/>
                </a:lnTo>
                <a:lnTo>
                  <a:pt x="138933" y="69317"/>
                </a:lnTo>
                <a:lnTo>
                  <a:pt x="140901" y="71285"/>
                </a:lnTo>
                <a:lnTo>
                  <a:pt x="143703" y="71285"/>
                </a:lnTo>
                <a:close/>
                <a:moveTo>
                  <a:pt x="142269" y="75588"/>
                </a:moveTo>
                <a:lnTo>
                  <a:pt x="143236" y="76589"/>
                </a:lnTo>
                <a:lnTo>
                  <a:pt x="139500" y="76589"/>
                </a:lnTo>
                <a:lnTo>
                  <a:pt x="142135" y="73920"/>
                </a:lnTo>
                <a:lnTo>
                  <a:pt x="142135" y="75321"/>
                </a:lnTo>
                <a:close/>
                <a:moveTo>
                  <a:pt x="142135" y="80025"/>
                </a:moveTo>
                <a:lnTo>
                  <a:pt x="139500" y="77356"/>
                </a:lnTo>
                <a:lnTo>
                  <a:pt x="143236" y="77356"/>
                </a:lnTo>
                <a:lnTo>
                  <a:pt x="142135" y="78457"/>
                </a:lnTo>
                <a:lnTo>
                  <a:pt x="142135" y="80025"/>
                </a:lnTo>
                <a:close/>
                <a:moveTo>
                  <a:pt x="130927" y="68817"/>
                </a:moveTo>
                <a:lnTo>
                  <a:pt x="135164" y="68817"/>
                </a:lnTo>
                <a:lnTo>
                  <a:pt x="138166" y="65815"/>
                </a:lnTo>
                <a:lnTo>
                  <a:pt x="138166" y="68183"/>
                </a:lnTo>
                <a:lnTo>
                  <a:pt x="135864" y="70485"/>
                </a:lnTo>
                <a:lnTo>
                  <a:pt x="132629" y="70485"/>
                </a:lnTo>
                <a:close/>
                <a:moveTo>
                  <a:pt x="128626" y="66482"/>
                </a:moveTo>
                <a:lnTo>
                  <a:pt x="134196" y="66482"/>
                </a:lnTo>
                <a:lnTo>
                  <a:pt x="138166" y="62546"/>
                </a:lnTo>
                <a:lnTo>
                  <a:pt x="138166" y="64714"/>
                </a:lnTo>
                <a:lnTo>
                  <a:pt x="134830" y="68016"/>
                </a:lnTo>
                <a:lnTo>
                  <a:pt x="130160" y="68016"/>
                </a:lnTo>
                <a:close/>
                <a:moveTo>
                  <a:pt x="116150" y="68016"/>
                </a:moveTo>
                <a:lnTo>
                  <a:pt x="111480" y="68016"/>
                </a:lnTo>
                <a:lnTo>
                  <a:pt x="108144" y="64714"/>
                </a:lnTo>
                <a:lnTo>
                  <a:pt x="108144" y="62546"/>
                </a:lnTo>
                <a:lnTo>
                  <a:pt x="112114" y="66482"/>
                </a:lnTo>
                <a:lnTo>
                  <a:pt x="117685" y="66482"/>
                </a:lnTo>
                <a:close/>
                <a:moveTo>
                  <a:pt x="113682" y="70485"/>
                </a:moveTo>
                <a:lnTo>
                  <a:pt x="110446" y="70485"/>
                </a:lnTo>
                <a:lnTo>
                  <a:pt x="108144" y="68183"/>
                </a:lnTo>
                <a:lnTo>
                  <a:pt x="108144" y="65815"/>
                </a:lnTo>
                <a:lnTo>
                  <a:pt x="111147" y="68817"/>
                </a:lnTo>
                <a:lnTo>
                  <a:pt x="115383" y="68817"/>
                </a:lnTo>
                <a:close/>
                <a:moveTo>
                  <a:pt x="111580" y="72586"/>
                </a:moveTo>
                <a:lnTo>
                  <a:pt x="109579" y="72586"/>
                </a:lnTo>
                <a:lnTo>
                  <a:pt x="108144" y="71152"/>
                </a:lnTo>
                <a:lnTo>
                  <a:pt x="108144" y="69317"/>
                </a:lnTo>
                <a:lnTo>
                  <a:pt x="110112" y="71285"/>
                </a:lnTo>
                <a:lnTo>
                  <a:pt x="112914" y="71285"/>
                </a:lnTo>
                <a:close/>
                <a:moveTo>
                  <a:pt x="111480" y="75588"/>
                </a:moveTo>
                <a:lnTo>
                  <a:pt x="112447" y="76589"/>
                </a:lnTo>
                <a:lnTo>
                  <a:pt x="108711" y="76589"/>
                </a:lnTo>
                <a:lnTo>
                  <a:pt x="111347" y="73920"/>
                </a:lnTo>
                <a:lnTo>
                  <a:pt x="111347" y="75321"/>
                </a:lnTo>
                <a:close/>
                <a:moveTo>
                  <a:pt x="111347" y="80025"/>
                </a:moveTo>
                <a:lnTo>
                  <a:pt x="108711" y="77356"/>
                </a:lnTo>
                <a:lnTo>
                  <a:pt x="112447" y="77356"/>
                </a:lnTo>
                <a:lnTo>
                  <a:pt x="111347" y="78457"/>
                </a:lnTo>
                <a:close/>
                <a:moveTo>
                  <a:pt x="100139" y="68817"/>
                </a:moveTo>
                <a:lnTo>
                  <a:pt x="104208" y="68817"/>
                </a:lnTo>
                <a:lnTo>
                  <a:pt x="104475" y="68683"/>
                </a:lnTo>
                <a:lnTo>
                  <a:pt x="107377" y="65815"/>
                </a:lnTo>
                <a:lnTo>
                  <a:pt x="107377" y="68183"/>
                </a:lnTo>
                <a:lnTo>
                  <a:pt x="105076" y="70485"/>
                </a:lnTo>
                <a:lnTo>
                  <a:pt x="101807" y="70485"/>
                </a:lnTo>
                <a:close/>
                <a:moveTo>
                  <a:pt x="97837" y="66482"/>
                </a:moveTo>
                <a:lnTo>
                  <a:pt x="103408" y="66482"/>
                </a:lnTo>
                <a:lnTo>
                  <a:pt x="107377" y="62546"/>
                </a:lnTo>
                <a:lnTo>
                  <a:pt x="107377" y="64714"/>
                </a:lnTo>
                <a:lnTo>
                  <a:pt x="104041" y="68016"/>
                </a:lnTo>
                <a:lnTo>
                  <a:pt x="99371" y="68016"/>
                </a:lnTo>
                <a:close/>
                <a:moveTo>
                  <a:pt x="85361" y="68016"/>
                </a:moveTo>
                <a:lnTo>
                  <a:pt x="80691" y="68016"/>
                </a:lnTo>
                <a:lnTo>
                  <a:pt x="77356" y="64714"/>
                </a:lnTo>
                <a:lnTo>
                  <a:pt x="77356" y="62546"/>
                </a:lnTo>
                <a:lnTo>
                  <a:pt x="81325" y="66482"/>
                </a:lnTo>
                <a:lnTo>
                  <a:pt x="86896" y="66482"/>
                </a:lnTo>
                <a:close/>
                <a:moveTo>
                  <a:pt x="82893" y="70485"/>
                </a:moveTo>
                <a:lnTo>
                  <a:pt x="79657" y="70485"/>
                </a:lnTo>
                <a:lnTo>
                  <a:pt x="77356" y="68183"/>
                </a:lnTo>
                <a:lnTo>
                  <a:pt x="77356" y="65815"/>
                </a:lnTo>
                <a:lnTo>
                  <a:pt x="80224" y="68683"/>
                </a:lnTo>
                <a:lnTo>
                  <a:pt x="80525" y="68817"/>
                </a:lnTo>
                <a:lnTo>
                  <a:pt x="84594" y="68817"/>
                </a:lnTo>
                <a:close/>
                <a:moveTo>
                  <a:pt x="80792" y="72586"/>
                </a:moveTo>
                <a:lnTo>
                  <a:pt x="78790" y="72586"/>
                </a:lnTo>
                <a:lnTo>
                  <a:pt x="77356" y="71152"/>
                </a:lnTo>
                <a:lnTo>
                  <a:pt x="77356" y="69317"/>
                </a:lnTo>
                <a:lnTo>
                  <a:pt x="79324" y="71285"/>
                </a:lnTo>
                <a:lnTo>
                  <a:pt x="82126" y="71285"/>
                </a:lnTo>
                <a:close/>
                <a:moveTo>
                  <a:pt x="80691" y="75588"/>
                </a:moveTo>
                <a:lnTo>
                  <a:pt x="81659" y="76589"/>
                </a:lnTo>
                <a:lnTo>
                  <a:pt x="77923" y="76589"/>
                </a:lnTo>
                <a:lnTo>
                  <a:pt x="80558" y="73920"/>
                </a:lnTo>
                <a:lnTo>
                  <a:pt x="80558" y="75321"/>
                </a:lnTo>
                <a:close/>
                <a:moveTo>
                  <a:pt x="80558" y="80025"/>
                </a:moveTo>
                <a:lnTo>
                  <a:pt x="77923" y="77356"/>
                </a:lnTo>
                <a:lnTo>
                  <a:pt x="81659" y="77356"/>
                </a:lnTo>
                <a:lnTo>
                  <a:pt x="80558" y="78457"/>
                </a:lnTo>
                <a:close/>
                <a:moveTo>
                  <a:pt x="69350" y="68817"/>
                </a:moveTo>
                <a:lnTo>
                  <a:pt x="73586" y="68817"/>
                </a:lnTo>
                <a:lnTo>
                  <a:pt x="76589" y="65815"/>
                </a:lnTo>
                <a:lnTo>
                  <a:pt x="76589" y="68183"/>
                </a:lnTo>
                <a:lnTo>
                  <a:pt x="74287" y="70485"/>
                </a:lnTo>
                <a:lnTo>
                  <a:pt x="71018" y="70485"/>
                </a:lnTo>
                <a:close/>
                <a:moveTo>
                  <a:pt x="67048" y="66482"/>
                </a:moveTo>
                <a:lnTo>
                  <a:pt x="72619" y="66482"/>
                </a:lnTo>
                <a:lnTo>
                  <a:pt x="76589" y="62546"/>
                </a:lnTo>
                <a:lnTo>
                  <a:pt x="76589" y="64714"/>
                </a:lnTo>
                <a:lnTo>
                  <a:pt x="73253" y="68016"/>
                </a:lnTo>
                <a:lnTo>
                  <a:pt x="68583" y="68016"/>
                </a:lnTo>
                <a:close/>
                <a:moveTo>
                  <a:pt x="54573" y="68016"/>
                </a:moveTo>
                <a:lnTo>
                  <a:pt x="49903" y="68016"/>
                </a:lnTo>
                <a:lnTo>
                  <a:pt x="46567" y="64714"/>
                </a:lnTo>
                <a:lnTo>
                  <a:pt x="46567" y="62546"/>
                </a:lnTo>
                <a:lnTo>
                  <a:pt x="50537" y="66482"/>
                </a:lnTo>
                <a:lnTo>
                  <a:pt x="56107" y="66482"/>
                </a:lnTo>
                <a:close/>
                <a:moveTo>
                  <a:pt x="52104" y="70485"/>
                </a:moveTo>
                <a:lnTo>
                  <a:pt x="48869" y="70485"/>
                </a:lnTo>
                <a:lnTo>
                  <a:pt x="46567" y="68183"/>
                </a:lnTo>
                <a:lnTo>
                  <a:pt x="46567" y="65815"/>
                </a:lnTo>
                <a:lnTo>
                  <a:pt x="49569" y="68817"/>
                </a:lnTo>
                <a:lnTo>
                  <a:pt x="53806" y="68817"/>
                </a:lnTo>
                <a:close/>
                <a:moveTo>
                  <a:pt x="50003" y="72586"/>
                </a:moveTo>
                <a:lnTo>
                  <a:pt x="48001" y="72586"/>
                </a:lnTo>
                <a:lnTo>
                  <a:pt x="46567" y="71152"/>
                </a:lnTo>
                <a:lnTo>
                  <a:pt x="46567" y="69317"/>
                </a:lnTo>
                <a:lnTo>
                  <a:pt x="48535" y="71285"/>
                </a:lnTo>
                <a:lnTo>
                  <a:pt x="51337" y="71285"/>
                </a:lnTo>
                <a:close/>
                <a:moveTo>
                  <a:pt x="49903" y="75588"/>
                </a:moveTo>
                <a:lnTo>
                  <a:pt x="50870" y="76589"/>
                </a:lnTo>
                <a:lnTo>
                  <a:pt x="47134" y="76589"/>
                </a:lnTo>
                <a:lnTo>
                  <a:pt x="49769" y="73920"/>
                </a:lnTo>
                <a:lnTo>
                  <a:pt x="49769" y="75321"/>
                </a:lnTo>
                <a:close/>
                <a:moveTo>
                  <a:pt x="49769" y="80025"/>
                </a:moveTo>
                <a:lnTo>
                  <a:pt x="47134" y="77356"/>
                </a:lnTo>
                <a:lnTo>
                  <a:pt x="50870" y="77356"/>
                </a:lnTo>
                <a:lnTo>
                  <a:pt x="49769" y="78457"/>
                </a:lnTo>
                <a:close/>
                <a:moveTo>
                  <a:pt x="38561" y="68817"/>
                </a:moveTo>
                <a:lnTo>
                  <a:pt x="42631" y="68817"/>
                </a:lnTo>
                <a:lnTo>
                  <a:pt x="42898" y="68683"/>
                </a:lnTo>
                <a:lnTo>
                  <a:pt x="45800" y="65815"/>
                </a:lnTo>
                <a:lnTo>
                  <a:pt x="45800" y="68183"/>
                </a:lnTo>
                <a:lnTo>
                  <a:pt x="43498" y="70485"/>
                </a:lnTo>
                <a:lnTo>
                  <a:pt x="40229" y="70485"/>
                </a:lnTo>
                <a:close/>
                <a:moveTo>
                  <a:pt x="42364" y="50570"/>
                </a:moveTo>
                <a:lnTo>
                  <a:pt x="44366" y="50570"/>
                </a:lnTo>
                <a:lnTo>
                  <a:pt x="45767" y="52005"/>
                </a:lnTo>
                <a:lnTo>
                  <a:pt x="45767" y="53873"/>
                </a:lnTo>
                <a:lnTo>
                  <a:pt x="43798" y="51905"/>
                </a:lnTo>
                <a:lnTo>
                  <a:pt x="41030" y="51905"/>
                </a:lnTo>
                <a:close/>
                <a:moveTo>
                  <a:pt x="42464" y="47568"/>
                </a:moveTo>
                <a:lnTo>
                  <a:pt x="41497" y="46568"/>
                </a:lnTo>
                <a:lnTo>
                  <a:pt x="45233" y="46568"/>
                </a:lnTo>
                <a:lnTo>
                  <a:pt x="42564" y="49236"/>
                </a:lnTo>
                <a:lnTo>
                  <a:pt x="42564" y="47835"/>
                </a:lnTo>
                <a:close/>
                <a:moveTo>
                  <a:pt x="42564" y="43132"/>
                </a:moveTo>
                <a:lnTo>
                  <a:pt x="45233" y="45800"/>
                </a:lnTo>
                <a:lnTo>
                  <a:pt x="41497" y="45800"/>
                </a:lnTo>
                <a:lnTo>
                  <a:pt x="42564" y="44700"/>
                </a:lnTo>
                <a:lnTo>
                  <a:pt x="42564" y="43132"/>
                </a:lnTo>
                <a:close/>
                <a:moveTo>
                  <a:pt x="53806" y="54340"/>
                </a:moveTo>
                <a:lnTo>
                  <a:pt x="49569" y="54340"/>
                </a:lnTo>
                <a:lnTo>
                  <a:pt x="46567" y="57342"/>
                </a:lnTo>
                <a:lnTo>
                  <a:pt x="46567" y="54974"/>
                </a:lnTo>
                <a:lnTo>
                  <a:pt x="48869" y="52672"/>
                </a:lnTo>
                <a:lnTo>
                  <a:pt x="52104" y="52672"/>
                </a:lnTo>
                <a:close/>
                <a:moveTo>
                  <a:pt x="56107" y="56675"/>
                </a:moveTo>
                <a:lnTo>
                  <a:pt x="50537" y="56675"/>
                </a:lnTo>
                <a:lnTo>
                  <a:pt x="46567" y="60611"/>
                </a:lnTo>
                <a:lnTo>
                  <a:pt x="46567" y="58476"/>
                </a:lnTo>
                <a:lnTo>
                  <a:pt x="49903" y="55140"/>
                </a:lnTo>
                <a:lnTo>
                  <a:pt x="54573" y="55140"/>
                </a:lnTo>
                <a:close/>
                <a:moveTo>
                  <a:pt x="68583" y="55140"/>
                </a:moveTo>
                <a:lnTo>
                  <a:pt x="73253" y="55140"/>
                </a:lnTo>
                <a:lnTo>
                  <a:pt x="76555" y="58443"/>
                </a:lnTo>
                <a:lnTo>
                  <a:pt x="76555" y="60611"/>
                </a:lnTo>
                <a:lnTo>
                  <a:pt x="72619" y="56675"/>
                </a:lnTo>
                <a:lnTo>
                  <a:pt x="67048" y="56675"/>
                </a:lnTo>
                <a:close/>
                <a:moveTo>
                  <a:pt x="71018" y="52672"/>
                </a:moveTo>
                <a:lnTo>
                  <a:pt x="74287" y="52672"/>
                </a:lnTo>
                <a:lnTo>
                  <a:pt x="76589" y="54974"/>
                </a:lnTo>
                <a:lnTo>
                  <a:pt x="76589" y="57342"/>
                </a:lnTo>
                <a:lnTo>
                  <a:pt x="73586" y="54340"/>
                </a:lnTo>
                <a:lnTo>
                  <a:pt x="69350" y="54340"/>
                </a:lnTo>
                <a:close/>
                <a:moveTo>
                  <a:pt x="73153" y="50570"/>
                </a:moveTo>
                <a:lnTo>
                  <a:pt x="75154" y="50570"/>
                </a:lnTo>
                <a:lnTo>
                  <a:pt x="76555" y="52005"/>
                </a:lnTo>
                <a:lnTo>
                  <a:pt x="76555" y="53873"/>
                </a:lnTo>
                <a:lnTo>
                  <a:pt x="74587" y="51905"/>
                </a:lnTo>
                <a:lnTo>
                  <a:pt x="71818" y="51905"/>
                </a:lnTo>
                <a:close/>
                <a:moveTo>
                  <a:pt x="73253" y="47568"/>
                </a:moveTo>
                <a:lnTo>
                  <a:pt x="72285" y="46568"/>
                </a:lnTo>
                <a:lnTo>
                  <a:pt x="76021" y="46568"/>
                </a:lnTo>
                <a:lnTo>
                  <a:pt x="73386" y="49236"/>
                </a:lnTo>
                <a:lnTo>
                  <a:pt x="73386" y="47835"/>
                </a:lnTo>
                <a:close/>
                <a:moveTo>
                  <a:pt x="73386" y="43132"/>
                </a:moveTo>
                <a:lnTo>
                  <a:pt x="76021" y="45800"/>
                </a:lnTo>
                <a:lnTo>
                  <a:pt x="72285" y="45800"/>
                </a:lnTo>
                <a:lnTo>
                  <a:pt x="73386" y="44700"/>
                </a:lnTo>
                <a:close/>
                <a:moveTo>
                  <a:pt x="84561" y="54340"/>
                </a:moveTo>
                <a:lnTo>
                  <a:pt x="80525" y="54340"/>
                </a:lnTo>
                <a:lnTo>
                  <a:pt x="80224" y="54473"/>
                </a:lnTo>
                <a:lnTo>
                  <a:pt x="77356" y="57342"/>
                </a:lnTo>
                <a:lnTo>
                  <a:pt x="77356" y="54974"/>
                </a:lnTo>
                <a:lnTo>
                  <a:pt x="79657" y="52672"/>
                </a:lnTo>
                <a:lnTo>
                  <a:pt x="82893" y="52672"/>
                </a:lnTo>
                <a:close/>
                <a:moveTo>
                  <a:pt x="86896" y="56675"/>
                </a:moveTo>
                <a:lnTo>
                  <a:pt x="81325" y="56675"/>
                </a:lnTo>
                <a:lnTo>
                  <a:pt x="77356" y="60611"/>
                </a:lnTo>
                <a:lnTo>
                  <a:pt x="77356" y="58476"/>
                </a:lnTo>
                <a:lnTo>
                  <a:pt x="80691" y="55140"/>
                </a:lnTo>
                <a:lnTo>
                  <a:pt x="85361" y="55140"/>
                </a:lnTo>
                <a:close/>
                <a:moveTo>
                  <a:pt x="99371" y="55140"/>
                </a:moveTo>
                <a:lnTo>
                  <a:pt x="104041" y="55140"/>
                </a:lnTo>
                <a:lnTo>
                  <a:pt x="107377" y="58443"/>
                </a:lnTo>
                <a:lnTo>
                  <a:pt x="107377" y="60611"/>
                </a:lnTo>
                <a:lnTo>
                  <a:pt x="103408" y="56675"/>
                </a:lnTo>
                <a:lnTo>
                  <a:pt x="97837" y="56675"/>
                </a:lnTo>
                <a:close/>
                <a:moveTo>
                  <a:pt x="101840" y="52672"/>
                </a:moveTo>
                <a:lnTo>
                  <a:pt x="105076" y="52672"/>
                </a:lnTo>
                <a:lnTo>
                  <a:pt x="107377" y="54974"/>
                </a:lnTo>
                <a:lnTo>
                  <a:pt x="107377" y="57342"/>
                </a:lnTo>
                <a:lnTo>
                  <a:pt x="104508" y="54473"/>
                </a:lnTo>
                <a:lnTo>
                  <a:pt x="104208" y="54340"/>
                </a:lnTo>
                <a:lnTo>
                  <a:pt x="100139" y="54340"/>
                </a:lnTo>
                <a:close/>
                <a:moveTo>
                  <a:pt x="103941" y="50570"/>
                </a:moveTo>
                <a:lnTo>
                  <a:pt x="105943" y="50570"/>
                </a:lnTo>
                <a:lnTo>
                  <a:pt x="107377" y="52005"/>
                </a:lnTo>
                <a:lnTo>
                  <a:pt x="107377" y="53873"/>
                </a:lnTo>
                <a:lnTo>
                  <a:pt x="105409" y="51905"/>
                </a:lnTo>
                <a:lnTo>
                  <a:pt x="102607" y="51905"/>
                </a:lnTo>
                <a:close/>
                <a:moveTo>
                  <a:pt x="104041" y="47568"/>
                </a:moveTo>
                <a:lnTo>
                  <a:pt x="103074" y="46568"/>
                </a:lnTo>
                <a:lnTo>
                  <a:pt x="106810" y="46568"/>
                </a:lnTo>
                <a:lnTo>
                  <a:pt x="104175" y="49236"/>
                </a:lnTo>
                <a:lnTo>
                  <a:pt x="104175" y="47835"/>
                </a:lnTo>
                <a:close/>
                <a:moveTo>
                  <a:pt x="104175" y="43132"/>
                </a:moveTo>
                <a:lnTo>
                  <a:pt x="106810" y="45800"/>
                </a:lnTo>
                <a:lnTo>
                  <a:pt x="103074" y="45800"/>
                </a:lnTo>
                <a:lnTo>
                  <a:pt x="104175" y="44700"/>
                </a:lnTo>
                <a:close/>
                <a:moveTo>
                  <a:pt x="115383" y="54340"/>
                </a:moveTo>
                <a:lnTo>
                  <a:pt x="111147" y="54340"/>
                </a:lnTo>
                <a:lnTo>
                  <a:pt x="108144" y="57342"/>
                </a:lnTo>
                <a:lnTo>
                  <a:pt x="108144" y="54974"/>
                </a:lnTo>
                <a:lnTo>
                  <a:pt x="110446" y="52672"/>
                </a:lnTo>
                <a:lnTo>
                  <a:pt x="113682" y="52672"/>
                </a:lnTo>
                <a:close/>
                <a:moveTo>
                  <a:pt x="117685" y="56675"/>
                </a:moveTo>
                <a:lnTo>
                  <a:pt x="112114" y="56675"/>
                </a:lnTo>
                <a:lnTo>
                  <a:pt x="108144" y="60611"/>
                </a:lnTo>
                <a:lnTo>
                  <a:pt x="108144" y="58476"/>
                </a:lnTo>
                <a:lnTo>
                  <a:pt x="111480" y="55140"/>
                </a:lnTo>
                <a:lnTo>
                  <a:pt x="116150" y="55140"/>
                </a:lnTo>
                <a:close/>
                <a:moveTo>
                  <a:pt x="130160" y="55140"/>
                </a:moveTo>
                <a:lnTo>
                  <a:pt x="134830" y="55140"/>
                </a:lnTo>
                <a:lnTo>
                  <a:pt x="138166" y="58443"/>
                </a:lnTo>
                <a:lnTo>
                  <a:pt x="138166" y="60611"/>
                </a:lnTo>
                <a:lnTo>
                  <a:pt x="134196" y="56675"/>
                </a:lnTo>
                <a:lnTo>
                  <a:pt x="128626" y="56675"/>
                </a:lnTo>
                <a:close/>
                <a:moveTo>
                  <a:pt x="132629" y="52672"/>
                </a:moveTo>
                <a:lnTo>
                  <a:pt x="135864" y="52672"/>
                </a:lnTo>
                <a:lnTo>
                  <a:pt x="138166" y="54974"/>
                </a:lnTo>
                <a:lnTo>
                  <a:pt x="138166" y="57342"/>
                </a:lnTo>
                <a:lnTo>
                  <a:pt x="135164" y="54340"/>
                </a:lnTo>
                <a:lnTo>
                  <a:pt x="130927" y="54340"/>
                </a:lnTo>
                <a:close/>
                <a:moveTo>
                  <a:pt x="134730" y="50570"/>
                </a:moveTo>
                <a:lnTo>
                  <a:pt x="136731" y="50570"/>
                </a:lnTo>
                <a:lnTo>
                  <a:pt x="138166" y="52005"/>
                </a:lnTo>
                <a:lnTo>
                  <a:pt x="138166" y="53873"/>
                </a:lnTo>
                <a:lnTo>
                  <a:pt x="136198" y="51905"/>
                </a:lnTo>
                <a:lnTo>
                  <a:pt x="133396" y="51905"/>
                </a:lnTo>
                <a:close/>
                <a:moveTo>
                  <a:pt x="134830" y="47568"/>
                </a:moveTo>
                <a:lnTo>
                  <a:pt x="133863" y="46568"/>
                </a:lnTo>
                <a:lnTo>
                  <a:pt x="137599" y="46568"/>
                </a:lnTo>
                <a:lnTo>
                  <a:pt x="134964" y="49236"/>
                </a:lnTo>
                <a:lnTo>
                  <a:pt x="134964" y="47835"/>
                </a:lnTo>
                <a:close/>
                <a:moveTo>
                  <a:pt x="134964" y="43132"/>
                </a:moveTo>
                <a:lnTo>
                  <a:pt x="137599" y="45800"/>
                </a:lnTo>
                <a:lnTo>
                  <a:pt x="133863" y="45800"/>
                </a:lnTo>
                <a:lnTo>
                  <a:pt x="134964" y="44700"/>
                </a:lnTo>
                <a:lnTo>
                  <a:pt x="134964" y="43132"/>
                </a:lnTo>
                <a:close/>
                <a:moveTo>
                  <a:pt x="146172" y="54340"/>
                </a:moveTo>
                <a:lnTo>
                  <a:pt x="142102" y="54340"/>
                </a:lnTo>
                <a:lnTo>
                  <a:pt x="141835" y="54473"/>
                </a:lnTo>
                <a:lnTo>
                  <a:pt x="138933" y="57342"/>
                </a:lnTo>
                <a:lnTo>
                  <a:pt x="138933" y="54974"/>
                </a:lnTo>
                <a:lnTo>
                  <a:pt x="141235" y="52672"/>
                </a:lnTo>
                <a:lnTo>
                  <a:pt x="144504" y="52672"/>
                </a:lnTo>
                <a:close/>
                <a:moveTo>
                  <a:pt x="148473" y="56675"/>
                </a:moveTo>
                <a:lnTo>
                  <a:pt x="142903" y="56675"/>
                </a:lnTo>
                <a:lnTo>
                  <a:pt x="138966" y="60611"/>
                </a:lnTo>
                <a:lnTo>
                  <a:pt x="138966" y="58476"/>
                </a:lnTo>
                <a:lnTo>
                  <a:pt x="142269" y="55140"/>
                </a:lnTo>
                <a:lnTo>
                  <a:pt x="146972" y="55140"/>
                </a:lnTo>
                <a:close/>
                <a:moveTo>
                  <a:pt x="160949" y="55140"/>
                </a:moveTo>
                <a:lnTo>
                  <a:pt x="165619" y="55140"/>
                </a:lnTo>
                <a:lnTo>
                  <a:pt x="168954" y="58443"/>
                </a:lnTo>
                <a:lnTo>
                  <a:pt x="168954" y="60611"/>
                </a:lnTo>
                <a:lnTo>
                  <a:pt x="164985" y="56675"/>
                </a:lnTo>
                <a:lnTo>
                  <a:pt x="159414" y="56675"/>
                </a:lnTo>
                <a:close/>
                <a:moveTo>
                  <a:pt x="163417" y="52672"/>
                </a:moveTo>
                <a:lnTo>
                  <a:pt x="166653" y="52672"/>
                </a:lnTo>
                <a:lnTo>
                  <a:pt x="168954" y="54974"/>
                </a:lnTo>
                <a:lnTo>
                  <a:pt x="168954" y="57342"/>
                </a:lnTo>
                <a:lnTo>
                  <a:pt x="166086" y="54473"/>
                </a:lnTo>
                <a:lnTo>
                  <a:pt x="165786" y="54340"/>
                </a:lnTo>
                <a:lnTo>
                  <a:pt x="161716" y="54340"/>
                </a:lnTo>
                <a:close/>
                <a:moveTo>
                  <a:pt x="165519" y="50570"/>
                </a:moveTo>
                <a:lnTo>
                  <a:pt x="167520" y="50570"/>
                </a:lnTo>
                <a:lnTo>
                  <a:pt x="168954" y="52005"/>
                </a:lnTo>
                <a:lnTo>
                  <a:pt x="168954" y="53873"/>
                </a:lnTo>
                <a:lnTo>
                  <a:pt x="166986" y="51905"/>
                </a:lnTo>
                <a:lnTo>
                  <a:pt x="164184" y="51905"/>
                </a:lnTo>
                <a:close/>
                <a:moveTo>
                  <a:pt x="165619" y="47568"/>
                </a:moveTo>
                <a:lnTo>
                  <a:pt x="164651" y="46568"/>
                </a:lnTo>
                <a:lnTo>
                  <a:pt x="168387" y="46568"/>
                </a:lnTo>
                <a:lnTo>
                  <a:pt x="165752" y="49236"/>
                </a:lnTo>
                <a:lnTo>
                  <a:pt x="165752" y="47835"/>
                </a:lnTo>
                <a:close/>
                <a:moveTo>
                  <a:pt x="165752" y="43132"/>
                </a:moveTo>
                <a:lnTo>
                  <a:pt x="168387" y="45800"/>
                </a:lnTo>
                <a:lnTo>
                  <a:pt x="164651" y="45800"/>
                </a:lnTo>
                <a:lnTo>
                  <a:pt x="165752" y="44700"/>
                </a:lnTo>
                <a:lnTo>
                  <a:pt x="165752" y="43132"/>
                </a:lnTo>
                <a:close/>
                <a:moveTo>
                  <a:pt x="176960" y="54340"/>
                </a:moveTo>
                <a:lnTo>
                  <a:pt x="172724" y="54340"/>
                </a:lnTo>
                <a:lnTo>
                  <a:pt x="169755" y="57342"/>
                </a:lnTo>
                <a:lnTo>
                  <a:pt x="169755" y="54974"/>
                </a:lnTo>
                <a:lnTo>
                  <a:pt x="172023" y="52672"/>
                </a:lnTo>
                <a:lnTo>
                  <a:pt x="175292" y="52672"/>
                </a:lnTo>
                <a:close/>
                <a:moveTo>
                  <a:pt x="179262" y="56675"/>
                </a:moveTo>
                <a:lnTo>
                  <a:pt x="173691" y="56675"/>
                </a:lnTo>
                <a:lnTo>
                  <a:pt x="169755" y="60611"/>
                </a:lnTo>
                <a:lnTo>
                  <a:pt x="169755" y="58476"/>
                </a:lnTo>
                <a:lnTo>
                  <a:pt x="173057" y="55140"/>
                </a:lnTo>
                <a:lnTo>
                  <a:pt x="177727" y="55140"/>
                </a:lnTo>
                <a:close/>
                <a:moveTo>
                  <a:pt x="191737" y="55140"/>
                </a:moveTo>
                <a:lnTo>
                  <a:pt x="196441" y="55140"/>
                </a:lnTo>
                <a:lnTo>
                  <a:pt x="199743" y="58443"/>
                </a:lnTo>
                <a:lnTo>
                  <a:pt x="199743" y="60611"/>
                </a:lnTo>
                <a:lnTo>
                  <a:pt x="195807" y="56675"/>
                </a:lnTo>
                <a:lnTo>
                  <a:pt x="190203" y="56675"/>
                </a:lnTo>
                <a:close/>
                <a:moveTo>
                  <a:pt x="194206" y="52672"/>
                </a:moveTo>
                <a:lnTo>
                  <a:pt x="197441" y="52672"/>
                </a:lnTo>
                <a:lnTo>
                  <a:pt x="199743" y="54974"/>
                </a:lnTo>
                <a:lnTo>
                  <a:pt x="199743" y="57342"/>
                </a:lnTo>
                <a:lnTo>
                  <a:pt x="196741" y="54340"/>
                </a:lnTo>
                <a:lnTo>
                  <a:pt x="192538" y="54340"/>
                </a:lnTo>
                <a:close/>
                <a:moveTo>
                  <a:pt x="196307" y="50570"/>
                </a:moveTo>
                <a:lnTo>
                  <a:pt x="198309" y="50570"/>
                </a:lnTo>
                <a:lnTo>
                  <a:pt x="199743" y="52005"/>
                </a:lnTo>
                <a:lnTo>
                  <a:pt x="199743" y="53873"/>
                </a:lnTo>
                <a:lnTo>
                  <a:pt x="197775" y="51905"/>
                </a:lnTo>
                <a:lnTo>
                  <a:pt x="195006" y="51905"/>
                </a:lnTo>
                <a:close/>
                <a:moveTo>
                  <a:pt x="196407" y="47568"/>
                </a:moveTo>
                <a:lnTo>
                  <a:pt x="195440" y="46568"/>
                </a:lnTo>
                <a:lnTo>
                  <a:pt x="199176" y="46568"/>
                </a:lnTo>
                <a:lnTo>
                  <a:pt x="196541" y="49236"/>
                </a:lnTo>
                <a:lnTo>
                  <a:pt x="196541" y="47835"/>
                </a:lnTo>
                <a:close/>
                <a:moveTo>
                  <a:pt x="196541" y="43132"/>
                </a:moveTo>
                <a:lnTo>
                  <a:pt x="199176" y="45800"/>
                </a:lnTo>
                <a:lnTo>
                  <a:pt x="195440" y="45800"/>
                </a:lnTo>
                <a:lnTo>
                  <a:pt x="196541" y="44700"/>
                </a:lnTo>
                <a:lnTo>
                  <a:pt x="196541" y="43132"/>
                </a:lnTo>
                <a:close/>
                <a:moveTo>
                  <a:pt x="200544" y="47135"/>
                </a:moveTo>
                <a:lnTo>
                  <a:pt x="203179" y="49770"/>
                </a:lnTo>
                <a:lnTo>
                  <a:pt x="201644" y="49770"/>
                </a:lnTo>
                <a:lnTo>
                  <a:pt x="200544" y="50871"/>
                </a:lnTo>
                <a:close/>
                <a:moveTo>
                  <a:pt x="200544" y="52005"/>
                </a:moveTo>
                <a:lnTo>
                  <a:pt x="201945" y="50570"/>
                </a:lnTo>
                <a:lnTo>
                  <a:pt x="203979" y="50570"/>
                </a:lnTo>
                <a:lnTo>
                  <a:pt x="205280" y="51905"/>
                </a:lnTo>
                <a:lnTo>
                  <a:pt x="202512" y="51905"/>
                </a:lnTo>
                <a:lnTo>
                  <a:pt x="200544" y="53873"/>
                </a:lnTo>
                <a:close/>
                <a:moveTo>
                  <a:pt x="203746" y="47835"/>
                </a:moveTo>
                <a:lnTo>
                  <a:pt x="203746" y="49203"/>
                </a:lnTo>
                <a:lnTo>
                  <a:pt x="201077" y="46568"/>
                </a:lnTo>
                <a:lnTo>
                  <a:pt x="204847" y="46568"/>
                </a:lnTo>
                <a:lnTo>
                  <a:pt x="203846" y="47568"/>
                </a:lnTo>
                <a:close/>
                <a:moveTo>
                  <a:pt x="201077" y="45800"/>
                </a:moveTo>
                <a:lnTo>
                  <a:pt x="203746" y="43132"/>
                </a:lnTo>
                <a:lnTo>
                  <a:pt x="203746" y="44700"/>
                </a:lnTo>
                <a:lnTo>
                  <a:pt x="204847" y="45800"/>
                </a:lnTo>
                <a:lnTo>
                  <a:pt x="201077" y="45800"/>
                </a:lnTo>
                <a:close/>
                <a:moveTo>
                  <a:pt x="200544" y="45233"/>
                </a:moveTo>
                <a:lnTo>
                  <a:pt x="200544" y="41497"/>
                </a:lnTo>
                <a:lnTo>
                  <a:pt x="201644" y="42598"/>
                </a:lnTo>
                <a:lnTo>
                  <a:pt x="201778" y="42598"/>
                </a:lnTo>
                <a:lnTo>
                  <a:pt x="203179" y="42598"/>
                </a:lnTo>
                <a:close/>
                <a:moveTo>
                  <a:pt x="199743" y="45233"/>
                </a:moveTo>
                <a:lnTo>
                  <a:pt x="197108" y="42598"/>
                </a:lnTo>
                <a:lnTo>
                  <a:pt x="198476" y="42598"/>
                </a:lnTo>
                <a:lnTo>
                  <a:pt x="198776" y="42465"/>
                </a:lnTo>
                <a:lnTo>
                  <a:pt x="199743" y="41497"/>
                </a:lnTo>
                <a:lnTo>
                  <a:pt x="199743" y="45233"/>
                </a:lnTo>
                <a:close/>
                <a:moveTo>
                  <a:pt x="199743" y="47135"/>
                </a:moveTo>
                <a:lnTo>
                  <a:pt x="199743" y="50871"/>
                </a:lnTo>
                <a:lnTo>
                  <a:pt x="198776" y="49903"/>
                </a:lnTo>
                <a:lnTo>
                  <a:pt x="198476" y="49770"/>
                </a:lnTo>
                <a:lnTo>
                  <a:pt x="197108" y="49770"/>
                </a:lnTo>
                <a:close/>
                <a:moveTo>
                  <a:pt x="168954" y="76022"/>
                </a:moveTo>
                <a:lnTo>
                  <a:pt x="166319" y="73387"/>
                </a:lnTo>
                <a:lnTo>
                  <a:pt x="167854" y="73387"/>
                </a:lnTo>
                <a:lnTo>
                  <a:pt x="168954" y="72286"/>
                </a:lnTo>
                <a:close/>
                <a:moveTo>
                  <a:pt x="138166" y="76022"/>
                </a:moveTo>
                <a:lnTo>
                  <a:pt x="135531" y="73387"/>
                </a:lnTo>
                <a:lnTo>
                  <a:pt x="136898" y="73387"/>
                </a:lnTo>
                <a:lnTo>
                  <a:pt x="137165" y="73253"/>
                </a:lnTo>
                <a:lnTo>
                  <a:pt x="138166" y="72286"/>
                </a:lnTo>
                <a:lnTo>
                  <a:pt x="138166" y="76022"/>
                </a:lnTo>
                <a:close/>
                <a:moveTo>
                  <a:pt x="107377" y="76022"/>
                </a:moveTo>
                <a:lnTo>
                  <a:pt x="104709" y="73387"/>
                </a:lnTo>
                <a:lnTo>
                  <a:pt x="106276" y="73387"/>
                </a:lnTo>
                <a:lnTo>
                  <a:pt x="107377" y="72286"/>
                </a:lnTo>
                <a:close/>
                <a:moveTo>
                  <a:pt x="76589" y="76022"/>
                </a:moveTo>
                <a:lnTo>
                  <a:pt x="73920" y="73387"/>
                </a:lnTo>
                <a:lnTo>
                  <a:pt x="75321" y="73387"/>
                </a:lnTo>
                <a:lnTo>
                  <a:pt x="75588" y="73253"/>
                </a:lnTo>
                <a:lnTo>
                  <a:pt x="76555" y="72286"/>
                </a:lnTo>
                <a:lnTo>
                  <a:pt x="76555" y="76022"/>
                </a:lnTo>
                <a:close/>
                <a:moveTo>
                  <a:pt x="77356" y="47135"/>
                </a:moveTo>
                <a:lnTo>
                  <a:pt x="80024" y="49770"/>
                </a:lnTo>
                <a:lnTo>
                  <a:pt x="78457" y="49770"/>
                </a:lnTo>
                <a:lnTo>
                  <a:pt x="77356" y="50871"/>
                </a:lnTo>
                <a:close/>
                <a:moveTo>
                  <a:pt x="108144" y="47135"/>
                </a:moveTo>
                <a:lnTo>
                  <a:pt x="110813" y="49770"/>
                </a:lnTo>
                <a:lnTo>
                  <a:pt x="109412" y="49770"/>
                </a:lnTo>
                <a:lnTo>
                  <a:pt x="109145" y="49903"/>
                </a:lnTo>
                <a:lnTo>
                  <a:pt x="108144" y="50871"/>
                </a:lnTo>
                <a:lnTo>
                  <a:pt x="108144" y="47135"/>
                </a:lnTo>
                <a:close/>
                <a:moveTo>
                  <a:pt x="138933" y="47135"/>
                </a:moveTo>
                <a:lnTo>
                  <a:pt x="141602" y="49770"/>
                </a:lnTo>
                <a:lnTo>
                  <a:pt x="140034" y="49770"/>
                </a:lnTo>
                <a:lnTo>
                  <a:pt x="138933" y="50871"/>
                </a:lnTo>
                <a:close/>
                <a:moveTo>
                  <a:pt x="169755" y="47135"/>
                </a:moveTo>
                <a:lnTo>
                  <a:pt x="172390" y="49770"/>
                </a:lnTo>
                <a:lnTo>
                  <a:pt x="170989" y="49770"/>
                </a:lnTo>
                <a:lnTo>
                  <a:pt x="170722" y="49903"/>
                </a:lnTo>
                <a:lnTo>
                  <a:pt x="169755" y="50871"/>
                </a:lnTo>
                <a:lnTo>
                  <a:pt x="169755" y="47135"/>
                </a:lnTo>
                <a:close/>
                <a:moveTo>
                  <a:pt x="188969" y="65381"/>
                </a:moveTo>
                <a:lnTo>
                  <a:pt x="187668" y="64080"/>
                </a:lnTo>
                <a:lnTo>
                  <a:pt x="187668" y="62779"/>
                </a:lnTo>
                <a:lnTo>
                  <a:pt x="188502" y="61979"/>
                </a:lnTo>
                <a:lnTo>
                  <a:pt x="190303" y="61979"/>
                </a:lnTo>
                <a:lnTo>
                  <a:pt x="188969" y="63313"/>
                </a:lnTo>
                <a:lnTo>
                  <a:pt x="188969" y="65381"/>
                </a:lnTo>
                <a:close/>
                <a:moveTo>
                  <a:pt x="184732" y="64614"/>
                </a:moveTo>
                <a:lnTo>
                  <a:pt x="183865" y="63713"/>
                </a:lnTo>
                <a:lnTo>
                  <a:pt x="182598" y="63713"/>
                </a:lnTo>
                <a:lnTo>
                  <a:pt x="182598" y="62646"/>
                </a:lnTo>
                <a:lnTo>
                  <a:pt x="182464" y="62346"/>
                </a:lnTo>
                <a:lnTo>
                  <a:pt x="181697" y="61578"/>
                </a:lnTo>
                <a:lnTo>
                  <a:pt x="182464" y="60811"/>
                </a:lnTo>
                <a:lnTo>
                  <a:pt x="182598" y="60544"/>
                </a:lnTo>
                <a:lnTo>
                  <a:pt x="182598" y="59443"/>
                </a:lnTo>
                <a:lnTo>
                  <a:pt x="183865" y="59443"/>
                </a:lnTo>
                <a:lnTo>
                  <a:pt x="184732" y="58543"/>
                </a:lnTo>
                <a:lnTo>
                  <a:pt x="185633" y="59443"/>
                </a:lnTo>
                <a:lnTo>
                  <a:pt x="186901" y="59443"/>
                </a:lnTo>
                <a:lnTo>
                  <a:pt x="186901" y="60544"/>
                </a:lnTo>
                <a:lnTo>
                  <a:pt x="187001" y="60811"/>
                </a:lnTo>
                <a:lnTo>
                  <a:pt x="187768" y="61578"/>
                </a:lnTo>
                <a:lnTo>
                  <a:pt x="187001" y="62346"/>
                </a:lnTo>
                <a:lnTo>
                  <a:pt x="186901" y="62646"/>
                </a:lnTo>
                <a:lnTo>
                  <a:pt x="186901" y="63713"/>
                </a:lnTo>
                <a:lnTo>
                  <a:pt x="185633" y="63713"/>
                </a:lnTo>
                <a:close/>
                <a:moveTo>
                  <a:pt x="180529" y="65381"/>
                </a:moveTo>
                <a:lnTo>
                  <a:pt x="180529" y="63313"/>
                </a:lnTo>
                <a:lnTo>
                  <a:pt x="179162" y="61979"/>
                </a:lnTo>
                <a:lnTo>
                  <a:pt x="180963" y="61979"/>
                </a:lnTo>
                <a:lnTo>
                  <a:pt x="181797" y="62813"/>
                </a:lnTo>
                <a:lnTo>
                  <a:pt x="181797" y="64113"/>
                </a:lnTo>
                <a:close/>
                <a:moveTo>
                  <a:pt x="158180" y="65381"/>
                </a:moveTo>
                <a:lnTo>
                  <a:pt x="156879" y="64080"/>
                </a:lnTo>
                <a:lnTo>
                  <a:pt x="156879" y="62779"/>
                </a:lnTo>
                <a:lnTo>
                  <a:pt x="157713" y="61979"/>
                </a:lnTo>
                <a:lnTo>
                  <a:pt x="159514" y="61979"/>
                </a:lnTo>
                <a:lnTo>
                  <a:pt x="158180" y="63313"/>
                </a:lnTo>
                <a:lnTo>
                  <a:pt x="158180" y="65381"/>
                </a:lnTo>
                <a:close/>
                <a:moveTo>
                  <a:pt x="153944" y="64614"/>
                </a:moveTo>
                <a:lnTo>
                  <a:pt x="153076" y="63713"/>
                </a:lnTo>
                <a:lnTo>
                  <a:pt x="151809" y="63713"/>
                </a:lnTo>
                <a:lnTo>
                  <a:pt x="151809" y="62646"/>
                </a:lnTo>
                <a:lnTo>
                  <a:pt x="151675" y="62346"/>
                </a:lnTo>
                <a:lnTo>
                  <a:pt x="150908" y="61578"/>
                </a:lnTo>
                <a:lnTo>
                  <a:pt x="151675" y="60811"/>
                </a:lnTo>
                <a:lnTo>
                  <a:pt x="151809" y="60544"/>
                </a:lnTo>
                <a:lnTo>
                  <a:pt x="151809" y="59443"/>
                </a:lnTo>
                <a:lnTo>
                  <a:pt x="153076" y="59443"/>
                </a:lnTo>
                <a:lnTo>
                  <a:pt x="153944" y="58543"/>
                </a:lnTo>
                <a:lnTo>
                  <a:pt x="154844" y="59443"/>
                </a:lnTo>
                <a:lnTo>
                  <a:pt x="156112" y="59443"/>
                </a:lnTo>
                <a:lnTo>
                  <a:pt x="156112" y="60544"/>
                </a:lnTo>
                <a:lnTo>
                  <a:pt x="156212" y="60811"/>
                </a:lnTo>
                <a:lnTo>
                  <a:pt x="156979" y="61578"/>
                </a:lnTo>
                <a:lnTo>
                  <a:pt x="156212" y="62346"/>
                </a:lnTo>
                <a:lnTo>
                  <a:pt x="156112" y="62646"/>
                </a:lnTo>
                <a:lnTo>
                  <a:pt x="156112" y="63713"/>
                </a:lnTo>
                <a:lnTo>
                  <a:pt x="154844" y="63713"/>
                </a:lnTo>
                <a:close/>
                <a:moveTo>
                  <a:pt x="149741" y="65381"/>
                </a:moveTo>
                <a:lnTo>
                  <a:pt x="149741" y="63313"/>
                </a:lnTo>
                <a:lnTo>
                  <a:pt x="148373" y="61979"/>
                </a:lnTo>
                <a:lnTo>
                  <a:pt x="150174" y="61979"/>
                </a:lnTo>
                <a:lnTo>
                  <a:pt x="151008" y="62813"/>
                </a:lnTo>
                <a:lnTo>
                  <a:pt x="151008" y="64113"/>
                </a:lnTo>
                <a:close/>
                <a:moveTo>
                  <a:pt x="127391" y="65381"/>
                </a:moveTo>
                <a:lnTo>
                  <a:pt x="126091" y="64080"/>
                </a:lnTo>
                <a:lnTo>
                  <a:pt x="126091" y="62779"/>
                </a:lnTo>
                <a:lnTo>
                  <a:pt x="126924" y="61979"/>
                </a:lnTo>
                <a:lnTo>
                  <a:pt x="128726" y="61979"/>
                </a:lnTo>
                <a:lnTo>
                  <a:pt x="127358" y="63313"/>
                </a:lnTo>
                <a:lnTo>
                  <a:pt x="127358" y="65381"/>
                </a:lnTo>
                <a:close/>
                <a:moveTo>
                  <a:pt x="123155" y="64614"/>
                </a:moveTo>
                <a:lnTo>
                  <a:pt x="122254" y="63713"/>
                </a:lnTo>
                <a:lnTo>
                  <a:pt x="121020" y="63713"/>
                </a:lnTo>
                <a:lnTo>
                  <a:pt x="121020" y="62646"/>
                </a:lnTo>
                <a:lnTo>
                  <a:pt x="120887" y="62346"/>
                </a:lnTo>
                <a:lnTo>
                  <a:pt x="120120" y="61578"/>
                </a:lnTo>
                <a:lnTo>
                  <a:pt x="120887" y="60811"/>
                </a:lnTo>
                <a:lnTo>
                  <a:pt x="121020" y="60544"/>
                </a:lnTo>
                <a:lnTo>
                  <a:pt x="121020" y="59443"/>
                </a:lnTo>
                <a:lnTo>
                  <a:pt x="122254" y="59443"/>
                </a:lnTo>
                <a:lnTo>
                  <a:pt x="123155" y="58543"/>
                </a:lnTo>
                <a:lnTo>
                  <a:pt x="124056" y="59443"/>
                </a:lnTo>
                <a:lnTo>
                  <a:pt x="125290" y="59443"/>
                </a:lnTo>
                <a:lnTo>
                  <a:pt x="125290" y="60544"/>
                </a:lnTo>
                <a:lnTo>
                  <a:pt x="125423" y="60811"/>
                </a:lnTo>
                <a:lnTo>
                  <a:pt x="126191" y="61578"/>
                </a:lnTo>
                <a:lnTo>
                  <a:pt x="125423" y="62346"/>
                </a:lnTo>
                <a:lnTo>
                  <a:pt x="125290" y="62646"/>
                </a:lnTo>
                <a:lnTo>
                  <a:pt x="125290" y="63713"/>
                </a:lnTo>
                <a:lnTo>
                  <a:pt x="124056" y="63713"/>
                </a:lnTo>
                <a:close/>
                <a:moveTo>
                  <a:pt x="118952" y="65381"/>
                </a:moveTo>
                <a:lnTo>
                  <a:pt x="118952" y="63313"/>
                </a:lnTo>
                <a:lnTo>
                  <a:pt x="117584" y="61979"/>
                </a:lnTo>
                <a:lnTo>
                  <a:pt x="119386" y="61979"/>
                </a:lnTo>
                <a:lnTo>
                  <a:pt x="120220" y="62813"/>
                </a:lnTo>
                <a:lnTo>
                  <a:pt x="120220" y="64113"/>
                </a:lnTo>
                <a:close/>
                <a:moveTo>
                  <a:pt x="96569" y="65381"/>
                </a:moveTo>
                <a:lnTo>
                  <a:pt x="95302" y="64080"/>
                </a:lnTo>
                <a:lnTo>
                  <a:pt x="95302" y="62779"/>
                </a:lnTo>
                <a:lnTo>
                  <a:pt x="96136" y="61979"/>
                </a:lnTo>
                <a:lnTo>
                  <a:pt x="97937" y="61979"/>
                </a:lnTo>
                <a:lnTo>
                  <a:pt x="96569" y="63313"/>
                </a:lnTo>
                <a:lnTo>
                  <a:pt x="96569" y="65381"/>
                </a:lnTo>
                <a:close/>
                <a:moveTo>
                  <a:pt x="92366" y="64614"/>
                </a:moveTo>
                <a:lnTo>
                  <a:pt x="91466" y="63713"/>
                </a:lnTo>
                <a:lnTo>
                  <a:pt x="90232" y="63713"/>
                </a:lnTo>
                <a:lnTo>
                  <a:pt x="90232" y="62646"/>
                </a:lnTo>
                <a:lnTo>
                  <a:pt x="90098" y="62346"/>
                </a:lnTo>
                <a:lnTo>
                  <a:pt x="89331" y="61578"/>
                </a:lnTo>
                <a:lnTo>
                  <a:pt x="90098" y="60811"/>
                </a:lnTo>
                <a:lnTo>
                  <a:pt x="90232" y="60544"/>
                </a:lnTo>
                <a:lnTo>
                  <a:pt x="90232" y="59443"/>
                </a:lnTo>
                <a:lnTo>
                  <a:pt x="91466" y="59443"/>
                </a:lnTo>
                <a:lnTo>
                  <a:pt x="92366" y="58543"/>
                </a:lnTo>
                <a:lnTo>
                  <a:pt x="93267" y="59443"/>
                </a:lnTo>
                <a:lnTo>
                  <a:pt x="94501" y="59443"/>
                </a:lnTo>
                <a:lnTo>
                  <a:pt x="94501" y="60544"/>
                </a:lnTo>
                <a:lnTo>
                  <a:pt x="94635" y="60811"/>
                </a:lnTo>
                <a:lnTo>
                  <a:pt x="95402" y="61578"/>
                </a:lnTo>
                <a:lnTo>
                  <a:pt x="94635" y="62346"/>
                </a:lnTo>
                <a:lnTo>
                  <a:pt x="94501" y="62646"/>
                </a:lnTo>
                <a:lnTo>
                  <a:pt x="94501" y="63713"/>
                </a:lnTo>
                <a:lnTo>
                  <a:pt x="93267" y="63713"/>
                </a:lnTo>
                <a:close/>
                <a:moveTo>
                  <a:pt x="88130" y="65381"/>
                </a:moveTo>
                <a:lnTo>
                  <a:pt x="88130" y="63313"/>
                </a:lnTo>
                <a:lnTo>
                  <a:pt x="86796" y="61979"/>
                </a:lnTo>
                <a:lnTo>
                  <a:pt x="88597" y="61979"/>
                </a:lnTo>
                <a:lnTo>
                  <a:pt x="89431" y="62813"/>
                </a:lnTo>
                <a:lnTo>
                  <a:pt x="89431" y="64113"/>
                </a:lnTo>
                <a:close/>
                <a:moveTo>
                  <a:pt x="65781" y="65381"/>
                </a:moveTo>
                <a:lnTo>
                  <a:pt x="64513" y="64080"/>
                </a:lnTo>
                <a:lnTo>
                  <a:pt x="64513" y="62779"/>
                </a:lnTo>
                <a:lnTo>
                  <a:pt x="65347" y="61979"/>
                </a:lnTo>
                <a:lnTo>
                  <a:pt x="67148" y="61979"/>
                </a:lnTo>
                <a:lnTo>
                  <a:pt x="65781" y="63313"/>
                </a:lnTo>
                <a:lnTo>
                  <a:pt x="65781" y="65381"/>
                </a:lnTo>
                <a:close/>
                <a:moveTo>
                  <a:pt x="61578" y="64614"/>
                </a:moveTo>
                <a:lnTo>
                  <a:pt x="60677" y="63713"/>
                </a:lnTo>
                <a:lnTo>
                  <a:pt x="59410" y="63713"/>
                </a:lnTo>
                <a:lnTo>
                  <a:pt x="59410" y="62646"/>
                </a:lnTo>
                <a:lnTo>
                  <a:pt x="59310" y="62346"/>
                </a:lnTo>
                <a:lnTo>
                  <a:pt x="58542" y="61578"/>
                </a:lnTo>
                <a:lnTo>
                  <a:pt x="59310" y="60811"/>
                </a:lnTo>
                <a:lnTo>
                  <a:pt x="59410" y="60544"/>
                </a:lnTo>
                <a:lnTo>
                  <a:pt x="59410" y="59443"/>
                </a:lnTo>
                <a:lnTo>
                  <a:pt x="60677" y="59443"/>
                </a:lnTo>
                <a:lnTo>
                  <a:pt x="61578" y="58543"/>
                </a:lnTo>
                <a:lnTo>
                  <a:pt x="62445" y="59443"/>
                </a:lnTo>
                <a:lnTo>
                  <a:pt x="63713" y="59443"/>
                </a:lnTo>
                <a:lnTo>
                  <a:pt x="63713" y="60544"/>
                </a:lnTo>
                <a:lnTo>
                  <a:pt x="63846" y="60811"/>
                </a:lnTo>
                <a:lnTo>
                  <a:pt x="64613" y="61578"/>
                </a:lnTo>
                <a:lnTo>
                  <a:pt x="63846" y="62346"/>
                </a:lnTo>
                <a:lnTo>
                  <a:pt x="63713" y="62646"/>
                </a:lnTo>
                <a:lnTo>
                  <a:pt x="63713" y="63713"/>
                </a:lnTo>
                <a:lnTo>
                  <a:pt x="62445" y="63713"/>
                </a:lnTo>
                <a:close/>
                <a:moveTo>
                  <a:pt x="57341" y="65381"/>
                </a:moveTo>
                <a:lnTo>
                  <a:pt x="57341" y="63313"/>
                </a:lnTo>
                <a:lnTo>
                  <a:pt x="56007" y="61979"/>
                </a:lnTo>
                <a:lnTo>
                  <a:pt x="57808" y="61979"/>
                </a:lnTo>
                <a:lnTo>
                  <a:pt x="58642" y="62813"/>
                </a:lnTo>
                <a:lnTo>
                  <a:pt x="58642" y="64113"/>
                </a:lnTo>
                <a:close/>
                <a:moveTo>
                  <a:pt x="57341" y="57776"/>
                </a:moveTo>
                <a:lnTo>
                  <a:pt x="58642" y="59077"/>
                </a:lnTo>
                <a:lnTo>
                  <a:pt x="58642" y="60377"/>
                </a:lnTo>
                <a:lnTo>
                  <a:pt x="57808" y="61178"/>
                </a:lnTo>
                <a:lnTo>
                  <a:pt x="56007" y="61178"/>
                </a:lnTo>
                <a:lnTo>
                  <a:pt x="57341" y="59844"/>
                </a:lnTo>
                <a:close/>
                <a:moveTo>
                  <a:pt x="65781" y="57776"/>
                </a:moveTo>
                <a:lnTo>
                  <a:pt x="65781" y="59844"/>
                </a:lnTo>
                <a:lnTo>
                  <a:pt x="67148" y="61178"/>
                </a:lnTo>
                <a:lnTo>
                  <a:pt x="65347" y="61178"/>
                </a:lnTo>
                <a:lnTo>
                  <a:pt x="64513" y="60344"/>
                </a:lnTo>
                <a:lnTo>
                  <a:pt x="64513" y="59043"/>
                </a:lnTo>
                <a:close/>
                <a:moveTo>
                  <a:pt x="88130" y="57776"/>
                </a:moveTo>
                <a:lnTo>
                  <a:pt x="89431" y="59077"/>
                </a:lnTo>
                <a:lnTo>
                  <a:pt x="89431" y="60377"/>
                </a:lnTo>
                <a:lnTo>
                  <a:pt x="88597" y="61178"/>
                </a:lnTo>
                <a:lnTo>
                  <a:pt x="86796" y="61178"/>
                </a:lnTo>
                <a:lnTo>
                  <a:pt x="88130" y="59844"/>
                </a:lnTo>
                <a:lnTo>
                  <a:pt x="88130" y="57776"/>
                </a:lnTo>
                <a:close/>
                <a:moveTo>
                  <a:pt x="96569" y="57776"/>
                </a:moveTo>
                <a:lnTo>
                  <a:pt x="96569" y="59844"/>
                </a:lnTo>
                <a:lnTo>
                  <a:pt x="97937" y="61178"/>
                </a:lnTo>
                <a:lnTo>
                  <a:pt x="96136" y="61178"/>
                </a:lnTo>
                <a:lnTo>
                  <a:pt x="95302" y="60377"/>
                </a:lnTo>
                <a:lnTo>
                  <a:pt x="95302" y="59077"/>
                </a:lnTo>
                <a:close/>
                <a:moveTo>
                  <a:pt x="118952" y="57776"/>
                </a:moveTo>
                <a:lnTo>
                  <a:pt x="120220" y="59077"/>
                </a:lnTo>
                <a:lnTo>
                  <a:pt x="120220" y="60377"/>
                </a:lnTo>
                <a:lnTo>
                  <a:pt x="119386" y="61178"/>
                </a:lnTo>
                <a:lnTo>
                  <a:pt x="117584" y="61178"/>
                </a:lnTo>
                <a:lnTo>
                  <a:pt x="118952" y="59844"/>
                </a:lnTo>
                <a:lnTo>
                  <a:pt x="118952" y="57776"/>
                </a:lnTo>
                <a:close/>
                <a:moveTo>
                  <a:pt x="127391" y="57776"/>
                </a:moveTo>
                <a:lnTo>
                  <a:pt x="127391" y="59844"/>
                </a:lnTo>
                <a:lnTo>
                  <a:pt x="128726" y="61178"/>
                </a:lnTo>
                <a:lnTo>
                  <a:pt x="126924" y="61178"/>
                </a:lnTo>
                <a:lnTo>
                  <a:pt x="126091" y="60344"/>
                </a:lnTo>
                <a:lnTo>
                  <a:pt x="126091" y="59043"/>
                </a:lnTo>
                <a:close/>
                <a:moveTo>
                  <a:pt x="149741" y="57776"/>
                </a:moveTo>
                <a:lnTo>
                  <a:pt x="151008" y="59077"/>
                </a:lnTo>
                <a:lnTo>
                  <a:pt x="151008" y="60377"/>
                </a:lnTo>
                <a:lnTo>
                  <a:pt x="150174" y="61178"/>
                </a:lnTo>
                <a:lnTo>
                  <a:pt x="148373" y="61178"/>
                </a:lnTo>
                <a:lnTo>
                  <a:pt x="149741" y="59844"/>
                </a:lnTo>
                <a:lnTo>
                  <a:pt x="149741" y="57776"/>
                </a:lnTo>
                <a:close/>
                <a:moveTo>
                  <a:pt x="158180" y="57776"/>
                </a:moveTo>
                <a:lnTo>
                  <a:pt x="158180" y="59844"/>
                </a:lnTo>
                <a:lnTo>
                  <a:pt x="159514" y="61178"/>
                </a:lnTo>
                <a:lnTo>
                  <a:pt x="157713" y="61178"/>
                </a:lnTo>
                <a:lnTo>
                  <a:pt x="156879" y="60344"/>
                </a:lnTo>
                <a:lnTo>
                  <a:pt x="156879" y="59043"/>
                </a:lnTo>
                <a:close/>
                <a:moveTo>
                  <a:pt x="180529" y="57776"/>
                </a:moveTo>
                <a:lnTo>
                  <a:pt x="181797" y="59077"/>
                </a:lnTo>
                <a:lnTo>
                  <a:pt x="181797" y="60377"/>
                </a:lnTo>
                <a:lnTo>
                  <a:pt x="180963" y="61178"/>
                </a:lnTo>
                <a:lnTo>
                  <a:pt x="179162" y="61178"/>
                </a:lnTo>
                <a:lnTo>
                  <a:pt x="180529" y="59844"/>
                </a:lnTo>
                <a:lnTo>
                  <a:pt x="180529" y="57776"/>
                </a:lnTo>
                <a:close/>
                <a:moveTo>
                  <a:pt x="188969" y="57776"/>
                </a:moveTo>
                <a:lnTo>
                  <a:pt x="188969" y="59844"/>
                </a:lnTo>
                <a:lnTo>
                  <a:pt x="190303" y="61178"/>
                </a:lnTo>
                <a:lnTo>
                  <a:pt x="188502" y="61178"/>
                </a:lnTo>
                <a:lnTo>
                  <a:pt x="187668" y="60344"/>
                </a:lnTo>
                <a:lnTo>
                  <a:pt x="187668" y="59043"/>
                </a:lnTo>
                <a:close/>
                <a:moveTo>
                  <a:pt x="191437" y="61178"/>
                </a:moveTo>
                <a:lnTo>
                  <a:pt x="189736" y="59510"/>
                </a:lnTo>
                <a:lnTo>
                  <a:pt x="189736" y="57475"/>
                </a:lnTo>
                <a:lnTo>
                  <a:pt x="195473" y="57475"/>
                </a:lnTo>
                <a:lnTo>
                  <a:pt x="199176" y="61178"/>
                </a:lnTo>
                <a:close/>
                <a:moveTo>
                  <a:pt x="187268" y="58643"/>
                </a:moveTo>
                <a:lnTo>
                  <a:pt x="185967" y="58643"/>
                </a:lnTo>
                <a:lnTo>
                  <a:pt x="185133" y="57809"/>
                </a:lnTo>
                <a:lnTo>
                  <a:pt x="185133" y="56008"/>
                </a:lnTo>
                <a:lnTo>
                  <a:pt x="186367" y="57242"/>
                </a:lnTo>
                <a:lnTo>
                  <a:pt x="186667" y="57375"/>
                </a:lnTo>
                <a:lnTo>
                  <a:pt x="188535" y="57375"/>
                </a:lnTo>
                <a:close/>
                <a:moveTo>
                  <a:pt x="184332" y="57809"/>
                </a:moveTo>
                <a:lnTo>
                  <a:pt x="183532" y="58643"/>
                </a:lnTo>
                <a:lnTo>
                  <a:pt x="182231" y="58643"/>
                </a:lnTo>
                <a:lnTo>
                  <a:pt x="180930" y="57375"/>
                </a:lnTo>
                <a:lnTo>
                  <a:pt x="182831" y="57375"/>
                </a:lnTo>
                <a:lnTo>
                  <a:pt x="183098" y="57242"/>
                </a:lnTo>
                <a:lnTo>
                  <a:pt x="184332" y="56008"/>
                </a:lnTo>
                <a:close/>
                <a:moveTo>
                  <a:pt x="179729" y="59510"/>
                </a:moveTo>
                <a:lnTo>
                  <a:pt x="178061" y="61178"/>
                </a:lnTo>
                <a:lnTo>
                  <a:pt x="170289" y="61178"/>
                </a:lnTo>
                <a:lnTo>
                  <a:pt x="174025" y="57475"/>
                </a:lnTo>
                <a:lnTo>
                  <a:pt x="179729" y="57475"/>
                </a:lnTo>
                <a:lnTo>
                  <a:pt x="179729" y="59510"/>
                </a:lnTo>
                <a:close/>
                <a:moveTo>
                  <a:pt x="160649" y="61178"/>
                </a:moveTo>
                <a:lnTo>
                  <a:pt x="158947" y="59510"/>
                </a:lnTo>
                <a:lnTo>
                  <a:pt x="158947" y="57475"/>
                </a:lnTo>
                <a:lnTo>
                  <a:pt x="164685" y="57475"/>
                </a:lnTo>
                <a:lnTo>
                  <a:pt x="168387" y="61178"/>
                </a:lnTo>
                <a:close/>
                <a:moveTo>
                  <a:pt x="156479" y="58643"/>
                </a:moveTo>
                <a:lnTo>
                  <a:pt x="155178" y="58643"/>
                </a:lnTo>
                <a:lnTo>
                  <a:pt x="154344" y="57809"/>
                </a:lnTo>
                <a:lnTo>
                  <a:pt x="154344" y="56008"/>
                </a:lnTo>
                <a:lnTo>
                  <a:pt x="155578" y="57242"/>
                </a:lnTo>
                <a:lnTo>
                  <a:pt x="155845" y="57375"/>
                </a:lnTo>
                <a:lnTo>
                  <a:pt x="157746" y="57375"/>
                </a:lnTo>
                <a:close/>
                <a:moveTo>
                  <a:pt x="153543" y="57809"/>
                </a:moveTo>
                <a:lnTo>
                  <a:pt x="152743" y="58643"/>
                </a:lnTo>
                <a:lnTo>
                  <a:pt x="151442" y="58643"/>
                </a:lnTo>
                <a:lnTo>
                  <a:pt x="150141" y="57375"/>
                </a:lnTo>
                <a:lnTo>
                  <a:pt x="152042" y="57375"/>
                </a:lnTo>
                <a:lnTo>
                  <a:pt x="152309" y="57242"/>
                </a:lnTo>
                <a:lnTo>
                  <a:pt x="153543" y="56008"/>
                </a:lnTo>
                <a:close/>
                <a:moveTo>
                  <a:pt x="148940" y="59510"/>
                </a:moveTo>
                <a:lnTo>
                  <a:pt x="147272" y="61178"/>
                </a:lnTo>
                <a:lnTo>
                  <a:pt x="139500" y="61178"/>
                </a:lnTo>
                <a:lnTo>
                  <a:pt x="143236" y="57475"/>
                </a:lnTo>
                <a:lnTo>
                  <a:pt x="148940" y="57475"/>
                </a:lnTo>
                <a:lnTo>
                  <a:pt x="148940" y="59510"/>
                </a:lnTo>
                <a:close/>
                <a:moveTo>
                  <a:pt x="129860" y="61178"/>
                </a:moveTo>
                <a:lnTo>
                  <a:pt x="128159" y="59510"/>
                </a:lnTo>
                <a:lnTo>
                  <a:pt x="128159" y="57475"/>
                </a:lnTo>
                <a:lnTo>
                  <a:pt x="133896" y="57475"/>
                </a:lnTo>
                <a:lnTo>
                  <a:pt x="137599" y="61178"/>
                </a:lnTo>
                <a:close/>
                <a:moveTo>
                  <a:pt x="125690" y="58643"/>
                </a:moveTo>
                <a:lnTo>
                  <a:pt x="124389" y="58643"/>
                </a:lnTo>
                <a:lnTo>
                  <a:pt x="123555" y="57809"/>
                </a:lnTo>
                <a:lnTo>
                  <a:pt x="123555" y="56008"/>
                </a:lnTo>
                <a:lnTo>
                  <a:pt x="124790" y="57242"/>
                </a:lnTo>
                <a:lnTo>
                  <a:pt x="125056" y="57375"/>
                </a:lnTo>
                <a:lnTo>
                  <a:pt x="126958" y="57375"/>
                </a:lnTo>
                <a:close/>
                <a:moveTo>
                  <a:pt x="122755" y="57809"/>
                </a:moveTo>
                <a:lnTo>
                  <a:pt x="121954" y="58643"/>
                </a:lnTo>
                <a:lnTo>
                  <a:pt x="120653" y="58643"/>
                </a:lnTo>
                <a:lnTo>
                  <a:pt x="119352" y="57375"/>
                </a:lnTo>
                <a:lnTo>
                  <a:pt x="121254" y="57375"/>
                </a:lnTo>
                <a:lnTo>
                  <a:pt x="121521" y="57242"/>
                </a:lnTo>
                <a:lnTo>
                  <a:pt x="122755" y="56008"/>
                </a:lnTo>
                <a:lnTo>
                  <a:pt x="122755" y="57809"/>
                </a:lnTo>
                <a:close/>
                <a:moveTo>
                  <a:pt x="118152" y="59510"/>
                </a:moveTo>
                <a:lnTo>
                  <a:pt x="116450" y="61178"/>
                </a:lnTo>
                <a:lnTo>
                  <a:pt x="108711" y="61178"/>
                </a:lnTo>
                <a:lnTo>
                  <a:pt x="112414" y="57475"/>
                </a:lnTo>
                <a:lnTo>
                  <a:pt x="118152" y="57475"/>
                </a:lnTo>
                <a:lnTo>
                  <a:pt x="118152" y="59510"/>
                </a:lnTo>
                <a:close/>
                <a:moveTo>
                  <a:pt x="99071" y="61178"/>
                </a:moveTo>
                <a:lnTo>
                  <a:pt x="97370" y="59510"/>
                </a:lnTo>
                <a:lnTo>
                  <a:pt x="97370" y="57475"/>
                </a:lnTo>
                <a:lnTo>
                  <a:pt x="103074" y="57475"/>
                </a:lnTo>
                <a:lnTo>
                  <a:pt x="106810" y="61178"/>
                </a:lnTo>
                <a:close/>
                <a:moveTo>
                  <a:pt x="94868" y="58643"/>
                </a:moveTo>
                <a:lnTo>
                  <a:pt x="93567" y="58643"/>
                </a:lnTo>
                <a:lnTo>
                  <a:pt x="92767" y="57809"/>
                </a:lnTo>
                <a:lnTo>
                  <a:pt x="92767" y="56008"/>
                </a:lnTo>
                <a:lnTo>
                  <a:pt x="94001" y="57242"/>
                </a:lnTo>
                <a:lnTo>
                  <a:pt x="94268" y="57375"/>
                </a:lnTo>
                <a:lnTo>
                  <a:pt x="96169" y="57375"/>
                </a:lnTo>
                <a:close/>
                <a:moveTo>
                  <a:pt x="91966" y="57809"/>
                </a:moveTo>
                <a:lnTo>
                  <a:pt x="91166" y="58643"/>
                </a:lnTo>
                <a:lnTo>
                  <a:pt x="89865" y="58643"/>
                </a:lnTo>
                <a:lnTo>
                  <a:pt x="88564" y="57375"/>
                </a:lnTo>
                <a:lnTo>
                  <a:pt x="90465" y="57375"/>
                </a:lnTo>
                <a:lnTo>
                  <a:pt x="90732" y="57242"/>
                </a:lnTo>
                <a:lnTo>
                  <a:pt x="91966" y="56008"/>
                </a:lnTo>
                <a:lnTo>
                  <a:pt x="91966" y="57809"/>
                </a:lnTo>
                <a:close/>
                <a:moveTo>
                  <a:pt x="87363" y="59510"/>
                </a:moveTo>
                <a:lnTo>
                  <a:pt x="85662" y="61178"/>
                </a:lnTo>
                <a:lnTo>
                  <a:pt x="77923" y="61178"/>
                </a:lnTo>
                <a:lnTo>
                  <a:pt x="81625" y="57475"/>
                </a:lnTo>
                <a:lnTo>
                  <a:pt x="87363" y="57475"/>
                </a:lnTo>
                <a:lnTo>
                  <a:pt x="87363" y="59510"/>
                </a:lnTo>
                <a:close/>
                <a:moveTo>
                  <a:pt x="68249" y="61178"/>
                </a:moveTo>
                <a:lnTo>
                  <a:pt x="66581" y="59510"/>
                </a:lnTo>
                <a:lnTo>
                  <a:pt x="66581" y="57475"/>
                </a:lnTo>
                <a:lnTo>
                  <a:pt x="72285" y="57475"/>
                </a:lnTo>
                <a:lnTo>
                  <a:pt x="76021" y="61178"/>
                </a:lnTo>
                <a:close/>
                <a:moveTo>
                  <a:pt x="64080" y="58643"/>
                </a:moveTo>
                <a:lnTo>
                  <a:pt x="62779" y="58643"/>
                </a:lnTo>
                <a:lnTo>
                  <a:pt x="61978" y="57809"/>
                </a:lnTo>
                <a:lnTo>
                  <a:pt x="61978" y="56008"/>
                </a:lnTo>
                <a:lnTo>
                  <a:pt x="63212" y="57242"/>
                </a:lnTo>
                <a:lnTo>
                  <a:pt x="63479" y="57375"/>
                </a:lnTo>
                <a:lnTo>
                  <a:pt x="65381" y="57375"/>
                </a:lnTo>
                <a:close/>
                <a:moveTo>
                  <a:pt x="61178" y="57809"/>
                </a:moveTo>
                <a:lnTo>
                  <a:pt x="60344" y="58643"/>
                </a:lnTo>
                <a:lnTo>
                  <a:pt x="59043" y="58643"/>
                </a:lnTo>
                <a:lnTo>
                  <a:pt x="57775" y="57375"/>
                </a:lnTo>
                <a:lnTo>
                  <a:pt x="59676" y="57375"/>
                </a:lnTo>
                <a:lnTo>
                  <a:pt x="59943" y="57242"/>
                </a:lnTo>
                <a:lnTo>
                  <a:pt x="61178" y="56008"/>
                </a:lnTo>
                <a:close/>
                <a:moveTo>
                  <a:pt x="56574" y="59510"/>
                </a:moveTo>
                <a:lnTo>
                  <a:pt x="54873" y="61178"/>
                </a:lnTo>
                <a:lnTo>
                  <a:pt x="47134" y="61178"/>
                </a:lnTo>
                <a:lnTo>
                  <a:pt x="50837" y="57475"/>
                </a:lnTo>
                <a:lnTo>
                  <a:pt x="56574" y="57475"/>
                </a:lnTo>
                <a:close/>
                <a:moveTo>
                  <a:pt x="54873" y="61979"/>
                </a:moveTo>
                <a:lnTo>
                  <a:pt x="56574" y="63646"/>
                </a:lnTo>
                <a:lnTo>
                  <a:pt x="56574" y="65681"/>
                </a:lnTo>
                <a:lnTo>
                  <a:pt x="50837" y="65681"/>
                </a:lnTo>
                <a:lnTo>
                  <a:pt x="47134" y="61979"/>
                </a:lnTo>
                <a:lnTo>
                  <a:pt x="54873" y="61979"/>
                </a:lnTo>
                <a:close/>
                <a:moveTo>
                  <a:pt x="59043" y="64514"/>
                </a:moveTo>
                <a:lnTo>
                  <a:pt x="60344" y="64514"/>
                </a:lnTo>
                <a:lnTo>
                  <a:pt x="61178" y="65348"/>
                </a:lnTo>
                <a:lnTo>
                  <a:pt x="61178" y="67149"/>
                </a:lnTo>
                <a:lnTo>
                  <a:pt x="59943" y="65915"/>
                </a:lnTo>
                <a:lnTo>
                  <a:pt x="59676" y="65781"/>
                </a:lnTo>
                <a:lnTo>
                  <a:pt x="57775" y="65781"/>
                </a:lnTo>
                <a:close/>
                <a:moveTo>
                  <a:pt x="61978" y="65348"/>
                </a:moveTo>
                <a:lnTo>
                  <a:pt x="62779" y="64514"/>
                </a:lnTo>
                <a:lnTo>
                  <a:pt x="64080" y="64514"/>
                </a:lnTo>
                <a:lnTo>
                  <a:pt x="65381" y="65815"/>
                </a:lnTo>
                <a:lnTo>
                  <a:pt x="63479" y="65815"/>
                </a:lnTo>
                <a:lnTo>
                  <a:pt x="63212" y="65915"/>
                </a:lnTo>
                <a:lnTo>
                  <a:pt x="61978" y="67149"/>
                </a:lnTo>
                <a:close/>
                <a:moveTo>
                  <a:pt x="66581" y="63646"/>
                </a:moveTo>
                <a:lnTo>
                  <a:pt x="68249" y="61979"/>
                </a:lnTo>
                <a:lnTo>
                  <a:pt x="76021" y="61979"/>
                </a:lnTo>
                <a:lnTo>
                  <a:pt x="72285" y="65681"/>
                </a:lnTo>
                <a:lnTo>
                  <a:pt x="66581" y="65681"/>
                </a:lnTo>
                <a:lnTo>
                  <a:pt x="66581" y="63646"/>
                </a:lnTo>
                <a:close/>
                <a:moveTo>
                  <a:pt x="85662" y="61979"/>
                </a:moveTo>
                <a:lnTo>
                  <a:pt x="87363" y="63646"/>
                </a:lnTo>
                <a:lnTo>
                  <a:pt x="87363" y="65681"/>
                </a:lnTo>
                <a:lnTo>
                  <a:pt x="81659" y="65681"/>
                </a:lnTo>
                <a:lnTo>
                  <a:pt x="77923" y="61979"/>
                </a:lnTo>
                <a:lnTo>
                  <a:pt x="85662" y="61979"/>
                </a:lnTo>
                <a:close/>
                <a:moveTo>
                  <a:pt x="89831" y="64514"/>
                </a:moveTo>
                <a:lnTo>
                  <a:pt x="91132" y="64514"/>
                </a:lnTo>
                <a:lnTo>
                  <a:pt x="91966" y="65348"/>
                </a:lnTo>
                <a:lnTo>
                  <a:pt x="91966" y="67149"/>
                </a:lnTo>
                <a:lnTo>
                  <a:pt x="90732" y="65915"/>
                </a:lnTo>
                <a:lnTo>
                  <a:pt x="90465" y="65781"/>
                </a:lnTo>
                <a:lnTo>
                  <a:pt x="88564" y="65781"/>
                </a:lnTo>
                <a:close/>
                <a:moveTo>
                  <a:pt x="92767" y="65348"/>
                </a:moveTo>
                <a:lnTo>
                  <a:pt x="93567" y="64514"/>
                </a:lnTo>
                <a:lnTo>
                  <a:pt x="94868" y="64514"/>
                </a:lnTo>
                <a:lnTo>
                  <a:pt x="96169" y="65815"/>
                </a:lnTo>
                <a:lnTo>
                  <a:pt x="94268" y="65815"/>
                </a:lnTo>
                <a:lnTo>
                  <a:pt x="94001" y="65915"/>
                </a:lnTo>
                <a:lnTo>
                  <a:pt x="92767" y="67149"/>
                </a:lnTo>
                <a:lnTo>
                  <a:pt x="92767" y="65348"/>
                </a:lnTo>
                <a:close/>
                <a:moveTo>
                  <a:pt x="97370" y="63646"/>
                </a:moveTo>
                <a:lnTo>
                  <a:pt x="99071" y="61979"/>
                </a:lnTo>
                <a:lnTo>
                  <a:pt x="106810" y="61979"/>
                </a:lnTo>
                <a:lnTo>
                  <a:pt x="103074" y="65681"/>
                </a:lnTo>
                <a:lnTo>
                  <a:pt x="97370" y="65681"/>
                </a:lnTo>
                <a:lnTo>
                  <a:pt x="97370" y="63646"/>
                </a:lnTo>
                <a:close/>
                <a:moveTo>
                  <a:pt x="116450" y="61979"/>
                </a:moveTo>
                <a:lnTo>
                  <a:pt x="118152" y="63646"/>
                </a:lnTo>
                <a:lnTo>
                  <a:pt x="118152" y="65681"/>
                </a:lnTo>
                <a:lnTo>
                  <a:pt x="112447" y="65681"/>
                </a:lnTo>
                <a:lnTo>
                  <a:pt x="108711" y="61979"/>
                </a:lnTo>
                <a:lnTo>
                  <a:pt x="116450" y="61979"/>
                </a:lnTo>
                <a:close/>
                <a:moveTo>
                  <a:pt x="120653" y="64514"/>
                </a:moveTo>
                <a:lnTo>
                  <a:pt x="121954" y="64514"/>
                </a:lnTo>
                <a:lnTo>
                  <a:pt x="122755" y="65348"/>
                </a:lnTo>
                <a:lnTo>
                  <a:pt x="122755" y="67149"/>
                </a:lnTo>
                <a:lnTo>
                  <a:pt x="121521" y="65915"/>
                </a:lnTo>
                <a:lnTo>
                  <a:pt x="121254" y="65781"/>
                </a:lnTo>
                <a:lnTo>
                  <a:pt x="119352" y="65781"/>
                </a:lnTo>
                <a:close/>
                <a:moveTo>
                  <a:pt x="123555" y="65348"/>
                </a:moveTo>
                <a:lnTo>
                  <a:pt x="124389" y="64514"/>
                </a:lnTo>
                <a:lnTo>
                  <a:pt x="125657" y="64514"/>
                </a:lnTo>
                <a:lnTo>
                  <a:pt x="126958" y="65815"/>
                </a:lnTo>
                <a:lnTo>
                  <a:pt x="125056" y="65815"/>
                </a:lnTo>
                <a:lnTo>
                  <a:pt x="124790" y="65915"/>
                </a:lnTo>
                <a:lnTo>
                  <a:pt x="123555" y="67149"/>
                </a:lnTo>
                <a:lnTo>
                  <a:pt x="123555" y="65348"/>
                </a:lnTo>
                <a:close/>
                <a:moveTo>
                  <a:pt x="128159" y="63646"/>
                </a:moveTo>
                <a:lnTo>
                  <a:pt x="129860" y="61979"/>
                </a:lnTo>
                <a:lnTo>
                  <a:pt x="137599" y="61979"/>
                </a:lnTo>
                <a:lnTo>
                  <a:pt x="133863" y="65681"/>
                </a:lnTo>
                <a:lnTo>
                  <a:pt x="128159" y="65681"/>
                </a:lnTo>
                <a:lnTo>
                  <a:pt x="128159" y="63646"/>
                </a:lnTo>
                <a:close/>
                <a:moveTo>
                  <a:pt x="147272" y="61979"/>
                </a:moveTo>
                <a:lnTo>
                  <a:pt x="148940" y="63646"/>
                </a:lnTo>
                <a:lnTo>
                  <a:pt x="148940" y="65681"/>
                </a:lnTo>
                <a:lnTo>
                  <a:pt x="143236" y="65681"/>
                </a:lnTo>
                <a:lnTo>
                  <a:pt x="139500" y="61979"/>
                </a:lnTo>
                <a:lnTo>
                  <a:pt x="147272" y="61979"/>
                </a:lnTo>
                <a:close/>
                <a:moveTo>
                  <a:pt x="151442" y="64514"/>
                </a:moveTo>
                <a:lnTo>
                  <a:pt x="152743" y="64514"/>
                </a:lnTo>
                <a:lnTo>
                  <a:pt x="153543" y="65348"/>
                </a:lnTo>
                <a:lnTo>
                  <a:pt x="153543" y="67149"/>
                </a:lnTo>
                <a:lnTo>
                  <a:pt x="152309" y="65915"/>
                </a:lnTo>
                <a:lnTo>
                  <a:pt x="152042" y="65781"/>
                </a:lnTo>
                <a:lnTo>
                  <a:pt x="150141" y="65781"/>
                </a:lnTo>
                <a:close/>
                <a:moveTo>
                  <a:pt x="154344" y="65348"/>
                </a:moveTo>
                <a:lnTo>
                  <a:pt x="155178" y="64514"/>
                </a:lnTo>
                <a:lnTo>
                  <a:pt x="156479" y="64514"/>
                </a:lnTo>
                <a:lnTo>
                  <a:pt x="157746" y="65815"/>
                </a:lnTo>
                <a:lnTo>
                  <a:pt x="155845" y="65815"/>
                </a:lnTo>
                <a:lnTo>
                  <a:pt x="155578" y="65915"/>
                </a:lnTo>
                <a:lnTo>
                  <a:pt x="154344" y="67149"/>
                </a:lnTo>
                <a:close/>
                <a:moveTo>
                  <a:pt x="158947" y="63646"/>
                </a:moveTo>
                <a:lnTo>
                  <a:pt x="160649" y="61979"/>
                </a:lnTo>
                <a:lnTo>
                  <a:pt x="168387" y="61979"/>
                </a:lnTo>
                <a:lnTo>
                  <a:pt x="164651" y="65681"/>
                </a:lnTo>
                <a:lnTo>
                  <a:pt x="158947" y="65681"/>
                </a:lnTo>
                <a:lnTo>
                  <a:pt x="158947" y="63646"/>
                </a:lnTo>
                <a:close/>
                <a:moveTo>
                  <a:pt x="178061" y="61979"/>
                </a:moveTo>
                <a:lnTo>
                  <a:pt x="179729" y="63646"/>
                </a:lnTo>
                <a:lnTo>
                  <a:pt x="179729" y="65681"/>
                </a:lnTo>
                <a:lnTo>
                  <a:pt x="174025" y="65681"/>
                </a:lnTo>
                <a:lnTo>
                  <a:pt x="170289" y="61979"/>
                </a:lnTo>
                <a:lnTo>
                  <a:pt x="178061" y="61979"/>
                </a:lnTo>
                <a:close/>
                <a:moveTo>
                  <a:pt x="182231" y="64514"/>
                </a:moveTo>
                <a:lnTo>
                  <a:pt x="183532" y="64514"/>
                </a:lnTo>
                <a:lnTo>
                  <a:pt x="184332" y="65348"/>
                </a:lnTo>
                <a:lnTo>
                  <a:pt x="184332" y="67149"/>
                </a:lnTo>
                <a:lnTo>
                  <a:pt x="183098" y="65915"/>
                </a:lnTo>
                <a:lnTo>
                  <a:pt x="182831" y="65781"/>
                </a:lnTo>
                <a:lnTo>
                  <a:pt x="180930" y="65781"/>
                </a:lnTo>
                <a:close/>
                <a:moveTo>
                  <a:pt x="185133" y="65348"/>
                </a:moveTo>
                <a:lnTo>
                  <a:pt x="185967" y="64514"/>
                </a:lnTo>
                <a:lnTo>
                  <a:pt x="187268" y="64514"/>
                </a:lnTo>
                <a:lnTo>
                  <a:pt x="188535" y="65815"/>
                </a:lnTo>
                <a:lnTo>
                  <a:pt x="186667" y="65815"/>
                </a:lnTo>
                <a:lnTo>
                  <a:pt x="186367" y="65915"/>
                </a:lnTo>
                <a:lnTo>
                  <a:pt x="185133" y="67149"/>
                </a:lnTo>
                <a:close/>
                <a:moveTo>
                  <a:pt x="189736" y="63646"/>
                </a:moveTo>
                <a:lnTo>
                  <a:pt x="191437" y="61979"/>
                </a:lnTo>
                <a:lnTo>
                  <a:pt x="199176" y="61979"/>
                </a:lnTo>
                <a:lnTo>
                  <a:pt x="195473" y="65681"/>
                </a:lnTo>
                <a:lnTo>
                  <a:pt x="189736" y="65681"/>
                </a:lnTo>
                <a:lnTo>
                  <a:pt x="189736" y="63646"/>
                </a:lnTo>
                <a:close/>
                <a:moveTo>
                  <a:pt x="188869" y="56575"/>
                </a:moveTo>
                <a:lnTo>
                  <a:pt x="186801" y="56575"/>
                </a:lnTo>
                <a:lnTo>
                  <a:pt x="185133" y="54874"/>
                </a:lnTo>
                <a:lnTo>
                  <a:pt x="185133" y="47135"/>
                </a:lnTo>
                <a:lnTo>
                  <a:pt x="188869" y="50871"/>
                </a:lnTo>
                <a:lnTo>
                  <a:pt x="188869" y="56575"/>
                </a:lnTo>
                <a:close/>
                <a:moveTo>
                  <a:pt x="184332" y="54874"/>
                </a:moveTo>
                <a:lnTo>
                  <a:pt x="182664" y="56575"/>
                </a:lnTo>
                <a:lnTo>
                  <a:pt x="180629" y="56575"/>
                </a:lnTo>
                <a:lnTo>
                  <a:pt x="180629" y="50871"/>
                </a:lnTo>
                <a:lnTo>
                  <a:pt x="184332" y="47135"/>
                </a:lnTo>
                <a:lnTo>
                  <a:pt x="184332" y="54874"/>
                </a:lnTo>
                <a:close/>
                <a:moveTo>
                  <a:pt x="171723" y="51905"/>
                </a:moveTo>
                <a:lnTo>
                  <a:pt x="169755" y="53873"/>
                </a:lnTo>
                <a:lnTo>
                  <a:pt x="169755" y="52005"/>
                </a:lnTo>
                <a:lnTo>
                  <a:pt x="171156" y="50570"/>
                </a:lnTo>
                <a:lnTo>
                  <a:pt x="173157" y="50570"/>
                </a:lnTo>
                <a:lnTo>
                  <a:pt x="174492" y="51905"/>
                </a:lnTo>
                <a:close/>
                <a:moveTo>
                  <a:pt x="172957" y="47835"/>
                </a:moveTo>
                <a:lnTo>
                  <a:pt x="172957" y="49203"/>
                </a:lnTo>
                <a:lnTo>
                  <a:pt x="170289" y="46568"/>
                </a:lnTo>
                <a:lnTo>
                  <a:pt x="174025" y="46568"/>
                </a:lnTo>
                <a:lnTo>
                  <a:pt x="173057" y="47568"/>
                </a:lnTo>
                <a:close/>
                <a:moveTo>
                  <a:pt x="170289" y="45800"/>
                </a:moveTo>
                <a:lnTo>
                  <a:pt x="172957" y="43132"/>
                </a:lnTo>
                <a:lnTo>
                  <a:pt x="172957" y="44700"/>
                </a:lnTo>
                <a:lnTo>
                  <a:pt x="174025" y="45800"/>
                </a:lnTo>
                <a:lnTo>
                  <a:pt x="170289" y="45800"/>
                </a:lnTo>
                <a:close/>
                <a:moveTo>
                  <a:pt x="169755" y="45233"/>
                </a:moveTo>
                <a:lnTo>
                  <a:pt x="169755" y="41497"/>
                </a:lnTo>
                <a:lnTo>
                  <a:pt x="170722" y="42465"/>
                </a:lnTo>
                <a:lnTo>
                  <a:pt x="170989" y="42598"/>
                </a:lnTo>
                <a:lnTo>
                  <a:pt x="172390" y="42598"/>
                </a:lnTo>
                <a:close/>
                <a:moveTo>
                  <a:pt x="168954" y="45233"/>
                </a:moveTo>
                <a:lnTo>
                  <a:pt x="166319" y="42598"/>
                </a:lnTo>
                <a:lnTo>
                  <a:pt x="167687" y="42598"/>
                </a:lnTo>
                <a:lnTo>
                  <a:pt x="167854" y="42598"/>
                </a:lnTo>
                <a:lnTo>
                  <a:pt x="168954" y="41497"/>
                </a:lnTo>
                <a:close/>
                <a:moveTo>
                  <a:pt x="168954" y="47135"/>
                </a:moveTo>
                <a:lnTo>
                  <a:pt x="168954" y="50871"/>
                </a:lnTo>
                <a:lnTo>
                  <a:pt x="167854" y="49770"/>
                </a:lnTo>
                <a:lnTo>
                  <a:pt x="166319" y="49770"/>
                </a:lnTo>
                <a:close/>
                <a:moveTo>
                  <a:pt x="158047" y="56575"/>
                </a:moveTo>
                <a:lnTo>
                  <a:pt x="156012" y="56575"/>
                </a:lnTo>
                <a:lnTo>
                  <a:pt x="154344" y="54874"/>
                </a:lnTo>
                <a:lnTo>
                  <a:pt x="154344" y="47135"/>
                </a:lnTo>
                <a:lnTo>
                  <a:pt x="158047" y="50871"/>
                </a:lnTo>
                <a:lnTo>
                  <a:pt x="158047" y="56575"/>
                </a:lnTo>
                <a:close/>
                <a:moveTo>
                  <a:pt x="153543" y="54874"/>
                </a:moveTo>
                <a:lnTo>
                  <a:pt x="151876" y="56575"/>
                </a:lnTo>
                <a:lnTo>
                  <a:pt x="149841" y="56575"/>
                </a:lnTo>
                <a:lnTo>
                  <a:pt x="149841" y="50871"/>
                </a:lnTo>
                <a:lnTo>
                  <a:pt x="153543" y="47135"/>
                </a:lnTo>
                <a:lnTo>
                  <a:pt x="153543" y="54874"/>
                </a:lnTo>
                <a:close/>
                <a:moveTo>
                  <a:pt x="140901" y="51905"/>
                </a:moveTo>
                <a:lnTo>
                  <a:pt x="138933" y="53873"/>
                </a:lnTo>
                <a:lnTo>
                  <a:pt x="138933" y="52005"/>
                </a:lnTo>
                <a:lnTo>
                  <a:pt x="140367" y="50570"/>
                </a:lnTo>
                <a:lnTo>
                  <a:pt x="142369" y="50570"/>
                </a:lnTo>
                <a:lnTo>
                  <a:pt x="143703" y="51905"/>
                </a:lnTo>
                <a:close/>
                <a:moveTo>
                  <a:pt x="142135" y="47835"/>
                </a:moveTo>
                <a:lnTo>
                  <a:pt x="142135" y="49203"/>
                </a:lnTo>
                <a:lnTo>
                  <a:pt x="139500" y="46568"/>
                </a:lnTo>
                <a:lnTo>
                  <a:pt x="143236" y="46568"/>
                </a:lnTo>
                <a:lnTo>
                  <a:pt x="142269" y="47568"/>
                </a:lnTo>
                <a:close/>
                <a:moveTo>
                  <a:pt x="139500" y="45800"/>
                </a:moveTo>
                <a:lnTo>
                  <a:pt x="142135" y="43132"/>
                </a:lnTo>
                <a:lnTo>
                  <a:pt x="142135" y="44700"/>
                </a:lnTo>
                <a:lnTo>
                  <a:pt x="143236" y="45800"/>
                </a:lnTo>
                <a:lnTo>
                  <a:pt x="139500" y="45800"/>
                </a:lnTo>
                <a:close/>
                <a:moveTo>
                  <a:pt x="138933" y="45233"/>
                </a:moveTo>
                <a:lnTo>
                  <a:pt x="138933" y="41497"/>
                </a:lnTo>
                <a:lnTo>
                  <a:pt x="140034" y="42598"/>
                </a:lnTo>
                <a:lnTo>
                  <a:pt x="140201" y="42598"/>
                </a:lnTo>
                <a:lnTo>
                  <a:pt x="141602" y="42598"/>
                </a:lnTo>
                <a:close/>
                <a:moveTo>
                  <a:pt x="138166" y="45233"/>
                </a:moveTo>
                <a:lnTo>
                  <a:pt x="135531" y="42598"/>
                </a:lnTo>
                <a:lnTo>
                  <a:pt x="136898" y="42598"/>
                </a:lnTo>
                <a:lnTo>
                  <a:pt x="137165" y="42465"/>
                </a:lnTo>
                <a:lnTo>
                  <a:pt x="138166" y="41497"/>
                </a:lnTo>
                <a:lnTo>
                  <a:pt x="138166" y="45233"/>
                </a:lnTo>
                <a:close/>
                <a:moveTo>
                  <a:pt x="138166" y="47135"/>
                </a:moveTo>
                <a:lnTo>
                  <a:pt x="138166" y="50871"/>
                </a:lnTo>
                <a:lnTo>
                  <a:pt x="137165" y="49903"/>
                </a:lnTo>
                <a:lnTo>
                  <a:pt x="136898" y="49770"/>
                </a:lnTo>
                <a:lnTo>
                  <a:pt x="135531" y="49770"/>
                </a:lnTo>
                <a:close/>
                <a:moveTo>
                  <a:pt x="127258" y="56575"/>
                </a:moveTo>
                <a:lnTo>
                  <a:pt x="125223" y="56575"/>
                </a:lnTo>
                <a:lnTo>
                  <a:pt x="123555" y="54874"/>
                </a:lnTo>
                <a:lnTo>
                  <a:pt x="123555" y="47135"/>
                </a:lnTo>
                <a:lnTo>
                  <a:pt x="127258" y="50871"/>
                </a:lnTo>
                <a:close/>
                <a:moveTo>
                  <a:pt x="122755" y="54874"/>
                </a:moveTo>
                <a:lnTo>
                  <a:pt x="121087" y="56575"/>
                </a:lnTo>
                <a:lnTo>
                  <a:pt x="119052" y="56575"/>
                </a:lnTo>
                <a:lnTo>
                  <a:pt x="119052" y="50871"/>
                </a:lnTo>
                <a:lnTo>
                  <a:pt x="122755" y="47135"/>
                </a:lnTo>
                <a:close/>
                <a:moveTo>
                  <a:pt x="110112" y="51905"/>
                </a:moveTo>
                <a:lnTo>
                  <a:pt x="108144" y="53873"/>
                </a:lnTo>
                <a:lnTo>
                  <a:pt x="108144" y="52005"/>
                </a:lnTo>
                <a:lnTo>
                  <a:pt x="109579" y="50570"/>
                </a:lnTo>
                <a:lnTo>
                  <a:pt x="111580" y="50570"/>
                </a:lnTo>
                <a:lnTo>
                  <a:pt x="112914" y="51905"/>
                </a:lnTo>
                <a:close/>
                <a:moveTo>
                  <a:pt x="111347" y="47835"/>
                </a:moveTo>
                <a:lnTo>
                  <a:pt x="111347" y="49203"/>
                </a:lnTo>
                <a:lnTo>
                  <a:pt x="108711" y="46568"/>
                </a:lnTo>
                <a:lnTo>
                  <a:pt x="112447" y="46568"/>
                </a:lnTo>
                <a:lnTo>
                  <a:pt x="111480" y="47568"/>
                </a:lnTo>
                <a:close/>
                <a:moveTo>
                  <a:pt x="108711" y="45800"/>
                </a:moveTo>
                <a:lnTo>
                  <a:pt x="111347" y="43132"/>
                </a:lnTo>
                <a:lnTo>
                  <a:pt x="111347" y="44700"/>
                </a:lnTo>
                <a:lnTo>
                  <a:pt x="112447" y="45800"/>
                </a:lnTo>
                <a:lnTo>
                  <a:pt x="108711" y="45800"/>
                </a:lnTo>
                <a:close/>
                <a:moveTo>
                  <a:pt x="108144" y="45233"/>
                </a:moveTo>
                <a:lnTo>
                  <a:pt x="108144" y="41497"/>
                </a:lnTo>
                <a:lnTo>
                  <a:pt x="109145" y="42465"/>
                </a:lnTo>
                <a:lnTo>
                  <a:pt x="109412" y="42598"/>
                </a:lnTo>
                <a:lnTo>
                  <a:pt x="110813" y="42598"/>
                </a:lnTo>
                <a:close/>
                <a:moveTo>
                  <a:pt x="107377" y="45233"/>
                </a:moveTo>
                <a:lnTo>
                  <a:pt x="104709" y="42598"/>
                </a:lnTo>
                <a:lnTo>
                  <a:pt x="106110" y="42598"/>
                </a:lnTo>
                <a:lnTo>
                  <a:pt x="106276" y="42598"/>
                </a:lnTo>
                <a:lnTo>
                  <a:pt x="107377" y="41497"/>
                </a:lnTo>
                <a:lnTo>
                  <a:pt x="107377" y="45233"/>
                </a:lnTo>
                <a:close/>
                <a:moveTo>
                  <a:pt x="107377" y="47135"/>
                </a:moveTo>
                <a:lnTo>
                  <a:pt x="107377" y="50871"/>
                </a:lnTo>
                <a:lnTo>
                  <a:pt x="106276" y="49770"/>
                </a:lnTo>
                <a:lnTo>
                  <a:pt x="104709" y="49770"/>
                </a:lnTo>
                <a:close/>
                <a:moveTo>
                  <a:pt x="96469" y="56575"/>
                </a:moveTo>
                <a:lnTo>
                  <a:pt x="94435" y="56575"/>
                </a:lnTo>
                <a:lnTo>
                  <a:pt x="92767" y="54874"/>
                </a:lnTo>
                <a:lnTo>
                  <a:pt x="92767" y="47135"/>
                </a:lnTo>
                <a:lnTo>
                  <a:pt x="96469" y="50871"/>
                </a:lnTo>
                <a:close/>
                <a:moveTo>
                  <a:pt x="91966" y="54874"/>
                </a:moveTo>
                <a:lnTo>
                  <a:pt x="90298" y="56575"/>
                </a:lnTo>
                <a:lnTo>
                  <a:pt x="88264" y="56575"/>
                </a:lnTo>
                <a:lnTo>
                  <a:pt x="88264" y="50871"/>
                </a:lnTo>
                <a:lnTo>
                  <a:pt x="91966" y="47135"/>
                </a:lnTo>
                <a:close/>
                <a:moveTo>
                  <a:pt x="79324" y="51905"/>
                </a:moveTo>
                <a:lnTo>
                  <a:pt x="77356" y="53873"/>
                </a:lnTo>
                <a:lnTo>
                  <a:pt x="77356" y="52005"/>
                </a:lnTo>
                <a:lnTo>
                  <a:pt x="78790" y="50570"/>
                </a:lnTo>
                <a:lnTo>
                  <a:pt x="80792" y="50570"/>
                </a:lnTo>
                <a:lnTo>
                  <a:pt x="82126" y="51905"/>
                </a:lnTo>
                <a:close/>
                <a:moveTo>
                  <a:pt x="80558" y="47835"/>
                </a:moveTo>
                <a:lnTo>
                  <a:pt x="80558" y="49203"/>
                </a:lnTo>
                <a:lnTo>
                  <a:pt x="77923" y="46568"/>
                </a:lnTo>
                <a:lnTo>
                  <a:pt x="81659" y="46568"/>
                </a:lnTo>
                <a:lnTo>
                  <a:pt x="80691" y="47568"/>
                </a:lnTo>
                <a:close/>
                <a:moveTo>
                  <a:pt x="77923" y="45800"/>
                </a:moveTo>
                <a:lnTo>
                  <a:pt x="80558" y="43132"/>
                </a:lnTo>
                <a:lnTo>
                  <a:pt x="80558" y="44700"/>
                </a:lnTo>
                <a:lnTo>
                  <a:pt x="81659" y="45800"/>
                </a:lnTo>
                <a:lnTo>
                  <a:pt x="77923" y="45800"/>
                </a:lnTo>
                <a:close/>
                <a:moveTo>
                  <a:pt x="77356" y="45233"/>
                </a:moveTo>
                <a:lnTo>
                  <a:pt x="77356" y="41497"/>
                </a:lnTo>
                <a:lnTo>
                  <a:pt x="78457" y="42598"/>
                </a:lnTo>
                <a:lnTo>
                  <a:pt x="78623" y="42598"/>
                </a:lnTo>
                <a:lnTo>
                  <a:pt x="79991" y="42598"/>
                </a:lnTo>
                <a:close/>
                <a:moveTo>
                  <a:pt x="76589" y="45233"/>
                </a:moveTo>
                <a:lnTo>
                  <a:pt x="73920" y="42598"/>
                </a:lnTo>
                <a:lnTo>
                  <a:pt x="75321" y="42598"/>
                </a:lnTo>
                <a:lnTo>
                  <a:pt x="75588" y="42465"/>
                </a:lnTo>
                <a:lnTo>
                  <a:pt x="76555" y="41497"/>
                </a:lnTo>
                <a:lnTo>
                  <a:pt x="76555" y="45233"/>
                </a:lnTo>
                <a:close/>
                <a:moveTo>
                  <a:pt x="76589" y="47135"/>
                </a:moveTo>
                <a:lnTo>
                  <a:pt x="76589" y="50871"/>
                </a:lnTo>
                <a:lnTo>
                  <a:pt x="75588" y="49903"/>
                </a:lnTo>
                <a:lnTo>
                  <a:pt x="75321" y="49770"/>
                </a:lnTo>
                <a:lnTo>
                  <a:pt x="73920" y="49770"/>
                </a:lnTo>
                <a:close/>
                <a:moveTo>
                  <a:pt x="65681" y="56575"/>
                </a:moveTo>
                <a:lnTo>
                  <a:pt x="63646" y="56575"/>
                </a:lnTo>
                <a:lnTo>
                  <a:pt x="61978" y="54874"/>
                </a:lnTo>
                <a:lnTo>
                  <a:pt x="61978" y="47135"/>
                </a:lnTo>
                <a:lnTo>
                  <a:pt x="65681" y="50871"/>
                </a:lnTo>
                <a:close/>
                <a:moveTo>
                  <a:pt x="61178" y="54874"/>
                </a:moveTo>
                <a:lnTo>
                  <a:pt x="59510" y="56575"/>
                </a:lnTo>
                <a:lnTo>
                  <a:pt x="57475" y="56575"/>
                </a:lnTo>
                <a:lnTo>
                  <a:pt x="57475" y="50871"/>
                </a:lnTo>
                <a:lnTo>
                  <a:pt x="61178" y="47135"/>
                </a:lnTo>
                <a:close/>
                <a:moveTo>
                  <a:pt x="48535" y="51905"/>
                </a:moveTo>
                <a:lnTo>
                  <a:pt x="46567" y="53873"/>
                </a:lnTo>
                <a:lnTo>
                  <a:pt x="46567" y="52005"/>
                </a:lnTo>
                <a:lnTo>
                  <a:pt x="48001" y="50570"/>
                </a:lnTo>
                <a:lnTo>
                  <a:pt x="50003" y="50570"/>
                </a:lnTo>
                <a:lnTo>
                  <a:pt x="51337" y="51905"/>
                </a:lnTo>
                <a:close/>
                <a:moveTo>
                  <a:pt x="46567" y="47135"/>
                </a:moveTo>
                <a:lnTo>
                  <a:pt x="49202" y="49770"/>
                </a:lnTo>
                <a:lnTo>
                  <a:pt x="47835" y="49770"/>
                </a:lnTo>
                <a:lnTo>
                  <a:pt x="47568" y="49903"/>
                </a:lnTo>
                <a:lnTo>
                  <a:pt x="46567" y="50871"/>
                </a:lnTo>
                <a:lnTo>
                  <a:pt x="46567" y="47135"/>
                </a:lnTo>
                <a:close/>
                <a:moveTo>
                  <a:pt x="49769" y="47835"/>
                </a:moveTo>
                <a:lnTo>
                  <a:pt x="49769" y="49203"/>
                </a:lnTo>
                <a:lnTo>
                  <a:pt x="47134" y="46568"/>
                </a:lnTo>
                <a:lnTo>
                  <a:pt x="50870" y="46568"/>
                </a:lnTo>
                <a:lnTo>
                  <a:pt x="49903" y="47568"/>
                </a:lnTo>
                <a:close/>
                <a:moveTo>
                  <a:pt x="47134" y="45800"/>
                </a:moveTo>
                <a:lnTo>
                  <a:pt x="49769" y="43132"/>
                </a:lnTo>
                <a:lnTo>
                  <a:pt x="49769" y="44700"/>
                </a:lnTo>
                <a:lnTo>
                  <a:pt x="50870" y="45800"/>
                </a:lnTo>
                <a:lnTo>
                  <a:pt x="47134" y="45800"/>
                </a:lnTo>
                <a:close/>
                <a:moveTo>
                  <a:pt x="46567" y="45233"/>
                </a:moveTo>
                <a:lnTo>
                  <a:pt x="46567" y="41497"/>
                </a:lnTo>
                <a:lnTo>
                  <a:pt x="47534" y="42465"/>
                </a:lnTo>
                <a:lnTo>
                  <a:pt x="47835" y="42598"/>
                </a:lnTo>
                <a:lnTo>
                  <a:pt x="49202" y="42598"/>
                </a:lnTo>
                <a:close/>
                <a:moveTo>
                  <a:pt x="45767" y="45233"/>
                </a:moveTo>
                <a:lnTo>
                  <a:pt x="43131" y="42598"/>
                </a:lnTo>
                <a:lnTo>
                  <a:pt x="44532" y="42598"/>
                </a:lnTo>
                <a:lnTo>
                  <a:pt x="44699" y="42598"/>
                </a:lnTo>
                <a:lnTo>
                  <a:pt x="45767" y="41497"/>
                </a:lnTo>
                <a:close/>
                <a:moveTo>
                  <a:pt x="45767" y="47135"/>
                </a:moveTo>
                <a:lnTo>
                  <a:pt x="45767" y="50871"/>
                </a:lnTo>
                <a:lnTo>
                  <a:pt x="44699" y="49770"/>
                </a:lnTo>
                <a:lnTo>
                  <a:pt x="43131" y="49770"/>
                </a:lnTo>
                <a:close/>
                <a:moveTo>
                  <a:pt x="45767" y="76022"/>
                </a:moveTo>
                <a:lnTo>
                  <a:pt x="43131" y="73387"/>
                </a:lnTo>
                <a:lnTo>
                  <a:pt x="44699" y="73387"/>
                </a:lnTo>
                <a:lnTo>
                  <a:pt x="45767" y="72286"/>
                </a:lnTo>
                <a:close/>
                <a:moveTo>
                  <a:pt x="43798" y="71285"/>
                </a:moveTo>
                <a:lnTo>
                  <a:pt x="45767" y="69317"/>
                </a:lnTo>
                <a:lnTo>
                  <a:pt x="45767" y="71152"/>
                </a:lnTo>
                <a:lnTo>
                  <a:pt x="44366" y="72586"/>
                </a:lnTo>
                <a:lnTo>
                  <a:pt x="42364" y="72586"/>
                </a:lnTo>
                <a:lnTo>
                  <a:pt x="41030" y="71285"/>
                </a:lnTo>
                <a:close/>
                <a:moveTo>
                  <a:pt x="42564" y="75321"/>
                </a:moveTo>
                <a:lnTo>
                  <a:pt x="42564" y="73954"/>
                </a:lnTo>
                <a:lnTo>
                  <a:pt x="45233" y="76589"/>
                </a:lnTo>
                <a:lnTo>
                  <a:pt x="41497" y="76589"/>
                </a:lnTo>
                <a:lnTo>
                  <a:pt x="42464" y="75588"/>
                </a:lnTo>
                <a:close/>
                <a:moveTo>
                  <a:pt x="45233" y="77356"/>
                </a:moveTo>
                <a:lnTo>
                  <a:pt x="42564" y="80025"/>
                </a:lnTo>
                <a:lnTo>
                  <a:pt x="42564" y="78457"/>
                </a:lnTo>
                <a:lnTo>
                  <a:pt x="41497" y="77356"/>
                </a:lnTo>
                <a:close/>
                <a:moveTo>
                  <a:pt x="45767" y="77923"/>
                </a:moveTo>
                <a:lnTo>
                  <a:pt x="45767" y="81659"/>
                </a:lnTo>
                <a:lnTo>
                  <a:pt x="44699" y="80559"/>
                </a:lnTo>
                <a:lnTo>
                  <a:pt x="44532" y="80559"/>
                </a:lnTo>
                <a:lnTo>
                  <a:pt x="43131" y="80559"/>
                </a:lnTo>
                <a:close/>
                <a:moveTo>
                  <a:pt x="46567" y="77923"/>
                </a:moveTo>
                <a:lnTo>
                  <a:pt x="49202" y="80559"/>
                </a:lnTo>
                <a:lnTo>
                  <a:pt x="47835" y="80559"/>
                </a:lnTo>
                <a:lnTo>
                  <a:pt x="47568" y="80692"/>
                </a:lnTo>
                <a:lnTo>
                  <a:pt x="46567" y="81659"/>
                </a:lnTo>
                <a:lnTo>
                  <a:pt x="46567" y="77923"/>
                </a:lnTo>
                <a:close/>
                <a:moveTo>
                  <a:pt x="46567" y="76022"/>
                </a:moveTo>
                <a:lnTo>
                  <a:pt x="46567" y="72286"/>
                </a:lnTo>
                <a:lnTo>
                  <a:pt x="47534" y="73253"/>
                </a:lnTo>
                <a:lnTo>
                  <a:pt x="47835" y="73387"/>
                </a:lnTo>
                <a:lnTo>
                  <a:pt x="49202" y="73387"/>
                </a:lnTo>
                <a:close/>
                <a:moveTo>
                  <a:pt x="57475" y="66582"/>
                </a:moveTo>
                <a:lnTo>
                  <a:pt x="59510" y="66582"/>
                </a:lnTo>
                <a:lnTo>
                  <a:pt x="61178" y="68283"/>
                </a:lnTo>
                <a:lnTo>
                  <a:pt x="61178" y="76022"/>
                </a:lnTo>
                <a:lnTo>
                  <a:pt x="57475" y="72286"/>
                </a:lnTo>
                <a:close/>
                <a:moveTo>
                  <a:pt x="61978" y="68283"/>
                </a:moveTo>
                <a:lnTo>
                  <a:pt x="63646" y="66582"/>
                </a:lnTo>
                <a:lnTo>
                  <a:pt x="65681" y="66582"/>
                </a:lnTo>
                <a:lnTo>
                  <a:pt x="65681" y="72286"/>
                </a:lnTo>
                <a:lnTo>
                  <a:pt x="61978" y="76022"/>
                </a:lnTo>
                <a:close/>
                <a:moveTo>
                  <a:pt x="74620" y="71285"/>
                </a:moveTo>
                <a:lnTo>
                  <a:pt x="76589" y="69317"/>
                </a:lnTo>
                <a:lnTo>
                  <a:pt x="76589" y="71152"/>
                </a:lnTo>
                <a:lnTo>
                  <a:pt x="75154" y="72586"/>
                </a:lnTo>
                <a:lnTo>
                  <a:pt x="73153" y="72586"/>
                </a:lnTo>
                <a:lnTo>
                  <a:pt x="71818" y="71285"/>
                </a:lnTo>
                <a:close/>
                <a:moveTo>
                  <a:pt x="73386" y="75321"/>
                </a:moveTo>
                <a:lnTo>
                  <a:pt x="73386" y="73954"/>
                </a:lnTo>
                <a:lnTo>
                  <a:pt x="76021" y="76589"/>
                </a:lnTo>
                <a:lnTo>
                  <a:pt x="72285" y="76589"/>
                </a:lnTo>
                <a:lnTo>
                  <a:pt x="73253" y="75588"/>
                </a:lnTo>
                <a:close/>
                <a:moveTo>
                  <a:pt x="76021" y="77356"/>
                </a:moveTo>
                <a:lnTo>
                  <a:pt x="73386" y="80025"/>
                </a:lnTo>
                <a:lnTo>
                  <a:pt x="73386" y="78457"/>
                </a:lnTo>
                <a:lnTo>
                  <a:pt x="72285" y="77356"/>
                </a:lnTo>
                <a:close/>
                <a:moveTo>
                  <a:pt x="76589" y="77923"/>
                </a:moveTo>
                <a:lnTo>
                  <a:pt x="76589" y="81659"/>
                </a:lnTo>
                <a:lnTo>
                  <a:pt x="75588" y="80692"/>
                </a:lnTo>
                <a:lnTo>
                  <a:pt x="75321" y="80559"/>
                </a:lnTo>
                <a:lnTo>
                  <a:pt x="73920" y="80559"/>
                </a:lnTo>
                <a:close/>
                <a:moveTo>
                  <a:pt x="77356" y="77923"/>
                </a:moveTo>
                <a:lnTo>
                  <a:pt x="80024" y="80559"/>
                </a:lnTo>
                <a:lnTo>
                  <a:pt x="78623" y="80559"/>
                </a:lnTo>
                <a:lnTo>
                  <a:pt x="78457" y="80559"/>
                </a:lnTo>
                <a:lnTo>
                  <a:pt x="77356" y="81659"/>
                </a:lnTo>
                <a:lnTo>
                  <a:pt x="77356" y="77923"/>
                </a:lnTo>
                <a:close/>
                <a:moveTo>
                  <a:pt x="77356" y="76022"/>
                </a:moveTo>
                <a:lnTo>
                  <a:pt x="77356" y="72286"/>
                </a:lnTo>
                <a:lnTo>
                  <a:pt x="78457" y="73387"/>
                </a:lnTo>
                <a:lnTo>
                  <a:pt x="80024" y="73387"/>
                </a:lnTo>
                <a:close/>
                <a:moveTo>
                  <a:pt x="88264" y="66582"/>
                </a:moveTo>
                <a:lnTo>
                  <a:pt x="90298" y="66582"/>
                </a:lnTo>
                <a:lnTo>
                  <a:pt x="91966" y="68283"/>
                </a:lnTo>
                <a:lnTo>
                  <a:pt x="91966" y="76022"/>
                </a:lnTo>
                <a:lnTo>
                  <a:pt x="88264" y="72286"/>
                </a:lnTo>
                <a:close/>
                <a:moveTo>
                  <a:pt x="92767" y="68283"/>
                </a:moveTo>
                <a:lnTo>
                  <a:pt x="94435" y="66582"/>
                </a:lnTo>
                <a:lnTo>
                  <a:pt x="96469" y="66582"/>
                </a:lnTo>
                <a:lnTo>
                  <a:pt x="96469" y="72286"/>
                </a:lnTo>
                <a:lnTo>
                  <a:pt x="92767" y="76022"/>
                </a:lnTo>
                <a:close/>
                <a:moveTo>
                  <a:pt x="105409" y="71285"/>
                </a:moveTo>
                <a:lnTo>
                  <a:pt x="107377" y="69317"/>
                </a:lnTo>
                <a:lnTo>
                  <a:pt x="107377" y="71152"/>
                </a:lnTo>
                <a:lnTo>
                  <a:pt x="105943" y="72586"/>
                </a:lnTo>
                <a:lnTo>
                  <a:pt x="103941" y="72586"/>
                </a:lnTo>
                <a:lnTo>
                  <a:pt x="102607" y="71285"/>
                </a:lnTo>
                <a:close/>
                <a:moveTo>
                  <a:pt x="104175" y="75321"/>
                </a:moveTo>
                <a:lnTo>
                  <a:pt x="104175" y="73954"/>
                </a:lnTo>
                <a:lnTo>
                  <a:pt x="106810" y="76589"/>
                </a:lnTo>
                <a:lnTo>
                  <a:pt x="103074" y="76589"/>
                </a:lnTo>
                <a:lnTo>
                  <a:pt x="104041" y="75588"/>
                </a:lnTo>
                <a:close/>
                <a:moveTo>
                  <a:pt x="106810" y="77356"/>
                </a:moveTo>
                <a:lnTo>
                  <a:pt x="104175" y="80025"/>
                </a:lnTo>
                <a:lnTo>
                  <a:pt x="104175" y="78457"/>
                </a:lnTo>
                <a:lnTo>
                  <a:pt x="103074" y="77356"/>
                </a:lnTo>
                <a:close/>
                <a:moveTo>
                  <a:pt x="107377" y="77923"/>
                </a:moveTo>
                <a:lnTo>
                  <a:pt x="107377" y="81659"/>
                </a:lnTo>
                <a:lnTo>
                  <a:pt x="106276" y="80559"/>
                </a:lnTo>
                <a:lnTo>
                  <a:pt x="106110" y="80559"/>
                </a:lnTo>
                <a:lnTo>
                  <a:pt x="104709" y="80559"/>
                </a:lnTo>
                <a:close/>
                <a:moveTo>
                  <a:pt x="108144" y="77923"/>
                </a:moveTo>
                <a:lnTo>
                  <a:pt x="110813" y="80559"/>
                </a:lnTo>
                <a:lnTo>
                  <a:pt x="109412" y="80559"/>
                </a:lnTo>
                <a:lnTo>
                  <a:pt x="109145" y="80692"/>
                </a:lnTo>
                <a:lnTo>
                  <a:pt x="108144" y="81659"/>
                </a:lnTo>
                <a:lnTo>
                  <a:pt x="108144" y="77923"/>
                </a:lnTo>
                <a:close/>
                <a:moveTo>
                  <a:pt x="108144" y="76022"/>
                </a:moveTo>
                <a:lnTo>
                  <a:pt x="108144" y="72286"/>
                </a:lnTo>
                <a:lnTo>
                  <a:pt x="109145" y="73253"/>
                </a:lnTo>
                <a:lnTo>
                  <a:pt x="109412" y="73387"/>
                </a:lnTo>
                <a:lnTo>
                  <a:pt x="110813" y="73387"/>
                </a:lnTo>
                <a:close/>
                <a:moveTo>
                  <a:pt x="119052" y="66582"/>
                </a:moveTo>
                <a:lnTo>
                  <a:pt x="121087" y="66582"/>
                </a:lnTo>
                <a:lnTo>
                  <a:pt x="122755" y="68283"/>
                </a:lnTo>
                <a:lnTo>
                  <a:pt x="122755" y="76022"/>
                </a:lnTo>
                <a:lnTo>
                  <a:pt x="119052" y="72286"/>
                </a:lnTo>
                <a:close/>
                <a:moveTo>
                  <a:pt x="123555" y="68283"/>
                </a:moveTo>
                <a:lnTo>
                  <a:pt x="125223" y="66582"/>
                </a:lnTo>
                <a:lnTo>
                  <a:pt x="127258" y="66582"/>
                </a:lnTo>
                <a:lnTo>
                  <a:pt x="127258" y="72286"/>
                </a:lnTo>
                <a:lnTo>
                  <a:pt x="123555" y="76022"/>
                </a:lnTo>
                <a:lnTo>
                  <a:pt x="123555" y="68283"/>
                </a:lnTo>
                <a:close/>
                <a:moveTo>
                  <a:pt x="136198" y="71285"/>
                </a:moveTo>
                <a:lnTo>
                  <a:pt x="138166" y="69317"/>
                </a:lnTo>
                <a:lnTo>
                  <a:pt x="138166" y="71152"/>
                </a:lnTo>
                <a:lnTo>
                  <a:pt x="136731" y="72586"/>
                </a:lnTo>
                <a:lnTo>
                  <a:pt x="134730" y="72586"/>
                </a:lnTo>
                <a:lnTo>
                  <a:pt x="133396" y="71285"/>
                </a:lnTo>
                <a:close/>
                <a:moveTo>
                  <a:pt x="134964" y="75321"/>
                </a:moveTo>
                <a:lnTo>
                  <a:pt x="134964" y="73954"/>
                </a:lnTo>
                <a:lnTo>
                  <a:pt x="137599" y="76589"/>
                </a:lnTo>
                <a:lnTo>
                  <a:pt x="133863" y="76589"/>
                </a:lnTo>
                <a:lnTo>
                  <a:pt x="134830" y="75588"/>
                </a:lnTo>
                <a:close/>
                <a:moveTo>
                  <a:pt x="137599" y="77356"/>
                </a:moveTo>
                <a:lnTo>
                  <a:pt x="134964" y="80025"/>
                </a:lnTo>
                <a:lnTo>
                  <a:pt x="134964" y="78457"/>
                </a:lnTo>
                <a:lnTo>
                  <a:pt x="133863" y="77356"/>
                </a:lnTo>
                <a:close/>
                <a:moveTo>
                  <a:pt x="138166" y="77923"/>
                </a:moveTo>
                <a:lnTo>
                  <a:pt x="138166" y="81659"/>
                </a:lnTo>
                <a:lnTo>
                  <a:pt x="137165" y="80692"/>
                </a:lnTo>
                <a:lnTo>
                  <a:pt x="136898" y="80559"/>
                </a:lnTo>
                <a:lnTo>
                  <a:pt x="135531" y="80559"/>
                </a:lnTo>
                <a:close/>
                <a:moveTo>
                  <a:pt x="138933" y="77923"/>
                </a:moveTo>
                <a:lnTo>
                  <a:pt x="141602" y="80559"/>
                </a:lnTo>
                <a:lnTo>
                  <a:pt x="140201" y="80559"/>
                </a:lnTo>
                <a:lnTo>
                  <a:pt x="140034" y="80559"/>
                </a:lnTo>
                <a:lnTo>
                  <a:pt x="138933" y="81659"/>
                </a:lnTo>
                <a:close/>
                <a:moveTo>
                  <a:pt x="138933" y="76022"/>
                </a:moveTo>
                <a:lnTo>
                  <a:pt x="138933" y="72286"/>
                </a:lnTo>
                <a:lnTo>
                  <a:pt x="140034" y="73387"/>
                </a:lnTo>
                <a:lnTo>
                  <a:pt x="141602" y="73387"/>
                </a:lnTo>
                <a:close/>
                <a:moveTo>
                  <a:pt x="149841" y="66582"/>
                </a:moveTo>
                <a:lnTo>
                  <a:pt x="151876" y="66582"/>
                </a:lnTo>
                <a:lnTo>
                  <a:pt x="153543" y="68283"/>
                </a:lnTo>
                <a:lnTo>
                  <a:pt x="153543" y="76022"/>
                </a:lnTo>
                <a:lnTo>
                  <a:pt x="149841" y="72286"/>
                </a:lnTo>
                <a:lnTo>
                  <a:pt x="149841" y="66582"/>
                </a:lnTo>
                <a:close/>
                <a:moveTo>
                  <a:pt x="154344" y="68283"/>
                </a:moveTo>
                <a:lnTo>
                  <a:pt x="156012" y="66582"/>
                </a:lnTo>
                <a:lnTo>
                  <a:pt x="158047" y="66582"/>
                </a:lnTo>
                <a:lnTo>
                  <a:pt x="158047" y="72286"/>
                </a:lnTo>
                <a:lnTo>
                  <a:pt x="154344" y="76022"/>
                </a:lnTo>
                <a:lnTo>
                  <a:pt x="154344" y="68283"/>
                </a:lnTo>
                <a:close/>
                <a:moveTo>
                  <a:pt x="166986" y="71285"/>
                </a:moveTo>
                <a:lnTo>
                  <a:pt x="168954" y="69317"/>
                </a:lnTo>
                <a:lnTo>
                  <a:pt x="168954" y="71152"/>
                </a:lnTo>
                <a:lnTo>
                  <a:pt x="167520" y="72586"/>
                </a:lnTo>
                <a:lnTo>
                  <a:pt x="165519" y="72586"/>
                </a:lnTo>
                <a:lnTo>
                  <a:pt x="164184" y="71285"/>
                </a:lnTo>
                <a:close/>
                <a:moveTo>
                  <a:pt x="165752" y="75321"/>
                </a:moveTo>
                <a:lnTo>
                  <a:pt x="165752" y="73954"/>
                </a:lnTo>
                <a:lnTo>
                  <a:pt x="168387" y="76589"/>
                </a:lnTo>
                <a:lnTo>
                  <a:pt x="164651" y="76589"/>
                </a:lnTo>
                <a:lnTo>
                  <a:pt x="165619" y="75588"/>
                </a:lnTo>
                <a:close/>
                <a:moveTo>
                  <a:pt x="168387" y="77356"/>
                </a:moveTo>
                <a:lnTo>
                  <a:pt x="165752" y="80025"/>
                </a:lnTo>
                <a:lnTo>
                  <a:pt x="165752" y="78457"/>
                </a:lnTo>
                <a:lnTo>
                  <a:pt x="164651" y="77356"/>
                </a:lnTo>
                <a:close/>
                <a:moveTo>
                  <a:pt x="168954" y="77923"/>
                </a:moveTo>
                <a:lnTo>
                  <a:pt x="168954" y="81659"/>
                </a:lnTo>
                <a:lnTo>
                  <a:pt x="167854" y="80559"/>
                </a:lnTo>
                <a:lnTo>
                  <a:pt x="167687" y="80559"/>
                </a:lnTo>
                <a:lnTo>
                  <a:pt x="166319" y="80559"/>
                </a:lnTo>
                <a:close/>
                <a:moveTo>
                  <a:pt x="169755" y="77923"/>
                </a:moveTo>
                <a:lnTo>
                  <a:pt x="172390" y="80559"/>
                </a:lnTo>
                <a:lnTo>
                  <a:pt x="170989" y="80559"/>
                </a:lnTo>
                <a:lnTo>
                  <a:pt x="170722" y="80692"/>
                </a:lnTo>
                <a:lnTo>
                  <a:pt x="169755" y="81659"/>
                </a:lnTo>
                <a:lnTo>
                  <a:pt x="169755" y="77923"/>
                </a:lnTo>
                <a:close/>
                <a:moveTo>
                  <a:pt x="169755" y="76022"/>
                </a:moveTo>
                <a:lnTo>
                  <a:pt x="169755" y="72286"/>
                </a:lnTo>
                <a:lnTo>
                  <a:pt x="170722" y="73253"/>
                </a:lnTo>
                <a:lnTo>
                  <a:pt x="170989" y="73387"/>
                </a:lnTo>
                <a:lnTo>
                  <a:pt x="172390" y="73387"/>
                </a:lnTo>
                <a:close/>
                <a:moveTo>
                  <a:pt x="180629" y="66582"/>
                </a:moveTo>
                <a:lnTo>
                  <a:pt x="182664" y="66582"/>
                </a:lnTo>
                <a:lnTo>
                  <a:pt x="184332" y="68283"/>
                </a:lnTo>
                <a:lnTo>
                  <a:pt x="184332" y="76022"/>
                </a:lnTo>
                <a:lnTo>
                  <a:pt x="180629" y="72286"/>
                </a:lnTo>
                <a:lnTo>
                  <a:pt x="180629" y="66582"/>
                </a:lnTo>
                <a:close/>
                <a:moveTo>
                  <a:pt x="185133" y="68283"/>
                </a:moveTo>
                <a:lnTo>
                  <a:pt x="186801" y="66582"/>
                </a:lnTo>
                <a:lnTo>
                  <a:pt x="188835" y="66582"/>
                </a:lnTo>
                <a:lnTo>
                  <a:pt x="188835" y="72286"/>
                </a:lnTo>
                <a:lnTo>
                  <a:pt x="185133" y="76022"/>
                </a:lnTo>
                <a:lnTo>
                  <a:pt x="185133" y="68283"/>
                </a:lnTo>
                <a:close/>
                <a:moveTo>
                  <a:pt x="197775" y="71285"/>
                </a:moveTo>
                <a:lnTo>
                  <a:pt x="199743" y="69317"/>
                </a:lnTo>
                <a:lnTo>
                  <a:pt x="199743" y="71152"/>
                </a:lnTo>
                <a:lnTo>
                  <a:pt x="198309" y="72586"/>
                </a:lnTo>
                <a:lnTo>
                  <a:pt x="196307" y="72586"/>
                </a:lnTo>
                <a:lnTo>
                  <a:pt x="194973" y="71285"/>
                </a:lnTo>
                <a:close/>
                <a:moveTo>
                  <a:pt x="199743" y="76022"/>
                </a:moveTo>
                <a:lnTo>
                  <a:pt x="197108" y="73387"/>
                </a:lnTo>
                <a:lnTo>
                  <a:pt x="198476" y="73387"/>
                </a:lnTo>
                <a:lnTo>
                  <a:pt x="198776" y="73253"/>
                </a:lnTo>
                <a:lnTo>
                  <a:pt x="199743" y="72286"/>
                </a:lnTo>
                <a:lnTo>
                  <a:pt x="199743" y="76022"/>
                </a:lnTo>
                <a:close/>
                <a:moveTo>
                  <a:pt x="196541" y="75321"/>
                </a:moveTo>
                <a:lnTo>
                  <a:pt x="196541" y="73954"/>
                </a:lnTo>
                <a:lnTo>
                  <a:pt x="199176" y="76589"/>
                </a:lnTo>
                <a:lnTo>
                  <a:pt x="195440" y="76589"/>
                </a:lnTo>
                <a:lnTo>
                  <a:pt x="196407" y="75588"/>
                </a:lnTo>
                <a:close/>
                <a:moveTo>
                  <a:pt x="199176" y="77356"/>
                </a:moveTo>
                <a:lnTo>
                  <a:pt x="196541" y="80025"/>
                </a:lnTo>
                <a:lnTo>
                  <a:pt x="196541" y="78457"/>
                </a:lnTo>
                <a:lnTo>
                  <a:pt x="195440" y="77356"/>
                </a:lnTo>
                <a:close/>
                <a:moveTo>
                  <a:pt x="199743" y="77923"/>
                </a:moveTo>
                <a:lnTo>
                  <a:pt x="199743" y="81659"/>
                </a:lnTo>
                <a:lnTo>
                  <a:pt x="198776" y="80692"/>
                </a:lnTo>
                <a:lnTo>
                  <a:pt x="198476" y="80559"/>
                </a:lnTo>
                <a:lnTo>
                  <a:pt x="197108" y="80559"/>
                </a:lnTo>
                <a:close/>
                <a:moveTo>
                  <a:pt x="200544" y="77923"/>
                </a:moveTo>
                <a:lnTo>
                  <a:pt x="203179" y="80559"/>
                </a:lnTo>
                <a:lnTo>
                  <a:pt x="201778" y="80559"/>
                </a:lnTo>
                <a:lnTo>
                  <a:pt x="201644" y="80559"/>
                </a:lnTo>
                <a:lnTo>
                  <a:pt x="200544" y="81659"/>
                </a:lnTo>
                <a:close/>
                <a:moveTo>
                  <a:pt x="200544" y="76022"/>
                </a:moveTo>
                <a:lnTo>
                  <a:pt x="200544" y="72286"/>
                </a:lnTo>
                <a:lnTo>
                  <a:pt x="201644" y="73387"/>
                </a:lnTo>
                <a:lnTo>
                  <a:pt x="203179" y="73387"/>
                </a:lnTo>
                <a:close/>
                <a:moveTo>
                  <a:pt x="200544" y="54974"/>
                </a:moveTo>
                <a:lnTo>
                  <a:pt x="202812" y="52672"/>
                </a:lnTo>
                <a:lnTo>
                  <a:pt x="206081" y="52672"/>
                </a:lnTo>
                <a:lnTo>
                  <a:pt x="207749" y="54373"/>
                </a:lnTo>
                <a:lnTo>
                  <a:pt x="203679" y="54373"/>
                </a:lnTo>
                <a:lnTo>
                  <a:pt x="203412" y="54473"/>
                </a:lnTo>
                <a:lnTo>
                  <a:pt x="200544" y="57342"/>
                </a:lnTo>
                <a:close/>
                <a:moveTo>
                  <a:pt x="205848" y="51338"/>
                </a:moveTo>
                <a:lnTo>
                  <a:pt x="204513" y="50003"/>
                </a:lnTo>
                <a:lnTo>
                  <a:pt x="204513" y="48002"/>
                </a:lnTo>
                <a:lnTo>
                  <a:pt x="205948" y="46568"/>
                </a:lnTo>
                <a:lnTo>
                  <a:pt x="207816" y="46568"/>
                </a:lnTo>
                <a:lnTo>
                  <a:pt x="205848" y="48536"/>
                </a:lnTo>
                <a:close/>
                <a:moveTo>
                  <a:pt x="205948" y="45800"/>
                </a:moveTo>
                <a:lnTo>
                  <a:pt x="204513" y="44366"/>
                </a:lnTo>
                <a:lnTo>
                  <a:pt x="204513" y="42365"/>
                </a:lnTo>
                <a:lnTo>
                  <a:pt x="205848" y="41030"/>
                </a:lnTo>
                <a:lnTo>
                  <a:pt x="205848" y="43832"/>
                </a:lnTo>
                <a:lnTo>
                  <a:pt x="207816" y="45800"/>
                </a:lnTo>
                <a:lnTo>
                  <a:pt x="205948" y="45800"/>
                </a:lnTo>
                <a:close/>
                <a:moveTo>
                  <a:pt x="203979" y="41797"/>
                </a:moveTo>
                <a:lnTo>
                  <a:pt x="201945" y="41797"/>
                </a:lnTo>
                <a:lnTo>
                  <a:pt x="200544" y="40363"/>
                </a:lnTo>
                <a:lnTo>
                  <a:pt x="200544" y="38495"/>
                </a:lnTo>
                <a:lnTo>
                  <a:pt x="202512" y="40463"/>
                </a:lnTo>
                <a:lnTo>
                  <a:pt x="202645" y="40463"/>
                </a:lnTo>
                <a:lnTo>
                  <a:pt x="205280" y="40463"/>
                </a:lnTo>
                <a:close/>
                <a:moveTo>
                  <a:pt x="199743" y="40363"/>
                </a:moveTo>
                <a:lnTo>
                  <a:pt x="198309" y="41797"/>
                </a:lnTo>
                <a:lnTo>
                  <a:pt x="196307" y="41797"/>
                </a:lnTo>
                <a:lnTo>
                  <a:pt x="194973" y="40463"/>
                </a:lnTo>
                <a:lnTo>
                  <a:pt x="197775" y="40463"/>
                </a:lnTo>
                <a:lnTo>
                  <a:pt x="199743" y="38495"/>
                </a:lnTo>
                <a:lnTo>
                  <a:pt x="199743" y="40363"/>
                </a:lnTo>
                <a:close/>
                <a:moveTo>
                  <a:pt x="194339" y="46568"/>
                </a:moveTo>
                <a:lnTo>
                  <a:pt x="195740" y="48002"/>
                </a:lnTo>
                <a:lnTo>
                  <a:pt x="195740" y="50003"/>
                </a:lnTo>
                <a:lnTo>
                  <a:pt x="194439" y="51338"/>
                </a:lnTo>
                <a:lnTo>
                  <a:pt x="194439" y="48536"/>
                </a:lnTo>
                <a:lnTo>
                  <a:pt x="192471" y="46568"/>
                </a:lnTo>
                <a:lnTo>
                  <a:pt x="194339" y="46568"/>
                </a:lnTo>
                <a:close/>
                <a:moveTo>
                  <a:pt x="175059" y="48536"/>
                </a:moveTo>
                <a:lnTo>
                  <a:pt x="175059" y="51338"/>
                </a:lnTo>
                <a:lnTo>
                  <a:pt x="173725" y="50003"/>
                </a:lnTo>
                <a:lnTo>
                  <a:pt x="173725" y="48002"/>
                </a:lnTo>
                <a:lnTo>
                  <a:pt x="175159" y="46568"/>
                </a:lnTo>
                <a:lnTo>
                  <a:pt x="177027" y="46568"/>
                </a:lnTo>
                <a:close/>
                <a:moveTo>
                  <a:pt x="175159" y="45800"/>
                </a:moveTo>
                <a:lnTo>
                  <a:pt x="173725" y="44366"/>
                </a:lnTo>
                <a:lnTo>
                  <a:pt x="173725" y="42365"/>
                </a:lnTo>
                <a:lnTo>
                  <a:pt x="175059" y="41030"/>
                </a:lnTo>
                <a:lnTo>
                  <a:pt x="175059" y="43832"/>
                </a:lnTo>
                <a:lnTo>
                  <a:pt x="177027" y="45800"/>
                </a:lnTo>
                <a:lnTo>
                  <a:pt x="175159" y="45800"/>
                </a:lnTo>
                <a:close/>
                <a:moveTo>
                  <a:pt x="173191" y="41797"/>
                </a:moveTo>
                <a:lnTo>
                  <a:pt x="171156" y="41797"/>
                </a:lnTo>
                <a:lnTo>
                  <a:pt x="169755" y="40363"/>
                </a:lnTo>
                <a:lnTo>
                  <a:pt x="169755" y="38495"/>
                </a:lnTo>
                <a:lnTo>
                  <a:pt x="171723" y="40463"/>
                </a:lnTo>
                <a:lnTo>
                  <a:pt x="174492" y="40463"/>
                </a:lnTo>
                <a:close/>
                <a:moveTo>
                  <a:pt x="168954" y="40363"/>
                </a:moveTo>
                <a:lnTo>
                  <a:pt x="167520" y="41797"/>
                </a:lnTo>
                <a:lnTo>
                  <a:pt x="165519" y="41797"/>
                </a:lnTo>
                <a:lnTo>
                  <a:pt x="164184" y="40463"/>
                </a:lnTo>
                <a:lnTo>
                  <a:pt x="166820" y="40463"/>
                </a:lnTo>
                <a:lnTo>
                  <a:pt x="166986" y="40463"/>
                </a:lnTo>
                <a:lnTo>
                  <a:pt x="168954" y="38495"/>
                </a:lnTo>
                <a:lnTo>
                  <a:pt x="168954" y="40363"/>
                </a:lnTo>
                <a:close/>
                <a:moveTo>
                  <a:pt x="163517" y="46568"/>
                </a:moveTo>
                <a:lnTo>
                  <a:pt x="164952" y="48002"/>
                </a:lnTo>
                <a:lnTo>
                  <a:pt x="164952" y="50003"/>
                </a:lnTo>
                <a:lnTo>
                  <a:pt x="163651" y="51338"/>
                </a:lnTo>
                <a:lnTo>
                  <a:pt x="163651" y="48536"/>
                </a:lnTo>
                <a:lnTo>
                  <a:pt x="161649" y="46568"/>
                </a:lnTo>
                <a:lnTo>
                  <a:pt x="163517" y="46568"/>
                </a:lnTo>
                <a:close/>
                <a:moveTo>
                  <a:pt x="144270" y="48536"/>
                </a:moveTo>
                <a:lnTo>
                  <a:pt x="144270" y="51338"/>
                </a:lnTo>
                <a:lnTo>
                  <a:pt x="142936" y="50003"/>
                </a:lnTo>
                <a:lnTo>
                  <a:pt x="142936" y="48002"/>
                </a:lnTo>
                <a:lnTo>
                  <a:pt x="144370" y="46568"/>
                </a:lnTo>
                <a:lnTo>
                  <a:pt x="146238" y="46568"/>
                </a:lnTo>
                <a:close/>
                <a:moveTo>
                  <a:pt x="144370" y="45800"/>
                </a:moveTo>
                <a:lnTo>
                  <a:pt x="142936" y="44366"/>
                </a:lnTo>
                <a:lnTo>
                  <a:pt x="142936" y="42365"/>
                </a:lnTo>
                <a:lnTo>
                  <a:pt x="144270" y="41030"/>
                </a:lnTo>
                <a:lnTo>
                  <a:pt x="144270" y="43832"/>
                </a:lnTo>
                <a:lnTo>
                  <a:pt x="146238" y="45800"/>
                </a:lnTo>
                <a:lnTo>
                  <a:pt x="144370" y="45800"/>
                </a:lnTo>
                <a:close/>
                <a:moveTo>
                  <a:pt x="142369" y="41797"/>
                </a:moveTo>
                <a:lnTo>
                  <a:pt x="140367" y="41797"/>
                </a:lnTo>
                <a:lnTo>
                  <a:pt x="138933" y="40363"/>
                </a:lnTo>
                <a:lnTo>
                  <a:pt x="138933" y="38495"/>
                </a:lnTo>
                <a:lnTo>
                  <a:pt x="140901" y="40463"/>
                </a:lnTo>
                <a:lnTo>
                  <a:pt x="141068" y="40463"/>
                </a:lnTo>
                <a:lnTo>
                  <a:pt x="143703" y="40463"/>
                </a:lnTo>
                <a:close/>
                <a:moveTo>
                  <a:pt x="138166" y="40363"/>
                </a:moveTo>
                <a:lnTo>
                  <a:pt x="136731" y="41797"/>
                </a:lnTo>
                <a:lnTo>
                  <a:pt x="134730" y="41797"/>
                </a:lnTo>
                <a:lnTo>
                  <a:pt x="133396" y="40463"/>
                </a:lnTo>
                <a:lnTo>
                  <a:pt x="136198" y="40463"/>
                </a:lnTo>
                <a:lnTo>
                  <a:pt x="138166" y="38495"/>
                </a:lnTo>
                <a:close/>
                <a:moveTo>
                  <a:pt x="132729" y="46568"/>
                </a:moveTo>
                <a:lnTo>
                  <a:pt x="134163" y="48002"/>
                </a:lnTo>
                <a:lnTo>
                  <a:pt x="134163" y="50003"/>
                </a:lnTo>
                <a:lnTo>
                  <a:pt x="132862" y="51338"/>
                </a:lnTo>
                <a:lnTo>
                  <a:pt x="132862" y="48536"/>
                </a:lnTo>
                <a:lnTo>
                  <a:pt x="130894" y="46568"/>
                </a:lnTo>
                <a:lnTo>
                  <a:pt x="132729" y="46568"/>
                </a:lnTo>
                <a:close/>
                <a:moveTo>
                  <a:pt x="113482" y="48536"/>
                </a:moveTo>
                <a:lnTo>
                  <a:pt x="113482" y="51338"/>
                </a:lnTo>
                <a:lnTo>
                  <a:pt x="112147" y="50003"/>
                </a:lnTo>
                <a:lnTo>
                  <a:pt x="112147" y="48002"/>
                </a:lnTo>
                <a:lnTo>
                  <a:pt x="113582" y="46568"/>
                </a:lnTo>
                <a:lnTo>
                  <a:pt x="115450" y="46568"/>
                </a:lnTo>
                <a:close/>
                <a:moveTo>
                  <a:pt x="113582" y="45800"/>
                </a:moveTo>
                <a:lnTo>
                  <a:pt x="112147" y="44366"/>
                </a:lnTo>
                <a:lnTo>
                  <a:pt x="112147" y="42365"/>
                </a:lnTo>
                <a:lnTo>
                  <a:pt x="113482" y="41030"/>
                </a:lnTo>
                <a:lnTo>
                  <a:pt x="113482" y="43832"/>
                </a:lnTo>
                <a:lnTo>
                  <a:pt x="115450" y="45800"/>
                </a:lnTo>
                <a:lnTo>
                  <a:pt x="113582" y="45800"/>
                </a:lnTo>
                <a:close/>
                <a:moveTo>
                  <a:pt x="111580" y="41797"/>
                </a:moveTo>
                <a:lnTo>
                  <a:pt x="109579" y="41797"/>
                </a:lnTo>
                <a:lnTo>
                  <a:pt x="108144" y="40363"/>
                </a:lnTo>
                <a:lnTo>
                  <a:pt x="108144" y="38495"/>
                </a:lnTo>
                <a:lnTo>
                  <a:pt x="110112" y="40463"/>
                </a:lnTo>
                <a:lnTo>
                  <a:pt x="112914" y="40463"/>
                </a:lnTo>
                <a:close/>
                <a:moveTo>
                  <a:pt x="107377" y="40363"/>
                </a:moveTo>
                <a:lnTo>
                  <a:pt x="105943" y="41797"/>
                </a:lnTo>
                <a:lnTo>
                  <a:pt x="103941" y="41797"/>
                </a:lnTo>
                <a:lnTo>
                  <a:pt x="102607" y="40463"/>
                </a:lnTo>
                <a:lnTo>
                  <a:pt x="105242" y="40463"/>
                </a:lnTo>
                <a:lnTo>
                  <a:pt x="105376" y="40463"/>
                </a:lnTo>
                <a:lnTo>
                  <a:pt x="107344" y="38495"/>
                </a:lnTo>
                <a:lnTo>
                  <a:pt x="107344" y="40363"/>
                </a:lnTo>
                <a:close/>
                <a:moveTo>
                  <a:pt x="101940" y="46568"/>
                </a:moveTo>
                <a:lnTo>
                  <a:pt x="103374" y="48002"/>
                </a:lnTo>
                <a:lnTo>
                  <a:pt x="103374" y="50003"/>
                </a:lnTo>
                <a:lnTo>
                  <a:pt x="102040" y="51338"/>
                </a:lnTo>
                <a:lnTo>
                  <a:pt x="102040" y="48536"/>
                </a:lnTo>
                <a:lnTo>
                  <a:pt x="100072" y="46568"/>
                </a:lnTo>
                <a:lnTo>
                  <a:pt x="101940" y="46568"/>
                </a:lnTo>
                <a:close/>
                <a:moveTo>
                  <a:pt x="82660" y="48536"/>
                </a:moveTo>
                <a:lnTo>
                  <a:pt x="82660" y="51338"/>
                </a:lnTo>
                <a:lnTo>
                  <a:pt x="81359" y="50003"/>
                </a:lnTo>
                <a:lnTo>
                  <a:pt x="81359" y="48002"/>
                </a:lnTo>
                <a:lnTo>
                  <a:pt x="82793" y="46568"/>
                </a:lnTo>
                <a:lnTo>
                  <a:pt x="84628" y="46568"/>
                </a:lnTo>
                <a:close/>
                <a:moveTo>
                  <a:pt x="82793" y="45800"/>
                </a:moveTo>
                <a:lnTo>
                  <a:pt x="81359" y="44366"/>
                </a:lnTo>
                <a:lnTo>
                  <a:pt x="81359" y="42365"/>
                </a:lnTo>
                <a:lnTo>
                  <a:pt x="82660" y="41030"/>
                </a:lnTo>
                <a:lnTo>
                  <a:pt x="82660" y="43832"/>
                </a:lnTo>
                <a:lnTo>
                  <a:pt x="84628" y="45800"/>
                </a:lnTo>
                <a:lnTo>
                  <a:pt x="82793" y="45800"/>
                </a:lnTo>
                <a:close/>
                <a:moveTo>
                  <a:pt x="80792" y="41797"/>
                </a:moveTo>
                <a:lnTo>
                  <a:pt x="78790" y="41797"/>
                </a:lnTo>
                <a:lnTo>
                  <a:pt x="77356" y="40363"/>
                </a:lnTo>
                <a:lnTo>
                  <a:pt x="77356" y="38495"/>
                </a:lnTo>
                <a:lnTo>
                  <a:pt x="79324" y="40463"/>
                </a:lnTo>
                <a:lnTo>
                  <a:pt x="79491" y="40463"/>
                </a:lnTo>
                <a:lnTo>
                  <a:pt x="82092" y="40463"/>
                </a:lnTo>
                <a:close/>
                <a:moveTo>
                  <a:pt x="76589" y="40363"/>
                </a:moveTo>
                <a:lnTo>
                  <a:pt x="75154" y="41797"/>
                </a:lnTo>
                <a:lnTo>
                  <a:pt x="73153" y="41797"/>
                </a:lnTo>
                <a:lnTo>
                  <a:pt x="71818" y="40463"/>
                </a:lnTo>
                <a:lnTo>
                  <a:pt x="74620" y="40463"/>
                </a:lnTo>
                <a:lnTo>
                  <a:pt x="76589" y="38495"/>
                </a:lnTo>
                <a:close/>
                <a:moveTo>
                  <a:pt x="71151" y="46568"/>
                </a:moveTo>
                <a:lnTo>
                  <a:pt x="72586" y="48002"/>
                </a:lnTo>
                <a:lnTo>
                  <a:pt x="72586" y="50003"/>
                </a:lnTo>
                <a:lnTo>
                  <a:pt x="71251" y="51338"/>
                </a:lnTo>
                <a:lnTo>
                  <a:pt x="71251" y="48536"/>
                </a:lnTo>
                <a:lnTo>
                  <a:pt x="69283" y="46568"/>
                </a:lnTo>
                <a:lnTo>
                  <a:pt x="71151" y="46568"/>
                </a:lnTo>
                <a:close/>
                <a:moveTo>
                  <a:pt x="51871" y="48536"/>
                </a:moveTo>
                <a:lnTo>
                  <a:pt x="51871" y="51338"/>
                </a:lnTo>
                <a:lnTo>
                  <a:pt x="50570" y="50003"/>
                </a:lnTo>
                <a:lnTo>
                  <a:pt x="50570" y="48002"/>
                </a:lnTo>
                <a:lnTo>
                  <a:pt x="51971" y="46568"/>
                </a:lnTo>
                <a:lnTo>
                  <a:pt x="53839" y="46568"/>
                </a:lnTo>
                <a:close/>
                <a:moveTo>
                  <a:pt x="51971" y="45800"/>
                </a:moveTo>
                <a:lnTo>
                  <a:pt x="50570" y="44366"/>
                </a:lnTo>
                <a:lnTo>
                  <a:pt x="50570" y="42365"/>
                </a:lnTo>
                <a:lnTo>
                  <a:pt x="51871" y="41030"/>
                </a:lnTo>
                <a:lnTo>
                  <a:pt x="51871" y="43832"/>
                </a:lnTo>
                <a:lnTo>
                  <a:pt x="53839" y="45800"/>
                </a:lnTo>
                <a:lnTo>
                  <a:pt x="51971" y="45800"/>
                </a:lnTo>
                <a:close/>
                <a:moveTo>
                  <a:pt x="50003" y="41797"/>
                </a:moveTo>
                <a:lnTo>
                  <a:pt x="48001" y="41797"/>
                </a:lnTo>
                <a:lnTo>
                  <a:pt x="46567" y="40363"/>
                </a:lnTo>
                <a:lnTo>
                  <a:pt x="46567" y="38495"/>
                </a:lnTo>
                <a:lnTo>
                  <a:pt x="48535" y="40463"/>
                </a:lnTo>
                <a:lnTo>
                  <a:pt x="51337" y="40463"/>
                </a:lnTo>
                <a:close/>
                <a:moveTo>
                  <a:pt x="45767" y="40363"/>
                </a:moveTo>
                <a:lnTo>
                  <a:pt x="44366" y="41797"/>
                </a:lnTo>
                <a:lnTo>
                  <a:pt x="42364" y="41797"/>
                </a:lnTo>
                <a:lnTo>
                  <a:pt x="41030" y="40463"/>
                </a:lnTo>
                <a:lnTo>
                  <a:pt x="43665" y="40463"/>
                </a:lnTo>
                <a:lnTo>
                  <a:pt x="43798" y="40463"/>
                </a:lnTo>
                <a:lnTo>
                  <a:pt x="45767" y="38495"/>
                </a:lnTo>
                <a:close/>
                <a:moveTo>
                  <a:pt x="40363" y="46568"/>
                </a:moveTo>
                <a:lnTo>
                  <a:pt x="41797" y="48002"/>
                </a:lnTo>
                <a:lnTo>
                  <a:pt x="41797" y="50003"/>
                </a:lnTo>
                <a:lnTo>
                  <a:pt x="40463" y="51338"/>
                </a:lnTo>
                <a:lnTo>
                  <a:pt x="40463" y="48536"/>
                </a:lnTo>
                <a:lnTo>
                  <a:pt x="38495" y="46568"/>
                </a:lnTo>
                <a:lnTo>
                  <a:pt x="40363" y="46568"/>
                </a:lnTo>
                <a:close/>
                <a:moveTo>
                  <a:pt x="40229" y="52672"/>
                </a:moveTo>
                <a:lnTo>
                  <a:pt x="43498" y="52672"/>
                </a:lnTo>
                <a:lnTo>
                  <a:pt x="45767" y="54974"/>
                </a:lnTo>
                <a:lnTo>
                  <a:pt x="45767" y="57342"/>
                </a:lnTo>
                <a:lnTo>
                  <a:pt x="42898" y="54473"/>
                </a:lnTo>
                <a:lnTo>
                  <a:pt x="42631" y="54340"/>
                </a:lnTo>
                <a:lnTo>
                  <a:pt x="38561" y="54340"/>
                </a:lnTo>
                <a:close/>
                <a:moveTo>
                  <a:pt x="45767" y="64714"/>
                </a:moveTo>
                <a:lnTo>
                  <a:pt x="42464" y="68016"/>
                </a:lnTo>
                <a:lnTo>
                  <a:pt x="37761" y="68016"/>
                </a:lnTo>
                <a:lnTo>
                  <a:pt x="36226" y="66482"/>
                </a:lnTo>
                <a:lnTo>
                  <a:pt x="41830" y="66482"/>
                </a:lnTo>
                <a:lnTo>
                  <a:pt x="45767" y="62546"/>
                </a:lnTo>
                <a:lnTo>
                  <a:pt x="45767" y="64714"/>
                </a:lnTo>
                <a:close/>
                <a:moveTo>
                  <a:pt x="40463" y="74621"/>
                </a:moveTo>
                <a:lnTo>
                  <a:pt x="40463" y="71819"/>
                </a:lnTo>
                <a:lnTo>
                  <a:pt x="41797" y="73153"/>
                </a:lnTo>
                <a:lnTo>
                  <a:pt x="41797" y="75155"/>
                </a:lnTo>
                <a:lnTo>
                  <a:pt x="40363" y="76589"/>
                </a:lnTo>
                <a:lnTo>
                  <a:pt x="38495" y="76589"/>
                </a:lnTo>
                <a:close/>
                <a:moveTo>
                  <a:pt x="40363" y="77356"/>
                </a:moveTo>
                <a:lnTo>
                  <a:pt x="41797" y="78791"/>
                </a:lnTo>
                <a:lnTo>
                  <a:pt x="41797" y="80792"/>
                </a:lnTo>
                <a:lnTo>
                  <a:pt x="40463" y="82126"/>
                </a:lnTo>
                <a:lnTo>
                  <a:pt x="40463" y="79324"/>
                </a:lnTo>
                <a:lnTo>
                  <a:pt x="38495" y="77356"/>
                </a:lnTo>
                <a:close/>
                <a:moveTo>
                  <a:pt x="42364" y="81359"/>
                </a:moveTo>
                <a:lnTo>
                  <a:pt x="44366" y="81359"/>
                </a:lnTo>
                <a:lnTo>
                  <a:pt x="45767" y="82794"/>
                </a:lnTo>
                <a:lnTo>
                  <a:pt x="45767" y="84662"/>
                </a:lnTo>
                <a:lnTo>
                  <a:pt x="43798" y="82693"/>
                </a:lnTo>
                <a:lnTo>
                  <a:pt x="43665" y="82693"/>
                </a:lnTo>
                <a:lnTo>
                  <a:pt x="41030" y="82693"/>
                </a:lnTo>
                <a:close/>
                <a:moveTo>
                  <a:pt x="46567" y="82794"/>
                </a:moveTo>
                <a:lnTo>
                  <a:pt x="48001" y="81359"/>
                </a:lnTo>
                <a:lnTo>
                  <a:pt x="50003" y="81359"/>
                </a:lnTo>
                <a:lnTo>
                  <a:pt x="51337" y="82693"/>
                </a:lnTo>
                <a:lnTo>
                  <a:pt x="48535" y="82693"/>
                </a:lnTo>
                <a:lnTo>
                  <a:pt x="46567" y="84662"/>
                </a:lnTo>
                <a:lnTo>
                  <a:pt x="46567" y="82794"/>
                </a:lnTo>
                <a:close/>
                <a:moveTo>
                  <a:pt x="51971" y="76589"/>
                </a:moveTo>
                <a:lnTo>
                  <a:pt x="50570" y="75155"/>
                </a:lnTo>
                <a:lnTo>
                  <a:pt x="50570" y="73153"/>
                </a:lnTo>
                <a:lnTo>
                  <a:pt x="51871" y="71819"/>
                </a:lnTo>
                <a:lnTo>
                  <a:pt x="51871" y="74621"/>
                </a:lnTo>
                <a:lnTo>
                  <a:pt x="53839" y="76589"/>
                </a:lnTo>
                <a:close/>
                <a:moveTo>
                  <a:pt x="71251" y="74621"/>
                </a:moveTo>
                <a:lnTo>
                  <a:pt x="71251" y="71819"/>
                </a:lnTo>
                <a:lnTo>
                  <a:pt x="72586" y="73153"/>
                </a:lnTo>
                <a:lnTo>
                  <a:pt x="72586" y="75155"/>
                </a:lnTo>
                <a:lnTo>
                  <a:pt x="71151" y="76589"/>
                </a:lnTo>
                <a:lnTo>
                  <a:pt x="69283" y="76589"/>
                </a:lnTo>
                <a:close/>
                <a:moveTo>
                  <a:pt x="71151" y="77356"/>
                </a:moveTo>
                <a:lnTo>
                  <a:pt x="72586" y="78791"/>
                </a:lnTo>
                <a:lnTo>
                  <a:pt x="72586" y="80792"/>
                </a:lnTo>
                <a:lnTo>
                  <a:pt x="71251" y="82126"/>
                </a:lnTo>
                <a:lnTo>
                  <a:pt x="71251" y="79324"/>
                </a:lnTo>
                <a:lnTo>
                  <a:pt x="69283" y="77356"/>
                </a:lnTo>
                <a:close/>
                <a:moveTo>
                  <a:pt x="73153" y="81359"/>
                </a:moveTo>
                <a:lnTo>
                  <a:pt x="75154" y="81359"/>
                </a:lnTo>
                <a:lnTo>
                  <a:pt x="76555" y="82794"/>
                </a:lnTo>
                <a:lnTo>
                  <a:pt x="76555" y="84662"/>
                </a:lnTo>
                <a:lnTo>
                  <a:pt x="74587" y="82693"/>
                </a:lnTo>
                <a:lnTo>
                  <a:pt x="71818" y="82693"/>
                </a:lnTo>
                <a:close/>
                <a:moveTo>
                  <a:pt x="77356" y="82794"/>
                </a:moveTo>
                <a:lnTo>
                  <a:pt x="78790" y="81359"/>
                </a:lnTo>
                <a:lnTo>
                  <a:pt x="80792" y="81359"/>
                </a:lnTo>
                <a:lnTo>
                  <a:pt x="82126" y="82693"/>
                </a:lnTo>
                <a:lnTo>
                  <a:pt x="79491" y="82693"/>
                </a:lnTo>
                <a:lnTo>
                  <a:pt x="79324" y="82693"/>
                </a:lnTo>
                <a:lnTo>
                  <a:pt x="77356" y="84662"/>
                </a:lnTo>
                <a:lnTo>
                  <a:pt x="77356" y="82794"/>
                </a:lnTo>
                <a:close/>
                <a:moveTo>
                  <a:pt x="82793" y="76589"/>
                </a:moveTo>
                <a:lnTo>
                  <a:pt x="81359" y="75155"/>
                </a:lnTo>
                <a:lnTo>
                  <a:pt x="81359" y="73153"/>
                </a:lnTo>
                <a:lnTo>
                  <a:pt x="82660" y="71819"/>
                </a:lnTo>
                <a:lnTo>
                  <a:pt x="82660" y="74621"/>
                </a:lnTo>
                <a:lnTo>
                  <a:pt x="84628" y="76589"/>
                </a:lnTo>
                <a:close/>
                <a:moveTo>
                  <a:pt x="102040" y="74621"/>
                </a:moveTo>
                <a:lnTo>
                  <a:pt x="102040" y="71819"/>
                </a:lnTo>
                <a:lnTo>
                  <a:pt x="103374" y="73153"/>
                </a:lnTo>
                <a:lnTo>
                  <a:pt x="103374" y="75155"/>
                </a:lnTo>
                <a:lnTo>
                  <a:pt x="101940" y="76589"/>
                </a:lnTo>
                <a:lnTo>
                  <a:pt x="100072" y="76589"/>
                </a:lnTo>
                <a:close/>
                <a:moveTo>
                  <a:pt x="101940" y="77356"/>
                </a:moveTo>
                <a:lnTo>
                  <a:pt x="103374" y="78791"/>
                </a:lnTo>
                <a:lnTo>
                  <a:pt x="103374" y="80792"/>
                </a:lnTo>
                <a:lnTo>
                  <a:pt x="102040" y="82126"/>
                </a:lnTo>
                <a:lnTo>
                  <a:pt x="102040" y="79324"/>
                </a:lnTo>
                <a:lnTo>
                  <a:pt x="100072" y="77356"/>
                </a:lnTo>
                <a:close/>
                <a:moveTo>
                  <a:pt x="103941" y="81359"/>
                </a:moveTo>
                <a:lnTo>
                  <a:pt x="105943" y="81359"/>
                </a:lnTo>
                <a:lnTo>
                  <a:pt x="107377" y="82794"/>
                </a:lnTo>
                <a:lnTo>
                  <a:pt x="107377" y="84662"/>
                </a:lnTo>
                <a:lnTo>
                  <a:pt x="105409" y="82693"/>
                </a:lnTo>
                <a:lnTo>
                  <a:pt x="105242" y="82693"/>
                </a:lnTo>
                <a:lnTo>
                  <a:pt x="102607" y="82693"/>
                </a:lnTo>
                <a:close/>
                <a:moveTo>
                  <a:pt x="108144" y="82794"/>
                </a:moveTo>
                <a:lnTo>
                  <a:pt x="109579" y="81359"/>
                </a:lnTo>
                <a:lnTo>
                  <a:pt x="111580" y="81359"/>
                </a:lnTo>
                <a:lnTo>
                  <a:pt x="112914" y="82693"/>
                </a:lnTo>
                <a:lnTo>
                  <a:pt x="110112" y="82693"/>
                </a:lnTo>
                <a:lnTo>
                  <a:pt x="108144" y="84662"/>
                </a:lnTo>
                <a:close/>
                <a:moveTo>
                  <a:pt x="113582" y="76589"/>
                </a:moveTo>
                <a:lnTo>
                  <a:pt x="112147" y="75155"/>
                </a:lnTo>
                <a:lnTo>
                  <a:pt x="112147" y="73153"/>
                </a:lnTo>
                <a:lnTo>
                  <a:pt x="113482" y="71819"/>
                </a:lnTo>
                <a:lnTo>
                  <a:pt x="113482" y="74621"/>
                </a:lnTo>
                <a:lnTo>
                  <a:pt x="115450" y="76589"/>
                </a:lnTo>
                <a:close/>
                <a:moveTo>
                  <a:pt x="132862" y="74621"/>
                </a:moveTo>
                <a:lnTo>
                  <a:pt x="132862" y="71819"/>
                </a:lnTo>
                <a:lnTo>
                  <a:pt x="134163" y="73153"/>
                </a:lnTo>
                <a:lnTo>
                  <a:pt x="134163" y="75155"/>
                </a:lnTo>
                <a:lnTo>
                  <a:pt x="132729" y="76589"/>
                </a:lnTo>
                <a:lnTo>
                  <a:pt x="130894" y="76589"/>
                </a:lnTo>
                <a:close/>
                <a:moveTo>
                  <a:pt x="132729" y="77356"/>
                </a:moveTo>
                <a:lnTo>
                  <a:pt x="134163" y="78791"/>
                </a:lnTo>
                <a:lnTo>
                  <a:pt x="134163" y="80792"/>
                </a:lnTo>
                <a:lnTo>
                  <a:pt x="132862" y="82126"/>
                </a:lnTo>
                <a:lnTo>
                  <a:pt x="132862" y="79324"/>
                </a:lnTo>
                <a:lnTo>
                  <a:pt x="130894" y="77356"/>
                </a:lnTo>
                <a:close/>
                <a:moveTo>
                  <a:pt x="134730" y="81359"/>
                </a:moveTo>
                <a:lnTo>
                  <a:pt x="136731" y="81359"/>
                </a:lnTo>
                <a:lnTo>
                  <a:pt x="138166" y="82794"/>
                </a:lnTo>
                <a:lnTo>
                  <a:pt x="138166" y="84662"/>
                </a:lnTo>
                <a:lnTo>
                  <a:pt x="136198" y="82693"/>
                </a:lnTo>
                <a:lnTo>
                  <a:pt x="133396" y="82693"/>
                </a:lnTo>
                <a:close/>
                <a:moveTo>
                  <a:pt x="138933" y="82794"/>
                </a:moveTo>
                <a:lnTo>
                  <a:pt x="140367" y="81359"/>
                </a:lnTo>
                <a:lnTo>
                  <a:pt x="142369" y="81359"/>
                </a:lnTo>
                <a:lnTo>
                  <a:pt x="143703" y="82693"/>
                </a:lnTo>
                <a:lnTo>
                  <a:pt x="141068" y="82693"/>
                </a:lnTo>
                <a:lnTo>
                  <a:pt x="140934" y="82693"/>
                </a:lnTo>
                <a:lnTo>
                  <a:pt x="138966" y="84662"/>
                </a:lnTo>
                <a:lnTo>
                  <a:pt x="138966" y="82794"/>
                </a:lnTo>
                <a:close/>
                <a:moveTo>
                  <a:pt x="144370" y="76589"/>
                </a:moveTo>
                <a:lnTo>
                  <a:pt x="142936" y="75155"/>
                </a:lnTo>
                <a:lnTo>
                  <a:pt x="142936" y="73153"/>
                </a:lnTo>
                <a:lnTo>
                  <a:pt x="144270" y="71819"/>
                </a:lnTo>
                <a:lnTo>
                  <a:pt x="144270" y="74621"/>
                </a:lnTo>
                <a:lnTo>
                  <a:pt x="146238" y="76589"/>
                </a:lnTo>
                <a:close/>
                <a:moveTo>
                  <a:pt x="163651" y="74621"/>
                </a:moveTo>
                <a:lnTo>
                  <a:pt x="163651" y="71819"/>
                </a:lnTo>
                <a:lnTo>
                  <a:pt x="164952" y="73153"/>
                </a:lnTo>
                <a:lnTo>
                  <a:pt x="164952" y="75155"/>
                </a:lnTo>
                <a:lnTo>
                  <a:pt x="163551" y="76589"/>
                </a:lnTo>
                <a:lnTo>
                  <a:pt x="161683" y="76589"/>
                </a:lnTo>
                <a:close/>
                <a:moveTo>
                  <a:pt x="163517" y="77356"/>
                </a:moveTo>
                <a:lnTo>
                  <a:pt x="164952" y="78791"/>
                </a:lnTo>
                <a:lnTo>
                  <a:pt x="164952" y="80792"/>
                </a:lnTo>
                <a:lnTo>
                  <a:pt x="163651" y="82126"/>
                </a:lnTo>
                <a:lnTo>
                  <a:pt x="163651" y="79324"/>
                </a:lnTo>
                <a:lnTo>
                  <a:pt x="161649" y="77356"/>
                </a:lnTo>
                <a:close/>
                <a:moveTo>
                  <a:pt x="165519" y="81359"/>
                </a:moveTo>
                <a:lnTo>
                  <a:pt x="167520" y="81359"/>
                </a:lnTo>
                <a:lnTo>
                  <a:pt x="168954" y="82794"/>
                </a:lnTo>
                <a:lnTo>
                  <a:pt x="168954" y="84662"/>
                </a:lnTo>
                <a:lnTo>
                  <a:pt x="166986" y="82693"/>
                </a:lnTo>
                <a:lnTo>
                  <a:pt x="166820" y="82693"/>
                </a:lnTo>
                <a:lnTo>
                  <a:pt x="164218" y="82693"/>
                </a:lnTo>
                <a:close/>
                <a:moveTo>
                  <a:pt x="169755" y="82794"/>
                </a:moveTo>
                <a:lnTo>
                  <a:pt x="171156" y="81359"/>
                </a:lnTo>
                <a:lnTo>
                  <a:pt x="173191" y="81359"/>
                </a:lnTo>
                <a:lnTo>
                  <a:pt x="174492" y="82693"/>
                </a:lnTo>
                <a:lnTo>
                  <a:pt x="171723" y="82693"/>
                </a:lnTo>
                <a:lnTo>
                  <a:pt x="169755" y="84662"/>
                </a:lnTo>
                <a:lnTo>
                  <a:pt x="169755" y="82794"/>
                </a:lnTo>
                <a:close/>
                <a:moveTo>
                  <a:pt x="175159" y="76589"/>
                </a:moveTo>
                <a:lnTo>
                  <a:pt x="173725" y="75155"/>
                </a:lnTo>
                <a:lnTo>
                  <a:pt x="173725" y="73153"/>
                </a:lnTo>
                <a:lnTo>
                  <a:pt x="175059" y="71819"/>
                </a:lnTo>
                <a:lnTo>
                  <a:pt x="175059" y="74621"/>
                </a:lnTo>
                <a:lnTo>
                  <a:pt x="177027" y="76589"/>
                </a:lnTo>
                <a:close/>
                <a:moveTo>
                  <a:pt x="194439" y="74621"/>
                </a:moveTo>
                <a:lnTo>
                  <a:pt x="194439" y="71819"/>
                </a:lnTo>
                <a:lnTo>
                  <a:pt x="195740" y="73153"/>
                </a:lnTo>
                <a:lnTo>
                  <a:pt x="195740" y="75155"/>
                </a:lnTo>
                <a:lnTo>
                  <a:pt x="194339" y="76589"/>
                </a:lnTo>
                <a:lnTo>
                  <a:pt x="192471" y="76589"/>
                </a:lnTo>
                <a:close/>
                <a:moveTo>
                  <a:pt x="194339" y="77356"/>
                </a:moveTo>
                <a:lnTo>
                  <a:pt x="195740" y="78791"/>
                </a:lnTo>
                <a:lnTo>
                  <a:pt x="195740" y="80792"/>
                </a:lnTo>
                <a:lnTo>
                  <a:pt x="194439" y="82126"/>
                </a:lnTo>
                <a:lnTo>
                  <a:pt x="194439" y="79324"/>
                </a:lnTo>
                <a:lnTo>
                  <a:pt x="192471" y="77356"/>
                </a:lnTo>
                <a:close/>
                <a:moveTo>
                  <a:pt x="196307" y="81359"/>
                </a:moveTo>
                <a:lnTo>
                  <a:pt x="198309" y="81359"/>
                </a:lnTo>
                <a:lnTo>
                  <a:pt x="199743" y="82794"/>
                </a:lnTo>
                <a:lnTo>
                  <a:pt x="199743" y="84662"/>
                </a:lnTo>
                <a:lnTo>
                  <a:pt x="197775" y="82693"/>
                </a:lnTo>
                <a:lnTo>
                  <a:pt x="195006" y="82693"/>
                </a:lnTo>
                <a:close/>
                <a:moveTo>
                  <a:pt x="200544" y="82794"/>
                </a:moveTo>
                <a:lnTo>
                  <a:pt x="201945" y="81359"/>
                </a:lnTo>
                <a:lnTo>
                  <a:pt x="203979" y="81359"/>
                </a:lnTo>
                <a:lnTo>
                  <a:pt x="205280" y="82693"/>
                </a:lnTo>
                <a:lnTo>
                  <a:pt x="202679" y="82693"/>
                </a:lnTo>
                <a:lnTo>
                  <a:pt x="202512" y="82693"/>
                </a:lnTo>
                <a:lnTo>
                  <a:pt x="200544" y="84662"/>
                </a:lnTo>
                <a:lnTo>
                  <a:pt x="200544" y="82794"/>
                </a:lnTo>
                <a:close/>
                <a:moveTo>
                  <a:pt x="205948" y="76589"/>
                </a:moveTo>
                <a:lnTo>
                  <a:pt x="204513" y="75155"/>
                </a:lnTo>
                <a:lnTo>
                  <a:pt x="204513" y="73153"/>
                </a:lnTo>
                <a:lnTo>
                  <a:pt x="205848" y="71819"/>
                </a:lnTo>
                <a:lnTo>
                  <a:pt x="205848" y="74588"/>
                </a:lnTo>
                <a:lnTo>
                  <a:pt x="207816" y="76556"/>
                </a:lnTo>
                <a:lnTo>
                  <a:pt x="205948" y="76556"/>
                </a:lnTo>
                <a:close/>
                <a:moveTo>
                  <a:pt x="206081" y="70485"/>
                </a:moveTo>
                <a:lnTo>
                  <a:pt x="202812" y="70485"/>
                </a:lnTo>
                <a:lnTo>
                  <a:pt x="200544" y="68183"/>
                </a:lnTo>
                <a:lnTo>
                  <a:pt x="200544" y="65815"/>
                </a:lnTo>
                <a:lnTo>
                  <a:pt x="203412" y="68683"/>
                </a:lnTo>
                <a:lnTo>
                  <a:pt x="203679" y="68817"/>
                </a:lnTo>
                <a:lnTo>
                  <a:pt x="207749" y="68817"/>
                </a:lnTo>
                <a:close/>
                <a:moveTo>
                  <a:pt x="200544" y="58476"/>
                </a:moveTo>
                <a:lnTo>
                  <a:pt x="203846" y="55140"/>
                </a:lnTo>
                <a:lnTo>
                  <a:pt x="208549" y="55140"/>
                </a:lnTo>
                <a:lnTo>
                  <a:pt x="210084" y="56675"/>
                </a:lnTo>
                <a:lnTo>
                  <a:pt x="204480" y="56675"/>
                </a:lnTo>
                <a:lnTo>
                  <a:pt x="200544" y="60611"/>
                </a:lnTo>
                <a:close/>
                <a:moveTo>
                  <a:pt x="208316" y="53806"/>
                </a:moveTo>
                <a:lnTo>
                  <a:pt x="206615" y="52105"/>
                </a:lnTo>
                <a:lnTo>
                  <a:pt x="206615" y="48869"/>
                </a:lnTo>
                <a:lnTo>
                  <a:pt x="208916" y="46568"/>
                </a:lnTo>
                <a:lnTo>
                  <a:pt x="211285" y="46568"/>
                </a:lnTo>
                <a:lnTo>
                  <a:pt x="208316" y="49570"/>
                </a:lnTo>
                <a:lnTo>
                  <a:pt x="208316" y="53806"/>
                </a:lnTo>
                <a:close/>
                <a:moveTo>
                  <a:pt x="208916" y="45800"/>
                </a:moveTo>
                <a:lnTo>
                  <a:pt x="206648" y="43499"/>
                </a:lnTo>
                <a:lnTo>
                  <a:pt x="206648" y="40230"/>
                </a:lnTo>
                <a:lnTo>
                  <a:pt x="208316" y="38562"/>
                </a:lnTo>
                <a:lnTo>
                  <a:pt x="208316" y="42798"/>
                </a:lnTo>
                <a:lnTo>
                  <a:pt x="211285" y="45800"/>
                </a:lnTo>
                <a:close/>
                <a:moveTo>
                  <a:pt x="206081" y="39696"/>
                </a:moveTo>
                <a:lnTo>
                  <a:pt x="202812" y="39696"/>
                </a:lnTo>
                <a:lnTo>
                  <a:pt x="200544" y="37394"/>
                </a:lnTo>
                <a:lnTo>
                  <a:pt x="200544" y="35026"/>
                </a:lnTo>
                <a:lnTo>
                  <a:pt x="203512" y="38028"/>
                </a:lnTo>
                <a:lnTo>
                  <a:pt x="203679" y="38028"/>
                </a:lnTo>
                <a:lnTo>
                  <a:pt x="207749" y="38028"/>
                </a:lnTo>
                <a:close/>
                <a:moveTo>
                  <a:pt x="199743" y="37394"/>
                </a:moveTo>
                <a:lnTo>
                  <a:pt x="197441" y="39696"/>
                </a:lnTo>
                <a:lnTo>
                  <a:pt x="194206" y="39696"/>
                </a:lnTo>
                <a:lnTo>
                  <a:pt x="192538" y="37995"/>
                </a:lnTo>
                <a:lnTo>
                  <a:pt x="196741" y="37995"/>
                </a:lnTo>
                <a:lnTo>
                  <a:pt x="199743" y="35026"/>
                </a:lnTo>
                <a:close/>
                <a:moveTo>
                  <a:pt x="193639" y="40263"/>
                </a:moveTo>
                <a:lnTo>
                  <a:pt x="193639" y="43499"/>
                </a:lnTo>
                <a:lnTo>
                  <a:pt x="191337" y="45800"/>
                </a:lnTo>
                <a:lnTo>
                  <a:pt x="188969" y="45800"/>
                </a:lnTo>
                <a:lnTo>
                  <a:pt x="191837" y="42932"/>
                </a:lnTo>
                <a:lnTo>
                  <a:pt x="191971" y="42631"/>
                </a:lnTo>
                <a:lnTo>
                  <a:pt x="191971" y="38562"/>
                </a:lnTo>
                <a:close/>
                <a:moveTo>
                  <a:pt x="177627" y="42932"/>
                </a:moveTo>
                <a:lnTo>
                  <a:pt x="180496" y="45800"/>
                </a:lnTo>
                <a:lnTo>
                  <a:pt x="178128" y="45800"/>
                </a:lnTo>
                <a:lnTo>
                  <a:pt x="175826" y="43499"/>
                </a:lnTo>
                <a:lnTo>
                  <a:pt x="175826" y="40230"/>
                </a:lnTo>
                <a:lnTo>
                  <a:pt x="177527" y="38562"/>
                </a:lnTo>
                <a:lnTo>
                  <a:pt x="177527" y="42631"/>
                </a:lnTo>
                <a:close/>
                <a:moveTo>
                  <a:pt x="175292" y="39696"/>
                </a:moveTo>
                <a:lnTo>
                  <a:pt x="172023" y="39696"/>
                </a:lnTo>
                <a:lnTo>
                  <a:pt x="169755" y="37394"/>
                </a:lnTo>
                <a:lnTo>
                  <a:pt x="169755" y="35026"/>
                </a:lnTo>
                <a:lnTo>
                  <a:pt x="172724" y="38028"/>
                </a:lnTo>
                <a:lnTo>
                  <a:pt x="176960" y="38028"/>
                </a:lnTo>
                <a:close/>
                <a:moveTo>
                  <a:pt x="168954" y="37394"/>
                </a:moveTo>
                <a:lnTo>
                  <a:pt x="166653" y="39696"/>
                </a:lnTo>
                <a:lnTo>
                  <a:pt x="163417" y="39696"/>
                </a:lnTo>
                <a:lnTo>
                  <a:pt x="161716" y="37995"/>
                </a:lnTo>
                <a:lnTo>
                  <a:pt x="165786" y="37995"/>
                </a:lnTo>
                <a:lnTo>
                  <a:pt x="165952" y="37995"/>
                </a:lnTo>
                <a:lnTo>
                  <a:pt x="168954" y="35026"/>
                </a:lnTo>
                <a:close/>
                <a:moveTo>
                  <a:pt x="162850" y="40263"/>
                </a:moveTo>
                <a:lnTo>
                  <a:pt x="162850" y="43499"/>
                </a:lnTo>
                <a:lnTo>
                  <a:pt x="160548" y="45800"/>
                </a:lnTo>
                <a:lnTo>
                  <a:pt x="158180" y="45800"/>
                </a:lnTo>
                <a:lnTo>
                  <a:pt x="161182" y="42798"/>
                </a:lnTo>
                <a:lnTo>
                  <a:pt x="161182" y="38562"/>
                </a:lnTo>
                <a:close/>
                <a:moveTo>
                  <a:pt x="149707" y="45800"/>
                </a:moveTo>
                <a:lnTo>
                  <a:pt x="147339" y="45800"/>
                </a:lnTo>
                <a:lnTo>
                  <a:pt x="145037" y="43499"/>
                </a:lnTo>
                <a:lnTo>
                  <a:pt x="145037" y="40230"/>
                </a:lnTo>
                <a:lnTo>
                  <a:pt x="146739" y="38562"/>
                </a:lnTo>
                <a:lnTo>
                  <a:pt x="146739" y="42798"/>
                </a:lnTo>
                <a:close/>
                <a:moveTo>
                  <a:pt x="144504" y="39696"/>
                </a:moveTo>
                <a:lnTo>
                  <a:pt x="141235" y="39696"/>
                </a:lnTo>
                <a:lnTo>
                  <a:pt x="138933" y="37394"/>
                </a:lnTo>
                <a:lnTo>
                  <a:pt x="138933" y="35026"/>
                </a:lnTo>
                <a:lnTo>
                  <a:pt x="141935" y="38028"/>
                </a:lnTo>
                <a:lnTo>
                  <a:pt x="142102" y="38028"/>
                </a:lnTo>
                <a:lnTo>
                  <a:pt x="146172" y="38028"/>
                </a:lnTo>
                <a:close/>
                <a:moveTo>
                  <a:pt x="138166" y="37394"/>
                </a:moveTo>
                <a:lnTo>
                  <a:pt x="135864" y="39696"/>
                </a:lnTo>
                <a:lnTo>
                  <a:pt x="132629" y="39696"/>
                </a:lnTo>
                <a:lnTo>
                  <a:pt x="130927" y="37995"/>
                </a:lnTo>
                <a:lnTo>
                  <a:pt x="135164" y="37995"/>
                </a:lnTo>
                <a:lnTo>
                  <a:pt x="138166" y="35026"/>
                </a:lnTo>
                <a:close/>
                <a:moveTo>
                  <a:pt x="132061" y="40263"/>
                </a:moveTo>
                <a:lnTo>
                  <a:pt x="132061" y="43499"/>
                </a:lnTo>
                <a:lnTo>
                  <a:pt x="129760" y="45800"/>
                </a:lnTo>
                <a:lnTo>
                  <a:pt x="127391" y="45800"/>
                </a:lnTo>
                <a:lnTo>
                  <a:pt x="130260" y="42932"/>
                </a:lnTo>
                <a:lnTo>
                  <a:pt x="130394" y="42631"/>
                </a:lnTo>
                <a:lnTo>
                  <a:pt x="130394" y="38562"/>
                </a:lnTo>
                <a:close/>
                <a:moveTo>
                  <a:pt x="116050" y="42932"/>
                </a:moveTo>
                <a:lnTo>
                  <a:pt x="118919" y="45800"/>
                </a:lnTo>
                <a:lnTo>
                  <a:pt x="116550" y="45800"/>
                </a:lnTo>
                <a:lnTo>
                  <a:pt x="114249" y="43499"/>
                </a:lnTo>
                <a:lnTo>
                  <a:pt x="114249" y="40230"/>
                </a:lnTo>
                <a:lnTo>
                  <a:pt x="115917" y="38562"/>
                </a:lnTo>
                <a:lnTo>
                  <a:pt x="115917" y="42631"/>
                </a:lnTo>
                <a:close/>
                <a:moveTo>
                  <a:pt x="113682" y="39696"/>
                </a:moveTo>
                <a:lnTo>
                  <a:pt x="110446" y="39696"/>
                </a:lnTo>
                <a:lnTo>
                  <a:pt x="108144" y="37394"/>
                </a:lnTo>
                <a:lnTo>
                  <a:pt x="108144" y="35026"/>
                </a:lnTo>
                <a:lnTo>
                  <a:pt x="111147" y="38028"/>
                </a:lnTo>
                <a:lnTo>
                  <a:pt x="115383" y="38028"/>
                </a:lnTo>
                <a:close/>
                <a:moveTo>
                  <a:pt x="107377" y="37394"/>
                </a:moveTo>
                <a:lnTo>
                  <a:pt x="105076" y="39696"/>
                </a:lnTo>
                <a:lnTo>
                  <a:pt x="101840" y="39696"/>
                </a:lnTo>
                <a:lnTo>
                  <a:pt x="100139" y="37995"/>
                </a:lnTo>
                <a:lnTo>
                  <a:pt x="104208" y="37995"/>
                </a:lnTo>
                <a:lnTo>
                  <a:pt x="104375" y="37995"/>
                </a:lnTo>
                <a:lnTo>
                  <a:pt x="107377" y="35026"/>
                </a:lnTo>
                <a:lnTo>
                  <a:pt x="107377" y="37394"/>
                </a:lnTo>
                <a:close/>
                <a:moveTo>
                  <a:pt x="101273" y="40263"/>
                </a:moveTo>
                <a:lnTo>
                  <a:pt x="101273" y="43499"/>
                </a:lnTo>
                <a:lnTo>
                  <a:pt x="98971" y="45800"/>
                </a:lnTo>
                <a:lnTo>
                  <a:pt x="96603" y="45800"/>
                </a:lnTo>
                <a:lnTo>
                  <a:pt x="99605" y="42798"/>
                </a:lnTo>
                <a:lnTo>
                  <a:pt x="99605" y="38562"/>
                </a:lnTo>
                <a:close/>
                <a:moveTo>
                  <a:pt x="88130" y="45800"/>
                </a:moveTo>
                <a:lnTo>
                  <a:pt x="85762" y="45800"/>
                </a:lnTo>
                <a:lnTo>
                  <a:pt x="83460" y="43499"/>
                </a:lnTo>
                <a:lnTo>
                  <a:pt x="83460" y="40230"/>
                </a:lnTo>
                <a:lnTo>
                  <a:pt x="85128" y="38562"/>
                </a:lnTo>
                <a:lnTo>
                  <a:pt x="85128" y="42798"/>
                </a:lnTo>
                <a:close/>
                <a:moveTo>
                  <a:pt x="82893" y="39696"/>
                </a:moveTo>
                <a:lnTo>
                  <a:pt x="79657" y="39696"/>
                </a:lnTo>
                <a:lnTo>
                  <a:pt x="77356" y="37394"/>
                </a:lnTo>
                <a:lnTo>
                  <a:pt x="77356" y="35026"/>
                </a:lnTo>
                <a:lnTo>
                  <a:pt x="80358" y="38028"/>
                </a:lnTo>
                <a:lnTo>
                  <a:pt x="80525" y="38028"/>
                </a:lnTo>
                <a:lnTo>
                  <a:pt x="84594" y="38028"/>
                </a:lnTo>
                <a:close/>
                <a:moveTo>
                  <a:pt x="76589" y="37394"/>
                </a:moveTo>
                <a:lnTo>
                  <a:pt x="74287" y="39696"/>
                </a:lnTo>
                <a:lnTo>
                  <a:pt x="71018" y="39696"/>
                </a:lnTo>
                <a:lnTo>
                  <a:pt x="69350" y="37995"/>
                </a:lnTo>
                <a:lnTo>
                  <a:pt x="73586" y="37995"/>
                </a:lnTo>
                <a:lnTo>
                  <a:pt x="76589" y="35026"/>
                </a:lnTo>
                <a:close/>
                <a:moveTo>
                  <a:pt x="70484" y="40263"/>
                </a:moveTo>
                <a:lnTo>
                  <a:pt x="70484" y="43499"/>
                </a:lnTo>
                <a:lnTo>
                  <a:pt x="68183" y="45800"/>
                </a:lnTo>
                <a:lnTo>
                  <a:pt x="65814" y="45800"/>
                </a:lnTo>
                <a:lnTo>
                  <a:pt x="68683" y="42932"/>
                </a:lnTo>
                <a:lnTo>
                  <a:pt x="68816" y="42631"/>
                </a:lnTo>
                <a:lnTo>
                  <a:pt x="68816" y="38562"/>
                </a:lnTo>
                <a:close/>
                <a:moveTo>
                  <a:pt x="54473" y="42932"/>
                </a:moveTo>
                <a:lnTo>
                  <a:pt x="57341" y="45800"/>
                </a:lnTo>
                <a:lnTo>
                  <a:pt x="54973" y="45800"/>
                </a:lnTo>
                <a:lnTo>
                  <a:pt x="52671" y="43499"/>
                </a:lnTo>
                <a:lnTo>
                  <a:pt x="52671" y="40230"/>
                </a:lnTo>
                <a:lnTo>
                  <a:pt x="54339" y="38562"/>
                </a:lnTo>
                <a:lnTo>
                  <a:pt x="54339" y="42631"/>
                </a:lnTo>
                <a:close/>
                <a:moveTo>
                  <a:pt x="52104" y="39696"/>
                </a:moveTo>
                <a:lnTo>
                  <a:pt x="48869" y="39696"/>
                </a:lnTo>
                <a:lnTo>
                  <a:pt x="46567" y="37394"/>
                </a:lnTo>
                <a:lnTo>
                  <a:pt x="46567" y="35026"/>
                </a:lnTo>
                <a:lnTo>
                  <a:pt x="49569" y="38028"/>
                </a:lnTo>
                <a:lnTo>
                  <a:pt x="53806" y="38028"/>
                </a:lnTo>
                <a:close/>
                <a:moveTo>
                  <a:pt x="45767" y="37394"/>
                </a:moveTo>
                <a:lnTo>
                  <a:pt x="43498" y="39696"/>
                </a:lnTo>
                <a:lnTo>
                  <a:pt x="40229" y="39696"/>
                </a:lnTo>
                <a:lnTo>
                  <a:pt x="38561" y="37995"/>
                </a:lnTo>
                <a:lnTo>
                  <a:pt x="42631" y="37995"/>
                </a:lnTo>
                <a:lnTo>
                  <a:pt x="42798" y="37995"/>
                </a:lnTo>
                <a:lnTo>
                  <a:pt x="45767" y="35026"/>
                </a:lnTo>
                <a:close/>
                <a:moveTo>
                  <a:pt x="39696" y="40263"/>
                </a:moveTo>
                <a:lnTo>
                  <a:pt x="39696" y="43499"/>
                </a:lnTo>
                <a:lnTo>
                  <a:pt x="37394" y="45800"/>
                </a:lnTo>
                <a:lnTo>
                  <a:pt x="35026" y="45800"/>
                </a:lnTo>
                <a:lnTo>
                  <a:pt x="37994" y="42798"/>
                </a:lnTo>
                <a:lnTo>
                  <a:pt x="37994" y="38562"/>
                </a:lnTo>
                <a:close/>
                <a:moveTo>
                  <a:pt x="33891" y="46568"/>
                </a:moveTo>
                <a:lnTo>
                  <a:pt x="37227" y="49903"/>
                </a:lnTo>
                <a:lnTo>
                  <a:pt x="37227" y="54573"/>
                </a:lnTo>
                <a:lnTo>
                  <a:pt x="35693" y="56108"/>
                </a:lnTo>
                <a:lnTo>
                  <a:pt x="35693" y="50537"/>
                </a:lnTo>
                <a:lnTo>
                  <a:pt x="31723" y="46568"/>
                </a:lnTo>
                <a:close/>
                <a:moveTo>
                  <a:pt x="35793" y="57475"/>
                </a:moveTo>
                <a:lnTo>
                  <a:pt x="41497" y="57475"/>
                </a:lnTo>
                <a:lnTo>
                  <a:pt x="45233" y="61178"/>
                </a:lnTo>
                <a:lnTo>
                  <a:pt x="37461" y="61178"/>
                </a:lnTo>
                <a:lnTo>
                  <a:pt x="35793" y="59510"/>
                </a:lnTo>
                <a:close/>
                <a:moveTo>
                  <a:pt x="45233" y="61979"/>
                </a:moveTo>
                <a:lnTo>
                  <a:pt x="41497" y="65681"/>
                </a:lnTo>
                <a:lnTo>
                  <a:pt x="35793" y="65681"/>
                </a:lnTo>
                <a:lnTo>
                  <a:pt x="35793" y="63646"/>
                </a:lnTo>
                <a:lnTo>
                  <a:pt x="37461" y="61979"/>
                </a:lnTo>
                <a:close/>
                <a:moveTo>
                  <a:pt x="35693" y="67049"/>
                </a:moveTo>
                <a:lnTo>
                  <a:pt x="37227" y="68583"/>
                </a:lnTo>
                <a:lnTo>
                  <a:pt x="37227" y="73253"/>
                </a:lnTo>
                <a:lnTo>
                  <a:pt x="33891" y="76589"/>
                </a:lnTo>
                <a:lnTo>
                  <a:pt x="31723" y="76589"/>
                </a:lnTo>
                <a:lnTo>
                  <a:pt x="35693" y="72620"/>
                </a:lnTo>
                <a:lnTo>
                  <a:pt x="35693" y="67049"/>
                </a:lnTo>
                <a:close/>
                <a:moveTo>
                  <a:pt x="35026" y="77356"/>
                </a:moveTo>
                <a:lnTo>
                  <a:pt x="37394" y="77356"/>
                </a:lnTo>
                <a:lnTo>
                  <a:pt x="39696" y="79658"/>
                </a:lnTo>
                <a:lnTo>
                  <a:pt x="39696" y="82927"/>
                </a:lnTo>
                <a:lnTo>
                  <a:pt x="37994" y="84595"/>
                </a:lnTo>
                <a:lnTo>
                  <a:pt x="37994" y="80358"/>
                </a:lnTo>
                <a:close/>
                <a:moveTo>
                  <a:pt x="40229" y="83461"/>
                </a:moveTo>
                <a:lnTo>
                  <a:pt x="43498" y="83461"/>
                </a:lnTo>
                <a:lnTo>
                  <a:pt x="45767" y="85762"/>
                </a:lnTo>
                <a:lnTo>
                  <a:pt x="45767" y="88131"/>
                </a:lnTo>
                <a:lnTo>
                  <a:pt x="42798" y="85129"/>
                </a:lnTo>
                <a:lnTo>
                  <a:pt x="42631" y="85129"/>
                </a:lnTo>
                <a:lnTo>
                  <a:pt x="38561" y="85129"/>
                </a:lnTo>
                <a:close/>
                <a:moveTo>
                  <a:pt x="46567" y="85762"/>
                </a:moveTo>
                <a:lnTo>
                  <a:pt x="48869" y="83461"/>
                </a:lnTo>
                <a:lnTo>
                  <a:pt x="52104" y="83461"/>
                </a:lnTo>
                <a:lnTo>
                  <a:pt x="53806" y="85162"/>
                </a:lnTo>
                <a:lnTo>
                  <a:pt x="49569" y="85162"/>
                </a:lnTo>
                <a:lnTo>
                  <a:pt x="46567" y="88131"/>
                </a:lnTo>
                <a:close/>
                <a:moveTo>
                  <a:pt x="52671" y="82927"/>
                </a:moveTo>
                <a:lnTo>
                  <a:pt x="52671" y="79658"/>
                </a:lnTo>
                <a:lnTo>
                  <a:pt x="54973" y="77356"/>
                </a:lnTo>
                <a:lnTo>
                  <a:pt x="57341" y="77356"/>
                </a:lnTo>
                <a:lnTo>
                  <a:pt x="54473" y="80258"/>
                </a:lnTo>
                <a:lnTo>
                  <a:pt x="54339" y="80525"/>
                </a:lnTo>
                <a:lnTo>
                  <a:pt x="54339" y="84595"/>
                </a:lnTo>
                <a:close/>
                <a:moveTo>
                  <a:pt x="68683" y="80258"/>
                </a:moveTo>
                <a:lnTo>
                  <a:pt x="65814" y="77356"/>
                </a:lnTo>
                <a:lnTo>
                  <a:pt x="68183" y="77356"/>
                </a:lnTo>
                <a:lnTo>
                  <a:pt x="70484" y="79658"/>
                </a:lnTo>
                <a:lnTo>
                  <a:pt x="70484" y="82927"/>
                </a:lnTo>
                <a:lnTo>
                  <a:pt x="68783" y="84595"/>
                </a:lnTo>
                <a:lnTo>
                  <a:pt x="68783" y="80525"/>
                </a:lnTo>
                <a:close/>
                <a:moveTo>
                  <a:pt x="71018" y="83461"/>
                </a:moveTo>
                <a:lnTo>
                  <a:pt x="74287" y="83461"/>
                </a:lnTo>
                <a:lnTo>
                  <a:pt x="76589" y="85762"/>
                </a:lnTo>
                <a:lnTo>
                  <a:pt x="76589" y="88131"/>
                </a:lnTo>
                <a:lnTo>
                  <a:pt x="73586" y="85129"/>
                </a:lnTo>
                <a:lnTo>
                  <a:pt x="69350" y="85129"/>
                </a:lnTo>
                <a:close/>
                <a:moveTo>
                  <a:pt x="77356" y="85762"/>
                </a:moveTo>
                <a:lnTo>
                  <a:pt x="79657" y="83461"/>
                </a:lnTo>
                <a:lnTo>
                  <a:pt x="82893" y="83461"/>
                </a:lnTo>
                <a:lnTo>
                  <a:pt x="84594" y="85162"/>
                </a:lnTo>
                <a:lnTo>
                  <a:pt x="80525" y="85162"/>
                </a:lnTo>
                <a:lnTo>
                  <a:pt x="80358" y="85162"/>
                </a:lnTo>
                <a:lnTo>
                  <a:pt x="77356" y="88131"/>
                </a:lnTo>
                <a:lnTo>
                  <a:pt x="77356" y="85762"/>
                </a:lnTo>
                <a:close/>
                <a:moveTo>
                  <a:pt x="83460" y="82927"/>
                </a:moveTo>
                <a:lnTo>
                  <a:pt x="83460" y="79658"/>
                </a:lnTo>
                <a:lnTo>
                  <a:pt x="85762" y="77356"/>
                </a:lnTo>
                <a:lnTo>
                  <a:pt x="88130" y="77356"/>
                </a:lnTo>
                <a:lnTo>
                  <a:pt x="85128" y="80358"/>
                </a:lnTo>
                <a:lnTo>
                  <a:pt x="85128" y="84595"/>
                </a:lnTo>
                <a:close/>
                <a:moveTo>
                  <a:pt x="96603" y="77356"/>
                </a:moveTo>
                <a:lnTo>
                  <a:pt x="98971" y="77356"/>
                </a:lnTo>
                <a:lnTo>
                  <a:pt x="101273" y="79658"/>
                </a:lnTo>
                <a:lnTo>
                  <a:pt x="101273" y="82927"/>
                </a:lnTo>
                <a:lnTo>
                  <a:pt x="99572" y="84595"/>
                </a:lnTo>
                <a:lnTo>
                  <a:pt x="99572" y="80358"/>
                </a:lnTo>
                <a:close/>
                <a:moveTo>
                  <a:pt x="101840" y="83461"/>
                </a:moveTo>
                <a:lnTo>
                  <a:pt x="105076" y="83461"/>
                </a:lnTo>
                <a:lnTo>
                  <a:pt x="107377" y="85762"/>
                </a:lnTo>
                <a:lnTo>
                  <a:pt x="107377" y="88131"/>
                </a:lnTo>
                <a:lnTo>
                  <a:pt x="104375" y="85129"/>
                </a:lnTo>
                <a:lnTo>
                  <a:pt x="104208" y="85129"/>
                </a:lnTo>
                <a:lnTo>
                  <a:pt x="100139" y="85129"/>
                </a:lnTo>
                <a:close/>
                <a:moveTo>
                  <a:pt x="108144" y="85762"/>
                </a:moveTo>
                <a:lnTo>
                  <a:pt x="110446" y="83461"/>
                </a:lnTo>
                <a:lnTo>
                  <a:pt x="113682" y="83461"/>
                </a:lnTo>
                <a:lnTo>
                  <a:pt x="115383" y="85162"/>
                </a:lnTo>
                <a:lnTo>
                  <a:pt x="111147" y="85162"/>
                </a:lnTo>
                <a:lnTo>
                  <a:pt x="108144" y="88131"/>
                </a:lnTo>
                <a:close/>
                <a:moveTo>
                  <a:pt x="114249" y="82927"/>
                </a:moveTo>
                <a:lnTo>
                  <a:pt x="114249" y="79658"/>
                </a:lnTo>
                <a:lnTo>
                  <a:pt x="116550" y="77356"/>
                </a:lnTo>
                <a:lnTo>
                  <a:pt x="118919" y="77356"/>
                </a:lnTo>
                <a:lnTo>
                  <a:pt x="116050" y="80258"/>
                </a:lnTo>
                <a:lnTo>
                  <a:pt x="115917" y="80525"/>
                </a:lnTo>
                <a:lnTo>
                  <a:pt x="115917" y="84595"/>
                </a:lnTo>
                <a:close/>
                <a:moveTo>
                  <a:pt x="130260" y="80258"/>
                </a:moveTo>
                <a:lnTo>
                  <a:pt x="127391" y="77356"/>
                </a:lnTo>
                <a:lnTo>
                  <a:pt x="129760" y="77356"/>
                </a:lnTo>
                <a:lnTo>
                  <a:pt x="132061" y="79658"/>
                </a:lnTo>
                <a:lnTo>
                  <a:pt x="132061" y="82927"/>
                </a:lnTo>
                <a:lnTo>
                  <a:pt x="130394" y="84595"/>
                </a:lnTo>
                <a:lnTo>
                  <a:pt x="130394" y="80525"/>
                </a:lnTo>
                <a:close/>
                <a:moveTo>
                  <a:pt x="132629" y="83461"/>
                </a:moveTo>
                <a:lnTo>
                  <a:pt x="135864" y="83461"/>
                </a:lnTo>
                <a:lnTo>
                  <a:pt x="138166" y="85762"/>
                </a:lnTo>
                <a:lnTo>
                  <a:pt x="138166" y="88131"/>
                </a:lnTo>
                <a:lnTo>
                  <a:pt x="135164" y="85129"/>
                </a:lnTo>
                <a:lnTo>
                  <a:pt x="130927" y="85129"/>
                </a:lnTo>
                <a:close/>
                <a:moveTo>
                  <a:pt x="138933" y="85762"/>
                </a:moveTo>
                <a:lnTo>
                  <a:pt x="141235" y="83461"/>
                </a:lnTo>
                <a:lnTo>
                  <a:pt x="144504" y="83461"/>
                </a:lnTo>
                <a:lnTo>
                  <a:pt x="146172" y="85162"/>
                </a:lnTo>
                <a:lnTo>
                  <a:pt x="142102" y="85162"/>
                </a:lnTo>
                <a:lnTo>
                  <a:pt x="141935" y="85162"/>
                </a:lnTo>
                <a:lnTo>
                  <a:pt x="138933" y="88131"/>
                </a:lnTo>
                <a:close/>
                <a:moveTo>
                  <a:pt x="145037" y="82927"/>
                </a:moveTo>
                <a:lnTo>
                  <a:pt x="145037" y="79658"/>
                </a:lnTo>
                <a:lnTo>
                  <a:pt x="147339" y="77356"/>
                </a:lnTo>
                <a:lnTo>
                  <a:pt x="149707" y="77356"/>
                </a:lnTo>
                <a:lnTo>
                  <a:pt x="146705" y="80358"/>
                </a:lnTo>
                <a:lnTo>
                  <a:pt x="146705" y="84595"/>
                </a:lnTo>
                <a:close/>
                <a:moveTo>
                  <a:pt x="158180" y="77356"/>
                </a:moveTo>
                <a:lnTo>
                  <a:pt x="160548" y="77356"/>
                </a:lnTo>
                <a:lnTo>
                  <a:pt x="162850" y="79658"/>
                </a:lnTo>
                <a:lnTo>
                  <a:pt x="162850" y="82927"/>
                </a:lnTo>
                <a:lnTo>
                  <a:pt x="161182" y="84595"/>
                </a:lnTo>
                <a:lnTo>
                  <a:pt x="161182" y="80358"/>
                </a:lnTo>
                <a:close/>
                <a:moveTo>
                  <a:pt x="163417" y="83461"/>
                </a:moveTo>
                <a:lnTo>
                  <a:pt x="166653" y="83461"/>
                </a:lnTo>
                <a:lnTo>
                  <a:pt x="168954" y="85762"/>
                </a:lnTo>
                <a:lnTo>
                  <a:pt x="168954" y="88131"/>
                </a:lnTo>
                <a:lnTo>
                  <a:pt x="165952" y="85129"/>
                </a:lnTo>
                <a:lnTo>
                  <a:pt x="165786" y="85129"/>
                </a:lnTo>
                <a:lnTo>
                  <a:pt x="161716" y="85129"/>
                </a:lnTo>
                <a:close/>
                <a:moveTo>
                  <a:pt x="169755" y="85762"/>
                </a:moveTo>
                <a:lnTo>
                  <a:pt x="172023" y="83461"/>
                </a:lnTo>
                <a:lnTo>
                  <a:pt x="175292" y="83461"/>
                </a:lnTo>
                <a:lnTo>
                  <a:pt x="176960" y="85162"/>
                </a:lnTo>
                <a:lnTo>
                  <a:pt x="172724" y="85162"/>
                </a:lnTo>
                <a:lnTo>
                  <a:pt x="169755" y="88131"/>
                </a:lnTo>
                <a:close/>
                <a:moveTo>
                  <a:pt x="175826" y="82927"/>
                </a:moveTo>
                <a:lnTo>
                  <a:pt x="175826" y="79658"/>
                </a:lnTo>
                <a:lnTo>
                  <a:pt x="178128" y="77356"/>
                </a:lnTo>
                <a:lnTo>
                  <a:pt x="180496" y="77356"/>
                </a:lnTo>
                <a:lnTo>
                  <a:pt x="177627" y="80258"/>
                </a:lnTo>
                <a:lnTo>
                  <a:pt x="177527" y="80525"/>
                </a:lnTo>
                <a:lnTo>
                  <a:pt x="177527" y="84595"/>
                </a:lnTo>
                <a:close/>
                <a:moveTo>
                  <a:pt x="191837" y="80258"/>
                </a:moveTo>
                <a:lnTo>
                  <a:pt x="188969" y="77356"/>
                </a:lnTo>
                <a:lnTo>
                  <a:pt x="191337" y="77356"/>
                </a:lnTo>
                <a:lnTo>
                  <a:pt x="193639" y="79658"/>
                </a:lnTo>
                <a:lnTo>
                  <a:pt x="193639" y="82927"/>
                </a:lnTo>
                <a:lnTo>
                  <a:pt x="191971" y="84595"/>
                </a:lnTo>
                <a:lnTo>
                  <a:pt x="191971" y="80525"/>
                </a:lnTo>
                <a:close/>
                <a:moveTo>
                  <a:pt x="194206" y="83461"/>
                </a:moveTo>
                <a:lnTo>
                  <a:pt x="197441" y="83461"/>
                </a:lnTo>
                <a:lnTo>
                  <a:pt x="199743" y="85762"/>
                </a:lnTo>
                <a:lnTo>
                  <a:pt x="199743" y="88131"/>
                </a:lnTo>
                <a:lnTo>
                  <a:pt x="196741" y="85129"/>
                </a:lnTo>
                <a:lnTo>
                  <a:pt x="192538" y="85129"/>
                </a:lnTo>
                <a:close/>
                <a:moveTo>
                  <a:pt x="200544" y="85762"/>
                </a:moveTo>
                <a:lnTo>
                  <a:pt x="202812" y="83461"/>
                </a:lnTo>
                <a:lnTo>
                  <a:pt x="206081" y="83461"/>
                </a:lnTo>
                <a:lnTo>
                  <a:pt x="207749" y="85162"/>
                </a:lnTo>
                <a:lnTo>
                  <a:pt x="203679" y="85162"/>
                </a:lnTo>
                <a:lnTo>
                  <a:pt x="203512" y="85162"/>
                </a:lnTo>
                <a:lnTo>
                  <a:pt x="200544" y="88131"/>
                </a:lnTo>
                <a:close/>
                <a:moveTo>
                  <a:pt x="206648" y="82927"/>
                </a:moveTo>
                <a:lnTo>
                  <a:pt x="206648" y="79658"/>
                </a:lnTo>
                <a:lnTo>
                  <a:pt x="208916" y="77356"/>
                </a:lnTo>
                <a:lnTo>
                  <a:pt x="211285" y="77356"/>
                </a:lnTo>
                <a:lnTo>
                  <a:pt x="208316" y="80358"/>
                </a:lnTo>
                <a:lnTo>
                  <a:pt x="208316" y="84595"/>
                </a:lnTo>
                <a:close/>
                <a:moveTo>
                  <a:pt x="212419" y="76589"/>
                </a:moveTo>
                <a:lnTo>
                  <a:pt x="209083" y="73253"/>
                </a:lnTo>
                <a:lnTo>
                  <a:pt x="209083" y="68583"/>
                </a:lnTo>
                <a:lnTo>
                  <a:pt x="210618" y="67049"/>
                </a:lnTo>
                <a:lnTo>
                  <a:pt x="210618" y="72620"/>
                </a:lnTo>
                <a:lnTo>
                  <a:pt x="214587" y="76589"/>
                </a:lnTo>
                <a:lnTo>
                  <a:pt x="212419" y="76589"/>
                </a:lnTo>
                <a:close/>
                <a:moveTo>
                  <a:pt x="210518" y="65681"/>
                </a:moveTo>
                <a:lnTo>
                  <a:pt x="204813" y="65681"/>
                </a:lnTo>
                <a:lnTo>
                  <a:pt x="201077" y="61979"/>
                </a:lnTo>
                <a:lnTo>
                  <a:pt x="208850" y="61979"/>
                </a:lnTo>
                <a:lnTo>
                  <a:pt x="210518" y="63646"/>
                </a:lnTo>
                <a:lnTo>
                  <a:pt x="210518" y="65681"/>
                </a:lnTo>
                <a:close/>
                <a:moveTo>
                  <a:pt x="201077" y="61178"/>
                </a:moveTo>
                <a:lnTo>
                  <a:pt x="204813" y="57475"/>
                </a:lnTo>
                <a:lnTo>
                  <a:pt x="210518" y="57475"/>
                </a:lnTo>
                <a:lnTo>
                  <a:pt x="210518" y="59510"/>
                </a:lnTo>
                <a:lnTo>
                  <a:pt x="208850" y="61178"/>
                </a:lnTo>
                <a:close/>
                <a:moveTo>
                  <a:pt x="210618" y="56108"/>
                </a:moveTo>
                <a:lnTo>
                  <a:pt x="209083" y="54573"/>
                </a:lnTo>
                <a:lnTo>
                  <a:pt x="209083" y="49903"/>
                </a:lnTo>
                <a:lnTo>
                  <a:pt x="212419" y="46568"/>
                </a:lnTo>
                <a:lnTo>
                  <a:pt x="214587" y="46568"/>
                </a:lnTo>
                <a:lnTo>
                  <a:pt x="210618" y="50537"/>
                </a:lnTo>
                <a:lnTo>
                  <a:pt x="210618" y="56108"/>
                </a:lnTo>
                <a:close/>
                <a:moveTo>
                  <a:pt x="212419" y="45800"/>
                </a:moveTo>
                <a:lnTo>
                  <a:pt x="209083" y="42465"/>
                </a:lnTo>
                <a:lnTo>
                  <a:pt x="209083" y="37795"/>
                </a:lnTo>
                <a:lnTo>
                  <a:pt x="210618" y="36260"/>
                </a:lnTo>
                <a:lnTo>
                  <a:pt x="210618" y="41831"/>
                </a:lnTo>
                <a:lnTo>
                  <a:pt x="214587" y="45800"/>
                </a:lnTo>
                <a:close/>
                <a:moveTo>
                  <a:pt x="208549" y="37228"/>
                </a:moveTo>
                <a:lnTo>
                  <a:pt x="203846" y="37228"/>
                </a:lnTo>
                <a:lnTo>
                  <a:pt x="200544" y="33892"/>
                </a:lnTo>
                <a:lnTo>
                  <a:pt x="200544" y="31757"/>
                </a:lnTo>
                <a:lnTo>
                  <a:pt x="204480" y="35693"/>
                </a:lnTo>
                <a:lnTo>
                  <a:pt x="204647" y="35693"/>
                </a:lnTo>
                <a:lnTo>
                  <a:pt x="210084" y="35693"/>
                </a:lnTo>
                <a:close/>
                <a:moveTo>
                  <a:pt x="199743" y="33892"/>
                </a:moveTo>
                <a:lnTo>
                  <a:pt x="196441" y="37228"/>
                </a:lnTo>
                <a:lnTo>
                  <a:pt x="191737" y="37228"/>
                </a:lnTo>
                <a:lnTo>
                  <a:pt x="190203" y="35693"/>
                </a:lnTo>
                <a:lnTo>
                  <a:pt x="195807" y="35693"/>
                </a:lnTo>
                <a:lnTo>
                  <a:pt x="199743" y="31757"/>
                </a:lnTo>
                <a:close/>
                <a:moveTo>
                  <a:pt x="188869" y="41497"/>
                </a:moveTo>
                <a:lnTo>
                  <a:pt x="185133" y="45233"/>
                </a:lnTo>
                <a:lnTo>
                  <a:pt x="185133" y="37494"/>
                </a:lnTo>
                <a:lnTo>
                  <a:pt x="186801" y="35793"/>
                </a:lnTo>
                <a:lnTo>
                  <a:pt x="188835" y="35793"/>
                </a:lnTo>
                <a:lnTo>
                  <a:pt x="188835" y="41497"/>
                </a:lnTo>
                <a:close/>
                <a:moveTo>
                  <a:pt x="184332" y="45233"/>
                </a:moveTo>
                <a:lnTo>
                  <a:pt x="180629" y="41497"/>
                </a:lnTo>
                <a:lnTo>
                  <a:pt x="180629" y="35793"/>
                </a:lnTo>
                <a:lnTo>
                  <a:pt x="182664" y="35793"/>
                </a:lnTo>
                <a:lnTo>
                  <a:pt x="184332" y="37461"/>
                </a:lnTo>
                <a:lnTo>
                  <a:pt x="184332" y="45233"/>
                </a:lnTo>
                <a:close/>
                <a:moveTo>
                  <a:pt x="177761" y="37228"/>
                </a:moveTo>
                <a:lnTo>
                  <a:pt x="173057" y="37228"/>
                </a:lnTo>
                <a:lnTo>
                  <a:pt x="169755" y="33892"/>
                </a:lnTo>
                <a:lnTo>
                  <a:pt x="169755" y="31757"/>
                </a:lnTo>
                <a:lnTo>
                  <a:pt x="173691" y="35693"/>
                </a:lnTo>
                <a:lnTo>
                  <a:pt x="179262" y="35693"/>
                </a:lnTo>
                <a:close/>
                <a:moveTo>
                  <a:pt x="168954" y="33892"/>
                </a:moveTo>
                <a:lnTo>
                  <a:pt x="165619" y="37228"/>
                </a:lnTo>
                <a:lnTo>
                  <a:pt x="160949" y="37228"/>
                </a:lnTo>
                <a:lnTo>
                  <a:pt x="159414" y="35693"/>
                </a:lnTo>
                <a:lnTo>
                  <a:pt x="164852" y="35693"/>
                </a:lnTo>
                <a:lnTo>
                  <a:pt x="164985" y="35693"/>
                </a:lnTo>
                <a:lnTo>
                  <a:pt x="168954" y="31757"/>
                </a:lnTo>
                <a:close/>
                <a:moveTo>
                  <a:pt x="158047" y="41497"/>
                </a:moveTo>
                <a:lnTo>
                  <a:pt x="154344" y="45233"/>
                </a:lnTo>
                <a:lnTo>
                  <a:pt x="154344" y="37494"/>
                </a:lnTo>
                <a:lnTo>
                  <a:pt x="156012" y="35793"/>
                </a:lnTo>
                <a:lnTo>
                  <a:pt x="158047" y="35793"/>
                </a:lnTo>
                <a:lnTo>
                  <a:pt x="158047" y="41497"/>
                </a:lnTo>
                <a:close/>
                <a:moveTo>
                  <a:pt x="153543" y="45233"/>
                </a:moveTo>
                <a:lnTo>
                  <a:pt x="149841" y="41497"/>
                </a:lnTo>
                <a:lnTo>
                  <a:pt x="149841" y="35793"/>
                </a:lnTo>
                <a:lnTo>
                  <a:pt x="151876" y="35793"/>
                </a:lnTo>
                <a:lnTo>
                  <a:pt x="153543" y="37461"/>
                </a:lnTo>
                <a:lnTo>
                  <a:pt x="153543" y="45233"/>
                </a:lnTo>
                <a:close/>
                <a:moveTo>
                  <a:pt x="146939" y="37228"/>
                </a:moveTo>
                <a:lnTo>
                  <a:pt x="142269" y="37228"/>
                </a:lnTo>
                <a:lnTo>
                  <a:pt x="138933" y="33892"/>
                </a:lnTo>
                <a:lnTo>
                  <a:pt x="138933" y="31757"/>
                </a:lnTo>
                <a:lnTo>
                  <a:pt x="142903" y="35693"/>
                </a:lnTo>
                <a:lnTo>
                  <a:pt x="143069" y="35693"/>
                </a:lnTo>
                <a:lnTo>
                  <a:pt x="148473" y="35693"/>
                </a:lnTo>
                <a:close/>
                <a:moveTo>
                  <a:pt x="138166" y="33892"/>
                </a:moveTo>
                <a:lnTo>
                  <a:pt x="134830" y="37228"/>
                </a:lnTo>
                <a:lnTo>
                  <a:pt x="130160" y="37228"/>
                </a:lnTo>
                <a:lnTo>
                  <a:pt x="128626" y="35693"/>
                </a:lnTo>
                <a:lnTo>
                  <a:pt x="134196" y="35693"/>
                </a:lnTo>
                <a:lnTo>
                  <a:pt x="138166" y="31757"/>
                </a:lnTo>
                <a:close/>
                <a:moveTo>
                  <a:pt x="127258" y="41497"/>
                </a:moveTo>
                <a:lnTo>
                  <a:pt x="123555" y="45233"/>
                </a:lnTo>
                <a:lnTo>
                  <a:pt x="123555" y="37494"/>
                </a:lnTo>
                <a:lnTo>
                  <a:pt x="125223" y="35793"/>
                </a:lnTo>
                <a:lnTo>
                  <a:pt x="127258" y="35793"/>
                </a:lnTo>
                <a:close/>
                <a:moveTo>
                  <a:pt x="122755" y="45233"/>
                </a:moveTo>
                <a:lnTo>
                  <a:pt x="119052" y="41497"/>
                </a:lnTo>
                <a:lnTo>
                  <a:pt x="119052" y="35793"/>
                </a:lnTo>
                <a:lnTo>
                  <a:pt x="121087" y="35793"/>
                </a:lnTo>
                <a:lnTo>
                  <a:pt x="122755" y="37461"/>
                </a:lnTo>
                <a:close/>
                <a:moveTo>
                  <a:pt x="116150" y="37228"/>
                </a:moveTo>
                <a:lnTo>
                  <a:pt x="111480" y="37228"/>
                </a:lnTo>
                <a:lnTo>
                  <a:pt x="108144" y="33892"/>
                </a:lnTo>
                <a:lnTo>
                  <a:pt x="108144" y="31757"/>
                </a:lnTo>
                <a:lnTo>
                  <a:pt x="112114" y="35693"/>
                </a:lnTo>
                <a:lnTo>
                  <a:pt x="117685" y="35693"/>
                </a:lnTo>
                <a:close/>
                <a:moveTo>
                  <a:pt x="107377" y="33892"/>
                </a:moveTo>
                <a:lnTo>
                  <a:pt x="104041" y="37228"/>
                </a:lnTo>
                <a:lnTo>
                  <a:pt x="99371" y="37228"/>
                </a:lnTo>
                <a:lnTo>
                  <a:pt x="97837" y="35693"/>
                </a:lnTo>
                <a:lnTo>
                  <a:pt x="103241" y="35693"/>
                </a:lnTo>
                <a:lnTo>
                  <a:pt x="103408" y="35693"/>
                </a:lnTo>
                <a:lnTo>
                  <a:pt x="107377" y="31757"/>
                </a:lnTo>
                <a:close/>
                <a:moveTo>
                  <a:pt x="96469" y="41497"/>
                </a:moveTo>
                <a:lnTo>
                  <a:pt x="92767" y="45233"/>
                </a:lnTo>
                <a:lnTo>
                  <a:pt x="92767" y="37494"/>
                </a:lnTo>
                <a:lnTo>
                  <a:pt x="94435" y="35793"/>
                </a:lnTo>
                <a:lnTo>
                  <a:pt x="96469" y="35793"/>
                </a:lnTo>
                <a:close/>
                <a:moveTo>
                  <a:pt x="91966" y="45233"/>
                </a:moveTo>
                <a:lnTo>
                  <a:pt x="88264" y="41497"/>
                </a:lnTo>
                <a:lnTo>
                  <a:pt x="88264" y="35793"/>
                </a:lnTo>
                <a:lnTo>
                  <a:pt x="90298" y="35793"/>
                </a:lnTo>
                <a:lnTo>
                  <a:pt x="91966" y="37461"/>
                </a:lnTo>
                <a:close/>
                <a:moveTo>
                  <a:pt x="85361" y="37228"/>
                </a:moveTo>
                <a:lnTo>
                  <a:pt x="80691" y="37228"/>
                </a:lnTo>
                <a:lnTo>
                  <a:pt x="77356" y="33892"/>
                </a:lnTo>
                <a:lnTo>
                  <a:pt x="77356" y="31757"/>
                </a:lnTo>
                <a:lnTo>
                  <a:pt x="81325" y="35693"/>
                </a:lnTo>
                <a:lnTo>
                  <a:pt x="81492" y="35693"/>
                </a:lnTo>
                <a:lnTo>
                  <a:pt x="86896" y="35693"/>
                </a:lnTo>
                <a:close/>
                <a:moveTo>
                  <a:pt x="76589" y="33892"/>
                </a:moveTo>
                <a:lnTo>
                  <a:pt x="73253" y="37228"/>
                </a:lnTo>
                <a:lnTo>
                  <a:pt x="68583" y="37228"/>
                </a:lnTo>
                <a:lnTo>
                  <a:pt x="67048" y="35693"/>
                </a:lnTo>
                <a:lnTo>
                  <a:pt x="72619" y="35693"/>
                </a:lnTo>
                <a:lnTo>
                  <a:pt x="76589" y="31757"/>
                </a:lnTo>
                <a:close/>
                <a:moveTo>
                  <a:pt x="65681" y="41497"/>
                </a:moveTo>
                <a:lnTo>
                  <a:pt x="61978" y="45233"/>
                </a:lnTo>
                <a:lnTo>
                  <a:pt x="61978" y="37494"/>
                </a:lnTo>
                <a:lnTo>
                  <a:pt x="63646" y="35793"/>
                </a:lnTo>
                <a:lnTo>
                  <a:pt x="65681" y="35793"/>
                </a:lnTo>
                <a:close/>
                <a:moveTo>
                  <a:pt x="61178" y="45233"/>
                </a:moveTo>
                <a:lnTo>
                  <a:pt x="57475" y="41497"/>
                </a:lnTo>
                <a:lnTo>
                  <a:pt x="57475" y="35793"/>
                </a:lnTo>
                <a:lnTo>
                  <a:pt x="59510" y="35793"/>
                </a:lnTo>
                <a:lnTo>
                  <a:pt x="61178" y="37461"/>
                </a:lnTo>
                <a:close/>
                <a:moveTo>
                  <a:pt x="54573" y="37228"/>
                </a:moveTo>
                <a:lnTo>
                  <a:pt x="49903" y="37228"/>
                </a:lnTo>
                <a:lnTo>
                  <a:pt x="46567" y="33892"/>
                </a:lnTo>
                <a:lnTo>
                  <a:pt x="46567" y="31757"/>
                </a:lnTo>
                <a:lnTo>
                  <a:pt x="50537" y="35693"/>
                </a:lnTo>
                <a:lnTo>
                  <a:pt x="56107" y="35693"/>
                </a:lnTo>
                <a:close/>
                <a:moveTo>
                  <a:pt x="45767" y="33892"/>
                </a:moveTo>
                <a:lnTo>
                  <a:pt x="42464" y="37228"/>
                </a:lnTo>
                <a:lnTo>
                  <a:pt x="37761" y="37228"/>
                </a:lnTo>
                <a:lnTo>
                  <a:pt x="36226" y="35693"/>
                </a:lnTo>
                <a:lnTo>
                  <a:pt x="41664" y="35693"/>
                </a:lnTo>
                <a:lnTo>
                  <a:pt x="41830" y="35693"/>
                </a:lnTo>
                <a:lnTo>
                  <a:pt x="45767" y="31757"/>
                </a:lnTo>
                <a:lnTo>
                  <a:pt x="45767" y="33892"/>
                </a:lnTo>
                <a:close/>
                <a:moveTo>
                  <a:pt x="34892" y="41497"/>
                </a:moveTo>
                <a:lnTo>
                  <a:pt x="31189" y="45233"/>
                </a:lnTo>
                <a:lnTo>
                  <a:pt x="31189" y="37494"/>
                </a:lnTo>
                <a:lnTo>
                  <a:pt x="32857" y="35793"/>
                </a:lnTo>
                <a:lnTo>
                  <a:pt x="34892" y="35793"/>
                </a:lnTo>
                <a:close/>
                <a:moveTo>
                  <a:pt x="34892" y="50871"/>
                </a:moveTo>
                <a:lnTo>
                  <a:pt x="34892" y="56575"/>
                </a:lnTo>
                <a:lnTo>
                  <a:pt x="32857" y="56575"/>
                </a:lnTo>
                <a:lnTo>
                  <a:pt x="31189" y="54874"/>
                </a:lnTo>
                <a:lnTo>
                  <a:pt x="31189" y="47135"/>
                </a:lnTo>
                <a:close/>
                <a:moveTo>
                  <a:pt x="32424" y="57242"/>
                </a:moveTo>
                <a:lnTo>
                  <a:pt x="32691" y="57375"/>
                </a:lnTo>
                <a:lnTo>
                  <a:pt x="34592" y="57375"/>
                </a:lnTo>
                <a:lnTo>
                  <a:pt x="33291" y="58643"/>
                </a:lnTo>
                <a:lnTo>
                  <a:pt x="31990" y="58643"/>
                </a:lnTo>
                <a:lnTo>
                  <a:pt x="31189" y="57809"/>
                </a:lnTo>
                <a:lnTo>
                  <a:pt x="31189" y="56008"/>
                </a:lnTo>
                <a:close/>
                <a:moveTo>
                  <a:pt x="33725" y="59077"/>
                </a:moveTo>
                <a:lnTo>
                  <a:pt x="34992" y="57776"/>
                </a:lnTo>
                <a:lnTo>
                  <a:pt x="34992" y="59844"/>
                </a:lnTo>
                <a:lnTo>
                  <a:pt x="36360" y="61178"/>
                </a:lnTo>
                <a:lnTo>
                  <a:pt x="34525" y="61178"/>
                </a:lnTo>
                <a:lnTo>
                  <a:pt x="33725" y="60377"/>
                </a:lnTo>
                <a:close/>
                <a:moveTo>
                  <a:pt x="34525" y="61979"/>
                </a:moveTo>
                <a:lnTo>
                  <a:pt x="36360" y="61979"/>
                </a:lnTo>
                <a:lnTo>
                  <a:pt x="34992" y="63313"/>
                </a:lnTo>
                <a:lnTo>
                  <a:pt x="34992" y="65381"/>
                </a:lnTo>
                <a:lnTo>
                  <a:pt x="33725" y="64080"/>
                </a:lnTo>
                <a:lnTo>
                  <a:pt x="33725" y="62779"/>
                </a:lnTo>
                <a:close/>
                <a:moveTo>
                  <a:pt x="32857" y="66582"/>
                </a:moveTo>
                <a:lnTo>
                  <a:pt x="34892" y="66582"/>
                </a:lnTo>
                <a:lnTo>
                  <a:pt x="34892" y="72286"/>
                </a:lnTo>
                <a:lnTo>
                  <a:pt x="31189" y="76022"/>
                </a:lnTo>
                <a:lnTo>
                  <a:pt x="31189" y="68250"/>
                </a:lnTo>
                <a:close/>
                <a:moveTo>
                  <a:pt x="34892" y="81659"/>
                </a:moveTo>
                <a:lnTo>
                  <a:pt x="34892" y="87363"/>
                </a:lnTo>
                <a:lnTo>
                  <a:pt x="32857" y="87363"/>
                </a:lnTo>
                <a:lnTo>
                  <a:pt x="31189" y="85696"/>
                </a:lnTo>
                <a:lnTo>
                  <a:pt x="31189" y="77923"/>
                </a:lnTo>
                <a:close/>
                <a:moveTo>
                  <a:pt x="37761" y="85929"/>
                </a:moveTo>
                <a:lnTo>
                  <a:pt x="42464" y="85929"/>
                </a:lnTo>
                <a:lnTo>
                  <a:pt x="45767" y="89265"/>
                </a:lnTo>
                <a:lnTo>
                  <a:pt x="45767" y="91400"/>
                </a:lnTo>
                <a:lnTo>
                  <a:pt x="41830" y="87464"/>
                </a:lnTo>
                <a:lnTo>
                  <a:pt x="41664" y="87464"/>
                </a:lnTo>
                <a:lnTo>
                  <a:pt x="36260" y="87464"/>
                </a:lnTo>
                <a:close/>
                <a:moveTo>
                  <a:pt x="46567" y="89265"/>
                </a:moveTo>
                <a:lnTo>
                  <a:pt x="49903" y="85929"/>
                </a:lnTo>
                <a:lnTo>
                  <a:pt x="54573" y="85929"/>
                </a:lnTo>
                <a:lnTo>
                  <a:pt x="56107" y="87464"/>
                </a:lnTo>
                <a:lnTo>
                  <a:pt x="50537" y="87464"/>
                </a:lnTo>
                <a:lnTo>
                  <a:pt x="46567" y="91400"/>
                </a:lnTo>
                <a:close/>
                <a:moveTo>
                  <a:pt x="57475" y="81659"/>
                </a:moveTo>
                <a:lnTo>
                  <a:pt x="61178" y="77923"/>
                </a:lnTo>
                <a:lnTo>
                  <a:pt x="61178" y="85696"/>
                </a:lnTo>
                <a:lnTo>
                  <a:pt x="59510" y="87363"/>
                </a:lnTo>
                <a:lnTo>
                  <a:pt x="57475" y="87363"/>
                </a:lnTo>
                <a:close/>
                <a:moveTo>
                  <a:pt x="61978" y="77923"/>
                </a:moveTo>
                <a:lnTo>
                  <a:pt x="65681" y="81659"/>
                </a:lnTo>
                <a:lnTo>
                  <a:pt x="65681" y="87363"/>
                </a:lnTo>
                <a:lnTo>
                  <a:pt x="63646" y="87363"/>
                </a:lnTo>
                <a:lnTo>
                  <a:pt x="61978" y="85662"/>
                </a:lnTo>
                <a:close/>
                <a:moveTo>
                  <a:pt x="68583" y="85929"/>
                </a:moveTo>
                <a:lnTo>
                  <a:pt x="73253" y="85929"/>
                </a:lnTo>
                <a:lnTo>
                  <a:pt x="76555" y="89265"/>
                </a:lnTo>
                <a:lnTo>
                  <a:pt x="76555" y="91400"/>
                </a:lnTo>
                <a:lnTo>
                  <a:pt x="72619" y="87464"/>
                </a:lnTo>
                <a:lnTo>
                  <a:pt x="67048" y="87464"/>
                </a:lnTo>
                <a:close/>
                <a:moveTo>
                  <a:pt x="77356" y="89265"/>
                </a:moveTo>
                <a:lnTo>
                  <a:pt x="80691" y="85929"/>
                </a:lnTo>
                <a:lnTo>
                  <a:pt x="85361" y="85929"/>
                </a:lnTo>
                <a:lnTo>
                  <a:pt x="86896" y="87464"/>
                </a:lnTo>
                <a:lnTo>
                  <a:pt x="81492" y="87464"/>
                </a:lnTo>
                <a:lnTo>
                  <a:pt x="81325" y="87464"/>
                </a:lnTo>
                <a:lnTo>
                  <a:pt x="77356" y="91400"/>
                </a:lnTo>
                <a:close/>
                <a:moveTo>
                  <a:pt x="88264" y="81659"/>
                </a:moveTo>
                <a:lnTo>
                  <a:pt x="91966" y="77923"/>
                </a:lnTo>
                <a:lnTo>
                  <a:pt x="91966" y="85696"/>
                </a:lnTo>
                <a:lnTo>
                  <a:pt x="90298" y="87363"/>
                </a:lnTo>
                <a:lnTo>
                  <a:pt x="88264" y="87363"/>
                </a:lnTo>
                <a:close/>
                <a:moveTo>
                  <a:pt x="92767" y="77923"/>
                </a:moveTo>
                <a:lnTo>
                  <a:pt x="96469" y="81659"/>
                </a:lnTo>
                <a:lnTo>
                  <a:pt x="96469" y="87363"/>
                </a:lnTo>
                <a:lnTo>
                  <a:pt x="94435" y="87363"/>
                </a:lnTo>
                <a:lnTo>
                  <a:pt x="92767" y="85662"/>
                </a:lnTo>
                <a:close/>
                <a:moveTo>
                  <a:pt x="99371" y="85929"/>
                </a:moveTo>
                <a:lnTo>
                  <a:pt x="104041" y="85929"/>
                </a:lnTo>
                <a:lnTo>
                  <a:pt x="107377" y="89265"/>
                </a:lnTo>
                <a:lnTo>
                  <a:pt x="107377" y="91400"/>
                </a:lnTo>
                <a:lnTo>
                  <a:pt x="103408" y="87464"/>
                </a:lnTo>
                <a:lnTo>
                  <a:pt x="103241" y="87464"/>
                </a:lnTo>
                <a:lnTo>
                  <a:pt x="97837" y="87464"/>
                </a:lnTo>
                <a:close/>
                <a:moveTo>
                  <a:pt x="108144" y="89265"/>
                </a:moveTo>
                <a:lnTo>
                  <a:pt x="111480" y="85929"/>
                </a:lnTo>
                <a:lnTo>
                  <a:pt x="116150" y="85929"/>
                </a:lnTo>
                <a:lnTo>
                  <a:pt x="117685" y="87464"/>
                </a:lnTo>
                <a:lnTo>
                  <a:pt x="112114" y="87464"/>
                </a:lnTo>
                <a:lnTo>
                  <a:pt x="108144" y="91400"/>
                </a:lnTo>
                <a:lnTo>
                  <a:pt x="108144" y="89265"/>
                </a:lnTo>
                <a:close/>
                <a:moveTo>
                  <a:pt x="119052" y="81659"/>
                </a:moveTo>
                <a:lnTo>
                  <a:pt x="122755" y="77923"/>
                </a:lnTo>
                <a:lnTo>
                  <a:pt x="122755" y="85696"/>
                </a:lnTo>
                <a:lnTo>
                  <a:pt x="121087" y="87363"/>
                </a:lnTo>
                <a:lnTo>
                  <a:pt x="119052" y="87363"/>
                </a:lnTo>
                <a:close/>
                <a:moveTo>
                  <a:pt x="123555" y="77923"/>
                </a:moveTo>
                <a:lnTo>
                  <a:pt x="127258" y="81659"/>
                </a:lnTo>
                <a:lnTo>
                  <a:pt x="127258" y="87363"/>
                </a:lnTo>
                <a:lnTo>
                  <a:pt x="125223" y="87363"/>
                </a:lnTo>
                <a:lnTo>
                  <a:pt x="123555" y="85662"/>
                </a:lnTo>
                <a:lnTo>
                  <a:pt x="123555" y="77923"/>
                </a:lnTo>
                <a:close/>
                <a:moveTo>
                  <a:pt x="130160" y="85929"/>
                </a:moveTo>
                <a:lnTo>
                  <a:pt x="134830" y="85929"/>
                </a:lnTo>
                <a:lnTo>
                  <a:pt x="138166" y="89265"/>
                </a:lnTo>
                <a:lnTo>
                  <a:pt x="138166" y="91400"/>
                </a:lnTo>
                <a:lnTo>
                  <a:pt x="134196" y="87464"/>
                </a:lnTo>
                <a:lnTo>
                  <a:pt x="128626" y="87464"/>
                </a:lnTo>
                <a:close/>
                <a:moveTo>
                  <a:pt x="138933" y="89265"/>
                </a:moveTo>
                <a:lnTo>
                  <a:pt x="142269" y="85929"/>
                </a:lnTo>
                <a:lnTo>
                  <a:pt x="146939" y="85929"/>
                </a:lnTo>
                <a:lnTo>
                  <a:pt x="148473" y="87464"/>
                </a:lnTo>
                <a:lnTo>
                  <a:pt x="143069" y="87464"/>
                </a:lnTo>
                <a:lnTo>
                  <a:pt x="142903" y="87464"/>
                </a:lnTo>
                <a:lnTo>
                  <a:pt x="138933" y="91400"/>
                </a:lnTo>
                <a:close/>
                <a:moveTo>
                  <a:pt x="149841" y="81659"/>
                </a:moveTo>
                <a:lnTo>
                  <a:pt x="153543" y="77923"/>
                </a:lnTo>
                <a:lnTo>
                  <a:pt x="153543" y="85696"/>
                </a:lnTo>
                <a:lnTo>
                  <a:pt x="151876" y="87363"/>
                </a:lnTo>
                <a:lnTo>
                  <a:pt x="149841" y="87363"/>
                </a:lnTo>
                <a:lnTo>
                  <a:pt x="149841" y="81659"/>
                </a:lnTo>
                <a:close/>
                <a:moveTo>
                  <a:pt x="154344" y="77923"/>
                </a:moveTo>
                <a:lnTo>
                  <a:pt x="158047" y="81659"/>
                </a:lnTo>
                <a:lnTo>
                  <a:pt x="158047" y="87363"/>
                </a:lnTo>
                <a:lnTo>
                  <a:pt x="156012" y="87363"/>
                </a:lnTo>
                <a:lnTo>
                  <a:pt x="154344" y="85662"/>
                </a:lnTo>
                <a:lnTo>
                  <a:pt x="154344" y="77923"/>
                </a:lnTo>
                <a:close/>
                <a:moveTo>
                  <a:pt x="160949" y="85929"/>
                </a:moveTo>
                <a:lnTo>
                  <a:pt x="165619" y="85929"/>
                </a:lnTo>
                <a:lnTo>
                  <a:pt x="168954" y="89265"/>
                </a:lnTo>
                <a:lnTo>
                  <a:pt x="168954" y="91400"/>
                </a:lnTo>
                <a:lnTo>
                  <a:pt x="164985" y="87464"/>
                </a:lnTo>
                <a:lnTo>
                  <a:pt x="164852" y="87464"/>
                </a:lnTo>
                <a:lnTo>
                  <a:pt x="159414" y="87464"/>
                </a:lnTo>
                <a:close/>
                <a:moveTo>
                  <a:pt x="169755" y="89265"/>
                </a:moveTo>
                <a:lnTo>
                  <a:pt x="173057" y="85929"/>
                </a:lnTo>
                <a:lnTo>
                  <a:pt x="177761" y="85929"/>
                </a:lnTo>
                <a:lnTo>
                  <a:pt x="179262" y="87464"/>
                </a:lnTo>
                <a:lnTo>
                  <a:pt x="173691" y="87464"/>
                </a:lnTo>
                <a:lnTo>
                  <a:pt x="169755" y="91400"/>
                </a:lnTo>
                <a:close/>
                <a:moveTo>
                  <a:pt x="180629" y="81659"/>
                </a:moveTo>
                <a:lnTo>
                  <a:pt x="184332" y="77923"/>
                </a:lnTo>
                <a:lnTo>
                  <a:pt x="184332" y="85696"/>
                </a:lnTo>
                <a:lnTo>
                  <a:pt x="182664" y="87363"/>
                </a:lnTo>
                <a:lnTo>
                  <a:pt x="180629" y="87363"/>
                </a:lnTo>
                <a:lnTo>
                  <a:pt x="180629" y="81659"/>
                </a:lnTo>
                <a:close/>
                <a:moveTo>
                  <a:pt x="185133" y="77923"/>
                </a:moveTo>
                <a:lnTo>
                  <a:pt x="188869" y="81659"/>
                </a:lnTo>
                <a:lnTo>
                  <a:pt x="188869" y="87363"/>
                </a:lnTo>
                <a:lnTo>
                  <a:pt x="186801" y="87363"/>
                </a:lnTo>
                <a:lnTo>
                  <a:pt x="185133" y="85662"/>
                </a:lnTo>
                <a:lnTo>
                  <a:pt x="185133" y="77923"/>
                </a:lnTo>
                <a:close/>
                <a:moveTo>
                  <a:pt x="191737" y="85929"/>
                </a:moveTo>
                <a:lnTo>
                  <a:pt x="196441" y="85929"/>
                </a:lnTo>
                <a:lnTo>
                  <a:pt x="199743" y="89265"/>
                </a:lnTo>
                <a:lnTo>
                  <a:pt x="199743" y="91400"/>
                </a:lnTo>
                <a:lnTo>
                  <a:pt x="195807" y="87464"/>
                </a:lnTo>
                <a:lnTo>
                  <a:pt x="190203" y="87464"/>
                </a:lnTo>
                <a:close/>
                <a:moveTo>
                  <a:pt x="200544" y="89265"/>
                </a:moveTo>
                <a:lnTo>
                  <a:pt x="203846" y="85929"/>
                </a:lnTo>
                <a:lnTo>
                  <a:pt x="208549" y="85929"/>
                </a:lnTo>
                <a:lnTo>
                  <a:pt x="210084" y="87464"/>
                </a:lnTo>
                <a:lnTo>
                  <a:pt x="204647" y="87464"/>
                </a:lnTo>
                <a:lnTo>
                  <a:pt x="204480" y="87464"/>
                </a:lnTo>
                <a:lnTo>
                  <a:pt x="200544" y="91400"/>
                </a:lnTo>
                <a:close/>
                <a:moveTo>
                  <a:pt x="211418" y="81659"/>
                </a:moveTo>
                <a:lnTo>
                  <a:pt x="215154" y="77923"/>
                </a:lnTo>
                <a:lnTo>
                  <a:pt x="215154" y="85696"/>
                </a:lnTo>
                <a:lnTo>
                  <a:pt x="213453" y="87363"/>
                </a:lnTo>
                <a:lnTo>
                  <a:pt x="211418" y="87363"/>
                </a:lnTo>
                <a:lnTo>
                  <a:pt x="211418" y="81659"/>
                </a:lnTo>
                <a:close/>
                <a:moveTo>
                  <a:pt x="211418" y="72286"/>
                </a:moveTo>
                <a:lnTo>
                  <a:pt x="211418" y="66582"/>
                </a:lnTo>
                <a:lnTo>
                  <a:pt x="213453" y="66582"/>
                </a:lnTo>
                <a:lnTo>
                  <a:pt x="215154" y="68283"/>
                </a:lnTo>
                <a:lnTo>
                  <a:pt x="215154" y="76022"/>
                </a:lnTo>
                <a:close/>
                <a:moveTo>
                  <a:pt x="213887" y="65915"/>
                </a:moveTo>
                <a:lnTo>
                  <a:pt x="213620" y="65815"/>
                </a:lnTo>
                <a:lnTo>
                  <a:pt x="211718" y="65815"/>
                </a:lnTo>
                <a:lnTo>
                  <a:pt x="213019" y="64514"/>
                </a:lnTo>
                <a:lnTo>
                  <a:pt x="214320" y="64514"/>
                </a:lnTo>
                <a:lnTo>
                  <a:pt x="215154" y="65348"/>
                </a:lnTo>
                <a:lnTo>
                  <a:pt x="215154" y="67149"/>
                </a:lnTo>
                <a:close/>
                <a:moveTo>
                  <a:pt x="212586" y="64113"/>
                </a:moveTo>
                <a:lnTo>
                  <a:pt x="211318" y="65381"/>
                </a:lnTo>
                <a:lnTo>
                  <a:pt x="211318" y="63346"/>
                </a:lnTo>
                <a:lnTo>
                  <a:pt x="209950" y="61979"/>
                </a:lnTo>
                <a:lnTo>
                  <a:pt x="211785" y="61979"/>
                </a:lnTo>
                <a:lnTo>
                  <a:pt x="212586" y="62813"/>
                </a:lnTo>
                <a:lnTo>
                  <a:pt x="212586" y="64113"/>
                </a:lnTo>
                <a:close/>
                <a:moveTo>
                  <a:pt x="211785" y="61178"/>
                </a:moveTo>
                <a:lnTo>
                  <a:pt x="209950" y="61178"/>
                </a:lnTo>
                <a:lnTo>
                  <a:pt x="211318" y="59844"/>
                </a:lnTo>
                <a:lnTo>
                  <a:pt x="211318" y="57776"/>
                </a:lnTo>
                <a:lnTo>
                  <a:pt x="212586" y="59077"/>
                </a:lnTo>
                <a:lnTo>
                  <a:pt x="212586" y="60377"/>
                </a:lnTo>
                <a:close/>
                <a:moveTo>
                  <a:pt x="213453" y="56575"/>
                </a:moveTo>
                <a:lnTo>
                  <a:pt x="211418" y="56575"/>
                </a:lnTo>
                <a:lnTo>
                  <a:pt x="211418" y="50871"/>
                </a:lnTo>
                <a:lnTo>
                  <a:pt x="215154" y="47135"/>
                </a:lnTo>
                <a:lnTo>
                  <a:pt x="215154" y="54874"/>
                </a:lnTo>
                <a:close/>
                <a:moveTo>
                  <a:pt x="211418" y="41497"/>
                </a:moveTo>
                <a:lnTo>
                  <a:pt x="211418" y="35793"/>
                </a:lnTo>
                <a:lnTo>
                  <a:pt x="213453" y="35793"/>
                </a:lnTo>
                <a:lnTo>
                  <a:pt x="215154" y="37494"/>
                </a:lnTo>
                <a:lnTo>
                  <a:pt x="215154" y="45233"/>
                </a:lnTo>
                <a:close/>
                <a:moveTo>
                  <a:pt x="213887" y="35126"/>
                </a:moveTo>
                <a:lnTo>
                  <a:pt x="213620" y="34993"/>
                </a:lnTo>
                <a:lnTo>
                  <a:pt x="211718" y="34993"/>
                </a:lnTo>
                <a:lnTo>
                  <a:pt x="213019" y="33725"/>
                </a:lnTo>
                <a:lnTo>
                  <a:pt x="214320" y="33725"/>
                </a:lnTo>
                <a:lnTo>
                  <a:pt x="215154" y="34559"/>
                </a:lnTo>
                <a:lnTo>
                  <a:pt x="215154" y="36360"/>
                </a:lnTo>
                <a:close/>
                <a:moveTo>
                  <a:pt x="210518" y="32858"/>
                </a:moveTo>
                <a:lnTo>
                  <a:pt x="210518" y="34893"/>
                </a:lnTo>
                <a:lnTo>
                  <a:pt x="204813" y="34893"/>
                </a:lnTo>
                <a:lnTo>
                  <a:pt x="201077" y="31190"/>
                </a:lnTo>
                <a:lnTo>
                  <a:pt x="208850" y="31190"/>
                </a:lnTo>
                <a:close/>
                <a:moveTo>
                  <a:pt x="195473" y="34893"/>
                </a:moveTo>
                <a:lnTo>
                  <a:pt x="189736" y="34893"/>
                </a:lnTo>
                <a:lnTo>
                  <a:pt x="189736" y="32858"/>
                </a:lnTo>
                <a:lnTo>
                  <a:pt x="191437" y="31190"/>
                </a:lnTo>
                <a:lnTo>
                  <a:pt x="199176" y="31190"/>
                </a:lnTo>
                <a:close/>
                <a:moveTo>
                  <a:pt x="187268" y="33725"/>
                </a:moveTo>
                <a:lnTo>
                  <a:pt x="188535" y="34993"/>
                </a:lnTo>
                <a:lnTo>
                  <a:pt x="186667" y="34993"/>
                </a:lnTo>
                <a:lnTo>
                  <a:pt x="186367" y="35126"/>
                </a:lnTo>
                <a:lnTo>
                  <a:pt x="185133" y="36360"/>
                </a:lnTo>
                <a:lnTo>
                  <a:pt x="185133" y="34559"/>
                </a:lnTo>
                <a:lnTo>
                  <a:pt x="185967" y="33725"/>
                </a:lnTo>
                <a:lnTo>
                  <a:pt x="187268" y="33725"/>
                </a:lnTo>
                <a:close/>
                <a:moveTo>
                  <a:pt x="184332" y="36360"/>
                </a:moveTo>
                <a:lnTo>
                  <a:pt x="183098" y="35126"/>
                </a:lnTo>
                <a:lnTo>
                  <a:pt x="182831" y="34993"/>
                </a:lnTo>
                <a:lnTo>
                  <a:pt x="180930" y="34993"/>
                </a:lnTo>
                <a:lnTo>
                  <a:pt x="182231" y="33725"/>
                </a:lnTo>
                <a:lnTo>
                  <a:pt x="183532" y="33725"/>
                </a:lnTo>
                <a:lnTo>
                  <a:pt x="184332" y="34559"/>
                </a:lnTo>
                <a:close/>
                <a:moveTo>
                  <a:pt x="179729" y="32858"/>
                </a:moveTo>
                <a:lnTo>
                  <a:pt x="179729" y="34893"/>
                </a:lnTo>
                <a:lnTo>
                  <a:pt x="174025" y="34893"/>
                </a:lnTo>
                <a:lnTo>
                  <a:pt x="170289" y="31190"/>
                </a:lnTo>
                <a:lnTo>
                  <a:pt x="178061" y="31190"/>
                </a:lnTo>
                <a:close/>
                <a:moveTo>
                  <a:pt x="164685" y="34893"/>
                </a:moveTo>
                <a:lnTo>
                  <a:pt x="158947" y="34893"/>
                </a:lnTo>
                <a:lnTo>
                  <a:pt x="158947" y="32858"/>
                </a:lnTo>
                <a:lnTo>
                  <a:pt x="160649" y="31190"/>
                </a:lnTo>
                <a:lnTo>
                  <a:pt x="168387" y="31190"/>
                </a:lnTo>
                <a:close/>
                <a:moveTo>
                  <a:pt x="156479" y="33725"/>
                </a:moveTo>
                <a:lnTo>
                  <a:pt x="157746" y="34993"/>
                </a:lnTo>
                <a:lnTo>
                  <a:pt x="155878" y="34993"/>
                </a:lnTo>
                <a:lnTo>
                  <a:pt x="155578" y="35126"/>
                </a:lnTo>
                <a:lnTo>
                  <a:pt x="154344" y="36360"/>
                </a:lnTo>
                <a:lnTo>
                  <a:pt x="154344" y="34559"/>
                </a:lnTo>
                <a:lnTo>
                  <a:pt x="155178" y="33725"/>
                </a:lnTo>
                <a:lnTo>
                  <a:pt x="156479" y="33725"/>
                </a:lnTo>
                <a:close/>
                <a:moveTo>
                  <a:pt x="153543" y="36360"/>
                </a:moveTo>
                <a:lnTo>
                  <a:pt x="152309" y="35126"/>
                </a:lnTo>
                <a:lnTo>
                  <a:pt x="152042" y="34993"/>
                </a:lnTo>
                <a:lnTo>
                  <a:pt x="150141" y="34993"/>
                </a:lnTo>
                <a:lnTo>
                  <a:pt x="151442" y="33725"/>
                </a:lnTo>
                <a:lnTo>
                  <a:pt x="152743" y="33725"/>
                </a:lnTo>
                <a:lnTo>
                  <a:pt x="153543" y="34559"/>
                </a:lnTo>
                <a:close/>
                <a:moveTo>
                  <a:pt x="148940" y="32858"/>
                </a:moveTo>
                <a:lnTo>
                  <a:pt x="148940" y="34893"/>
                </a:lnTo>
                <a:lnTo>
                  <a:pt x="143236" y="34893"/>
                </a:lnTo>
                <a:lnTo>
                  <a:pt x="139500" y="31190"/>
                </a:lnTo>
                <a:lnTo>
                  <a:pt x="147239" y="31190"/>
                </a:lnTo>
                <a:close/>
                <a:moveTo>
                  <a:pt x="133896" y="34893"/>
                </a:moveTo>
                <a:lnTo>
                  <a:pt x="128159" y="34893"/>
                </a:lnTo>
                <a:lnTo>
                  <a:pt x="128159" y="32858"/>
                </a:lnTo>
                <a:lnTo>
                  <a:pt x="129860" y="31190"/>
                </a:lnTo>
                <a:lnTo>
                  <a:pt x="137599" y="31190"/>
                </a:lnTo>
                <a:close/>
                <a:moveTo>
                  <a:pt x="125690" y="33725"/>
                </a:moveTo>
                <a:lnTo>
                  <a:pt x="126958" y="34993"/>
                </a:lnTo>
                <a:lnTo>
                  <a:pt x="125056" y="34993"/>
                </a:lnTo>
                <a:lnTo>
                  <a:pt x="124790" y="35126"/>
                </a:lnTo>
                <a:lnTo>
                  <a:pt x="123555" y="36360"/>
                </a:lnTo>
                <a:lnTo>
                  <a:pt x="123555" y="34559"/>
                </a:lnTo>
                <a:lnTo>
                  <a:pt x="124389" y="33725"/>
                </a:lnTo>
                <a:lnTo>
                  <a:pt x="125690" y="33725"/>
                </a:lnTo>
                <a:close/>
                <a:moveTo>
                  <a:pt x="122755" y="36360"/>
                </a:moveTo>
                <a:lnTo>
                  <a:pt x="121521" y="35126"/>
                </a:lnTo>
                <a:lnTo>
                  <a:pt x="121254" y="34993"/>
                </a:lnTo>
                <a:lnTo>
                  <a:pt x="119352" y="34993"/>
                </a:lnTo>
                <a:lnTo>
                  <a:pt x="120653" y="33725"/>
                </a:lnTo>
                <a:lnTo>
                  <a:pt x="121954" y="33725"/>
                </a:lnTo>
                <a:lnTo>
                  <a:pt x="122755" y="34559"/>
                </a:lnTo>
                <a:lnTo>
                  <a:pt x="122755" y="36360"/>
                </a:lnTo>
                <a:close/>
                <a:moveTo>
                  <a:pt x="118152" y="32858"/>
                </a:moveTo>
                <a:lnTo>
                  <a:pt x="118152" y="34893"/>
                </a:lnTo>
                <a:lnTo>
                  <a:pt x="112447" y="34893"/>
                </a:lnTo>
                <a:lnTo>
                  <a:pt x="108711" y="31190"/>
                </a:lnTo>
                <a:lnTo>
                  <a:pt x="116450" y="31190"/>
                </a:lnTo>
                <a:close/>
                <a:moveTo>
                  <a:pt x="103074" y="34893"/>
                </a:moveTo>
                <a:lnTo>
                  <a:pt x="97370" y="34893"/>
                </a:lnTo>
                <a:lnTo>
                  <a:pt x="97370" y="32858"/>
                </a:lnTo>
                <a:lnTo>
                  <a:pt x="99071" y="31190"/>
                </a:lnTo>
                <a:lnTo>
                  <a:pt x="106810" y="31190"/>
                </a:lnTo>
                <a:close/>
                <a:moveTo>
                  <a:pt x="94868" y="33725"/>
                </a:moveTo>
                <a:lnTo>
                  <a:pt x="96169" y="34993"/>
                </a:lnTo>
                <a:lnTo>
                  <a:pt x="94268" y="34993"/>
                </a:lnTo>
                <a:lnTo>
                  <a:pt x="94001" y="35126"/>
                </a:lnTo>
                <a:lnTo>
                  <a:pt x="92767" y="36360"/>
                </a:lnTo>
                <a:lnTo>
                  <a:pt x="92767" y="34559"/>
                </a:lnTo>
                <a:lnTo>
                  <a:pt x="93567" y="33725"/>
                </a:lnTo>
                <a:lnTo>
                  <a:pt x="94868" y="33725"/>
                </a:lnTo>
                <a:close/>
                <a:moveTo>
                  <a:pt x="91966" y="36360"/>
                </a:moveTo>
                <a:lnTo>
                  <a:pt x="90732" y="35126"/>
                </a:lnTo>
                <a:lnTo>
                  <a:pt x="90465" y="34993"/>
                </a:lnTo>
                <a:lnTo>
                  <a:pt x="88564" y="34993"/>
                </a:lnTo>
                <a:lnTo>
                  <a:pt x="89865" y="33725"/>
                </a:lnTo>
                <a:lnTo>
                  <a:pt x="91166" y="33725"/>
                </a:lnTo>
                <a:lnTo>
                  <a:pt x="91966" y="34559"/>
                </a:lnTo>
                <a:lnTo>
                  <a:pt x="91966" y="36360"/>
                </a:lnTo>
                <a:close/>
                <a:moveTo>
                  <a:pt x="87363" y="32858"/>
                </a:moveTo>
                <a:lnTo>
                  <a:pt x="87363" y="34893"/>
                </a:lnTo>
                <a:lnTo>
                  <a:pt x="81659" y="34893"/>
                </a:lnTo>
                <a:lnTo>
                  <a:pt x="77923" y="31190"/>
                </a:lnTo>
                <a:lnTo>
                  <a:pt x="85662" y="31190"/>
                </a:lnTo>
                <a:close/>
                <a:moveTo>
                  <a:pt x="72285" y="34893"/>
                </a:moveTo>
                <a:lnTo>
                  <a:pt x="66581" y="34893"/>
                </a:lnTo>
                <a:lnTo>
                  <a:pt x="66581" y="32858"/>
                </a:lnTo>
                <a:lnTo>
                  <a:pt x="68249" y="31190"/>
                </a:lnTo>
                <a:lnTo>
                  <a:pt x="76021" y="31190"/>
                </a:lnTo>
                <a:close/>
                <a:moveTo>
                  <a:pt x="64080" y="33725"/>
                </a:moveTo>
                <a:lnTo>
                  <a:pt x="65381" y="34993"/>
                </a:lnTo>
                <a:lnTo>
                  <a:pt x="63479" y="34993"/>
                </a:lnTo>
                <a:lnTo>
                  <a:pt x="63212" y="35126"/>
                </a:lnTo>
                <a:lnTo>
                  <a:pt x="61978" y="36360"/>
                </a:lnTo>
                <a:lnTo>
                  <a:pt x="61978" y="34559"/>
                </a:lnTo>
                <a:lnTo>
                  <a:pt x="62779" y="33725"/>
                </a:lnTo>
                <a:lnTo>
                  <a:pt x="64080" y="33725"/>
                </a:lnTo>
                <a:close/>
                <a:moveTo>
                  <a:pt x="61178" y="36360"/>
                </a:moveTo>
                <a:lnTo>
                  <a:pt x="59943" y="35126"/>
                </a:lnTo>
                <a:lnTo>
                  <a:pt x="59676" y="34993"/>
                </a:lnTo>
                <a:lnTo>
                  <a:pt x="57775" y="34993"/>
                </a:lnTo>
                <a:lnTo>
                  <a:pt x="59043" y="33725"/>
                </a:lnTo>
                <a:lnTo>
                  <a:pt x="60344" y="33725"/>
                </a:lnTo>
                <a:lnTo>
                  <a:pt x="61178" y="34559"/>
                </a:lnTo>
                <a:close/>
                <a:moveTo>
                  <a:pt x="56574" y="32858"/>
                </a:moveTo>
                <a:lnTo>
                  <a:pt x="56574" y="34893"/>
                </a:lnTo>
                <a:lnTo>
                  <a:pt x="50837" y="34893"/>
                </a:lnTo>
                <a:lnTo>
                  <a:pt x="47134" y="31190"/>
                </a:lnTo>
                <a:lnTo>
                  <a:pt x="54873" y="31190"/>
                </a:lnTo>
                <a:close/>
                <a:moveTo>
                  <a:pt x="41497" y="34893"/>
                </a:moveTo>
                <a:lnTo>
                  <a:pt x="35793" y="34893"/>
                </a:lnTo>
                <a:lnTo>
                  <a:pt x="35793" y="32858"/>
                </a:lnTo>
                <a:lnTo>
                  <a:pt x="37461" y="31190"/>
                </a:lnTo>
                <a:lnTo>
                  <a:pt x="45233" y="31190"/>
                </a:lnTo>
                <a:close/>
                <a:moveTo>
                  <a:pt x="33291" y="33725"/>
                </a:moveTo>
                <a:lnTo>
                  <a:pt x="34592" y="34993"/>
                </a:lnTo>
                <a:lnTo>
                  <a:pt x="32691" y="34993"/>
                </a:lnTo>
                <a:lnTo>
                  <a:pt x="32424" y="35126"/>
                </a:lnTo>
                <a:lnTo>
                  <a:pt x="31189" y="36360"/>
                </a:lnTo>
                <a:lnTo>
                  <a:pt x="31189" y="34559"/>
                </a:lnTo>
                <a:lnTo>
                  <a:pt x="31990" y="33725"/>
                </a:lnTo>
                <a:lnTo>
                  <a:pt x="33291" y="33725"/>
                </a:lnTo>
                <a:close/>
                <a:moveTo>
                  <a:pt x="30389" y="57809"/>
                </a:moveTo>
                <a:lnTo>
                  <a:pt x="29555" y="58643"/>
                </a:lnTo>
                <a:lnTo>
                  <a:pt x="28254" y="58643"/>
                </a:lnTo>
                <a:lnTo>
                  <a:pt x="26986" y="57375"/>
                </a:lnTo>
                <a:lnTo>
                  <a:pt x="28854" y="57375"/>
                </a:lnTo>
                <a:lnTo>
                  <a:pt x="29155" y="57242"/>
                </a:lnTo>
                <a:lnTo>
                  <a:pt x="30389" y="56008"/>
                </a:lnTo>
                <a:lnTo>
                  <a:pt x="30389" y="57809"/>
                </a:lnTo>
                <a:close/>
                <a:moveTo>
                  <a:pt x="28521" y="60811"/>
                </a:moveTo>
                <a:lnTo>
                  <a:pt x="28621" y="60511"/>
                </a:lnTo>
                <a:lnTo>
                  <a:pt x="28621" y="59443"/>
                </a:lnTo>
                <a:lnTo>
                  <a:pt x="29889" y="59443"/>
                </a:lnTo>
                <a:lnTo>
                  <a:pt x="30789" y="58543"/>
                </a:lnTo>
                <a:lnTo>
                  <a:pt x="31656" y="59443"/>
                </a:lnTo>
                <a:lnTo>
                  <a:pt x="32924" y="59443"/>
                </a:lnTo>
                <a:lnTo>
                  <a:pt x="32924" y="60511"/>
                </a:lnTo>
                <a:lnTo>
                  <a:pt x="33057" y="60811"/>
                </a:lnTo>
                <a:lnTo>
                  <a:pt x="33825" y="61578"/>
                </a:lnTo>
                <a:lnTo>
                  <a:pt x="33057" y="62346"/>
                </a:lnTo>
                <a:lnTo>
                  <a:pt x="32924" y="62612"/>
                </a:lnTo>
                <a:lnTo>
                  <a:pt x="32924" y="63713"/>
                </a:lnTo>
                <a:lnTo>
                  <a:pt x="31656" y="63713"/>
                </a:lnTo>
                <a:lnTo>
                  <a:pt x="30789" y="64614"/>
                </a:lnTo>
                <a:lnTo>
                  <a:pt x="29889" y="63713"/>
                </a:lnTo>
                <a:lnTo>
                  <a:pt x="28621" y="63713"/>
                </a:lnTo>
                <a:lnTo>
                  <a:pt x="28621" y="62612"/>
                </a:lnTo>
                <a:lnTo>
                  <a:pt x="28521" y="62346"/>
                </a:lnTo>
                <a:lnTo>
                  <a:pt x="27754" y="61578"/>
                </a:lnTo>
                <a:close/>
                <a:moveTo>
                  <a:pt x="28254" y="64514"/>
                </a:moveTo>
                <a:lnTo>
                  <a:pt x="29555" y="64514"/>
                </a:lnTo>
                <a:lnTo>
                  <a:pt x="30389" y="65348"/>
                </a:lnTo>
                <a:lnTo>
                  <a:pt x="30389" y="67149"/>
                </a:lnTo>
                <a:lnTo>
                  <a:pt x="29155" y="65915"/>
                </a:lnTo>
                <a:lnTo>
                  <a:pt x="28854" y="65781"/>
                </a:lnTo>
                <a:lnTo>
                  <a:pt x="26986" y="65781"/>
                </a:lnTo>
                <a:close/>
                <a:moveTo>
                  <a:pt x="31189" y="86796"/>
                </a:moveTo>
                <a:lnTo>
                  <a:pt x="32424" y="88031"/>
                </a:lnTo>
                <a:lnTo>
                  <a:pt x="32691" y="88164"/>
                </a:lnTo>
                <a:lnTo>
                  <a:pt x="34592" y="88164"/>
                </a:lnTo>
                <a:lnTo>
                  <a:pt x="33291" y="89432"/>
                </a:lnTo>
                <a:lnTo>
                  <a:pt x="31990" y="89432"/>
                </a:lnTo>
                <a:lnTo>
                  <a:pt x="31189" y="88631"/>
                </a:lnTo>
                <a:lnTo>
                  <a:pt x="31189" y="86796"/>
                </a:lnTo>
                <a:close/>
                <a:moveTo>
                  <a:pt x="35793" y="90299"/>
                </a:moveTo>
                <a:lnTo>
                  <a:pt x="35793" y="88264"/>
                </a:lnTo>
                <a:lnTo>
                  <a:pt x="41497" y="88264"/>
                </a:lnTo>
                <a:lnTo>
                  <a:pt x="45233" y="91967"/>
                </a:lnTo>
                <a:lnTo>
                  <a:pt x="37461" y="91967"/>
                </a:lnTo>
                <a:close/>
                <a:moveTo>
                  <a:pt x="50837" y="88264"/>
                </a:moveTo>
                <a:lnTo>
                  <a:pt x="56574" y="88264"/>
                </a:lnTo>
                <a:lnTo>
                  <a:pt x="56574" y="90299"/>
                </a:lnTo>
                <a:lnTo>
                  <a:pt x="54873" y="91967"/>
                </a:lnTo>
                <a:lnTo>
                  <a:pt x="47134" y="91967"/>
                </a:lnTo>
                <a:close/>
                <a:moveTo>
                  <a:pt x="59043" y="89432"/>
                </a:moveTo>
                <a:lnTo>
                  <a:pt x="57775" y="88164"/>
                </a:lnTo>
                <a:lnTo>
                  <a:pt x="59676" y="88164"/>
                </a:lnTo>
                <a:lnTo>
                  <a:pt x="59943" y="88031"/>
                </a:lnTo>
                <a:lnTo>
                  <a:pt x="61178" y="86796"/>
                </a:lnTo>
                <a:lnTo>
                  <a:pt x="61178" y="88598"/>
                </a:lnTo>
                <a:lnTo>
                  <a:pt x="60344" y="89432"/>
                </a:lnTo>
                <a:lnTo>
                  <a:pt x="59043" y="89432"/>
                </a:lnTo>
                <a:close/>
                <a:moveTo>
                  <a:pt x="61978" y="86796"/>
                </a:moveTo>
                <a:lnTo>
                  <a:pt x="63212" y="88031"/>
                </a:lnTo>
                <a:lnTo>
                  <a:pt x="63479" y="88164"/>
                </a:lnTo>
                <a:lnTo>
                  <a:pt x="65381" y="88164"/>
                </a:lnTo>
                <a:lnTo>
                  <a:pt x="64080" y="89432"/>
                </a:lnTo>
                <a:lnTo>
                  <a:pt x="62779" y="89432"/>
                </a:lnTo>
                <a:lnTo>
                  <a:pt x="61978" y="88631"/>
                </a:lnTo>
                <a:close/>
                <a:moveTo>
                  <a:pt x="66581" y="90299"/>
                </a:moveTo>
                <a:lnTo>
                  <a:pt x="66581" y="88264"/>
                </a:lnTo>
                <a:lnTo>
                  <a:pt x="72285" y="88264"/>
                </a:lnTo>
                <a:lnTo>
                  <a:pt x="76021" y="91967"/>
                </a:lnTo>
                <a:lnTo>
                  <a:pt x="68249" y="91967"/>
                </a:lnTo>
                <a:close/>
                <a:moveTo>
                  <a:pt x="81659" y="88264"/>
                </a:moveTo>
                <a:lnTo>
                  <a:pt x="87363" y="88264"/>
                </a:lnTo>
                <a:lnTo>
                  <a:pt x="87363" y="90299"/>
                </a:lnTo>
                <a:lnTo>
                  <a:pt x="85662" y="91967"/>
                </a:lnTo>
                <a:lnTo>
                  <a:pt x="77923" y="91967"/>
                </a:lnTo>
                <a:close/>
                <a:moveTo>
                  <a:pt x="89831" y="89432"/>
                </a:moveTo>
                <a:lnTo>
                  <a:pt x="88564" y="88164"/>
                </a:lnTo>
                <a:lnTo>
                  <a:pt x="90465" y="88164"/>
                </a:lnTo>
                <a:lnTo>
                  <a:pt x="90732" y="88031"/>
                </a:lnTo>
                <a:lnTo>
                  <a:pt x="91966" y="86796"/>
                </a:lnTo>
                <a:lnTo>
                  <a:pt x="91966" y="88598"/>
                </a:lnTo>
                <a:lnTo>
                  <a:pt x="91132" y="89432"/>
                </a:lnTo>
                <a:lnTo>
                  <a:pt x="89831" y="89432"/>
                </a:lnTo>
                <a:close/>
                <a:moveTo>
                  <a:pt x="92767" y="86796"/>
                </a:moveTo>
                <a:lnTo>
                  <a:pt x="94001" y="88031"/>
                </a:lnTo>
                <a:lnTo>
                  <a:pt x="94268" y="88164"/>
                </a:lnTo>
                <a:lnTo>
                  <a:pt x="96169" y="88164"/>
                </a:lnTo>
                <a:lnTo>
                  <a:pt x="94868" y="89432"/>
                </a:lnTo>
                <a:lnTo>
                  <a:pt x="93567" y="89432"/>
                </a:lnTo>
                <a:lnTo>
                  <a:pt x="92767" y="88631"/>
                </a:lnTo>
                <a:lnTo>
                  <a:pt x="92767" y="86796"/>
                </a:lnTo>
                <a:close/>
                <a:moveTo>
                  <a:pt x="97370" y="90299"/>
                </a:moveTo>
                <a:lnTo>
                  <a:pt x="97370" y="88264"/>
                </a:lnTo>
                <a:lnTo>
                  <a:pt x="103074" y="88264"/>
                </a:lnTo>
                <a:lnTo>
                  <a:pt x="106810" y="91967"/>
                </a:lnTo>
                <a:lnTo>
                  <a:pt x="99071" y="91967"/>
                </a:lnTo>
                <a:close/>
                <a:moveTo>
                  <a:pt x="112447" y="88264"/>
                </a:moveTo>
                <a:lnTo>
                  <a:pt x="118152" y="88264"/>
                </a:lnTo>
                <a:lnTo>
                  <a:pt x="118152" y="90299"/>
                </a:lnTo>
                <a:lnTo>
                  <a:pt x="116450" y="91967"/>
                </a:lnTo>
                <a:lnTo>
                  <a:pt x="108711" y="91967"/>
                </a:lnTo>
                <a:close/>
                <a:moveTo>
                  <a:pt x="120653" y="89432"/>
                </a:moveTo>
                <a:lnTo>
                  <a:pt x="119352" y="88164"/>
                </a:lnTo>
                <a:lnTo>
                  <a:pt x="121254" y="88164"/>
                </a:lnTo>
                <a:lnTo>
                  <a:pt x="121521" y="88031"/>
                </a:lnTo>
                <a:lnTo>
                  <a:pt x="122755" y="86796"/>
                </a:lnTo>
                <a:lnTo>
                  <a:pt x="122755" y="88598"/>
                </a:lnTo>
                <a:lnTo>
                  <a:pt x="121954" y="89432"/>
                </a:lnTo>
                <a:lnTo>
                  <a:pt x="120653" y="89432"/>
                </a:lnTo>
                <a:close/>
                <a:moveTo>
                  <a:pt x="123555" y="86796"/>
                </a:moveTo>
                <a:lnTo>
                  <a:pt x="124790" y="88031"/>
                </a:lnTo>
                <a:lnTo>
                  <a:pt x="125056" y="88164"/>
                </a:lnTo>
                <a:lnTo>
                  <a:pt x="126958" y="88164"/>
                </a:lnTo>
                <a:lnTo>
                  <a:pt x="125657" y="89432"/>
                </a:lnTo>
                <a:lnTo>
                  <a:pt x="124356" y="89432"/>
                </a:lnTo>
                <a:lnTo>
                  <a:pt x="123555" y="88631"/>
                </a:lnTo>
                <a:lnTo>
                  <a:pt x="123555" y="86796"/>
                </a:lnTo>
                <a:close/>
                <a:moveTo>
                  <a:pt x="128159" y="90299"/>
                </a:moveTo>
                <a:lnTo>
                  <a:pt x="128159" y="88264"/>
                </a:lnTo>
                <a:lnTo>
                  <a:pt x="133863" y="88264"/>
                </a:lnTo>
                <a:lnTo>
                  <a:pt x="137599" y="91967"/>
                </a:lnTo>
                <a:lnTo>
                  <a:pt x="129860" y="91967"/>
                </a:lnTo>
                <a:close/>
                <a:moveTo>
                  <a:pt x="143236" y="88264"/>
                </a:moveTo>
                <a:lnTo>
                  <a:pt x="148940" y="88264"/>
                </a:lnTo>
                <a:lnTo>
                  <a:pt x="148940" y="90299"/>
                </a:lnTo>
                <a:lnTo>
                  <a:pt x="147272" y="91967"/>
                </a:lnTo>
                <a:lnTo>
                  <a:pt x="139500" y="91967"/>
                </a:lnTo>
                <a:close/>
                <a:moveTo>
                  <a:pt x="151442" y="89432"/>
                </a:moveTo>
                <a:lnTo>
                  <a:pt x="150141" y="88164"/>
                </a:lnTo>
                <a:lnTo>
                  <a:pt x="152042" y="88164"/>
                </a:lnTo>
                <a:lnTo>
                  <a:pt x="152309" y="88031"/>
                </a:lnTo>
                <a:lnTo>
                  <a:pt x="153543" y="86796"/>
                </a:lnTo>
                <a:lnTo>
                  <a:pt x="153543" y="88598"/>
                </a:lnTo>
                <a:lnTo>
                  <a:pt x="152743" y="89432"/>
                </a:lnTo>
                <a:lnTo>
                  <a:pt x="151442" y="89432"/>
                </a:lnTo>
                <a:close/>
                <a:moveTo>
                  <a:pt x="154344" y="86796"/>
                </a:moveTo>
                <a:lnTo>
                  <a:pt x="155578" y="88031"/>
                </a:lnTo>
                <a:lnTo>
                  <a:pt x="155845" y="88164"/>
                </a:lnTo>
                <a:lnTo>
                  <a:pt x="157746" y="88164"/>
                </a:lnTo>
                <a:lnTo>
                  <a:pt x="156479" y="89432"/>
                </a:lnTo>
                <a:lnTo>
                  <a:pt x="155178" y="89432"/>
                </a:lnTo>
                <a:lnTo>
                  <a:pt x="154344" y="88631"/>
                </a:lnTo>
                <a:close/>
                <a:moveTo>
                  <a:pt x="158947" y="90299"/>
                </a:moveTo>
                <a:lnTo>
                  <a:pt x="158947" y="88264"/>
                </a:lnTo>
                <a:lnTo>
                  <a:pt x="164685" y="88264"/>
                </a:lnTo>
                <a:lnTo>
                  <a:pt x="168387" y="91967"/>
                </a:lnTo>
                <a:lnTo>
                  <a:pt x="160649" y="91967"/>
                </a:lnTo>
                <a:close/>
                <a:moveTo>
                  <a:pt x="174025" y="88264"/>
                </a:moveTo>
                <a:lnTo>
                  <a:pt x="179729" y="88264"/>
                </a:lnTo>
                <a:lnTo>
                  <a:pt x="179729" y="90299"/>
                </a:lnTo>
                <a:lnTo>
                  <a:pt x="178061" y="91967"/>
                </a:lnTo>
                <a:lnTo>
                  <a:pt x="170289" y="91967"/>
                </a:lnTo>
                <a:close/>
                <a:moveTo>
                  <a:pt x="182231" y="89432"/>
                </a:moveTo>
                <a:lnTo>
                  <a:pt x="180930" y="88164"/>
                </a:lnTo>
                <a:lnTo>
                  <a:pt x="182831" y="88164"/>
                </a:lnTo>
                <a:lnTo>
                  <a:pt x="183098" y="88031"/>
                </a:lnTo>
                <a:lnTo>
                  <a:pt x="184332" y="86796"/>
                </a:lnTo>
                <a:lnTo>
                  <a:pt x="184332" y="88598"/>
                </a:lnTo>
                <a:lnTo>
                  <a:pt x="183532" y="89432"/>
                </a:lnTo>
                <a:lnTo>
                  <a:pt x="182231" y="89432"/>
                </a:lnTo>
                <a:close/>
                <a:moveTo>
                  <a:pt x="185133" y="86796"/>
                </a:moveTo>
                <a:lnTo>
                  <a:pt x="186367" y="88031"/>
                </a:lnTo>
                <a:lnTo>
                  <a:pt x="186667" y="88164"/>
                </a:lnTo>
                <a:lnTo>
                  <a:pt x="188535" y="88164"/>
                </a:lnTo>
                <a:lnTo>
                  <a:pt x="187268" y="89432"/>
                </a:lnTo>
                <a:lnTo>
                  <a:pt x="185967" y="89432"/>
                </a:lnTo>
                <a:lnTo>
                  <a:pt x="185133" y="88631"/>
                </a:lnTo>
                <a:close/>
                <a:moveTo>
                  <a:pt x="189736" y="90299"/>
                </a:moveTo>
                <a:lnTo>
                  <a:pt x="189736" y="88264"/>
                </a:lnTo>
                <a:lnTo>
                  <a:pt x="195473" y="88264"/>
                </a:lnTo>
                <a:lnTo>
                  <a:pt x="199176" y="91967"/>
                </a:lnTo>
                <a:lnTo>
                  <a:pt x="191437" y="91967"/>
                </a:lnTo>
                <a:close/>
                <a:moveTo>
                  <a:pt x="204813" y="88264"/>
                </a:moveTo>
                <a:lnTo>
                  <a:pt x="210518" y="88264"/>
                </a:lnTo>
                <a:lnTo>
                  <a:pt x="210518" y="90299"/>
                </a:lnTo>
                <a:lnTo>
                  <a:pt x="208850" y="91967"/>
                </a:lnTo>
                <a:lnTo>
                  <a:pt x="201077" y="91967"/>
                </a:lnTo>
                <a:close/>
                <a:moveTo>
                  <a:pt x="213019" y="89432"/>
                </a:moveTo>
                <a:lnTo>
                  <a:pt x="211718" y="88164"/>
                </a:lnTo>
                <a:lnTo>
                  <a:pt x="213620" y="88164"/>
                </a:lnTo>
                <a:lnTo>
                  <a:pt x="213887" y="88031"/>
                </a:lnTo>
                <a:lnTo>
                  <a:pt x="215121" y="86796"/>
                </a:lnTo>
                <a:lnTo>
                  <a:pt x="215121" y="88598"/>
                </a:lnTo>
                <a:lnTo>
                  <a:pt x="214320" y="89432"/>
                </a:lnTo>
                <a:lnTo>
                  <a:pt x="213019" y="89432"/>
                </a:lnTo>
                <a:close/>
                <a:moveTo>
                  <a:pt x="215921" y="65348"/>
                </a:moveTo>
                <a:lnTo>
                  <a:pt x="216755" y="64514"/>
                </a:lnTo>
                <a:lnTo>
                  <a:pt x="218056" y="64514"/>
                </a:lnTo>
                <a:lnTo>
                  <a:pt x="219324" y="65815"/>
                </a:lnTo>
                <a:lnTo>
                  <a:pt x="217456" y="65815"/>
                </a:lnTo>
                <a:lnTo>
                  <a:pt x="217156" y="65915"/>
                </a:lnTo>
                <a:lnTo>
                  <a:pt x="215921" y="67149"/>
                </a:lnTo>
                <a:close/>
                <a:moveTo>
                  <a:pt x="217789" y="62346"/>
                </a:moveTo>
                <a:lnTo>
                  <a:pt x="217689" y="62646"/>
                </a:lnTo>
                <a:lnTo>
                  <a:pt x="217689" y="63713"/>
                </a:lnTo>
                <a:lnTo>
                  <a:pt x="216422" y="63713"/>
                </a:lnTo>
                <a:lnTo>
                  <a:pt x="215521" y="64614"/>
                </a:lnTo>
                <a:lnTo>
                  <a:pt x="214654" y="63713"/>
                </a:lnTo>
                <a:lnTo>
                  <a:pt x="213386" y="63713"/>
                </a:lnTo>
                <a:lnTo>
                  <a:pt x="213386" y="62646"/>
                </a:lnTo>
                <a:lnTo>
                  <a:pt x="213286" y="62346"/>
                </a:lnTo>
                <a:lnTo>
                  <a:pt x="212486" y="61578"/>
                </a:lnTo>
                <a:lnTo>
                  <a:pt x="213286" y="60811"/>
                </a:lnTo>
                <a:lnTo>
                  <a:pt x="213386" y="60544"/>
                </a:lnTo>
                <a:lnTo>
                  <a:pt x="213386" y="59443"/>
                </a:lnTo>
                <a:lnTo>
                  <a:pt x="214654" y="59443"/>
                </a:lnTo>
                <a:lnTo>
                  <a:pt x="215521" y="58543"/>
                </a:lnTo>
                <a:lnTo>
                  <a:pt x="216422" y="59443"/>
                </a:lnTo>
                <a:lnTo>
                  <a:pt x="217689" y="59443"/>
                </a:lnTo>
                <a:lnTo>
                  <a:pt x="217689" y="60544"/>
                </a:lnTo>
                <a:lnTo>
                  <a:pt x="217789" y="60811"/>
                </a:lnTo>
                <a:lnTo>
                  <a:pt x="218557" y="61578"/>
                </a:lnTo>
                <a:close/>
                <a:moveTo>
                  <a:pt x="218056" y="58643"/>
                </a:moveTo>
                <a:lnTo>
                  <a:pt x="216755" y="58643"/>
                </a:lnTo>
                <a:lnTo>
                  <a:pt x="215921" y="57809"/>
                </a:lnTo>
                <a:lnTo>
                  <a:pt x="215921" y="56008"/>
                </a:lnTo>
                <a:lnTo>
                  <a:pt x="217156" y="57242"/>
                </a:lnTo>
                <a:lnTo>
                  <a:pt x="217456" y="57375"/>
                </a:lnTo>
                <a:lnTo>
                  <a:pt x="219324" y="57375"/>
                </a:lnTo>
                <a:close/>
                <a:moveTo>
                  <a:pt x="215921" y="34559"/>
                </a:moveTo>
                <a:lnTo>
                  <a:pt x="216755" y="33725"/>
                </a:lnTo>
                <a:lnTo>
                  <a:pt x="218056" y="33725"/>
                </a:lnTo>
                <a:lnTo>
                  <a:pt x="219324" y="34993"/>
                </a:lnTo>
                <a:lnTo>
                  <a:pt x="217456" y="34993"/>
                </a:lnTo>
                <a:lnTo>
                  <a:pt x="217156" y="35126"/>
                </a:lnTo>
                <a:lnTo>
                  <a:pt x="215921" y="36360"/>
                </a:lnTo>
                <a:close/>
                <a:moveTo>
                  <a:pt x="27020" y="31190"/>
                </a:moveTo>
                <a:lnTo>
                  <a:pt x="27854" y="31990"/>
                </a:lnTo>
                <a:lnTo>
                  <a:pt x="27854" y="33291"/>
                </a:lnTo>
                <a:lnTo>
                  <a:pt x="26553" y="34592"/>
                </a:lnTo>
                <a:lnTo>
                  <a:pt x="26553" y="32524"/>
                </a:lnTo>
                <a:lnTo>
                  <a:pt x="25219" y="31190"/>
                </a:lnTo>
                <a:lnTo>
                  <a:pt x="27020" y="31190"/>
                </a:lnTo>
                <a:close/>
                <a:moveTo>
                  <a:pt x="26653" y="35793"/>
                </a:moveTo>
                <a:lnTo>
                  <a:pt x="28721" y="35793"/>
                </a:lnTo>
                <a:lnTo>
                  <a:pt x="30389" y="37494"/>
                </a:lnTo>
                <a:lnTo>
                  <a:pt x="30389" y="45233"/>
                </a:lnTo>
                <a:lnTo>
                  <a:pt x="26653" y="41497"/>
                </a:lnTo>
                <a:lnTo>
                  <a:pt x="26653" y="35793"/>
                </a:lnTo>
                <a:close/>
                <a:moveTo>
                  <a:pt x="30389" y="54874"/>
                </a:moveTo>
                <a:lnTo>
                  <a:pt x="28721" y="56575"/>
                </a:lnTo>
                <a:lnTo>
                  <a:pt x="26653" y="56575"/>
                </a:lnTo>
                <a:lnTo>
                  <a:pt x="26653" y="50871"/>
                </a:lnTo>
                <a:lnTo>
                  <a:pt x="30389" y="47135"/>
                </a:lnTo>
                <a:lnTo>
                  <a:pt x="30389" y="54874"/>
                </a:lnTo>
                <a:close/>
                <a:moveTo>
                  <a:pt x="26553" y="57776"/>
                </a:moveTo>
                <a:lnTo>
                  <a:pt x="27854" y="59077"/>
                </a:lnTo>
                <a:lnTo>
                  <a:pt x="27854" y="60377"/>
                </a:lnTo>
                <a:lnTo>
                  <a:pt x="27020" y="61178"/>
                </a:lnTo>
                <a:lnTo>
                  <a:pt x="25219" y="61178"/>
                </a:lnTo>
                <a:lnTo>
                  <a:pt x="26553" y="59844"/>
                </a:lnTo>
                <a:lnTo>
                  <a:pt x="26553" y="57776"/>
                </a:lnTo>
                <a:close/>
                <a:moveTo>
                  <a:pt x="27020" y="61979"/>
                </a:moveTo>
                <a:lnTo>
                  <a:pt x="27854" y="62813"/>
                </a:lnTo>
                <a:lnTo>
                  <a:pt x="27854" y="64113"/>
                </a:lnTo>
                <a:lnTo>
                  <a:pt x="26553" y="65381"/>
                </a:lnTo>
                <a:lnTo>
                  <a:pt x="26553" y="63346"/>
                </a:lnTo>
                <a:lnTo>
                  <a:pt x="25185" y="61979"/>
                </a:lnTo>
                <a:lnTo>
                  <a:pt x="27020" y="61979"/>
                </a:lnTo>
                <a:close/>
                <a:moveTo>
                  <a:pt x="26653" y="66582"/>
                </a:moveTo>
                <a:lnTo>
                  <a:pt x="28721" y="66582"/>
                </a:lnTo>
                <a:lnTo>
                  <a:pt x="30389" y="68283"/>
                </a:lnTo>
                <a:lnTo>
                  <a:pt x="30389" y="76022"/>
                </a:lnTo>
                <a:lnTo>
                  <a:pt x="26653" y="72286"/>
                </a:lnTo>
                <a:lnTo>
                  <a:pt x="26653" y="66582"/>
                </a:lnTo>
                <a:close/>
                <a:moveTo>
                  <a:pt x="30389" y="85696"/>
                </a:moveTo>
                <a:lnTo>
                  <a:pt x="28721" y="87363"/>
                </a:lnTo>
                <a:lnTo>
                  <a:pt x="26653" y="87363"/>
                </a:lnTo>
                <a:lnTo>
                  <a:pt x="26653" y="81659"/>
                </a:lnTo>
                <a:lnTo>
                  <a:pt x="30389" y="77923"/>
                </a:lnTo>
                <a:lnTo>
                  <a:pt x="30389" y="85696"/>
                </a:lnTo>
                <a:close/>
                <a:moveTo>
                  <a:pt x="26553" y="88564"/>
                </a:moveTo>
                <a:lnTo>
                  <a:pt x="27854" y="89865"/>
                </a:lnTo>
                <a:lnTo>
                  <a:pt x="27854" y="91166"/>
                </a:lnTo>
                <a:lnTo>
                  <a:pt x="27020" y="91967"/>
                </a:lnTo>
                <a:lnTo>
                  <a:pt x="25219" y="91967"/>
                </a:lnTo>
                <a:lnTo>
                  <a:pt x="26553" y="90632"/>
                </a:lnTo>
                <a:lnTo>
                  <a:pt x="26553" y="88564"/>
                </a:lnTo>
                <a:close/>
                <a:moveTo>
                  <a:pt x="219290" y="91967"/>
                </a:moveTo>
                <a:lnTo>
                  <a:pt x="218457" y="91166"/>
                </a:lnTo>
                <a:lnTo>
                  <a:pt x="218457" y="89865"/>
                </a:lnTo>
                <a:lnTo>
                  <a:pt x="219757" y="88564"/>
                </a:lnTo>
                <a:lnTo>
                  <a:pt x="219757" y="90632"/>
                </a:lnTo>
                <a:lnTo>
                  <a:pt x="221092" y="91967"/>
                </a:lnTo>
                <a:lnTo>
                  <a:pt x="219290" y="91967"/>
                </a:lnTo>
                <a:close/>
                <a:moveTo>
                  <a:pt x="219657" y="87363"/>
                </a:moveTo>
                <a:lnTo>
                  <a:pt x="217623" y="87363"/>
                </a:lnTo>
                <a:lnTo>
                  <a:pt x="215921" y="85696"/>
                </a:lnTo>
                <a:lnTo>
                  <a:pt x="215921" y="77923"/>
                </a:lnTo>
                <a:lnTo>
                  <a:pt x="219657" y="81659"/>
                </a:lnTo>
                <a:lnTo>
                  <a:pt x="219657" y="87363"/>
                </a:lnTo>
                <a:close/>
                <a:moveTo>
                  <a:pt x="215921" y="68283"/>
                </a:moveTo>
                <a:lnTo>
                  <a:pt x="217623" y="66582"/>
                </a:lnTo>
                <a:lnTo>
                  <a:pt x="219657" y="66582"/>
                </a:lnTo>
                <a:lnTo>
                  <a:pt x="219657" y="72286"/>
                </a:lnTo>
                <a:lnTo>
                  <a:pt x="215921" y="76022"/>
                </a:lnTo>
                <a:lnTo>
                  <a:pt x="215921" y="68283"/>
                </a:lnTo>
                <a:close/>
                <a:moveTo>
                  <a:pt x="219757" y="65381"/>
                </a:moveTo>
                <a:lnTo>
                  <a:pt x="218457" y="64080"/>
                </a:lnTo>
                <a:lnTo>
                  <a:pt x="218457" y="62779"/>
                </a:lnTo>
                <a:lnTo>
                  <a:pt x="219290" y="61979"/>
                </a:lnTo>
                <a:lnTo>
                  <a:pt x="221092" y="61979"/>
                </a:lnTo>
                <a:lnTo>
                  <a:pt x="219757" y="63313"/>
                </a:lnTo>
                <a:lnTo>
                  <a:pt x="219757" y="65381"/>
                </a:lnTo>
                <a:close/>
                <a:moveTo>
                  <a:pt x="219290" y="61178"/>
                </a:moveTo>
                <a:lnTo>
                  <a:pt x="218457" y="60377"/>
                </a:lnTo>
                <a:lnTo>
                  <a:pt x="218457" y="59077"/>
                </a:lnTo>
                <a:lnTo>
                  <a:pt x="219757" y="57776"/>
                </a:lnTo>
                <a:lnTo>
                  <a:pt x="219757" y="59844"/>
                </a:lnTo>
                <a:lnTo>
                  <a:pt x="221092" y="61178"/>
                </a:lnTo>
                <a:lnTo>
                  <a:pt x="219290" y="61178"/>
                </a:lnTo>
                <a:close/>
                <a:moveTo>
                  <a:pt x="219657" y="56575"/>
                </a:moveTo>
                <a:lnTo>
                  <a:pt x="217623" y="56575"/>
                </a:lnTo>
                <a:lnTo>
                  <a:pt x="215921" y="54874"/>
                </a:lnTo>
                <a:lnTo>
                  <a:pt x="215921" y="47135"/>
                </a:lnTo>
                <a:lnTo>
                  <a:pt x="219657" y="50871"/>
                </a:lnTo>
                <a:lnTo>
                  <a:pt x="219657" y="56575"/>
                </a:lnTo>
                <a:close/>
                <a:moveTo>
                  <a:pt x="215921" y="37494"/>
                </a:moveTo>
                <a:lnTo>
                  <a:pt x="217623" y="35793"/>
                </a:lnTo>
                <a:lnTo>
                  <a:pt x="219657" y="35793"/>
                </a:lnTo>
                <a:lnTo>
                  <a:pt x="219657" y="41497"/>
                </a:lnTo>
                <a:lnTo>
                  <a:pt x="215921" y="45233"/>
                </a:lnTo>
                <a:lnTo>
                  <a:pt x="215921" y="37494"/>
                </a:lnTo>
                <a:close/>
                <a:moveTo>
                  <a:pt x="219757" y="34592"/>
                </a:moveTo>
                <a:lnTo>
                  <a:pt x="218457" y="33291"/>
                </a:lnTo>
                <a:lnTo>
                  <a:pt x="218457" y="31990"/>
                </a:lnTo>
                <a:lnTo>
                  <a:pt x="219290" y="31190"/>
                </a:lnTo>
                <a:lnTo>
                  <a:pt x="221092" y="31190"/>
                </a:lnTo>
                <a:lnTo>
                  <a:pt x="219757" y="32524"/>
                </a:lnTo>
                <a:lnTo>
                  <a:pt x="219757" y="34592"/>
                </a:lnTo>
                <a:close/>
                <a:moveTo>
                  <a:pt x="219290" y="30389"/>
                </a:moveTo>
                <a:lnTo>
                  <a:pt x="218457" y="29555"/>
                </a:lnTo>
                <a:lnTo>
                  <a:pt x="218457" y="28254"/>
                </a:lnTo>
                <a:lnTo>
                  <a:pt x="219757" y="26987"/>
                </a:lnTo>
                <a:lnTo>
                  <a:pt x="219757" y="29022"/>
                </a:lnTo>
                <a:lnTo>
                  <a:pt x="221092" y="30389"/>
                </a:lnTo>
                <a:lnTo>
                  <a:pt x="219290" y="30389"/>
                </a:lnTo>
                <a:close/>
                <a:moveTo>
                  <a:pt x="218056" y="27854"/>
                </a:moveTo>
                <a:lnTo>
                  <a:pt x="216755" y="27854"/>
                </a:lnTo>
                <a:lnTo>
                  <a:pt x="215921" y="27020"/>
                </a:lnTo>
                <a:lnTo>
                  <a:pt x="215921" y="25219"/>
                </a:lnTo>
                <a:lnTo>
                  <a:pt x="217156" y="26453"/>
                </a:lnTo>
                <a:lnTo>
                  <a:pt x="217456" y="26553"/>
                </a:lnTo>
                <a:lnTo>
                  <a:pt x="219324" y="26553"/>
                </a:lnTo>
                <a:close/>
                <a:moveTo>
                  <a:pt x="215121" y="27020"/>
                </a:moveTo>
                <a:lnTo>
                  <a:pt x="214320" y="27854"/>
                </a:lnTo>
                <a:lnTo>
                  <a:pt x="213019" y="27854"/>
                </a:lnTo>
                <a:lnTo>
                  <a:pt x="211718" y="26553"/>
                </a:lnTo>
                <a:lnTo>
                  <a:pt x="213620" y="26553"/>
                </a:lnTo>
                <a:lnTo>
                  <a:pt x="213887" y="26453"/>
                </a:lnTo>
                <a:lnTo>
                  <a:pt x="215121" y="25219"/>
                </a:lnTo>
                <a:close/>
                <a:moveTo>
                  <a:pt x="210518" y="28721"/>
                </a:moveTo>
                <a:lnTo>
                  <a:pt x="208850" y="30389"/>
                </a:lnTo>
                <a:lnTo>
                  <a:pt x="201077" y="30389"/>
                </a:lnTo>
                <a:lnTo>
                  <a:pt x="204813" y="26687"/>
                </a:lnTo>
                <a:lnTo>
                  <a:pt x="210518" y="26687"/>
                </a:lnTo>
                <a:lnTo>
                  <a:pt x="210518" y="28721"/>
                </a:lnTo>
                <a:close/>
                <a:moveTo>
                  <a:pt x="191437" y="30389"/>
                </a:moveTo>
                <a:lnTo>
                  <a:pt x="189736" y="28721"/>
                </a:lnTo>
                <a:lnTo>
                  <a:pt x="189736" y="26687"/>
                </a:lnTo>
                <a:lnTo>
                  <a:pt x="195473" y="26687"/>
                </a:lnTo>
                <a:lnTo>
                  <a:pt x="199176" y="30389"/>
                </a:lnTo>
                <a:lnTo>
                  <a:pt x="191437" y="30389"/>
                </a:lnTo>
                <a:close/>
                <a:moveTo>
                  <a:pt x="187268" y="27854"/>
                </a:moveTo>
                <a:lnTo>
                  <a:pt x="185967" y="27854"/>
                </a:lnTo>
                <a:lnTo>
                  <a:pt x="185133" y="27020"/>
                </a:lnTo>
                <a:lnTo>
                  <a:pt x="185133" y="25219"/>
                </a:lnTo>
                <a:lnTo>
                  <a:pt x="186367" y="26453"/>
                </a:lnTo>
                <a:lnTo>
                  <a:pt x="186667" y="26553"/>
                </a:lnTo>
                <a:lnTo>
                  <a:pt x="188535" y="26553"/>
                </a:lnTo>
                <a:close/>
                <a:moveTo>
                  <a:pt x="184332" y="27020"/>
                </a:moveTo>
                <a:lnTo>
                  <a:pt x="183532" y="27854"/>
                </a:lnTo>
                <a:lnTo>
                  <a:pt x="182231" y="27854"/>
                </a:lnTo>
                <a:lnTo>
                  <a:pt x="180930" y="26553"/>
                </a:lnTo>
                <a:lnTo>
                  <a:pt x="182831" y="26553"/>
                </a:lnTo>
                <a:lnTo>
                  <a:pt x="183098" y="26453"/>
                </a:lnTo>
                <a:lnTo>
                  <a:pt x="184332" y="25219"/>
                </a:lnTo>
                <a:close/>
                <a:moveTo>
                  <a:pt x="179729" y="28721"/>
                </a:moveTo>
                <a:lnTo>
                  <a:pt x="178061" y="30389"/>
                </a:lnTo>
                <a:lnTo>
                  <a:pt x="170289" y="30389"/>
                </a:lnTo>
                <a:lnTo>
                  <a:pt x="174025" y="26687"/>
                </a:lnTo>
                <a:lnTo>
                  <a:pt x="179729" y="26687"/>
                </a:lnTo>
                <a:lnTo>
                  <a:pt x="179729" y="28721"/>
                </a:lnTo>
                <a:close/>
                <a:moveTo>
                  <a:pt x="160649" y="30389"/>
                </a:moveTo>
                <a:lnTo>
                  <a:pt x="158947" y="28721"/>
                </a:lnTo>
                <a:lnTo>
                  <a:pt x="158947" y="26687"/>
                </a:lnTo>
                <a:lnTo>
                  <a:pt x="164685" y="26687"/>
                </a:lnTo>
                <a:lnTo>
                  <a:pt x="168387" y="30389"/>
                </a:lnTo>
                <a:lnTo>
                  <a:pt x="160649" y="30389"/>
                </a:lnTo>
                <a:close/>
                <a:moveTo>
                  <a:pt x="156479" y="27854"/>
                </a:moveTo>
                <a:lnTo>
                  <a:pt x="155178" y="27854"/>
                </a:lnTo>
                <a:lnTo>
                  <a:pt x="154344" y="27020"/>
                </a:lnTo>
                <a:lnTo>
                  <a:pt x="154344" y="25219"/>
                </a:lnTo>
                <a:lnTo>
                  <a:pt x="155578" y="26453"/>
                </a:lnTo>
                <a:lnTo>
                  <a:pt x="155878" y="26553"/>
                </a:lnTo>
                <a:lnTo>
                  <a:pt x="157746" y="26553"/>
                </a:lnTo>
                <a:close/>
                <a:moveTo>
                  <a:pt x="153543" y="27020"/>
                </a:moveTo>
                <a:lnTo>
                  <a:pt x="152743" y="27854"/>
                </a:lnTo>
                <a:lnTo>
                  <a:pt x="151442" y="27854"/>
                </a:lnTo>
                <a:lnTo>
                  <a:pt x="150141" y="26553"/>
                </a:lnTo>
                <a:lnTo>
                  <a:pt x="152042" y="26553"/>
                </a:lnTo>
                <a:lnTo>
                  <a:pt x="152309" y="26453"/>
                </a:lnTo>
                <a:lnTo>
                  <a:pt x="153543" y="25219"/>
                </a:lnTo>
                <a:close/>
                <a:moveTo>
                  <a:pt x="148940" y="28721"/>
                </a:moveTo>
                <a:lnTo>
                  <a:pt x="147272" y="30389"/>
                </a:lnTo>
                <a:lnTo>
                  <a:pt x="139500" y="30389"/>
                </a:lnTo>
                <a:lnTo>
                  <a:pt x="143236" y="26687"/>
                </a:lnTo>
                <a:lnTo>
                  <a:pt x="148940" y="26687"/>
                </a:lnTo>
                <a:lnTo>
                  <a:pt x="148940" y="28721"/>
                </a:lnTo>
                <a:close/>
                <a:moveTo>
                  <a:pt x="129860" y="30389"/>
                </a:moveTo>
                <a:lnTo>
                  <a:pt x="128159" y="28721"/>
                </a:lnTo>
                <a:lnTo>
                  <a:pt x="128159" y="26687"/>
                </a:lnTo>
                <a:lnTo>
                  <a:pt x="133896" y="26687"/>
                </a:lnTo>
                <a:lnTo>
                  <a:pt x="137599" y="30389"/>
                </a:lnTo>
                <a:lnTo>
                  <a:pt x="129860" y="30389"/>
                </a:lnTo>
                <a:close/>
                <a:moveTo>
                  <a:pt x="125690" y="27854"/>
                </a:moveTo>
                <a:lnTo>
                  <a:pt x="124389" y="27854"/>
                </a:lnTo>
                <a:lnTo>
                  <a:pt x="123555" y="27020"/>
                </a:lnTo>
                <a:lnTo>
                  <a:pt x="123555" y="25219"/>
                </a:lnTo>
                <a:lnTo>
                  <a:pt x="124790" y="26453"/>
                </a:lnTo>
                <a:lnTo>
                  <a:pt x="125056" y="26553"/>
                </a:lnTo>
                <a:lnTo>
                  <a:pt x="126958" y="26553"/>
                </a:lnTo>
                <a:close/>
                <a:moveTo>
                  <a:pt x="122755" y="27020"/>
                </a:moveTo>
                <a:lnTo>
                  <a:pt x="121954" y="27854"/>
                </a:lnTo>
                <a:lnTo>
                  <a:pt x="120653" y="27854"/>
                </a:lnTo>
                <a:lnTo>
                  <a:pt x="119352" y="26553"/>
                </a:lnTo>
                <a:lnTo>
                  <a:pt x="121254" y="26553"/>
                </a:lnTo>
                <a:lnTo>
                  <a:pt x="121521" y="26453"/>
                </a:lnTo>
                <a:lnTo>
                  <a:pt x="122755" y="25219"/>
                </a:lnTo>
                <a:lnTo>
                  <a:pt x="122755" y="27020"/>
                </a:lnTo>
                <a:close/>
                <a:moveTo>
                  <a:pt x="118152" y="28721"/>
                </a:moveTo>
                <a:lnTo>
                  <a:pt x="116450" y="30389"/>
                </a:lnTo>
                <a:lnTo>
                  <a:pt x="108711" y="30389"/>
                </a:lnTo>
                <a:lnTo>
                  <a:pt x="112414" y="26687"/>
                </a:lnTo>
                <a:lnTo>
                  <a:pt x="118152" y="26687"/>
                </a:lnTo>
                <a:lnTo>
                  <a:pt x="118152" y="28721"/>
                </a:lnTo>
                <a:close/>
                <a:moveTo>
                  <a:pt x="99071" y="30389"/>
                </a:moveTo>
                <a:lnTo>
                  <a:pt x="97370" y="28721"/>
                </a:lnTo>
                <a:lnTo>
                  <a:pt x="97370" y="26687"/>
                </a:lnTo>
                <a:lnTo>
                  <a:pt x="103074" y="26687"/>
                </a:lnTo>
                <a:lnTo>
                  <a:pt x="106810" y="30389"/>
                </a:lnTo>
                <a:lnTo>
                  <a:pt x="99071" y="30389"/>
                </a:lnTo>
                <a:close/>
                <a:moveTo>
                  <a:pt x="94868" y="27854"/>
                </a:moveTo>
                <a:lnTo>
                  <a:pt x="93567" y="27854"/>
                </a:lnTo>
                <a:lnTo>
                  <a:pt x="92767" y="27020"/>
                </a:lnTo>
                <a:lnTo>
                  <a:pt x="92767" y="25219"/>
                </a:lnTo>
                <a:lnTo>
                  <a:pt x="94001" y="26453"/>
                </a:lnTo>
                <a:lnTo>
                  <a:pt x="94268" y="26587"/>
                </a:lnTo>
                <a:lnTo>
                  <a:pt x="96169" y="26587"/>
                </a:lnTo>
                <a:close/>
                <a:moveTo>
                  <a:pt x="91966" y="27020"/>
                </a:moveTo>
                <a:lnTo>
                  <a:pt x="91166" y="27854"/>
                </a:lnTo>
                <a:lnTo>
                  <a:pt x="89865" y="27854"/>
                </a:lnTo>
                <a:lnTo>
                  <a:pt x="88564" y="26553"/>
                </a:lnTo>
                <a:lnTo>
                  <a:pt x="90465" y="26553"/>
                </a:lnTo>
                <a:lnTo>
                  <a:pt x="90732" y="26453"/>
                </a:lnTo>
                <a:lnTo>
                  <a:pt x="91966" y="25219"/>
                </a:lnTo>
                <a:lnTo>
                  <a:pt x="91966" y="27020"/>
                </a:lnTo>
                <a:close/>
                <a:moveTo>
                  <a:pt x="87363" y="28721"/>
                </a:moveTo>
                <a:lnTo>
                  <a:pt x="85662" y="30389"/>
                </a:lnTo>
                <a:lnTo>
                  <a:pt x="77923" y="30389"/>
                </a:lnTo>
                <a:lnTo>
                  <a:pt x="81625" y="26687"/>
                </a:lnTo>
                <a:lnTo>
                  <a:pt x="87363" y="26687"/>
                </a:lnTo>
                <a:lnTo>
                  <a:pt x="87363" y="28721"/>
                </a:lnTo>
                <a:close/>
                <a:moveTo>
                  <a:pt x="68249" y="30389"/>
                </a:moveTo>
                <a:lnTo>
                  <a:pt x="66581" y="28721"/>
                </a:lnTo>
                <a:lnTo>
                  <a:pt x="66581" y="26687"/>
                </a:lnTo>
                <a:lnTo>
                  <a:pt x="72285" y="26687"/>
                </a:lnTo>
                <a:lnTo>
                  <a:pt x="76021" y="30389"/>
                </a:lnTo>
                <a:lnTo>
                  <a:pt x="68249" y="30389"/>
                </a:lnTo>
                <a:close/>
                <a:moveTo>
                  <a:pt x="64080" y="27854"/>
                </a:moveTo>
                <a:lnTo>
                  <a:pt x="62779" y="27854"/>
                </a:lnTo>
                <a:lnTo>
                  <a:pt x="61978" y="27020"/>
                </a:lnTo>
                <a:lnTo>
                  <a:pt x="61978" y="25219"/>
                </a:lnTo>
                <a:lnTo>
                  <a:pt x="63212" y="26453"/>
                </a:lnTo>
                <a:lnTo>
                  <a:pt x="63479" y="26553"/>
                </a:lnTo>
                <a:lnTo>
                  <a:pt x="65381" y="26553"/>
                </a:lnTo>
                <a:close/>
                <a:moveTo>
                  <a:pt x="61178" y="27020"/>
                </a:moveTo>
                <a:lnTo>
                  <a:pt x="60344" y="27854"/>
                </a:lnTo>
                <a:lnTo>
                  <a:pt x="59043" y="27854"/>
                </a:lnTo>
                <a:lnTo>
                  <a:pt x="57775" y="26553"/>
                </a:lnTo>
                <a:lnTo>
                  <a:pt x="59676" y="26553"/>
                </a:lnTo>
                <a:lnTo>
                  <a:pt x="59943" y="26453"/>
                </a:lnTo>
                <a:lnTo>
                  <a:pt x="61178" y="25219"/>
                </a:lnTo>
                <a:close/>
                <a:moveTo>
                  <a:pt x="56574" y="28721"/>
                </a:moveTo>
                <a:lnTo>
                  <a:pt x="54873" y="30389"/>
                </a:lnTo>
                <a:lnTo>
                  <a:pt x="47134" y="30389"/>
                </a:lnTo>
                <a:lnTo>
                  <a:pt x="50837" y="26687"/>
                </a:lnTo>
                <a:lnTo>
                  <a:pt x="56574" y="26687"/>
                </a:lnTo>
                <a:close/>
                <a:moveTo>
                  <a:pt x="37461" y="30389"/>
                </a:moveTo>
                <a:lnTo>
                  <a:pt x="35793" y="28721"/>
                </a:lnTo>
                <a:lnTo>
                  <a:pt x="35793" y="26687"/>
                </a:lnTo>
                <a:lnTo>
                  <a:pt x="41497" y="26687"/>
                </a:lnTo>
                <a:lnTo>
                  <a:pt x="45233" y="30389"/>
                </a:lnTo>
                <a:lnTo>
                  <a:pt x="37461" y="30389"/>
                </a:lnTo>
                <a:close/>
                <a:moveTo>
                  <a:pt x="33291" y="27854"/>
                </a:moveTo>
                <a:lnTo>
                  <a:pt x="31990" y="27854"/>
                </a:lnTo>
                <a:lnTo>
                  <a:pt x="31189" y="27020"/>
                </a:lnTo>
                <a:lnTo>
                  <a:pt x="31189" y="25219"/>
                </a:lnTo>
                <a:lnTo>
                  <a:pt x="32424" y="26453"/>
                </a:lnTo>
                <a:lnTo>
                  <a:pt x="32691" y="26553"/>
                </a:lnTo>
                <a:lnTo>
                  <a:pt x="34592" y="26553"/>
                </a:lnTo>
                <a:close/>
                <a:moveTo>
                  <a:pt x="30389" y="27020"/>
                </a:moveTo>
                <a:lnTo>
                  <a:pt x="29555" y="27854"/>
                </a:lnTo>
                <a:lnTo>
                  <a:pt x="28254" y="27854"/>
                </a:lnTo>
                <a:lnTo>
                  <a:pt x="26986" y="26553"/>
                </a:lnTo>
                <a:lnTo>
                  <a:pt x="28854" y="26553"/>
                </a:lnTo>
                <a:lnTo>
                  <a:pt x="29155" y="26453"/>
                </a:lnTo>
                <a:lnTo>
                  <a:pt x="30389" y="25219"/>
                </a:lnTo>
                <a:lnTo>
                  <a:pt x="30389" y="27020"/>
                </a:lnTo>
                <a:close/>
                <a:moveTo>
                  <a:pt x="25786" y="28721"/>
                </a:moveTo>
                <a:lnTo>
                  <a:pt x="24084" y="30389"/>
                </a:lnTo>
                <a:lnTo>
                  <a:pt x="16346" y="30389"/>
                </a:lnTo>
                <a:lnTo>
                  <a:pt x="20048" y="26687"/>
                </a:lnTo>
                <a:lnTo>
                  <a:pt x="25752" y="26687"/>
                </a:lnTo>
                <a:lnTo>
                  <a:pt x="25752" y="28721"/>
                </a:lnTo>
                <a:close/>
                <a:moveTo>
                  <a:pt x="24084" y="31190"/>
                </a:moveTo>
                <a:lnTo>
                  <a:pt x="25786" y="32858"/>
                </a:lnTo>
                <a:lnTo>
                  <a:pt x="25786" y="34893"/>
                </a:lnTo>
                <a:lnTo>
                  <a:pt x="20048" y="34893"/>
                </a:lnTo>
                <a:lnTo>
                  <a:pt x="16346" y="31190"/>
                </a:lnTo>
                <a:close/>
                <a:moveTo>
                  <a:pt x="23050" y="45800"/>
                </a:moveTo>
                <a:lnTo>
                  <a:pt x="21182" y="45800"/>
                </a:lnTo>
                <a:lnTo>
                  <a:pt x="19781" y="44366"/>
                </a:lnTo>
                <a:lnTo>
                  <a:pt x="19781" y="42365"/>
                </a:lnTo>
                <a:lnTo>
                  <a:pt x="21082" y="41030"/>
                </a:lnTo>
                <a:lnTo>
                  <a:pt x="21082" y="43832"/>
                </a:lnTo>
                <a:close/>
                <a:moveTo>
                  <a:pt x="18981" y="43132"/>
                </a:moveTo>
                <a:lnTo>
                  <a:pt x="18981" y="44700"/>
                </a:lnTo>
                <a:lnTo>
                  <a:pt x="20082" y="45800"/>
                </a:lnTo>
                <a:lnTo>
                  <a:pt x="16346" y="45800"/>
                </a:lnTo>
                <a:close/>
                <a:moveTo>
                  <a:pt x="15778" y="45233"/>
                </a:moveTo>
                <a:lnTo>
                  <a:pt x="15778" y="41497"/>
                </a:lnTo>
                <a:lnTo>
                  <a:pt x="16879" y="42598"/>
                </a:lnTo>
                <a:lnTo>
                  <a:pt x="17046" y="42598"/>
                </a:lnTo>
                <a:lnTo>
                  <a:pt x="18414" y="42598"/>
                </a:lnTo>
                <a:close/>
                <a:moveTo>
                  <a:pt x="19214" y="41797"/>
                </a:moveTo>
                <a:lnTo>
                  <a:pt x="17213" y="41797"/>
                </a:lnTo>
                <a:lnTo>
                  <a:pt x="15778" y="40363"/>
                </a:lnTo>
                <a:lnTo>
                  <a:pt x="15778" y="38495"/>
                </a:lnTo>
                <a:lnTo>
                  <a:pt x="17747" y="40463"/>
                </a:lnTo>
                <a:lnTo>
                  <a:pt x="17913" y="40463"/>
                </a:lnTo>
                <a:lnTo>
                  <a:pt x="20515" y="40463"/>
                </a:lnTo>
                <a:close/>
                <a:moveTo>
                  <a:pt x="14978" y="45233"/>
                </a:moveTo>
                <a:lnTo>
                  <a:pt x="12343" y="42598"/>
                </a:lnTo>
                <a:lnTo>
                  <a:pt x="13744" y="42598"/>
                </a:lnTo>
                <a:lnTo>
                  <a:pt x="14011" y="42465"/>
                </a:lnTo>
                <a:lnTo>
                  <a:pt x="14978" y="41497"/>
                </a:lnTo>
                <a:close/>
                <a:moveTo>
                  <a:pt x="16346" y="46568"/>
                </a:moveTo>
                <a:lnTo>
                  <a:pt x="20082" y="46568"/>
                </a:lnTo>
                <a:lnTo>
                  <a:pt x="19114" y="47568"/>
                </a:lnTo>
                <a:lnTo>
                  <a:pt x="18981" y="47835"/>
                </a:lnTo>
                <a:lnTo>
                  <a:pt x="18981" y="49203"/>
                </a:lnTo>
                <a:close/>
                <a:moveTo>
                  <a:pt x="18414" y="49770"/>
                </a:moveTo>
                <a:lnTo>
                  <a:pt x="16879" y="49770"/>
                </a:lnTo>
                <a:lnTo>
                  <a:pt x="15778" y="50871"/>
                </a:lnTo>
                <a:lnTo>
                  <a:pt x="15778" y="47135"/>
                </a:lnTo>
                <a:close/>
                <a:moveTo>
                  <a:pt x="24351" y="49903"/>
                </a:moveTo>
                <a:lnTo>
                  <a:pt x="27654" y="46568"/>
                </a:lnTo>
                <a:lnTo>
                  <a:pt x="29822" y="46568"/>
                </a:lnTo>
                <a:lnTo>
                  <a:pt x="25886" y="50537"/>
                </a:lnTo>
                <a:lnTo>
                  <a:pt x="25886" y="56108"/>
                </a:lnTo>
                <a:lnTo>
                  <a:pt x="24351" y="54573"/>
                </a:lnTo>
                <a:lnTo>
                  <a:pt x="24351" y="49903"/>
                </a:lnTo>
                <a:close/>
                <a:moveTo>
                  <a:pt x="25786" y="59510"/>
                </a:moveTo>
                <a:lnTo>
                  <a:pt x="24084" y="61178"/>
                </a:lnTo>
                <a:lnTo>
                  <a:pt x="16346" y="61178"/>
                </a:lnTo>
                <a:lnTo>
                  <a:pt x="20048" y="57475"/>
                </a:lnTo>
                <a:lnTo>
                  <a:pt x="25752" y="57475"/>
                </a:lnTo>
                <a:lnTo>
                  <a:pt x="25752" y="59510"/>
                </a:lnTo>
                <a:close/>
                <a:moveTo>
                  <a:pt x="24084" y="61979"/>
                </a:moveTo>
                <a:lnTo>
                  <a:pt x="25786" y="63646"/>
                </a:lnTo>
                <a:lnTo>
                  <a:pt x="25786" y="65681"/>
                </a:lnTo>
                <a:lnTo>
                  <a:pt x="20048" y="65681"/>
                </a:lnTo>
                <a:lnTo>
                  <a:pt x="16346" y="61979"/>
                </a:lnTo>
                <a:lnTo>
                  <a:pt x="24084" y="61979"/>
                </a:lnTo>
                <a:close/>
                <a:moveTo>
                  <a:pt x="23050" y="76589"/>
                </a:moveTo>
                <a:lnTo>
                  <a:pt x="21182" y="76589"/>
                </a:lnTo>
                <a:lnTo>
                  <a:pt x="19781" y="75155"/>
                </a:lnTo>
                <a:lnTo>
                  <a:pt x="19781" y="73153"/>
                </a:lnTo>
                <a:lnTo>
                  <a:pt x="21082" y="71819"/>
                </a:lnTo>
                <a:lnTo>
                  <a:pt x="21082" y="74621"/>
                </a:lnTo>
                <a:close/>
                <a:moveTo>
                  <a:pt x="18981" y="73920"/>
                </a:moveTo>
                <a:lnTo>
                  <a:pt x="18981" y="75321"/>
                </a:lnTo>
                <a:lnTo>
                  <a:pt x="19114" y="75588"/>
                </a:lnTo>
                <a:lnTo>
                  <a:pt x="20082" y="76589"/>
                </a:lnTo>
                <a:lnTo>
                  <a:pt x="16346" y="76589"/>
                </a:lnTo>
                <a:close/>
                <a:moveTo>
                  <a:pt x="15778" y="76022"/>
                </a:moveTo>
                <a:lnTo>
                  <a:pt x="15778" y="72286"/>
                </a:lnTo>
                <a:lnTo>
                  <a:pt x="16879" y="73387"/>
                </a:lnTo>
                <a:lnTo>
                  <a:pt x="18414" y="73387"/>
                </a:lnTo>
                <a:close/>
                <a:moveTo>
                  <a:pt x="19214" y="72586"/>
                </a:moveTo>
                <a:lnTo>
                  <a:pt x="17213" y="72586"/>
                </a:lnTo>
                <a:lnTo>
                  <a:pt x="15778" y="71152"/>
                </a:lnTo>
                <a:lnTo>
                  <a:pt x="15778" y="69317"/>
                </a:lnTo>
                <a:lnTo>
                  <a:pt x="17747" y="71285"/>
                </a:lnTo>
                <a:lnTo>
                  <a:pt x="20515" y="71285"/>
                </a:lnTo>
                <a:close/>
                <a:moveTo>
                  <a:pt x="14978" y="76022"/>
                </a:moveTo>
                <a:lnTo>
                  <a:pt x="12343" y="73387"/>
                </a:lnTo>
                <a:lnTo>
                  <a:pt x="13744" y="73387"/>
                </a:lnTo>
                <a:lnTo>
                  <a:pt x="14011" y="73253"/>
                </a:lnTo>
                <a:lnTo>
                  <a:pt x="14978" y="72286"/>
                </a:lnTo>
                <a:close/>
                <a:moveTo>
                  <a:pt x="16346" y="77356"/>
                </a:moveTo>
                <a:lnTo>
                  <a:pt x="20082" y="77356"/>
                </a:lnTo>
                <a:lnTo>
                  <a:pt x="18981" y="78457"/>
                </a:lnTo>
                <a:lnTo>
                  <a:pt x="18981" y="80025"/>
                </a:lnTo>
                <a:close/>
                <a:moveTo>
                  <a:pt x="18414" y="80559"/>
                </a:moveTo>
                <a:lnTo>
                  <a:pt x="17046" y="80559"/>
                </a:lnTo>
                <a:lnTo>
                  <a:pt x="16879" y="80559"/>
                </a:lnTo>
                <a:lnTo>
                  <a:pt x="15778" y="81659"/>
                </a:lnTo>
                <a:lnTo>
                  <a:pt x="15778" y="77923"/>
                </a:lnTo>
                <a:close/>
                <a:moveTo>
                  <a:pt x="24351" y="80692"/>
                </a:moveTo>
                <a:lnTo>
                  <a:pt x="27654" y="77356"/>
                </a:lnTo>
                <a:lnTo>
                  <a:pt x="29822" y="77356"/>
                </a:lnTo>
                <a:lnTo>
                  <a:pt x="25886" y="81326"/>
                </a:lnTo>
                <a:lnTo>
                  <a:pt x="25886" y="86896"/>
                </a:lnTo>
                <a:lnTo>
                  <a:pt x="24351" y="85362"/>
                </a:lnTo>
                <a:lnTo>
                  <a:pt x="24351" y="80692"/>
                </a:lnTo>
                <a:close/>
                <a:moveTo>
                  <a:pt x="25786" y="90299"/>
                </a:moveTo>
                <a:lnTo>
                  <a:pt x="24084" y="91967"/>
                </a:lnTo>
                <a:lnTo>
                  <a:pt x="16346" y="91967"/>
                </a:lnTo>
                <a:lnTo>
                  <a:pt x="20048" y="88264"/>
                </a:lnTo>
                <a:lnTo>
                  <a:pt x="25752" y="88264"/>
                </a:lnTo>
                <a:lnTo>
                  <a:pt x="25752" y="90299"/>
                </a:lnTo>
                <a:close/>
                <a:moveTo>
                  <a:pt x="24084" y="92767"/>
                </a:moveTo>
                <a:lnTo>
                  <a:pt x="25786" y="94435"/>
                </a:lnTo>
                <a:lnTo>
                  <a:pt x="25786" y="96470"/>
                </a:lnTo>
                <a:lnTo>
                  <a:pt x="20048" y="96470"/>
                </a:lnTo>
                <a:lnTo>
                  <a:pt x="16346" y="92767"/>
                </a:lnTo>
                <a:close/>
                <a:moveTo>
                  <a:pt x="28254" y="95302"/>
                </a:moveTo>
                <a:lnTo>
                  <a:pt x="29555" y="95302"/>
                </a:lnTo>
                <a:lnTo>
                  <a:pt x="30389" y="96136"/>
                </a:lnTo>
                <a:lnTo>
                  <a:pt x="30389" y="97938"/>
                </a:lnTo>
                <a:lnTo>
                  <a:pt x="29155" y="96703"/>
                </a:lnTo>
                <a:lnTo>
                  <a:pt x="28854" y="96603"/>
                </a:lnTo>
                <a:lnTo>
                  <a:pt x="26986" y="96603"/>
                </a:lnTo>
                <a:close/>
                <a:moveTo>
                  <a:pt x="31189" y="96136"/>
                </a:moveTo>
                <a:lnTo>
                  <a:pt x="31990" y="95302"/>
                </a:lnTo>
                <a:lnTo>
                  <a:pt x="33291" y="95302"/>
                </a:lnTo>
                <a:lnTo>
                  <a:pt x="34592" y="96603"/>
                </a:lnTo>
                <a:lnTo>
                  <a:pt x="32691" y="96603"/>
                </a:lnTo>
                <a:lnTo>
                  <a:pt x="32424" y="96703"/>
                </a:lnTo>
                <a:lnTo>
                  <a:pt x="31156" y="97938"/>
                </a:lnTo>
                <a:lnTo>
                  <a:pt x="31156" y="96136"/>
                </a:lnTo>
                <a:close/>
                <a:moveTo>
                  <a:pt x="35793" y="94435"/>
                </a:moveTo>
                <a:lnTo>
                  <a:pt x="37461" y="92767"/>
                </a:lnTo>
                <a:lnTo>
                  <a:pt x="45233" y="92767"/>
                </a:lnTo>
                <a:lnTo>
                  <a:pt x="41497" y="96470"/>
                </a:lnTo>
                <a:lnTo>
                  <a:pt x="35793" y="96470"/>
                </a:lnTo>
                <a:close/>
                <a:moveTo>
                  <a:pt x="54873" y="92767"/>
                </a:moveTo>
                <a:lnTo>
                  <a:pt x="56574" y="94435"/>
                </a:lnTo>
                <a:lnTo>
                  <a:pt x="56574" y="96470"/>
                </a:lnTo>
                <a:lnTo>
                  <a:pt x="50837" y="96470"/>
                </a:lnTo>
                <a:lnTo>
                  <a:pt x="47134" y="92767"/>
                </a:lnTo>
                <a:close/>
                <a:moveTo>
                  <a:pt x="59043" y="95302"/>
                </a:moveTo>
                <a:lnTo>
                  <a:pt x="60344" y="95302"/>
                </a:lnTo>
                <a:lnTo>
                  <a:pt x="61178" y="96136"/>
                </a:lnTo>
                <a:lnTo>
                  <a:pt x="61178" y="97938"/>
                </a:lnTo>
                <a:lnTo>
                  <a:pt x="59943" y="96703"/>
                </a:lnTo>
                <a:lnTo>
                  <a:pt x="59676" y="96603"/>
                </a:lnTo>
                <a:lnTo>
                  <a:pt x="57775" y="96603"/>
                </a:lnTo>
                <a:close/>
                <a:moveTo>
                  <a:pt x="61978" y="96136"/>
                </a:moveTo>
                <a:lnTo>
                  <a:pt x="62779" y="95302"/>
                </a:lnTo>
                <a:lnTo>
                  <a:pt x="64080" y="95302"/>
                </a:lnTo>
                <a:lnTo>
                  <a:pt x="65381" y="96603"/>
                </a:lnTo>
                <a:lnTo>
                  <a:pt x="63479" y="96603"/>
                </a:lnTo>
                <a:lnTo>
                  <a:pt x="63212" y="96703"/>
                </a:lnTo>
                <a:lnTo>
                  <a:pt x="61978" y="97938"/>
                </a:lnTo>
                <a:close/>
                <a:moveTo>
                  <a:pt x="66581" y="94435"/>
                </a:moveTo>
                <a:lnTo>
                  <a:pt x="68249" y="92767"/>
                </a:lnTo>
                <a:lnTo>
                  <a:pt x="76021" y="92767"/>
                </a:lnTo>
                <a:lnTo>
                  <a:pt x="72285" y="96470"/>
                </a:lnTo>
                <a:lnTo>
                  <a:pt x="66581" y="96470"/>
                </a:lnTo>
                <a:lnTo>
                  <a:pt x="66581" y="94435"/>
                </a:lnTo>
                <a:close/>
                <a:moveTo>
                  <a:pt x="85662" y="92767"/>
                </a:moveTo>
                <a:lnTo>
                  <a:pt x="87363" y="94435"/>
                </a:lnTo>
                <a:lnTo>
                  <a:pt x="87363" y="96470"/>
                </a:lnTo>
                <a:lnTo>
                  <a:pt x="81659" y="96470"/>
                </a:lnTo>
                <a:lnTo>
                  <a:pt x="77923" y="92767"/>
                </a:lnTo>
                <a:close/>
                <a:moveTo>
                  <a:pt x="89831" y="95302"/>
                </a:moveTo>
                <a:lnTo>
                  <a:pt x="91132" y="95302"/>
                </a:lnTo>
                <a:lnTo>
                  <a:pt x="91966" y="96136"/>
                </a:lnTo>
                <a:lnTo>
                  <a:pt x="91966" y="97938"/>
                </a:lnTo>
                <a:lnTo>
                  <a:pt x="90732" y="96703"/>
                </a:lnTo>
                <a:lnTo>
                  <a:pt x="90465" y="96603"/>
                </a:lnTo>
                <a:lnTo>
                  <a:pt x="88564" y="96603"/>
                </a:lnTo>
                <a:close/>
                <a:moveTo>
                  <a:pt x="92767" y="96136"/>
                </a:moveTo>
                <a:lnTo>
                  <a:pt x="93567" y="95302"/>
                </a:lnTo>
                <a:lnTo>
                  <a:pt x="94868" y="95302"/>
                </a:lnTo>
                <a:lnTo>
                  <a:pt x="96169" y="96603"/>
                </a:lnTo>
                <a:lnTo>
                  <a:pt x="94268" y="96603"/>
                </a:lnTo>
                <a:lnTo>
                  <a:pt x="94001" y="96703"/>
                </a:lnTo>
                <a:lnTo>
                  <a:pt x="92767" y="97938"/>
                </a:lnTo>
                <a:lnTo>
                  <a:pt x="92767" y="96136"/>
                </a:lnTo>
                <a:close/>
                <a:moveTo>
                  <a:pt x="97370" y="94435"/>
                </a:moveTo>
                <a:lnTo>
                  <a:pt x="99071" y="92767"/>
                </a:lnTo>
                <a:lnTo>
                  <a:pt x="106810" y="92767"/>
                </a:lnTo>
                <a:lnTo>
                  <a:pt x="103074" y="96470"/>
                </a:lnTo>
                <a:lnTo>
                  <a:pt x="97370" y="96470"/>
                </a:lnTo>
                <a:lnTo>
                  <a:pt x="97370" y="94435"/>
                </a:lnTo>
                <a:close/>
                <a:moveTo>
                  <a:pt x="116450" y="92767"/>
                </a:moveTo>
                <a:lnTo>
                  <a:pt x="118152" y="94435"/>
                </a:lnTo>
                <a:lnTo>
                  <a:pt x="118152" y="96470"/>
                </a:lnTo>
                <a:lnTo>
                  <a:pt x="112447" y="96470"/>
                </a:lnTo>
                <a:lnTo>
                  <a:pt x="108711" y="92767"/>
                </a:lnTo>
                <a:close/>
                <a:moveTo>
                  <a:pt x="120653" y="95302"/>
                </a:moveTo>
                <a:lnTo>
                  <a:pt x="121954" y="95302"/>
                </a:lnTo>
                <a:lnTo>
                  <a:pt x="122755" y="96136"/>
                </a:lnTo>
                <a:lnTo>
                  <a:pt x="122755" y="97938"/>
                </a:lnTo>
                <a:lnTo>
                  <a:pt x="121521" y="96703"/>
                </a:lnTo>
                <a:lnTo>
                  <a:pt x="121254" y="96603"/>
                </a:lnTo>
                <a:lnTo>
                  <a:pt x="119352" y="96603"/>
                </a:lnTo>
                <a:close/>
                <a:moveTo>
                  <a:pt x="123555" y="96136"/>
                </a:moveTo>
                <a:lnTo>
                  <a:pt x="124389" y="95302"/>
                </a:lnTo>
                <a:lnTo>
                  <a:pt x="125657" y="95302"/>
                </a:lnTo>
                <a:lnTo>
                  <a:pt x="126958" y="96603"/>
                </a:lnTo>
                <a:lnTo>
                  <a:pt x="125056" y="96603"/>
                </a:lnTo>
                <a:lnTo>
                  <a:pt x="124790" y="96703"/>
                </a:lnTo>
                <a:lnTo>
                  <a:pt x="123555" y="97938"/>
                </a:lnTo>
                <a:lnTo>
                  <a:pt x="123555" y="96136"/>
                </a:lnTo>
                <a:close/>
                <a:moveTo>
                  <a:pt x="128159" y="94435"/>
                </a:moveTo>
                <a:lnTo>
                  <a:pt x="129860" y="92767"/>
                </a:lnTo>
                <a:lnTo>
                  <a:pt x="137599" y="92767"/>
                </a:lnTo>
                <a:lnTo>
                  <a:pt x="133863" y="96470"/>
                </a:lnTo>
                <a:lnTo>
                  <a:pt x="128159" y="96470"/>
                </a:lnTo>
                <a:lnTo>
                  <a:pt x="128159" y="94435"/>
                </a:lnTo>
                <a:close/>
                <a:moveTo>
                  <a:pt x="147272" y="92767"/>
                </a:moveTo>
                <a:lnTo>
                  <a:pt x="148940" y="94435"/>
                </a:lnTo>
                <a:lnTo>
                  <a:pt x="148940" y="96470"/>
                </a:lnTo>
                <a:lnTo>
                  <a:pt x="143236" y="96470"/>
                </a:lnTo>
                <a:lnTo>
                  <a:pt x="139500" y="92767"/>
                </a:lnTo>
                <a:close/>
                <a:moveTo>
                  <a:pt x="151442" y="95302"/>
                </a:moveTo>
                <a:lnTo>
                  <a:pt x="152743" y="95302"/>
                </a:lnTo>
                <a:lnTo>
                  <a:pt x="153543" y="96136"/>
                </a:lnTo>
                <a:lnTo>
                  <a:pt x="153543" y="97938"/>
                </a:lnTo>
                <a:lnTo>
                  <a:pt x="152309" y="96703"/>
                </a:lnTo>
                <a:lnTo>
                  <a:pt x="152042" y="96603"/>
                </a:lnTo>
                <a:lnTo>
                  <a:pt x="150141" y="96603"/>
                </a:lnTo>
                <a:close/>
                <a:moveTo>
                  <a:pt x="154344" y="96136"/>
                </a:moveTo>
                <a:lnTo>
                  <a:pt x="155178" y="95302"/>
                </a:lnTo>
                <a:lnTo>
                  <a:pt x="156479" y="95302"/>
                </a:lnTo>
                <a:lnTo>
                  <a:pt x="157746" y="96603"/>
                </a:lnTo>
                <a:lnTo>
                  <a:pt x="155845" y="96603"/>
                </a:lnTo>
                <a:lnTo>
                  <a:pt x="155578" y="96703"/>
                </a:lnTo>
                <a:lnTo>
                  <a:pt x="154344" y="97938"/>
                </a:lnTo>
                <a:close/>
                <a:moveTo>
                  <a:pt x="158947" y="94435"/>
                </a:moveTo>
                <a:lnTo>
                  <a:pt x="160649" y="92767"/>
                </a:lnTo>
                <a:lnTo>
                  <a:pt x="168387" y="92767"/>
                </a:lnTo>
                <a:lnTo>
                  <a:pt x="164651" y="96470"/>
                </a:lnTo>
                <a:lnTo>
                  <a:pt x="158947" y="96470"/>
                </a:lnTo>
                <a:lnTo>
                  <a:pt x="158947" y="94435"/>
                </a:lnTo>
                <a:close/>
                <a:moveTo>
                  <a:pt x="178061" y="92767"/>
                </a:moveTo>
                <a:lnTo>
                  <a:pt x="179729" y="94435"/>
                </a:lnTo>
                <a:lnTo>
                  <a:pt x="179729" y="96470"/>
                </a:lnTo>
                <a:lnTo>
                  <a:pt x="174025" y="96470"/>
                </a:lnTo>
                <a:lnTo>
                  <a:pt x="170289" y="92767"/>
                </a:lnTo>
                <a:close/>
                <a:moveTo>
                  <a:pt x="182231" y="95302"/>
                </a:moveTo>
                <a:lnTo>
                  <a:pt x="183532" y="95302"/>
                </a:lnTo>
                <a:lnTo>
                  <a:pt x="184332" y="96136"/>
                </a:lnTo>
                <a:lnTo>
                  <a:pt x="184332" y="97938"/>
                </a:lnTo>
                <a:lnTo>
                  <a:pt x="183098" y="96703"/>
                </a:lnTo>
                <a:lnTo>
                  <a:pt x="182831" y="96603"/>
                </a:lnTo>
                <a:lnTo>
                  <a:pt x="180930" y="96603"/>
                </a:lnTo>
                <a:close/>
                <a:moveTo>
                  <a:pt x="185133" y="96136"/>
                </a:moveTo>
                <a:lnTo>
                  <a:pt x="185967" y="95302"/>
                </a:lnTo>
                <a:lnTo>
                  <a:pt x="187268" y="95302"/>
                </a:lnTo>
                <a:lnTo>
                  <a:pt x="188535" y="96603"/>
                </a:lnTo>
                <a:lnTo>
                  <a:pt x="186667" y="96603"/>
                </a:lnTo>
                <a:lnTo>
                  <a:pt x="186367" y="96703"/>
                </a:lnTo>
                <a:lnTo>
                  <a:pt x="185133" y="97938"/>
                </a:lnTo>
                <a:close/>
                <a:moveTo>
                  <a:pt x="189736" y="94435"/>
                </a:moveTo>
                <a:lnTo>
                  <a:pt x="191437" y="92767"/>
                </a:lnTo>
                <a:lnTo>
                  <a:pt x="199176" y="92767"/>
                </a:lnTo>
                <a:lnTo>
                  <a:pt x="195473" y="96470"/>
                </a:lnTo>
                <a:lnTo>
                  <a:pt x="189736" y="96470"/>
                </a:lnTo>
                <a:lnTo>
                  <a:pt x="189736" y="94435"/>
                </a:lnTo>
                <a:close/>
                <a:moveTo>
                  <a:pt x="208850" y="92767"/>
                </a:moveTo>
                <a:lnTo>
                  <a:pt x="210518" y="94435"/>
                </a:lnTo>
                <a:lnTo>
                  <a:pt x="210518" y="96470"/>
                </a:lnTo>
                <a:lnTo>
                  <a:pt x="204813" y="96470"/>
                </a:lnTo>
                <a:lnTo>
                  <a:pt x="201077" y="92767"/>
                </a:lnTo>
                <a:close/>
                <a:moveTo>
                  <a:pt x="213019" y="95302"/>
                </a:moveTo>
                <a:lnTo>
                  <a:pt x="214320" y="95302"/>
                </a:lnTo>
                <a:lnTo>
                  <a:pt x="215121" y="96136"/>
                </a:lnTo>
                <a:lnTo>
                  <a:pt x="215121" y="97938"/>
                </a:lnTo>
                <a:lnTo>
                  <a:pt x="213887" y="96703"/>
                </a:lnTo>
                <a:lnTo>
                  <a:pt x="213620" y="96603"/>
                </a:lnTo>
                <a:lnTo>
                  <a:pt x="211718" y="96603"/>
                </a:lnTo>
                <a:close/>
                <a:moveTo>
                  <a:pt x="215921" y="96136"/>
                </a:moveTo>
                <a:lnTo>
                  <a:pt x="216755" y="95302"/>
                </a:lnTo>
                <a:lnTo>
                  <a:pt x="218056" y="95302"/>
                </a:lnTo>
                <a:lnTo>
                  <a:pt x="219324" y="96603"/>
                </a:lnTo>
                <a:lnTo>
                  <a:pt x="217456" y="96603"/>
                </a:lnTo>
                <a:lnTo>
                  <a:pt x="217156" y="96703"/>
                </a:lnTo>
                <a:lnTo>
                  <a:pt x="215921" y="97938"/>
                </a:lnTo>
                <a:close/>
                <a:moveTo>
                  <a:pt x="220558" y="94435"/>
                </a:moveTo>
                <a:lnTo>
                  <a:pt x="222226" y="92767"/>
                </a:lnTo>
                <a:lnTo>
                  <a:pt x="229965" y="92767"/>
                </a:lnTo>
                <a:lnTo>
                  <a:pt x="226262" y="96470"/>
                </a:lnTo>
                <a:lnTo>
                  <a:pt x="220525" y="96470"/>
                </a:lnTo>
                <a:lnTo>
                  <a:pt x="220525" y="94435"/>
                </a:lnTo>
                <a:close/>
                <a:moveTo>
                  <a:pt x="222226" y="91967"/>
                </a:moveTo>
                <a:lnTo>
                  <a:pt x="220558" y="90299"/>
                </a:lnTo>
                <a:lnTo>
                  <a:pt x="220558" y="88264"/>
                </a:lnTo>
                <a:lnTo>
                  <a:pt x="226262" y="88264"/>
                </a:lnTo>
                <a:lnTo>
                  <a:pt x="229965" y="91967"/>
                </a:lnTo>
                <a:close/>
                <a:moveTo>
                  <a:pt x="223260" y="77356"/>
                </a:moveTo>
                <a:lnTo>
                  <a:pt x="225128" y="77356"/>
                </a:lnTo>
                <a:lnTo>
                  <a:pt x="226529" y="78791"/>
                </a:lnTo>
                <a:lnTo>
                  <a:pt x="226529" y="80792"/>
                </a:lnTo>
                <a:lnTo>
                  <a:pt x="225228" y="82126"/>
                </a:lnTo>
                <a:lnTo>
                  <a:pt x="225228" y="79324"/>
                </a:lnTo>
                <a:close/>
                <a:moveTo>
                  <a:pt x="227330" y="80025"/>
                </a:moveTo>
                <a:lnTo>
                  <a:pt x="227330" y="78457"/>
                </a:lnTo>
                <a:lnTo>
                  <a:pt x="226229" y="77356"/>
                </a:lnTo>
                <a:lnTo>
                  <a:pt x="229965" y="77356"/>
                </a:lnTo>
                <a:close/>
                <a:moveTo>
                  <a:pt x="230532" y="77923"/>
                </a:moveTo>
                <a:lnTo>
                  <a:pt x="230532" y="81659"/>
                </a:lnTo>
                <a:lnTo>
                  <a:pt x="229431" y="80559"/>
                </a:lnTo>
                <a:lnTo>
                  <a:pt x="229264" y="80559"/>
                </a:lnTo>
                <a:lnTo>
                  <a:pt x="227897" y="80559"/>
                </a:lnTo>
                <a:close/>
                <a:moveTo>
                  <a:pt x="227096" y="81359"/>
                </a:moveTo>
                <a:lnTo>
                  <a:pt x="229097" y="81359"/>
                </a:lnTo>
                <a:lnTo>
                  <a:pt x="230532" y="82794"/>
                </a:lnTo>
                <a:lnTo>
                  <a:pt x="230532" y="84662"/>
                </a:lnTo>
                <a:lnTo>
                  <a:pt x="228564" y="82693"/>
                </a:lnTo>
                <a:lnTo>
                  <a:pt x="228397" y="82693"/>
                </a:lnTo>
                <a:lnTo>
                  <a:pt x="225795" y="82693"/>
                </a:lnTo>
                <a:close/>
                <a:moveTo>
                  <a:pt x="231332" y="77923"/>
                </a:moveTo>
                <a:lnTo>
                  <a:pt x="233968" y="80559"/>
                </a:lnTo>
                <a:lnTo>
                  <a:pt x="232567" y="80559"/>
                </a:lnTo>
                <a:lnTo>
                  <a:pt x="232300" y="80692"/>
                </a:lnTo>
                <a:lnTo>
                  <a:pt x="231332" y="81659"/>
                </a:lnTo>
                <a:lnTo>
                  <a:pt x="231332" y="77923"/>
                </a:lnTo>
                <a:close/>
                <a:moveTo>
                  <a:pt x="229965" y="76589"/>
                </a:moveTo>
                <a:lnTo>
                  <a:pt x="226229" y="76589"/>
                </a:lnTo>
                <a:lnTo>
                  <a:pt x="227229" y="75588"/>
                </a:lnTo>
                <a:lnTo>
                  <a:pt x="227330" y="75321"/>
                </a:lnTo>
                <a:lnTo>
                  <a:pt x="227330" y="73920"/>
                </a:lnTo>
                <a:close/>
                <a:moveTo>
                  <a:pt x="227897" y="73387"/>
                </a:moveTo>
                <a:lnTo>
                  <a:pt x="229431" y="73387"/>
                </a:lnTo>
                <a:lnTo>
                  <a:pt x="230532" y="72286"/>
                </a:lnTo>
                <a:lnTo>
                  <a:pt x="230532" y="76022"/>
                </a:lnTo>
                <a:close/>
                <a:moveTo>
                  <a:pt x="221959" y="73253"/>
                </a:moveTo>
                <a:lnTo>
                  <a:pt x="218657" y="76589"/>
                </a:lnTo>
                <a:lnTo>
                  <a:pt x="216488" y="76589"/>
                </a:lnTo>
                <a:lnTo>
                  <a:pt x="220425" y="72620"/>
                </a:lnTo>
                <a:lnTo>
                  <a:pt x="220425" y="67049"/>
                </a:lnTo>
                <a:lnTo>
                  <a:pt x="221959" y="68583"/>
                </a:lnTo>
                <a:lnTo>
                  <a:pt x="221959" y="73253"/>
                </a:lnTo>
                <a:close/>
                <a:moveTo>
                  <a:pt x="220558" y="63646"/>
                </a:moveTo>
                <a:lnTo>
                  <a:pt x="222226" y="61979"/>
                </a:lnTo>
                <a:lnTo>
                  <a:pt x="229965" y="61979"/>
                </a:lnTo>
                <a:lnTo>
                  <a:pt x="226262" y="65681"/>
                </a:lnTo>
                <a:lnTo>
                  <a:pt x="220525" y="65681"/>
                </a:lnTo>
                <a:lnTo>
                  <a:pt x="220525" y="63646"/>
                </a:lnTo>
                <a:close/>
                <a:moveTo>
                  <a:pt x="222226" y="61178"/>
                </a:moveTo>
                <a:lnTo>
                  <a:pt x="220558" y="59510"/>
                </a:lnTo>
                <a:lnTo>
                  <a:pt x="220558" y="57475"/>
                </a:lnTo>
                <a:lnTo>
                  <a:pt x="226262" y="57475"/>
                </a:lnTo>
                <a:lnTo>
                  <a:pt x="229965" y="61178"/>
                </a:lnTo>
                <a:close/>
                <a:moveTo>
                  <a:pt x="223260" y="46568"/>
                </a:moveTo>
                <a:lnTo>
                  <a:pt x="225128" y="46568"/>
                </a:lnTo>
                <a:lnTo>
                  <a:pt x="226529" y="48002"/>
                </a:lnTo>
                <a:lnTo>
                  <a:pt x="226529" y="50003"/>
                </a:lnTo>
                <a:lnTo>
                  <a:pt x="225228" y="51338"/>
                </a:lnTo>
                <a:lnTo>
                  <a:pt x="225228" y="48536"/>
                </a:lnTo>
                <a:close/>
                <a:moveTo>
                  <a:pt x="227330" y="49236"/>
                </a:moveTo>
                <a:lnTo>
                  <a:pt x="227330" y="47835"/>
                </a:lnTo>
                <a:lnTo>
                  <a:pt x="227229" y="47568"/>
                </a:lnTo>
                <a:lnTo>
                  <a:pt x="226229" y="46568"/>
                </a:lnTo>
                <a:lnTo>
                  <a:pt x="229965" y="46568"/>
                </a:lnTo>
                <a:close/>
                <a:moveTo>
                  <a:pt x="230532" y="47135"/>
                </a:moveTo>
                <a:lnTo>
                  <a:pt x="230532" y="50871"/>
                </a:lnTo>
                <a:lnTo>
                  <a:pt x="229431" y="49770"/>
                </a:lnTo>
                <a:lnTo>
                  <a:pt x="227897" y="49770"/>
                </a:lnTo>
                <a:close/>
                <a:moveTo>
                  <a:pt x="227096" y="50570"/>
                </a:moveTo>
                <a:lnTo>
                  <a:pt x="229097" y="50570"/>
                </a:lnTo>
                <a:lnTo>
                  <a:pt x="230532" y="52005"/>
                </a:lnTo>
                <a:lnTo>
                  <a:pt x="230532" y="53873"/>
                </a:lnTo>
                <a:lnTo>
                  <a:pt x="228564" y="51905"/>
                </a:lnTo>
                <a:lnTo>
                  <a:pt x="225762" y="51905"/>
                </a:lnTo>
                <a:close/>
                <a:moveTo>
                  <a:pt x="231332" y="47135"/>
                </a:moveTo>
                <a:lnTo>
                  <a:pt x="233968" y="49770"/>
                </a:lnTo>
                <a:lnTo>
                  <a:pt x="232567" y="49770"/>
                </a:lnTo>
                <a:lnTo>
                  <a:pt x="232300" y="49903"/>
                </a:lnTo>
                <a:lnTo>
                  <a:pt x="231332" y="50871"/>
                </a:lnTo>
                <a:lnTo>
                  <a:pt x="231332" y="47135"/>
                </a:lnTo>
                <a:close/>
                <a:moveTo>
                  <a:pt x="229965" y="45800"/>
                </a:moveTo>
                <a:lnTo>
                  <a:pt x="226229" y="45800"/>
                </a:lnTo>
                <a:lnTo>
                  <a:pt x="227330" y="44700"/>
                </a:lnTo>
                <a:lnTo>
                  <a:pt x="227330" y="43132"/>
                </a:lnTo>
                <a:close/>
                <a:moveTo>
                  <a:pt x="227897" y="42598"/>
                </a:moveTo>
                <a:lnTo>
                  <a:pt x="229264" y="42598"/>
                </a:lnTo>
                <a:lnTo>
                  <a:pt x="229431" y="42598"/>
                </a:lnTo>
                <a:lnTo>
                  <a:pt x="230532" y="41497"/>
                </a:lnTo>
                <a:lnTo>
                  <a:pt x="230532" y="45233"/>
                </a:lnTo>
                <a:close/>
                <a:moveTo>
                  <a:pt x="221959" y="42465"/>
                </a:moveTo>
                <a:lnTo>
                  <a:pt x="218657" y="45800"/>
                </a:lnTo>
                <a:lnTo>
                  <a:pt x="216488" y="45800"/>
                </a:lnTo>
                <a:lnTo>
                  <a:pt x="220425" y="41831"/>
                </a:lnTo>
                <a:lnTo>
                  <a:pt x="220425" y="36260"/>
                </a:lnTo>
                <a:lnTo>
                  <a:pt x="221959" y="37795"/>
                </a:lnTo>
                <a:lnTo>
                  <a:pt x="221959" y="42465"/>
                </a:lnTo>
                <a:close/>
                <a:moveTo>
                  <a:pt x="220558" y="32858"/>
                </a:moveTo>
                <a:lnTo>
                  <a:pt x="222226" y="31190"/>
                </a:lnTo>
                <a:lnTo>
                  <a:pt x="229965" y="31190"/>
                </a:lnTo>
                <a:lnTo>
                  <a:pt x="226262" y="34893"/>
                </a:lnTo>
                <a:lnTo>
                  <a:pt x="220525" y="34893"/>
                </a:lnTo>
                <a:lnTo>
                  <a:pt x="220525" y="32858"/>
                </a:lnTo>
                <a:close/>
                <a:moveTo>
                  <a:pt x="222226" y="30389"/>
                </a:moveTo>
                <a:lnTo>
                  <a:pt x="220558" y="28721"/>
                </a:lnTo>
                <a:lnTo>
                  <a:pt x="220558" y="26687"/>
                </a:lnTo>
                <a:lnTo>
                  <a:pt x="226262" y="26687"/>
                </a:lnTo>
                <a:lnTo>
                  <a:pt x="229965" y="30389"/>
                </a:lnTo>
                <a:lnTo>
                  <a:pt x="222226" y="30389"/>
                </a:lnTo>
                <a:close/>
                <a:moveTo>
                  <a:pt x="219657" y="25786"/>
                </a:moveTo>
                <a:lnTo>
                  <a:pt x="217623" y="25786"/>
                </a:lnTo>
                <a:lnTo>
                  <a:pt x="215921" y="24085"/>
                </a:lnTo>
                <a:lnTo>
                  <a:pt x="215921" y="16346"/>
                </a:lnTo>
                <a:lnTo>
                  <a:pt x="219657" y="20049"/>
                </a:lnTo>
                <a:lnTo>
                  <a:pt x="219657" y="25786"/>
                </a:lnTo>
                <a:close/>
                <a:moveTo>
                  <a:pt x="215121" y="24085"/>
                </a:moveTo>
                <a:lnTo>
                  <a:pt x="213453" y="25786"/>
                </a:lnTo>
                <a:lnTo>
                  <a:pt x="211418" y="25786"/>
                </a:lnTo>
                <a:lnTo>
                  <a:pt x="211418" y="20049"/>
                </a:lnTo>
                <a:lnTo>
                  <a:pt x="215121" y="16346"/>
                </a:lnTo>
                <a:lnTo>
                  <a:pt x="215121" y="24085"/>
                </a:lnTo>
                <a:close/>
                <a:moveTo>
                  <a:pt x="202679" y="21083"/>
                </a:moveTo>
                <a:lnTo>
                  <a:pt x="202512" y="21083"/>
                </a:lnTo>
                <a:lnTo>
                  <a:pt x="200544" y="23051"/>
                </a:lnTo>
                <a:lnTo>
                  <a:pt x="200544" y="21216"/>
                </a:lnTo>
                <a:lnTo>
                  <a:pt x="201945" y="19782"/>
                </a:lnTo>
                <a:lnTo>
                  <a:pt x="203979" y="19782"/>
                </a:lnTo>
                <a:lnTo>
                  <a:pt x="205280" y="21083"/>
                </a:lnTo>
                <a:close/>
                <a:moveTo>
                  <a:pt x="203746" y="18447"/>
                </a:moveTo>
                <a:lnTo>
                  <a:pt x="201077" y="15779"/>
                </a:lnTo>
                <a:lnTo>
                  <a:pt x="204847" y="15779"/>
                </a:lnTo>
                <a:lnTo>
                  <a:pt x="203746" y="16880"/>
                </a:lnTo>
                <a:lnTo>
                  <a:pt x="203746" y="18447"/>
                </a:lnTo>
                <a:close/>
                <a:moveTo>
                  <a:pt x="200544" y="14445"/>
                </a:moveTo>
                <a:lnTo>
                  <a:pt x="200544" y="10709"/>
                </a:lnTo>
                <a:lnTo>
                  <a:pt x="201644" y="11776"/>
                </a:lnTo>
                <a:lnTo>
                  <a:pt x="203179" y="11776"/>
                </a:lnTo>
                <a:close/>
                <a:moveTo>
                  <a:pt x="199743" y="14445"/>
                </a:moveTo>
                <a:lnTo>
                  <a:pt x="197108" y="11776"/>
                </a:lnTo>
                <a:lnTo>
                  <a:pt x="198476" y="11776"/>
                </a:lnTo>
                <a:lnTo>
                  <a:pt x="198776" y="11676"/>
                </a:lnTo>
                <a:lnTo>
                  <a:pt x="199743" y="10709"/>
                </a:lnTo>
                <a:lnTo>
                  <a:pt x="199743" y="14445"/>
                </a:lnTo>
                <a:close/>
                <a:moveTo>
                  <a:pt x="199176" y="15779"/>
                </a:moveTo>
                <a:lnTo>
                  <a:pt x="196541" y="18414"/>
                </a:lnTo>
                <a:lnTo>
                  <a:pt x="196541" y="16880"/>
                </a:lnTo>
                <a:lnTo>
                  <a:pt x="195440" y="15779"/>
                </a:lnTo>
                <a:close/>
                <a:moveTo>
                  <a:pt x="199743" y="16346"/>
                </a:moveTo>
                <a:lnTo>
                  <a:pt x="199743" y="20082"/>
                </a:lnTo>
                <a:lnTo>
                  <a:pt x="198776" y="19115"/>
                </a:lnTo>
                <a:lnTo>
                  <a:pt x="198476" y="18981"/>
                </a:lnTo>
                <a:lnTo>
                  <a:pt x="197108" y="18981"/>
                </a:lnTo>
                <a:close/>
                <a:moveTo>
                  <a:pt x="188869" y="25786"/>
                </a:moveTo>
                <a:lnTo>
                  <a:pt x="186801" y="25786"/>
                </a:lnTo>
                <a:lnTo>
                  <a:pt x="185133" y="24085"/>
                </a:lnTo>
                <a:lnTo>
                  <a:pt x="185133" y="16346"/>
                </a:lnTo>
                <a:lnTo>
                  <a:pt x="188869" y="20049"/>
                </a:lnTo>
                <a:lnTo>
                  <a:pt x="188869" y="25786"/>
                </a:lnTo>
                <a:close/>
                <a:moveTo>
                  <a:pt x="184332" y="24085"/>
                </a:moveTo>
                <a:lnTo>
                  <a:pt x="182664" y="25786"/>
                </a:lnTo>
                <a:lnTo>
                  <a:pt x="180629" y="25786"/>
                </a:lnTo>
                <a:lnTo>
                  <a:pt x="180629" y="20049"/>
                </a:lnTo>
                <a:lnTo>
                  <a:pt x="184332" y="16346"/>
                </a:lnTo>
                <a:lnTo>
                  <a:pt x="184332" y="24085"/>
                </a:lnTo>
                <a:close/>
                <a:moveTo>
                  <a:pt x="171723" y="21083"/>
                </a:moveTo>
                <a:lnTo>
                  <a:pt x="169755" y="23051"/>
                </a:lnTo>
                <a:lnTo>
                  <a:pt x="169755" y="21216"/>
                </a:lnTo>
                <a:lnTo>
                  <a:pt x="171156" y="19782"/>
                </a:lnTo>
                <a:lnTo>
                  <a:pt x="173157" y="19782"/>
                </a:lnTo>
                <a:lnTo>
                  <a:pt x="174492" y="21083"/>
                </a:lnTo>
                <a:close/>
                <a:moveTo>
                  <a:pt x="172957" y="18447"/>
                </a:moveTo>
                <a:lnTo>
                  <a:pt x="170289" y="15779"/>
                </a:lnTo>
                <a:lnTo>
                  <a:pt x="174025" y="15779"/>
                </a:lnTo>
                <a:lnTo>
                  <a:pt x="172957" y="16880"/>
                </a:lnTo>
                <a:lnTo>
                  <a:pt x="172957" y="18447"/>
                </a:lnTo>
                <a:close/>
                <a:moveTo>
                  <a:pt x="169755" y="14445"/>
                </a:moveTo>
                <a:lnTo>
                  <a:pt x="169755" y="10709"/>
                </a:lnTo>
                <a:lnTo>
                  <a:pt x="170722" y="11676"/>
                </a:lnTo>
                <a:lnTo>
                  <a:pt x="170989" y="11809"/>
                </a:lnTo>
                <a:lnTo>
                  <a:pt x="172390" y="11809"/>
                </a:lnTo>
                <a:close/>
                <a:moveTo>
                  <a:pt x="168954" y="14445"/>
                </a:moveTo>
                <a:lnTo>
                  <a:pt x="166319" y="11776"/>
                </a:lnTo>
                <a:lnTo>
                  <a:pt x="167854" y="11776"/>
                </a:lnTo>
                <a:lnTo>
                  <a:pt x="168954" y="10709"/>
                </a:lnTo>
                <a:close/>
                <a:moveTo>
                  <a:pt x="168387" y="15779"/>
                </a:moveTo>
                <a:lnTo>
                  <a:pt x="165752" y="18414"/>
                </a:lnTo>
                <a:lnTo>
                  <a:pt x="165752" y="16880"/>
                </a:lnTo>
                <a:lnTo>
                  <a:pt x="164651" y="15779"/>
                </a:lnTo>
                <a:close/>
                <a:moveTo>
                  <a:pt x="165519" y="19782"/>
                </a:moveTo>
                <a:lnTo>
                  <a:pt x="167520" y="19782"/>
                </a:lnTo>
                <a:lnTo>
                  <a:pt x="168954" y="21216"/>
                </a:lnTo>
                <a:lnTo>
                  <a:pt x="168954" y="23051"/>
                </a:lnTo>
                <a:lnTo>
                  <a:pt x="166986" y="21083"/>
                </a:lnTo>
                <a:lnTo>
                  <a:pt x="166820" y="21083"/>
                </a:lnTo>
                <a:lnTo>
                  <a:pt x="164218" y="21083"/>
                </a:lnTo>
                <a:close/>
                <a:moveTo>
                  <a:pt x="163417" y="21883"/>
                </a:moveTo>
                <a:lnTo>
                  <a:pt x="166653" y="21883"/>
                </a:lnTo>
                <a:lnTo>
                  <a:pt x="168954" y="24185"/>
                </a:lnTo>
                <a:lnTo>
                  <a:pt x="168954" y="26553"/>
                </a:lnTo>
                <a:lnTo>
                  <a:pt x="165952" y="23551"/>
                </a:lnTo>
                <a:lnTo>
                  <a:pt x="165786" y="23551"/>
                </a:lnTo>
                <a:lnTo>
                  <a:pt x="161716" y="23551"/>
                </a:lnTo>
                <a:close/>
                <a:moveTo>
                  <a:pt x="160949" y="24352"/>
                </a:moveTo>
                <a:lnTo>
                  <a:pt x="165619" y="24352"/>
                </a:lnTo>
                <a:lnTo>
                  <a:pt x="168954" y="27654"/>
                </a:lnTo>
                <a:lnTo>
                  <a:pt x="168954" y="29822"/>
                </a:lnTo>
                <a:lnTo>
                  <a:pt x="164985" y="25886"/>
                </a:lnTo>
                <a:lnTo>
                  <a:pt x="164852" y="25886"/>
                </a:lnTo>
                <a:lnTo>
                  <a:pt x="159414" y="25886"/>
                </a:lnTo>
                <a:close/>
                <a:moveTo>
                  <a:pt x="158047" y="25786"/>
                </a:moveTo>
                <a:lnTo>
                  <a:pt x="156012" y="25786"/>
                </a:lnTo>
                <a:lnTo>
                  <a:pt x="154344" y="24085"/>
                </a:lnTo>
                <a:lnTo>
                  <a:pt x="154344" y="16346"/>
                </a:lnTo>
                <a:lnTo>
                  <a:pt x="158047" y="20049"/>
                </a:lnTo>
                <a:lnTo>
                  <a:pt x="158047" y="25786"/>
                </a:lnTo>
                <a:close/>
                <a:moveTo>
                  <a:pt x="153543" y="24085"/>
                </a:moveTo>
                <a:lnTo>
                  <a:pt x="151876" y="25786"/>
                </a:lnTo>
                <a:lnTo>
                  <a:pt x="149841" y="25786"/>
                </a:lnTo>
                <a:lnTo>
                  <a:pt x="149841" y="20049"/>
                </a:lnTo>
                <a:lnTo>
                  <a:pt x="153543" y="16346"/>
                </a:lnTo>
                <a:lnTo>
                  <a:pt x="153543" y="24085"/>
                </a:lnTo>
                <a:close/>
                <a:moveTo>
                  <a:pt x="141068" y="21083"/>
                </a:moveTo>
                <a:lnTo>
                  <a:pt x="140901" y="21083"/>
                </a:lnTo>
                <a:lnTo>
                  <a:pt x="138933" y="23051"/>
                </a:lnTo>
                <a:lnTo>
                  <a:pt x="138933" y="21216"/>
                </a:lnTo>
                <a:lnTo>
                  <a:pt x="140367" y="19782"/>
                </a:lnTo>
                <a:lnTo>
                  <a:pt x="142369" y="19782"/>
                </a:lnTo>
                <a:lnTo>
                  <a:pt x="143703" y="21083"/>
                </a:lnTo>
                <a:close/>
                <a:moveTo>
                  <a:pt x="142135" y="18447"/>
                </a:moveTo>
                <a:lnTo>
                  <a:pt x="139500" y="15779"/>
                </a:lnTo>
                <a:lnTo>
                  <a:pt x="143236" y="15779"/>
                </a:lnTo>
                <a:lnTo>
                  <a:pt x="142135" y="16880"/>
                </a:lnTo>
                <a:lnTo>
                  <a:pt x="142135" y="18447"/>
                </a:lnTo>
                <a:close/>
                <a:moveTo>
                  <a:pt x="138933" y="14445"/>
                </a:moveTo>
                <a:lnTo>
                  <a:pt x="138933" y="10709"/>
                </a:lnTo>
                <a:lnTo>
                  <a:pt x="140034" y="11776"/>
                </a:lnTo>
                <a:lnTo>
                  <a:pt x="141602" y="11776"/>
                </a:lnTo>
                <a:close/>
                <a:moveTo>
                  <a:pt x="138166" y="14445"/>
                </a:moveTo>
                <a:lnTo>
                  <a:pt x="135531" y="11776"/>
                </a:lnTo>
                <a:lnTo>
                  <a:pt x="136898" y="11776"/>
                </a:lnTo>
                <a:lnTo>
                  <a:pt x="137165" y="11676"/>
                </a:lnTo>
                <a:lnTo>
                  <a:pt x="138166" y="10709"/>
                </a:lnTo>
                <a:lnTo>
                  <a:pt x="138166" y="14445"/>
                </a:lnTo>
                <a:close/>
                <a:moveTo>
                  <a:pt x="137599" y="15779"/>
                </a:moveTo>
                <a:lnTo>
                  <a:pt x="134964" y="18414"/>
                </a:lnTo>
                <a:lnTo>
                  <a:pt x="134964" y="16880"/>
                </a:lnTo>
                <a:lnTo>
                  <a:pt x="133863" y="15779"/>
                </a:lnTo>
                <a:close/>
                <a:moveTo>
                  <a:pt x="138166" y="16346"/>
                </a:moveTo>
                <a:lnTo>
                  <a:pt x="138166" y="20082"/>
                </a:lnTo>
                <a:lnTo>
                  <a:pt x="137165" y="19115"/>
                </a:lnTo>
                <a:lnTo>
                  <a:pt x="136898" y="18981"/>
                </a:lnTo>
                <a:lnTo>
                  <a:pt x="135531" y="18981"/>
                </a:lnTo>
                <a:close/>
                <a:moveTo>
                  <a:pt x="127258" y="25786"/>
                </a:moveTo>
                <a:lnTo>
                  <a:pt x="125223" y="25786"/>
                </a:lnTo>
                <a:lnTo>
                  <a:pt x="123555" y="24085"/>
                </a:lnTo>
                <a:lnTo>
                  <a:pt x="123555" y="16346"/>
                </a:lnTo>
                <a:lnTo>
                  <a:pt x="127258" y="20049"/>
                </a:lnTo>
                <a:close/>
                <a:moveTo>
                  <a:pt x="122755" y="24085"/>
                </a:moveTo>
                <a:lnTo>
                  <a:pt x="121087" y="25786"/>
                </a:lnTo>
                <a:lnTo>
                  <a:pt x="119052" y="25786"/>
                </a:lnTo>
                <a:lnTo>
                  <a:pt x="119052" y="20049"/>
                </a:lnTo>
                <a:lnTo>
                  <a:pt x="122755" y="16346"/>
                </a:lnTo>
                <a:close/>
                <a:moveTo>
                  <a:pt x="110112" y="21083"/>
                </a:moveTo>
                <a:lnTo>
                  <a:pt x="108144" y="23051"/>
                </a:lnTo>
                <a:lnTo>
                  <a:pt x="108144" y="21216"/>
                </a:lnTo>
                <a:lnTo>
                  <a:pt x="109579" y="19782"/>
                </a:lnTo>
                <a:lnTo>
                  <a:pt x="111580" y="19782"/>
                </a:lnTo>
                <a:lnTo>
                  <a:pt x="112914" y="21083"/>
                </a:lnTo>
                <a:close/>
                <a:moveTo>
                  <a:pt x="111347" y="18447"/>
                </a:moveTo>
                <a:lnTo>
                  <a:pt x="108711" y="15779"/>
                </a:lnTo>
                <a:lnTo>
                  <a:pt x="112447" y="15779"/>
                </a:lnTo>
                <a:lnTo>
                  <a:pt x="111347" y="16880"/>
                </a:lnTo>
                <a:close/>
                <a:moveTo>
                  <a:pt x="108144" y="14445"/>
                </a:moveTo>
                <a:lnTo>
                  <a:pt x="108144" y="10709"/>
                </a:lnTo>
                <a:lnTo>
                  <a:pt x="109145" y="11676"/>
                </a:lnTo>
                <a:lnTo>
                  <a:pt x="109412" y="11809"/>
                </a:lnTo>
                <a:lnTo>
                  <a:pt x="110813" y="11809"/>
                </a:lnTo>
                <a:close/>
                <a:moveTo>
                  <a:pt x="107377" y="14445"/>
                </a:moveTo>
                <a:lnTo>
                  <a:pt x="104709" y="11776"/>
                </a:lnTo>
                <a:lnTo>
                  <a:pt x="106276" y="11776"/>
                </a:lnTo>
                <a:lnTo>
                  <a:pt x="107377" y="10709"/>
                </a:lnTo>
                <a:close/>
                <a:moveTo>
                  <a:pt x="106810" y="15779"/>
                </a:moveTo>
                <a:lnTo>
                  <a:pt x="104175" y="18414"/>
                </a:lnTo>
                <a:lnTo>
                  <a:pt x="104175" y="16880"/>
                </a:lnTo>
                <a:lnTo>
                  <a:pt x="103074" y="15779"/>
                </a:lnTo>
                <a:close/>
                <a:moveTo>
                  <a:pt x="103941" y="19782"/>
                </a:moveTo>
                <a:lnTo>
                  <a:pt x="105943" y="19782"/>
                </a:lnTo>
                <a:lnTo>
                  <a:pt x="107344" y="21216"/>
                </a:lnTo>
                <a:lnTo>
                  <a:pt x="107344" y="23051"/>
                </a:lnTo>
                <a:lnTo>
                  <a:pt x="105376" y="21083"/>
                </a:lnTo>
                <a:lnTo>
                  <a:pt x="105242" y="21083"/>
                </a:lnTo>
                <a:lnTo>
                  <a:pt x="102607" y="21083"/>
                </a:lnTo>
                <a:close/>
                <a:moveTo>
                  <a:pt x="101840" y="21883"/>
                </a:moveTo>
                <a:lnTo>
                  <a:pt x="105076" y="21883"/>
                </a:lnTo>
                <a:lnTo>
                  <a:pt x="107377" y="24185"/>
                </a:lnTo>
                <a:lnTo>
                  <a:pt x="107377" y="26553"/>
                </a:lnTo>
                <a:lnTo>
                  <a:pt x="104375" y="23551"/>
                </a:lnTo>
                <a:lnTo>
                  <a:pt x="104208" y="23551"/>
                </a:lnTo>
                <a:lnTo>
                  <a:pt x="100139" y="23551"/>
                </a:lnTo>
                <a:close/>
                <a:moveTo>
                  <a:pt x="99371" y="24352"/>
                </a:moveTo>
                <a:lnTo>
                  <a:pt x="104041" y="24352"/>
                </a:lnTo>
                <a:lnTo>
                  <a:pt x="107377" y="27654"/>
                </a:lnTo>
                <a:lnTo>
                  <a:pt x="107377" y="29822"/>
                </a:lnTo>
                <a:lnTo>
                  <a:pt x="103408" y="25886"/>
                </a:lnTo>
                <a:lnTo>
                  <a:pt x="103241" y="25886"/>
                </a:lnTo>
                <a:lnTo>
                  <a:pt x="97837" y="25886"/>
                </a:lnTo>
                <a:close/>
                <a:moveTo>
                  <a:pt x="96469" y="25786"/>
                </a:moveTo>
                <a:lnTo>
                  <a:pt x="94435" y="25786"/>
                </a:lnTo>
                <a:lnTo>
                  <a:pt x="92767" y="24085"/>
                </a:lnTo>
                <a:lnTo>
                  <a:pt x="92767" y="16346"/>
                </a:lnTo>
                <a:lnTo>
                  <a:pt x="96469" y="20082"/>
                </a:lnTo>
                <a:close/>
                <a:moveTo>
                  <a:pt x="91966" y="24085"/>
                </a:moveTo>
                <a:lnTo>
                  <a:pt x="90298" y="25786"/>
                </a:lnTo>
                <a:lnTo>
                  <a:pt x="88264" y="25786"/>
                </a:lnTo>
                <a:lnTo>
                  <a:pt x="88264" y="20049"/>
                </a:lnTo>
                <a:lnTo>
                  <a:pt x="91966" y="16346"/>
                </a:lnTo>
                <a:close/>
                <a:moveTo>
                  <a:pt x="79491" y="21083"/>
                </a:moveTo>
                <a:lnTo>
                  <a:pt x="79324" y="21083"/>
                </a:lnTo>
                <a:lnTo>
                  <a:pt x="77356" y="23051"/>
                </a:lnTo>
                <a:lnTo>
                  <a:pt x="77356" y="21216"/>
                </a:lnTo>
                <a:lnTo>
                  <a:pt x="78790" y="19782"/>
                </a:lnTo>
                <a:lnTo>
                  <a:pt x="80792" y="19782"/>
                </a:lnTo>
                <a:lnTo>
                  <a:pt x="82126" y="21083"/>
                </a:lnTo>
                <a:close/>
                <a:moveTo>
                  <a:pt x="80558" y="18447"/>
                </a:moveTo>
                <a:lnTo>
                  <a:pt x="77923" y="15779"/>
                </a:lnTo>
                <a:lnTo>
                  <a:pt x="81659" y="15779"/>
                </a:lnTo>
                <a:lnTo>
                  <a:pt x="80558" y="16880"/>
                </a:lnTo>
                <a:close/>
                <a:moveTo>
                  <a:pt x="77356" y="14445"/>
                </a:moveTo>
                <a:lnTo>
                  <a:pt x="77356" y="10709"/>
                </a:lnTo>
                <a:lnTo>
                  <a:pt x="78457" y="11776"/>
                </a:lnTo>
                <a:lnTo>
                  <a:pt x="80024" y="11776"/>
                </a:lnTo>
                <a:close/>
                <a:moveTo>
                  <a:pt x="76589" y="14445"/>
                </a:moveTo>
                <a:lnTo>
                  <a:pt x="73920" y="11776"/>
                </a:lnTo>
                <a:lnTo>
                  <a:pt x="75321" y="11776"/>
                </a:lnTo>
                <a:lnTo>
                  <a:pt x="75588" y="11676"/>
                </a:lnTo>
                <a:lnTo>
                  <a:pt x="76555" y="10709"/>
                </a:lnTo>
                <a:lnTo>
                  <a:pt x="76555" y="14445"/>
                </a:lnTo>
                <a:close/>
                <a:moveTo>
                  <a:pt x="76021" y="15779"/>
                </a:moveTo>
                <a:lnTo>
                  <a:pt x="73386" y="18414"/>
                </a:lnTo>
                <a:lnTo>
                  <a:pt x="73386" y="16880"/>
                </a:lnTo>
                <a:lnTo>
                  <a:pt x="72285" y="15779"/>
                </a:lnTo>
                <a:close/>
                <a:moveTo>
                  <a:pt x="76589" y="16346"/>
                </a:moveTo>
                <a:lnTo>
                  <a:pt x="76589" y="20082"/>
                </a:lnTo>
                <a:lnTo>
                  <a:pt x="75588" y="19115"/>
                </a:lnTo>
                <a:lnTo>
                  <a:pt x="75321" y="18981"/>
                </a:lnTo>
                <a:lnTo>
                  <a:pt x="73920" y="18981"/>
                </a:lnTo>
                <a:close/>
                <a:moveTo>
                  <a:pt x="65681" y="25786"/>
                </a:moveTo>
                <a:lnTo>
                  <a:pt x="63646" y="25786"/>
                </a:lnTo>
                <a:lnTo>
                  <a:pt x="61978" y="24085"/>
                </a:lnTo>
                <a:lnTo>
                  <a:pt x="61978" y="16346"/>
                </a:lnTo>
                <a:lnTo>
                  <a:pt x="65681" y="20049"/>
                </a:lnTo>
                <a:close/>
                <a:moveTo>
                  <a:pt x="61178" y="24085"/>
                </a:moveTo>
                <a:lnTo>
                  <a:pt x="59510" y="25786"/>
                </a:lnTo>
                <a:lnTo>
                  <a:pt x="57475" y="25786"/>
                </a:lnTo>
                <a:lnTo>
                  <a:pt x="57475" y="20049"/>
                </a:lnTo>
                <a:lnTo>
                  <a:pt x="61178" y="16346"/>
                </a:lnTo>
                <a:close/>
                <a:moveTo>
                  <a:pt x="48535" y="21083"/>
                </a:moveTo>
                <a:lnTo>
                  <a:pt x="46567" y="23051"/>
                </a:lnTo>
                <a:lnTo>
                  <a:pt x="46567" y="21216"/>
                </a:lnTo>
                <a:lnTo>
                  <a:pt x="48001" y="19782"/>
                </a:lnTo>
                <a:lnTo>
                  <a:pt x="50003" y="19782"/>
                </a:lnTo>
                <a:lnTo>
                  <a:pt x="51337" y="21083"/>
                </a:lnTo>
                <a:close/>
                <a:moveTo>
                  <a:pt x="49769" y="18447"/>
                </a:moveTo>
                <a:lnTo>
                  <a:pt x="47134" y="15779"/>
                </a:lnTo>
                <a:lnTo>
                  <a:pt x="50870" y="15779"/>
                </a:lnTo>
                <a:lnTo>
                  <a:pt x="49769" y="16880"/>
                </a:lnTo>
                <a:close/>
                <a:moveTo>
                  <a:pt x="46567" y="14445"/>
                </a:moveTo>
                <a:lnTo>
                  <a:pt x="46567" y="10709"/>
                </a:lnTo>
                <a:lnTo>
                  <a:pt x="47534" y="11676"/>
                </a:lnTo>
                <a:lnTo>
                  <a:pt x="47835" y="11809"/>
                </a:lnTo>
                <a:lnTo>
                  <a:pt x="49202" y="11809"/>
                </a:lnTo>
                <a:close/>
                <a:moveTo>
                  <a:pt x="45767" y="14445"/>
                </a:moveTo>
                <a:lnTo>
                  <a:pt x="43131" y="11776"/>
                </a:lnTo>
                <a:lnTo>
                  <a:pt x="44699" y="11776"/>
                </a:lnTo>
                <a:lnTo>
                  <a:pt x="45767" y="10709"/>
                </a:lnTo>
                <a:close/>
                <a:moveTo>
                  <a:pt x="45233" y="15779"/>
                </a:moveTo>
                <a:lnTo>
                  <a:pt x="42564" y="18414"/>
                </a:lnTo>
                <a:lnTo>
                  <a:pt x="42564" y="16880"/>
                </a:lnTo>
                <a:lnTo>
                  <a:pt x="41497" y="15779"/>
                </a:lnTo>
                <a:close/>
                <a:moveTo>
                  <a:pt x="42364" y="19782"/>
                </a:moveTo>
                <a:lnTo>
                  <a:pt x="44366" y="19782"/>
                </a:lnTo>
                <a:lnTo>
                  <a:pt x="45767" y="21216"/>
                </a:lnTo>
                <a:lnTo>
                  <a:pt x="45767" y="23051"/>
                </a:lnTo>
                <a:lnTo>
                  <a:pt x="43798" y="21083"/>
                </a:lnTo>
                <a:lnTo>
                  <a:pt x="43665" y="21083"/>
                </a:lnTo>
                <a:lnTo>
                  <a:pt x="41030" y="21083"/>
                </a:lnTo>
                <a:close/>
                <a:moveTo>
                  <a:pt x="40229" y="21883"/>
                </a:moveTo>
                <a:lnTo>
                  <a:pt x="43498" y="21883"/>
                </a:lnTo>
                <a:lnTo>
                  <a:pt x="45767" y="24185"/>
                </a:lnTo>
                <a:lnTo>
                  <a:pt x="45767" y="26553"/>
                </a:lnTo>
                <a:lnTo>
                  <a:pt x="42798" y="23551"/>
                </a:lnTo>
                <a:lnTo>
                  <a:pt x="42631" y="23551"/>
                </a:lnTo>
                <a:lnTo>
                  <a:pt x="38561" y="23551"/>
                </a:lnTo>
                <a:close/>
                <a:moveTo>
                  <a:pt x="37761" y="24352"/>
                </a:moveTo>
                <a:lnTo>
                  <a:pt x="42464" y="24352"/>
                </a:lnTo>
                <a:lnTo>
                  <a:pt x="45767" y="27654"/>
                </a:lnTo>
                <a:lnTo>
                  <a:pt x="45767" y="29822"/>
                </a:lnTo>
                <a:lnTo>
                  <a:pt x="41830" y="25886"/>
                </a:lnTo>
                <a:lnTo>
                  <a:pt x="41664" y="25886"/>
                </a:lnTo>
                <a:lnTo>
                  <a:pt x="36260" y="25886"/>
                </a:lnTo>
                <a:close/>
                <a:moveTo>
                  <a:pt x="34892" y="25786"/>
                </a:moveTo>
                <a:lnTo>
                  <a:pt x="32857" y="25786"/>
                </a:lnTo>
                <a:lnTo>
                  <a:pt x="31189" y="24085"/>
                </a:lnTo>
                <a:lnTo>
                  <a:pt x="31189" y="16346"/>
                </a:lnTo>
                <a:lnTo>
                  <a:pt x="34892" y="20049"/>
                </a:lnTo>
                <a:close/>
                <a:moveTo>
                  <a:pt x="30389" y="24085"/>
                </a:moveTo>
                <a:lnTo>
                  <a:pt x="28721" y="25786"/>
                </a:lnTo>
                <a:lnTo>
                  <a:pt x="26653" y="25786"/>
                </a:lnTo>
                <a:lnTo>
                  <a:pt x="26653" y="20049"/>
                </a:lnTo>
                <a:lnTo>
                  <a:pt x="30389" y="16346"/>
                </a:lnTo>
                <a:lnTo>
                  <a:pt x="30389" y="24085"/>
                </a:lnTo>
                <a:close/>
                <a:moveTo>
                  <a:pt x="19748" y="35693"/>
                </a:moveTo>
                <a:lnTo>
                  <a:pt x="19881" y="35693"/>
                </a:lnTo>
                <a:lnTo>
                  <a:pt x="25319" y="35693"/>
                </a:lnTo>
                <a:lnTo>
                  <a:pt x="23784" y="37228"/>
                </a:lnTo>
                <a:lnTo>
                  <a:pt x="19081" y="37228"/>
                </a:lnTo>
                <a:lnTo>
                  <a:pt x="15778" y="33892"/>
                </a:lnTo>
                <a:lnTo>
                  <a:pt x="15778" y="31757"/>
                </a:lnTo>
                <a:close/>
                <a:moveTo>
                  <a:pt x="18781" y="38028"/>
                </a:moveTo>
                <a:lnTo>
                  <a:pt x="18947" y="38028"/>
                </a:lnTo>
                <a:lnTo>
                  <a:pt x="22984" y="38028"/>
                </a:lnTo>
                <a:lnTo>
                  <a:pt x="21316" y="39696"/>
                </a:lnTo>
                <a:lnTo>
                  <a:pt x="18080" y="39696"/>
                </a:lnTo>
                <a:lnTo>
                  <a:pt x="15778" y="37394"/>
                </a:lnTo>
                <a:lnTo>
                  <a:pt x="15778" y="35026"/>
                </a:lnTo>
                <a:close/>
                <a:moveTo>
                  <a:pt x="14978" y="40363"/>
                </a:moveTo>
                <a:lnTo>
                  <a:pt x="13577" y="41797"/>
                </a:lnTo>
                <a:lnTo>
                  <a:pt x="11542" y="41797"/>
                </a:lnTo>
                <a:lnTo>
                  <a:pt x="10241" y="40463"/>
                </a:lnTo>
                <a:lnTo>
                  <a:pt x="13010" y="40463"/>
                </a:lnTo>
                <a:lnTo>
                  <a:pt x="14978" y="38495"/>
                </a:lnTo>
                <a:lnTo>
                  <a:pt x="14978" y="40363"/>
                </a:lnTo>
                <a:close/>
                <a:moveTo>
                  <a:pt x="11776" y="43132"/>
                </a:moveTo>
                <a:lnTo>
                  <a:pt x="14411" y="45800"/>
                </a:lnTo>
                <a:lnTo>
                  <a:pt x="10675" y="45800"/>
                </a:lnTo>
                <a:lnTo>
                  <a:pt x="11776" y="44700"/>
                </a:lnTo>
                <a:lnTo>
                  <a:pt x="11776" y="43132"/>
                </a:lnTo>
                <a:close/>
                <a:moveTo>
                  <a:pt x="14978" y="47135"/>
                </a:moveTo>
                <a:lnTo>
                  <a:pt x="14978" y="50871"/>
                </a:lnTo>
                <a:lnTo>
                  <a:pt x="14011" y="49903"/>
                </a:lnTo>
                <a:lnTo>
                  <a:pt x="13744" y="49770"/>
                </a:lnTo>
                <a:lnTo>
                  <a:pt x="12343" y="49770"/>
                </a:lnTo>
                <a:close/>
                <a:moveTo>
                  <a:pt x="15778" y="52005"/>
                </a:moveTo>
                <a:lnTo>
                  <a:pt x="17213" y="50570"/>
                </a:lnTo>
                <a:lnTo>
                  <a:pt x="19214" y="50570"/>
                </a:lnTo>
                <a:lnTo>
                  <a:pt x="20549" y="51905"/>
                </a:lnTo>
                <a:lnTo>
                  <a:pt x="17747" y="51905"/>
                </a:lnTo>
                <a:lnTo>
                  <a:pt x="15778" y="53873"/>
                </a:lnTo>
                <a:close/>
                <a:moveTo>
                  <a:pt x="18080" y="52672"/>
                </a:moveTo>
                <a:lnTo>
                  <a:pt x="21316" y="52672"/>
                </a:lnTo>
                <a:lnTo>
                  <a:pt x="23017" y="54340"/>
                </a:lnTo>
                <a:lnTo>
                  <a:pt x="18947" y="54340"/>
                </a:lnTo>
                <a:lnTo>
                  <a:pt x="18647" y="54473"/>
                </a:lnTo>
                <a:lnTo>
                  <a:pt x="15778" y="57342"/>
                </a:lnTo>
                <a:lnTo>
                  <a:pt x="15778" y="54974"/>
                </a:lnTo>
                <a:close/>
                <a:moveTo>
                  <a:pt x="19081" y="55140"/>
                </a:moveTo>
                <a:lnTo>
                  <a:pt x="23784" y="55140"/>
                </a:lnTo>
                <a:lnTo>
                  <a:pt x="25319" y="56675"/>
                </a:lnTo>
                <a:lnTo>
                  <a:pt x="19748" y="56675"/>
                </a:lnTo>
                <a:lnTo>
                  <a:pt x="15778" y="60611"/>
                </a:lnTo>
                <a:lnTo>
                  <a:pt x="15778" y="58443"/>
                </a:lnTo>
                <a:close/>
                <a:moveTo>
                  <a:pt x="19748" y="66482"/>
                </a:moveTo>
                <a:lnTo>
                  <a:pt x="25319" y="66482"/>
                </a:lnTo>
                <a:lnTo>
                  <a:pt x="23784" y="68016"/>
                </a:lnTo>
                <a:lnTo>
                  <a:pt x="19081" y="68016"/>
                </a:lnTo>
                <a:lnTo>
                  <a:pt x="15778" y="64714"/>
                </a:lnTo>
                <a:lnTo>
                  <a:pt x="15778" y="62546"/>
                </a:lnTo>
                <a:close/>
                <a:moveTo>
                  <a:pt x="18647" y="68683"/>
                </a:moveTo>
                <a:lnTo>
                  <a:pt x="18947" y="68817"/>
                </a:lnTo>
                <a:lnTo>
                  <a:pt x="22984" y="68817"/>
                </a:lnTo>
                <a:lnTo>
                  <a:pt x="21316" y="70485"/>
                </a:lnTo>
                <a:lnTo>
                  <a:pt x="18080" y="70485"/>
                </a:lnTo>
                <a:lnTo>
                  <a:pt x="15778" y="68183"/>
                </a:lnTo>
                <a:lnTo>
                  <a:pt x="15778" y="65815"/>
                </a:lnTo>
                <a:close/>
                <a:moveTo>
                  <a:pt x="14978" y="71152"/>
                </a:moveTo>
                <a:lnTo>
                  <a:pt x="13577" y="72586"/>
                </a:lnTo>
                <a:lnTo>
                  <a:pt x="11542" y="72586"/>
                </a:lnTo>
                <a:lnTo>
                  <a:pt x="10241" y="71285"/>
                </a:lnTo>
                <a:lnTo>
                  <a:pt x="13010" y="71285"/>
                </a:lnTo>
                <a:lnTo>
                  <a:pt x="14978" y="69317"/>
                </a:lnTo>
                <a:lnTo>
                  <a:pt x="14978" y="71152"/>
                </a:lnTo>
                <a:close/>
                <a:moveTo>
                  <a:pt x="11776" y="75321"/>
                </a:moveTo>
                <a:lnTo>
                  <a:pt x="11776" y="73954"/>
                </a:lnTo>
                <a:lnTo>
                  <a:pt x="14411" y="76589"/>
                </a:lnTo>
                <a:lnTo>
                  <a:pt x="10675" y="76589"/>
                </a:lnTo>
                <a:lnTo>
                  <a:pt x="11675" y="75588"/>
                </a:lnTo>
                <a:close/>
                <a:moveTo>
                  <a:pt x="14444" y="77356"/>
                </a:moveTo>
                <a:lnTo>
                  <a:pt x="11776" y="80025"/>
                </a:lnTo>
                <a:lnTo>
                  <a:pt x="11776" y="78457"/>
                </a:lnTo>
                <a:lnTo>
                  <a:pt x="10675" y="77356"/>
                </a:lnTo>
                <a:close/>
                <a:moveTo>
                  <a:pt x="14978" y="77923"/>
                </a:moveTo>
                <a:lnTo>
                  <a:pt x="14978" y="81659"/>
                </a:lnTo>
                <a:lnTo>
                  <a:pt x="14011" y="80692"/>
                </a:lnTo>
                <a:lnTo>
                  <a:pt x="13744" y="80559"/>
                </a:lnTo>
                <a:lnTo>
                  <a:pt x="12343" y="80559"/>
                </a:lnTo>
                <a:close/>
                <a:moveTo>
                  <a:pt x="15778" y="82794"/>
                </a:moveTo>
                <a:lnTo>
                  <a:pt x="17213" y="81359"/>
                </a:lnTo>
                <a:lnTo>
                  <a:pt x="19214" y="81359"/>
                </a:lnTo>
                <a:lnTo>
                  <a:pt x="20549" y="82693"/>
                </a:lnTo>
                <a:lnTo>
                  <a:pt x="17913" y="82693"/>
                </a:lnTo>
                <a:lnTo>
                  <a:pt x="17747" y="82693"/>
                </a:lnTo>
                <a:lnTo>
                  <a:pt x="15778" y="84662"/>
                </a:lnTo>
                <a:close/>
                <a:moveTo>
                  <a:pt x="18080" y="83461"/>
                </a:moveTo>
                <a:lnTo>
                  <a:pt x="21316" y="83461"/>
                </a:lnTo>
                <a:lnTo>
                  <a:pt x="23017" y="85162"/>
                </a:lnTo>
                <a:lnTo>
                  <a:pt x="18947" y="85162"/>
                </a:lnTo>
                <a:lnTo>
                  <a:pt x="18781" y="85162"/>
                </a:lnTo>
                <a:lnTo>
                  <a:pt x="15778" y="88131"/>
                </a:lnTo>
                <a:lnTo>
                  <a:pt x="15778" y="85762"/>
                </a:lnTo>
                <a:close/>
                <a:moveTo>
                  <a:pt x="19081" y="85929"/>
                </a:moveTo>
                <a:lnTo>
                  <a:pt x="23784" y="85929"/>
                </a:lnTo>
                <a:lnTo>
                  <a:pt x="25319" y="87464"/>
                </a:lnTo>
                <a:lnTo>
                  <a:pt x="19881" y="87464"/>
                </a:lnTo>
                <a:lnTo>
                  <a:pt x="19748" y="87464"/>
                </a:lnTo>
                <a:lnTo>
                  <a:pt x="15778" y="91400"/>
                </a:lnTo>
                <a:lnTo>
                  <a:pt x="15778" y="89265"/>
                </a:lnTo>
                <a:close/>
                <a:moveTo>
                  <a:pt x="26653" y="97371"/>
                </a:moveTo>
                <a:lnTo>
                  <a:pt x="28721" y="97371"/>
                </a:lnTo>
                <a:lnTo>
                  <a:pt x="30389" y="99072"/>
                </a:lnTo>
                <a:lnTo>
                  <a:pt x="30389" y="106811"/>
                </a:lnTo>
                <a:lnTo>
                  <a:pt x="26653" y="103108"/>
                </a:lnTo>
                <a:lnTo>
                  <a:pt x="26653" y="97371"/>
                </a:lnTo>
                <a:close/>
                <a:moveTo>
                  <a:pt x="31189" y="99072"/>
                </a:moveTo>
                <a:lnTo>
                  <a:pt x="32857" y="97371"/>
                </a:lnTo>
                <a:lnTo>
                  <a:pt x="34892" y="97371"/>
                </a:lnTo>
                <a:lnTo>
                  <a:pt x="34892" y="103108"/>
                </a:lnTo>
                <a:lnTo>
                  <a:pt x="31189" y="106811"/>
                </a:lnTo>
                <a:close/>
                <a:moveTo>
                  <a:pt x="43665" y="102074"/>
                </a:moveTo>
                <a:lnTo>
                  <a:pt x="43798" y="102074"/>
                </a:lnTo>
                <a:lnTo>
                  <a:pt x="45767" y="100106"/>
                </a:lnTo>
                <a:lnTo>
                  <a:pt x="45767" y="101974"/>
                </a:lnTo>
                <a:lnTo>
                  <a:pt x="44366" y="103375"/>
                </a:lnTo>
                <a:lnTo>
                  <a:pt x="42364" y="103375"/>
                </a:lnTo>
                <a:lnTo>
                  <a:pt x="41030" y="102074"/>
                </a:lnTo>
                <a:close/>
                <a:moveTo>
                  <a:pt x="42564" y="104743"/>
                </a:moveTo>
                <a:lnTo>
                  <a:pt x="45233" y="107378"/>
                </a:lnTo>
                <a:lnTo>
                  <a:pt x="41497" y="107378"/>
                </a:lnTo>
                <a:lnTo>
                  <a:pt x="42564" y="106277"/>
                </a:lnTo>
                <a:lnTo>
                  <a:pt x="42564" y="104743"/>
                </a:lnTo>
                <a:close/>
                <a:moveTo>
                  <a:pt x="45767" y="108712"/>
                </a:moveTo>
                <a:lnTo>
                  <a:pt x="45767" y="112448"/>
                </a:lnTo>
                <a:lnTo>
                  <a:pt x="44699" y="111381"/>
                </a:lnTo>
                <a:lnTo>
                  <a:pt x="43131" y="111381"/>
                </a:lnTo>
                <a:close/>
                <a:moveTo>
                  <a:pt x="46567" y="108712"/>
                </a:moveTo>
                <a:lnTo>
                  <a:pt x="49202" y="111381"/>
                </a:lnTo>
                <a:lnTo>
                  <a:pt x="47835" y="111381"/>
                </a:lnTo>
                <a:lnTo>
                  <a:pt x="47568" y="111481"/>
                </a:lnTo>
                <a:lnTo>
                  <a:pt x="46567" y="112448"/>
                </a:lnTo>
                <a:lnTo>
                  <a:pt x="46567" y="108712"/>
                </a:lnTo>
                <a:close/>
                <a:moveTo>
                  <a:pt x="47134" y="107378"/>
                </a:moveTo>
                <a:lnTo>
                  <a:pt x="49769" y="104743"/>
                </a:lnTo>
                <a:lnTo>
                  <a:pt x="49769" y="106277"/>
                </a:lnTo>
                <a:lnTo>
                  <a:pt x="50870" y="107378"/>
                </a:lnTo>
                <a:close/>
                <a:moveTo>
                  <a:pt x="46567" y="106811"/>
                </a:moveTo>
                <a:lnTo>
                  <a:pt x="46567" y="103075"/>
                </a:lnTo>
                <a:lnTo>
                  <a:pt x="47534" y="104042"/>
                </a:lnTo>
                <a:lnTo>
                  <a:pt x="47835" y="104175"/>
                </a:lnTo>
                <a:lnTo>
                  <a:pt x="49202" y="104175"/>
                </a:lnTo>
                <a:close/>
                <a:moveTo>
                  <a:pt x="57475" y="97371"/>
                </a:moveTo>
                <a:lnTo>
                  <a:pt x="59510" y="97371"/>
                </a:lnTo>
                <a:lnTo>
                  <a:pt x="61178" y="99072"/>
                </a:lnTo>
                <a:lnTo>
                  <a:pt x="61178" y="106811"/>
                </a:lnTo>
                <a:lnTo>
                  <a:pt x="57475" y="103108"/>
                </a:lnTo>
                <a:close/>
                <a:moveTo>
                  <a:pt x="61978" y="99072"/>
                </a:moveTo>
                <a:lnTo>
                  <a:pt x="63646" y="97371"/>
                </a:lnTo>
                <a:lnTo>
                  <a:pt x="65681" y="97371"/>
                </a:lnTo>
                <a:lnTo>
                  <a:pt x="65681" y="103108"/>
                </a:lnTo>
                <a:lnTo>
                  <a:pt x="61978" y="106811"/>
                </a:lnTo>
                <a:close/>
                <a:moveTo>
                  <a:pt x="74620" y="102074"/>
                </a:moveTo>
                <a:lnTo>
                  <a:pt x="76589" y="100106"/>
                </a:lnTo>
                <a:lnTo>
                  <a:pt x="76589" y="101974"/>
                </a:lnTo>
                <a:lnTo>
                  <a:pt x="75154" y="103375"/>
                </a:lnTo>
                <a:lnTo>
                  <a:pt x="73153" y="103375"/>
                </a:lnTo>
                <a:lnTo>
                  <a:pt x="71818" y="102074"/>
                </a:lnTo>
                <a:close/>
                <a:moveTo>
                  <a:pt x="73386" y="104743"/>
                </a:moveTo>
                <a:lnTo>
                  <a:pt x="76021" y="107378"/>
                </a:lnTo>
                <a:lnTo>
                  <a:pt x="72285" y="107378"/>
                </a:lnTo>
                <a:lnTo>
                  <a:pt x="73386" y="106277"/>
                </a:lnTo>
                <a:close/>
                <a:moveTo>
                  <a:pt x="76589" y="108712"/>
                </a:moveTo>
                <a:lnTo>
                  <a:pt x="76589" y="112448"/>
                </a:lnTo>
                <a:lnTo>
                  <a:pt x="75588" y="111481"/>
                </a:lnTo>
                <a:lnTo>
                  <a:pt x="75321" y="111381"/>
                </a:lnTo>
                <a:lnTo>
                  <a:pt x="73920" y="111381"/>
                </a:lnTo>
                <a:close/>
                <a:moveTo>
                  <a:pt x="77356" y="108712"/>
                </a:moveTo>
                <a:lnTo>
                  <a:pt x="80024" y="111381"/>
                </a:lnTo>
                <a:lnTo>
                  <a:pt x="78457" y="111381"/>
                </a:lnTo>
                <a:lnTo>
                  <a:pt x="77356" y="112448"/>
                </a:lnTo>
                <a:close/>
                <a:moveTo>
                  <a:pt x="77923" y="107378"/>
                </a:moveTo>
                <a:lnTo>
                  <a:pt x="80558" y="104743"/>
                </a:lnTo>
                <a:lnTo>
                  <a:pt x="80558" y="106277"/>
                </a:lnTo>
                <a:lnTo>
                  <a:pt x="81659" y="107378"/>
                </a:lnTo>
                <a:close/>
                <a:moveTo>
                  <a:pt x="80792" y="103375"/>
                </a:moveTo>
                <a:lnTo>
                  <a:pt x="78790" y="103375"/>
                </a:lnTo>
                <a:lnTo>
                  <a:pt x="77356" y="101941"/>
                </a:lnTo>
                <a:lnTo>
                  <a:pt x="77356" y="100106"/>
                </a:lnTo>
                <a:lnTo>
                  <a:pt x="79324" y="102074"/>
                </a:lnTo>
                <a:lnTo>
                  <a:pt x="79491" y="102074"/>
                </a:lnTo>
                <a:lnTo>
                  <a:pt x="82092" y="102074"/>
                </a:lnTo>
                <a:close/>
                <a:moveTo>
                  <a:pt x="82893" y="101273"/>
                </a:moveTo>
                <a:lnTo>
                  <a:pt x="79657" y="101273"/>
                </a:lnTo>
                <a:lnTo>
                  <a:pt x="77356" y="98972"/>
                </a:lnTo>
                <a:lnTo>
                  <a:pt x="77356" y="96603"/>
                </a:lnTo>
                <a:lnTo>
                  <a:pt x="80358" y="99606"/>
                </a:lnTo>
                <a:lnTo>
                  <a:pt x="80525" y="99606"/>
                </a:lnTo>
                <a:lnTo>
                  <a:pt x="84594" y="99606"/>
                </a:lnTo>
                <a:close/>
                <a:moveTo>
                  <a:pt x="85361" y="98805"/>
                </a:moveTo>
                <a:lnTo>
                  <a:pt x="80691" y="98805"/>
                </a:lnTo>
                <a:lnTo>
                  <a:pt x="77356" y="95503"/>
                </a:lnTo>
                <a:lnTo>
                  <a:pt x="77356" y="93334"/>
                </a:lnTo>
                <a:lnTo>
                  <a:pt x="81325" y="97271"/>
                </a:lnTo>
                <a:lnTo>
                  <a:pt x="81492" y="97271"/>
                </a:lnTo>
                <a:lnTo>
                  <a:pt x="86896" y="97271"/>
                </a:lnTo>
                <a:close/>
                <a:moveTo>
                  <a:pt x="88264" y="97371"/>
                </a:moveTo>
                <a:lnTo>
                  <a:pt x="90298" y="97371"/>
                </a:lnTo>
                <a:lnTo>
                  <a:pt x="91966" y="99072"/>
                </a:lnTo>
                <a:lnTo>
                  <a:pt x="91966" y="106811"/>
                </a:lnTo>
                <a:lnTo>
                  <a:pt x="88264" y="103108"/>
                </a:lnTo>
                <a:close/>
                <a:moveTo>
                  <a:pt x="92767" y="99072"/>
                </a:moveTo>
                <a:lnTo>
                  <a:pt x="94435" y="97371"/>
                </a:lnTo>
                <a:lnTo>
                  <a:pt x="96469" y="97371"/>
                </a:lnTo>
                <a:lnTo>
                  <a:pt x="96469" y="103108"/>
                </a:lnTo>
                <a:lnTo>
                  <a:pt x="92767" y="106811"/>
                </a:lnTo>
                <a:close/>
                <a:moveTo>
                  <a:pt x="105242" y="102074"/>
                </a:moveTo>
                <a:lnTo>
                  <a:pt x="105409" y="102074"/>
                </a:lnTo>
                <a:lnTo>
                  <a:pt x="107377" y="100106"/>
                </a:lnTo>
                <a:lnTo>
                  <a:pt x="107377" y="101974"/>
                </a:lnTo>
                <a:lnTo>
                  <a:pt x="105943" y="103375"/>
                </a:lnTo>
                <a:lnTo>
                  <a:pt x="103941" y="103375"/>
                </a:lnTo>
                <a:lnTo>
                  <a:pt x="102607" y="102074"/>
                </a:lnTo>
                <a:close/>
                <a:moveTo>
                  <a:pt x="104175" y="104743"/>
                </a:moveTo>
                <a:lnTo>
                  <a:pt x="106810" y="107378"/>
                </a:lnTo>
                <a:lnTo>
                  <a:pt x="103074" y="107378"/>
                </a:lnTo>
                <a:lnTo>
                  <a:pt x="104175" y="106277"/>
                </a:lnTo>
                <a:close/>
                <a:moveTo>
                  <a:pt x="107377" y="108712"/>
                </a:moveTo>
                <a:lnTo>
                  <a:pt x="107377" y="112448"/>
                </a:lnTo>
                <a:lnTo>
                  <a:pt x="106276" y="111381"/>
                </a:lnTo>
                <a:lnTo>
                  <a:pt x="104709" y="111381"/>
                </a:lnTo>
                <a:close/>
                <a:moveTo>
                  <a:pt x="108144" y="108712"/>
                </a:moveTo>
                <a:lnTo>
                  <a:pt x="110813" y="111381"/>
                </a:lnTo>
                <a:lnTo>
                  <a:pt x="109412" y="111381"/>
                </a:lnTo>
                <a:lnTo>
                  <a:pt x="109145" y="111481"/>
                </a:lnTo>
                <a:lnTo>
                  <a:pt x="108144" y="112448"/>
                </a:lnTo>
                <a:lnTo>
                  <a:pt x="108144" y="108712"/>
                </a:lnTo>
                <a:close/>
                <a:moveTo>
                  <a:pt x="108711" y="107378"/>
                </a:moveTo>
                <a:lnTo>
                  <a:pt x="111347" y="104743"/>
                </a:lnTo>
                <a:lnTo>
                  <a:pt x="111347" y="106277"/>
                </a:lnTo>
                <a:lnTo>
                  <a:pt x="112447" y="107378"/>
                </a:lnTo>
                <a:close/>
                <a:moveTo>
                  <a:pt x="108144" y="106811"/>
                </a:moveTo>
                <a:lnTo>
                  <a:pt x="108144" y="103075"/>
                </a:lnTo>
                <a:lnTo>
                  <a:pt x="109145" y="104042"/>
                </a:lnTo>
                <a:lnTo>
                  <a:pt x="109412" y="104175"/>
                </a:lnTo>
                <a:lnTo>
                  <a:pt x="110813" y="104175"/>
                </a:lnTo>
                <a:close/>
                <a:moveTo>
                  <a:pt x="119052" y="97371"/>
                </a:moveTo>
                <a:lnTo>
                  <a:pt x="121087" y="97371"/>
                </a:lnTo>
                <a:lnTo>
                  <a:pt x="122755" y="99072"/>
                </a:lnTo>
                <a:lnTo>
                  <a:pt x="122755" y="106811"/>
                </a:lnTo>
                <a:lnTo>
                  <a:pt x="119052" y="103108"/>
                </a:lnTo>
                <a:close/>
                <a:moveTo>
                  <a:pt x="123555" y="99072"/>
                </a:moveTo>
                <a:lnTo>
                  <a:pt x="125223" y="97371"/>
                </a:lnTo>
                <a:lnTo>
                  <a:pt x="127258" y="97371"/>
                </a:lnTo>
                <a:lnTo>
                  <a:pt x="127258" y="103108"/>
                </a:lnTo>
                <a:lnTo>
                  <a:pt x="123555" y="106811"/>
                </a:lnTo>
                <a:lnTo>
                  <a:pt x="123555" y="99072"/>
                </a:lnTo>
                <a:close/>
                <a:moveTo>
                  <a:pt x="136198" y="102074"/>
                </a:moveTo>
                <a:lnTo>
                  <a:pt x="138166" y="100106"/>
                </a:lnTo>
                <a:lnTo>
                  <a:pt x="138166" y="101974"/>
                </a:lnTo>
                <a:lnTo>
                  <a:pt x="136731" y="103375"/>
                </a:lnTo>
                <a:lnTo>
                  <a:pt x="134730" y="103375"/>
                </a:lnTo>
                <a:lnTo>
                  <a:pt x="133396" y="102074"/>
                </a:lnTo>
                <a:close/>
                <a:moveTo>
                  <a:pt x="134964" y="104743"/>
                </a:moveTo>
                <a:lnTo>
                  <a:pt x="137599" y="107378"/>
                </a:lnTo>
                <a:lnTo>
                  <a:pt x="133863" y="107378"/>
                </a:lnTo>
                <a:lnTo>
                  <a:pt x="134964" y="106277"/>
                </a:lnTo>
                <a:lnTo>
                  <a:pt x="134964" y="104743"/>
                </a:lnTo>
                <a:close/>
                <a:moveTo>
                  <a:pt x="138166" y="108712"/>
                </a:moveTo>
                <a:lnTo>
                  <a:pt x="138166" y="112448"/>
                </a:lnTo>
                <a:lnTo>
                  <a:pt x="137165" y="111481"/>
                </a:lnTo>
                <a:lnTo>
                  <a:pt x="136898" y="111381"/>
                </a:lnTo>
                <a:lnTo>
                  <a:pt x="135531" y="111381"/>
                </a:lnTo>
                <a:close/>
                <a:moveTo>
                  <a:pt x="138933" y="108712"/>
                </a:moveTo>
                <a:lnTo>
                  <a:pt x="141602" y="111381"/>
                </a:lnTo>
                <a:lnTo>
                  <a:pt x="140034" y="111381"/>
                </a:lnTo>
                <a:lnTo>
                  <a:pt x="138933" y="112448"/>
                </a:lnTo>
                <a:close/>
                <a:moveTo>
                  <a:pt x="139500" y="107378"/>
                </a:moveTo>
                <a:lnTo>
                  <a:pt x="142135" y="104743"/>
                </a:lnTo>
                <a:lnTo>
                  <a:pt x="142135" y="106277"/>
                </a:lnTo>
                <a:lnTo>
                  <a:pt x="143236" y="107378"/>
                </a:lnTo>
                <a:close/>
                <a:moveTo>
                  <a:pt x="142369" y="103375"/>
                </a:moveTo>
                <a:lnTo>
                  <a:pt x="140367" y="103375"/>
                </a:lnTo>
                <a:lnTo>
                  <a:pt x="138933" y="101941"/>
                </a:lnTo>
                <a:lnTo>
                  <a:pt x="138933" y="100106"/>
                </a:lnTo>
                <a:lnTo>
                  <a:pt x="140901" y="102074"/>
                </a:lnTo>
                <a:lnTo>
                  <a:pt x="141068" y="102074"/>
                </a:lnTo>
                <a:lnTo>
                  <a:pt x="143703" y="102074"/>
                </a:lnTo>
                <a:close/>
                <a:moveTo>
                  <a:pt x="144504" y="101273"/>
                </a:moveTo>
                <a:lnTo>
                  <a:pt x="141235" y="101273"/>
                </a:lnTo>
                <a:lnTo>
                  <a:pt x="138933" y="98972"/>
                </a:lnTo>
                <a:lnTo>
                  <a:pt x="138933" y="96603"/>
                </a:lnTo>
                <a:lnTo>
                  <a:pt x="141935" y="99606"/>
                </a:lnTo>
                <a:lnTo>
                  <a:pt x="142102" y="99606"/>
                </a:lnTo>
                <a:lnTo>
                  <a:pt x="146172" y="99606"/>
                </a:lnTo>
                <a:close/>
                <a:moveTo>
                  <a:pt x="146939" y="98805"/>
                </a:moveTo>
                <a:lnTo>
                  <a:pt x="142269" y="98805"/>
                </a:lnTo>
                <a:lnTo>
                  <a:pt x="138933" y="95503"/>
                </a:lnTo>
                <a:lnTo>
                  <a:pt x="138933" y="93334"/>
                </a:lnTo>
                <a:lnTo>
                  <a:pt x="142903" y="97271"/>
                </a:lnTo>
                <a:lnTo>
                  <a:pt x="143069" y="97271"/>
                </a:lnTo>
                <a:lnTo>
                  <a:pt x="148473" y="97271"/>
                </a:lnTo>
                <a:close/>
                <a:moveTo>
                  <a:pt x="149841" y="97371"/>
                </a:moveTo>
                <a:lnTo>
                  <a:pt x="151876" y="97371"/>
                </a:lnTo>
                <a:lnTo>
                  <a:pt x="153543" y="99072"/>
                </a:lnTo>
                <a:lnTo>
                  <a:pt x="153543" y="106811"/>
                </a:lnTo>
                <a:lnTo>
                  <a:pt x="149841" y="103108"/>
                </a:lnTo>
                <a:lnTo>
                  <a:pt x="149841" y="97371"/>
                </a:lnTo>
                <a:close/>
                <a:moveTo>
                  <a:pt x="154344" y="99072"/>
                </a:moveTo>
                <a:lnTo>
                  <a:pt x="156012" y="97371"/>
                </a:lnTo>
                <a:lnTo>
                  <a:pt x="158047" y="97371"/>
                </a:lnTo>
                <a:lnTo>
                  <a:pt x="158047" y="103108"/>
                </a:lnTo>
                <a:lnTo>
                  <a:pt x="154344" y="106811"/>
                </a:lnTo>
                <a:lnTo>
                  <a:pt x="154344" y="99072"/>
                </a:lnTo>
                <a:close/>
                <a:moveTo>
                  <a:pt x="166820" y="102074"/>
                </a:moveTo>
                <a:lnTo>
                  <a:pt x="166986" y="102074"/>
                </a:lnTo>
                <a:lnTo>
                  <a:pt x="168954" y="100106"/>
                </a:lnTo>
                <a:lnTo>
                  <a:pt x="168954" y="101974"/>
                </a:lnTo>
                <a:lnTo>
                  <a:pt x="167520" y="103375"/>
                </a:lnTo>
                <a:lnTo>
                  <a:pt x="165519" y="103375"/>
                </a:lnTo>
                <a:lnTo>
                  <a:pt x="164184" y="102074"/>
                </a:lnTo>
                <a:close/>
                <a:moveTo>
                  <a:pt x="165752" y="104743"/>
                </a:moveTo>
                <a:lnTo>
                  <a:pt x="168387" y="107378"/>
                </a:lnTo>
                <a:lnTo>
                  <a:pt x="164651" y="107378"/>
                </a:lnTo>
                <a:lnTo>
                  <a:pt x="165752" y="106277"/>
                </a:lnTo>
                <a:lnTo>
                  <a:pt x="165752" y="104743"/>
                </a:lnTo>
                <a:close/>
                <a:moveTo>
                  <a:pt x="168954" y="108712"/>
                </a:moveTo>
                <a:lnTo>
                  <a:pt x="168954" y="112448"/>
                </a:lnTo>
                <a:lnTo>
                  <a:pt x="167854" y="111381"/>
                </a:lnTo>
                <a:lnTo>
                  <a:pt x="166319" y="111381"/>
                </a:lnTo>
                <a:close/>
                <a:moveTo>
                  <a:pt x="169755" y="108712"/>
                </a:moveTo>
                <a:lnTo>
                  <a:pt x="172390" y="111381"/>
                </a:lnTo>
                <a:lnTo>
                  <a:pt x="170989" y="111381"/>
                </a:lnTo>
                <a:lnTo>
                  <a:pt x="170722" y="111481"/>
                </a:lnTo>
                <a:lnTo>
                  <a:pt x="169755" y="112448"/>
                </a:lnTo>
                <a:lnTo>
                  <a:pt x="169755" y="108712"/>
                </a:lnTo>
                <a:close/>
                <a:moveTo>
                  <a:pt x="170289" y="107378"/>
                </a:moveTo>
                <a:lnTo>
                  <a:pt x="172957" y="104743"/>
                </a:lnTo>
                <a:lnTo>
                  <a:pt x="172957" y="106277"/>
                </a:lnTo>
                <a:lnTo>
                  <a:pt x="174025" y="107378"/>
                </a:lnTo>
                <a:close/>
                <a:moveTo>
                  <a:pt x="169755" y="106811"/>
                </a:moveTo>
                <a:lnTo>
                  <a:pt x="169755" y="103075"/>
                </a:lnTo>
                <a:lnTo>
                  <a:pt x="170722" y="104042"/>
                </a:lnTo>
                <a:lnTo>
                  <a:pt x="170989" y="104175"/>
                </a:lnTo>
                <a:lnTo>
                  <a:pt x="172390" y="104175"/>
                </a:lnTo>
                <a:close/>
                <a:moveTo>
                  <a:pt x="180629" y="97371"/>
                </a:moveTo>
                <a:lnTo>
                  <a:pt x="182664" y="97371"/>
                </a:lnTo>
                <a:lnTo>
                  <a:pt x="184332" y="99072"/>
                </a:lnTo>
                <a:lnTo>
                  <a:pt x="184332" y="106811"/>
                </a:lnTo>
                <a:lnTo>
                  <a:pt x="180629" y="103108"/>
                </a:lnTo>
                <a:lnTo>
                  <a:pt x="180629" y="97371"/>
                </a:lnTo>
                <a:close/>
                <a:moveTo>
                  <a:pt x="185133" y="99072"/>
                </a:moveTo>
                <a:lnTo>
                  <a:pt x="186801" y="97371"/>
                </a:lnTo>
                <a:lnTo>
                  <a:pt x="188835" y="97371"/>
                </a:lnTo>
                <a:lnTo>
                  <a:pt x="188835" y="103108"/>
                </a:lnTo>
                <a:lnTo>
                  <a:pt x="185133" y="106811"/>
                </a:lnTo>
                <a:lnTo>
                  <a:pt x="185133" y="99072"/>
                </a:lnTo>
                <a:close/>
                <a:moveTo>
                  <a:pt x="197775" y="102074"/>
                </a:moveTo>
                <a:lnTo>
                  <a:pt x="199743" y="100106"/>
                </a:lnTo>
                <a:lnTo>
                  <a:pt x="199743" y="101974"/>
                </a:lnTo>
                <a:lnTo>
                  <a:pt x="198309" y="103375"/>
                </a:lnTo>
                <a:lnTo>
                  <a:pt x="196307" y="103375"/>
                </a:lnTo>
                <a:lnTo>
                  <a:pt x="194973" y="102074"/>
                </a:lnTo>
                <a:close/>
                <a:moveTo>
                  <a:pt x="196541" y="104743"/>
                </a:moveTo>
                <a:lnTo>
                  <a:pt x="199176" y="107378"/>
                </a:lnTo>
                <a:lnTo>
                  <a:pt x="195440" y="107378"/>
                </a:lnTo>
                <a:lnTo>
                  <a:pt x="196541" y="106277"/>
                </a:lnTo>
                <a:lnTo>
                  <a:pt x="196541" y="104743"/>
                </a:lnTo>
                <a:close/>
                <a:moveTo>
                  <a:pt x="199743" y="108712"/>
                </a:moveTo>
                <a:lnTo>
                  <a:pt x="199743" y="112448"/>
                </a:lnTo>
                <a:lnTo>
                  <a:pt x="198776" y="111481"/>
                </a:lnTo>
                <a:lnTo>
                  <a:pt x="198476" y="111381"/>
                </a:lnTo>
                <a:lnTo>
                  <a:pt x="197108" y="111381"/>
                </a:lnTo>
                <a:close/>
                <a:moveTo>
                  <a:pt x="200544" y="108712"/>
                </a:moveTo>
                <a:lnTo>
                  <a:pt x="203179" y="111381"/>
                </a:lnTo>
                <a:lnTo>
                  <a:pt x="201644" y="111381"/>
                </a:lnTo>
                <a:lnTo>
                  <a:pt x="200544" y="112448"/>
                </a:lnTo>
                <a:close/>
                <a:moveTo>
                  <a:pt x="201077" y="107378"/>
                </a:moveTo>
                <a:lnTo>
                  <a:pt x="203746" y="104743"/>
                </a:lnTo>
                <a:lnTo>
                  <a:pt x="203746" y="106277"/>
                </a:lnTo>
                <a:lnTo>
                  <a:pt x="204847" y="107378"/>
                </a:lnTo>
                <a:close/>
                <a:moveTo>
                  <a:pt x="203979" y="103375"/>
                </a:moveTo>
                <a:lnTo>
                  <a:pt x="201945" y="103375"/>
                </a:lnTo>
                <a:lnTo>
                  <a:pt x="200544" y="101941"/>
                </a:lnTo>
                <a:lnTo>
                  <a:pt x="200544" y="100106"/>
                </a:lnTo>
                <a:lnTo>
                  <a:pt x="202512" y="102074"/>
                </a:lnTo>
                <a:lnTo>
                  <a:pt x="202645" y="102074"/>
                </a:lnTo>
                <a:lnTo>
                  <a:pt x="205280" y="102074"/>
                </a:lnTo>
                <a:close/>
                <a:moveTo>
                  <a:pt x="206081" y="101273"/>
                </a:moveTo>
                <a:lnTo>
                  <a:pt x="202812" y="101273"/>
                </a:lnTo>
                <a:lnTo>
                  <a:pt x="200544" y="98972"/>
                </a:lnTo>
                <a:lnTo>
                  <a:pt x="200544" y="96603"/>
                </a:lnTo>
                <a:lnTo>
                  <a:pt x="203512" y="99606"/>
                </a:lnTo>
                <a:lnTo>
                  <a:pt x="203679" y="99606"/>
                </a:lnTo>
                <a:lnTo>
                  <a:pt x="207749" y="99606"/>
                </a:lnTo>
                <a:close/>
                <a:moveTo>
                  <a:pt x="208549" y="98805"/>
                </a:moveTo>
                <a:lnTo>
                  <a:pt x="203846" y="98805"/>
                </a:lnTo>
                <a:lnTo>
                  <a:pt x="200544" y="95503"/>
                </a:lnTo>
                <a:lnTo>
                  <a:pt x="200544" y="93334"/>
                </a:lnTo>
                <a:lnTo>
                  <a:pt x="204480" y="97271"/>
                </a:lnTo>
                <a:lnTo>
                  <a:pt x="204647" y="97271"/>
                </a:lnTo>
                <a:lnTo>
                  <a:pt x="210084" y="97271"/>
                </a:lnTo>
                <a:close/>
                <a:moveTo>
                  <a:pt x="211418" y="97371"/>
                </a:moveTo>
                <a:lnTo>
                  <a:pt x="213453" y="97371"/>
                </a:lnTo>
                <a:lnTo>
                  <a:pt x="215154" y="99072"/>
                </a:lnTo>
                <a:lnTo>
                  <a:pt x="215154" y="106811"/>
                </a:lnTo>
                <a:lnTo>
                  <a:pt x="211418" y="103108"/>
                </a:lnTo>
                <a:lnTo>
                  <a:pt x="211418" y="97371"/>
                </a:lnTo>
                <a:close/>
                <a:moveTo>
                  <a:pt x="215921" y="99072"/>
                </a:moveTo>
                <a:lnTo>
                  <a:pt x="217623" y="97371"/>
                </a:lnTo>
                <a:lnTo>
                  <a:pt x="219657" y="97371"/>
                </a:lnTo>
                <a:lnTo>
                  <a:pt x="219657" y="103108"/>
                </a:lnTo>
                <a:lnTo>
                  <a:pt x="215921" y="106811"/>
                </a:lnTo>
                <a:lnTo>
                  <a:pt x="215921" y="99072"/>
                </a:lnTo>
                <a:close/>
                <a:moveTo>
                  <a:pt x="226596" y="87464"/>
                </a:moveTo>
                <a:lnTo>
                  <a:pt x="226429" y="87464"/>
                </a:lnTo>
                <a:lnTo>
                  <a:pt x="220992" y="87464"/>
                </a:lnTo>
                <a:lnTo>
                  <a:pt x="222526" y="85929"/>
                </a:lnTo>
                <a:lnTo>
                  <a:pt x="227229" y="85929"/>
                </a:lnTo>
                <a:lnTo>
                  <a:pt x="230532" y="89265"/>
                </a:lnTo>
                <a:lnTo>
                  <a:pt x="230532" y="91400"/>
                </a:lnTo>
                <a:close/>
                <a:moveTo>
                  <a:pt x="227530" y="85162"/>
                </a:moveTo>
                <a:lnTo>
                  <a:pt x="227396" y="85162"/>
                </a:lnTo>
                <a:lnTo>
                  <a:pt x="223327" y="85162"/>
                </a:lnTo>
                <a:lnTo>
                  <a:pt x="224995" y="83461"/>
                </a:lnTo>
                <a:lnTo>
                  <a:pt x="228230" y="83461"/>
                </a:lnTo>
                <a:lnTo>
                  <a:pt x="230532" y="85762"/>
                </a:lnTo>
                <a:lnTo>
                  <a:pt x="230532" y="88131"/>
                </a:lnTo>
                <a:close/>
                <a:moveTo>
                  <a:pt x="231332" y="82794"/>
                </a:moveTo>
                <a:lnTo>
                  <a:pt x="232733" y="81359"/>
                </a:lnTo>
                <a:lnTo>
                  <a:pt x="234768" y="81359"/>
                </a:lnTo>
                <a:lnTo>
                  <a:pt x="236069" y="82693"/>
                </a:lnTo>
                <a:lnTo>
                  <a:pt x="233300" y="82693"/>
                </a:lnTo>
                <a:lnTo>
                  <a:pt x="231332" y="84662"/>
                </a:lnTo>
                <a:lnTo>
                  <a:pt x="231332" y="82794"/>
                </a:lnTo>
                <a:close/>
                <a:moveTo>
                  <a:pt x="234535" y="80025"/>
                </a:moveTo>
                <a:lnTo>
                  <a:pt x="231899" y="77356"/>
                </a:lnTo>
                <a:lnTo>
                  <a:pt x="235635" y="77356"/>
                </a:lnTo>
                <a:lnTo>
                  <a:pt x="234535" y="78457"/>
                </a:lnTo>
                <a:close/>
                <a:moveTo>
                  <a:pt x="231332" y="76022"/>
                </a:moveTo>
                <a:lnTo>
                  <a:pt x="231332" y="72286"/>
                </a:lnTo>
                <a:lnTo>
                  <a:pt x="232300" y="73253"/>
                </a:lnTo>
                <a:lnTo>
                  <a:pt x="232567" y="73387"/>
                </a:lnTo>
                <a:lnTo>
                  <a:pt x="233968" y="73387"/>
                </a:lnTo>
                <a:close/>
                <a:moveTo>
                  <a:pt x="230532" y="71152"/>
                </a:moveTo>
                <a:lnTo>
                  <a:pt x="229097" y="72586"/>
                </a:lnTo>
                <a:lnTo>
                  <a:pt x="227096" y="72586"/>
                </a:lnTo>
                <a:lnTo>
                  <a:pt x="225762" y="71285"/>
                </a:lnTo>
                <a:lnTo>
                  <a:pt x="228564" y="71285"/>
                </a:lnTo>
                <a:lnTo>
                  <a:pt x="230532" y="69317"/>
                </a:lnTo>
                <a:close/>
                <a:moveTo>
                  <a:pt x="228230" y="70485"/>
                </a:moveTo>
                <a:lnTo>
                  <a:pt x="224995" y="70485"/>
                </a:lnTo>
                <a:lnTo>
                  <a:pt x="223327" y="68783"/>
                </a:lnTo>
                <a:lnTo>
                  <a:pt x="227363" y="68783"/>
                </a:lnTo>
                <a:lnTo>
                  <a:pt x="227663" y="68683"/>
                </a:lnTo>
                <a:lnTo>
                  <a:pt x="230532" y="65815"/>
                </a:lnTo>
                <a:lnTo>
                  <a:pt x="230532" y="68183"/>
                </a:lnTo>
                <a:close/>
                <a:moveTo>
                  <a:pt x="227229" y="68016"/>
                </a:moveTo>
                <a:lnTo>
                  <a:pt x="222526" y="68016"/>
                </a:lnTo>
                <a:lnTo>
                  <a:pt x="220992" y="66482"/>
                </a:lnTo>
                <a:lnTo>
                  <a:pt x="226596" y="66482"/>
                </a:lnTo>
                <a:lnTo>
                  <a:pt x="230532" y="62546"/>
                </a:lnTo>
                <a:lnTo>
                  <a:pt x="230532" y="64714"/>
                </a:lnTo>
                <a:close/>
                <a:moveTo>
                  <a:pt x="226596" y="56675"/>
                </a:moveTo>
                <a:lnTo>
                  <a:pt x="220992" y="56675"/>
                </a:lnTo>
                <a:lnTo>
                  <a:pt x="222526" y="55140"/>
                </a:lnTo>
                <a:lnTo>
                  <a:pt x="227229" y="55140"/>
                </a:lnTo>
                <a:lnTo>
                  <a:pt x="230532" y="58476"/>
                </a:lnTo>
                <a:lnTo>
                  <a:pt x="230532" y="60611"/>
                </a:lnTo>
                <a:close/>
                <a:moveTo>
                  <a:pt x="227663" y="54473"/>
                </a:moveTo>
                <a:lnTo>
                  <a:pt x="227396" y="54340"/>
                </a:lnTo>
                <a:lnTo>
                  <a:pt x="223327" y="54340"/>
                </a:lnTo>
                <a:lnTo>
                  <a:pt x="224995" y="52672"/>
                </a:lnTo>
                <a:lnTo>
                  <a:pt x="228230" y="52672"/>
                </a:lnTo>
                <a:lnTo>
                  <a:pt x="230532" y="54974"/>
                </a:lnTo>
                <a:lnTo>
                  <a:pt x="230532" y="57342"/>
                </a:lnTo>
                <a:close/>
                <a:moveTo>
                  <a:pt x="231332" y="52005"/>
                </a:moveTo>
                <a:lnTo>
                  <a:pt x="232733" y="50570"/>
                </a:lnTo>
                <a:lnTo>
                  <a:pt x="234768" y="50570"/>
                </a:lnTo>
                <a:lnTo>
                  <a:pt x="236069" y="51905"/>
                </a:lnTo>
                <a:lnTo>
                  <a:pt x="233300" y="51905"/>
                </a:lnTo>
                <a:lnTo>
                  <a:pt x="231332" y="53873"/>
                </a:lnTo>
                <a:lnTo>
                  <a:pt x="231332" y="52005"/>
                </a:lnTo>
                <a:close/>
                <a:moveTo>
                  <a:pt x="234535" y="47835"/>
                </a:moveTo>
                <a:lnTo>
                  <a:pt x="234535" y="49203"/>
                </a:lnTo>
                <a:lnTo>
                  <a:pt x="231899" y="46568"/>
                </a:lnTo>
                <a:lnTo>
                  <a:pt x="235635" y="46568"/>
                </a:lnTo>
                <a:lnTo>
                  <a:pt x="234635" y="47568"/>
                </a:lnTo>
                <a:close/>
                <a:moveTo>
                  <a:pt x="231866" y="45800"/>
                </a:moveTo>
                <a:lnTo>
                  <a:pt x="234535" y="43132"/>
                </a:lnTo>
                <a:lnTo>
                  <a:pt x="234535" y="44700"/>
                </a:lnTo>
                <a:lnTo>
                  <a:pt x="235635" y="45800"/>
                </a:lnTo>
                <a:lnTo>
                  <a:pt x="231866" y="45800"/>
                </a:lnTo>
                <a:close/>
                <a:moveTo>
                  <a:pt x="231332" y="45233"/>
                </a:moveTo>
                <a:lnTo>
                  <a:pt x="231332" y="41497"/>
                </a:lnTo>
                <a:lnTo>
                  <a:pt x="232300" y="42465"/>
                </a:lnTo>
                <a:lnTo>
                  <a:pt x="232567" y="42598"/>
                </a:lnTo>
                <a:lnTo>
                  <a:pt x="233968" y="42598"/>
                </a:lnTo>
                <a:close/>
                <a:moveTo>
                  <a:pt x="230532" y="40363"/>
                </a:moveTo>
                <a:lnTo>
                  <a:pt x="229097" y="41797"/>
                </a:lnTo>
                <a:lnTo>
                  <a:pt x="227096" y="41797"/>
                </a:lnTo>
                <a:lnTo>
                  <a:pt x="225762" y="40463"/>
                </a:lnTo>
                <a:lnTo>
                  <a:pt x="228397" y="40463"/>
                </a:lnTo>
                <a:lnTo>
                  <a:pt x="228564" y="40463"/>
                </a:lnTo>
                <a:lnTo>
                  <a:pt x="230532" y="38495"/>
                </a:lnTo>
                <a:lnTo>
                  <a:pt x="230532" y="40363"/>
                </a:lnTo>
                <a:close/>
                <a:moveTo>
                  <a:pt x="228230" y="39696"/>
                </a:moveTo>
                <a:lnTo>
                  <a:pt x="224995" y="39696"/>
                </a:lnTo>
                <a:lnTo>
                  <a:pt x="223327" y="38028"/>
                </a:lnTo>
                <a:lnTo>
                  <a:pt x="227363" y="38028"/>
                </a:lnTo>
                <a:lnTo>
                  <a:pt x="227530" y="38028"/>
                </a:lnTo>
                <a:lnTo>
                  <a:pt x="230532" y="35026"/>
                </a:lnTo>
                <a:lnTo>
                  <a:pt x="230532" y="37394"/>
                </a:lnTo>
                <a:close/>
                <a:moveTo>
                  <a:pt x="227229" y="37228"/>
                </a:moveTo>
                <a:lnTo>
                  <a:pt x="222526" y="37228"/>
                </a:lnTo>
                <a:lnTo>
                  <a:pt x="220992" y="35693"/>
                </a:lnTo>
                <a:lnTo>
                  <a:pt x="226429" y="35693"/>
                </a:lnTo>
                <a:lnTo>
                  <a:pt x="226596" y="35693"/>
                </a:lnTo>
                <a:lnTo>
                  <a:pt x="230532" y="31757"/>
                </a:lnTo>
                <a:lnTo>
                  <a:pt x="230532" y="33892"/>
                </a:lnTo>
                <a:close/>
                <a:moveTo>
                  <a:pt x="226596" y="25886"/>
                </a:moveTo>
                <a:lnTo>
                  <a:pt x="226429" y="25886"/>
                </a:lnTo>
                <a:lnTo>
                  <a:pt x="220992" y="25886"/>
                </a:lnTo>
                <a:lnTo>
                  <a:pt x="222526" y="24352"/>
                </a:lnTo>
                <a:lnTo>
                  <a:pt x="227229" y="24352"/>
                </a:lnTo>
                <a:lnTo>
                  <a:pt x="230532" y="27654"/>
                </a:lnTo>
                <a:lnTo>
                  <a:pt x="230532" y="29822"/>
                </a:lnTo>
                <a:close/>
                <a:moveTo>
                  <a:pt x="227530" y="23551"/>
                </a:moveTo>
                <a:lnTo>
                  <a:pt x="227396" y="23551"/>
                </a:lnTo>
                <a:lnTo>
                  <a:pt x="223327" y="23551"/>
                </a:lnTo>
                <a:lnTo>
                  <a:pt x="224995" y="21883"/>
                </a:lnTo>
                <a:lnTo>
                  <a:pt x="228230" y="21883"/>
                </a:lnTo>
                <a:lnTo>
                  <a:pt x="230532" y="24185"/>
                </a:lnTo>
                <a:lnTo>
                  <a:pt x="230532" y="26553"/>
                </a:lnTo>
                <a:close/>
                <a:moveTo>
                  <a:pt x="227330" y="13744"/>
                </a:moveTo>
                <a:lnTo>
                  <a:pt x="227330" y="12343"/>
                </a:lnTo>
                <a:lnTo>
                  <a:pt x="229965" y="15012"/>
                </a:lnTo>
                <a:lnTo>
                  <a:pt x="226229" y="15012"/>
                </a:lnTo>
                <a:lnTo>
                  <a:pt x="227196" y="14011"/>
                </a:lnTo>
                <a:close/>
                <a:moveTo>
                  <a:pt x="230532" y="20082"/>
                </a:moveTo>
                <a:lnTo>
                  <a:pt x="229431" y="18981"/>
                </a:lnTo>
                <a:lnTo>
                  <a:pt x="229264" y="18981"/>
                </a:lnTo>
                <a:lnTo>
                  <a:pt x="227897" y="18981"/>
                </a:lnTo>
                <a:lnTo>
                  <a:pt x="230532" y="16346"/>
                </a:lnTo>
                <a:close/>
                <a:moveTo>
                  <a:pt x="231332" y="16346"/>
                </a:moveTo>
                <a:lnTo>
                  <a:pt x="233968" y="18981"/>
                </a:lnTo>
                <a:lnTo>
                  <a:pt x="232567" y="18981"/>
                </a:lnTo>
                <a:lnTo>
                  <a:pt x="232300" y="19115"/>
                </a:lnTo>
                <a:lnTo>
                  <a:pt x="231332" y="20082"/>
                </a:lnTo>
                <a:lnTo>
                  <a:pt x="231332" y="16346"/>
                </a:lnTo>
                <a:close/>
                <a:moveTo>
                  <a:pt x="227897" y="11776"/>
                </a:moveTo>
                <a:lnTo>
                  <a:pt x="229431" y="11776"/>
                </a:lnTo>
                <a:lnTo>
                  <a:pt x="230532" y="10709"/>
                </a:lnTo>
                <a:lnTo>
                  <a:pt x="230532" y="14445"/>
                </a:lnTo>
                <a:close/>
                <a:moveTo>
                  <a:pt x="229965" y="15779"/>
                </a:moveTo>
                <a:lnTo>
                  <a:pt x="227330" y="18414"/>
                </a:lnTo>
                <a:lnTo>
                  <a:pt x="227330" y="16880"/>
                </a:lnTo>
                <a:lnTo>
                  <a:pt x="226229" y="15779"/>
                </a:lnTo>
                <a:close/>
                <a:moveTo>
                  <a:pt x="227096" y="19782"/>
                </a:moveTo>
                <a:lnTo>
                  <a:pt x="229097" y="19782"/>
                </a:lnTo>
                <a:lnTo>
                  <a:pt x="230532" y="21216"/>
                </a:lnTo>
                <a:lnTo>
                  <a:pt x="230532" y="23051"/>
                </a:lnTo>
                <a:lnTo>
                  <a:pt x="228564" y="21083"/>
                </a:lnTo>
                <a:lnTo>
                  <a:pt x="228397" y="21083"/>
                </a:lnTo>
                <a:lnTo>
                  <a:pt x="225795" y="21083"/>
                </a:lnTo>
                <a:close/>
                <a:moveTo>
                  <a:pt x="231332" y="21216"/>
                </a:moveTo>
                <a:lnTo>
                  <a:pt x="232733" y="19782"/>
                </a:lnTo>
                <a:lnTo>
                  <a:pt x="234768" y="19782"/>
                </a:lnTo>
                <a:lnTo>
                  <a:pt x="236069" y="21083"/>
                </a:lnTo>
                <a:lnTo>
                  <a:pt x="233300" y="21083"/>
                </a:lnTo>
                <a:lnTo>
                  <a:pt x="231332" y="23051"/>
                </a:lnTo>
                <a:lnTo>
                  <a:pt x="231332" y="21216"/>
                </a:lnTo>
                <a:close/>
                <a:moveTo>
                  <a:pt x="234535" y="18447"/>
                </a:moveTo>
                <a:lnTo>
                  <a:pt x="231899" y="15779"/>
                </a:lnTo>
                <a:lnTo>
                  <a:pt x="235635" y="15779"/>
                </a:lnTo>
                <a:lnTo>
                  <a:pt x="234535" y="16880"/>
                </a:lnTo>
                <a:close/>
                <a:moveTo>
                  <a:pt x="231332" y="14445"/>
                </a:moveTo>
                <a:lnTo>
                  <a:pt x="231332" y="10709"/>
                </a:lnTo>
                <a:lnTo>
                  <a:pt x="232300" y="11676"/>
                </a:lnTo>
                <a:lnTo>
                  <a:pt x="232567" y="11809"/>
                </a:lnTo>
                <a:lnTo>
                  <a:pt x="233968" y="11809"/>
                </a:lnTo>
                <a:close/>
                <a:moveTo>
                  <a:pt x="230532" y="9574"/>
                </a:moveTo>
                <a:lnTo>
                  <a:pt x="229097" y="11009"/>
                </a:lnTo>
                <a:lnTo>
                  <a:pt x="227096" y="11009"/>
                </a:lnTo>
                <a:lnTo>
                  <a:pt x="225762" y="9675"/>
                </a:lnTo>
                <a:lnTo>
                  <a:pt x="228564" y="9675"/>
                </a:lnTo>
                <a:lnTo>
                  <a:pt x="230532" y="7706"/>
                </a:lnTo>
                <a:close/>
                <a:moveTo>
                  <a:pt x="225128" y="15779"/>
                </a:moveTo>
                <a:lnTo>
                  <a:pt x="226529" y="17213"/>
                </a:lnTo>
                <a:lnTo>
                  <a:pt x="226529" y="19215"/>
                </a:lnTo>
                <a:lnTo>
                  <a:pt x="225228" y="20549"/>
                </a:lnTo>
                <a:lnTo>
                  <a:pt x="225228" y="17747"/>
                </a:lnTo>
                <a:lnTo>
                  <a:pt x="223260" y="15779"/>
                </a:lnTo>
                <a:close/>
                <a:moveTo>
                  <a:pt x="205848" y="17747"/>
                </a:moveTo>
                <a:lnTo>
                  <a:pt x="205848" y="20516"/>
                </a:lnTo>
                <a:lnTo>
                  <a:pt x="204513" y="19215"/>
                </a:lnTo>
                <a:lnTo>
                  <a:pt x="204513" y="17213"/>
                </a:lnTo>
                <a:lnTo>
                  <a:pt x="205948" y="15779"/>
                </a:lnTo>
                <a:lnTo>
                  <a:pt x="207816" y="15779"/>
                </a:lnTo>
                <a:close/>
                <a:moveTo>
                  <a:pt x="205948" y="15012"/>
                </a:moveTo>
                <a:lnTo>
                  <a:pt x="204513" y="13577"/>
                </a:lnTo>
                <a:lnTo>
                  <a:pt x="204513" y="11576"/>
                </a:lnTo>
                <a:lnTo>
                  <a:pt x="205848" y="10242"/>
                </a:lnTo>
                <a:lnTo>
                  <a:pt x="205848" y="13010"/>
                </a:lnTo>
                <a:lnTo>
                  <a:pt x="207816" y="14978"/>
                </a:lnTo>
                <a:lnTo>
                  <a:pt x="205948" y="14978"/>
                </a:lnTo>
                <a:close/>
                <a:moveTo>
                  <a:pt x="203979" y="11009"/>
                </a:moveTo>
                <a:lnTo>
                  <a:pt x="201945" y="11009"/>
                </a:lnTo>
                <a:lnTo>
                  <a:pt x="200544" y="9574"/>
                </a:lnTo>
                <a:lnTo>
                  <a:pt x="200544" y="7706"/>
                </a:lnTo>
                <a:lnTo>
                  <a:pt x="202512" y="9675"/>
                </a:lnTo>
                <a:lnTo>
                  <a:pt x="205280" y="9675"/>
                </a:lnTo>
                <a:close/>
                <a:moveTo>
                  <a:pt x="199743" y="9574"/>
                </a:moveTo>
                <a:lnTo>
                  <a:pt x="198309" y="11009"/>
                </a:lnTo>
                <a:lnTo>
                  <a:pt x="196307" y="11009"/>
                </a:lnTo>
                <a:lnTo>
                  <a:pt x="194973" y="9675"/>
                </a:lnTo>
                <a:lnTo>
                  <a:pt x="197775" y="9675"/>
                </a:lnTo>
                <a:lnTo>
                  <a:pt x="199743" y="7706"/>
                </a:lnTo>
                <a:lnTo>
                  <a:pt x="199743" y="9574"/>
                </a:lnTo>
                <a:close/>
                <a:moveTo>
                  <a:pt x="194339" y="15779"/>
                </a:moveTo>
                <a:lnTo>
                  <a:pt x="195740" y="17213"/>
                </a:lnTo>
                <a:lnTo>
                  <a:pt x="195740" y="19215"/>
                </a:lnTo>
                <a:lnTo>
                  <a:pt x="194439" y="20549"/>
                </a:lnTo>
                <a:lnTo>
                  <a:pt x="194439" y="17747"/>
                </a:lnTo>
                <a:lnTo>
                  <a:pt x="192471" y="15779"/>
                </a:lnTo>
                <a:close/>
                <a:moveTo>
                  <a:pt x="175059" y="17747"/>
                </a:moveTo>
                <a:lnTo>
                  <a:pt x="175059" y="20549"/>
                </a:lnTo>
                <a:lnTo>
                  <a:pt x="173725" y="19215"/>
                </a:lnTo>
                <a:lnTo>
                  <a:pt x="173725" y="17213"/>
                </a:lnTo>
                <a:lnTo>
                  <a:pt x="175159" y="15779"/>
                </a:lnTo>
                <a:lnTo>
                  <a:pt x="177027" y="15779"/>
                </a:lnTo>
                <a:close/>
                <a:moveTo>
                  <a:pt x="175159" y="15012"/>
                </a:moveTo>
                <a:lnTo>
                  <a:pt x="173725" y="13577"/>
                </a:lnTo>
                <a:lnTo>
                  <a:pt x="173725" y="11576"/>
                </a:lnTo>
                <a:lnTo>
                  <a:pt x="175059" y="10242"/>
                </a:lnTo>
                <a:lnTo>
                  <a:pt x="175059" y="13010"/>
                </a:lnTo>
                <a:lnTo>
                  <a:pt x="177027" y="14978"/>
                </a:lnTo>
                <a:lnTo>
                  <a:pt x="175159" y="14978"/>
                </a:lnTo>
                <a:close/>
                <a:moveTo>
                  <a:pt x="173191" y="11009"/>
                </a:moveTo>
                <a:lnTo>
                  <a:pt x="171156" y="11009"/>
                </a:lnTo>
                <a:lnTo>
                  <a:pt x="169755" y="9574"/>
                </a:lnTo>
                <a:lnTo>
                  <a:pt x="169755" y="7706"/>
                </a:lnTo>
                <a:lnTo>
                  <a:pt x="171723" y="9675"/>
                </a:lnTo>
                <a:lnTo>
                  <a:pt x="174492" y="9675"/>
                </a:lnTo>
                <a:close/>
                <a:moveTo>
                  <a:pt x="168954" y="9574"/>
                </a:moveTo>
                <a:lnTo>
                  <a:pt x="167520" y="11009"/>
                </a:lnTo>
                <a:lnTo>
                  <a:pt x="165519" y="11009"/>
                </a:lnTo>
                <a:lnTo>
                  <a:pt x="164184" y="9675"/>
                </a:lnTo>
                <a:lnTo>
                  <a:pt x="166986" y="9675"/>
                </a:lnTo>
                <a:lnTo>
                  <a:pt x="168954" y="7706"/>
                </a:lnTo>
                <a:close/>
                <a:moveTo>
                  <a:pt x="163517" y="15779"/>
                </a:moveTo>
                <a:lnTo>
                  <a:pt x="164952" y="17213"/>
                </a:lnTo>
                <a:lnTo>
                  <a:pt x="164952" y="19215"/>
                </a:lnTo>
                <a:lnTo>
                  <a:pt x="163651" y="20549"/>
                </a:lnTo>
                <a:lnTo>
                  <a:pt x="163651" y="17747"/>
                </a:lnTo>
                <a:lnTo>
                  <a:pt x="161649" y="15779"/>
                </a:lnTo>
                <a:close/>
                <a:moveTo>
                  <a:pt x="144270" y="17747"/>
                </a:moveTo>
                <a:lnTo>
                  <a:pt x="144270" y="20549"/>
                </a:lnTo>
                <a:lnTo>
                  <a:pt x="142936" y="19215"/>
                </a:lnTo>
                <a:lnTo>
                  <a:pt x="142936" y="17213"/>
                </a:lnTo>
                <a:lnTo>
                  <a:pt x="144370" y="15779"/>
                </a:lnTo>
                <a:lnTo>
                  <a:pt x="146238" y="15779"/>
                </a:lnTo>
                <a:close/>
                <a:moveTo>
                  <a:pt x="144370" y="15012"/>
                </a:moveTo>
                <a:lnTo>
                  <a:pt x="142936" y="13577"/>
                </a:lnTo>
                <a:lnTo>
                  <a:pt x="142936" y="11576"/>
                </a:lnTo>
                <a:lnTo>
                  <a:pt x="144270" y="10242"/>
                </a:lnTo>
                <a:lnTo>
                  <a:pt x="144270" y="13010"/>
                </a:lnTo>
                <a:lnTo>
                  <a:pt x="146238" y="14978"/>
                </a:lnTo>
                <a:lnTo>
                  <a:pt x="144370" y="14978"/>
                </a:lnTo>
                <a:close/>
                <a:moveTo>
                  <a:pt x="142369" y="11009"/>
                </a:moveTo>
                <a:lnTo>
                  <a:pt x="140367" y="11009"/>
                </a:lnTo>
                <a:lnTo>
                  <a:pt x="138933" y="9574"/>
                </a:lnTo>
                <a:lnTo>
                  <a:pt x="138933" y="7706"/>
                </a:lnTo>
                <a:lnTo>
                  <a:pt x="140901" y="9675"/>
                </a:lnTo>
                <a:lnTo>
                  <a:pt x="143703" y="9675"/>
                </a:lnTo>
                <a:close/>
                <a:moveTo>
                  <a:pt x="138166" y="9574"/>
                </a:moveTo>
                <a:lnTo>
                  <a:pt x="136731" y="11009"/>
                </a:lnTo>
                <a:lnTo>
                  <a:pt x="134730" y="11009"/>
                </a:lnTo>
                <a:lnTo>
                  <a:pt x="133396" y="9675"/>
                </a:lnTo>
                <a:lnTo>
                  <a:pt x="136198" y="9675"/>
                </a:lnTo>
                <a:lnTo>
                  <a:pt x="138166" y="7706"/>
                </a:lnTo>
                <a:close/>
                <a:moveTo>
                  <a:pt x="132729" y="15779"/>
                </a:moveTo>
                <a:lnTo>
                  <a:pt x="134163" y="17213"/>
                </a:lnTo>
                <a:lnTo>
                  <a:pt x="134163" y="19215"/>
                </a:lnTo>
                <a:lnTo>
                  <a:pt x="132862" y="20549"/>
                </a:lnTo>
                <a:lnTo>
                  <a:pt x="132862" y="17747"/>
                </a:lnTo>
                <a:lnTo>
                  <a:pt x="130894" y="15779"/>
                </a:lnTo>
                <a:close/>
                <a:moveTo>
                  <a:pt x="113482" y="17747"/>
                </a:moveTo>
                <a:lnTo>
                  <a:pt x="113482" y="20549"/>
                </a:lnTo>
                <a:lnTo>
                  <a:pt x="112147" y="19215"/>
                </a:lnTo>
                <a:lnTo>
                  <a:pt x="112147" y="17213"/>
                </a:lnTo>
                <a:lnTo>
                  <a:pt x="113582" y="15779"/>
                </a:lnTo>
                <a:lnTo>
                  <a:pt x="115450" y="15779"/>
                </a:lnTo>
                <a:close/>
                <a:moveTo>
                  <a:pt x="113582" y="15012"/>
                </a:moveTo>
                <a:lnTo>
                  <a:pt x="112147" y="13577"/>
                </a:lnTo>
                <a:lnTo>
                  <a:pt x="112147" y="11576"/>
                </a:lnTo>
                <a:lnTo>
                  <a:pt x="113482" y="10242"/>
                </a:lnTo>
                <a:lnTo>
                  <a:pt x="113482" y="13010"/>
                </a:lnTo>
                <a:lnTo>
                  <a:pt x="115450" y="14978"/>
                </a:lnTo>
                <a:lnTo>
                  <a:pt x="113582" y="14978"/>
                </a:lnTo>
                <a:close/>
                <a:moveTo>
                  <a:pt x="111580" y="11009"/>
                </a:moveTo>
                <a:lnTo>
                  <a:pt x="109579" y="11009"/>
                </a:lnTo>
                <a:lnTo>
                  <a:pt x="108144" y="9574"/>
                </a:lnTo>
                <a:lnTo>
                  <a:pt x="108144" y="7706"/>
                </a:lnTo>
                <a:lnTo>
                  <a:pt x="110112" y="9675"/>
                </a:lnTo>
                <a:lnTo>
                  <a:pt x="112914" y="9675"/>
                </a:lnTo>
                <a:close/>
                <a:moveTo>
                  <a:pt x="107377" y="9574"/>
                </a:moveTo>
                <a:lnTo>
                  <a:pt x="105943" y="11009"/>
                </a:lnTo>
                <a:lnTo>
                  <a:pt x="103941" y="11009"/>
                </a:lnTo>
                <a:lnTo>
                  <a:pt x="102607" y="9675"/>
                </a:lnTo>
                <a:lnTo>
                  <a:pt x="105409" y="9675"/>
                </a:lnTo>
                <a:lnTo>
                  <a:pt x="107377" y="7706"/>
                </a:lnTo>
                <a:close/>
                <a:moveTo>
                  <a:pt x="101940" y="15779"/>
                </a:moveTo>
                <a:lnTo>
                  <a:pt x="103374" y="17213"/>
                </a:lnTo>
                <a:lnTo>
                  <a:pt x="103374" y="19215"/>
                </a:lnTo>
                <a:lnTo>
                  <a:pt x="102040" y="20549"/>
                </a:lnTo>
                <a:lnTo>
                  <a:pt x="102040" y="17747"/>
                </a:lnTo>
                <a:lnTo>
                  <a:pt x="100072" y="15779"/>
                </a:lnTo>
                <a:lnTo>
                  <a:pt x="101940" y="15779"/>
                </a:lnTo>
                <a:close/>
                <a:moveTo>
                  <a:pt x="82660" y="17747"/>
                </a:moveTo>
                <a:lnTo>
                  <a:pt x="82660" y="20549"/>
                </a:lnTo>
                <a:lnTo>
                  <a:pt x="81359" y="19215"/>
                </a:lnTo>
                <a:lnTo>
                  <a:pt x="81359" y="17213"/>
                </a:lnTo>
                <a:lnTo>
                  <a:pt x="82793" y="15779"/>
                </a:lnTo>
                <a:lnTo>
                  <a:pt x="84628" y="15779"/>
                </a:lnTo>
                <a:close/>
                <a:moveTo>
                  <a:pt x="82793" y="15012"/>
                </a:moveTo>
                <a:lnTo>
                  <a:pt x="81359" y="13577"/>
                </a:lnTo>
                <a:lnTo>
                  <a:pt x="81359" y="11576"/>
                </a:lnTo>
                <a:lnTo>
                  <a:pt x="82660" y="10242"/>
                </a:lnTo>
                <a:lnTo>
                  <a:pt x="82660" y="13010"/>
                </a:lnTo>
                <a:lnTo>
                  <a:pt x="84628" y="14978"/>
                </a:lnTo>
                <a:lnTo>
                  <a:pt x="82793" y="14978"/>
                </a:lnTo>
                <a:close/>
                <a:moveTo>
                  <a:pt x="80792" y="11009"/>
                </a:moveTo>
                <a:lnTo>
                  <a:pt x="78790" y="11009"/>
                </a:lnTo>
                <a:lnTo>
                  <a:pt x="77356" y="9574"/>
                </a:lnTo>
                <a:lnTo>
                  <a:pt x="77356" y="7706"/>
                </a:lnTo>
                <a:lnTo>
                  <a:pt x="79324" y="9675"/>
                </a:lnTo>
                <a:lnTo>
                  <a:pt x="82126" y="9675"/>
                </a:lnTo>
                <a:close/>
                <a:moveTo>
                  <a:pt x="76589" y="9574"/>
                </a:moveTo>
                <a:lnTo>
                  <a:pt x="75154" y="11009"/>
                </a:lnTo>
                <a:lnTo>
                  <a:pt x="73153" y="11009"/>
                </a:lnTo>
                <a:lnTo>
                  <a:pt x="71818" y="9675"/>
                </a:lnTo>
                <a:lnTo>
                  <a:pt x="74620" y="9675"/>
                </a:lnTo>
                <a:lnTo>
                  <a:pt x="76589" y="7706"/>
                </a:lnTo>
                <a:close/>
                <a:moveTo>
                  <a:pt x="71151" y="15779"/>
                </a:moveTo>
                <a:lnTo>
                  <a:pt x="72586" y="17213"/>
                </a:lnTo>
                <a:lnTo>
                  <a:pt x="72586" y="19215"/>
                </a:lnTo>
                <a:lnTo>
                  <a:pt x="71251" y="20549"/>
                </a:lnTo>
                <a:lnTo>
                  <a:pt x="71251" y="17747"/>
                </a:lnTo>
                <a:lnTo>
                  <a:pt x="69283" y="15779"/>
                </a:lnTo>
                <a:lnTo>
                  <a:pt x="71151" y="15779"/>
                </a:lnTo>
                <a:close/>
                <a:moveTo>
                  <a:pt x="51871" y="17747"/>
                </a:moveTo>
                <a:lnTo>
                  <a:pt x="51871" y="20549"/>
                </a:lnTo>
                <a:lnTo>
                  <a:pt x="50570" y="19215"/>
                </a:lnTo>
                <a:lnTo>
                  <a:pt x="50570" y="17213"/>
                </a:lnTo>
                <a:lnTo>
                  <a:pt x="51971" y="15779"/>
                </a:lnTo>
                <a:lnTo>
                  <a:pt x="53839" y="15779"/>
                </a:lnTo>
                <a:close/>
                <a:moveTo>
                  <a:pt x="51971" y="15012"/>
                </a:moveTo>
                <a:lnTo>
                  <a:pt x="50570" y="13577"/>
                </a:lnTo>
                <a:lnTo>
                  <a:pt x="50570" y="11576"/>
                </a:lnTo>
                <a:lnTo>
                  <a:pt x="51871" y="10242"/>
                </a:lnTo>
                <a:lnTo>
                  <a:pt x="51871" y="13010"/>
                </a:lnTo>
                <a:lnTo>
                  <a:pt x="53839" y="14978"/>
                </a:lnTo>
                <a:lnTo>
                  <a:pt x="51971" y="14978"/>
                </a:lnTo>
                <a:close/>
                <a:moveTo>
                  <a:pt x="50003" y="11009"/>
                </a:moveTo>
                <a:lnTo>
                  <a:pt x="48001" y="11009"/>
                </a:lnTo>
                <a:lnTo>
                  <a:pt x="46567" y="9574"/>
                </a:lnTo>
                <a:lnTo>
                  <a:pt x="46567" y="7706"/>
                </a:lnTo>
                <a:lnTo>
                  <a:pt x="48535" y="9675"/>
                </a:lnTo>
                <a:lnTo>
                  <a:pt x="51337" y="9675"/>
                </a:lnTo>
                <a:close/>
                <a:moveTo>
                  <a:pt x="45767" y="9574"/>
                </a:moveTo>
                <a:lnTo>
                  <a:pt x="44366" y="11009"/>
                </a:lnTo>
                <a:lnTo>
                  <a:pt x="42364" y="11009"/>
                </a:lnTo>
                <a:lnTo>
                  <a:pt x="41030" y="9675"/>
                </a:lnTo>
                <a:lnTo>
                  <a:pt x="43798" y="9675"/>
                </a:lnTo>
                <a:lnTo>
                  <a:pt x="45767" y="7706"/>
                </a:lnTo>
                <a:close/>
                <a:moveTo>
                  <a:pt x="40363" y="15779"/>
                </a:moveTo>
                <a:lnTo>
                  <a:pt x="41797" y="17213"/>
                </a:lnTo>
                <a:lnTo>
                  <a:pt x="41797" y="19215"/>
                </a:lnTo>
                <a:lnTo>
                  <a:pt x="40463" y="20549"/>
                </a:lnTo>
                <a:lnTo>
                  <a:pt x="40463" y="17747"/>
                </a:lnTo>
                <a:lnTo>
                  <a:pt x="38495" y="15779"/>
                </a:lnTo>
                <a:lnTo>
                  <a:pt x="40363" y="15779"/>
                </a:lnTo>
                <a:close/>
                <a:moveTo>
                  <a:pt x="21082" y="17747"/>
                </a:moveTo>
                <a:lnTo>
                  <a:pt x="21082" y="20549"/>
                </a:lnTo>
                <a:lnTo>
                  <a:pt x="19781" y="19215"/>
                </a:lnTo>
                <a:lnTo>
                  <a:pt x="19781" y="17213"/>
                </a:lnTo>
                <a:lnTo>
                  <a:pt x="21182" y="15779"/>
                </a:lnTo>
                <a:lnTo>
                  <a:pt x="23050" y="15779"/>
                </a:lnTo>
                <a:close/>
                <a:moveTo>
                  <a:pt x="21182" y="15012"/>
                </a:moveTo>
                <a:lnTo>
                  <a:pt x="19781" y="13577"/>
                </a:lnTo>
                <a:lnTo>
                  <a:pt x="19781" y="11576"/>
                </a:lnTo>
                <a:lnTo>
                  <a:pt x="21082" y="10242"/>
                </a:lnTo>
                <a:lnTo>
                  <a:pt x="21082" y="13010"/>
                </a:lnTo>
                <a:lnTo>
                  <a:pt x="23050" y="14978"/>
                </a:lnTo>
                <a:lnTo>
                  <a:pt x="21182" y="14978"/>
                </a:lnTo>
                <a:close/>
                <a:moveTo>
                  <a:pt x="19214" y="11009"/>
                </a:moveTo>
                <a:lnTo>
                  <a:pt x="17213" y="11009"/>
                </a:lnTo>
                <a:lnTo>
                  <a:pt x="15778" y="9574"/>
                </a:lnTo>
                <a:lnTo>
                  <a:pt x="15778" y="7706"/>
                </a:lnTo>
                <a:lnTo>
                  <a:pt x="17747" y="9675"/>
                </a:lnTo>
                <a:lnTo>
                  <a:pt x="20515" y="9675"/>
                </a:lnTo>
                <a:close/>
                <a:moveTo>
                  <a:pt x="14978" y="9574"/>
                </a:moveTo>
                <a:lnTo>
                  <a:pt x="13577" y="11009"/>
                </a:lnTo>
                <a:lnTo>
                  <a:pt x="11542" y="11009"/>
                </a:lnTo>
                <a:lnTo>
                  <a:pt x="10241" y="9675"/>
                </a:lnTo>
                <a:lnTo>
                  <a:pt x="13010" y="9675"/>
                </a:lnTo>
                <a:lnTo>
                  <a:pt x="14978" y="7706"/>
                </a:lnTo>
                <a:lnTo>
                  <a:pt x="14978" y="9574"/>
                </a:lnTo>
                <a:close/>
                <a:moveTo>
                  <a:pt x="9574" y="15779"/>
                </a:moveTo>
                <a:lnTo>
                  <a:pt x="11008" y="17213"/>
                </a:lnTo>
                <a:lnTo>
                  <a:pt x="11008" y="19215"/>
                </a:lnTo>
                <a:lnTo>
                  <a:pt x="9674" y="20549"/>
                </a:lnTo>
                <a:lnTo>
                  <a:pt x="9674" y="17747"/>
                </a:lnTo>
                <a:lnTo>
                  <a:pt x="7706" y="15779"/>
                </a:lnTo>
                <a:lnTo>
                  <a:pt x="9574" y="15779"/>
                </a:lnTo>
                <a:close/>
                <a:moveTo>
                  <a:pt x="11542" y="19782"/>
                </a:moveTo>
                <a:lnTo>
                  <a:pt x="13577" y="19782"/>
                </a:lnTo>
                <a:lnTo>
                  <a:pt x="14978" y="21216"/>
                </a:lnTo>
                <a:lnTo>
                  <a:pt x="14978" y="23051"/>
                </a:lnTo>
                <a:lnTo>
                  <a:pt x="13010" y="21083"/>
                </a:lnTo>
                <a:lnTo>
                  <a:pt x="10241" y="21083"/>
                </a:lnTo>
                <a:close/>
                <a:moveTo>
                  <a:pt x="14978" y="37394"/>
                </a:moveTo>
                <a:lnTo>
                  <a:pt x="12710" y="39696"/>
                </a:lnTo>
                <a:lnTo>
                  <a:pt x="9441" y="39696"/>
                </a:lnTo>
                <a:lnTo>
                  <a:pt x="7773" y="37995"/>
                </a:lnTo>
                <a:lnTo>
                  <a:pt x="12009" y="37995"/>
                </a:lnTo>
                <a:lnTo>
                  <a:pt x="14978" y="35026"/>
                </a:lnTo>
                <a:lnTo>
                  <a:pt x="14978" y="37394"/>
                </a:lnTo>
                <a:close/>
                <a:moveTo>
                  <a:pt x="9674" y="41030"/>
                </a:moveTo>
                <a:lnTo>
                  <a:pt x="11008" y="42365"/>
                </a:lnTo>
                <a:lnTo>
                  <a:pt x="11008" y="44366"/>
                </a:lnTo>
                <a:lnTo>
                  <a:pt x="9574" y="45800"/>
                </a:lnTo>
                <a:lnTo>
                  <a:pt x="7706" y="45800"/>
                </a:lnTo>
                <a:lnTo>
                  <a:pt x="9674" y="43832"/>
                </a:lnTo>
                <a:close/>
                <a:moveTo>
                  <a:pt x="9574" y="46568"/>
                </a:moveTo>
                <a:lnTo>
                  <a:pt x="11008" y="48002"/>
                </a:lnTo>
                <a:lnTo>
                  <a:pt x="11008" y="50003"/>
                </a:lnTo>
                <a:lnTo>
                  <a:pt x="9674" y="51338"/>
                </a:lnTo>
                <a:lnTo>
                  <a:pt x="9674" y="48536"/>
                </a:lnTo>
                <a:lnTo>
                  <a:pt x="7706" y="46568"/>
                </a:lnTo>
                <a:lnTo>
                  <a:pt x="9574" y="46568"/>
                </a:lnTo>
                <a:close/>
                <a:moveTo>
                  <a:pt x="11542" y="50570"/>
                </a:moveTo>
                <a:lnTo>
                  <a:pt x="13577" y="50570"/>
                </a:lnTo>
                <a:lnTo>
                  <a:pt x="14978" y="52005"/>
                </a:lnTo>
                <a:lnTo>
                  <a:pt x="14978" y="53873"/>
                </a:lnTo>
                <a:lnTo>
                  <a:pt x="13010" y="51905"/>
                </a:lnTo>
                <a:lnTo>
                  <a:pt x="10241" y="51905"/>
                </a:lnTo>
                <a:close/>
                <a:moveTo>
                  <a:pt x="14978" y="68183"/>
                </a:moveTo>
                <a:lnTo>
                  <a:pt x="12710" y="70485"/>
                </a:lnTo>
                <a:lnTo>
                  <a:pt x="9441" y="70485"/>
                </a:lnTo>
                <a:lnTo>
                  <a:pt x="7773" y="68783"/>
                </a:lnTo>
                <a:lnTo>
                  <a:pt x="12009" y="68783"/>
                </a:lnTo>
                <a:lnTo>
                  <a:pt x="14978" y="65815"/>
                </a:lnTo>
                <a:lnTo>
                  <a:pt x="14978" y="68183"/>
                </a:lnTo>
                <a:close/>
                <a:moveTo>
                  <a:pt x="9674" y="71819"/>
                </a:moveTo>
                <a:lnTo>
                  <a:pt x="11008" y="73153"/>
                </a:lnTo>
                <a:lnTo>
                  <a:pt x="11008" y="75155"/>
                </a:lnTo>
                <a:lnTo>
                  <a:pt x="9574" y="76589"/>
                </a:lnTo>
                <a:lnTo>
                  <a:pt x="7706" y="76589"/>
                </a:lnTo>
                <a:lnTo>
                  <a:pt x="9674" y="74621"/>
                </a:lnTo>
                <a:close/>
                <a:moveTo>
                  <a:pt x="9574" y="77356"/>
                </a:moveTo>
                <a:lnTo>
                  <a:pt x="11008" y="78791"/>
                </a:lnTo>
                <a:lnTo>
                  <a:pt x="11008" y="80792"/>
                </a:lnTo>
                <a:lnTo>
                  <a:pt x="9674" y="82126"/>
                </a:lnTo>
                <a:lnTo>
                  <a:pt x="9674" y="79324"/>
                </a:lnTo>
                <a:lnTo>
                  <a:pt x="7706" y="77356"/>
                </a:lnTo>
                <a:close/>
                <a:moveTo>
                  <a:pt x="11542" y="81359"/>
                </a:moveTo>
                <a:lnTo>
                  <a:pt x="13577" y="81359"/>
                </a:lnTo>
                <a:lnTo>
                  <a:pt x="14978" y="82794"/>
                </a:lnTo>
                <a:lnTo>
                  <a:pt x="14978" y="84662"/>
                </a:lnTo>
                <a:lnTo>
                  <a:pt x="13010" y="82693"/>
                </a:lnTo>
                <a:lnTo>
                  <a:pt x="10241" y="82693"/>
                </a:lnTo>
                <a:close/>
                <a:moveTo>
                  <a:pt x="14978" y="98972"/>
                </a:moveTo>
                <a:lnTo>
                  <a:pt x="12710" y="101273"/>
                </a:lnTo>
                <a:lnTo>
                  <a:pt x="9441" y="101273"/>
                </a:lnTo>
                <a:lnTo>
                  <a:pt x="7773" y="99606"/>
                </a:lnTo>
                <a:lnTo>
                  <a:pt x="12009" y="99606"/>
                </a:lnTo>
                <a:lnTo>
                  <a:pt x="14978" y="96603"/>
                </a:lnTo>
                <a:lnTo>
                  <a:pt x="14978" y="98972"/>
                </a:lnTo>
                <a:close/>
                <a:moveTo>
                  <a:pt x="9674" y="102608"/>
                </a:moveTo>
                <a:lnTo>
                  <a:pt x="11008" y="103942"/>
                </a:lnTo>
                <a:lnTo>
                  <a:pt x="11008" y="105943"/>
                </a:lnTo>
                <a:lnTo>
                  <a:pt x="9574" y="107378"/>
                </a:lnTo>
                <a:lnTo>
                  <a:pt x="7706" y="107378"/>
                </a:lnTo>
                <a:lnTo>
                  <a:pt x="9674" y="105410"/>
                </a:lnTo>
                <a:close/>
                <a:moveTo>
                  <a:pt x="9574" y="108178"/>
                </a:moveTo>
                <a:lnTo>
                  <a:pt x="11008" y="109579"/>
                </a:lnTo>
                <a:lnTo>
                  <a:pt x="11008" y="111614"/>
                </a:lnTo>
                <a:lnTo>
                  <a:pt x="9674" y="112915"/>
                </a:lnTo>
                <a:lnTo>
                  <a:pt x="9674" y="110146"/>
                </a:lnTo>
                <a:lnTo>
                  <a:pt x="7706" y="108178"/>
                </a:lnTo>
                <a:close/>
                <a:moveTo>
                  <a:pt x="11542" y="112148"/>
                </a:moveTo>
                <a:lnTo>
                  <a:pt x="13577" y="112148"/>
                </a:lnTo>
                <a:lnTo>
                  <a:pt x="14978" y="113582"/>
                </a:lnTo>
                <a:lnTo>
                  <a:pt x="14978" y="115450"/>
                </a:lnTo>
                <a:lnTo>
                  <a:pt x="13010" y="113482"/>
                </a:lnTo>
                <a:lnTo>
                  <a:pt x="10241" y="113482"/>
                </a:lnTo>
                <a:close/>
                <a:moveTo>
                  <a:pt x="15778" y="113582"/>
                </a:moveTo>
                <a:lnTo>
                  <a:pt x="17213" y="112148"/>
                </a:lnTo>
                <a:lnTo>
                  <a:pt x="19214" y="112148"/>
                </a:lnTo>
                <a:lnTo>
                  <a:pt x="20515" y="113482"/>
                </a:lnTo>
                <a:lnTo>
                  <a:pt x="17747" y="113482"/>
                </a:lnTo>
                <a:lnTo>
                  <a:pt x="15778" y="115450"/>
                </a:lnTo>
                <a:close/>
                <a:moveTo>
                  <a:pt x="21182" y="107378"/>
                </a:moveTo>
                <a:lnTo>
                  <a:pt x="19781" y="105943"/>
                </a:lnTo>
                <a:lnTo>
                  <a:pt x="19781" y="103942"/>
                </a:lnTo>
                <a:lnTo>
                  <a:pt x="21082" y="102608"/>
                </a:lnTo>
                <a:lnTo>
                  <a:pt x="21082" y="105410"/>
                </a:lnTo>
                <a:lnTo>
                  <a:pt x="23050" y="107378"/>
                </a:lnTo>
                <a:close/>
                <a:moveTo>
                  <a:pt x="40463" y="105410"/>
                </a:moveTo>
                <a:lnTo>
                  <a:pt x="40463" y="102608"/>
                </a:lnTo>
                <a:lnTo>
                  <a:pt x="41797" y="103942"/>
                </a:lnTo>
                <a:lnTo>
                  <a:pt x="41797" y="105943"/>
                </a:lnTo>
                <a:lnTo>
                  <a:pt x="40363" y="107378"/>
                </a:lnTo>
                <a:lnTo>
                  <a:pt x="38495" y="107378"/>
                </a:lnTo>
                <a:close/>
                <a:moveTo>
                  <a:pt x="40363" y="108178"/>
                </a:moveTo>
                <a:lnTo>
                  <a:pt x="41797" y="109579"/>
                </a:lnTo>
                <a:lnTo>
                  <a:pt x="41797" y="111614"/>
                </a:lnTo>
                <a:lnTo>
                  <a:pt x="40463" y="112915"/>
                </a:lnTo>
                <a:lnTo>
                  <a:pt x="40463" y="110146"/>
                </a:lnTo>
                <a:lnTo>
                  <a:pt x="38495" y="108178"/>
                </a:lnTo>
                <a:close/>
                <a:moveTo>
                  <a:pt x="42364" y="112148"/>
                </a:moveTo>
                <a:lnTo>
                  <a:pt x="44366" y="112148"/>
                </a:lnTo>
                <a:lnTo>
                  <a:pt x="45767" y="113582"/>
                </a:lnTo>
                <a:lnTo>
                  <a:pt x="45767" y="115450"/>
                </a:lnTo>
                <a:lnTo>
                  <a:pt x="43798" y="113482"/>
                </a:lnTo>
                <a:lnTo>
                  <a:pt x="41030" y="113482"/>
                </a:lnTo>
                <a:close/>
                <a:moveTo>
                  <a:pt x="46567" y="113582"/>
                </a:moveTo>
                <a:lnTo>
                  <a:pt x="48001" y="112148"/>
                </a:lnTo>
                <a:lnTo>
                  <a:pt x="50003" y="112148"/>
                </a:lnTo>
                <a:lnTo>
                  <a:pt x="51337" y="113482"/>
                </a:lnTo>
                <a:lnTo>
                  <a:pt x="48535" y="113482"/>
                </a:lnTo>
                <a:lnTo>
                  <a:pt x="46567" y="115450"/>
                </a:lnTo>
                <a:close/>
                <a:moveTo>
                  <a:pt x="51971" y="107378"/>
                </a:moveTo>
                <a:lnTo>
                  <a:pt x="50570" y="105943"/>
                </a:lnTo>
                <a:lnTo>
                  <a:pt x="50570" y="103942"/>
                </a:lnTo>
                <a:lnTo>
                  <a:pt x="51871" y="102608"/>
                </a:lnTo>
                <a:lnTo>
                  <a:pt x="51871" y="105410"/>
                </a:lnTo>
                <a:lnTo>
                  <a:pt x="53839" y="107378"/>
                </a:lnTo>
                <a:lnTo>
                  <a:pt x="51971" y="107378"/>
                </a:lnTo>
                <a:close/>
                <a:moveTo>
                  <a:pt x="71251" y="105410"/>
                </a:moveTo>
                <a:lnTo>
                  <a:pt x="71251" y="102608"/>
                </a:lnTo>
                <a:lnTo>
                  <a:pt x="72586" y="103942"/>
                </a:lnTo>
                <a:lnTo>
                  <a:pt x="72586" y="105943"/>
                </a:lnTo>
                <a:lnTo>
                  <a:pt x="71151" y="107378"/>
                </a:lnTo>
                <a:lnTo>
                  <a:pt x="69283" y="107378"/>
                </a:lnTo>
                <a:close/>
                <a:moveTo>
                  <a:pt x="71151" y="108178"/>
                </a:moveTo>
                <a:lnTo>
                  <a:pt x="72586" y="109579"/>
                </a:lnTo>
                <a:lnTo>
                  <a:pt x="72586" y="111614"/>
                </a:lnTo>
                <a:lnTo>
                  <a:pt x="71251" y="112915"/>
                </a:lnTo>
                <a:lnTo>
                  <a:pt x="71251" y="110146"/>
                </a:lnTo>
                <a:lnTo>
                  <a:pt x="69283" y="108178"/>
                </a:lnTo>
                <a:close/>
                <a:moveTo>
                  <a:pt x="73153" y="112148"/>
                </a:moveTo>
                <a:lnTo>
                  <a:pt x="75154" y="112148"/>
                </a:lnTo>
                <a:lnTo>
                  <a:pt x="76555" y="113582"/>
                </a:lnTo>
                <a:lnTo>
                  <a:pt x="76555" y="115450"/>
                </a:lnTo>
                <a:lnTo>
                  <a:pt x="74587" y="113482"/>
                </a:lnTo>
                <a:lnTo>
                  <a:pt x="71818" y="113482"/>
                </a:lnTo>
                <a:close/>
                <a:moveTo>
                  <a:pt x="77356" y="113582"/>
                </a:moveTo>
                <a:lnTo>
                  <a:pt x="78790" y="112148"/>
                </a:lnTo>
                <a:lnTo>
                  <a:pt x="80792" y="112148"/>
                </a:lnTo>
                <a:lnTo>
                  <a:pt x="82126" y="113482"/>
                </a:lnTo>
                <a:lnTo>
                  <a:pt x="79324" y="113482"/>
                </a:lnTo>
                <a:lnTo>
                  <a:pt x="77356" y="115450"/>
                </a:lnTo>
                <a:close/>
                <a:moveTo>
                  <a:pt x="82793" y="107378"/>
                </a:moveTo>
                <a:lnTo>
                  <a:pt x="81359" y="105943"/>
                </a:lnTo>
                <a:lnTo>
                  <a:pt x="81359" y="103942"/>
                </a:lnTo>
                <a:lnTo>
                  <a:pt x="82660" y="102608"/>
                </a:lnTo>
                <a:lnTo>
                  <a:pt x="82660" y="105410"/>
                </a:lnTo>
                <a:lnTo>
                  <a:pt x="84628" y="107378"/>
                </a:lnTo>
                <a:close/>
                <a:moveTo>
                  <a:pt x="102040" y="105410"/>
                </a:moveTo>
                <a:lnTo>
                  <a:pt x="102040" y="102608"/>
                </a:lnTo>
                <a:lnTo>
                  <a:pt x="103374" y="103942"/>
                </a:lnTo>
                <a:lnTo>
                  <a:pt x="103374" y="105943"/>
                </a:lnTo>
                <a:lnTo>
                  <a:pt x="101940" y="107378"/>
                </a:lnTo>
                <a:lnTo>
                  <a:pt x="100072" y="107378"/>
                </a:lnTo>
                <a:close/>
                <a:moveTo>
                  <a:pt x="101940" y="108178"/>
                </a:moveTo>
                <a:lnTo>
                  <a:pt x="103374" y="109579"/>
                </a:lnTo>
                <a:lnTo>
                  <a:pt x="103374" y="111614"/>
                </a:lnTo>
                <a:lnTo>
                  <a:pt x="102040" y="112915"/>
                </a:lnTo>
                <a:lnTo>
                  <a:pt x="102040" y="110146"/>
                </a:lnTo>
                <a:lnTo>
                  <a:pt x="100072" y="108178"/>
                </a:lnTo>
                <a:close/>
                <a:moveTo>
                  <a:pt x="103941" y="112148"/>
                </a:moveTo>
                <a:lnTo>
                  <a:pt x="105943" y="112148"/>
                </a:lnTo>
                <a:lnTo>
                  <a:pt x="107344" y="113582"/>
                </a:lnTo>
                <a:lnTo>
                  <a:pt x="107344" y="115450"/>
                </a:lnTo>
                <a:lnTo>
                  <a:pt x="105376" y="113482"/>
                </a:lnTo>
                <a:lnTo>
                  <a:pt x="102607" y="113482"/>
                </a:lnTo>
                <a:close/>
                <a:moveTo>
                  <a:pt x="108144" y="113582"/>
                </a:moveTo>
                <a:lnTo>
                  <a:pt x="109579" y="112148"/>
                </a:lnTo>
                <a:lnTo>
                  <a:pt x="111580" y="112148"/>
                </a:lnTo>
                <a:lnTo>
                  <a:pt x="112914" y="113482"/>
                </a:lnTo>
                <a:lnTo>
                  <a:pt x="110112" y="113482"/>
                </a:lnTo>
                <a:lnTo>
                  <a:pt x="108144" y="115450"/>
                </a:lnTo>
                <a:close/>
                <a:moveTo>
                  <a:pt x="113582" y="107378"/>
                </a:moveTo>
                <a:lnTo>
                  <a:pt x="112147" y="105943"/>
                </a:lnTo>
                <a:lnTo>
                  <a:pt x="112147" y="103942"/>
                </a:lnTo>
                <a:lnTo>
                  <a:pt x="113482" y="102608"/>
                </a:lnTo>
                <a:lnTo>
                  <a:pt x="113482" y="105410"/>
                </a:lnTo>
                <a:lnTo>
                  <a:pt x="115450" y="107378"/>
                </a:lnTo>
                <a:lnTo>
                  <a:pt x="113582" y="107378"/>
                </a:lnTo>
                <a:close/>
                <a:moveTo>
                  <a:pt x="132862" y="105410"/>
                </a:moveTo>
                <a:lnTo>
                  <a:pt x="132862" y="102608"/>
                </a:lnTo>
                <a:lnTo>
                  <a:pt x="134163" y="103942"/>
                </a:lnTo>
                <a:lnTo>
                  <a:pt x="134163" y="105943"/>
                </a:lnTo>
                <a:lnTo>
                  <a:pt x="132729" y="107378"/>
                </a:lnTo>
                <a:lnTo>
                  <a:pt x="130894" y="107378"/>
                </a:lnTo>
                <a:close/>
                <a:moveTo>
                  <a:pt x="132729" y="108178"/>
                </a:moveTo>
                <a:lnTo>
                  <a:pt x="134163" y="109579"/>
                </a:lnTo>
                <a:lnTo>
                  <a:pt x="134163" y="111614"/>
                </a:lnTo>
                <a:lnTo>
                  <a:pt x="132862" y="112915"/>
                </a:lnTo>
                <a:lnTo>
                  <a:pt x="132862" y="110146"/>
                </a:lnTo>
                <a:lnTo>
                  <a:pt x="130894" y="108178"/>
                </a:lnTo>
                <a:close/>
                <a:moveTo>
                  <a:pt x="134730" y="112148"/>
                </a:moveTo>
                <a:lnTo>
                  <a:pt x="136731" y="112148"/>
                </a:lnTo>
                <a:lnTo>
                  <a:pt x="138166" y="113582"/>
                </a:lnTo>
                <a:lnTo>
                  <a:pt x="138166" y="115450"/>
                </a:lnTo>
                <a:lnTo>
                  <a:pt x="136198" y="113482"/>
                </a:lnTo>
                <a:lnTo>
                  <a:pt x="133396" y="113482"/>
                </a:lnTo>
                <a:close/>
                <a:moveTo>
                  <a:pt x="138933" y="113582"/>
                </a:moveTo>
                <a:lnTo>
                  <a:pt x="140367" y="112148"/>
                </a:lnTo>
                <a:lnTo>
                  <a:pt x="142369" y="112148"/>
                </a:lnTo>
                <a:lnTo>
                  <a:pt x="143703" y="113482"/>
                </a:lnTo>
                <a:lnTo>
                  <a:pt x="140901" y="113482"/>
                </a:lnTo>
                <a:lnTo>
                  <a:pt x="138933" y="115450"/>
                </a:lnTo>
                <a:close/>
                <a:moveTo>
                  <a:pt x="144370" y="107378"/>
                </a:moveTo>
                <a:lnTo>
                  <a:pt x="142936" y="105943"/>
                </a:lnTo>
                <a:lnTo>
                  <a:pt x="142936" y="103942"/>
                </a:lnTo>
                <a:lnTo>
                  <a:pt x="144270" y="102608"/>
                </a:lnTo>
                <a:lnTo>
                  <a:pt x="144270" y="105410"/>
                </a:lnTo>
                <a:lnTo>
                  <a:pt x="146238" y="107378"/>
                </a:lnTo>
                <a:lnTo>
                  <a:pt x="144370" y="107378"/>
                </a:lnTo>
                <a:close/>
                <a:moveTo>
                  <a:pt x="163651" y="105410"/>
                </a:moveTo>
                <a:lnTo>
                  <a:pt x="163651" y="102608"/>
                </a:lnTo>
                <a:lnTo>
                  <a:pt x="164952" y="103942"/>
                </a:lnTo>
                <a:lnTo>
                  <a:pt x="164952" y="105943"/>
                </a:lnTo>
                <a:lnTo>
                  <a:pt x="163551" y="107378"/>
                </a:lnTo>
                <a:lnTo>
                  <a:pt x="161683" y="107378"/>
                </a:lnTo>
                <a:close/>
                <a:moveTo>
                  <a:pt x="163551" y="108178"/>
                </a:moveTo>
                <a:lnTo>
                  <a:pt x="164952" y="109579"/>
                </a:lnTo>
                <a:lnTo>
                  <a:pt x="164952" y="111614"/>
                </a:lnTo>
                <a:lnTo>
                  <a:pt x="163651" y="112915"/>
                </a:lnTo>
                <a:lnTo>
                  <a:pt x="163651" y="110146"/>
                </a:lnTo>
                <a:lnTo>
                  <a:pt x="161683" y="108178"/>
                </a:lnTo>
                <a:close/>
                <a:moveTo>
                  <a:pt x="165519" y="112148"/>
                </a:moveTo>
                <a:lnTo>
                  <a:pt x="167520" y="112148"/>
                </a:lnTo>
                <a:lnTo>
                  <a:pt x="168954" y="113582"/>
                </a:lnTo>
                <a:lnTo>
                  <a:pt x="168954" y="115450"/>
                </a:lnTo>
                <a:lnTo>
                  <a:pt x="166986" y="113482"/>
                </a:lnTo>
                <a:lnTo>
                  <a:pt x="164184" y="113482"/>
                </a:lnTo>
                <a:close/>
                <a:moveTo>
                  <a:pt x="169755" y="113582"/>
                </a:moveTo>
                <a:lnTo>
                  <a:pt x="171156" y="112148"/>
                </a:lnTo>
                <a:lnTo>
                  <a:pt x="173157" y="112148"/>
                </a:lnTo>
                <a:lnTo>
                  <a:pt x="174492" y="113482"/>
                </a:lnTo>
                <a:lnTo>
                  <a:pt x="171723" y="113482"/>
                </a:lnTo>
                <a:lnTo>
                  <a:pt x="169755" y="115450"/>
                </a:lnTo>
                <a:close/>
                <a:moveTo>
                  <a:pt x="175159" y="107378"/>
                </a:moveTo>
                <a:lnTo>
                  <a:pt x="173725" y="105943"/>
                </a:lnTo>
                <a:lnTo>
                  <a:pt x="173725" y="103942"/>
                </a:lnTo>
                <a:lnTo>
                  <a:pt x="175059" y="102608"/>
                </a:lnTo>
                <a:lnTo>
                  <a:pt x="175059" y="105410"/>
                </a:lnTo>
                <a:lnTo>
                  <a:pt x="177027" y="107378"/>
                </a:lnTo>
                <a:lnTo>
                  <a:pt x="175159" y="107378"/>
                </a:lnTo>
                <a:close/>
                <a:moveTo>
                  <a:pt x="194439" y="105410"/>
                </a:moveTo>
                <a:lnTo>
                  <a:pt x="194439" y="102608"/>
                </a:lnTo>
                <a:lnTo>
                  <a:pt x="195740" y="103942"/>
                </a:lnTo>
                <a:lnTo>
                  <a:pt x="195740" y="105943"/>
                </a:lnTo>
                <a:lnTo>
                  <a:pt x="194339" y="107378"/>
                </a:lnTo>
                <a:lnTo>
                  <a:pt x="192471" y="107378"/>
                </a:lnTo>
                <a:close/>
                <a:moveTo>
                  <a:pt x="194339" y="108178"/>
                </a:moveTo>
                <a:lnTo>
                  <a:pt x="195740" y="109579"/>
                </a:lnTo>
                <a:lnTo>
                  <a:pt x="195740" y="111614"/>
                </a:lnTo>
                <a:lnTo>
                  <a:pt x="194439" y="112915"/>
                </a:lnTo>
                <a:lnTo>
                  <a:pt x="194439" y="110146"/>
                </a:lnTo>
                <a:lnTo>
                  <a:pt x="192471" y="108178"/>
                </a:lnTo>
                <a:close/>
                <a:moveTo>
                  <a:pt x="196307" y="112148"/>
                </a:moveTo>
                <a:lnTo>
                  <a:pt x="198309" y="112148"/>
                </a:lnTo>
                <a:lnTo>
                  <a:pt x="199743" y="113582"/>
                </a:lnTo>
                <a:lnTo>
                  <a:pt x="199743" y="115450"/>
                </a:lnTo>
                <a:lnTo>
                  <a:pt x="197775" y="113482"/>
                </a:lnTo>
                <a:lnTo>
                  <a:pt x="195006" y="113482"/>
                </a:lnTo>
                <a:close/>
                <a:moveTo>
                  <a:pt x="200544" y="113582"/>
                </a:moveTo>
                <a:lnTo>
                  <a:pt x="201945" y="112148"/>
                </a:lnTo>
                <a:lnTo>
                  <a:pt x="203979" y="112148"/>
                </a:lnTo>
                <a:lnTo>
                  <a:pt x="205280" y="113482"/>
                </a:lnTo>
                <a:lnTo>
                  <a:pt x="202512" y="113482"/>
                </a:lnTo>
                <a:lnTo>
                  <a:pt x="200544" y="115450"/>
                </a:lnTo>
                <a:close/>
                <a:moveTo>
                  <a:pt x="205948" y="107378"/>
                </a:moveTo>
                <a:lnTo>
                  <a:pt x="204513" y="105943"/>
                </a:lnTo>
                <a:lnTo>
                  <a:pt x="204513" y="103942"/>
                </a:lnTo>
                <a:lnTo>
                  <a:pt x="205848" y="102608"/>
                </a:lnTo>
                <a:lnTo>
                  <a:pt x="205848" y="105410"/>
                </a:lnTo>
                <a:lnTo>
                  <a:pt x="207816" y="107378"/>
                </a:lnTo>
                <a:close/>
                <a:moveTo>
                  <a:pt x="225228" y="105410"/>
                </a:moveTo>
                <a:lnTo>
                  <a:pt x="225228" y="102608"/>
                </a:lnTo>
                <a:lnTo>
                  <a:pt x="226529" y="103942"/>
                </a:lnTo>
                <a:lnTo>
                  <a:pt x="226529" y="105943"/>
                </a:lnTo>
                <a:lnTo>
                  <a:pt x="225128" y="107378"/>
                </a:lnTo>
                <a:lnTo>
                  <a:pt x="223260" y="107378"/>
                </a:lnTo>
                <a:close/>
                <a:moveTo>
                  <a:pt x="225128" y="108178"/>
                </a:moveTo>
                <a:lnTo>
                  <a:pt x="226529" y="109579"/>
                </a:lnTo>
                <a:lnTo>
                  <a:pt x="226529" y="111614"/>
                </a:lnTo>
                <a:lnTo>
                  <a:pt x="225228" y="112915"/>
                </a:lnTo>
                <a:lnTo>
                  <a:pt x="225228" y="110146"/>
                </a:lnTo>
                <a:lnTo>
                  <a:pt x="223260" y="108178"/>
                </a:lnTo>
                <a:close/>
                <a:moveTo>
                  <a:pt x="227096" y="112148"/>
                </a:moveTo>
                <a:lnTo>
                  <a:pt x="229097" y="112148"/>
                </a:lnTo>
                <a:lnTo>
                  <a:pt x="230532" y="113582"/>
                </a:lnTo>
                <a:lnTo>
                  <a:pt x="230532" y="115450"/>
                </a:lnTo>
                <a:lnTo>
                  <a:pt x="228564" y="113482"/>
                </a:lnTo>
                <a:lnTo>
                  <a:pt x="225762" y="113482"/>
                </a:lnTo>
                <a:close/>
                <a:moveTo>
                  <a:pt x="231332" y="113582"/>
                </a:moveTo>
                <a:lnTo>
                  <a:pt x="232733" y="112148"/>
                </a:lnTo>
                <a:lnTo>
                  <a:pt x="234768" y="112148"/>
                </a:lnTo>
                <a:lnTo>
                  <a:pt x="236069" y="113482"/>
                </a:lnTo>
                <a:lnTo>
                  <a:pt x="233300" y="113482"/>
                </a:lnTo>
                <a:lnTo>
                  <a:pt x="231332" y="115450"/>
                </a:lnTo>
                <a:lnTo>
                  <a:pt x="231332" y="113582"/>
                </a:lnTo>
                <a:close/>
                <a:moveTo>
                  <a:pt x="236736" y="107378"/>
                </a:moveTo>
                <a:lnTo>
                  <a:pt x="235302" y="105943"/>
                </a:lnTo>
                <a:lnTo>
                  <a:pt x="235302" y="103942"/>
                </a:lnTo>
                <a:lnTo>
                  <a:pt x="236636" y="102608"/>
                </a:lnTo>
                <a:lnTo>
                  <a:pt x="236636" y="105410"/>
                </a:lnTo>
                <a:lnTo>
                  <a:pt x="238604" y="107378"/>
                </a:lnTo>
                <a:lnTo>
                  <a:pt x="236736" y="107378"/>
                </a:lnTo>
                <a:close/>
                <a:moveTo>
                  <a:pt x="234768" y="103375"/>
                </a:moveTo>
                <a:lnTo>
                  <a:pt x="232733" y="103375"/>
                </a:lnTo>
                <a:lnTo>
                  <a:pt x="231332" y="101941"/>
                </a:lnTo>
                <a:lnTo>
                  <a:pt x="231332" y="100106"/>
                </a:lnTo>
                <a:lnTo>
                  <a:pt x="233300" y="102074"/>
                </a:lnTo>
                <a:lnTo>
                  <a:pt x="236069" y="102074"/>
                </a:lnTo>
                <a:close/>
                <a:moveTo>
                  <a:pt x="231332" y="85762"/>
                </a:moveTo>
                <a:lnTo>
                  <a:pt x="233601" y="83461"/>
                </a:lnTo>
                <a:lnTo>
                  <a:pt x="236870" y="83461"/>
                </a:lnTo>
                <a:lnTo>
                  <a:pt x="238538" y="85162"/>
                </a:lnTo>
                <a:lnTo>
                  <a:pt x="234301" y="85162"/>
                </a:lnTo>
                <a:lnTo>
                  <a:pt x="231332" y="88131"/>
                </a:lnTo>
                <a:close/>
                <a:moveTo>
                  <a:pt x="236636" y="82126"/>
                </a:moveTo>
                <a:lnTo>
                  <a:pt x="235302" y="80792"/>
                </a:lnTo>
                <a:lnTo>
                  <a:pt x="235302" y="78791"/>
                </a:lnTo>
                <a:lnTo>
                  <a:pt x="236736" y="77356"/>
                </a:lnTo>
                <a:lnTo>
                  <a:pt x="238604" y="77356"/>
                </a:lnTo>
                <a:lnTo>
                  <a:pt x="236636" y="79324"/>
                </a:lnTo>
                <a:close/>
                <a:moveTo>
                  <a:pt x="236736" y="76589"/>
                </a:moveTo>
                <a:lnTo>
                  <a:pt x="235302" y="75155"/>
                </a:lnTo>
                <a:lnTo>
                  <a:pt x="235302" y="73153"/>
                </a:lnTo>
                <a:lnTo>
                  <a:pt x="236636" y="71819"/>
                </a:lnTo>
                <a:lnTo>
                  <a:pt x="236636" y="74621"/>
                </a:lnTo>
                <a:lnTo>
                  <a:pt x="238604" y="76589"/>
                </a:lnTo>
                <a:close/>
                <a:moveTo>
                  <a:pt x="234768" y="72586"/>
                </a:moveTo>
                <a:lnTo>
                  <a:pt x="232733" y="72586"/>
                </a:lnTo>
                <a:lnTo>
                  <a:pt x="231332" y="71152"/>
                </a:lnTo>
                <a:lnTo>
                  <a:pt x="231332" y="69317"/>
                </a:lnTo>
                <a:lnTo>
                  <a:pt x="233300" y="71285"/>
                </a:lnTo>
                <a:lnTo>
                  <a:pt x="236069" y="71285"/>
                </a:lnTo>
                <a:close/>
                <a:moveTo>
                  <a:pt x="231332" y="54974"/>
                </a:moveTo>
                <a:lnTo>
                  <a:pt x="233601" y="52672"/>
                </a:lnTo>
                <a:lnTo>
                  <a:pt x="236870" y="52672"/>
                </a:lnTo>
                <a:lnTo>
                  <a:pt x="238538" y="54373"/>
                </a:lnTo>
                <a:lnTo>
                  <a:pt x="234301" y="54373"/>
                </a:lnTo>
                <a:lnTo>
                  <a:pt x="231332" y="57342"/>
                </a:lnTo>
                <a:close/>
                <a:moveTo>
                  <a:pt x="236636" y="51338"/>
                </a:moveTo>
                <a:lnTo>
                  <a:pt x="235302" y="50003"/>
                </a:lnTo>
                <a:lnTo>
                  <a:pt x="235302" y="48002"/>
                </a:lnTo>
                <a:lnTo>
                  <a:pt x="236736" y="46568"/>
                </a:lnTo>
                <a:lnTo>
                  <a:pt x="238604" y="46568"/>
                </a:lnTo>
                <a:lnTo>
                  <a:pt x="236636" y="48536"/>
                </a:lnTo>
                <a:close/>
                <a:moveTo>
                  <a:pt x="236736" y="45800"/>
                </a:moveTo>
                <a:lnTo>
                  <a:pt x="235302" y="44366"/>
                </a:lnTo>
                <a:lnTo>
                  <a:pt x="235302" y="42365"/>
                </a:lnTo>
                <a:lnTo>
                  <a:pt x="236636" y="41030"/>
                </a:lnTo>
                <a:lnTo>
                  <a:pt x="236636" y="43832"/>
                </a:lnTo>
                <a:lnTo>
                  <a:pt x="238604" y="45800"/>
                </a:lnTo>
                <a:lnTo>
                  <a:pt x="236736" y="45800"/>
                </a:lnTo>
                <a:close/>
                <a:moveTo>
                  <a:pt x="234768" y="41797"/>
                </a:moveTo>
                <a:lnTo>
                  <a:pt x="232733" y="41797"/>
                </a:lnTo>
                <a:lnTo>
                  <a:pt x="231332" y="40363"/>
                </a:lnTo>
                <a:lnTo>
                  <a:pt x="231332" y="38495"/>
                </a:lnTo>
                <a:lnTo>
                  <a:pt x="233300" y="40463"/>
                </a:lnTo>
                <a:lnTo>
                  <a:pt x="236069" y="40463"/>
                </a:lnTo>
                <a:close/>
                <a:moveTo>
                  <a:pt x="231332" y="24185"/>
                </a:moveTo>
                <a:lnTo>
                  <a:pt x="233601" y="21883"/>
                </a:lnTo>
                <a:lnTo>
                  <a:pt x="236870" y="21883"/>
                </a:lnTo>
                <a:lnTo>
                  <a:pt x="238538" y="23551"/>
                </a:lnTo>
                <a:lnTo>
                  <a:pt x="234301" y="23551"/>
                </a:lnTo>
                <a:lnTo>
                  <a:pt x="231332" y="26553"/>
                </a:lnTo>
                <a:close/>
                <a:moveTo>
                  <a:pt x="236636" y="20549"/>
                </a:moveTo>
                <a:lnTo>
                  <a:pt x="235302" y="19215"/>
                </a:lnTo>
                <a:lnTo>
                  <a:pt x="235302" y="17213"/>
                </a:lnTo>
                <a:lnTo>
                  <a:pt x="236736" y="15779"/>
                </a:lnTo>
                <a:lnTo>
                  <a:pt x="238604" y="15779"/>
                </a:lnTo>
                <a:lnTo>
                  <a:pt x="236636" y="17747"/>
                </a:lnTo>
                <a:close/>
                <a:moveTo>
                  <a:pt x="236736" y="15012"/>
                </a:moveTo>
                <a:lnTo>
                  <a:pt x="235302" y="13577"/>
                </a:lnTo>
                <a:lnTo>
                  <a:pt x="235302" y="11576"/>
                </a:lnTo>
                <a:lnTo>
                  <a:pt x="236636" y="10242"/>
                </a:lnTo>
                <a:lnTo>
                  <a:pt x="236636" y="13010"/>
                </a:lnTo>
                <a:lnTo>
                  <a:pt x="238604" y="14978"/>
                </a:lnTo>
                <a:lnTo>
                  <a:pt x="236736" y="14978"/>
                </a:lnTo>
                <a:close/>
                <a:moveTo>
                  <a:pt x="234768" y="11009"/>
                </a:moveTo>
                <a:lnTo>
                  <a:pt x="232733" y="11009"/>
                </a:lnTo>
                <a:lnTo>
                  <a:pt x="231332" y="9574"/>
                </a:lnTo>
                <a:lnTo>
                  <a:pt x="231332" y="7706"/>
                </a:lnTo>
                <a:lnTo>
                  <a:pt x="233300" y="9675"/>
                </a:lnTo>
                <a:lnTo>
                  <a:pt x="236069" y="9675"/>
                </a:lnTo>
                <a:close/>
                <a:moveTo>
                  <a:pt x="230532" y="6606"/>
                </a:moveTo>
                <a:lnTo>
                  <a:pt x="228230" y="8874"/>
                </a:lnTo>
                <a:lnTo>
                  <a:pt x="224995" y="8874"/>
                </a:lnTo>
                <a:lnTo>
                  <a:pt x="223327" y="7206"/>
                </a:lnTo>
                <a:lnTo>
                  <a:pt x="227396" y="7206"/>
                </a:lnTo>
                <a:lnTo>
                  <a:pt x="227663" y="7106"/>
                </a:lnTo>
                <a:lnTo>
                  <a:pt x="230532" y="4237"/>
                </a:lnTo>
                <a:close/>
                <a:moveTo>
                  <a:pt x="224427" y="9441"/>
                </a:moveTo>
                <a:lnTo>
                  <a:pt x="224427" y="12710"/>
                </a:lnTo>
                <a:lnTo>
                  <a:pt x="222126" y="15012"/>
                </a:lnTo>
                <a:lnTo>
                  <a:pt x="219757" y="15012"/>
                </a:lnTo>
                <a:lnTo>
                  <a:pt x="222760" y="12010"/>
                </a:lnTo>
                <a:lnTo>
                  <a:pt x="222760" y="7773"/>
                </a:lnTo>
                <a:close/>
                <a:moveTo>
                  <a:pt x="211285" y="15012"/>
                </a:moveTo>
                <a:lnTo>
                  <a:pt x="208916" y="15012"/>
                </a:lnTo>
                <a:lnTo>
                  <a:pt x="206648" y="12710"/>
                </a:lnTo>
                <a:lnTo>
                  <a:pt x="206648" y="9441"/>
                </a:lnTo>
                <a:lnTo>
                  <a:pt x="208316" y="7773"/>
                </a:lnTo>
                <a:lnTo>
                  <a:pt x="208316" y="12010"/>
                </a:lnTo>
                <a:close/>
                <a:moveTo>
                  <a:pt x="206081" y="8907"/>
                </a:moveTo>
                <a:lnTo>
                  <a:pt x="202812" y="8907"/>
                </a:lnTo>
                <a:lnTo>
                  <a:pt x="200544" y="6606"/>
                </a:lnTo>
                <a:lnTo>
                  <a:pt x="200544" y="4237"/>
                </a:lnTo>
                <a:lnTo>
                  <a:pt x="203412" y="7106"/>
                </a:lnTo>
                <a:lnTo>
                  <a:pt x="203679" y="7206"/>
                </a:lnTo>
                <a:lnTo>
                  <a:pt x="207749" y="7206"/>
                </a:lnTo>
                <a:close/>
                <a:moveTo>
                  <a:pt x="199743" y="6606"/>
                </a:moveTo>
                <a:lnTo>
                  <a:pt x="197441" y="8874"/>
                </a:lnTo>
                <a:lnTo>
                  <a:pt x="194206" y="8874"/>
                </a:lnTo>
                <a:lnTo>
                  <a:pt x="192538" y="7206"/>
                </a:lnTo>
                <a:lnTo>
                  <a:pt x="196741" y="7206"/>
                </a:lnTo>
                <a:lnTo>
                  <a:pt x="199743" y="4237"/>
                </a:lnTo>
                <a:close/>
                <a:moveTo>
                  <a:pt x="193639" y="9441"/>
                </a:moveTo>
                <a:lnTo>
                  <a:pt x="193639" y="12710"/>
                </a:lnTo>
                <a:lnTo>
                  <a:pt x="191337" y="15012"/>
                </a:lnTo>
                <a:lnTo>
                  <a:pt x="188969" y="15012"/>
                </a:lnTo>
                <a:lnTo>
                  <a:pt x="191971" y="12010"/>
                </a:lnTo>
                <a:lnTo>
                  <a:pt x="191971" y="7773"/>
                </a:lnTo>
                <a:close/>
                <a:moveTo>
                  <a:pt x="180496" y="15012"/>
                </a:moveTo>
                <a:lnTo>
                  <a:pt x="178128" y="15012"/>
                </a:lnTo>
                <a:lnTo>
                  <a:pt x="175826" y="12710"/>
                </a:lnTo>
                <a:lnTo>
                  <a:pt x="175826" y="9441"/>
                </a:lnTo>
                <a:lnTo>
                  <a:pt x="177527" y="7773"/>
                </a:lnTo>
                <a:lnTo>
                  <a:pt x="177527" y="12010"/>
                </a:lnTo>
                <a:close/>
                <a:moveTo>
                  <a:pt x="175292" y="8907"/>
                </a:moveTo>
                <a:lnTo>
                  <a:pt x="172023" y="8907"/>
                </a:lnTo>
                <a:lnTo>
                  <a:pt x="169755" y="6606"/>
                </a:lnTo>
                <a:lnTo>
                  <a:pt x="169755" y="4237"/>
                </a:lnTo>
                <a:lnTo>
                  <a:pt x="172724" y="7206"/>
                </a:lnTo>
                <a:lnTo>
                  <a:pt x="176960" y="7206"/>
                </a:lnTo>
                <a:close/>
                <a:moveTo>
                  <a:pt x="168954" y="6606"/>
                </a:moveTo>
                <a:lnTo>
                  <a:pt x="166653" y="8874"/>
                </a:lnTo>
                <a:lnTo>
                  <a:pt x="163417" y="8874"/>
                </a:lnTo>
                <a:lnTo>
                  <a:pt x="161716" y="7206"/>
                </a:lnTo>
                <a:lnTo>
                  <a:pt x="165786" y="7206"/>
                </a:lnTo>
                <a:lnTo>
                  <a:pt x="166086" y="7106"/>
                </a:lnTo>
                <a:lnTo>
                  <a:pt x="168954" y="4237"/>
                </a:lnTo>
                <a:close/>
                <a:moveTo>
                  <a:pt x="162850" y="9441"/>
                </a:moveTo>
                <a:lnTo>
                  <a:pt x="162850" y="12710"/>
                </a:lnTo>
                <a:lnTo>
                  <a:pt x="160548" y="15012"/>
                </a:lnTo>
                <a:lnTo>
                  <a:pt x="158180" y="15012"/>
                </a:lnTo>
                <a:lnTo>
                  <a:pt x="161182" y="12010"/>
                </a:lnTo>
                <a:lnTo>
                  <a:pt x="161182" y="7773"/>
                </a:lnTo>
                <a:close/>
                <a:moveTo>
                  <a:pt x="149707" y="15012"/>
                </a:moveTo>
                <a:lnTo>
                  <a:pt x="147339" y="15012"/>
                </a:lnTo>
                <a:lnTo>
                  <a:pt x="145037" y="12710"/>
                </a:lnTo>
                <a:lnTo>
                  <a:pt x="145037" y="9441"/>
                </a:lnTo>
                <a:lnTo>
                  <a:pt x="146739" y="7773"/>
                </a:lnTo>
                <a:lnTo>
                  <a:pt x="146739" y="12010"/>
                </a:lnTo>
                <a:close/>
                <a:moveTo>
                  <a:pt x="144504" y="8907"/>
                </a:moveTo>
                <a:lnTo>
                  <a:pt x="141235" y="8907"/>
                </a:lnTo>
                <a:lnTo>
                  <a:pt x="138933" y="6606"/>
                </a:lnTo>
                <a:lnTo>
                  <a:pt x="138933" y="4237"/>
                </a:lnTo>
                <a:lnTo>
                  <a:pt x="141835" y="7106"/>
                </a:lnTo>
                <a:lnTo>
                  <a:pt x="142102" y="7206"/>
                </a:lnTo>
                <a:lnTo>
                  <a:pt x="146172" y="7206"/>
                </a:lnTo>
                <a:close/>
                <a:moveTo>
                  <a:pt x="138166" y="6606"/>
                </a:moveTo>
                <a:lnTo>
                  <a:pt x="135864" y="8874"/>
                </a:lnTo>
                <a:lnTo>
                  <a:pt x="132629" y="8874"/>
                </a:lnTo>
                <a:lnTo>
                  <a:pt x="130927" y="7206"/>
                </a:lnTo>
                <a:lnTo>
                  <a:pt x="135164" y="7206"/>
                </a:lnTo>
                <a:lnTo>
                  <a:pt x="138166" y="4237"/>
                </a:lnTo>
                <a:close/>
                <a:moveTo>
                  <a:pt x="132061" y="9441"/>
                </a:moveTo>
                <a:lnTo>
                  <a:pt x="132061" y="12710"/>
                </a:lnTo>
                <a:lnTo>
                  <a:pt x="129760" y="15012"/>
                </a:lnTo>
                <a:lnTo>
                  <a:pt x="127391" y="15012"/>
                </a:lnTo>
                <a:lnTo>
                  <a:pt x="130394" y="12010"/>
                </a:lnTo>
                <a:lnTo>
                  <a:pt x="130394" y="7773"/>
                </a:lnTo>
                <a:close/>
                <a:moveTo>
                  <a:pt x="118919" y="15012"/>
                </a:moveTo>
                <a:lnTo>
                  <a:pt x="116550" y="15012"/>
                </a:lnTo>
                <a:lnTo>
                  <a:pt x="114249" y="12710"/>
                </a:lnTo>
                <a:lnTo>
                  <a:pt x="114249" y="9441"/>
                </a:lnTo>
                <a:lnTo>
                  <a:pt x="115950" y="7773"/>
                </a:lnTo>
                <a:lnTo>
                  <a:pt x="115950" y="12010"/>
                </a:lnTo>
                <a:close/>
                <a:moveTo>
                  <a:pt x="113682" y="8907"/>
                </a:moveTo>
                <a:lnTo>
                  <a:pt x="110446" y="8907"/>
                </a:lnTo>
                <a:lnTo>
                  <a:pt x="108144" y="6606"/>
                </a:lnTo>
                <a:lnTo>
                  <a:pt x="108144" y="4237"/>
                </a:lnTo>
                <a:lnTo>
                  <a:pt x="111147" y="7206"/>
                </a:lnTo>
                <a:lnTo>
                  <a:pt x="115383" y="7206"/>
                </a:lnTo>
                <a:close/>
                <a:moveTo>
                  <a:pt x="107377" y="6606"/>
                </a:moveTo>
                <a:lnTo>
                  <a:pt x="105076" y="8874"/>
                </a:lnTo>
                <a:lnTo>
                  <a:pt x="101840" y="8874"/>
                </a:lnTo>
                <a:lnTo>
                  <a:pt x="100139" y="7206"/>
                </a:lnTo>
                <a:lnTo>
                  <a:pt x="104208" y="7206"/>
                </a:lnTo>
                <a:lnTo>
                  <a:pt x="104475" y="7106"/>
                </a:lnTo>
                <a:lnTo>
                  <a:pt x="107377" y="4237"/>
                </a:lnTo>
                <a:lnTo>
                  <a:pt x="107377" y="6606"/>
                </a:lnTo>
                <a:close/>
                <a:moveTo>
                  <a:pt x="101273" y="9441"/>
                </a:moveTo>
                <a:lnTo>
                  <a:pt x="101273" y="12710"/>
                </a:lnTo>
                <a:lnTo>
                  <a:pt x="98971" y="15012"/>
                </a:lnTo>
                <a:lnTo>
                  <a:pt x="96603" y="15012"/>
                </a:lnTo>
                <a:lnTo>
                  <a:pt x="99605" y="12010"/>
                </a:lnTo>
                <a:lnTo>
                  <a:pt x="99605" y="7773"/>
                </a:lnTo>
                <a:close/>
                <a:moveTo>
                  <a:pt x="88130" y="15012"/>
                </a:moveTo>
                <a:lnTo>
                  <a:pt x="85762" y="15012"/>
                </a:lnTo>
                <a:lnTo>
                  <a:pt x="83460" y="12710"/>
                </a:lnTo>
                <a:lnTo>
                  <a:pt x="83460" y="9441"/>
                </a:lnTo>
                <a:lnTo>
                  <a:pt x="85128" y="7773"/>
                </a:lnTo>
                <a:lnTo>
                  <a:pt x="85128" y="12010"/>
                </a:lnTo>
                <a:close/>
                <a:moveTo>
                  <a:pt x="82893" y="8907"/>
                </a:moveTo>
                <a:lnTo>
                  <a:pt x="79657" y="8907"/>
                </a:lnTo>
                <a:lnTo>
                  <a:pt x="77356" y="6606"/>
                </a:lnTo>
                <a:lnTo>
                  <a:pt x="77356" y="4237"/>
                </a:lnTo>
                <a:lnTo>
                  <a:pt x="80224" y="7106"/>
                </a:lnTo>
                <a:lnTo>
                  <a:pt x="80525" y="7206"/>
                </a:lnTo>
                <a:lnTo>
                  <a:pt x="84594" y="7206"/>
                </a:lnTo>
                <a:close/>
                <a:moveTo>
                  <a:pt x="76589" y="6606"/>
                </a:moveTo>
                <a:lnTo>
                  <a:pt x="74287" y="8874"/>
                </a:lnTo>
                <a:lnTo>
                  <a:pt x="71018" y="8874"/>
                </a:lnTo>
                <a:lnTo>
                  <a:pt x="69350" y="7206"/>
                </a:lnTo>
                <a:lnTo>
                  <a:pt x="73586" y="7206"/>
                </a:lnTo>
                <a:lnTo>
                  <a:pt x="76589" y="4237"/>
                </a:lnTo>
                <a:close/>
                <a:moveTo>
                  <a:pt x="70484" y="9441"/>
                </a:moveTo>
                <a:lnTo>
                  <a:pt x="70484" y="12710"/>
                </a:lnTo>
                <a:lnTo>
                  <a:pt x="68183" y="15012"/>
                </a:lnTo>
                <a:lnTo>
                  <a:pt x="65814" y="15012"/>
                </a:lnTo>
                <a:lnTo>
                  <a:pt x="68816" y="12010"/>
                </a:lnTo>
                <a:lnTo>
                  <a:pt x="68816" y="7773"/>
                </a:lnTo>
                <a:close/>
                <a:moveTo>
                  <a:pt x="57341" y="15012"/>
                </a:moveTo>
                <a:lnTo>
                  <a:pt x="54973" y="15012"/>
                </a:lnTo>
                <a:lnTo>
                  <a:pt x="52671" y="12710"/>
                </a:lnTo>
                <a:lnTo>
                  <a:pt x="52671" y="9441"/>
                </a:lnTo>
                <a:lnTo>
                  <a:pt x="54339" y="7773"/>
                </a:lnTo>
                <a:lnTo>
                  <a:pt x="54339" y="12010"/>
                </a:lnTo>
                <a:close/>
                <a:moveTo>
                  <a:pt x="52104" y="8907"/>
                </a:moveTo>
                <a:lnTo>
                  <a:pt x="48869" y="8907"/>
                </a:lnTo>
                <a:lnTo>
                  <a:pt x="46567" y="6606"/>
                </a:lnTo>
                <a:lnTo>
                  <a:pt x="46567" y="4237"/>
                </a:lnTo>
                <a:lnTo>
                  <a:pt x="49569" y="7206"/>
                </a:lnTo>
                <a:lnTo>
                  <a:pt x="53806" y="7206"/>
                </a:lnTo>
                <a:close/>
                <a:moveTo>
                  <a:pt x="45767" y="6606"/>
                </a:moveTo>
                <a:lnTo>
                  <a:pt x="43498" y="8874"/>
                </a:lnTo>
                <a:lnTo>
                  <a:pt x="40229" y="8874"/>
                </a:lnTo>
                <a:lnTo>
                  <a:pt x="38561" y="7206"/>
                </a:lnTo>
                <a:lnTo>
                  <a:pt x="42631" y="7206"/>
                </a:lnTo>
                <a:lnTo>
                  <a:pt x="42898" y="7106"/>
                </a:lnTo>
                <a:lnTo>
                  <a:pt x="45767" y="4237"/>
                </a:lnTo>
                <a:close/>
                <a:moveTo>
                  <a:pt x="39696" y="9441"/>
                </a:moveTo>
                <a:lnTo>
                  <a:pt x="39696" y="12710"/>
                </a:lnTo>
                <a:lnTo>
                  <a:pt x="37394" y="15012"/>
                </a:lnTo>
                <a:lnTo>
                  <a:pt x="35026" y="15012"/>
                </a:lnTo>
                <a:lnTo>
                  <a:pt x="37994" y="12010"/>
                </a:lnTo>
                <a:lnTo>
                  <a:pt x="37994" y="7773"/>
                </a:lnTo>
                <a:close/>
                <a:moveTo>
                  <a:pt x="26553" y="15012"/>
                </a:moveTo>
                <a:lnTo>
                  <a:pt x="24184" y="15012"/>
                </a:lnTo>
                <a:lnTo>
                  <a:pt x="21883" y="12710"/>
                </a:lnTo>
                <a:lnTo>
                  <a:pt x="21883" y="9441"/>
                </a:lnTo>
                <a:lnTo>
                  <a:pt x="23551" y="7773"/>
                </a:lnTo>
                <a:lnTo>
                  <a:pt x="23551" y="12010"/>
                </a:lnTo>
                <a:close/>
                <a:moveTo>
                  <a:pt x="21316" y="8907"/>
                </a:moveTo>
                <a:lnTo>
                  <a:pt x="18080" y="8907"/>
                </a:lnTo>
                <a:lnTo>
                  <a:pt x="15778" y="6606"/>
                </a:lnTo>
                <a:lnTo>
                  <a:pt x="15778" y="4237"/>
                </a:lnTo>
                <a:lnTo>
                  <a:pt x="18647" y="7106"/>
                </a:lnTo>
                <a:lnTo>
                  <a:pt x="18914" y="7206"/>
                </a:lnTo>
                <a:lnTo>
                  <a:pt x="22984" y="7206"/>
                </a:lnTo>
                <a:close/>
                <a:moveTo>
                  <a:pt x="14978" y="6606"/>
                </a:moveTo>
                <a:lnTo>
                  <a:pt x="12710" y="8874"/>
                </a:lnTo>
                <a:lnTo>
                  <a:pt x="9441" y="8874"/>
                </a:lnTo>
                <a:lnTo>
                  <a:pt x="7773" y="7206"/>
                </a:lnTo>
                <a:lnTo>
                  <a:pt x="12009" y="7206"/>
                </a:lnTo>
                <a:lnTo>
                  <a:pt x="14978" y="4237"/>
                </a:lnTo>
                <a:lnTo>
                  <a:pt x="14978" y="6606"/>
                </a:lnTo>
                <a:close/>
                <a:moveTo>
                  <a:pt x="9441" y="21883"/>
                </a:moveTo>
                <a:lnTo>
                  <a:pt x="12710" y="21883"/>
                </a:lnTo>
                <a:lnTo>
                  <a:pt x="14978" y="24185"/>
                </a:lnTo>
                <a:lnTo>
                  <a:pt x="14978" y="26553"/>
                </a:lnTo>
                <a:lnTo>
                  <a:pt x="12009" y="23551"/>
                </a:lnTo>
                <a:lnTo>
                  <a:pt x="7773" y="23551"/>
                </a:lnTo>
                <a:close/>
                <a:moveTo>
                  <a:pt x="14978" y="33892"/>
                </a:moveTo>
                <a:lnTo>
                  <a:pt x="11675" y="37228"/>
                </a:lnTo>
                <a:lnTo>
                  <a:pt x="6972" y="37228"/>
                </a:lnTo>
                <a:lnTo>
                  <a:pt x="5438" y="35693"/>
                </a:lnTo>
                <a:lnTo>
                  <a:pt x="11042" y="35693"/>
                </a:lnTo>
                <a:lnTo>
                  <a:pt x="14978" y="31757"/>
                </a:lnTo>
                <a:lnTo>
                  <a:pt x="14978" y="33892"/>
                </a:lnTo>
                <a:close/>
                <a:moveTo>
                  <a:pt x="7206" y="42631"/>
                </a:moveTo>
                <a:lnTo>
                  <a:pt x="7206" y="38562"/>
                </a:lnTo>
                <a:lnTo>
                  <a:pt x="8873" y="40230"/>
                </a:lnTo>
                <a:lnTo>
                  <a:pt x="8873" y="43499"/>
                </a:lnTo>
                <a:lnTo>
                  <a:pt x="6605" y="45800"/>
                </a:lnTo>
                <a:lnTo>
                  <a:pt x="4237" y="45800"/>
                </a:lnTo>
                <a:lnTo>
                  <a:pt x="7106" y="42932"/>
                </a:lnTo>
                <a:close/>
                <a:moveTo>
                  <a:pt x="6605" y="46568"/>
                </a:moveTo>
                <a:lnTo>
                  <a:pt x="8873" y="48869"/>
                </a:lnTo>
                <a:lnTo>
                  <a:pt x="8873" y="52105"/>
                </a:lnTo>
                <a:lnTo>
                  <a:pt x="7206" y="53806"/>
                </a:lnTo>
                <a:lnTo>
                  <a:pt x="7206" y="49570"/>
                </a:lnTo>
                <a:lnTo>
                  <a:pt x="4203" y="46568"/>
                </a:lnTo>
                <a:close/>
                <a:moveTo>
                  <a:pt x="9441" y="52672"/>
                </a:moveTo>
                <a:lnTo>
                  <a:pt x="12710" y="52672"/>
                </a:lnTo>
                <a:lnTo>
                  <a:pt x="14978" y="54974"/>
                </a:lnTo>
                <a:lnTo>
                  <a:pt x="14978" y="57342"/>
                </a:lnTo>
                <a:lnTo>
                  <a:pt x="12009" y="54340"/>
                </a:lnTo>
                <a:lnTo>
                  <a:pt x="7773" y="54340"/>
                </a:lnTo>
                <a:close/>
                <a:moveTo>
                  <a:pt x="14978" y="64714"/>
                </a:moveTo>
                <a:lnTo>
                  <a:pt x="11675" y="68016"/>
                </a:lnTo>
                <a:lnTo>
                  <a:pt x="6972" y="68016"/>
                </a:lnTo>
                <a:lnTo>
                  <a:pt x="5438" y="66482"/>
                </a:lnTo>
                <a:lnTo>
                  <a:pt x="11042" y="66482"/>
                </a:lnTo>
                <a:lnTo>
                  <a:pt x="14978" y="62546"/>
                </a:lnTo>
                <a:lnTo>
                  <a:pt x="14978" y="64714"/>
                </a:lnTo>
                <a:close/>
                <a:moveTo>
                  <a:pt x="7206" y="69351"/>
                </a:moveTo>
                <a:lnTo>
                  <a:pt x="8873" y="71052"/>
                </a:lnTo>
                <a:lnTo>
                  <a:pt x="8873" y="74287"/>
                </a:lnTo>
                <a:lnTo>
                  <a:pt x="6605" y="76589"/>
                </a:lnTo>
                <a:lnTo>
                  <a:pt x="4237" y="76589"/>
                </a:lnTo>
                <a:lnTo>
                  <a:pt x="7206" y="73587"/>
                </a:lnTo>
                <a:lnTo>
                  <a:pt x="7206" y="69351"/>
                </a:lnTo>
                <a:close/>
                <a:moveTo>
                  <a:pt x="9441" y="83461"/>
                </a:moveTo>
                <a:lnTo>
                  <a:pt x="12710" y="83461"/>
                </a:lnTo>
                <a:lnTo>
                  <a:pt x="14978" y="85762"/>
                </a:lnTo>
                <a:lnTo>
                  <a:pt x="14978" y="88131"/>
                </a:lnTo>
                <a:lnTo>
                  <a:pt x="12009" y="85129"/>
                </a:lnTo>
                <a:lnTo>
                  <a:pt x="7773" y="85129"/>
                </a:lnTo>
                <a:close/>
                <a:moveTo>
                  <a:pt x="14978" y="95503"/>
                </a:moveTo>
                <a:lnTo>
                  <a:pt x="11675" y="98805"/>
                </a:lnTo>
                <a:lnTo>
                  <a:pt x="6972" y="98805"/>
                </a:lnTo>
                <a:lnTo>
                  <a:pt x="5438" y="97271"/>
                </a:lnTo>
                <a:lnTo>
                  <a:pt x="11042" y="97271"/>
                </a:lnTo>
                <a:lnTo>
                  <a:pt x="14978" y="93334"/>
                </a:lnTo>
                <a:lnTo>
                  <a:pt x="14978" y="95503"/>
                </a:lnTo>
                <a:close/>
                <a:moveTo>
                  <a:pt x="7206" y="104209"/>
                </a:moveTo>
                <a:lnTo>
                  <a:pt x="7206" y="100139"/>
                </a:lnTo>
                <a:lnTo>
                  <a:pt x="8873" y="101840"/>
                </a:lnTo>
                <a:lnTo>
                  <a:pt x="8873" y="105076"/>
                </a:lnTo>
                <a:lnTo>
                  <a:pt x="6605" y="107378"/>
                </a:lnTo>
                <a:lnTo>
                  <a:pt x="4237" y="107378"/>
                </a:lnTo>
                <a:lnTo>
                  <a:pt x="7106" y="104509"/>
                </a:lnTo>
                <a:close/>
                <a:moveTo>
                  <a:pt x="6605" y="108178"/>
                </a:moveTo>
                <a:lnTo>
                  <a:pt x="8873" y="110447"/>
                </a:lnTo>
                <a:lnTo>
                  <a:pt x="8873" y="113716"/>
                </a:lnTo>
                <a:lnTo>
                  <a:pt x="7206" y="115384"/>
                </a:lnTo>
                <a:lnTo>
                  <a:pt x="7206" y="111147"/>
                </a:lnTo>
                <a:lnTo>
                  <a:pt x="4203" y="108145"/>
                </a:lnTo>
                <a:lnTo>
                  <a:pt x="6605" y="108145"/>
                </a:lnTo>
                <a:close/>
                <a:moveTo>
                  <a:pt x="9441" y="114249"/>
                </a:moveTo>
                <a:lnTo>
                  <a:pt x="12710" y="114249"/>
                </a:lnTo>
                <a:lnTo>
                  <a:pt x="14978" y="116551"/>
                </a:lnTo>
                <a:lnTo>
                  <a:pt x="14978" y="118919"/>
                </a:lnTo>
                <a:lnTo>
                  <a:pt x="12009" y="115951"/>
                </a:lnTo>
                <a:lnTo>
                  <a:pt x="7773" y="115951"/>
                </a:lnTo>
                <a:close/>
                <a:moveTo>
                  <a:pt x="15778" y="116551"/>
                </a:moveTo>
                <a:lnTo>
                  <a:pt x="18080" y="114249"/>
                </a:lnTo>
                <a:lnTo>
                  <a:pt x="21316" y="114249"/>
                </a:lnTo>
                <a:lnTo>
                  <a:pt x="22984" y="115951"/>
                </a:lnTo>
                <a:lnTo>
                  <a:pt x="18947" y="115951"/>
                </a:lnTo>
                <a:lnTo>
                  <a:pt x="18647" y="116051"/>
                </a:lnTo>
                <a:lnTo>
                  <a:pt x="15778" y="118919"/>
                </a:lnTo>
                <a:close/>
                <a:moveTo>
                  <a:pt x="21883" y="113716"/>
                </a:moveTo>
                <a:lnTo>
                  <a:pt x="21883" y="110447"/>
                </a:lnTo>
                <a:lnTo>
                  <a:pt x="24184" y="108178"/>
                </a:lnTo>
                <a:lnTo>
                  <a:pt x="26553" y="108178"/>
                </a:lnTo>
                <a:lnTo>
                  <a:pt x="23551" y="111147"/>
                </a:lnTo>
                <a:lnTo>
                  <a:pt x="23551" y="115384"/>
                </a:lnTo>
                <a:close/>
                <a:moveTo>
                  <a:pt x="35026" y="108178"/>
                </a:moveTo>
                <a:lnTo>
                  <a:pt x="37394" y="108178"/>
                </a:lnTo>
                <a:lnTo>
                  <a:pt x="39696" y="110447"/>
                </a:lnTo>
                <a:lnTo>
                  <a:pt x="39696" y="113716"/>
                </a:lnTo>
                <a:lnTo>
                  <a:pt x="37994" y="115384"/>
                </a:lnTo>
                <a:lnTo>
                  <a:pt x="37994" y="111147"/>
                </a:lnTo>
                <a:close/>
                <a:moveTo>
                  <a:pt x="40229" y="114249"/>
                </a:moveTo>
                <a:lnTo>
                  <a:pt x="43498" y="114249"/>
                </a:lnTo>
                <a:lnTo>
                  <a:pt x="45767" y="116551"/>
                </a:lnTo>
                <a:lnTo>
                  <a:pt x="45767" y="118919"/>
                </a:lnTo>
                <a:lnTo>
                  <a:pt x="42898" y="116051"/>
                </a:lnTo>
                <a:lnTo>
                  <a:pt x="42631" y="115951"/>
                </a:lnTo>
                <a:lnTo>
                  <a:pt x="38561" y="115951"/>
                </a:lnTo>
                <a:close/>
                <a:moveTo>
                  <a:pt x="46567" y="116551"/>
                </a:moveTo>
                <a:lnTo>
                  <a:pt x="48869" y="114249"/>
                </a:lnTo>
                <a:lnTo>
                  <a:pt x="52104" y="114249"/>
                </a:lnTo>
                <a:lnTo>
                  <a:pt x="53806" y="115951"/>
                </a:lnTo>
                <a:lnTo>
                  <a:pt x="49569" y="115951"/>
                </a:lnTo>
                <a:lnTo>
                  <a:pt x="46567" y="118919"/>
                </a:lnTo>
                <a:close/>
                <a:moveTo>
                  <a:pt x="52671" y="113716"/>
                </a:moveTo>
                <a:lnTo>
                  <a:pt x="52671" y="110447"/>
                </a:lnTo>
                <a:lnTo>
                  <a:pt x="54973" y="108178"/>
                </a:lnTo>
                <a:lnTo>
                  <a:pt x="57341" y="108178"/>
                </a:lnTo>
                <a:lnTo>
                  <a:pt x="54339" y="111147"/>
                </a:lnTo>
                <a:lnTo>
                  <a:pt x="54339" y="115384"/>
                </a:lnTo>
                <a:close/>
                <a:moveTo>
                  <a:pt x="65814" y="108178"/>
                </a:moveTo>
                <a:lnTo>
                  <a:pt x="68183" y="108178"/>
                </a:lnTo>
                <a:lnTo>
                  <a:pt x="70484" y="110447"/>
                </a:lnTo>
                <a:lnTo>
                  <a:pt x="70484" y="113716"/>
                </a:lnTo>
                <a:lnTo>
                  <a:pt x="68783" y="115384"/>
                </a:lnTo>
                <a:lnTo>
                  <a:pt x="68783" y="111147"/>
                </a:lnTo>
                <a:close/>
                <a:moveTo>
                  <a:pt x="71018" y="114249"/>
                </a:moveTo>
                <a:lnTo>
                  <a:pt x="74287" y="114249"/>
                </a:lnTo>
                <a:lnTo>
                  <a:pt x="76555" y="116551"/>
                </a:lnTo>
                <a:lnTo>
                  <a:pt x="76555" y="118919"/>
                </a:lnTo>
                <a:lnTo>
                  <a:pt x="73586" y="115951"/>
                </a:lnTo>
                <a:lnTo>
                  <a:pt x="69350" y="115951"/>
                </a:lnTo>
                <a:close/>
                <a:moveTo>
                  <a:pt x="77356" y="116551"/>
                </a:moveTo>
                <a:lnTo>
                  <a:pt x="79657" y="114249"/>
                </a:lnTo>
                <a:lnTo>
                  <a:pt x="82893" y="114249"/>
                </a:lnTo>
                <a:lnTo>
                  <a:pt x="84594" y="115951"/>
                </a:lnTo>
                <a:lnTo>
                  <a:pt x="80525" y="115951"/>
                </a:lnTo>
                <a:lnTo>
                  <a:pt x="80224" y="116051"/>
                </a:lnTo>
                <a:lnTo>
                  <a:pt x="77356" y="118919"/>
                </a:lnTo>
                <a:lnTo>
                  <a:pt x="77356" y="116551"/>
                </a:lnTo>
                <a:close/>
                <a:moveTo>
                  <a:pt x="83460" y="113716"/>
                </a:moveTo>
                <a:lnTo>
                  <a:pt x="83460" y="110447"/>
                </a:lnTo>
                <a:lnTo>
                  <a:pt x="85762" y="108178"/>
                </a:lnTo>
                <a:lnTo>
                  <a:pt x="88130" y="108178"/>
                </a:lnTo>
                <a:lnTo>
                  <a:pt x="85128" y="111147"/>
                </a:lnTo>
                <a:lnTo>
                  <a:pt x="85128" y="115384"/>
                </a:lnTo>
                <a:close/>
                <a:moveTo>
                  <a:pt x="96603" y="108178"/>
                </a:moveTo>
                <a:lnTo>
                  <a:pt x="98971" y="108178"/>
                </a:lnTo>
                <a:lnTo>
                  <a:pt x="101273" y="110447"/>
                </a:lnTo>
                <a:lnTo>
                  <a:pt x="101273" y="113716"/>
                </a:lnTo>
                <a:lnTo>
                  <a:pt x="99605" y="115384"/>
                </a:lnTo>
                <a:lnTo>
                  <a:pt x="99605" y="111147"/>
                </a:lnTo>
                <a:close/>
                <a:moveTo>
                  <a:pt x="101840" y="114249"/>
                </a:moveTo>
                <a:lnTo>
                  <a:pt x="105076" y="114249"/>
                </a:lnTo>
                <a:lnTo>
                  <a:pt x="107377" y="116551"/>
                </a:lnTo>
                <a:lnTo>
                  <a:pt x="107377" y="118919"/>
                </a:lnTo>
                <a:lnTo>
                  <a:pt x="104508" y="116051"/>
                </a:lnTo>
                <a:lnTo>
                  <a:pt x="104208" y="115951"/>
                </a:lnTo>
                <a:lnTo>
                  <a:pt x="100139" y="115951"/>
                </a:lnTo>
                <a:close/>
                <a:moveTo>
                  <a:pt x="108144" y="116551"/>
                </a:moveTo>
                <a:lnTo>
                  <a:pt x="110446" y="114249"/>
                </a:lnTo>
                <a:lnTo>
                  <a:pt x="113682" y="114249"/>
                </a:lnTo>
                <a:lnTo>
                  <a:pt x="115383" y="115951"/>
                </a:lnTo>
                <a:lnTo>
                  <a:pt x="111147" y="115951"/>
                </a:lnTo>
                <a:lnTo>
                  <a:pt x="108144" y="118919"/>
                </a:lnTo>
                <a:close/>
                <a:moveTo>
                  <a:pt x="114249" y="113716"/>
                </a:moveTo>
                <a:lnTo>
                  <a:pt x="114249" y="110447"/>
                </a:lnTo>
                <a:lnTo>
                  <a:pt x="116550" y="108178"/>
                </a:lnTo>
                <a:lnTo>
                  <a:pt x="118919" y="108178"/>
                </a:lnTo>
                <a:lnTo>
                  <a:pt x="115917" y="111147"/>
                </a:lnTo>
                <a:lnTo>
                  <a:pt x="115917" y="115384"/>
                </a:lnTo>
                <a:close/>
                <a:moveTo>
                  <a:pt x="127391" y="108178"/>
                </a:moveTo>
                <a:lnTo>
                  <a:pt x="129760" y="108178"/>
                </a:lnTo>
                <a:lnTo>
                  <a:pt x="132061" y="110447"/>
                </a:lnTo>
                <a:lnTo>
                  <a:pt x="132061" y="113716"/>
                </a:lnTo>
                <a:lnTo>
                  <a:pt x="130394" y="115384"/>
                </a:lnTo>
                <a:lnTo>
                  <a:pt x="130394" y="111147"/>
                </a:lnTo>
                <a:close/>
                <a:moveTo>
                  <a:pt x="132629" y="114249"/>
                </a:moveTo>
                <a:lnTo>
                  <a:pt x="135864" y="114249"/>
                </a:lnTo>
                <a:lnTo>
                  <a:pt x="138166" y="116551"/>
                </a:lnTo>
                <a:lnTo>
                  <a:pt x="138166" y="118919"/>
                </a:lnTo>
                <a:lnTo>
                  <a:pt x="135164" y="115951"/>
                </a:lnTo>
                <a:lnTo>
                  <a:pt x="130927" y="115951"/>
                </a:lnTo>
                <a:close/>
                <a:moveTo>
                  <a:pt x="138933" y="116551"/>
                </a:moveTo>
                <a:lnTo>
                  <a:pt x="141235" y="114249"/>
                </a:lnTo>
                <a:lnTo>
                  <a:pt x="144504" y="114249"/>
                </a:lnTo>
                <a:lnTo>
                  <a:pt x="146172" y="115951"/>
                </a:lnTo>
                <a:lnTo>
                  <a:pt x="142102" y="115951"/>
                </a:lnTo>
                <a:lnTo>
                  <a:pt x="141835" y="116051"/>
                </a:lnTo>
                <a:lnTo>
                  <a:pt x="138933" y="118919"/>
                </a:lnTo>
                <a:close/>
                <a:moveTo>
                  <a:pt x="145037" y="113716"/>
                </a:moveTo>
                <a:lnTo>
                  <a:pt x="145037" y="110447"/>
                </a:lnTo>
                <a:lnTo>
                  <a:pt x="147339" y="108178"/>
                </a:lnTo>
                <a:lnTo>
                  <a:pt x="149707" y="108178"/>
                </a:lnTo>
                <a:lnTo>
                  <a:pt x="146705" y="111147"/>
                </a:lnTo>
                <a:lnTo>
                  <a:pt x="146705" y="115384"/>
                </a:lnTo>
                <a:close/>
                <a:moveTo>
                  <a:pt x="158180" y="108178"/>
                </a:moveTo>
                <a:lnTo>
                  <a:pt x="160548" y="108178"/>
                </a:lnTo>
                <a:lnTo>
                  <a:pt x="162850" y="110447"/>
                </a:lnTo>
                <a:lnTo>
                  <a:pt x="162850" y="113716"/>
                </a:lnTo>
                <a:lnTo>
                  <a:pt x="161182" y="115384"/>
                </a:lnTo>
                <a:lnTo>
                  <a:pt x="161182" y="111147"/>
                </a:lnTo>
                <a:close/>
                <a:moveTo>
                  <a:pt x="163417" y="114249"/>
                </a:moveTo>
                <a:lnTo>
                  <a:pt x="166653" y="114249"/>
                </a:lnTo>
                <a:lnTo>
                  <a:pt x="168954" y="116551"/>
                </a:lnTo>
                <a:lnTo>
                  <a:pt x="168954" y="118919"/>
                </a:lnTo>
                <a:lnTo>
                  <a:pt x="166086" y="116051"/>
                </a:lnTo>
                <a:lnTo>
                  <a:pt x="165786" y="115951"/>
                </a:lnTo>
                <a:lnTo>
                  <a:pt x="161716" y="115951"/>
                </a:lnTo>
                <a:close/>
                <a:moveTo>
                  <a:pt x="169755" y="116551"/>
                </a:moveTo>
                <a:lnTo>
                  <a:pt x="172023" y="114249"/>
                </a:lnTo>
                <a:lnTo>
                  <a:pt x="175292" y="114249"/>
                </a:lnTo>
                <a:lnTo>
                  <a:pt x="176960" y="115951"/>
                </a:lnTo>
                <a:lnTo>
                  <a:pt x="172724" y="115951"/>
                </a:lnTo>
                <a:lnTo>
                  <a:pt x="169722" y="118919"/>
                </a:lnTo>
                <a:lnTo>
                  <a:pt x="169722" y="116551"/>
                </a:lnTo>
                <a:close/>
                <a:moveTo>
                  <a:pt x="175826" y="113716"/>
                </a:moveTo>
                <a:lnTo>
                  <a:pt x="175826" y="110447"/>
                </a:lnTo>
                <a:lnTo>
                  <a:pt x="178128" y="108178"/>
                </a:lnTo>
                <a:lnTo>
                  <a:pt x="180496" y="108178"/>
                </a:lnTo>
                <a:lnTo>
                  <a:pt x="177527" y="111147"/>
                </a:lnTo>
                <a:lnTo>
                  <a:pt x="177527" y="115384"/>
                </a:lnTo>
                <a:close/>
                <a:moveTo>
                  <a:pt x="188969" y="108178"/>
                </a:moveTo>
                <a:lnTo>
                  <a:pt x="191337" y="108178"/>
                </a:lnTo>
                <a:lnTo>
                  <a:pt x="193639" y="110447"/>
                </a:lnTo>
                <a:lnTo>
                  <a:pt x="193639" y="113716"/>
                </a:lnTo>
                <a:lnTo>
                  <a:pt x="191971" y="115384"/>
                </a:lnTo>
                <a:lnTo>
                  <a:pt x="191971" y="111147"/>
                </a:lnTo>
                <a:close/>
                <a:moveTo>
                  <a:pt x="194206" y="114249"/>
                </a:moveTo>
                <a:lnTo>
                  <a:pt x="197441" y="114249"/>
                </a:lnTo>
                <a:lnTo>
                  <a:pt x="199743" y="116551"/>
                </a:lnTo>
                <a:lnTo>
                  <a:pt x="199743" y="118919"/>
                </a:lnTo>
                <a:lnTo>
                  <a:pt x="196741" y="115951"/>
                </a:lnTo>
                <a:lnTo>
                  <a:pt x="192538" y="115951"/>
                </a:lnTo>
                <a:close/>
                <a:moveTo>
                  <a:pt x="200544" y="116551"/>
                </a:moveTo>
                <a:lnTo>
                  <a:pt x="202812" y="114249"/>
                </a:lnTo>
                <a:lnTo>
                  <a:pt x="206081" y="114249"/>
                </a:lnTo>
                <a:lnTo>
                  <a:pt x="207749" y="115951"/>
                </a:lnTo>
                <a:lnTo>
                  <a:pt x="203679" y="115951"/>
                </a:lnTo>
                <a:lnTo>
                  <a:pt x="203412" y="116051"/>
                </a:lnTo>
                <a:lnTo>
                  <a:pt x="200544" y="118919"/>
                </a:lnTo>
                <a:close/>
                <a:moveTo>
                  <a:pt x="206648" y="113716"/>
                </a:moveTo>
                <a:lnTo>
                  <a:pt x="206648" y="110447"/>
                </a:lnTo>
                <a:lnTo>
                  <a:pt x="208916" y="108178"/>
                </a:lnTo>
                <a:lnTo>
                  <a:pt x="211285" y="108178"/>
                </a:lnTo>
                <a:lnTo>
                  <a:pt x="208316" y="111147"/>
                </a:lnTo>
                <a:lnTo>
                  <a:pt x="208316" y="115384"/>
                </a:lnTo>
                <a:close/>
                <a:moveTo>
                  <a:pt x="219757" y="108178"/>
                </a:moveTo>
                <a:lnTo>
                  <a:pt x="222126" y="108178"/>
                </a:lnTo>
                <a:lnTo>
                  <a:pt x="224427" y="110447"/>
                </a:lnTo>
                <a:lnTo>
                  <a:pt x="224427" y="113716"/>
                </a:lnTo>
                <a:lnTo>
                  <a:pt x="222760" y="115384"/>
                </a:lnTo>
                <a:lnTo>
                  <a:pt x="222760" y="111147"/>
                </a:lnTo>
                <a:close/>
                <a:moveTo>
                  <a:pt x="224995" y="114249"/>
                </a:moveTo>
                <a:lnTo>
                  <a:pt x="228230" y="114249"/>
                </a:lnTo>
                <a:lnTo>
                  <a:pt x="230532" y="116551"/>
                </a:lnTo>
                <a:lnTo>
                  <a:pt x="230532" y="118919"/>
                </a:lnTo>
                <a:lnTo>
                  <a:pt x="227663" y="116051"/>
                </a:lnTo>
                <a:lnTo>
                  <a:pt x="227396" y="115951"/>
                </a:lnTo>
                <a:lnTo>
                  <a:pt x="223327" y="115951"/>
                </a:lnTo>
                <a:close/>
                <a:moveTo>
                  <a:pt x="231332" y="116551"/>
                </a:moveTo>
                <a:lnTo>
                  <a:pt x="233601" y="114249"/>
                </a:lnTo>
                <a:lnTo>
                  <a:pt x="236870" y="114249"/>
                </a:lnTo>
                <a:lnTo>
                  <a:pt x="238538" y="115951"/>
                </a:lnTo>
                <a:lnTo>
                  <a:pt x="234301" y="115951"/>
                </a:lnTo>
                <a:lnTo>
                  <a:pt x="231332" y="118919"/>
                </a:lnTo>
                <a:close/>
                <a:moveTo>
                  <a:pt x="236870" y="101273"/>
                </a:moveTo>
                <a:lnTo>
                  <a:pt x="233601" y="101273"/>
                </a:lnTo>
                <a:lnTo>
                  <a:pt x="231332" y="98972"/>
                </a:lnTo>
                <a:lnTo>
                  <a:pt x="231332" y="96603"/>
                </a:lnTo>
                <a:lnTo>
                  <a:pt x="234301" y="99606"/>
                </a:lnTo>
                <a:lnTo>
                  <a:pt x="238538" y="99606"/>
                </a:lnTo>
                <a:close/>
                <a:moveTo>
                  <a:pt x="231332" y="89265"/>
                </a:moveTo>
                <a:lnTo>
                  <a:pt x="234635" y="85929"/>
                </a:lnTo>
                <a:lnTo>
                  <a:pt x="239338" y="85929"/>
                </a:lnTo>
                <a:lnTo>
                  <a:pt x="240873" y="87464"/>
                </a:lnTo>
                <a:lnTo>
                  <a:pt x="235269" y="87464"/>
                </a:lnTo>
                <a:lnTo>
                  <a:pt x="231332" y="91400"/>
                </a:lnTo>
                <a:lnTo>
                  <a:pt x="231332" y="89265"/>
                </a:lnTo>
                <a:close/>
                <a:moveTo>
                  <a:pt x="239105" y="80525"/>
                </a:moveTo>
                <a:lnTo>
                  <a:pt x="239105" y="84595"/>
                </a:lnTo>
                <a:lnTo>
                  <a:pt x="237437" y="82927"/>
                </a:lnTo>
                <a:lnTo>
                  <a:pt x="237437" y="79658"/>
                </a:lnTo>
                <a:lnTo>
                  <a:pt x="239705" y="77356"/>
                </a:lnTo>
                <a:lnTo>
                  <a:pt x="242073" y="77356"/>
                </a:lnTo>
                <a:lnTo>
                  <a:pt x="239205" y="80225"/>
                </a:lnTo>
                <a:close/>
                <a:moveTo>
                  <a:pt x="239705" y="76589"/>
                </a:moveTo>
                <a:lnTo>
                  <a:pt x="237437" y="74287"/>
                </a:lnTo>
                <a:lnTo>
                  <a:pt x="237437" y="71052"/>
                </a:lnTo>
                <a:lnTo>
                  <a:pt x="239105" y="69351"/>
                </a:lnTo>
                <a:lnTo>
                  <a:pt x="239105" y="73587"/>
                </a:lnTo>
                <a:lnTo>
                  <a:pt x="242073" y="76589"/>
                </a:lnTo>
                <a:lnTo>
                  <a:pt x="239705" y="76589"/>
                </a:lnTo>
                <a:close/>
                <a:moveTo>
                  <a:pt x="236870" y="70485"/>
                </a:moveTo>
                <a:lnTo>
                  <a:pt x="233601" y="70485"/>
                </a:lnTo>
                <a:lnTo>
                  <a:pt x="231332" y="68183"/>
                </a:lnTo>
                <a:lnTo>
                  <a:pt x="231332" y="65815"/>
                </a:lnTo>
                <a:lnTo>
                  <a:pt x="234301" y="68817"/>
                </a:lnTo>
                <a:lnTo>
                  <a:pt x="238538" y="68817"/>
                </a:lnTo>
                <a:close/>
                <a:moveTo>
                  <a:pt x="231332" y="58476"/>
                </a:moveTo>
                <a:lnTo>
                  <a:pt x="234635" y="55140"/>
                </a:lnTo>
                <a:lnTo>
                  <a:pt x="239338" y="55140"/>
                </a:lnTo>
                <a:lnTo>
                  <a:pt x="240873" y="56675"/>
                </a:lnTo>
                <a:lnTo>
                  <a:pt x="235269" y="56675"/>
                </a:lnTo>
                <a:lnTo>
                  <a:pt x="231332" y="60611"/>
                </a:lnTo>
                <a:lnTo>
                  <a:pt x="231332" y="58476"/>
                </a:lnTo>
                <a:close/>
                <a:moveTo>
                  <a:pt x="239105" y="53806"/>
                </a:moveTo>
                <a:lnTo>
                  <a:pt x="237437" y="52105"/>
                </a:lnTo>
                <a:lnTo>
                  <a:pt x="237437" y="48869"/>
                </a:lnTo>
                <a:lnTo>
                  <a:pt x="239705" y="46568"/>
                </a:lnTo>
                <a:lnTo>
                  <a:pt x="242073" y="46568"/>
                </a:lnTo>
                <a:lnTo>
                  <a:pt x="239105" y="49570"/>
                </a:lnTo>
                <a:lnTo>
                  <a:pt x="239105" y="53806"/>
                </a:lnTo>
                <a:close/>
                <a:moveTo>
                  <a:pt x="236870" y="39696"/>
                </a:moveTo>
                <a:lnTo>
                  <a:pt x="233601" y="39696"/>
                </a:lnTo>
                <a:lnTo>
                  <a:pt x="231332" y="37394"/>
                </a:lnTo>
                <a:lnTo>
                  <a:pt x="231332" y="35026"/>
                </a:lnTo>
                <a:lnTo>
                  <a:pt x="234301" y="38028"/>
                </a:lnTo>
                <a:lnTo>
                  <a:pt x="238538" y="38028"/>
                </a:lnTo>
                <a:close/>
                <a:moveTo>
                  <a:pt x="231332" y="27654"/>
                </a:moveTo>
                <a:lnTo>
                  <a:pt x="234635" y="24352"/>
                </a:lnTo>
                <a:lnTo>
                  <a:pt x="239338" y="24352"/>
                </a:lnTo>
                <a:lnTo>
                  <a:pt x="240873" y="25886"/>
                </a:lnTo>
                <a:lnTo>
                  <a:pt x="235269" y="25886"/>
                </a:lnTo>
                <a:lnTo>
                  <a:pt x="231332" y="29822"/>
                </a:lnTo>
                <a:lnTo>
                  <a:pt x="231332" y="27654"/>
                </a:lnTo>
                <a:close/>
                <a:moveTo>
                  <a:pt x="239105" y="18948"/>
                </a:moveTo>
                <a:lnTo>
                  <a:pt x="239105" y="23017"/>
                </a:lnTo>
                <a:lnTo>
                  <a:pt x="237437" y="21316"/>
                </a:lnTo>
                <a:lnTo>
                  <a:pt x="237437" y="18081"/>
                </a:lnTo>
                <a:lnTo>
                  <a:pt x="239705" y="15779"/>
                </a:lnTo>
                <a:lnTo>
                  <a:pt x="242073" y="15779"/>
                </a:lnTo>
                <a:lnTo>
                  <a:pt x="239205" y="18648"/>
                </a:lnTo>
                <a:close/>
                <a:moveTo>
                  <a:pt x="239705" y="15012"/>
                </a:moveTo>
                <a:lnTo>
                  <a:pt x="237437" y="12710"/>
                </a:lnTo>
                <a:lnTo>
                  <a:pt x="237437" y="9441"/>
                </a:lnTo>
                <a:lnTo>
                  <a:pt x="239105" y="7773"/>
                </a:lnTo>
                <a:lnTo>
                  <a:pt x="239105" y="12010"/>
                </a:lnTo>
                <a:lnTo>
                  <a:pt x="242073" y="15012"/>
                </a:lnTo>
                <a:close/>
                <a:moveTo>
                  <a:pt x="236870" y="8907"/>
                </a:moveTo>
                <a:lnTo>
                  <a:pt x="233601" y="8907"/>
                </a:lnTo>
                <a:lnTo>
                  <a:pt x="231332" y="6606"/>
                </a:lnTo>
                <a:lnTo>
                  <a:pt x="231332" y="4237"/>
                </a:lnTo>
                <a:lnTo>
                  <a:pt x="234301" y="7206"/>
                </a:lnTo>
                <a:lnTo>
                  <a:pt x="238538" y="7206"/>
                </a:lnTo>
                <a:close/>
                <a:moveTo>
                  <a:pt x="230532" y="3103"/>
                </a:moveTo>
                <a:lnTo>
                  <a:pt x="227229" y="6439"/>
                </a:lnTo>
                <a:lnTo>
                  <a:pt x="222526" y="6439"/>
                </a:lnTo>
                <a:lnTo>
                  <a:pt x="220992" y="4904"/>
                </a:lnTo>
                <a:lnTo>
                  <a:pt x="226596" y="4904"/>
                </a:lnTo>
                <a:lnTo>
                  <a:pt x="230532" y="935"/>
                </a:lnTo>
                <a:close/>
                <a:moveTo>
                  <a:pt x="219657" y="10709"/>
                </a:moveTo>
                <a:lnTo>
                  <a:pt x="215921" y="14445"/>
                </a:lnTo>
                <a:lnTo>
                  <a:pt x="215921" y="6672"/>
                </a:lnTo>
                <a:lnTo>
                  <a:pt x="217623" y="5004"/>
                </a:lnTo>
                <a:lnTo>
                  <a:pt x="219657" y="5004"/>
                </a:lnTo>
                <a:lnTo>
                  <a:pt x="219657" y="10709"/>
                </a:lnTo>
                <a:close/>
                <a:moveTo>
                  <a:pt x="215121" y="14445"/>
                </a:moveTo>
                <a:lnTo>
                  <a:pt x="211418" y="10709"/>
                </a:lnTo>
                <a:lnTo>
                  <a:pt x="211418" y="5004"/>
                </a:lnTo>
                <a:lnTo>
                  <a:pt x="213453" y="5004"/>
                </a:lnTo>
                <a:lnTo>
                  <a:pt x="215121" y="6672"/>
                </a:lnTo>
                <a:lnTo>
                  <a:pt x="215121" y="14445"/>
                </a:lnTo>
                <a:close/>
                <a:moveTo>
                  <a:pt x="208549" y="6439"/>
                </a:moveTo>
                <a:lnTo>
                  <a:pt x="203846" y="6439"/>
                </a:lnTo>
                <a:lnTo>
                  <a:pt x="200544" y="3103"/>
                </a:lnTo>
                <a:lnTo>
                  <a:pt x="200544" y="935"/>
                </a:lnTo>
                <a:lnTo>
                  <a:pt x="204480" y="4904"/>
                </a:lnTo>
                <a:lnTo>
                  <a:pt x="210084" y="4904"/>
                </a:lnTo>
                <a:close/>
                <a:moveTo>
                  <a:pt x="199743" y="3103"/>
                </a:moveTo>
                <a:lnTo>
                  <a:pt x="196441" y="6439"/>
                </a:lnTo>
                <a:lnTo>
                  <a:pt x="191737" y="6439"/>
                </a:lnTo>
                <a:lnTo>
                  <a:pt x="190203" y="4904"/>
                </a:lnTo>
                <a:lnTo>
                  <a:pt x="195807" y="4904"/>
                </a:lnTo>
                <a:lnTo>
                  <a:pt x="199743" y="935"/>
                </a:lnTo>
                <a:close/>
                <a:moveTo>
                  <a:pt x="188869" y="10709"/>
                </a:moveTo>
                <a:lnTo>
                  <a:pt x="185133" y="14445"/>
                </a:lnTo>
                <a:lnTo>
                  <a:pt x="185133" y="6672"/>
                </a:lnTo>
                <a:lnTo>
                  <a:pt x="186801" y="5004"/>
                </a:lnTo>
                <a:lnTo>
                  <a:pt x="188835" y="5004"/>
                </a:lnTo>
                <a:lnTo>
                  <a:pt x="188835" y="10709"/>
                </a:lnTo>
                <a:close/>
                <a:moveTo>
                  <a:pt x="184332" y="14445"/>
                </a:moveTo>
                <a:lnTo>
                  <a:pt x="180629" y="10709"/>
                </a:lnTo>
                <a:lnTo>
                  <a:pt x="180629" y="5004"/>
                </a:lnTo>
                <a:lnTo>
                  <a:pt x="182664" y="5004"/>
                </a:lnTo>
                <a:lnTo>
                  <a:pt x="184332" y="6672"/>
                </a:lnTo>
                <a:lnTo>
                  <a:pt x="184332" y="14445"/>
                </a:lnTo>
                <a:close/>
                <a:moveTo>
                  <a:pt x="177761" y="6439"/>
                </a:moveTo>
                <a:lnTo>
                  <a:pt x="173057" y="6439"/>
                </a:lnTo>
                <a:lnTo>
                  <a:pt x="169755" y="3103"/>
                </a:lnTo>
                <a:lnTo>
                  <a:pt x="169755" y="935"/>
                </a:lnTo>
                <a:lnTo>
                  <a:pt x="173691" y="4904"/>
                </a:lnTo>
                <a:lnTo>
                  <a:pt x="179262" y="4904"/>
                </a:lnTo>
                <a:close/>
                <a:moveTo>
                  <a:pt x="168954" y="3103"/>
                </a:moveTo>
                <a:lnTo>
                  <a:pt x="165619" y="6439"/>
                </a:lnTo>
                <a:lnTo>
                  <a:pt x="160949" y="6439"/>
                </a:lnTo>
                <a:lnTo>
                  <a:pt x="159414" y="4904"/>
                </a:lnTo>
                <a:lnTo>
                  <a:pt x="164985" y="4904"/>
                </a:lnTo>
                <a:lnTo>
                  <a:pt x="168954" y="935"/>
                </a:lnTo>
                <a:close/>
                <a:moveTo>
                  <a:pt x="158047" y="10709"/>
                </a:moveTo>
                <a:lnTo>
                  <a:pt x="154344" y="14445"/>
                </a:lnTo>
                <a:lnTo>
                  <a:pt x="154344" y="6672"/>
                </a:lnTo>
                <a:lnTo>
                  <a:pt x="156012" y="5004"/>
                </a:lnTo>
                <a:lnTo>
                  <a:pt x="158047" y="5004"/>
                </a:lnTo>
                <a:lnTo>
                  <a:pt x="158047" y="10709"/>
                </a:lnTo>
                <a:close/>
                <a:moveTo>
                  <a:pt x="153543" y="14445"/>
                </a:moveTo>
                <a:lnTo>
                  <a:pt x="149841" y="10709"/>
                </a:lnTo>
                <a:lnTo>
                  <a:pt x="149841" y="5004"/>
                </a:lnTo>
                <a:lnTo>
                  <a:pt x="151876" y="5004"/>
                </a:lnTo>
                <a:lnTo>
                  <a:pt x="153543" y="6672"/>
                </a:lnTo>
                <a:lnTo>
                  <a:pt x="153543" y="14445"/>
                </a:lnTo>
                <a:close/>
                <a:moveTo>
                  <a:pt x="146939" y="6439"/>
                </a:moveTo>
                <a:lnTo>
                  <a:pt x="142269" y="6439"/>
                </a:lnTo>
                <a:lnTo>
                  <a:pt x="138933" y="3103"/>
                </a:lnTo>
                <a:lnTo>
                  <a:pt x="138933" y="935"/>
                </a:lnTo>
                <a:lnTo>
                  <a:pt x="142903" y="4904"/>
                </a:lnTo>
                <a:lnTo>
                  <a:pt x="148473" y="4904"/>
                </a:lnTo>
                <a:close/>
                <a:moveTo>
                  <a:pt x="138166" y="3103"/>
                </a:moveTo>
                <a:lnTo>
                  <a:pt x="134830" y="6439"/>
                </a:lnTo>
                <a:lnTo>
                  <a:pt x="130160" y="6439"/>
                </a:lnTo>
                <a:lnTo>
                  <a:pt x="128626" y="4904"/>
                </a:lnTo>
                <a:lnTo>
                  <a:pt x="134196" y="4904"/>
                </a:lnTo>
                <a:lnTo>
                  <a:pt x="138166" y="935"/>
                </a:lnTo>
                <a:close/>
                <a:moveTo>
                  <a:pt x="127258" y="10709"/>
                </a:moveTo>
                <a:lnTo>
                  <a:pt x="123555" y="14445"/>
                </a:lnTo>
                <a:lnTo>
                  <a:pt x="123555" y="6672"/>
                </a:lnTo>
                <a:lnTo>
                  <a:pt x="125223" y="5004"/>
                </a:lnTo>
                <a:lnTo>
                  <a:pt x="127258" y="5004"/>
                </a:lnTo>
                <a:close/>
                <a:moveTo>
                  <a:pt x="122755" y="14445"/>
                </a:moveTo>
                <a:lnTo>
                  <a:pt x="119052" y="10709"/>
                </a:lnTo>
                <a:lnTo>
                  <a:pt x="119052" y="5004"/>
                </a:lnTo>
                <a:lnTo>
                  <a:pt x="121087" y="5004"/>
                </a:lnTo>
                <a:lnTo>
                  <a:pt x="122755" y="6672"/>
                </a:lnTo>
                <a:close/>
                <a:moveTo>
                  <a:pt x="116150" y="6439"/>
                </a:moveTo>
                <a:lnTo>
                  <a:pt x="111480" y="6439"/>
                </a:lnTo>
                <a:lnTo>
                  <a:pt x="108144" y="3103"/>
                </a:lnTo>
                <a:lnTo>
                  <a:pt x="108144" y="935"/>
                </a:lnTo>
                <a:lnTo>
                  <a:pt x="112114" y="4904"/>
                </a:lnTo>
                <a:lnTo>
                  <a:pt x="117685" y="4904"/>
                </a:lnTo>
                <a:close/>
                <a:moveTo>
                  <a:pt x="107377" y="3103"/>
                </a:moveTo>
                <a:lnTo>
                  <a:pt x="104041" y="6439"/>
                </a:lnTo>
                <a:lnTo>
                  <a:pt x="99371" y="6439"/>
                </a:lnTo>
                <a:lnTo>
                  <a:pt x="97837" y="4904"/>
                </a:lnTo>
                <a:lnTo>
                  <a:pt x="103408" y="4904"/>
                </a:lnTo>
                <a:lnTo>
                  <a:pt x="107377" y="935"/>
                </a:lnTo>
                <a:lnTo>
                  <a:pt x="107377" y="3103"/>
                </a:lnTo>
                <a:close/>
                <a:moveTo>
                  <a:pt x="96469" y="10709"/>
                </a:moveTo>
                <a:lnTo>
                  <a:pt x="92767" y="14445"/>
                </a:lnTo>
                <a:lnTo>
                  <a:pt x="92767" y="6672"/>
                </a:lnTo>
                <a:lnTo>
                  <a:pt x="94435" y="5004"/>
                </a:lnTo>
                <a:lnTo>
                  <a:pt x="96469" y="5004"/>
                </a:lnTo>
                <a:close/>
                <a:moveTo>
                  <a:pt x="91966" y="14445"/>
                </a:moveTo>
                <a:lnTo>
                  <a:pt x="88264" y="10709"/>
                </a:lnTo>
                <a:lnTo>
                  <a:pt x="88264" y="5004"/>
                </a:lnTo>
                <a:lnTo>
                  <a:pt x="90298" y="5004"/>
                </a:lnTo>
                <a:lnTo>
                  <a:pt x="91966" y="6672"/>
                </a:lnTo>
                <a:close/>
                <a:moveTo>
                  <a:pt x="85361" y="6439"/>
                </a:moveTo>
                <a:lnTo>
                  <a:pt x="80691" y="6439"/>
                </a:lnTo>
                <a:lnTo>
                  <a:pt x="77356" y="3103"/>
                </a:lnTo>
                <a:lnTo>
                  <a:pt x="77356" y="935"/>
                </a:lnTo>
                <a:lnTo>
                  <a:pt x="81325" y="4904"/>
                </a:lnTo>
                <a:lnTo>
                  <a:pt x="86896" y="4904"/>
                </a:lnTo>
                <a:close/>
                <a:moveTo>
                  <a:pt x="76589" y="3103"/>
                </a:moveTo>
                <a:lnTo>
                  <a:pt x="73253" y="6439"/>
                </a:lnTo>
                <a:lnTo>
                  <a:pt x="68583" y="6439"/>
                </a:lnTo>
                <a:lnTo>
                  <a:pt x="67048" y="4904"/>
                </a:lnTo>
                <a:lnTo>
                  <a:pt x="72619" y="4904"/>
                </a:lnTo>
                <a:lnTo>
                  <a:pt x="76589" y="935"/>
                </a:lnTo>
                <a:close/>
                <a:moveTo>
                  <a:pt x="65681" y="10709"/>
                </a:moveTo>
                <a:lnTo>
                  <a:pt x="61978" y="14445"/>
                </a:lnTo>
                <a:lnTo>
                  <a:pt x="61978" y="6672"/>
                </a:lnTo>
                <a:lnTo>
                  <a:pt x="63646" y="5004"/>
                </a:lnTo>
                <a:lnTo>
                  <a:pt x="65681" y="5004"/>
                </a:lnTo>
                <a:close/>
                <a:moveTo>
                  <a:pt x="61178" y="14445"/>
                </a:moveTo>
                <a:lnTo>
                  <a:pt x="57475" y="10709"/>
                </a:lnTo>
                <a:lnTo>
                  <a:pt x="57475" y="5004"/>
                </a:lnTo>
                <a:lnTo>
                  <a:pt x="59510" y="5004"/>
                </a:lnTo>
                <a:lnTo>
                  <a:pt x="61178" y="6672"/>
                </a:lnTo>
                <a:close/>
                <a:moveTo>
                  <a:pt x="54573" y="6439"/>
                </a:moveTo>
                <a:lnTo>
                  <a:pt x="49903" y="6439"/>
                </a:lnTo>
                <a:lnTo>
                  <a:pt x="46567" y="3103"/>
                </a:lnTo>
                <a:lnTo>
                  <a:pt x="46567" y="935"/>
                </a:lnTo>
                <a:lnTo>
                  <a:pt x="50537" y="4904"/>
                </a:lnTo>
                <a:lnTo>
                  <a:pt x="56107" y="4904"/>
                </a:lnTo>
                <a:close/>
                <a:moveTo>
                  <a:pt x="45767" y="3103"/>
                </a:moveTo>
                <a:lnTo>
                  <a:pt x="42464" y="6439"/>
                </a:lnTo>
                <a:lnTo>
                  <a:pt x="37761" y="6439"/>
                </a:lnTo>
                <a:lnTo>
                  <a:pt x="36226" y="4904"/>
                </a:lnTo>
                <a:lnTo>
                  <a:pt x="41830" y="4904"/>
                </a:lnTo>
                <a:lnTo>
                  <a:pt x="45767" y="935"/>
                </a:lnTo>
                <a:lnTo>
                  <a:pt x="45767" y="3103"/>
                </a:lnTo>
                <a:close/>
                <a:moveTo>
                  <a:pt x="34892" y="10709"/>
                </a:moveTo>
                <a:lnTo>
                  <a:pt x="31189" y="14445"/>
                </a:lnTo>
                <a:lnTo>
                  <a:pt x="31189" y="6672"/>
                </a:lnTo>
                <a:lnTo>
                  <a:pt x="32857" y="5004"/>
                </a:lnTo>
                <a:lnTo>
                  <a:pt x="34892" y="5004"/>
                </a:lnTo>
                <a:close/>
                <a:moveTo>
                  <a:pt x="30389" y="14445"/>
                </a:moveTo>
                <a:lnTo>
                  <a:pt x="26653" y="10709"/>
                </a:lnTo>
                <a:lnTo>
                  <a:pt x="26653" y="5004"/>
                </a:lnTo>
                <a:lnTo>
                  <a:pt x="28721" y="5004"/>
                </a:lnTo>
                <a:lnTo>
                  <a:pt x="30389" y="6672"/>
                </a:lnTo>
                <a:lnTo>
                  <a:pt x="30389" y="14445"/>
                </a:lnTo>
                <a:close/>
                <a:moveTo>
                  <a:pt x="23784" y="6439"/>
                </a:moveTo>
                <a:lnTo>
                  <a:pt x="19081" y="6439"/>
                </a:lnTo>
                <a:lnTo>
                  <a:pt x="15778" y="3103"/>
                </a:lnTo>
                <a:lnTo>
                  <a:pt x="15778" y="935"/>
                </a:lnTo>
                <a:lnTo>
                  <a:pt x="19715" y="4904"/>
                </a:lnTo>
                <a:lnTo>
                  <a:pt x="25319" y="4904"/>
                </a:lnTo>
                <a:close/>
                <a:moveTo>
                  <a:pt x="14978" y="3103"/>
                </a:moveTo>
                <a:lnTo>
                  <a:pt x="11675" y="6439"/>
                </a:lnTo>
                <a:lnTo>
                  <a:pt x="6972" y="6439"/>
                </a:lnTo>
                <a:lnTo>
                  <a:pt x="5438" y="4904"/>
                </a:lnTo>
                <a:lnTo>
                  <a:pt x="11042" y="4904"/>
                </a:lnTo>
                <a:lnTo>
                  <a:pt x="14978" y="935"/>
                </a:lnTo>
                <a:lnTo>
                  <a:pt x="14978" y="3103"/>
                </a:lnTo>
                <a:close/>
                <a:moveTo>
                  <a:pt x="4904" y="5471"/>
                </a:moveTo>
                <a:lnTo>
                  <a:pt x="6405" y="6973"/>
                </a:lnTo>
                <a:lnTo>
                  <a:pt x="6405" y="11676"/>
                </a:lnTo>
                <a:lnTo>
                  <a:pt x="3103" y="15012"/>
                </a:lnTo>
                <a:lnTo>
                  <a:pt x="934" y="15012"/>
                </a:lnTo>
                <a:lnTo>
                  <a:pt x="4904" y="11042"/>
                </a:lnTo>
                <a:close/>
                <a:moveTo>
                  <a:pt x="3103" y="15779"/>
                </a:moveTo>
                <a:lnTo>
                  <a:pt x="6438" y="19115"/>
                </a:lnTo>
                <a:lnTo>
                  <a:pt x="6438" y="23785"/>
                </a:lnTo>
                <a:lnTo>
                  <a:pt x="4904" y="25319"/>
                </a:lnTo>
                <a:lnTo>
                  <a:pt x="4904" y="19748"/>
                </a:lnTo>
                <a:lnTo>
                  <a:pt x="934" y="15779"/>
                </a:lnTo>
                <a:lnTo>
                  <a:pt x="3103" y="15779"/>
                </a:lnTo>
                <a:close/>
                <a:moveTo>
                  <a:pt x="5004" y="26687"/>
                </a:moveTo>
                <a:lnTo>
                  <a:pt x="10708" y="26687"/>
                </a:lnTo>
                <a:lnTo>
                  <a:pt x="14444" y="30389"/>
                </a:lnTo>
                <a:lnTo>
                  <a:pt x="6672" y="30389"/>
                </a:lnTo>
                <a:lnTo>
                  <a:pt x="5004" y="28721"/>
                </a:lnTo>
                <a:close/>
                <a:moveTo>
                  <a:pt x="14444" y="31190"/>
                </a:moveTo>
                <a:lnTo>
                  <a:pt x="10708" y="34893"/>
                </a:lnTo>
                <a:lnTo>
                  <a:pt x="5004" y="34893"/>
                </a:lnTo>
                <a:lnTo>
                  <a:pt x="5004" y="32858"/>
                </a:lnTo>
                <a:lnTo>
                  <a:pt x="6672" y="31190"/>
                </a:lnTo>
                <a:close/>
                <a:moveTo>
                  <a:pt x="4904" y="36260"/>
                </a:moveTo>
                <a:lnTo>
                  <a:pt x="6405" y="37795"/>
                </a:lnTo>
                <a:lnTo>
                  <a:pt x="6405" y="42465"/>
                </a:lnTo>
                <a:lnTo>
                  <a:pt x="3103" y="45800"/>
                </a:lnTo>
                <a:lnTo>
                  <a:pt x="934" y="45800"/>
                </a:lnTo>
                <a:lnTo>
                  <a:pt x="4904" y="41831"/>
                </a:lnTo>
                <a:close/>
                <a:moveTo>
                  <a:pt x="3103" y="46568"/>
                </a:moveTo>
                <a:lnTo>
                  <a:pt x="6438" y="49903"/>
                </a:lnTo>
                <a:lnTo>
                  <a:pt x="6438" y="54573"/>
                </a:lnTo>
                <a:lnTo>
                  <a:pt x="4904" y="56108"/>
                </a:lnTo>
                <a:lnTo>
                  <a:pt x="4904" y="50537"/>
                </a:lnTo>
                <a:lnTo>
                  <a:pt x="934" y="46568"/>
                </a:lnTo>
                <a:close/>
                <a:moveTo>
                  <a:pt x="5004" y="57475"/>
                </a:moveTo>
                <a:lnTo>
                  <a:pt x="10708" y="57475"/>
                </a:lnTo>
                <a:lnTo>
                  <a:pt x="14444" y="61178"/>
                </a:lnTo>
                <a:lnTo>
                  <a:pt x="6672" y="61178"/>
                </a:lnTo>
                <a:lnTo>
                  <a:pt x="5004" y="59510"/>
                </a:lnTo>
                <a:close/>
                <a:moveTo>
                  <a:pt x="14444" y="61979"/>
                </a:moveTo>
                <a:lnTo>
                  <a:pt x="10708" y="65681"/>
                </a:lnTo>
                <a:lnTo>
                  <a:pt x="5004" y="65681"/>
                </a:lnTo>
                <a:lnTo>
                  <a:pt x="5004" y="63646"/>
                </a:lnTo>
                <a:lnTo>
                  <a:pt x="6672" y="61979"/>
                </a:lnTo>
                <a:close/>
                <a:moveTo>
                  <a:pt x="4904" y="67049"/>
                </a:moveTo>
                <a:lnTo>
                  <a:pt x="6405" y="68583"/>
                </a:lnTo>
                <a:lnTo>
                  <a:pt x="6405" y="73253"/>
                </a:lnTo>
                <a:lnTo>
                  <a:pt x="3103" y="76589"/>
                </a:lnTo>
                <a:lnTo>
                  <a:pt x="934" y="76589"/>
                </a:lnTo>
                <a:lnTo>
                  <a:pt x="4904" y="72620"/>
                </a:lnTo>
                <a:close/>
                <a:moveTo>
                  <a:pt x="3103" y="77356"/>
                </a:moveTo>
                <a:lnTo>
                  <a:pt x="6438" y="80692"/>
                </a:lnTo>
                <a:lnTo>
                  <a:pt x="6438" y="85362"/>
                </a:lnTo>
                <a:lnTo>
                  <a:pt x="4904" y="86896"/>
                </a:lnTo>
                <a:lnTo>
                  <a:pt x="4904" y="81326"/>
                </a:lnTo>
                <a:lnTo>
                  <a:pt x="934" y="77356"/>
                </a:lnTo>
                <a:lnTo>
                  <a:pt x="3103" y="77356"/>
                </a:lnTo>
                <a:close/>
                <a:moveTo>
                  <a:pt x="5004" y="88264"/>
                </a:moveTo>
                <a:lnTo>
                  <a:pt x="10708" y="88264"/>
                </a:lnTo>
                <a:lnTo>
                  <a:pt x="14444" y="91967"/>
                </a:lnTo>
                <a:lnTo>
                  <a:pt x="6672" y="91967"/>
                </a:lnTo>
                <a:lnTo>
                  <a:pt x="5004" y="90299"/>
                </a:lnTo>
                <a:close/>
                <a:moveTo>
                  <a:pt x="14444" y="92767"/>
                </a:moveTo>
                <a:lnTo>
                  <a:pt x="10708" y="96470"/>
                </a:lnTo>
                <a:lnTo>
                  <a:pt x="5004" y="96470"/>
                </a:lnTo>
                <a:lnTo>
                  <a:pt x="5004" y="94435"/>
                </a:lnTo>
                <a:lnTo>
                  <a:pt x="6672" y="92767"/>
                </a:lnTo>
                <a:close/>
                <a:moveTo>
                  <a:pt x="4904" y="97838"/>
                </a:moveTo>
                <a:lnTo>
                  <a:pt x="6405" y="99372"/>
                </a:lnTo>
                <a:lnTo>
                  <a:pt x="6405" y="104042"/>
                </a:lnTo>
                <a:lnTo>
                  <a:pt x="3103" y="107378"/>
                </a:lnTo>
                <a:lnTo>
                  <a:pt x="934" y="107378"/>
                </a:lnTo>
                <a:lnTo>
                  <a:pt x="4904" y="103408"/>
                </a:lnTo>
                <a:close/>
                <a:moveTo>
                  <a:pt x="3103" y="108178"/>
                </a:moveTo>
                <a:lnTo>
                  <a:pt x="6438" y="111481"/>
                </a:lnTo>
                <a:lnTo>
                  <a:pt x="6438" y="116151"/>
                </a:lnTo>
                <a:lnTo>
                  <a:pt x="4904" y="117685"/>
                </a:lnTo>
                <a:lnTo>
                  <a:pt x="4904" y="112114"/>
                </a:lnTo>
                <a:lnTo>
                  <a:pt x="934" y="108178"/>
                </a:lnTo>
                <a:close/>
                <a:moveTo>
                  <a:pt x="6972" y="116718"/>
                </a:moveTo>
                <a:lnTo>
                  <a:pt x="11675" y="116718"/>
                </a:lnTo>
                <a:lnTo>
                  <a:pt x="14978" y="120054"/>
                </a:lnTo>
                <a:lnTo>
                  <a:pt x="14978" y="122222"/>
                </a:lnTo>
                <a:lnTo>
                  <a:pt x="11042" y="118252"/>
                </a:lnTo>
                <a:lnTo>
                  <a:pt x="5438" y="118252"/>
                </a:lnTo>
                <a:close/>
                <a:moveTo>
                  <a:pt x="15778" y="120054"/>
                </a:moveTo>
                <a:lnTo>
                  <a:pt x="19081" y="116718"/>
                </a:lnTo>
                <a:lnTo>
                  <a:pt x="23784" y="116718"/>
                </a:lnTo>
                <a:lnTo>
                  <a:pt x="25319" y="118252"/>
                </a:lnTo>
                <a:lnTo>
                  <a:pt x="19748" y="118252"/>
                </a:lnTo>
                <a:lnTo>
                  <a:pt x="15778" y="122222"/>
                </a:lnTo>
                <a:lnTo>
                  <a:pt x="15778" y="120054"/>
                </a:lnTo>
                <a:close/>
                <a:moveTo>
                  <a:pt x="26653" y="112448"/>
                </a:moveTo>
                <a:lnTo>
                  <a:pt x="30389" y="108712"/>
                </a:lnTo>
                <a:lnTo>
                  <a:pt x="30389" y="116484"/>
                </a:lnTo>
                <a:lnTo>
                  <a:pt x="28688" y="118152"/>
                </a:lnTo>
                <a:lnTo>
                  <a:pt x="26653" y="118152"/>
                </a:lnTo>
                <a:lnTo>
                  <a:pt x="26653" y="112448"/>
                </a:lnTo>
                <a:close/>
                <a:moveTo>
                  <a:pt x="31189" y="108712"/>
                </a:moveTo>
                <a:lnTo>
                  <a:pt x="34892" y="112448"/>
                </a:lnTo>
                <a:lnTo>
                  <a:pt x="34892" y="118152"/>
                </a:lnTo>
                <a:lnTo>
                  <a:pt x="32857" y="118152"/>
                </a:lnTo>
                <a:lnTo>
                  <a:pt x="31189" y="116484"/>
                </a:lnTo>
                <a:close/>
                <a:moveTo>
                  <a:pt x="37761" y="116718"/>
                </a:moveTo>
                <a:lnTo>
                  <a:pt x="42464" y="116718"/>
                </a:lnTo>
                <a:lnTo>
                  <a:pt x="45767" y="120054"/>
                </a:lnTo>
                <a:lnTo>
                  <a:pt x="45767" y="122222"/>
                </a:lnTo>
                <a:lnTo>
                  <a:pt x="41830" y="118252"/>
                </a:lnTo>
                <a:lnTo>
                  <a:pt x="36226" y="118252"/>
                </a:lnTo>
                <a:close/>
                <a:moveTo>
                  <a:pt x="46567" y="120054"/>
                </a:moveTo>
                <a:lnTo>
                  <a:pt x="49903" y="116718"/>
                </a:lnTo>
                <a:lnTo>
                  <a:pt x="54573" y="116718"/>
                </a:lnTo>
                <a:lnTo>
                  <a:pt x="56107" y="118252"/>
                </a:lnTo>
                <a:lnTo>
                  <a:pt x="50537" y="118252"/>
                </a:lnTo>
                <a:lnTo>
                  <a:pt x="46567" y="122222"/>
                </a:lnTo>
                <a:close/>
                <a:moveTo>
                  <a:pt x="57475" y="112448"/>
                </a:moveTo>
                <a:lnTo>
                  <a:pt x="61178" y="108712"/>
                </a:lnTo>
                <a:lnTo>
                  <a:pt x="61178" y="116484"/>
                </a:lnTo>
                <a:lnTo>
                  <a:pt x="59510" y="118152"/>
                </a:lnTo>
                <a:lnTo>
                  <a:pt x="57475" y="118152"/>
                </a:lnTo>
                <a:close/>
                <a:moveTo>
                  <a:pt x="61978" y="108712"/>
                </a:moveTo>
                <a:lnTo>
                  <a:pt x="65681" y="112448"/>
                </a:lnTo>
                <a:lnTo>
                  <a:pt x="65681" y="118152"/>
                </a:lnTo>
                <a:lnTo>
                  <a:pt x="63646" y="118152"/>
                </a:lnTo>
                <a:lnTo>
                  <a:pt x="61978" y="116484"/>
                </a:lnTo>
                <a:close/>
                <a:moveTo>
                  <a:pt x="68583" y="116718"/>
                </a:moveTo>
                <a:lnTo>
                  <a:pt x="73253" y="116718"/>
                </a:lnTo>
                <a:lnTo>
                  <a:pt x="76555" y="120054"/>
                </a:lnTo>
                <a:lnTo>
                  <a:pt x="76555" y="122222"/>
                </a:lnTo>
                <a:lnTo>
                  <a:pt x="72619" y="118252"/>
                </a:lnTo>
                <a:lnTo>
                  <a:pt x="67048" y="118252"/>
                </a:lnTo>
                <a:close/>
                <a:moveTo>
                  <a:pt x="77356" y="120054"/>
                </a:moveTo>
                <a:lnTo>
                  <a:pt x="80691" y="116718"/>
                </a:lnTo>
                <a:lnTo>
                  <a:pt x="85361" y="116718"/>
                </a:lnTo>
                <a:lnTo>
                  <a:pt x="86896" y="118252"/>
                </a:lnTo>
                <a:lnTo>
                  <a:pt x="81325" y="118252"/>
                </a:lnTo>
                <a:lnTo>
                  <a:pt x="77356" y="122222"/>
                </a:lnTo>
                <a:lnTo>
                  <a:pt x="77356" y="120054"/>
                </a:lnTo>
                <a:close/>
                <a:moveTo>
                  <a:pt x="88264" y="112448"/>
                </a:moveTo>
                <a:lnTo>
                  <a:pt x="91966" y="108712"/>
                </a:lnTo>
                <a:lnTo>
                  <a:pt x="91966" y="116484"/>
                </a:lnTo>
                <a:lnTo>
                  <a:pt x="90298" y="118152"/>
                </a:lnTo>
                <a:lnTo>
                  <a:pt x="88264" y="118152"/>
                </a:lnTo>
                <a:close/>
                <a:moveTo>
                  <a:pt x="92767" y="108712"/>
                </a:moveTo>
                <a:lnTo>
                  <a:pt x="96469" y="112448"/>
                </a:lnTo>
                <a:lnTo>
                  <a:pt x="96469" y="118152"/>
                </a:lnTo>
                <a:lnTo>
                  <a:pt x="94435" y="118152"/>
                </a:lnTo>
                <a:lnTo>
                  <a:pt x="92767" y="116484"/>
                </a:lnTo>
                <a:close/>
                <a:moveTo>
                  <a:pt x="99371" y="116718"/>
                </a:moveTo>
                <a:lnTo>
                  <a:pt x="104041" y="116718"/>
                </a:lnTo>
                <a:lnTo>
                  <a:pt x="107377" y="120054"/>
                </a:lnTo>
                <a:lnTo>
                  <a:pt x="107377" y="122222"/>
                </a:lnTo>
                <a:lnTo>
                  <a:pt x="103408" y="118252"/>
                </a:lnTo>
                <a:lnTo>
                  <a:pt x="97837" y="118252"/>
                </a:lnTo>
                <a:close/>
                <a:moveTo>
                  <a:pt x="108144" y="120054"/>
                </a:moveTo>
                <a:lnTo>
                  <a:pt x="111480" y="116718"/>
                </a:lnTo>
                <a:lnTo>
                  <a:pt x="116150" y="116718"/>
                </a:lnTo>
                <a:lnTo>
                  <a:pt x="117685" y="118252"/>
                </a:lnTo>
                <a:lnTo>
                  <a:pt x="112114" y="118252"/>
                </a:lnTo>
                <a:lnTo>
                  <a:pt x="108144" y="122222"/>
                </a:lnTo>
                <a:lnTo>
                  <a:pt x="108144" y="120054"/>
                </a:lnTo>
                <a:close/>
                <a:moveTo>
                  <a:pt x="119052" y="112448"/>
                </a:moveTo>
                <a:lnTo>
                  <a:pt x="122755" y="108712"/>
                </a:lnTo>
                <a:lnTo>
                  <a:pt x="122755" y="116484"/>
                </a:lnTo>
                <a:lnTo>
                  <a:pt x="121087" y="118152"/>
                </a:lnTo>
                <a:lnTo>
                  <a:pt x="119052" y="118152"/>
                </a:lnTo>
                <a:close/>
                <a:moveTo>
                  <a:pt x="123555" y="108712"/>
                </a:moveTo>
                <a:lnTo>
                  <a:pt x="127258" y="112448"/>
                </a:lnTo>
                <a:lnTo>
                  <a:pt x="127258" y="118152"/>
                </a:lnTo>
                <a:lnTo>
                  <a:pt x="125223" y="118152"/>
                </a:lnTo>
                <a:lnTo>
                  <a:pt x="123555" y="116484"/>
                </a:lnTo>
                <a:lnTo>
                  <a:pt x="123555" y="108712"/>
                </a:lnTo>
                <a:close/>
                <a:moveTo>
                  <a:pt x="130160" y="116718"/>
                </a:moveTo>
                <a:lnTo>
                  <a:pt x="134830" y="116718"/>
                </a:lnTo>
                <a:lnTo>
                  <a:pt x="138166" y="120054"/>
                </a:lnTo>
                <a:lnTo>
                  <a:pt x="138166" y="122222"/>
                </a:lnTo>
                <a:lnTo>
                  <a:pt x="134196" y="118252"/>
                </a:lnTo>
                <a:lnTo>
                  <a:pt x="128626" y="118252"/>
                </a:lnTo>
                <a:close/>
                <a:moveTo>
                  <a:pt x="138933" y="120054"/>
                </a:moveTo>
                <a:lnTo>
                  <a:pt x="142269" y="116718"/>
                </a:lnTo>
                <a:lnTo>
                  <a:pt x="146939" y="116718"/>
                </a:lnTo>
                <a:lnTo>
                  <a:pt x="148473" y="118252"/>
                </a:lnTo>
                <a:lnTo>
                  <a:pt x="142903" y="118252"/>
                </a:lnTo>
                <a:lnTo>
                  <a:pt x="138933" y="122222"/>
                </a:lnTo>
                <a:close/>
                <a:moveTo>
                  <a:pt x="149841" y="112448"/>
                </a:moveTo>
                <a:lnTo>
                  <a:pt x="153543" y="108712"/>
                </a:lnTo>
                <a:lnTo>
                  <a:pt x="153543" y="116484"/>
                </a:lnTo>
                <a:lnTo>
                  <a:pt x="151876" y="118152"/>
                </a:lnTo>
                <a:lnTo>
                  <a:pt x="149841" y="118152"/>
                </a:lnTo>
                <a:lnTo>
                  <a:pt x="149841" y="112448"/>
                </a:lnTo>
                <a:close/>
                <a:moveTo>
                  <a:pt x="154344" y="108712"/>
                </a:moveTo>
                <a:lnTo>
                  <a:pt x="158047" y="112448"/>
                </a:lnTo>
                <a:lnTo>
                  <a:pt x="158047" y="118152"/>
                </a:lnTo>
                <a:lnTo>
                  <a:pt x="156012" y="118152"/>
                </a:lnTo>
                <a:lnTo>
                  <a:pt x="154344" y="116484"/>
                </a:lnTo>
                <a:lnTo>
                  <a:pt x="154344" y="108712"/>
                </a:lnTo>
                <a:close/>
                <a:moveTo>
                  <a:pt x="160949" y="116718"/>
                </a:moveTo>
                <a:lnTo>
                  <a:pt x="165619" y="116718"/>
                </a:lnTo>
                <a:lnTo>
                  <a:pt x="168954" y="120054"/>
                </a:lnTo>
                <a:lnTo>
                  <a:pt x="168954" y="122222"/>
                </a:lnTo>
                <a:lnTo>
                  <a:pt x="164985" y="118252"/>
                </a:lnTo>
                <a:lnTo>
                  <a:pt x="159414" y="118252"/>
                </a:lnTo>
                <a:close/>
                <a:moveTo>
                  <a:pt x="169755" y="120054"/>
                </a:moveTo>
                <a:lnTo>
                  <a:pt x="173057" y="116718"/>
                </a:lnTo>
                <a:lnTo>
                  <a:pt x="177761" y="116718"/>
                </a:lnTo>
                <a:lnTo>
                  <a:pt x="179262" y="118252"/>
                </a:lnTo>
                <a:lnTo>
                  <a:pt x="173691" y="118252"/>
                </a:lnTo>
                <a:lnTo>
                  <a:pt x="169755" y="122222"/>
                </a:lnTo>
                <a:close/>
                <a:moveTo>
                  <a:pt x="180629" y="112448"/>
                </a:moveTo>
                <a:lnTo>
                  <a:pt x="184332" y="108712"/>
                </a:lnTo>
                <a:lnTo>
                  <a:pt x="184332" y="116484"/>
                </a:lnTo>
                <a:lnTo>
                  <a:pt x="182664" y="118152"/>
                </a:lnTo>
                <a:lnTo>
                  <a:pt x="180629" y="118152"/>
                </a:lnTo>
                <a:lnTo>
                  <a:pt x="180629" y="112448"/>
                </a:lnTo>
                <a:close/>
                <a:moveTo>
                  <a:pt x="185133" y="108712"/>
                </a:moveTo>
                <a:lnTo>
                  <a:pt x="188869" y="112448"/>
                </a:lnTo>
                <a:lnTo>
                  <a:pt x="188869" y="118152"/>
                </a:lnTo>
                <a:lnTo>
                  <a:pt x="186801" y="118152"/>
                </a:lnTo>
                <a:lnTo>
                  <a:pt x="185133" y="116484"/>
                </a:lnTo>
                <a:lnTo>
                  <a:pt x="185133" y="108712"/>
                </a:lnTo>
                <a:close/>
                <a:moveTo>
                  <a:pt x="191737" y="116718"/>
                </a:moveTo>
                <a:lnTo>
                  <a:pt x="196441" y="116718"/>
                </a:lnTo>
                <a:lnTo>
                  <a:pt x="199743" y="120054"/>
                </a:lnTo>
                <a:lnTo>
                  <a:pt x="199743" y="122222"/>
                </a:lnTo>
                <a:lnTo>
                  <a:pt x="195807" y="118252"/>
                </a:lnTo>
                <a:lnTo>
                  <a:pt x="190203" y="118252"/>
                </a:lnTo>
                <a:close/>
                <a:moveTo>
                  <a:pt x="200544" y="120054"/>
                </a:moveTo>
                <a:lnTo>
                  <a:pt x="203846" y="116718"/>
                </a:lnTo>
                <a:lnTo>
                  <a:pt x="208549" y="116718"/>
                </a:lnTo>
                <a:lnTo>
                  <a:pt x="210084" y="118252"/>
                </a:lnTo>
                <a:lnTo>
                  <a:pt x="204480" y="118252"/>
                </a:lnTo>
                <a:lnTo>
                  <a:pt x="200544" y="122222"/>
                </a:lnTo>
                <a:close/>
                <a:moveTo>
                  <a:pt x="211418" y="112448"/>
                </a:moveTo>
                <a:lnTo>
                  <a:pt x="215154" y="108712"/>
                </a:lnTo>
                <a:lnTo>
                  <a:pt x="215154" y="116484"/>
                </a:lnTo>
                <a:lnTo>
                  <a:pt x="213453" y="118152"/>
                </a:lnTo>
                <a:lnTo>
                  <a:pt x="211418" y="118152"/>
                </a:lnTo>
                <a:lnTo>
                  <a:pt x="211418" y="112448"/>
                </a:lnTo>
                <a:close/>
                <a:moveTo>
                  <a:pt x="215921" y="108712"/>
                </a:moveTo>
                <a:lnTo>
                  <a:pt x="219657" y="112448"/>
                </a:lnTo>
                <a:lnTo>
                  <a:pt x="219657" y="118152"/>
                </a:lnTo>
                <a:lnTo>
                  <a:pt x="217623" y="118152"/>
                </a:lnTo>
                <a:lnTo>
                  <a:pt x="215921" y="116484"/>
                </a:lnTo>
                <a:lnTo>
                  <a:pt x="215921" y="108712"/>
                </a:lnTo>
                <a:close/>
                <a:moveTo>
                  <a:pt x="222526" y="116718"/>
                </a:moveTo>
                <a:lnTo>
                  <a:pt x="227229" y="116718"/>
                </a:lnTo>
                <a:lnTo>
                  <a:pt x="230532" y="120054"/>
                </a:lnTo>
                <a:lnTo>
                  <a:pt x="230532" y="122222"/>
                </a:lnTo>
                <a:lnTo>
                  <a:pt x="226596" y="118252"/>
                </a:lnTo>
                <a:lnTo>
                  <a:pt x="220992" y="118252"/>
                </a:lnTo>
                <a:close/>
                <a:moveTo>
                  <a:pt x="231332" y="120054"/>
                </a:moveTo>
                <a:lnTo>
                  <a:pt x="234635" y="116718"/>
                </a:lnTo>
                <a:lnTo>
                  <a:pt x="239338" y="116718"/>
                </a:lnTo>
                <a:lnTo>
                  <a:pt x="240873" y="118252"/>
                </a:lnTo>
                <a:lnTo>
                  <a:pt x="235269" y="118252"/>
                </a:lnTo>
                <a:lnTo>
                  <a:pt x="231332" y="122222"/>
                </a:lnTo>
                <a:lnTo>
                  <a:pt x="231332" y="120054"/>
                </a:lnTo>
                <a:close/>
                <a:moveTo>
                  <a:pt x="241406" y="117685"/>
                </a:moveTo>
                <a:lnTo>
                  <a:pt x="239905" y="116184"/>
                </a:lnTo>
                <a:lnTo>
                  <a:pt x="239905" y="111481"/>
                </a:lnTo>
                <a:lnTo>
                  <a:pt x="243208" y="108178"/>
                </a:lnTo>
                <a:lnTo>
                  <a:pt x="245376" y="108178"/>
                </a:lnTo>
                <a:lnTo>
                  <a:pt x="241406" y="112114"/>
                </a:lnTo>
                <a:lnTo>
                  <a:pt x="241406" y="117685"/>
                </a:lnTo>
                <a:close/>
                <a:moveTo>
                  <a:pt x="243208" y="107378"/>
                </a:moveTo>
                <a:lnTo>
                  <a:pt x="239872" y="104042"/>
                </a:lnTo>
                <a:lnTo>
                  <a:pt x="239872" y="99372"/>
                </a:lnTo>
                <a:lnTo>
                  <a:pt x="241406" y="97838"/>
                </a:lnTo>
                <a:lnTo>
                  <a:pt x="241406" y="103408"/>
                </a:lnTo>
                <a:lnTo>
                  <a:pt x="245376" y="107378"/>
                </a:lnTo>
                <a:lnTo>
                  <a:pt x="243208" y="107378"/>
                </a:lnTo>
                <a:close/>
                <a:moveTo>
                  <a:pt x="241306" y="96470"/>
                </a:moveTo>
                <a:lnTo>
                  <a:pt x="235602" y="96470"/>
                </a:lnTo>
                <a:lnTo>
                  <a:pt x="231866" y="92767"/>
                </a:lnTo>
                <a:lnTo>
                  <a:pt x="239638" y="92767"/>
                </a:lnTo>
                <a:lnTo>
                  <a:pt x="241306" y="94435"/>
                </a:lnTo>
                <a:lnTo>
                  <a:pt x="241306" y="96470"/>
                </a:lnTo>
                <a:close/>
                <a:moveTo>
                  <a:pt x="231866" y="91967"/>
                </a:moveTo>
                <a:lnTo>
                  <a:pt x="235602" y="88264"/>
                </a:lnTo>
                <a:lnTo>
                  <a:pt x="241306" y="88264"/>
                </a:lnTo>
                <a:lnTo>
                  <a:pt x="241306" y="90299"/>
                </a:lnTo>
                <a:lnTo>
                  <a:pt x="239638" y="91967"/>
                </a:lnTo>
                <a:close/>
                <a:moveTo>
                  <a:pt x="241406" y="86896"/>
                </a:moveTo>
                <a:lnTo>
                  <a:pt x="239905" y="85362"/>
                </a:lnTo>
                <a:lnTo>
                  <a:pt x="239905" y="80692"/>
                </a:lnTo>
                <a:lnTo>
                  <a:pt x="243208" y="77356"/>
                </a:lnTo>
                <a:lnTo>
                  <a:pt x="245376" y="77356"/>
                </a:lnTo>
                <a:lnTo>
                  <a:pt x="241406" y="81326"/>
                </a:lnTo>
                <a:lnTo>
                  <a:pt x="241406" y="86896"/>
                </a:lnTo>
                <a:close/>
                <a:moveTo>
                  <a:pt x="243208" y="76589"/>
                </a:moveTo>
                <a:lnTo>
                  <a:pt x="239872" y="73253"/>
                </a:lnTo>
                <a:lnTo>
                  <a:pt x="239872" y="68583"/>
                </a:lnTo>
                <a:lnTo>
                  <a:pt x="241406" y="67049"/>
                </a:lnTo>
                <a:lnTo>
                  <a:pt x="241406" y="72620"/>
                </a:lnTo>
                <a:lnTo>
                  <a:pt x="245376" y="76589"/>
                </a:lnTo>
                <a:lnTo>
                  <a:pt x="243208" y="76589"/>
                </a:lnTo>
                <a:close/>
                <a:moveTo>
                  <a:pt x="241306" y="65681"/>
                </a:moveTo>
                <a:lnTo>
                  <a:pt x="235602" y="65681"/>
                </a:lnTo>
                <a:lnTo>
                  <a:pt x="231866" y="61979"/>
                </a:lnTo>
                <a:lnTo>
                  <a:pt x="239638" y="61979"/>
                </a:lnTo>
                <a:lnTo>
                  <a:pt x="241306" y="63646"/>
                </a:lnTo>
                <a:lnTo>
                  <a:pt x="241306" y="65681"/>
                </a:lnTo>
                <a:close/>
                <a:moveTo>
                  <a:pt x="231866" y="61178"/>
                </a:moveTo>
                <a:lnTo>
                  <a:pt x="235602" y="57475"/>
                </a:lnTo>
                <a:lnTo>
                  <a:pt x="241306" y="57475"/>
                </a:lnTo>
                <a:lnTo>
                  <a:pt x="241306" y="59510"/>
                </a:lnTo>
                <a:lnTo>
                  <a:pt x="239638" y="61178"/>
                </a:lnTo>
                <a:close/>
                <a:moveTo>
                  <a:pt x="241406" y="56108"/>
                </a:moveTo>
                <a:lnTo>
                  <a:pt x="239905" y="54573"/>
                </a:lnTo>
                <a:lnTo>
                  <a:pt x="239905" y="49903"/>
                </a:lnTo>
                <a:lnTo>
                  <a:pt x="243208" y="46568"/>
                </a:lnTo>
                <a:lnTo>
                  <a:pt x="245376" y="46568"/>
                </a:lnTo>
                <a:lnTo>
                  <a:pt x="241406" y="50537"/>
                </a:lnTo>
                <a:lnTo>
                  <a:pt x="241406" y="56108"/>
                </a:lnTo>
                <a:close/>
                <a:moveTo>
                  <a:pt x="243208" y="45800"/>
                </a:moveTo>
                <a:lnTo>
                  <a:pt x="239872" y="42465"/>
                </a:lnTo>
                <a:lnTo>
                  <a:pt x="239872" y="37795"/>
                </a:lnTo>
                <a:lnTo>
                  <a:pt x="241406" y="36260"/>
                </a:lnTo>
                <a:lnTo>
                  <a:pt x="241406" y="41831"/>
                </a:lnTo>
                <a:lnTo>
                  <a:pt x="245376" y="45800"/>
                </a:lnTo>
                <a:close/>
                <a:moveTo>
                  <a:pt x="241306" y="34893"/>
                </a:moveTo>
                <a:lnTo>
                  <a:pt x="235602" y="34893"/>
                </a:lnTo>
                <a:lnTo>
                  <a:pt x="231866" y="31190"/>
                </a:lnTo>
                <a:lnTo>
                  <a:pt x="239638" y="31190"/>
                </a:lnTo>
                <a:lnTo>
                  <a:pt x="241306" y="32858"/>
                </a:lnTo>
                <a:lnTo>
                  <a:pt x="241306" y="34893"/>
                </a:lnTo>
                <a:close/>
                <a:moveTo>
                  <a:pt x="231866" y="30389"/>
                </a:moveTo>
                <a:lnTo>
                  <a:pt x="235602" y="26653"/>
                </a:lnTo>
                <a:lnTo>
                  <a:pt x="241306" y="26653"/>
                </a:lnTo>
                <a:lnTo>
                  <a:pt x="241306" y="28721"/>
                </a:lnTo>
                <a:lnTo>
                  <a:pt x="239638" y="30389"/>
                </a:lnTo>
                <a:close/>
                <a:moveTo>
                  <a:pt x="241406" y="25319"/>
                </a:moveTo>
                <a:lnTo>
                  <a:pt x="239905" y="23785"/>
                </a:lnTo>
                <a:lnTo>
                  <a:pt x="239905" y="19115"/>
                </a:lnTo>
                <a:lnTo>
                  <a:pt x="243208" y="15779"/>
                </a:lnTo>
                <a:lnTo>
                  <a:pt x="245376" y="15779"/>
                </a:lnTo>
                <a:lnTo>
                  <a:pt x="241406" y="19748"/>
                </a:lnTo>
                <a:lnTo>
                  <a:pt x="241406" y="25319"/>
                </a:lnTo>
                <a:close/>
                <a:moveTo>
                  <a:pt x="243208" y="15012"/>
                </a:moveTo>
                <a:lnTo>
                  <a:pt x="239872" y="11676"/>
                </a:lnTo>
                <a:lnTo>
                  <a:pt x="239872" y="6973"/>
                </a:lnTo>
                <a:lnTo>
                  <a:pt x="241406" y="5471"/>
                </a:lnTo>
                <a:lnTo>
                  <a:pt x="241406" y="11042"/>
                </a:lnTo>
                <a:lnTo>
                  <a:pt x="245376" y="15012"/>
                </a:lnTo>
                <a:lnTo>
                  <a:pt x="243208" y="15012"/>
                </a:lnTo>
                <a:close/>
                <a:moveTo>
                  <a:pt x="239638" y="401"/>
                </a:moveTo>
                <a:lnTo>
                  <a:pt x="241306" y="2069"/>
                </a:lnTo>
                <a:lnTo>
                  <a:pt x="241306" y="4104"/>
                </a:lnTo>
                <a:lnTo>
                  <a:pt x="235602" y="4104"/>
                </a:lnTo>
                <a:lnTo>
                  <a:pt x="231866" y="401"/>
                </a:lnTo>
                <a:close/>
                <a:moveTo>
                  <a:pt x="229965" y="401"/>
                </a:moveTo>
                <a:lnTo>
                  <a:pt x="226262" y="4104"/>
                </a:lnTo>
                <a:lnTo>
                  <a:pt x="220558" y="4104"/>
                </a:lnTo>
                <a:lnTo>
                  <a:pt x="220558" y="2069"/>
                </a:lnTo>
                <a:lnTo>
                  <a:pt x="222226" y="401"/>
                </a:lnTo>
                <a:close/>
                <a:moveTo>
                  <a:pt x="219290" y="401"/>
                </a:moveTo>
                <a:lnTo>
                  <a:pt x="221092" y="401"/>
                </a:lnTo>
                <a:lnTo>
                  <a:pt x="219757" y="1735"/>
                </a:lnTo>
                <a:lnTo>
                  <a:pt x="219757" y="3804"/>
                </a:lnTo>
                <a:lnTo>
                  <a:pt x="218457" y="2503"/>
                </a:lnTo>
                <a:lnTo>
                  <a:pt x="218457" y="1202"/>
                </a:lnTo>
                <a:close/>
                <a:moveTo>
                  <a:pt x="216755" y="2936"/>
                </a:moveTo>
                <a:lnTo>
                  <a:pt x="218056" y="2936"/>
                </a:lnTo>
                <a:lnTo>
                  <a:pt x="219324" y="4204"/>
                </a:lnTo>
                <a:lnTo>
                  <a:pt x="217456" y="4204"/>
                </a:lnTo>
                <a:lnTo>
                  <a:pt x="217156" y="4337"/>
                </a:lnTo>
                <a:lnTo>
                  <a:pt x="215921" y="5572"/>
                </a:lnTo>
                <a:lnTo>
                  <a:pt x="215921" y="3770"/>
                </a:lnTo>
                <a:close/>
                <a:moveTo>
                  <a:pt x="214320" y="2936"/>
                </a:moveTo>
                <a:lnTo>
                  <a:pt x="215154" y="3737"/>
                </a:lnTo>
                <a:lnTo>
                  <a:pt x="215154" y="5572"/>
                </a:lnTo>
                <a:lnTo>
                  <a:pt x="213887" y="4337"/>
                </a:lnTo>
                <a:lnTo>
                  <a:pt x="213620" y="4204"/>
                </a:lnTo>
                <a:lnTo>
                  <a:pt x="211718" y="4204"/>
                </a:lnTo>
                <a:lnTo>
                  <a:pt x="213019" y="2936"/>
                </a:lnTo>
                <a:lnTo>
                  <a:pt x="214320" y="2936"/>
                </a:lnTo>
                <a:close/>
                <a:moveTo>
                  <a:pt x="211785" y="401"/>
                </a:moveTo>
                <a:lnTo>
                  <a:pt x="212586" y="1202"/>
                </a:lnTo>
                <a:lnTo>
                  <a:pt x="212586" y="2503"/>
                </a:lnTo>
                <a:lnTo>
                  <a:pt x="211318" y="3804"/>
                </a:lnTo>
                <a:lnTo>
                  <a:pt x="211318" y="1735"/>
                </a:lnTo>
                <a:lnTo>
                  <a:pt x="209950" y="401"/>
                </a:lnTo>
                <a:lnTo>
                  <a:pt x="211785" y="401"/>
                </a:lnTo>
                <a:close/>
                <a:moveTo>
                  <a:pt x="208850" y="401"/>
                </a:moveTo>
                <a:lnTo>
                  <a:pt x="210518" y="2069"/>
                </a:lnTo>
                <a:lnTo>
                  <a:pt x="210518" y="4104"/>
                </a:lnTo>
                <a:lnTo>
                  <a:pt x="204813" y="4104"/>
                </a:lnTo>
                <a:lnTo>
                  <a:pt x="201077" y="401"/>
                </a:lnTo>
                <a:close/>
                <a:moveTo>
                  <a:pt x="199176" y="401"/>
                </a:moveTo>
                <a:lnTo>
                  <a:pt x="195473" y="4104"/>
                </a:lnTo>
                <a:lnTo>
                  <a:pt x="189736" y="4104"/>
                </a:lnTo>
                <a:lnTo>
                  <a:pt x="189736" y="2069"/>
                </a:lnTo>
                <a:lnTo>
                  <a:pt x="191437" y="401"/>
                </a:lnTo>
                <a:close/>
                <a:moveTo>
                  <a:pt x="188502" y="401"/>
                </a:moveTo>
                <a:lnTo>
                  <a:pt x="190303" y="401"/>
                </a:lnTo>
                <a:lnTo>
                  <a:pt x="188969" y="1735"/>
                </a:lnTo>
                <a:lnTo>
                  <a:pt x="188969" y="3804"/>
                </a:lnTo>
                <a:lnTo>
                  <a:pt x="187668" y="2503"/>
                </a:lnTo>
                <a:lnTo>
                  <a:pt x="187668" y="1202"/>
                </a:lnTo>
                <a:close/>
                <a:moveTo>
                  <a:pt x="185967" y="2936"/>
                </a:moveTo>
                <a:lnTo>
                  <a:pt x="187268" y="2936"/>
                </a:lnTo>
                <a:lnTo>
                  <a:pt x="188535" y="4204"/>
                </a:lnTo>
                <a:lnTo>
                  <a:pt x="186667" y="4204"/>
                </a:lnTo>
                <a:lnTo>
                  <a:pt x="186367" y="4337"/>
                </a:lnTo>
                <a:lnTo>
                  <a:pt x="185133" y="5572"/>
                </a:lnTo>
                <a:lnTo>
                  <a:pt x="185133" y="3770"/>
                </a:lnTo>
                <a:close/>
                <a:moveTo>
                  <a:pt x="183532" y="2936"/>
                </a:moveTo>
                <a:lnTo>
                  <a:pt x="184332" y="3737"/>
                </a:lnTo>
                <a:lnTo>
                  <a:pt x="184332" y="5572"/>
                </a:lnTo>
                <a:lnTo>
                  <a:pt x="183098" y="4337"/>
                </a:lnTo>
                <a:lnTo>
                  <a:pt x="182831" y="4204"/>
                </a:lnTo>
                <a:lnTo>
                  <a:pt x="180930" y="4204"/>
                </a:lnTo>
                <a:lnTo>
                  <a:pt x="182231" y="2936"/>
                </a:lnTo>
                <a:lnTo>
                  <a:pt x="183532" y="2936"/>
                </a:lnTo>
                <a:close/>
                <a:moveTo>
                  <a:pt x="180996" y="401"/>
                </a:moveTo>
                <a:lnTo>
                  <a:pt x="181797" y="1202"/>
                </a:lnTo>
                <a:lnTo>
                  <a:pt x="181797" y="2503"/>
                </a:lnTo>
                <a:lnTo>
                  <a:pt x="180529" y="3804"/>
                </a:lnTo>
                <a:lnTo>
                  <a:pt x="180529" y="1735"/>
                </a:lnTo>
                <a:lnTo>
                  <a:pt x="179162" y="401"/>
                </a:lnTo>
                <a:lnTo>
                  <a:pt x="180996" y="401"/>
                </a:lnTo>
                <a:close/>
                <a:moveTo>
                  <a:pt x="178061" y="401"/>
                </a:moveTo>
                <a:lnTo>
                  <a:pt x="179729" y="2069"/>
                </a:lnTo>
                <a:lnTo>
                  <a:pt x="179729" y="4104"/>
                </a:lnTo>
                <a:lnTo>
                  <a:pt x="174025" y="4104"/>
                </a:lnTo>
                <a:lnTo>
                  <a:pt x="170289" y="401"/>
                </a:lnTo>
                <a:close/>
                <a:moveTo>
                  <a:pt x="168387" y="401"/>
                </a:moveTo>
                <a:lnTo>
                  <a:pt x="164685" y="4104"/>
                </a:lnTo>
                <a:lnTo>
                  <a:pt x="158947" y="4104"/>
                </a:lnTo>
                <a:lnTo>
                  <a:pt x="158947" y="2069"/>
                </a:lnTo>
                <a:lnTo>
                  <a:pt x="160649" y="401"/>
                </a:lnTo>
                <a:close/>
                <a:moveTo>
                  <a:pt x="157713" y="401"/>
                </a:moveTo>
                <a:lnTo>
                  <a:pt x="159514" y="401"/>
                </a:lnTo>
                <a:lnTo>
                  <a:pt x="158180" y="1735"/>
                </a:lnTo>
                <a:lnTo>
                  <a:pt x="158180" y="3804"/>
                </a:lnTo>
                <a:lnTo>
                  <a:pt x="156879" y="2503"/>
                </a:lnTo>
                <a:lnTo>
                  <a:pt x="156879" y="1202"/>
                </a:lnTo>
                <a:close/>
                <a:moveTo>
                  <a:pt x="155178" y="2936"/>
                </a:moveTo>
                <a:lnTo>
                  <a:pt x="156479" y="2936"/>
                </a:lnTo>
                <a:lnTo>
                  <a:pt x="157746" y="4204"/>
                </a:lnTo>
                <a:lnTo>
                  <a:pt x="155845" y="4204"/>
                </a:lnTo>
                <a:lnTo>
                  <a:pt x="155578" y="4337"/>
                </a:lnTo>
                <a:lnTo>
                  <a:pt x="154344" y="5572"/>
                </a:lnTo>
                <a:lnTo>
                  <a:pt x="154344" y="3770"/>
                </a:lnTo>
                <a:close/>
                <a:moveTo>
                  <a:pt x="152743" y="2936"/>
                </a:moveTo>
                <a:lnTo>
                  <a:pt x="153543" y="3737"/>
                </a:lnTo>
                <a:lnTo>
                  <a:pt x="153543" y="5572"/>
                </a:lnTo>
                <a:lnTo>
                  <a:pt x="152309" y="4337"/>
                </a:lnTo>
                <a:lnTo>
                  <a:pt x="152042" y="4204"/>
                </a:lnTo>
                <a:lnTo>
                  <a:pt x="150141" y="4204"/>
                </a:lnTo>
                <a:lnTo>
                  <a:pt x="151442" y="2936"/>
                </a:lnTo>
                <a:lnTo>
                  <a:pt x="152743" y="2936"/>
                </a:lnTo>
                <a:close/>
                <a:moveTo>
                  <a:pt x="150174" y="401"/>
                </a:moveTo>
                <a:lnTo>
                  <a:pt x="151008" y="1202"/>
                </a:lnTo>
                <a:lnTo>
                  <a:pt x="151008" y="2503"/>
                </a:lnTo>
                <a:lnTo>
                  <a:pt x="149741" y="3804"/>
                </a:lnTo>
                <a:lnTo>
                  <a:pt x="149741" y="1735"/>
                </a:lnTo>
                <a:lnTo>
                  <a:pt x="148373" y="401"/>
                </a:lnTo>
                <a:lnTo>
                  <a:pt x="150174" y="401"/>
                </a:lnTo>
                <a:close/>
                <a:moveTo>
                  <a:pt x="147272" y="401"/>
                </a:moveTo>
                <a:lnTo>
                  <a:pt x="148940" y="2069"/>
                </a:lnTo>
                <a:lnTo>
                  <a:pt x="148940" y="4104"/>
                </a:lnTo>
                <a:lnTo>
                  <a:pt x="143236" y="4104"/>
                </a:lnTo>
                <a:lnTo>
                  <a:pt x="139500" y="401"/>
                </a:lnTo>
                <a:close/>
                <a:moveTo>
                  <a:pt x="137599" y="401"/>
                </a:moveTo>
                <a:lnTo>
                  <a:pt x="133863" y="4104"/>
                </a:lnTo>
                <a:lnTo>
                  <a:pt x="128159" y="4104"/>
                </a:lnTo>
                <a:lnTo>
                  <a:pt x="128159" y="2069"/>
                </a:lnTo>
                <a:lnTo>
                  <a:pt x="129860" y="401"/>
                </a:lnTo>
                <a:close/>
                <a:moveTo>
                  <a:pt x="126924" y="401"/>
                </a:moveTo>
                <a:lnTo>
                  <a:pt x="128726" y="401"/>
                </a:lnTo>
                <a:lnTo>
                  <a:pt x="127391" y="1735"/>
                </a:lnTo>
                <a:lnTo>
                  <a:pt x="127391" y="3804"/>
                </a:lnTo>
                <a:lnTo>
                  <a:pt x="126091" y="2503"/>
                </a:lnTo>
                <a:lnTo>
                  <a:pt x="126091" y="1202"/>
                </a:lnTo>
                <a:close/>
                <a:moveTo>
                  <a:pt x="124389" y="2936"/>
                </a:moveTo>
                <a:lnTo>
                  <a:pt x="125657" y="2936"/>
                </a:lnTo>
                <a:lnTo>
                  <a:pt x="126958" y="4204"/>
                </a:lnTo>
                <a:lnTo>
                  <a:pt x="125056" y="4204"/>
                </a:lnTo>
                <a:lnTo>
                  <a:pt x="124790" y="4337"/>
                </a:lnTo>
                <a:lnTo>
                  <a:pt x="123555" y="5572"/>
                </a:lnTo>
                <a:lnTo>
                  <a:pt x="123555" y="3770"/>
                </a:lnTo>
                <a:close/>
                <a:moveTo>
                  <a:pt x="121954" y="2936"/>
                </a:moveTo>
                <a:lnTo>
                  <a:pt x="122755" y="3737"/>
                </a:lnTo>
                <a:lnTo>
                  <a:pt x="122755" y="5572"/>
                </a:lnTo>
                <a:lnTo>
                  <a:pt x="121521" y="4337"/>
                </a:lnTo>
                <a:lnTo>
                  <a:pt x="121254" y="4204"/>
                </a:lnTo>
                <a:lnTo>
                  <a:pt x="119352" y="4204"/>
                </a:lnTo>
                <a:lnTo>
                  <a:pt x="120653" y="2936"/>
                </a:lnTo>
                <a:lnTo>
                  <a:pt x="121954" y="2936"/>
                </a:lnTo>
                <a:close/>
                <a:moveTo>
                  <a:pt x="119386" y="401"/>
                </a:moveTo>
                <a:lnTo>
                  <a:pt x="120220" y="1202"/>
                </a:lnTo>
                <a:lnTo>
                  <a:pt x="120220" y="2503"/>
                </a:lnTo>
                <a:lnTo>
                  <a:pt x="118952" y="3804"/>
                </a:lnTo>
                <a:lnTo>
                  <a:pt x="118952" y="1735"/>
                </a:lnTo>
                <a:lnTo>
                  <a:pt x="117584" y="401"/>
                </a:lnTo>
                <a:lnTo>
                  <a:pt x="119386" y="401"/>
                </a:lnTo>
                <a:close/>
                <a:moveTo>
                  <a:pt x="116450" y="401"/>
                </a:moveTo>
                <a:lnTo>
                  <a:pt x="118152" y="2069"/>
                </a:lnTo>
                <a:lnTo>
                  <a:pt x="118152" y="4104"/>
                </a:lnTo>
                <a:lnTo>
                  <a:pt x="112447" y="4104"/>
                </a:lnTo>
                <a:lnTo>
                  <a:pt x="108711" y="401"/>
                </a:lnTo>
                <a:close/>
                <a:moveTo>
                  <a:pt x="106810" y="401"/>
                </a:moveTo>
                <a:lnTo>
                  <a:pt x="103074" y="4104"/>
                </a:lnTo>
                <a:lnTo>
                  <a:pt x="97370" y="4104"/>
                </a:lnTo>
                <a:lnTo>
                  <a:pt x="97370" y="2069"/>
                </a:lnTo>
                <a:lnTo>
                  <a:pt x="99071" y="401"/>
                </a:lnTo>
                <a:close/>
                <a:moveTo>
                  <a:pt x="96136" y="401"/>
                </a:moveTo>
                <a:lnTo>
                  <a:pt x="97937" y="401"/>
                </a:lnTo>
                <a:lnTo>
                  <a:pt x="96569" y="1735"/>
                </a:lnTo>
                <a:lnTo>
                  <a:pt x="96569" y="3804"/>
                </a:lnTo>
                <a:lnTo>
                  <a:pt x="95302" y="2503"/>
                </a:lnTo>
                <a:lnTo>
                  <a:pt x="95302" y="1202"/>
                </a:lnTo>
                <a:close/>
                <a:moveTo>
                  <a:pt x="93567" y="2936"/>
                </a:moveTo>
                <a:lnTo>
                  <a:pt x="94868" y="2936"/>
                </a:lnTo>
                <a:lnTo>
                  <a:pt x="96169" y="4204"/>
                </a:lnTo>
                <a:lnTo>
                  <a:pt x="94268" y="4204"/>
                </a:lnTo>
                <a:lnTo>
                  <a:pt x="94001" y="4337"/>
                </a:lnTo>
                <a:lnTo>
                  <a:pt x="92767" y="5572"/>
                </a:lnTo>
                <a:lnTo>
                  <a:pt x="92767" y="3770"/>
                </a:lnTo>
                <a:close/>
                <a:moveTo>
                  <a:pt x="91166" y="2936"/>
                </a:moveTo>
                <a:lnTo>
                  <a:pt x="91966" y="3737"/>
                </a:lnTo>
                <a:lnTo>
                  <a:pt x="91966" y="5572"/>
                </a:lnTo>
                <a:lnTo>
                  <a:pt x="90732" y="4337"/>
                </a:lnTo>
                <a:lnTo>
                  <a:pt x="90465" y="4204"/>
                </a:lnTo>
                <a:lnTo>
                  <a:pt x="88564" y="4204"/>
                </a:lnTo>
                <a:lnTo>
                  <a:pt x="89865" y="2936"/>
                </a:lnTo>
                <a:lnTo>
                  <a:pt x="91166" y="2936"/>
                </a:lnTo>
                <a:close/>
                <a:moveTo>
                  <a:pt x="88597" y="401"/>
                </a:moveTo>
                <a:lnTo>
                  <a:pt x="89431" y="1202"/>
                </a:lnTo>
                <a:lnTo>
                  <a:pt x="89431" y="2503"/>
                </a:lnTo>
                <a:lnTo>
                  <a:pt x="88130" y="3804"/>
                </a:lnTo>
                <a:lnTo>
                  <a:pt x="88130" y="1735"/>
                </a:lnTo>
                <a:lnTo>
                  <a:pt x="86796" y="401"/>
                </a:lnTo>
                <a:lnTo>
                  <a:pt x="88597" y="401"/>
                </a:lnTo>
                <a:close/>
                <a:moveTo>
                  <a:pt x="85662" y="401"/>
                </a:moveTo>
                <a:lnTo>
                  <a:pt x="87363" y="2069"/>
                </a:lnTo>
                <a:lnTo>
                  <a:pt x="87363" y="4104"/>
                </a:lnTo>
                <a:lnTo>
                  <a:pt x="81659" y="4104"/>
                </a:lnTo>
                <a:lnTo>
                  <a:pt x="77923" y="401"/>
                </a:lnTo>
                <a:close/>
                <a:moveTo>
                  <a:pt x="76021" y="401"/>
                </a:moveTo>
                <a:lnTo>
                  <a:pt x="72285" y="4104"/>
                </a:lnTo>
                <a:lnTo>
                  <a:pt x="66581" y="4104"/>
                </a:lnTo>
                <a:lnTo>
                  <a:pt x="66581" y="2069"/>
                </a:lnTo>
                <a:lnTo>
                  <a:pt x="68249" y="401"/>
                </a:lnTo>
                <a:close/>
                <a:moveTo>
                  <a:pt x="65347" y="401"/>
                </a:moveTo>
                <a:lnTo>
                  <a:pt x="67148" y="401"/>
                </a:lnTo>
                <a:lnTo>
                  <a:pt x="65781" y="1735"/>
                </a:lnTo>
                <a:lnTo>
                  <a:pt x="65781" y="3804"/>
                </a:lnTo>
                <a:lnTo>
                  <a:pt x="64513" y="2503"/>
                </a:lnTo>
                <a:lnTo>
                  <a:pt x="64513" y="1202"/>
                </a:lnTo>
                <a:close/>
                <a:moveTo>
                  <a:pt x="62779" y="2936"/>
                </a:moveTo>
                <a:lnTo>
                  <a:pt x="64080" y="2936"/>
                </a:lnTo>
                <a:lnTo>
                  <a:pt x="65381" y="4204"/>
                </a:lnTo>
                <a:lnTo>
                  <a:pt x="63479" y="4204"/>
                </a:lnTo>
                <a:lnTo>
                  <a:pt x="63212" y="4337"/>
                </a:lnTo>
                <a:lnTo>
                  <a:pt x="61978" y="5572"/>
                </a:lnTo>
                <a:lnTo>
                  <a:pt x="61978" y="3770"/>
                </a:lnTo>
                <a:close/>
                <a:moveTo>
                  <a:pt x="60344" y="2936"/>
                </a:moveTo>
                <a:lnTo>
                  <a:pt x="61178" y="3737"/>
                </a:lnTo>
                <a:lnTo>
                  <a:pt x="61178" y="5572"/>
                </a:lnTo>
                <a:lnTo>
                  <a:pt x="59943" y="4337"/>
                </a:lnTo>
                <a:lnTo>
                  <a:pt x="59676" y="4204"/>
                </a:lnTo>
                <a:lnTo>
                  <a:pt x="57775" y="4204"/>
                </a:lnTo>
                <a:lnTo>
                  <a:pt x="59043" y="2936"/>
                </a:lnTo>
                <a:lnTo>
                  <a:pt x="60344" y="2936"/>
                </a:lnTo>
                <a:close/>
                <a:moveTo>
                  <a:pt x="57808" y="401"/>
                </a:moveTo>
                <a:lnTo>
                  <a:pt x="58642" y="1202"/>
                </a:lnTo>
                <a:lnTo>
                  <a:pt x="58642" y="2503"/>
                </a:lnTo>
                <a:lnTo>
                  <a:pt x="57341" y="3804"/>
                </a:lnTo>
                <a:lnTo>
                  <a:pt x="57341" y="1735"/>
                </a:lnTo>
                <a:lnTo>
                  <a:pt x="56007" y="401"/>
                </a:lnTo>
                <a:lnTo>
                  <a:pt x="57808" y="401"/>
                </a:lnTo>
                <a:close/>
                <a:moveTo>
                  <a:pt x="54873" y="401"/>
                </a:moveTo>
                <a:lnTo>
                  <a:pt x="56574" y="2069"/>
                </a:lnTo>
                <a:lnTo>
                  <a:pt x="56574" y="4104"/>
                </a:lnTo>
                <a:lnTo>
                  <a:pt x="50837" y="4104"/>
                </a:lnTo>
                <a:lnTo>
                  <a:pt x="47134" y="401"/>
                </a:lnTo>
                <a:close/>
                <a:moveTo>
                  <a:pt x="45233" y="401"/>
                </a:moveTo>
                <a:lnTo>
                  <a:pt x="41497" y="4104"/>
                </a:lnTo>
                <a:lnTo>
                  <a:pt x="35793" y="4104"/>
                </a:lnTo>
                <a:lnTo>
                  <a:pt x="35793" y="2069"/>
                </a:lnTo>
                <a:lnTo>
                  <a:pt x="37461" y="401"/>
                </a:lnTo>
                <a:close/>
                <a:moveTo>
                  <a:pt x="34525" y="401"/>
                </a:moveTo>
                <a:lnTo>
                  <a:pt x="36360" y="401"/>
                </a:lnTo>
                <a:lnTo>
                  <a:pt x="34992" y="1735"/>
                </a:lnTo>
                <a:lnTo>
                  <a:pt x="34992" y="3804"/>
                </a:lnTo>
                <a:lnTo>
                  <a:pt x="33725" y="2503"/>
                </a:lnTo>
                <a:lnTo>
                  <a:pt x="33725" y="1202"/>
                </a:lnTo>
                <a:close/>
                <a:moveTo>
                  <a:pt x="31990" y="2936"/>
                </a:moveTo>
                <a:lnTo>
                  <a:pt x="33291" y="2936"/>
                </a:lnTo>
                <a:lnTo>
                  <a:pt x="34592" y="4204"/>
                </a:lnTo>
                <a:lnTo>
                  <a:pt x="32691" y="4204"/>
                </a:lnTo>
                <a:lnTo>
                  <a:pt x="32424" y="4337"/>
                </a:lnTo>
                <a:lnTo>
                  <a:pt x="31189" y="5572"/>
                </a:lnTo>
                <a:lnTo>
                  <a:pt x="31189" y="3770"/>
                </a:lnTo>
                <a:close/>
                <a:moveTo>
                  <a:pt x="29555" y="2936"/>
                </a:moveTo>
                <a:lnTo>
                  <a:pt x="30389" y="3737"/>
                </a:lnTo>
                <a:lnTo>
                  <a:pt x="30389" y="5572"/>
                </a:lnTo>
                <a:lnTo>
                  <a:pt x="29155" y="4337"/>
                </a:lnTo>
                <a:lnTo>
                  <a:pt x="28854" y="4204"/>
                </a:lnTo>
                <a:lnTo>
                  <a:pt x="26986" y="4204"/>
                </a:lnTo>
                <a:lnTo>
                  <a:pt x="28254" y="2936"/>
                </a:lnTo>
                <a:lnTo>
                  <a:pt x="29555" y="2936"/>
                </a:lnTo>
                <a:close/>
                <a:moveTo>
                  <a:pt x="27020" y="401"/>
                </a:moveTo>
                <a:lnTo>
                  <a:pt x="27854" y="1202"/>
                </a:lnTo>
                <a:lnTo>
                  <a:pt x="27854" y="2503"/>
                </a:lnTo>
                <a:lnTo>
                  <a:pt x="26553" y="3804"/>
                </a:lnTo>
                <a:lnTo>
                  <a:pt x="26553" y="1735"/>
                </a:lnTo>
                <a:lnTo>
                  <a:pt x="25219" y="401"/>
                </a:lnTo>
                <a:lnTo>
                  <a:pt x="27020" y="401"/>
                </a:lnTo>
                <a:close/>
                <a:moveTo>
                  <a:pt x="24084" y="401"/>
                </a:moveTo>
                <a:lnTo>
                  <a:pt x="25786" y="2069"/>
                </a:lnTo>
                <a:lnTo>
                  <a:pt x="25786" y="4104"/>
                </a:lnTo>
                <a:lnTo>
                  <a:pt x="20048" y="4104"/>
                </a:lnTo>
                <a:lnTo>
                  <a:pt x="16346" y="401"/>
                </a:lnTo>
                <a:close/>
                <a:moveTo>
                  <a:pt x="14444" y="401"/>
                </a:moveTo>
                <a:lnTo>
                  <a:pt x="10708" y="4104"/>
                </a:lnTo>
                <a:lnTo>
                  <a:pt x="5004" y="4104"/>
                </a:lnTo>
                <a:lnTo>
                  <a:pt x="5004" y="2069"/>
                </a:lnTo>
                <a:lnTo>
                  <a:pt x="6672" y="401"/>
                </a:lnTo>
                <a:close/>
                <a:moveTo>
                  <a:pt x="3736" y="401"/>
                </a:moveTo>
                <a:lnTo>
                  <a:pt x="5571" y="401"/>
                </a:lnTo>
                <a:lnTo>
                  <a:pt x="4203" y="1735"/>
                </a:lnTo>
                <a:lnTo>
                  <a:pt x="4203" y="3804"/>
                </a:lnTo>
                <a:lnTo>
                  <a:pt x="2936" y="2503"/>
                </a:lnTo>
                <a:lnTo>
                  <a:pt x="2936" y="1202"/>
                </a:lnTo>
                <a:close/>
                <a:moveTo>
                  <a:pt x="367" y="3737"/>
                </a:moveTo>
                <a:lnTo>
                  <a:pt x="1201" y="2936"/>
                </a:lnTo>
                <a:lnTo>
                  <a:pt x="2502" y="2936"/>
                </a:lnTo>
                <a:lnTo>
                  <a:pt x="3803" y="4204"/>
                </a:lnTo>
                <a:lnTo>
                  <a:pt x="1902" y="4204"/>
                </a:lnTo>
                <a:lnTo>
                  <a:pt x="1635" y="4337"/>
                </a:lnTo>
                <a:lnTo>
                  <a:pt x="367" y="5572"/>
                </a:lnTo>
                <a:lnTo>
                  <a:pt x="367" y="3737"/>
                </a:lnTo>
                <a:close/>
                <a:moveTo>
                  <a:pt x="367" y="6672"/>
                </a:moveTo>
                <a:lnTo>
                  <a:pt x="2069" y="5004"/>
                </a:lnTo>
                <a:lnTo>
                  <a:pt x="4103" y="5004"/>
                </a:lnTo>
                <a:lnTo>
                  <a:pt x="4103" y="10709"/>
                </a:lnTo>
                <a:lnTo>
                  <a:pt x="367" y="14445"/>
                </a:lnTo>
                <a:close/>
                <a:moveTo>
                  <a:pt x="367" y="16346"/>
                </a:moveTo>
                <a:lnTo>
                  <a:pt x="4103" y="20082"/>
                </a:lnTo>
                <a:lnTo>
                  <a:pt x="4103" y="25786"/>
                </a:lnTo>
                <a:lnTo>
                  <a:pt x="2069" y="25786"/>
                </a:lnTo>
                <a:lnTo>
                  <a:pt x="367" y="24085"/>
                </a:lnTo>
                <a:close/>
                <a:moveTo>
                  <a:pt x="1201" y="27854"/>
                </a:moveTo>
                <a:lnTo>
                  <a:pt x="367" y="27020"/>
                </a:lnTo>
                <a:lnTo>
                  <a:pt x="367" y="25219"/>
                </a:lnTo>
                <a:lnTo>
                  <a:pt x="1635" y="26453"/>
                </a:lnTo>
                <a:lnTo>
                  <a:pt x="1902" y="26587"/>
                </a:lnTo>
                <a:lnTo>
                  <a:pt x="3803" y="26587"/>
                </a:lnTo>
                <a:lnTo>
                  <a:pt x="2502" y="27854"/>
                </a:lnTo>
                <a:lnTo>
                  <a:pt x="1201" y="27854"/>
                </a:lnTo>
                <a:close/>
                <a:moveTo>
                  <a:pt x="2936" y="29555"/>
                </a:moveTo>
                <a:lnTo>
                  <a:pt x="2936" y="28254"/>
                </a:lnTo>
                <a:lnTo>
                  <a:pt x="4203" y="26987"/>
                </a:lnTo>
                <a:lnTo>
                  <a:pt x="4203" y="29022"/>
                </a:lnTo>
                <a:lnTo>
                  <a:pt x="5571" y="30389"/>
                </a:lnTo>
                <a:lnTo>
                  <a:pt x="3736" y="30389"/>
                </a:lnTo>
                <a:close/>
                <a:moveTo>
                  <a:pt x="3736" y="31190"/>
                </a:moveTo>
                <a:lnTo>
                  <a:pt x="5571" y="31190"/>
                </a:lnTo>
                <a:lnTo>
                  <a:pt x="4203" y="32524"/>
                </a:lnTo>
                <a:lnTo>
                  <a:pt x="4203" y="34592"/>
                </a:lnTo>
                <a:lnTo>
                  <a:pt x="2936" y="33291"/>
                </a:lnTo>
                <a:lnTo>
                  <a:pt x="2936" y="31990"/>
                </a:lnTo>
                <a:close/>
                <a:moveTo>
                  <a:pt x="367" y="34559"/>
                </a:moveTo>
                <a:lnTo>
                  <a:pt x="1201" y="33725"/>
                </a:lnTo>
                <a:lnTo>
                  <a:pt x="2502" y="33725"/>
                </a:lnTo>
                <a:lnTo>
                  <a:pt x="3803" y="34993"/>
                </a:lnTo>
                <a:lnTo>
                  <a:pt x="1902" y="34993"/>
                </a:lnTo>
                <a:lnTo>
                  <a:pt x="1635" y="35126"/>
                </a:lnTo>
                <a:lnTo>
                  <a:pt x="367" y="36360"/>
                </a:lnTo>
                <a:lnTo>
                  <a:pt x="367" y="34559"/>
                </a:lnTo>
                <a:close/>
                <a:moveTo>
                  <a:pt x="367" y="37494"/>
                </a:moveTo>
                <a:lnTo>
                  <a:pt x="2069" y="35793"/>
                </a:lnTo>
                <a:lnTo>
                  <a:pt x="4103" y="35793"/>
                </a:lnTo>
                <a:lnTo>
                  <a:pt x="4103" y="41497"/>
                </a:lnTo>
                <a:lnTo>
                  <a:pt x="367" y="45233"/>
                </a:lnTo>
                <a:close/>
                <a:moveTo>
                  <a:pt x="367" y="47135"/>
                </a:moveTo>
                <a:lnTo>
                  <a:pt x="4103" y="50871"/>
                </a:lnTo>
                <a:lnTo>
                  <a:pt x="4103" y="56575"/>
                </a:lnTo>
                <a:lnTo>
                  <a:pt x="2069" y="56575"/>
                </a:lnTo>
                <a:lnTo>
                  <a:pt x="367" y="54874"/>
                </a:lnTo>
                <a:close/>
                <a:moveTo>
                  <a:pt x="1201" y="58643"/>
                </a:moveTo>
                <a:lnTo>
                  <a:pt x="367" y="57809"/>
                </a:lnTo>
                <a:lnTo>
                  <a:pt x="367" y="56008"/>
                </a:lnTo>
                <a:lnTo>
                  <a:pt x="1635" y="57242"/>
                </a:lnTo>
                <a:lnTo>
                  <a:pt x="1902" y="57375"/>
                </a:lnTo>
                <a:lnTo>
                  <a:pt x="3803" y="57375"/>
                </a:lnTo>
                <a:lnTo>
                  <a:pt x="2502" y="58643"/>
                </a:lnTo>
                <a:lnTo>
                  <a:pt x="1201" y="58643"/>
                </a:lnTo>
                <a:close/>
                <a:moveTo>
                  <a:pt x="2936" y="60377"/>
                </a:moveTo>
                <a:lnTo>
                  <a:pt x="2936" y="59077"/>
                </a:lnTo>
                <a:lnTo>
                  <a:pt x="4203" y="57776"/>
                </a:lnTo>
                <a:lnTo>
                  <a:pt x="4203" y="59844"/>
                </a:lnTo>
                <a:lnTo>
                  <a:pt x="5571" y="61178"/>
                </a:lnTo>
                <a:lnTo>
                  <a:pt x="3736" y="61178"/>
                </a:lnTo>
                <a:close/>
                <a:moveTo>
                  <a:pt x="3736" y="61979"/>
                </a:moveTo>
                <a:lnTo>
                  <a:pt x="5571" y="61979"/>
                </a:lnTo>
                <a:lnTo>
                  <a:pt x="4203" y="63313"/>
                </a:lnTo>
                <a:lnTo>
                  <a:pt x="4203" y="65381"/>
                </a:lnTo>
                <a:lnTo>
                  <a:pt x="2903" y="64080"/>
                </a:lnTo>
                <a:lnTo>
                  <a:pt x="2903" y="62779"/>
                </a:lnTo>
                <a:close/>
                <a:moveTo>
                  <a:pt x="367" y="65348"/>
                </a:moveTo>
                <a:lnTo>
                  <a:pt x="1201" y="64514"/>
                </a:lnTo>
                <a:lnTo>
                  <a:pt x="2502" y="64514"/>
                </a:lnTo>
                <a:lnTo>
                  <a:pt x="3803" y="65815"/>
                </a:lnTo>
                <a:lnTo>
                  <a:pt x="1902" y="65815"/>
                </a:lnTo>
                <a:lnTo>
                  <a:pt x="1635" y="65915"/>
                </a:lnTo>
                <a:lnTo>
                  <a:pt x="367" y="67149"/>
                </a:lnTo>
                <a:lnTo>
                  <a:pt x="367" y="65348"/>
                </a:lnTo>
                <a:close/>
                <a:moveTo>
                  <a:pt x="367" y="68283"/>
                </a:moveTo>
                <a:lnTo>
                  <a:pt x="2069" y="66582"/>
                </a:lnTo>
                <a:lnTo>
                  <a:pt x="4103" y="66582"/>
                </a:lnTo>
                <a:lnTo>
                  <a:pt x="4103" y="72286"/>
                </a:lnTo>
                <a:lnTo>
                  <a:pt x="367" y="76022"/>
                </a:lnTo>
                <a:close/>
                <a:moveTo>
                  <a:pt x="367" y="77923"/>
                </a:moveTo>
                <a:lnTo>
                  <a:pt x="4103" y="81659"/>
                </a:lnTo>
                <a:lnTo>
                  <a:pt x="4103" y="87363"/>
                </a:lnTo>
                <a:lnTo>
                  <a:pt x="2069" y="87363"/>
                </a:lnTo>
                <a:lnTo>
                  <a:pt x="367" y="85662"/>
                </a:lnTo>
                <a:close/>
                <a:moveTo>
                  <a:pt x="1201" y="89432"/>
                </a:moveTo>
                <a:lnTo>
                  <a:pt x="367" y="88598"/>
                </a:lnTo>
                <a:lnTo>
                  <a:pt x="367" y="86796"/>
                </a:lnTo>
                <a:lnTo>
                  <a:pt x="1635" y="88031"/>
                </a:lnTo>
                <a:lnTo>
                  <a:pt x="1902" y="88164"/>
                </a:lnTo>
                <a:lnTo>
                  <a:pt x="3803" y="88164"/>
                </a:lnTo>
                <a:lnTo>
                  <a:pt x="2502" y="89432"/>
                </a:lnTo>
                <a:lnTo>
                  <a:pt x="1201" y="89432"/>
                </a:lnTo>
                <a:close/>
                <a:moveTo>
                  <a:pt x="2936" y="91166"/>
                </a:moveTo>
                <a:lnTo>
                  <a:pt x="2936" y="89865"/>
                </a:lnTo>
                <a:lnTo>
                  <a:pt x="4203" y="88564"/>
                </a:lnTo>
                <a:lnTo>
                  <a:pt x="4203" y="90632"/>
                </a:lnTo>
                <a:lnTo>
                  <a:pt x="5571" y="91967"/>
                </a:lnTo>
                <a:lnTo>
                  <a:pt x="3736" y="91967"/>
                </a:lnTo>
                <a:close/>
                <a:moveTo>
                  <a:pt x="3736" y="92767"/>
                </a:moveTo>
                <a:lnTo>
                  <a:pt x="5571" y="92767"/>
                </a:lnTo>
                <a:lnTo>
                  <a:pt x="4203" y="94102"/>
                </a:lnTo>
                <a:lnTo>
                  <a:pt x="4203" y="96170"/>
                </a:lnTo>
                <a:lnTo>
                  <a:pt x="2936" y="94869"/>
                </a:lnTo>
                <a:lnTo>
                  <a:pt x="2936" y="93568"/>
                </a:lnTo>
                <a:close/>
                <a:moveTo>
                  <a:pt x="367" y="96136"/>
                </a:moveTo>
                <a:lnTo>
                  <a:pt x="1201" y="95302"/>
                </a:lnTo>
                <a:lnTo>
                  <a:pt x="2502" y="95302"/>
                </a:lnTo>
                <a:lnTo>
                  <a:pt x="3803" y="96603"/>
                </a:lnTo>
                <a:lnTo>
                  <a:pt x="1902" y="96603"/>
                </a:lnTo>
                <a:lnTo>
                  <a:pt x="1635" y="96703"/>
                </a:lnTo>
                <a:lnTo>
                  <a:pt x="367" y="97938"/>
                </a:lnTo>
                <a:lnTo>
                  <a:pt x="367" y="96136"/>
                </a:lnTo>
                <a:close/>
                <a:moveTo>
                  <a:pt x="367" y="99072"/>
                </a:moveTo>
                <a:lnTo>
                  <a:pt x="2069" y="97371"/>
                </a:lnTo>
                <a:lnTo>
                  <a:pt x="4103" y="97371"/>
                </a:lnTo>
                <a:lnTo>
                  <a:pt x="4103" y="103108"/>
                </a:lnTo>
                <a:lnTo>
                  <a:pt x="367" y="106811"/>
                </a:lnTo>
                <a:close/>
                <a:moveTo>
                  <a:pt x="367" y="108712"/>
                </a:moveTo>
                <a:lnTo>
                  <a:pt x="4103" y="112448"/>
                </a:lnTo>
                <a:lnTo>
                  <a:pt x="4103" y="118152"/>
                </a:lnTo>
                <a:lnTo>
                  <a:pt x="2069" y="118152"/>
                </a:lnTo>
                <a:lnTo>
                  <a:pt x="367" y="116484"/>
                </a:lnTo>
                <a:close/>
                <a:moveTo>
                  <a:pt x="1201" y="120220"/>
                </a:moveTo>
                <a:lnTo>
                  <a:pt x="367" y="119386"/>
                </a:lnTo>
                <a:lnTo>
                  <a:pt x="367" y="117585"/>
                </a:lnTo>
                <a:lnTo>
                  <a:pt x="1635" y="118819"/>
                </a:lnTo>
                <a:lnTo>
                  <a:pt x="1902" y="118953"/>
                </a:lnTo>
                <a:lnTo>
                  <a:pt x="3803" y="118953"/>
                </a:lnTo>
                <a:lnTo>
                  <a:pt x="2502" y="120220"/>
                </a:lnTo>
                <a:lnTo>
                  <a:pt x="1201" y="120220"/>
                </a:lnTo>
                <a:close/>
                <a:moveTo>
                  <a:pt x="3736" y="122755"/>
                </a:moveTo>
                <a:lnTo>
                  <a:pt x="2936" y="121955"/>
                </a:lnTo>
                <a:lnTo>
                  <a:pt x="2936" y="120654"/>
                </a:lnTo>
                <a:lnTo>
                  <a:pt x="4203" y="119353"/>
                </a:lnTo>
                <a:lnTo>
                  <a:pt x="4203" y="121421"/>
                </a:lnTo>
                <a:lnTo>
                  <a:pt x="5571" y="122755"/>
                </a:lnTo>
                <a:lnTo>
                  <a:pt x="3736" y="122755"/>
                </a:lnTo>
                <a:close/>
                <a:moveTo>
                  <a:pt x="6672" y="122755"/>
                </a:moveTo>
                <a:lnTo>
                  <a:pt x="5004" y="121088"/>
                </a:lnTo>
                <a:lnTo>
                  <a:pt x="5004" y="119053"/>
                </a:lnTo>
                <a:lnTo>
                  <a:pt x="10708" y="119053"/>
                </a:lnTo>
                <a:lnTo>
                  <a:pt x="14444" y="122755"/>
                </a:lnTo>
                <a:lnTo>
                  <a:pt x="6672" y="122755"/>
                </a:lnTo>
                <a:close/>
                <a:moveTo>
                  <a:pt x="16346" y="122755"/>
                </a:moveTo>
                <a:lnTo>
                  <a:pt x="20048" y="119053"/>
                </a:lnTo>
                <a:lnTo>
                  <a:pt x="25752" y="119053"/>
                </a:lnTo>
                <a:lnTo>
                  <a:pt x="25752" y="121088"/>
                </a:lnTo>
                <a:lnTo>
                  <a:pt x="24084" y="122755"/>
                </a:lnTo>
                <a:lnTo>
                  <a:pt x="16346" y="122755"/>
                </a:lnTo>
                <a:close/>
                <a:moveTo>
                  <a:pt x="27020" y="122755"/>
                </a:moveTo>
                <a:lnTo>
                  <a:pt x="25219" y="122755"/>
                </a:lnTo>
                <a:lnTo>
                  <a:pt x="26553" y="121421"/>
                </a:lnTo>
                <a:lnTo>
                  <a:pt x="26553" y="119353"/>
                </a:lnTo>
                <a:lnTo>
                  <a:pt x="27854" y="120654"/>
                </a:lnTo>
                <a:lnTo>
                  <a:pt x="27854" y="121955"/>
                </a:lnTo>
                <a:close/>
                <a:moveTo>
                  <a:pt x="29555" y="120220"/>
                </a:moveTo>
                <a:lnTo>
                  <a:pt x="28254" y="120220"/>
                </a:lnTo>
                <a:lnTo>
                  <a:pt x="26986" y="118953"/>
                </a:lnTo>
                <a:lnTo>
                  <a:pt x="28854" y="118953"/>
                </a:lnTo>
                <a:lnTo>
                  <a:pt x="29155" y="118819"/>
                </a:lnTo>
                <a:lnTo>
                  <a:pt x="30389" y="117585"/>
                </a:lnTo>
                <a:lnTo>
                  <a:pt x="30389" y="119386"/>
                </a:lnTo>
                <a:close/>
                <a:moveTo>
                  <a:pt x="31990" y="120220"/>
                </a:moveTo>
                <a:lnTo>
                  <a:pt x="31189" y="119386"/>
                </a:lnTo>
                <a:lnTo>
                  <a:pt x="31189" y="117585"/>
                </a:lnTo>
                <a:lnTo>
                  <a:pt x="32424" y="118819"/>
                </a:lnTo>
                <a:lnTo>
                  <a:pt x="32691" y="118953"/>
                </a:lnTo>
                <a:lnTo>
                  <a:pt x="34592" y="118953"/>
                </a:lnTo>
                <a:lnTo>
                  <a:pt x="33291" y="120220"/>
                </a:lnTo>
                <a:lnTo>
                  <a:pt x="31990" y="120220"/>
                </a:lnTo>
                <a:close/>
                <a:moveTo>
                  <a:pt x="34525" y="122755"/>
                </a:moveTo>
                <a:lnTo>
                  <a:pt x="33725" y="121955"/>
                </a:lnTo>
                <a:lnTo>
                  <a:pt x="33725" y="120654"/>
                </a:lnTo>
                <a:lnTo>
                  <a:pt x="34992" y="119353"/>
                </a:lnTo>
                <a:lnTo>
                  <a:pt x="34992" y="121421"/>
                </a:lnTo>
                <a:lnTo>
                  <a:pt x="36360" y="122755"/>
                </a:lnTo>
                <a:lnTo>
                  <a:pt x="34525" y="122755"/>
                </a:lnTo>
                <a:close/>
                <a:moveTo>
                  <a:pt x="37461" y="122755"/>
                </a:moveTo>
                <a:lnTo>
                  <a:pt x="35793" y="121088"/>
                </a:lnTo>
                <a:lnTo>
                  <a:pt x="35793" y="119053"/>
                </a:lnTo>
                <a:lnTo>
                  <a:pt x="41497" y="119053"/>
                </a:lnTo>
                <a:lnTo>
                  <a:pt x="45233" y="122755"/>
                </a:lnTo>
                <a:lnTo>
                  <a:pt x="37461" y="122755"/>
                </a:lnTo>
                <a:close/>
                <a:moveTo>
                  <a:pt x="47134" y="122755"/>
                </a:moveTo>
                <a:lnTo>
                  <a:pt x="50837" y="119053"/>
                </a:lnTo>
                <a:lnTo>
                  <a:pt x="56574" y="119053"/>
                </a:lnTo>
                <a:lnTo>
                  <a:pt x="56574" y="121088"/>
                </a:lnTo>
                <a:lnTo>
                  <a:pt x="54873" y="122755"/>
                </a:lnTo>
                <a:lnTo>
                  <a:pt x="47134" y="122755"/>
                </a:lnTo>
                <a:close/>
                <a:moveTo>
                  <a:pt x="57808" y="122755"/>
                </a:moveTo>
                <a:lnTo>
                  <a:pt x="56007" y="122755"/>
                </a:lnTo>
                <a:lnTo>
                  <a:pt x="57341" y="121421"/>
                </a:lnTo>
                <a:lnTo>
                  <a:pt x="57341" y="119353"/>
                </a:lnTo>
                <a:lnTo>
                  <a:pt x="58642" y="120654"/>
                </a:lnTo>
                <a:lnTo>
                  <a:pt x="58642" y="121955"/>
                </a:lnTo>
                <a:close/>
                <a:moveTo>
                  <a:pt x="60344" y="120220"/>
                </a:moveTo>
                <a:lnTo>
                  <a:pt x="59043" y="120220"/>
                </a:lnTo>
                <a:lnTo>
                  <a:pt x="57775" y="118953"/>
                </a:lnTo>
                <a:lnTo>
                  <a:pt x="59676" y="118953"/>
                </a:lnTo>
                <a:lnTo>
                  <a:pt x="59943" y="118819"/>
                </a:lnTo>
                <a:lnTo>
                  <a:pt x="61178" y="117585"/>
                </a:lnTo>
                <a:lnTo>
                  <a:pt x="61178" y="119386"/>
                </a:lnTo>
                <a:close/>
                <a:moveTo>
                  <a:pt x="62779" y="120220"/>
                </a:moveTo>
                <a:lnTo>
                  <a:pt x="61978" y="119386"/>
                </a:lnTo>
                <a:lnTo>
                  <a:pt x="61978" y="117585"/>
                </a:lnTo>
                <a:lnTo>
                  <a:pt x="63212" y="118819"/>
                </a:lnTo>
                <a:lnTo>
                  <a:pt x="63479" y="118953"/>
                </a:lnTo>
                <a:lnTo>
                  <a:pt x="65381" y="118953"/>
                </a:lnTo>
                <a:lnTo>
                  <a:pt x="64080" y="120220"/>
                </a:lnTo>
                <a:lnTo>
                  <a:pt x="62779" y="120220"/>
                </a:lnTo>
                <a:close/>
                <a:moveTo>
                  <a:pt x="65347" y="122755"/>
                </a:moveTo>
                <a:lnTo>
                  <a:pt x="64513" y="121955"/>
                </a:lnTo>
                <a:lnTo>
                  <a:pt x="64513" y="120654"/>
                </a:lnTo>
                <a:lnTo>
                  <a:pt x="65781" y="119353"/>
                </a:lnTo>
                <a:lnTo>
                  <a:pt x="65781" y="121421"/>
                </a:lnTo>
                <a:lnTo>
                  <a:pt x="67148" y="122755"/>
                </a:lnTo>
                <a:lnTo>
                  <a:pt x="65347" y="122755"/>
                </a:lnTo>
                <a:close/>
                <a:moveTo>
                  <a:pt x="68249" y="122755"/>
                </a:moveTo>
                <a:lnTo>
                  <a:pt x="66581" y="121088"/>
                </a:lnTo>
                <a:lnTo>
                  <a:pt x="66581" y="119053"/>
                </a:lnTo>
                <a:lnTo>
                  <a:pt x="72285" y="119053"/>
                </a:lnTo>
                <a:lnTo>
                  <a:pt x="76021" y="122755"/>
                </a:lnTo>
                <a:lnTo>
                  <a:pt x="68249" y="122755"/>
                </a:lnTo>
                <a:close/>
                <a:moveTo>
                  <a:pt x="77923" y="122755"/>
                </a:moveTo>
                <a:lnTo>
                  <a:pt x="81659" y="119053"/>
                </a:lnTo>
                <a:lnTo>
                  <a:pt x="87363" y="119053"/>
                </a:lnTo>
                <a:lnTo>
                  <a:pt x="87363" y="121088"/>
                </a:lnTo>
                <a:lnTo>
                  <a:pt x="85662" y="122755"/>
                </a:lnTo>
                <a:lnTo>
                  <a:pt x="77923" y="122755"/>
                </a:lnTo>
                <a:close/>
                <a:moveTo>
                  <a:pt x="88597" y="122755"/>
                </a:moveTo>
                <a:lnTo>
                  <a:pt x="86796" y="122755"/>
                </a:lnTo>
                <a:lnTo>
                  <a:pt x="88163" y="121421"/>
                </a:lnTo>
                <a:lnTo>
                  <a:pt x="88163" y="119353"/>
                </a:lnTo>
                <a:lnTo>
                  <a:pt x="89431" y="120654"/>
                </a:lnTo>
                <a:lnTo>
                  <a:pt x="89431" y="121955"/>
                </a:lnTo>
                <a:close/>
                <a:moveTo>
                  <a:pt x="91166" y="120220"/>
                </a:moveTo>
                <a:lnTo>
                  <a:pt x="89865" y="120220"/>
                </a:lnTo>
                <a:lnTo>
                  <a:pt x="88564" y="118953"/>
                </a:lnTo>
                <a:lnTo>
                  <a:pt x="90465" y="118953"/>
                </a:lnTo>
                <a:lnTo>
                  <a:pt x="90732" y="118819"/>
                </a:lnTo>
                <a:lnTo>
                  <a:pt x="91966" y="117585"/>
                </a:lnTo>
                <a:lnTo>
                  <a:pt x="91966" y="119386"/>
                </a:lnTo>
                <a:close/>
                <a:moveTo>
                  <a:pt x="93567" y="120220"/>
                </a:moveTo>
                <a:lnTo>
                  <a:pt x="92767" y="119386"/>
                </a:lnTo>
                <a:lnTo>
                  <a:pt x="92767" y="117585"/>
                </a:lnTo>
                <a:lnTo>
                  <a:pt x="94001" y="118819"/>
                </a:lnTo>
                <a:lnTo>
                  <a:pt x="94268" y="118953"/>
                </a:lnTo>
                <a:lnTo>
                  <a:pt x="96169" y="118953"/>
                </a:lnTo>
                <a:lnTo>
                  <a:pt x="94868" y="120220"/>
                </a:lnTo>
                <a:lnTo>
                  <a:pt x="93567" y="120220"/>
                </a:lnTo>
                <a:close/>
                <a:moveTo>
                  <a:pt x="96136" y="122755"/>
                </a:moveTo>
                <a:lnTo>
                  <a:pt x="95302" y="121955"/>
                </a:lnTo>
                <a:lnTo>
                  <a:pt x="95302" y="120654"/>
                </a:lnTo>
                <a:lnTo>
                  <a:pt x="96569" y="119353"/>
                </a:lnTo>
                <a:lnTo>
                  <a:pt x="96569" y="121421"/>
                </a:lnTo>
                <a:lnTo>
                  <a:pt x="97937" y="122755"/>
                </a:lnTo>
                <a:lnTo>
                  <a:pt x="96136" y="122755"/>
                </a:lnTo>
                <a:close/>
                <a:moveTo>
                  <a:pt x="99071" y="122755"/>
                </a:moveTo>
                <a:lnTo>
                  <a:pt x="97370" y="121088"/>
                </a:lnTo>
                <a:lnTo>
                  <a:pt x="97370" y="119053"/>
                </a:lnTo>
                <a:lnTo>
                  <a:pt x="103074" y="119053"/>
                </a:lnTo>
                <a:lnTo>
                  <a:pt x="106810" y="122755"/>
                </a:lnTo>
                <a:lnTo>
                  <a:pt x="99071" y="122755"/>
                </a:lnTo>
                <a:close/>
                <a:moveTo>
                  <a:pt x="108711" y="122755"/>
                </a:moveTo>
                <a:lnTo>
                  <a:pt x="112447" y="119053"/>
                </a:lnTo>
                <a:lnTo>
                  <a:pt x="118152" y="119053"/>
                </a:lnTo>
                <a:lnTo>
                  <a:pt x="118152" y="121088"/>
                </a:lnTo>
                <a:lnTo>
                  <a:pt x="116450" y="122755"/>
                </a:lnTo>
                <a:lnTo>
                  <a:pt x="108711" y="122755"/>
                </a:lnTo>
                <a:close/>
                <a:moveTo>
                  <a:pt x="119386" y="122755"/>
                </a:moveTo>
                <a:lnTo>
                  <a:pt x="117584" y="122755"/>
                </a:lnTo>
                <a:lnTo>
                  <a:pt x="118952" y="121421"/>
                </a:lnTo>
                <a:lnTo>
                  <a:pt x="118952" y="119353"/>
                </a:lnTo>
                <a:lnTo>
                  <a:pt x="120220" y="120654"/>
                </a:lnTo>
                <a:lnTo>
                  <a:pt x="120220" y="121955"/>
                </a:lnTo>
                <a:close/>
                <a:moveTo>
                  <a:pt x="121954" y="120220"/>
                </a:moveTo>
                <a:lnTo>
                  <a:pt x="120653" y="120220"/>
                </a:lnTo>
                <a:lnTo>
                  <a:pt x="119352" y="118953"/>
                </a:lnTo>
                <a:lnTo>
                  <a:pt x="121254" y="118953"/>
                </a:lnTo>
                <a:lnTo>
                  <a:pt x="121521" y="118819"/>
                </a:lnTo>
                <a:lnTo>
                  <a:pt x="122755" y="117585"/>
                </a:lnTo>
                <a:lnTo>
                  <a:pt x="122755" y="119386"/>
                </a:lnTo>
                <a:close/>
                <a:moveTo>
                  <a:pt x="124389" y="120220"/>
                </a:moveTo>
                <a:lnTo>
                  <a:pt x="123555" y="119386"/>
                </a:lnTo>
                <a:lnTo>
                  <a:pt x="123555" y="117585"/>
                </a:lnTo>
                <a:lnTo>
                  <a:pt x="124790" y="118819"/>
                </a:lnTo>
                <a:lnTo>
                  <a:pt x="125056" y="118953"/>
                </a:lnTo>
                <a:lnTo>
                  <a:pt x="126958" y="118953"/>
                </a:lnTo>
                <a:lnTo>
                  <a:pt x="125657" y="120220"/>
                </a:lnTo>
                <a:lnTo>
                  <a:pt x="124389" y="120220"/>
                </a:lnTo>
                <a:close/>
                <a:moveTo>
                  <a:pt x="126924" y="122755"/>
                </a:moveTo>
                <a:lnTo>
                  <a:pt x="126091" y="121955"/>
                </a:lnTo>
                <a:lnTo>
                  <a:pt x="126091" y="120654"/>
                </a:lnTo>
                <a:lnTo>
                  <a:pt x="127358" y="119353"/>
                </a:lnTo>
                <a:lnTo>
                  <a:pt x="127358" y="121421"/>
                </a:lnTo>
                <a:lnTo>
                  <a:pt x="128726" y="122755"/>
                </a:lnTo>
                <a:lnTo>
                  <a:pt x="126924" y="122755"/>
                </a:lnTo>
                <a:close/>
                <a:moveTo>
                  <a:pt x="129860" y="122755"/>
                </a:moveTo>
                <a:lnTo>
                  <a:pt x="128159" y="121088"/>
                </a:lnTo>
                <a:lnTo>
                  <a:pt x="128159" y="119053"/>
                </a:lnTo>
                <a:lnTo>
                  <a:pt x="133896" y="119053"/>
                </a:lnTo>
                <a:lnTo>
                  <a:pt x="137599" y="122755"/>
                </a:lnTo>
                <a:lnTo>
                  <a:pt x="129860" y="122755"/>
                </a:lnTo>
                <a:close/>
                <a:moveTo>
                  <a:pt x="139500" y="122755"/>
                </a:moveTo>
                <a:lnTo>
                  <a:pt x="143236" y="119053"/>
                </a:lnTo>
                <a:lnTo>
                  <a:pt x="148940" y="119053"/>
                </a:lnTo>
                <a:lnTo>
                  <a:pt x="148940" y="121088"/>
                </a:lnTo>
                <a:lnTo>
                  <a:pt x="147272" y="122755"/>
                </a:lnTo>
                <a:lnTo>
                  <a:pt x="139500" y="122755"/>
                </a:lnTo>
                <a:close/>
                <a:moveTo>
                  <a:pt x="150174" y="122755"/>
                </a:moveTo>
                <a:lnTo>
                  <a:pt x="148373" y="122755"/>
                </a:lnTo>
                <a:lnTo>
                  <a:pt x="149741" y="121421"/>
                </a:lnTo>
                <a:lnTo>
                  <a:pt x="149741" y="119353"/>
                </a:lnTo>
                <a:lnTo>
                  <a:pt x="151008" y="120654"/>
                </a:lnTo>
                <a:lnTo>
                  <a:pt x="151008" y="121955"/>
                </a:lnTo>
                <a:close/>
                <a:moveTo>
                  <a:pt x="152743" y="120220"/>
                </a:moveTo>
                <a:lnTo>
                  <a:pt x="151442" y="120220"/>
                </a:lnTo>
                <a:lnTo>
                  <a:pt x="150141" y="118953"/>
                </a:lnTo>
                <a:lnTo>
                  <a:pt x="152042" y="118953"/>
                </a:lnTo>
                <a:lnTo>
                  <a:pt x="152309" y="118819"/>
                </a:lnTo>
                <a:lnTo>
                  <a:pt x="153543" y="117585"/>
                </a:lnTo>
                <a:lnTo>
                  <a:pt x="153543" y="119386"/>
                </a:lnTo>
                <a:close/>
                <a:moveTo>
                  <a:pt x="155178" y="120220"/>
                </a:moveTo>
                <a:lnTo>
                  <a:pt x="154344" y="119386"/>
                </a:lnTo>
                <a:lnTo>
                  <a:pt x="154344" y="117585"/>
                </a:lnTo>
                <a:lnTo>
                  <a:pt x="155578" y="118819"/>
                </a:lnTo>
                <a:lnTo>
                  <a:pt x="155845" y="118953"/>
                </a:lnTo>
                <a:lnTo>
                  <a:pt x="157746" y="118953"/>
                </a:lnTo>
                <a:lnTo>
                  <a:pt x="156479" y="120220"/>
                </a:lnTo>
                <a:lnTo>
                  <a:pt x="155178" y="120220"/>
                </a:lnTo>
                <a:close/>
                <a:moveTo>
                  <a:pt x="157713" y="122755"/>
                </a:moveTo>
                <a:lnTo>
                  <a:pt x="156879" y="121955"/>
                </a:lnTo>
                <a:lnTo>
                  <a:pt x="156879" y="120654"/>
                </a:lnTo>
                <a:lnTo>
                  <a:pt x="158180" y="119353"/>
                </a:lnTo>
                <a:lnTo>
                  <a:pt x="158180" y="121421"/>
                </a:lnTo>
                <a:lnTo>
                  <a:pt x="159514" y="122755"/>
                </a:lnTo>
                <a:lnTo>
                  <a:pt x="157713" y="122755"/>
                </a:lnTo>
                <a:close/>
                <a:moveTo>
                  <a:pt x="160649" y="122755"/>
                </a:moveTo>
                <a:lnTo>
                  <a:pt x="158947" y="121088"/>
                </a:lnTo>
                <a:lnTo>
                  <a:pt x="158947" y="119053"/>
                </a:lnTo>
                <a:lnTo>
                  <a:pt x="164685" y="119053"/>
                </a:lnTo>
                <a:lnTo>
                  <a:pt x="168387" y="122755"/>
                </a:lnTo>
                <a:lnTo>
                  <a:pt x="160649" y="122755"/>
                </a:lnTo>
                <a:close/>
                <a:moveTo>
                  <a:pt x="170289" y="122755"/>
                </a:moveTo>
                <a:lnTo>
                  <a:pt x="174025" y="119053"/>
                </a:lnTo>
                <a:lnTo>
                  <a:pt x="179729" y="119053"/>
                </a:lnTo>
                <a:lnTo>
                  <a:pt x="179729" y="121088"/>
                </a:lnTo>
                <a:lnTo>
                  <a:pt x="178061" y="122755"/>
                </a:lnTo>
                <a:lnTo>
                  <a:pt x="170289" y="122755"/>
                </a:lnTo>
                <a:close/>
                <a:moveTo>
                  <a:pt x="180996" y="122755"/>
                </a:moveTo>
                <a:lnTo>
                  <a:pt x="179162" y="122755"/>
                </a:lnTo>
                <a:lnTo>
                  <a:pt x="180529" y="121421"/>
                </a:lnTo>
                <a:lnTo>
                  <a:pt x="180529" y="119353"/>
                </a:lnTo>
                <a:lnTo>
                  <a:pt x="181797" y="120654"/>
                </a:lnTo>
                <a:lnTo>
                  <a:pt x="181797" y="121955"/>
                </a:lnTo>
                <a:close/>
                <a:moveTo>
                  <a:pt x="183532" y="120220"/>
                </a:moveTo>
                <a:lnTo>
                  <a:pt x="182231" y="120220"/>
                </a:lnTo>
                <a:lnTo>
                  <a:pt x="180930" y="118953"/>
                </a:lnTo>
                <a:lnTo>
                  <a:pt x="182831" y="118953"/>
                </a:lnTo>
                <a:lnTo>
                  <a:pt x="183098" y="118819"/>
                </a:lnTo>
                <a:lnTo>
                  <a:pt x="184332" y="117585"/>
                </a:lnTo>
                <a:lnTo>
                  <a:pt x="184332" y="119386"/>
                </a:lnTo>
                <a:close/>
                <a:moveTo>
                  <a:pt x="185967" y="120220"/>
                </a:moveTo>
                <a:lnTo>
                  <a:pt x="185133" y="119386"/>
                </a:lnTo>
                <a:lnTo>
                  <a:pt x="185133" y="117585"/>
                </a:lnTo>
                <a:lnTo>
                  <a:pt x="186367" y="118819"/>
                </a:lnTo>
                <a:lnTo>
                  <a:pt x="186667" y="118953"/>
                </a:lnTo>
                <a:lnTo>
                  <a:pt x="188535" y="118953"/>
                </a:lnTo>
                <a:lnTo>
                  <a:pt x="187268" y="120220"/>
                </a:lnTo>
                <a:lnTo>
                  <a:pt x="185967" y="120220"/>
                </a:lnTo>
                <a:close/>
                <a:moveTo>
                  <a:pt x="188502" y="122755"/>
                </a:moveTo>
                <a:lnTo>
                  <a:pt x="187668" y="121955"/>
                </a:lnTo>
                <a:lnTo>
                  <a:pt x="187668" y="120654"/>
                </a:lnTo>
                <a:lnTo>
                  <a:pt x="188969" y="119353"/>
                </a:lnTo>
                <a:lnTo>
                  <a:pt x="188969" y="121421"/>
                </a:lnTo>
                <a:lnTo>
                  <a:pt x="190303" y="122755"/>
                </a:lnTo>
                <a:lnTo>
                  <a:pt x="188502" y="122755"/>
                </a:lnTo>
                <a:close/>
                <a:moveTo>
                  <a:pt x="191437" y="122755"/>
                </a:moveTo>
                <a:lnTo>
                  <a:pt x="189736" y="121088"/>
                </a:lnTo>
                <a:lnTo>
                  <a:pt x="189736" y="119053"/>
                </a:lnTo>
                <a:lnTo>
                  <a:pt x="195473" y="119053"/>
                </a:lnTo>
                <a:lnTo>
                  <a:pt x="199176" y="122755"/>
                </a:lnTo>
                <a:lnTo>
                  <a:pt x="191437" y="122755"/>
                </a:lnTo>
                <a:close/>
                <a:moveTo>
                  <a:pt x="201077" y="122755"/>
                </a:moveTo>
                <a:lnTo>
                  <a:pt x="204813" y="119053"/>
                </a:lnTo>
                <a:lnTo>
                  <a:pt x="210518" y="119053"/>
                </a:lnTo>
                <a:lnTo>
                  <a:pt x="210518" y="121088"/>
                </a:lnTo>
                <a:lnTo>
                  <a:pt x="208850" y="122755"/>
                </a:lnTo>
                <a:lnTo>
                  <a:pt x="201077" y="122755"/>
                </a:lnTo>
                <a:close/>
                <a:moveTo>
                  <a:pt x="211785" y="122755"/>
                </a:moveTo>
                <a:lnTo>
                  <a:pt x="209950" y="122755"/>
                </a:lnTo>
                <a:lnTo>
                  <a:pt x="211318" y="121421"/>
                </a:lnTo>
                <a:lnTo>
                  <a:pt x="211318" y="119353"/>
                </a:lnTo>
                <a:lnTo>
                  <a:pt x="212586" y="120654"/>
                </a:lnTo>
                <a:lnTo>
                  <a:pt x="212586" y="121955"/>
                </a:lnTo>
                <a:close/>
                <a:moveTo>
                  <a:pt x="214320" y="120220"/>
                </a:moveTo>
                <a:lnTo>
                  <a:pt x="213019" y="120220"/>
                </a:lnTo>
                <a:lnTo>
                  <a:pt x="211718" y="118953"/>
                </a:lnTo>
                <a:lnTo>
                  <a:pt x="213620" y="118953"/>
                </a:lnTo>
                <a:lnTo>
                  <a:pt x="213887" y="118819"/>
                </a:lnTo>
                <a:lnTo>
                  <a:pt x="215154" y="117585"/>
                </a:lnTo>
                <a:lnTo>
                  <a:pt x="215154" y="119386"/>
                </a:lnTo>
                <a:close/>
                <a:moveTo>
                  <a:pt x="216755" y="120220"/>
                </a:moveTo>
                <a:lnTo>
                  <a:pt x="215921" y="119386"/>
                </a:lnTo>
                <a:lnTo>
                  <a:pt x="215921" y="117585"/>
                </a:lnTo>
                <a:lnTo>
                  <a:pt x="217156" y="118819"/>
                </a:lnTo>
                <a:lnTo>
                  <a:pt x="217456" y="118953"/>
                </a:lnTo>
                <a:lnTo>
                  <a:pt x="219324" y="118953"/>
                </a:lnTo>
                <a:lnTo>
                  <a:pt x="218056" y="120220"/>
                </a:lnTo>
                <a:lnTo>
                  <a:pt x="216755" y="120220"/>
                </a:lnTo>
                <a:close/>
                <a:moveTo>
                  <a:pt x="219290" y="122755"/>
                </a:moveTo>
                <a:lnTo>
                  <a:pt x="218457" y="121955"/>
                </a:lnTo>
                <a:lnTo>
                  <a:pt x="218457" y="120654"/>
                </a:lnTo>
                <a:lnTo>
                  <a:pt x="219757" y="119353"/>
                </a:lnTo>
                <a:lnTo>
                  <a:pt x="219757" y="121421"/>
                </a:lnTo>
                <a:lnTo>
                  <a:pt x="221092" y="122755"/>
                </a:lnTo>
                <a:lnTo>
                  <a:pt x="219290" y="122755"/>
                </a:lnTo>
                <a:close/>
                <a:moveTo>
                  <a:pt x="222226" y="122755"/>
                </a:moveTo>
                <a:lnTo>
                  <a:pt x="220558" y="121088"/>
                </a:lnTo>
                <a:lnTo>
                  <a:pt x="220558" y="119053"/>
                </a:lnTo>
                <a:lnTo>
                  <a:pt x="226262" y="119053"/>
                </a:lnTo>
                <a:lnTo>
                  <a:pt x="229965" y="122755"/>
                </a:lnTo>
                <a:lnTo>
                  <a:pt x="222226" y="122755"/>
                </a:lnTo>
                <a:close/>
                <a:moveTo>
                  <a:pt x="231866" y="122755"/>
                </a:moveTo>
                <a:lnTo>
                  <a:pt x="235602" y="119053"/>
                </a:lnTo>
                <a:lnTo>
                  <a:pt x="241306" y="119053"/>
                </a:lnTo>
                <a:lnTo>
                  <a:pt x="241306" y="121088"/>
                </a:lnTo>
                <a:lnTo>
                  <a:pt x="239638" y="122755"/>
                </a:lnTo>
                <a:lnTo>
                  <a:pt x="231866" y="122755"/>
                </a:lnTo>
                <a:close/>
                <a:moveTo>
                  <a:pt x="242574" y="122755"/>
                </a:moveTo>
                <a:lnTo>
                  <a:pt x="240739" y="122755"/>
                </a:lnTo>
                <a:lnTo>
                  <a:pt x="242107" y="121421"/>
                </a:lnTo>
                <a:lnTo>
                  <a:pt x="242107" y="119353"/>
                </a:lnTo>
                <a:lnTo>
                  <a:pt x="243408" y="120654"/>
                </a:lnTo>
                <a:lnTo>
                  <a:pt x="243408" y="121955"/>
                </a:lnTo>
                <a:close/>
                <a:moveTo>
                  <a:pt x="245943" y="119420"/>
                </a:moveTo>
                <a:lnTo>
                  <a:pt x="245109" y="120220"/>
                </a:lnTo>
                <a:lnTo>
                  <a:pt x="243808" y="120220"/>
                </a:lnTo>
                <a:lnTo>
                  <a:pt x="242507" y="118953"/>
                </a:lnTo>
                <a:lnTo>
                  <a:pt x="244408" y="118953"/>
                </a:lnTo>
                <a:lnTo>
                  <a:pt x="244675" y="118819"/>
                </a:lnTo>
                <a:lnTo>
                  <a:pt x="245909" y="117585"/>
                </a:lnTo>
                <a:lnTo>
                  <a:pt x="245909" y="119420"/>
                </a:lnTo>
                <a:close/>
                <a:moveTo>
                  <a:pt x="245943" y="116484"/>
                </a:moveTo>
                <a:lnTo>
                  <a:pt x="244242" y="118152"/>
                </a:lnTo>
                <a:lnTo>
                  <a:pt x="242207" y="118152"/>
                </a:lnTo>
                <a:lnTo>
                  <a:pt x="242207" y="112448"/>
                </a:lnTo>
                <a:lnTo>
                  <a:pt x="245943" y="108712"/>
                </a:lnTo>
                <a:close/>
                <a:moveTo>
                  <a:pt x="245943" y="106811"/>
                </a:moveTo>
                <a:lnTo>
                  <a:pt x="242207" y="103108"/>
                </a:lnTo>
                <a:lnTo>
                  <a:pt x="242207" y="97371"/>
                </a:lnTo>
                <a:lnTo>
                  <a:pt x="244242" y="97371"/>
                </a:lnTo>
                <a:lnTo>
                  <a:pt x="245943" y="99072"/>
                </a:lnTo>
                <a:close/>
                <a:moveTo>
                  <a:pt x="245109" y="95302"/>
                </a:moveTo>
                <a:lnTo>
                  <a:pt x="245943" y="96136"/>
                </a:lnTo>
                <a:lnTo>
                  <a:pt x="245943" y="97938"/>
                </a:lnTo>
                <a:lnTo>
                  <a:pt x="244675" y="96703"/>
                </a:lnTo>
                <a:lnTo>
                  <a:pt x="244408" y="96603"/>
                </a:lnTo>
                <a:lnTo>
                  <a:pt x="242507" y="96603"/>
                </a:lnTo>
                <a:lnTo>
                  <a:pt x="243808" y="95302"/>
                </a:lnTo>
                <a:lnTo>
                  <a:pt x="245109" y="95302"/>
                </a:lnTo>
                <a:close/>
                <a:moveTo>
                  <a:pt x="243374" y="93601"/>
                </a:moveTo>
                <a:lnTo>
                  <a:pt x="243374" y="94902"/>
                </a:lnTo>
                <a:lnTo>
                  <a:pt x="242107" y="96170"/>
                </a:lnTo>
                <a:lnTo>
                  <a:pt x="242107" y="94135"/>
                </a:lnTo>
                <a:lnTo>
                  <a:pt x="240739" y="92767"/>
                </a:lnTo>
                <a:lnTo>
                  <a:pt x="242574" y="92767"/>
                </a:lnTo>
                <a:close/>
                <a:moveTo>
                  <a:pt x="242574" y="91967"/>
                </a:moveTo>
                <a:lnTo>
                  <a:pt x="240739" y="91967"/>
                </a:lnTo>
                <a:lnTo>
                  <a:pt x="242107" y="90632"/>
                </a:lnTo>
                <a:lnTo>
                  <a:pt x="242107" y="88564"/>
                </a:lnTo>
                <a:lnTo>
                  <a:pt x="243374" y="89865"/>
                </a:lnTo>
                <a:lnTo>
                  <a:pt x="243374" y="91166"/>
                </a:lnTo>
                <a:close/>
                <a:moveTo>
                  <a:pt x="245943" y="88598"/>
                </a:moveTo>
                <a:lnTo>
                  <a:pt x="245109" y="89432"/>
                </a:lnTo>
                <a:lnTo>
                  <a:pt x="243808" y="89432"/>
                </a:lnTo>
                <a:lnTo>
                  <a:pt x="242507" y="88164"/>
                </a:lnTo>
                <a:lnTo>
                  <a:pt x="244408" y="88164"/>
                </a:lnTo>
                <a:lnTo>
                  <a:pt x="244675" y="88031"/>
                </a:lnTo>
                <a:lnTo>
                  <a:pt x="245909" y="86796"/>
                </a:lnTo>
                <a:lnTo>
                  <a:pt x="245909" y="88598"/>
                </a:lnTo>
                <a:close/>
                <a:moveTo>
                  <a:pt x="245943" y="85696"/>
                </a:moveTo>
                <a:lnTo>
                  <a:pt x="244242" y="87363"/>
                </a:lnTo>
                <a:lnTo>
                  <a:pt x="242207" y="87363"/>
                </a:lnTo>
                <a:lnTo>
                  <a:pt x="242207" y="81659"/>
                </a:lnTo>
                <a:lnTo>
                  <a:pt x="245943" y="77923"/>
                </a:lnTo>
                <a:close/>
                <a:moveTo>
                  <a:pt x="245943" y="76022"/>
                </a:moveTo>
                <a:lnTo>
                  <a:pt x="242207" y="72286"/>
                </a:lnTo>
                <a:lnTo>
                  <a:pt x="242207" y="66582"/>
                </a:lnTo>
                <a:lnTo>
                  <a:pt x="244242" y="66582"/>
                </a:lnTo>
                <a:lnTo>
                  <a:pt x="245943" y="68283"/>
                </a:lnTo>
                <a:close/>
                <a:moveTo>
                  <a:pt x="245109" y="64514"/>
                </a:moveTo>
                <a:lnTo>
                  <a:pt x="245943" y="65348"/>
                </a:lnTo>
                <a:lnTo>
                  <a:pt x="245943" y="67149"/>
                </a:lnTo>
                <a:lnTo>
                  <a:pt x="244675" y="65915"/>
                </a:lnTo>
                <a:lnTo>
                  <a:pt x="244408" y="65781"/>
                </a:lnTo>
                <a:lnTo>
                  <a:pt x="242507" y="65781"/>
                </a:lnTo>
                <a:lnTo>
                  <a:pt x="243808" y="64514"/>
                </a:lnTo>
                <a:lnTo>
                  <a:pt x="245109" y="64514"/>
                </a:lnTo>
                <a:close/>
                <a:moveTo>
                  <a:pt x="243374" y="62779"/>
                </a:moveTo>
                <a:lnTo>
                  <a:pt x="243374" y="64080"/>
                </a:lnTo>
                <a:lnTo>
                  <a:pt x="242107" y="65381"/>
                </a:lnTo>
                <a:lnTo>
                  <a:pt x="242107" y="63313"/>
                </a:lnTo>
                <a:lnTo>
                  <a:pt x="240739" y="61979"/>
                </a:lnTo>
                <a:lnTo>
                  <a:pt x="242574" y="61979"/>
                </a:lnTo>
                <a:close/>
                <a:moveTo>
                  <a:pt x="242574" y="61178"/>
                </a:moveTo>
                <a:lnTo>
                  <a:pt x="240739" y="61178"/>
                </a:lnTo>
                <a:lnTo>
                  <a:pt x="242107" y="59844"/>
                </a:lnTo>
                <a:lnTo>
                  <a:pt x="242107" y="57776"/>
                </a:lnTo>
                <a:lnTo>
                  <a:pt x="243374" y="59077"/>
                </a:lnTo>
                <a:lnTo>
                  <a:pt x="243374" y="60377"/>
                </a:lnTo>
                <a:close/>
                <a:moveTo>
                  <a:pt x="245943" y="57809"/>
                </a:moveTo>
                <a:lnTo>
                  <a:pt x="245109" y="58643"/>
                </a:lnTo>
                <a:lnTo>
                  <a:pt x="243808" y="58643"/>
                </a:lnTo>
                <a:lnTo>
                  <a:pt x="242507" y="57375"/>
                </a:lnTo>
                <a:lnTo>
                  <a:pt x="244408" y="57375"/>
                </a:lnTo>
                <a:lnTo>
                  <a:pt x="244675" y="57242"/>
                </a:lnTo>
                <a:lnTo>
                  <a:pt x="245909" y="56008"/>
                </a:lnTo>
                <a:lnTo>
                  <a:pt x="245909" y="57809"/>
                </a:lnTo>
                <a:close/>
                <a:moveTo>
                  <a:pt x="245943" y="54874"/>
                </a:moveTo>
                <a:lnTo>
                  <a:pt x="244242" y="56575"/>
                </a:lnTo>
                <a:lnTo>
                  <a:pt x="242207" y="56575"/>
                </a:lnTo>
                <a:lnTo>
                  <a:pt x="242207" y="50871"/>
                </a:lnTo>
                <a:lnTo>
                  <a:pt x="245943" y="47135"/>
                </a:lnTo>
                <a:close/>
                <a:moveTo>
                  <a:pt x="245943" y="45233"/>
                </a:moveTo>
                <a:lnTo>
                  <a:pt x="242207" y="41497"/>
                </a:lnTo>
                <a:lnTo>
                  <a:pt x="242207" y="35793"/>
                </a:lnTo>
                <a:lnTo>
                  <a:pt x="244242" y="35793"/>
                </a:lnTo>
                <a:lnTo>
                  <a:pt x="245943" y="37461"/>
                </a:lnTo>
                <a:close/>
                <a:moveTo>
                  <a:pt x="245109" y="33725"/>
                </a:moveTo>
                <a:lnTo>
                  <a:pt x="245943" y="34559"/>
                </a:lnTo>
                <a:lnTo>
                  <a:pt x="245943" y="36360"/>
                </a:lnTo>
                <a:lnTo>
                  <a:pt x="244675" y="35126"/>
                </a:lnTo>
                <a:lnTo>
                  <a:pt x="244408" y="34993"/>
                </a:lnTo>
                <a:lnTo>
                  <a:pt x="242507" y="34993"/>
                </a:lnTo>
                <a:lnTo>
                  <a:pt x="243808" y="33725"/>
                </a:lnTo>
                <a:lnTo>
                  <a:pt x="245109" y="33725"/>
                </a:lnTo>
                <a:close/>
                <a:moveTo>
                  <a:pt x="243374" y="31990"/>
                </a:moveTo>
                <a:lnTo>
                  <a:pt x="243374" y="33291"/>
                </a:lnTo>
                <a:lnTo>
                  <a:pt x="242107" y="34592"/>
                </a:lnTo>
                <a:lnTo>
                  <a:pt x="242107" y="32524"/>
                </a:lnTo>
                <a:lnTo>
                  <a:pt x="240739" y="31190"/>
                </a:lnTo>
                <a:lnTo>
                  <a:pt x="242574" y="31190"/>
                </a:lnTo>
                <a:close/>
                <a:moveTo>
                  <a:pt x="242574" y="30389"/>
                </a:moveTo>
                <a:lnTo>
                  <a:pt x="240739" y="30389"/>
                </a:lnTo>
                <a:lnTo>
                  <a:pt x="242107" y="29055"/>
                </a:lnTo>
                <a:lnTo>
                  <a:pt x="242107" y="26987"/>
                </a:lnTo>
                <a:lnTo>
                  <a:pt x="243374" y="28254"/>
                </a:lnTo>
                <a:lnTo>
                  <a:pt x="243374" y="29555"/>
                </a:lnTo>
                <a:close/>
                <a:moveTo>
                  <a:pt x="245943" y="27020"/>
                </a:moveTo>
                <a:lnTo>
                  <a:pt x="245109" y="27854"/>
                </a:lnTo>
                <a:lnTo>
                  <a:pt x="243808" y="27854"/>
                </a:lnTo>
                <a:lnTo>
                  <a:pt x="242507" y="26553"/>
                </a:lnTo>
                <a:lnTo>
                  <a:pt x="244408" y="26553"/>
                </a:lnTo>
                <a:lnTo>
                  <a:pt x="244675" y="26453"/>
                </a:lnTo>
                <a:lnTo>
                  <a:pt x="245909" y="25219"/>
                </a:lnTo>
                <a:lnTo>
                  <a:pt x="245909" y="27020"/>
                </a:lnTo>
                <a:close/>
                <a:moveTo>
                  <a:pt x="245943" y="24085"/>
                </a:moveTo>
                <a:lnTo>
                  <a:pt x="244242" y="25786"/>
                </a:lnTo>
                <a:lnTo>
                  <a:pt x="242207" y="25786"/>
                </a:lnTo>
                <a:lnTo>
                  <a:pt x="242207" y="20049"/>
                </a:lnTo>
                <a:lnTo>
                  <a:pt x="245943" y="16346"/>
                </a:lnTo>
                <a:close/>
                <a:moveTo>
                  <a:pt x="245943" y="14445"/>
                </a:moveTo>
                <a:lnTo>
                  <a:pt x="242207" y="10709"/>
                </a:lnTo>
                <a:lnTo>
                  <a:pt x="242207" y="5004"/>
                </a:lnTo>
                <a:lnTo>
                  <a:pt x="244242" y="5004"/>
                </a:lnTo>
                <a:lnTo>
                  <a:pt x="245943" y="6672"/>
                </a:lnTo>
                <a:close/>
                <a:moveTo>
                  <a:pt x="245943" y="5572"/>
                </a:moveTo>
                <a:lnTo>
                  <a:pt x="244675" y="4337"/>
                </a:lnTo>
                <a:lnTo>
                  <a:pt x="244408" y="4204"/>
                </a:lnTo>
                <a:lnTo>
                  <a:pt x="242507" y="4204"/>
                </a:lnTo>
                <a:lnTo>
                  <a:pt x="243808" y="2936"/>
                </a:lnTo>
                <a:lnTo>
                  <a:pt x="245109" y="2936"/>
                </a:lnTo>
                <a:lnTo>
                  <a:pt x="245943" y="3737"/>
                </a:lnTo>
                <a:lnTo>
                  <a:pt x="245943" y="5572"/>
                </a:lnTo>
                <a:close/>
              </a:path>
            </a:pathLst>
          </a:custGeom>
          <a:solidFill>
            <a:srgbClr val="594129">
              <a:alpha val="51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title"/>
          </p:nvPr>
        </p:nvSpPr>
        <p:spPr>
          <a:xfrm>
            <a:off x="2416650" y="2028206"/>
            <a:ext cx="4310700" cy="619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000" b="0">
                <a:solidFill>
                  <a:schemeClr val="accent1"/>
                </a:solidFill>
              </a:defRPr>
            </a:lvl1pPr>
            <a:lvl2pPr lvl="1" algn="ctr">
              <a:spcBef>
                <a:spcPts val="0"/>
              </a:spcBef>
              <a:spcAft>
                <a:spcPts val="0"/>
              </a:spcAft>
              <a:buClr>
                <a:schemeClr val="lt2"/>
              </a:buClr>
              <a:buSzPts val="3600"/>
              <a:buNone/>
              <a:defRPr sz="3600">
                <a:solidFill>
                  <a:schemeClr val="lt2"/>
                </a:solidFill>
              </a:defRPr>
            </a:lvl2pPr>
            <a:lvl3pPr lvl="2" algn="ctr">
              <a:spcBef>
                <a:spcPts val="0"/>
              </a:spcBef>
              <a:spcAft>
                <a:spcPts val="0"/>
              </a:spcAft>
              <a:buClr>
                <a:schemeClr val="lt2"/>
              </a:buClr>
              <a:buSzPts val="3600"/>
              <a:buNone/>
              <a:defRPr sz="3600">
                <a:solidFill>
                  <a:schemeClr val="lt2"/>
                </a:solidFill>
              </a:defRPr>
            </a:lvl3pPr>
            <a:lvl4pPr lvl="3" algn="ctr">
              <a:spcBef>
                <a:spcPts val="0"/>
              </a:spcBef>
              <a:spcAft>
                <a:spcPts val="0"/>
              </a:spcAft>
              <a:buClr>
                <a:schemeClr val="lt2"/>
              </a:buClr>
              <a:buSzPts val="3600"/>
              <a:buNone/>
              <a:defRPr sz="3600">
                <a:solidFill>
                  <a:schemeClr val="lt2"/>
                </a:solidFill>
              </a:defRPr>
            </a:lvl4pPr>
            <a:lvl5pPr lvl="4" algn="ctr">
              <a:spcBef>
                <a:spcPts val="0"/>
              </a:spcBef>
              <a:spcAft>
                <a:spcPts val="0"/>
              </a:spcAft>
              <a:buClr>
                <a:schemeClr val="lt2"/>
              </a:buClr>
              <a:buSzPts val="3600"/>
              <a:buNone/>
              <a:defRPr sz="3600">
                <a:solidFill>
                  <a:schemeClr val="lt2"/>
                </a:solidFill>
              </a:defRPr>
            </a:lvl5pPr>
            <a:lvl6pPr lvl="5" algn="ctr">
              <a:spcBef>
                <a:spcPts val="0"/>
              </a:spcBef>
              <a:spcAft>
                <a:spcPts val="0"/>
              </a:spcAft>
              <a:buClr>
                <a:schemeClr val="lt2"/>
              </a:buClr>
              <a:buSzPts val="3600"/>
              <a:buNone/>
              <a:defRPr sz="3600">
                <a:solidFill>
                  <a:schemeClr val="lt2"/>
                </a:solidFill>
              </a:defRPr>
            </a:lvl6pPr>
            <a:lvl7pPr lvl="6" algn="ctr">
              <a:spcBef>
                <a:spcPts val="0"/>
              </a:spcBef>
              <a:spcAft>
                <a:spcPts val="0"/>
              </a:spcAft>
              <a:buClr>
                <a:schemeClr val="lt2"/>
              </a:buClr>
              <a:buSzPts val="3600"/>
              <a:buNone/>
              <a:defRPr sz="3600">
                <a:solidFill>
                  <a:schemeClr val="lt2"/>
                </a:solidFill>
              </a:defRPr>
            </a:lvl7pPr>
            <a:lvl8pPr lvl="7" algn="ctr">
              <a:spcBef>
                <a:spcPts val="0"/>
              </a:spcBef>
              <a:spcAft>
                <a:spcPts val="0"/>
              </a:spcAft>
              <a:buClr>
                <a:schemeClr val="lt2"/>
              </a:buClr>
              <a:buSzPts val="3600"/>
              <a:buNone/>
              <a:defRPr sz="3600">
                <a:solidFill>
                  <a:schemeClr val="lt2"/>
                </a:solidFill>
              </a:defRPr>
            </a:lvl8pPr>
            <a:lvl9pPr lvl="8" algn="ctr">
              <a:spcBef>
                <a:spcPts val="0"/>
              </a:spcBef>
              <a:spcAft>
                <a:spcPts val="0"/>
              </a:spcAft>
              <a:buClr>
                <a:schemeClr val="lt2"/>
              </a:buClr>
              <a:buSzPts val="3600"/>
              <a:buNone/>
              <a:defRPr sz="3600">
                <a:solidFill>
                  <a:schemeClr val="lt2"/>
                </a:solidFill>
              </a:defRPr>
            </a:lvl9pPr>
          </a:lstStyle>
          <a:p>
            <a:endParaRPr/>
          </a:p>
        </p:txBody>
      </p:sp>
      <p:sp>
        <p:nvSpPr>
          <p:cNvPr id="17" name="Google Shape;17;p3"/>
          <p:cNvSpPr txBox="1">
            <a:spLocks noGrp="1"/>
          </p:cNvSpPr>
          <p:nvPr>
            <p:ph type="title" idx="2" hasCustomPrompt="1"/>
          </p:nvPr>
        </p:nvSpPr>
        <p:spPr>
          <a:xfrm>
            <a:off x="4060050" y="1552200"/>
            <a:ext cx="1023900" cy="61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000"/>
            </a:lvl1pPr>
            <a:lvl2pPr lvl="1" algn="ctr" rtl="0">
              <a:spcBef>
                <a:spcPts val="0"/>
              </a:spcBef>
              <a:spcAft>
                <a:spcPts val="0"/>
              </a:spcAft>
              <a:buClr>
                <a:schemeClr val="lt2"/>
              </a:buClr>
              <a:buSzPts val="4800"/>
              <a:buNone/>
              <a:defRPr sz="4800">
                <a:solidFill>
                  <a:schemeClr val="lt2"/>
                </a:solidFill>
              </a:defRPr>
            </a:lvl2pPr>
            <a:lvl3pPr lvl="2" algn="ctr" rtl="0">
              <a:spcBef>
                <a:spcPts val="0"/>
              </a:spcBef>
              <a:spcAft>
                <a:spcPts val="0"/>
              </a:spcAft>
              <a:buClr>
                <a:schemeClr val="lt2"/>
              </a:buClr>
              <a:buSzPts val="4800"/>
              <a:buNone/>
              <a:defRPr sz="4800">
                <a:solidFill>
                  <a:schemeClr val="lt2"/>
                </a:solidFill>
              </a:defRPr>
            </a:lvl3pPr>
            <a:lvl4pPr lvl="3" algn="ctr" rtl="0">
              <a:spcBef>
                <a:spcPts val="0"/>
              </a:spcBef>
              <a:spcAft>
                <a:spcPts val="0"/>
              </a:spcAft>
              <a:buClr>
                <a:schemeClr val="lt2"/>
              </a:buClr>
              <a:buSzPts val="4800"/>
              <a:buNone/>
              <a:defRPr sz="4800">
                <a:solidFill>
                  <a:schemeClr val="lt2"/>
                </a:solidFill>
              </a:defRPr>
            </a:lvl4pPr>
            <a:lvl5pPr lvl="4" algn="ctr" rtl="0">
              <a:spcBef>
                <a:spcPts val="0"/>
              </a:spcBef>
              <a:spcAft>
                <a:spcPts val="0"/>
              </a:spcAft>
              <a:buClr>
                <a:schemeClr val="lt2"/>
              </a:buClr>
              <a:buSzPts val="4800"/>
              <a:buNone/>
              <a:defRPr sz="4800">
                <a:solidFill>
                  <a:schemeClr val="lt2"/>
                </a:solidFill>
              </a:defRPr>
            </a:lvl5pPr>
            <a:lvl6pPr lvl="5" algn="ctr" rtl="0">
              <a:spcBef>
                <a:spcPts val="0"/>
              </a:spcBef>
              <a:spcAft>
                <a:spcPts val="0"/>
              </a:spcAft>
              <a:buClr>
                <a:schemeClr val="lt2"/>
              </a:buClr>
              <a:buSzPts val="4800"/>
              <a:buNone/>
              <a:defRPr sz="4800">
                <a:solidFill>
                  <a:schemeClr val="lt2"/>
                </a:solidFill>
              </a:defRPr>
            </a:lvl6pPr>
            <a:lvl7pPr lvl="6" algn="ctr" rtl="0">
              <a:spcBef>
                <a:spcPts val="0"/>
              </a:spcBef>
              <a:spcAft>
                <a:spcPts val="0"/>
              </a:spcAft>
              <a:buClr>
                <a:schemeClr val="lt2"/>
              </a:buClr>
              <a:buSzPts val="4800"/>
              <a:buNone/>
              <a:defRPr sz="4800">
                <a:solidFill>
                  <a:schemeClr val="lt2"/>
                </a:solidFill>
              </a:defRPr>
            </a:lvl7pPr>
            <a:lvl8pPr lvl="7" algn="ctr" rtl="0">
              <a:spcBef>
                <a:spcPts val="0"/>
              </a:spcBef>
              <a:spcAft>
                <a:spcPts val="0"/>
              </a:spcAft>
              <a:buClr>
                <a:schemeClr val="lt2"/>
              </a:buClr>
              <a:buSzPts val="4800"/>
              <a:buNone/>
              <a:defRPr sz="4800">
                <a:solidFill>
                  <a:schemeClr val="lt2"/>
                </a:solidFill>
              </a:defRPr>
            </a:lvl8pPr>
            <a:lvl9pPr lvl="8" algn="ctr" rtl="0">
              <a:spcBef>
                <a:spcPts val="0"/>
              </a:spcBef>
              <a:spcAft>
                <a:spcPts val="0"/>
              </a:spcAft>
              <a:buClr>
                <a:schemeClr val="lt2"/>
              </a:buClr>
              <a:buSzPts val="4800"/>
              <a:buNone/>
              <a:defRPr sz="4800">
                <a:solidFill>
                  <a:schemeClr val="lt2"/>
                </a:solidFill>
              </a:defRPr>
            </a:lvl9pPr>
          </a:lstStyle>
          <a:p>
            <a:r>
              <a:t>xx%</a:t>
            </a:r>
          </a:p>
        </p:txBody>
      </p:sp>
      <p:sp>
        <p:nvSpPr>
          <p:cNvPr id="18" name="Google Shape;18;p3"/>
          <p:cNvSpPr txBox="1">
            <a:spLocks noGrp="1"/>
          </p:cNvSpPr>
          <p:nvPr>
            <p:ph type="subTitle" idx="1"/>
          </p:nvPr>
        </p:nvSpPr>
        <p:spPr>
          <a:xfrm>
            <a:off x="2997600" y="2788800"/>
            <a:ext cx="3148800" cy="802500"/>
          </a:xfrm>
          <a:prstGeom prst="rect">
            <a:avLst/>
          </a:prstGeom>
        </p:spPr>
        <p:txBody>
          <a:bodyPr spcFirstLastPara="1" wrap="square" lIns="91425" tIns="91425" rIns="91425" bIns="91425" anchor="ctr" anchorCtr="0">
            <a:noAutofit/>
          </a:bodyPr>
          <a:lstStyle>
            <a:lvl1pPr lvl="0" algn="ctr">
              <a:spcBef>
                <a:spcPts val="0"/>
              </a:spcBef>
              <a:spcAft>
                <a:spcPts val="0"/>
              </a:spcAft>
              <a:buSzPts val="1400"/>
              <a:buNone/>
              <a:defRPr sz="1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9" name="Google Shape;19;p3"/>
          <p:cNvGrpSpPr/>
          <p:nvPr/>
        </p:nvGrpSpPr>
        <p:grpSpPr>
          <a:xfrm>
            <a:off x="1098938" y="0"/>
            <a:ext cx="1023880" cy="3931996"/>
            <a:chOff x="957525" y="0"/>
            <a:chExt cx="1023880" cy="3931996"/>
          </a:xfrm>
        </p:grpSpPr>
        <p:sp>
          <p:nvSpPr>
            <p:cNvPr id="20" name="Google Shape;20;p3"/>
            <p:cNvSpPr/>
            <p:nvPr/>
          </p:nvSpPr>
          <p:spPr>
            <a:xfrm>
              <a:off x="1458299" y="0"/>
              <a:ext cx="15825" cy="1711042"/>
            </a:xfrm>
            <a:custGeom>
              <a:avLst/>
              <a:gdLst/>
              <a:ahLst/>
              <a:cxnLst/>
              <a:rect l="l" t="t" r="r" b="b"/>
              <a:pathLst>
                <a:path w="434" h="32057" extrusionOk="0">
                  <a:moveTo>
                    <a:pt x="434" y="32057"/>
                  </a:moveTo>
                  <a:lnTo>
                    <a:pt x="434" y="31356"/>
                  </a:lnTo>
                  <a:lnTo>
                    <a:pt x="0" y="31356"/>
                  </a:lnTo>
                  <a:lnTo>
                    <a:pt x="0" y="32057"/>
                  </a:lnTo>
                  <a:close/>
                  <a:moveTo>
                    <a:pt x="434" y="30923"/>
                  </a:moveTo>
                  <a:lnTo>
                    <a:pt x="434" y="30056"/>
                  </a:lnTo>
                  <a:lnTo>
                    <a:pt x="0" y="30056"/>
                  </a:lnTo>
                  <a:lnTo>
                    <a:pt x="0" y="30923"/>
                  </a:lnTo>
                  <a:close/>
                  <a:moveTo>
                    <a:pt x="434" y="29622"/>
                  </a:moveTo>
                  <a:lnTo>
                    <a:pt x="434" y="28755"/>
                  </a:lnTo>
                  <a:lnTo>
                    <a:pt x="0" y="28755"/>
                  </a:lnTo>
                  <a:lnTo>
                    <a:pt x="0" y="29622"/>
                  </a:lnTo>
                  <a:close/>
                  <a:moveTo>
                    <a:pt x="434" y="28321"/>
                  </a:moveTo>
                  <a:lnTo>
                    <a:pt x="434" y="27454"/>
                  </a:lnTo>
                  <a:lnTo>
                    <a:pt x="0" y="27454"/>
                  </a:lnTo>
                  <a:lnTo>
                    <a:pt x="0" y="28321"/>
                  </a:lnTo>
                  <a:close/>
                  <a:moveTo>
                    <a:pt x="434" y="27020"/>
                  </a:moveTo>
                  <a:lnTo>
                    <a:pt x="434" y="26153"/>
                  </a:lnTo>
                  <a:lnTo>
                    <a:pt x="0" y="26153"/>
                  </a:lnTo>
                  <a:lnTo>
                    <a:pt x="0" y="27020"/>
                  </a:lnTo>
                  <a:close/>
                  <a:moveTo>
                    <a:pt x="434" y="25719"/>
                  </a:moveTo>
                  <a:lnTo>
                    <a:pt x="434" y="24818"/>
                  </a:lnTo>
                  <a:lnTo>
                    <a:pt x="0" y="24818"/>
                  </a:lnTo>
                  <a:lnTo>
                    <a:pt x="0" y="25719"/>
                  </a:lnTo>
                  <a:close/>
                  <a:moveTo>
                    <a:pt x="434" y="24385"/>
                  </a:moveTo>
                  <a:lnTo>
                    <a:pt x="434" y="23517"/>
                  </a:lnTo>
                  <a:lnTo>
                    <a:pt x="0" y="23517"/>
                  </a:lnTo>
                  <a:lnTo>
                    <a:pt x="0" y="24385"/>
                  </a:lnTo>
                  <a:close/>
                  <a:moveTo>
                    <a:pt x="434" y="23084"/>
                  </a:moveTo>
                  <a:lnTo>
                    <a:pt x="434" y="22217"/>
                  </a:lnTo>
                  <a:lnTo>
                    <a:pt x="0" y="22217"/>
                  </a:lnTo>
                  <a:lnTo>
                    <a:pt x="0" y="23084"/>
                  </a:lnTo>
                  <a:close/>
                  <a:moveTo>
                    <a:pt x="434" y="21783"/>
                  </a:moveTo>
                  <a:lnTo>
                    <a:pt x="434" y="20916"/>
                  </a:lnTo>
                  <a:lnTo>
                    <a:pt x="0" y="20916"/>
                  </a:lnTo>
                  <a:lnTo>
                    <a:pt x="0" y="21783"/>
                  </a:lnTo>
                  <a:close/>
                  <a:moveTo>
                    <a:pt x="434" y="20482"/>
                  </a:moveTo>
                  <a:lnTo>
                    <a:pt x="434" y="19615"/>
                  </a:lnTo>
                  <a:lnTo>
                    <a:pt x="0" y="19615"/>
                  </a:lnTo>
                  <a:lnTo>
                    <a:pt x="0" y="20482"/>
                  </a:lnTo>
                  <a:close/>
                  <a:moveTo>
                    <a:pt x="434" y="19181"/>
                  </a:moveTo>
                  <a:lnTo>
                    <a:pt x="434" y="18314"/>
                  </a:lnTo>
                  <a:lnTo>
                    <a:pt x="0" y="18314"/>
                  </a:lnTo>
                  <a:lnTo>
                    <a:pt x="0" y="19181"/>
                  </a:lnTo>
                  <a:close/>
                  <a:moveTo>
                    <a:pt x="434" y="17847"/>
                  </a:moveTo>
                  <a:lnTo>
                    <a:pt x="434" y="16979"/>
                  </a:lnTo>
                  <a:lnTo>
                    <a:pt x="0" y="16979"/>
                  </a:lnTo>
                  <a:lnTo>
                    <a:pt x="0" y="17847"/>
                  </a:lnTo>
                  <a:close/>
                  <a:moveTo>
                    <a:pt x="434" y="16546"/>
                  </a:moveTo>
                  <a:lnTo>
                    <a:pt x="434" y="15679"/>
                  </a:lnTo>
                  <a:lnTo>
                    <a:pt x="0" y="15679"/>
                  </a:lnTo>
                  <a:lnTo>
                    <a:pt x="0" y="16546"/>
                  </a:lnTo>
                  <a:close/>
                  <a:moveTo>
                    <a:pt x="434" y="15245"/>
                  </a:moveTo>
                  <a:lnTo>
                    <a:pt x="434" y="14378"/>
                  </a:lnTo>
                  <a:lnTo>
                    <a:pt x="0" y="14378"/>
                  </a:lnTo>
                  <a:lnTo>
                    <a:pt x="0" y="15245"/>
                  </a:lnTo>
                  <a:close/>
                  <a:moveTo>
                    <a:pt x="434" y="13944"/>
                  </a:moveTo>
                  <a:lnTo>
                    <a:pt x="434" y="13077"/>
                  </a:lnTo>
                  <a:lnTo>
                    <a:pt x="0" y="13077"/>
                  </a:lnTo>
                  <a:lnTo>
                    <a:pt x="0" y="13944"/>
                  </a:lnTo>
                  <a:close/>
                  <a:moveTo>
                    <a:pt x="434" y="12643"/>
                  </a:moveTo>
                  <a:lnTo>
                    <a:pt x="434" y="11776"/>
                  </a:lnTo>
                  <a:lnTo>
                    <a:pt x="0" y="11776"/>
                  </a:lnTo>
                  <a:lnTo>
                    <a:pt x="0" y="12643"/>
                  </a:lnTo>
                  <a:close/>
                  <a:moveTo>
                    <a:pt x="434" y="11342"/>
                  </a:moveTo>
                  <a:lnTo>
                    <a:pt x="434" y="10441"/>
                  </a:lnTo>
                  <a:lnTo>
                    <a:pt x="0" y="10441"/>
                  </a:lnTo>
                  <a:lnTo>
                    <a:pt x="0" y="11342"/>
                  </a:lnTo>
                  <a:close/>
                  <a:moveTo>
                    <a:pt x="434" y="10008"/>
                  </a:moveTo>
                  <a:lnTo>
                    <a:pt x="434" y="9141"/>
                  </a:lnTo>
                  <a:lnTo>
                    <a:pt x="0" y="9141"/>
                  </a:lnTo>
                  <a:lnTo>
                    <a:pt x="0" y="10008"/>
                  </a:lnTo>
                  <a:close/>
                  <a:moveTo>
                    <a:pt x="434" y="8707"/>
                  </a:moveTo>
                  <a:lnTo>
                    <a:pt x="434" y="7840"/>
                  </a:lnTo>
                  <a:lnTo>
                    <a:pt x="0" y="7840"/>
                  </a:lnTo>
                  <a:lnTo>
                    <a:pt x="0" y="8707"/>
                  </a:lnTo>
                  <a:close/>
                  <a:moveTo>
                    <a:pt x="434" y="7406"/>
                  </a:moveTo>
                  <a:lnTo>
                    <a:pt x="434" y="6539"/>
                  </a:lnTo>
                  <a:lnTo>
                    <a:pt x="0" y="6539"/>
                  </a:lnTo>
                  <a:lnTo>
                    <a:pt x="0" y="7406"/>
                  </a:lnTo>
                  <a:close/>
                  <a:moveTo>
                    <a:pt x="434" y="6105"/>
                  </a:moveTo>
                  <a:lnTo>
                    <a:pt x="434" y="5238"/>
                  </a:lnTo>
                  <a:lnTo>
                    <a:pt x="0" y="5238"/>
                  </a:lnTo>
                  <a:lnTo>
                    <a:pt x="0" y="6105"/>
                  </a:lnTo>
                  <a:close/>
                  <a:moveTo>
                    <a:pt x="434" y="4804"/>
                  </a:moveTo>
                  <a:lnTo>
                    <a:pt x="434" y="3937"/>
                  </a:lnTo>
                  <a:lnTo>
                    <a:pt x="0" y="3937"/>
                  </a:lnTo>
                  <a:lnTo>
                    <a:pt x="0" y="4804"/>
                  </a:lnTo>
                  <a:close/>
                  <a:moveTo>
                    <a:pt x="434" y="3503"/>
                  </a:moveTo>
                  <a:lnTo>
                    <a:pt x="434" y="2603"/>
                  </a:lnTo>
                  <a:lnTo>
                    <a:pt x="0" y="2603"/>
                  </a:lnTo>
                  <a:lnTo>
                    <a:pt x="0" y="3503"/>
                  </a:lnTo>
                  <a:close/>
                  <a:moveTo>
                    <a:pt x="434" y="2169"/>
                  </a:moveTo>
                  <a:lnTo>
                    <a:pt x="434" y="1302"/>
                  </a:lnTo>
                  <a:lnTo>
                    <a:pt x="0" y="1302"/>
                  </a:lnTo>
                  <a:lnTo>
                    <a:pt x="0" y="2169"/>
                  </a:lnTo>
                  <a:close/>
                  <a:moveTo>
                    <a:pt x="434" y="868"/>
                  </a:moveTo>
                  <a:lnTo>
                    <a:pt x="434" y="1"/>
                  </a:lnTo>
                  <a:lnTo>
                    <a:pt x="0" y="1"/>
                  </a:lnTo>
                  <a:lnTo>
                    <a:pt x="0" y="868"/>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957525" y="1711079"/>
              <a:ext cx="1023880" cy="2220917"/>
            </a:xfrm>
            <a:custGeom>
              <a:avLst/>
              <a:gdLst/>
              <a:ahLst/>
              <a:cxnLst/>
              <a:rect l="l" t="t" r="r" b="b"/>
              <a:pathLst>
                <a:path w="19915" h="43198" extrusionOk="0">
                  <a:moveTo>
                    <a:pt x="1535" y="35125"/>
                  </a:moveTo>
                  <a:cubicBezTo>
                    <a:pt x="1568" y="36159"/>
                    <a:pt x="1968" y="37160"/>
                    <a:pt x="3103" y="37861"/>
                  </a:cubicBezTo>
                  <a:cubicBezTo>
                    <a:pt x="5704" y="39428"/>
                    <a:pt x="8240" y="39795"/>
                    <a:pt x="9407" y="40963"/>
                  </a:cubicBezTo>
                  <a:cubicBezTo>
                    <a:pt x="9007" y="41130"/>
                    <a:pt x="8707" y="41563"/>
                    <a:pt x="8707" y="42030"/>
                  </a:cubicBezTo>
                  <a:cubicBezTo>
                    <a:pt x="8707" y="42664"/>
                    <a:pt x="9240" y="43198"/>
                    <a:pt x="9941" y="43198"/>
                  </a:cubicBezTo>
                  <a:cubicBezTo>
                    <a:pt x="10608" y="43198"/>
                    <a:pt x="11142" y="42664"/>
                    <a:pt x="11142" y="42030"/>
                  </a:cubicBezTo>
                  <a:cubicBezTo>
                    <a:pt x="11142" y="41530"/>
                    <a:pt x="10841" y="41130"/>
                    <a:pt x="10441" y="40963"/>
                  </a:cubicBezTo>
                  <a:cubicBezTo>
                    <a:pt x="11609" y="39795"/>
                    <a:pt x="14144" y="39428"/>
                    <a:pt x="16746" y="37861"/>
                  </a:cubicBezTo>
                  <a:cubicBezTo>
                    <a:pt x="17880" y="37160"/>
                    <a:pt x="18280" y="36159"/>
                    <a:pt x="18347" y="35125"/>
                  </a:cubicBezTo>
                  <a:lnTo>
                    <a:pt x="18747" y="35125"/>
                  </a:lnTo>
                  <a:cubicBezTo>
                    <a:pt x="19147" y="35125"/>
                    <a:pt x="19481" y="34792"/>
                    <a:pt x="19481" y="34391"/>
                  </a:cubicBezTo>
                  <a:lnTo>
                    <a:pt x="19481" y="34391"/>
                  </a:lnTo>
                  <a:cubicBezTo>
                    <a:pt x="19481" y="33991"/>
                    <a:pt x="19147" y="33658"/>
                    <a:pt x="18747" y="33658"/>
                  </a:cubicBezTo>
                  <a:lnTo>
                    <a:pt x="18347" y="33658"/>
                  </a:lnTo>
                  <a:lnTo>
                    <a:pt x="18347" y="17146"/>
                  </a:lnTo>
                  <a:lnTo>
                    <a:pt x="18747" y="17146"/>
                  </a:lnTo>
                  <a:cubicBezTo>
                    <a:pt x="19147" y="17146"/>
                    <a:pt x="19481" y="16812"/>
                    <a:pt x="19481" y="16412"/>
                  </a:cubicBezTo>
                  <a:lnTo>
                    <a:pt x="19481" y="16412"/>
                  </a:lnTo>
                  <a:cubicBezTo>
                    <a:pt x="19481" y="16012"/>
                    <a:pt x="19147" y="15678"/>
                    <a:pt x="18747" y="15678"/>
                  </a:cubicBezTo>
                  <a:cubicBezTo>
                    <a:pt x="18981" y="15244"/>
                    <a:pt x="19915" y="13310"/>
                    <a:pt x="19748" y="11442"/>
                  </a:cubicBezTo>
                  <a:cubicBezTo>
                    <a:pt x="19414" y="7472"/>
                    <a:pt x="12476" y="6305"/>
                    <a:pt x="10308" y="2302"/>
                  </a:cubicBezTo>
                  <a:cubicBezTo>
                    <a:pt x="10775" y="2135"/>
                    <a:pt x="11142" y="1701"/>
                    <a:pt x="11142" y="1168"/>
                  </a:cubicBezTo>
                  <a:cubicBezTo>
                    <a:pt x="11142" y="534"/>
                    <a:pt x="10575" y="0"/>
                    <a:pt x="9907" y="0"/>
                  </a:cubicBezTo>
                  <a:cubicBezTo>
                    <a:pt x="9240" y="0"/>
                    <a:pt x="8707" y="534"/>
                    <a:pt x="8707" y="1168"/>
                  </a:cubicBezTo>
                  <a:cubicBezTo>
                    <a:pt x="8707" y="1701"/>
                    <a:pt x="9040" y="2135"/>
                    <a:pt x="9540" y="2302"/>
                  </a:cubicBezTo>
                  <a:cubicBezTo>
                    <a:pt x="7306" y="6405"/>
                    <a:pt x="234" y="7405"/>
                    <a:pt x="67" y="11675"/>
                  </a:cubicBezTo>
                  <a:cubicBezTo>
                    <a:pt x="0" y="13476"/>
                    <a:pt x="868" y="15244"/>
                    <a:pt x="1101" y="15678"/>
                  </a:cubicBezTo>
                  <a:cubicBezTo>
                    <a:pt x="667" y="15678"/>
                    <a:pt x="367" y="16012"/>
                    <a:pt x="367" y="16412"/>
                  </a:cubicBezTo>
                  <a:lnTo>
                    <a:pt x="367" y="16412"/>
                  </a:lnTo>
                  <a:cubicBezTo>
                    <a:pt x="367" y="16812"/>
                    <a:pt x="701" y="17146"/>
                    <a:pt x="1101" y="17146"/>
                  </a:cubicBezTo>
                  <a:lnTo>
                    <a:pt x="1501" y="17146"/>
                  </a:lnTo>
                  <a:lnTo>
                    <a:pt x="1501" y="33658"/>
                  </a:lnTo>
                  <a:lnTo>
                    <a:pt x="1101" y="33658"/>
                  </a:lnTo>
                  <a:cubicBezTo>
                    <a:pt x="667" y="33658"/>
                    <a:pt x="367" y="33991"/>
                    <a:pt x="367" y="34391"/>
                  </a:cubicBezTo>
                  <a:lnTo>
                    <a:pt x="367" y="34391"/>
                  </a:lnTo>
                  <a:cubicBezTo>
                    <a:pt x="367" y="34792"/>
                    <a:pt x="701" y="35125"/>
                    <a:pt x="1101" y="35125"/>
                  </a:cubicBezTo>
                  <a:close/>
                  <a:moveTo>
                    <a:pt x="2836" y="17813"/>
                  </a:moveTo>
                  <a:cubicBezTo>
                    <a:pt x="3002" y="19080"/>
                    <a:pt x="4337" y="19881"/>
                    <a:pt x="5271" y="20481"/>
                  </a:cubicBezTo>
                  <a:cubicBezTo>
                    <a:pt x="5771" y="20848"/>
                    <a:pt x="5871" y="21382"/>
                    <a:pt x="5804" y="21882"/>
                  </a:cubicBezTo>
                  <a:cubicBezTo>
                    <a:pt x="5838" y="22016"/>
                    <a:pt x="5838" y="22116"/>
                    <a:pt x="5838" y="22249"/>
                  </a:cubicBezTo>
                  <a:lnTo>
                    <a:pt x="5838" y="22249"/>
                  </a:lnTo>
                  <a:lnTo>
                    <a:pt x="5838" y="33658"/>
                  </a:lnTo>
                  <a:lnTo>
                    <a:pt x="2802" y="33658"/>
                  </a:lnTo>
                  <a:lnTo>
                    <a:pt x="2802" y="17813"/>
                  </a:lnTo>
                  <a:close/>
                  <a:moveTo>
                    <a:pt x="17046" y="17813"/>
                  </a:moveTo>
                  <a:lnTo>
                    <a:pt x="17046" y="33658"/>
                  </a:lnTo>
                  <a:lnTo>
                    <a:pt x="14044" y="33658"/>
                  </a:lnTo>
                  <a:lnTo>
                    <a:pt x="14044" y="22216"/>
                  </a:lnTo>
                  <a:lnTo>
                    <a:pt x="14044" y="22216"/>
                  </a:lnTo>
                  <a:cubicBezTo>
                    <a:pt x="14044" y="22116"/>
                    <a:pt x="14044" y="22016"/>
                    <a:pt x="14044" y="21882"/>
                  </a:cubicBezTo>
                  <a:cubicBezTo>
                    <a:pt x="13977" y="21382"/>
                    <a:pt x="14077" y="20848"/>
                    <a:pt x="14577" y="20481"/>
                  </a:cubicBezTo>
                  <a:cubicBezTo>
                    <a:pt x="15511" y="19881"/>
                    <a:pt x="16846" y="19080"/>
                    <a:pt x="17046" y="17813"/>
                  </a:cubicBezTo>
                  <a:close/>
                  <a:moveTo>
                    <a:pt x="7105" y="22216"/>
                  </a:moveTo>
                  <a:lnTo>
                    <a:pt x="7105" y="22216"/>
                  </a:lnTo>
                  <a:cubicBezTo>
                    <a:pt x="7105" y="22083"/>
                    <a:pt x="7105" y="21849"/>
                    <a:pt x="7139" y="21649"/>
                  </a:cubicBezTo>
                  <a:cubicBezTo>
                    <a:pt x="7139" y="21215"/>
                    <a:pt x="7272" y="20782"/>
                    <a:pt x="7672" y="20481"/>
                  </a:cubicBezTo>
                  <a:cubicBezTo>
                    <a:pt x="8573" y="19848"/>
                    <a:pt x="9741" y="19147"/>
                    <a:pt x="9941" y="17813"/>
                  </a:cubicBezTo>
                  <a:cubicBezTo>
                    <a:pt x="10108" y="19080"/>
                    <a:pt x="11375" y="19881"/>
                    <a:pt x="12209" y="20481"/>
                  </a:cubicBezTo>
                  <a:cubicBezTo>
                    <a:pt x="12709" y="20848"/>
                    <a:pt x="12809" y="21382"/>
                    <a:pt x="12743" y="21882"/>
                  </a:cubicBezTo>
                  <a:cubicBezTo>
                    <a:pt x="12743" y="22016"/>
                    <a:pt x="12743" y="22116"/>
                    <a:pt x="12743" y="22216"/>
                  </a:cubicBezTo>
                  <a:lnTo>
                    <a:pt x="12743" y="22216"/>
                  </a:lnTo>
                  <a:lnTo>
                    <a:pt x="12743" y="33658"/>
                  </a:lnTo>
                  <a:lnTo>
                    <a:pt x="7105" y="33658"/>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3"/>
          <p:cNvGrpSpPr/>
          <p:nvPr/>
        </p:nvGrpSpPr>
        <p:grpSpPr>
          <a:xfrm>
            <a:off x="7318115" y="-12376"/>
            <a:ext cx="726947" cy="2746967"/>
            <a:chOff x="7024302" y="-12376"/>
            <a:chExt cx="726947" cy="2746967"/>
          </a:xfrm>
        </p:grpSpPr>
        <p:sp>
          <p:nvSpPr>
            <p:cNvPr id="23" name="Google Shape;23;p3"/>
            <p:cNvSpPr/>
            <p:nvPr/>
          </p:nvSpPr>
          <p:spPr>
            <a:xfrm>
              <a:off x="7024302" y="1157756"/>
              <a:ext cx="726947" cy="1576835"/>
            </a:xfrm>
            <a:custGeom>
              <a:avLst/>
              <a:gdLst/>
              <a:ahLst/>
              <a:cxnLst/>
              <a:rect l="l" t="t" r="r" b="b"/>
              <a:pathLst>
                <a:path w="19915" h="43198" extrusionOk="0">
                  <a:moveTo>
                    <a:pt x="1535" y="35125"/>
                  </a:moveTo>
                  <a:cubicBezTo>
                    <a:pt x="1568" y="36159"/>
                    <a:pt x="1968" y="37160"/>
                    <a:pt x="3103" y="37861"/>
                  </a:cubicBezTo>
                  <a:cubicBezTo>
                    <a:pt x="5704" y="39428"/>
                    <a:pt x="8240" y="39795"/>
                    <a:pt x="9407" y="40963"/>
                  </a:cubicBezTo>
                  <a:cubicBezTo>
                    <a:pt x="9007" y="41130"/>
                    <a:pt x="8707" y="41563"/>
                    <a:pt x="8707" y="42030"/>
                  </a:cubicBezTo>
                  <a:cubicBezTo>
                    <a:pt x="8707" y="42664"/>
                    <a:pt x="9240" y="43198"/>
                    <a:pt x="9941" y="43198"/>
                  </a:cubicBezTo>
                  <a:cubicBezTo>
                    <a:pt x="10608" y="43198"/>
                    <a:pt x="11142" y="42664"/>
                    <a:pt x="11142" y="42030"/>
                  </a:cubicBezTo>
                  <a:cubicBezTo>
                    <a:pt x="11142" y="41530"/>
                    <a:pt x="10841" y="41130"/>
                    <a:pt x="10441" y="40963"/>
                  </a:cubicBezTo>
                  <a:cubicBezTo>
                    <a:pt x="11609" y="39795"/>
                    <a:pt x="14144" y="39428"/>
                    <a:pt x="16746" y="37861"/>
                  </a:cubicBezTo>
                  <a:cubicBezTo>
                    <a:pt x="17880" y="37160"/>
                    <a:pt x="18280" y="36159"/>
                    <a:pt x="18347" y="35125"/>
                  </a:cubicBezTo>
                  <a:lnTo>
                    <a:pt x="18747" y="35125"/>
                  </a:lnTo>
                  <a:cubicBezTo>
                    <a:pt x="19147" y="35125"/>
                    <a:pt x="19481" y="34792"/>
                    <a:pt x="19481" y="34391"/>
                  </a:cubicBezTo>
                  <a:lnTo>
                    <a:pt x="19481" y="34391"/>
                  </a:lnTo>
                  <a:cubicBezTo>
                    <a:pt x="19481" y="33991"/>
                    <a:pt x="19147" y="33658"/>
                    <a:pt x="18747" y="33658"/>
                  </a:cubicBezTo>
                  <a:lnTo>
                    <a:pt x="18347" y="33658"/>
                  </a:lnTo>
                  <a:lnTo>
                    <a:pt x="18347" y="17146"/>
                  </a:lnTo>
                  <a:lnTo>
                    <a:pt x="18747" y="17146"/>
                  </a:lnTo>
                  <a:cubicBezTo>
                    <a:pt x="19147" y="17146"/>
                    <a:pt x="19481" y="16812"/>
                    <a:pt x="19481" y="16412"/>
                  </a:cubicBezTo>
                  <a:lnTo>
                    <a:pt x="19481" y="16412"/>
                  </a:lnTo>
                  <a:cubicBezTo>
                    <a:pt x="19481" y="16012"/>
                    <a:pt x="19147" y="15678"/>
                    <a:pt x="18747" y="15678"/>
                  </a:cubicBezTo>
                  <a:cubicBezTo>
                    <a:pt x="18981" y="15244"/>
                    <a:pt x="19915" y="13310"/>
                    <a:pt x="19748" y="11442"/>
                  </a:cubicBezTo>
                  <a:cubicBezTo>
                    <a:pt x="19414" y="7472"/>
                    <a:pt x="12476" y="6305"/>
                    <a:pt x="10308" y="2302"/>
                  </a:cubicBezTo>
                  <a:cubicBezTo>
                    <a:pt x="10775" y="2135"/>
                    <a:pt x="11142" y="1701"/>
                    <a:pt x="11142" y="1168"/>
                  </a:cubicBezTo>
                  <a:cubicBezTo>
                    <a:pt x="11142" y="534"/>
                    <a:pt x="10575" y="0"/>
                    <a:pt x="9907" y="0"/>
                  </a:cubicBezTo>
                  <a:cubicBezTo>
                    <a:pt x="9240" y="0"/>
                    <a:pt x="8707" y="534"/>
                    <a:pt x="8707" y="1168"/>
                  </a:cubicBezTo>
                  <a:cubicBezTo>
                    <a:pt x="8707" y="1701"/>
                    <a:pt x="9040" y="2135"/>
                    <a:pt x="9540" y="2302"/>
                  </a:cubicBezTo>
                  <a:cubicBezTo>
                    <a:pt x="7306" y="6405"/>
                    <a:pt x="234" y="7405"/>
                    <a:pt x="67" y="11675"/>
                  </a:cubicBezTo>
                  <a:cubicBezTo>
                    <a:pt x="0" y="13476"/>
                    <a:pt x="868" y="15244"/>
                    <a:pt x="1101" y="15678"/>
                  </a:cubicBezTo>
                  <a:cubicBezTo>
                    <a:pt x="667" y="15678"/>
                    <a:pt x="367" y="16012"/>
                    <a:pt x="367" y="16412"/>
                  </a:cubicBezTo>
                  <a:lnTo>
                    <a:pt x="367" y="16412"/>
                  </a:lnTo>
                  <a:cubicBezTo>
                    <a:pt x="367" y="16812"/>
                    <a:pt x="701" y="17146"/>
                    <a:pt x="1101" y="17146"/>
                  </a:cubicBezTo>
                  <a:lnTo>
                    <a:pt x="1501" y="17146"/>
                  </a:lnTo>
                  <a:lnTo>
                    <a:pt x="1501" y="33658"/>
                  </a:lnTo>
                  <a:lnTo>
                    <a:pt x="1101" y="33658"/>
                  </a:lnTo>
                  <a:cubicBezTo>
                    <a:pt x="667" y="33658"/>
                    <a:pt x="367" y="33991"/>
                    <a:pt x="367" y="34391"/>
                  </a:cubicBezTo>
                  <a:lnTo>
                    <a:pt x="367" y="34391"/>
                  </a:lnTo>
                  <a:cubicBezTo>
                    <a:pt x="367" y="34792"/>
                    <a:pt x="701" y="35125"/>
                    <a:pt x="1101" y="35125"/>
                  </a:cubicBezTo>
                  <a:close/>
                  <a:moveTo>
                    <a:pt x="2836" y="17813"/>
                  </a:moveTo>
                  <a:cubicBezTo>
                    <a:pt x="3002" y="19080"/>
                    <a:pt x="4337" y="19881"/>
                    <a:pt x="5271" y="20481"/>
                  </a:cubicBezTo>
                  <a:cubicBezTo>
                    <a:pt x="5771" y="20848"/>
                    <a:pt x="5871" y="21382"/>
                    <a:pt x="5804" y="21882"/>
                  </a:cubicBezTo>
                  <a:cubicBezTo>
                    <a:pt x="5838" y="22016"/>
                    <a:pt x="5838" y="22116"/>
                    <a:pt x="5838" y="22249"/>
                  </a:cubicBezTo>
                  <a:lnTo>
                    <a:pt x="5838" y="22249"/>
                  </a:lnTo>
                  <a:lnTo>
                    <a:pt x="5838" y="33658"/>
                  </a:lnTo>
                  <a:lnTo>
                    <a:pt x="2802" y="33658"/>
                  </a:lnTo>
                  <a:lnTo>
                    <a:pt x="2802" y="17813"/>
                  </a:lnTo>
                  <a:close/>
                  <a:moveTo>
                    <a:pt x="17046" y="17813"/>
                  </a:moveTo>
                  <a:lnTo>
                    <a:pt x="17046" y="33658"/>
                  </a:lnTo>
                  <a:lnTo>
                    <a:pt x="14044" y="33658"/>
                  </a:lnTo>
                  <a:lnTo>
                    <a:pt x="14044" y="22216"/>
                  </a:lnTo>
                  <a:lnTo>
                    <a:pt x="14044" y="22216"/>
                  </a:lnTo>
                  <a:cubicBezTo>
                    <a:pt x="14044" y="22116"/>
                    <a:pt x="14044" y="22016"/>
                    <a:pt x="14044" y="21882"/>
                  </a:cubicBezTo>
                  <a:cubicBezTo>
                    <a:pt x="13977" y="21382"/>
                    <a:pt x="14077" y="20848"/>
                    <a:pt x="14577" y="20481"/>
                  </a:cubicBezTo>
                  <a:cubicBezTo>
                    <a:pt x="15511" y="19881"/>
                    <a:pt x="16846" y="19080"/>
                    <a:pt x="17046" y="17813"/>
                  </a:cubicBezTo>
                  <a:close/>
                  <a:moveTo>
                    <a:pt x="7105" y="22216"/>
                  </a:moveTo>
                  <a:lnTo>
                    <a:pt x="7105" y="22216"/>
                  </a:lnTo>
                  <a:cubicBezTo>
                    <a:pt x="7105" y="22083"/>
                    <a:pt x="7105" y="21849"/>
                    <a:pt x="7139" y="21649"/>
                  </a:cubicBezTo>
                  <a:cubicBezTo>
                    <a:pt x="7139" y="21215"/>
                    <a:pt x="7272" y="20782"/>
                    <a:pt x="7672" y="20481"/>
                  </a:cubicBezTo>
                  <a:cubicBezTo>
                    <a:pt x="8573" y="19848"/>
                    <a:pt x="9741" y="19147"/>
                    <a:pt x="9941" y="17813"/>
                  </a:cubicBezTo>
                  <a:cubicBezTo>
                    <a:pt x="10108" y="19080"/>
                    <a:pt x="11375" y="19881"/>
                    <a:pt x="12209" y="20481"/>
                  </a:cubicBezTo>
                  <a:cubicBezTo>
                    <a:pt x="12709" y="20848"/>
                    <a:pt x="12809" y="21382"/>
                    <a:pt x="12743" y="21882"/>
                  </a:cubicBezTo>
                  <a:cubicBezTo>
                    <a:pt x="12743" y="22016"/>
                    <a:pt x="12743" y="22116"/>
                    <a:pt x="12743" y="22216"/>
                  </a:cubicBezTo>
                  <a:lnTo>
                    <a:pt x="12743" y="22216"/>
                  </a:lnTo>
                  <a:lnTo>
                    <a:pt x="12743" y="33658"/>
                  </a:lnTo>
                  <a:lnTo>
                    <a:pt x="7105" y="33658"/>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7379839" y="-12376"/>
              <a:ext cx="15842" cy="1170161"/>
            </a:xfrm>
            <a:custGeom>
              <a:avLst/>
              <a:gdLst/>
              <a:ahLst/>
              <a:cxnLst/>
              <a:rect l="l" t="t" r="r" b="b"/>
              <a:pathLst>
                <a:path w="434" h="32057" extrusionOk="0">
                  <a:moveTo>
                    <a:pt x="434" y="32057"/>
                  </a:moveTo>
                  <a:lnTo>
                    <a:pt x="434" y="31356"/>
                  </a:lnTo>
                  <a:lnTo>
                    <a:pt x="0" y="31356"/>
                  </a:lnTo>
                  <a:lnTo>
                    <a:pt x="0" y="32057"/>
                  </a:lnTo>
                  <a:close/>
                  <a:moveTo>
                    <a:pt x="434" y="30923"/>
                  </a:moveTo>
                  <a:lnTo>
                    <a:pt x="434" y="30056"/>
                  </a:lnTo>
                  <a:lnTo>
                    <a:pt x="0" y="30056"/>
                  </a:lnTo>
                  <a:lnTo>
                    <a:pt x="0" y="30923"/>
                  </a:lnTo>
                  <a:close/>
                  <a:moveTo>
                    <a:pt x="434" y="29622"/>
                  </a:moveTo>
                  <a:lnTo>
                    <a:pt x="434" y="28755"/>
                  </a:lnTo>
                  <a:lnTo>
                    <a:pt x="0" y="28755"/>
                  </a:lnTo>
                  <a:lnTo>
                    <a:pt x="0" y="29622"/>
                  </a:lnTo>
                  <a:close/>
                  <a:moveTo>
                    <a:pt x="434" y="28321"/>
                  </a:moveTo>
                  <a:lnTo>
                    <a:pt x="434" y="27454"/>
                  </a:lnTo>
                  <a:lnTo>
                    <a:pt x="0" y="27454"/>
                  </a:lnTo>
                  <a:lnTo>
                    <a:pt x="0" y="28321"/>
                  </a:lnTo>
                  <a:close/>
                  <a:moveTo>
                    <a:pt x="434" y="27020"/>
                  </a:moveTo>
                  <a:lnTo>
                    <a:pt x="434" y="26153"/>
                  </a:lnTo>
                  <a:lnTo>
                    <a:pt x="0" y="26153"/>
                  </a:lnTo>
                  <a:lnTo>
                    <a:pt x="0" y="27020"/>
                  </a:lnTo>
                  <a:close/>
                  <a:moveTo>
                    <a:pt x="434" y="25719"/>
                  </a:moveTo>
                  <a:lnTo>
                    <a:pt x="434" y="24818"/>
                  </a:lnTo>
                  <a:lnTo>
                    <a:pt x="0" y="24818"/>
                  </a:lnTo>
                  <a:lnTo>
                    <a:pt x="0" y="25719"/>
                  </a:lnTo>
                  <a:close/>
                  <a:moveTo>
                    <a:pt x="434" y="24385"/>
                  </a:moveTo>
                  <a:lnTo>
                    <a:pt x="434" y="23517"/>
                  </a:lnTo>
                  <a:lnTo>
                    <a:pt x="0" y="23517"/>
                  </a:lnTo>
                  <a:lnTo>
                    <a:pt x="0" y="24385"/>
                  </a:lnTo>
                  <a:close/>
                  <a:moveTo>
                    <a:pt x="434" y="23084"/>
                  </a:moveTo>
                  <a:lnTo>
                    <a:pt x="434" y="22217"/>
                  </a:lnTo>
                  <a:lnTo>
                    <a:pt x="0" y="22217"/>
                  </a:lnTo>
                  <a:lnTo>
                    <a:pt x="0" y="23084"/>
                  </a:lnTo>
                  <a:close/>
                  <a:moveTo>
                    <a:pt x="434" y="21783"/>
                  </a:moveTo>
                  <a:lnTo>
                    <a:pt x="434" y="20916"/>
                  </a:lnTo>
                  <a:lnTo>
                    <a:pt x="0" y="20916"/>
                  </a:lnTo>
                  <a:lnTo>
                    <a:pt x="0" y="21783"/>
                  </a:lnTo>
                  <a:close/>
                  <a:moveTo>
                    <a:pt x="434" y="20482"/>
                  </a:moveTo>
                  <a:lnTo>
                    <a:pt x="434" y="19615"/>
                  </a:lnTo>
                  <a:lnTo>
                    <a:pt x="0" y="19615"/>
                  </a:lnTo>
                  <a:lnTo>
                    <a:pt x="0" y="20482"/>
                  </a:lnTo>
                  <a:close/>
                  <a:moveTo>
                    <a:pt x="434" y="19181"/>
                  </a:moveTo>
                  <a:lnTo>
                    <a:pt x="434" y="18314"/>
                  </a:lnTo>
                  <a:lnTo>
                    <a:pt x="0" y="18314"/>
                  </a:lnTo>
                  <a:lnTo>
                    <a:pt x="0" y="19181"/>
                  </a:lnTo>
                  <a:close/>
                  <a:moveTo>
                    <a:pt x="434" y="17847"/>
                  </a:moveTo>
                  <a:lnTo>
                    <a:pt x="434" y="16979"/>
                  </a:lnTo>
                  <a:lnTo>
                    <a:pt x="0" y="16979"/>
                  </a:lnTo>
                  <a:lnTo>
                    <a:pt x="0" y="17847"/>
                  </a:lnTo>
                  <a:close/>
                  <a:moveTo>
                    <a:pt x="434" y="16546"/>
                  </a:moveTo>
                  <a:lnTo>
                    <a:pt x="434" y="15679"/>
                  </a:lnTo>
                  <a:lnTo>
                    <a:pt x="0" y="15679"/>
                  </a:lnTo>
                  <a:lnTo>
                    <a:pt x="0" y="16546"/>
                  </a:lnTo>
                  <a:close/>
                  <a:moveTo>
                    <a:pt x="434" y="15245"/>
                  </a:moveTo>
                  <a:lnTo>
                    <a:pt x="434" y="14378"/>
                  </a:lnTo>
                  <a:lnTo>
                    <a:pt x="0" y="14378"/>
                  </a:lnTo>
                  <a:lnTo>
                    <a:pt x="0" y="15245"/>
                  </a:lnTo>
                  <a:close/>
                  <a:moveTo>
                    <a:pt x="434" y="13944"/>
                  </a:moveTo>
                  <a:lnTo>
                    <a:pt x="434" y="13077"/>
                  </a:lnTo>
                  <a:lnTo>
                    <a:pt x="0" y="13077"/>
                  </a:lnTo>
                  <a:lnTo>
                    <a:pt x="0" y="13944"/>
                  </a:lnTo>
                  <a:close/>
                  <a:moveTo>
                    <a:pt x="434" y="12643"/>
                  </a:moveTo>
                  <a:lnTo>
                    <a:pt x="434" y="11776"/>
                  </a:lnTo>
                  <a:lnTo>
                    <a:pt x="0" y="11776"/>
                  </a:lnTo>
                  <a:lnTo>
                    <a:pt x="0" y="12643"/>
                  </a:lnTo>
                  <a:close/>
                  <a:moveTo>
                    <a:pt x="434" y="11342"/>
                  </a:moveTo>
                  <a:lnTo>
                    <a:pt x="434" y="10441"/>
                  </a:lnTo>
                  <a:lnTo>
                    <a:pt x="0" y="10441"/>
                  </a:lnTo>
                  <a:lnTo>
                    <a:pt x="0" y="11342"/>
                  </a:lnTo>
                  <a:close/>
                  <a:moveTo>
                    <a:pt x="434" y="10008"/>
                  </a:moveTo>
                  <a:lnTo>
                    <a:pt x="434" y="9141"/>
                  </a:lnTo>
                  <a:lnTo>
                    <a:pt x="0" y="9141"/>
                  </a:lnTo>
                  <a:lnTo>
                    <a:pt x="0" y="10008"/>
                  </a:lnTo>
                  <a:close/>
                  <a:moveTo>
                    <a:pt x="434" y="8707"/>
                  </a:moveTo>
                  <a:lnTo>
                    <a:pt x="434" y="7840"/>
                  </a:lnTo>
                  <a:lnTo>
                    <a:pt x="0" y="7840"/>
                  </a:lnTo>
                  <a:lnTo>
                    <a:pt x="0" y="8707"/>
                  </a:lnTo>
                  <a:close/>
                  <a:moveTo>
                    <a:pt x="434" y="7406"/>
                  </a:moveTo>
                  <a:lnTo>
                    <a:pt x="434" y="6539"/>
                  </a:lnTo>
                  <a:lnTo>
                    <a:pt x="0" y="6539"/>
                  </a:lnTo>
                  <a:lnTo>
                    <a:pt x="0" y="7406"/>
                  </a:lnTo>
                  <a:close/>
                  <a:moveTo>
                    <a:pt x="434" y="6105"/>
                  </a:moveTo>
                  <a:lnTo>
                    <a:pt x="434" y="5238"/>
                  </a:lnTo>
                  <a:lnTo>
                    <a:pt x="0" y="5238"/>
                  </a:lnTo>
                  <a:lnTo>
                    <a:pt x="0" y="6105"/>
                  </a:lnTo>
                  <a:close/>
                  <a:moveTo>
                    <a:pt x="434" y="4804"/>
                  </a:moveTo>
                  <a:lnTo>
                    <a:pt x="434" y="3937"/>
                  </a:lnTo>
                  <a:lnTo>
                    <a:pt x="0" y="3937"/>
                  </a:lnTo>
                  <a:lnTo>
                    <a:pt x="0" y="4804"/>
                  </a:lnTo>
                  <a:close/>
                  <a:moveTo>
                    <a:pt x="434" y="3503"/>
                  </a:moveTo>
                  <a:lnTo>
                    <a:pt x="434" y="2603"/>
                  </a:lnTo>
                  <a:lnTo>
                    <a:pt x="0" y="2603"/>
                  </a:lnTo>
                  <a:lnTo>
                    <a:pt x="0" y="3503"/>
                  </a:lnTo>
                  <a:close/>
                  <a:moveTo>
                    <a:pt x="434" y="2169"/>
                  </a:moveTo>
                  <a:lnTo>
                    <a:pt x="434" y="1302"/>
                  </a:lnTo>
                  <a:lnTo>
                    <a:pt x="0" y="1302"/>
                  </a:lnTo>
                  <a:lnTo>
                    <a:pt x="0" y="2169"/>
                  </a:lnTo>
                  <a:close/>
                  <a:moveTo>
                    <a:pt x="434" y="868"/>
                  </a:moveTo>
                  <a:lnTo>
                    <a:pt x="434" y="1"/>
                  </a:lnTo>
                  <a:lnTo>
                    <a:pt x="0" y="1"/>
                  </a:lnTo>
                  <a:lnTo>
                    <a:pt x="0" y="868"/>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25;p3"/>
          <p:cNvGrpSpPr/>
          <p:nvPr/>
        </p:nvGrpSpPr>
        <p:grpSpPr>
          <a:xfrm flipH="1">
            <a:off x="1" y="-1"/>
            <a:ext cx="1304277" cy="1306311"/>
            <a:chOff x="7839776" y="-1"/>
            <a:chExt cx="1304277" cy="1306311"/>
          </a:xfrm>
        </p:grpSpPr>
        <p:sp>
          <p:nvSpPr>
            <p:cNvPr id="26" name="Google Shape;26;p3"/>
            <p:cNvSpPr/>
            <p:nvPr/>
          </p:nvSpPr>
          <p:spPr>
            <a:xfrm>
              <a:off x="8491926" y="-1"/>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7839776" y="-1"/>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a:off x="8491926" y="653149"/>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29;p3"/>
          <p:cNvGrpSpPr/>
          <p:nvPr/>
        </p:nvGrpSpPr>
        <p:grpSpPr>
          <a:xfrm flipH="1">
            <a:off x="7839776" y="3837199"/>
            <a:ext cx="1304277" cy="1306311"/>
            <a:chOff x="1" y="3837199"/>
            <a:chExt cx="1304277" cy="1306311"/>
          </a:xfrm>
        </p:grpSpPr>
        <p:sp>
          <p:nvSpPr>
            <p:cNvPr id="30" name="Google Shape;30;p3"/>
            <p:cNvSpPr/>
            <p:nvPr/>
          </p:nvSpPr>
          <p:spPr>
            <a:xfrm rot="10800000">
              <a:off x="1" y="4490349"/>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rot="10800000">
              <a:off x="652151" y="4490349"/>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10800000">
              <a:off x="1" y="3837199"/>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
  <p:cSld name="CUSTOM_16_1">
    <p:spTree>
      <p:nvGrpSpPr>
        <p:cNvPr id="1" name="Shape 352"/>
        <p:cNvGrpSpPr/>
        <p:nvPr/>
      </p:nvGrpSpPr>
      <p:grpSpPr>
        <a:xfrm>
          <a:off x="0" y="0"/>
          <a:ext cx="0" cy="0"/>
          <a:chOff x="0" y="0"/>
          <a:chExt cx="0" cy="0"/>
        </a:xfrm>
      </p:grpSpPr>
      <p:sp>
        <p:nvSpPr>
          <p:cNvPr id="353" name="Google Shape;353;p27"/>
          <p:cNvSpPr/>
          <p:nvPr/>
        </p:nvSpPr>
        <p:spPr>
          <a:xfrm>
            <a:off x="0" y="0"/>
            <a:ext cx="9144259" cy="5143463"/>
          </a:xfrm>
          <a:custGeom>
            <a:avLst/>
            <a:gdLst/>
            <a:ahLst/>
            <a:cxnLst/>
            <a:rect l="l" t="t" r="r" b="b"/>
            <a:pathLst>
              <a:path w="246310" h="123123" extrusionOk="0">
                <a:moveTo>
                  <a:pt x="245442" y="2136"/>
                </a:moveTo>
                <a:lnTo>
                  <a:pt x="244175" y="2136"/>
                </a:lnTo>
                <a:lnTo>
                  <a:pt x="244175" y="1035"/>
                </a:lnTo>
                <a:lnTo>
                  <a:pt x="244075" y="768"/>
                </a:lnTo>
                <a:lnTo>
                  <a:pt x="243274" y="1"/>
                </a:lnTo>
                <a:lnTo>
                  <a:pt x="243141" y="1"/>
                </a:lnTo>
                <a:lnTo>
                  <a:pt x="242173" y="1"/>
                </a:lnTo>
                <a:lnTo>
                  <a:pt x="240372" y="1"/>
                </a:lnTo>
                <a:lnTo>
                  <a:pt x="239238" y="1"/>
                </a:lnTo>
                <a:lnTo>
                  <a:pt x="231499" y="1"/>
                </a:lnTo>
                <a:lnTo>
                  <a:pt x="231332" y="1"/>
                </a:lnTo>
                <a:lnTo>
                  <a:pt x="230532" y="1"/>
                </a:lnTo>
                <a:lnTo>
                  <a:pt x="230365" y="1"/>
                </a:lnTo>
                <a:lnTo>
                  <a:pt x="222626" y="1"/>
                </a:lnTo>
                <a:lnTo>
                  <a:pt x="222626" y="1"/>
                </a:lnTo>
                <a:lnTo>
                  <a:pt x="221492" y="1"/>
                </a:lnTo>
                <a:lnTo>
                  <a:pt x="219691" y="1"/>
                </a:lnTo>
                <a:lnTo>
                  <a:pt x="218723" y="1"/>
                </a:lnTo>
                <a:lnTo>
                  <a:pt x="218557" y="1"/>
                </a:lnTo>
                <a:lnTo>
                  <a:pt x="217789" y="768"/>
                </a:lnTo>
                <a:lnTo>
                  <a:pt x="217689" y="1035"/>
                </a:lnTo>
                <a:lnTo>
                  <a:pt x="217689" y="2136"/>
                </a:lnTo>
                <a:lnTo>
                  <a:pt x="216422" y="2136"/>
                </a:lnTo>
                <a:lnTo>
                  <a:pt x="215521" y="3036"/>
                </a:lnTo>
                <a:lnTo>
                  <a:pt x="214654" y="2136"/>
                </a:lnTo>
                <a:lnTo>
                  <a:pt x="213386" y="2136"/>
                </a:lnTo>
                <a:lnTo>
                  <a:pt x="213386" y="1035"/>
                </a:lnTo>
                <a:lnTo>
                  <a:pt x="213286" y="768"/>
                </a:lnTo>
                <a:lnTo>
                  <a:pt x="212519" y="1"/>
                </a:lnTo>
                <a:lnTo>
                  <a:pt x="212352" y="1"/>
                </a:lnTo>
                <a:lnTo>
                  <a:pt x="211385" y="1"/>
                </a:lnTo>
                <a:lnTo>
                  <a:pt x="209584" y="1"/>
                </a:lnTo>
                <a:lnTo>
                  <a:pt x="208449" y="1"/>
                </a:lnTo>
                <a:lnTo>
                  <a:pt x="200710" y="1"/>
                </a:lnTo>
                <a:lnTo>
                  <a:pt x="200544" y="1"/>
                </a:lnTo>
                <a:lnTo>
                  <a:pt x="199743" y="1"/>
                </a:lnTo>
                <a:lnTo>
                  <a:pt x="199576" y="1"/>
                </a:lnTo>
                <a:lnTo>
                  <a:pt x="191837" y="1"/>
                </a:lnTo>
                <a:lnTo>
                  <a:pt x="190703" y="1"/>
                </a:lnTo>
                <a:lnTo>
                  <a:pt x="188902" y="1"/>
                </a:lnTo>
                <a:lnTo>
                  <a:pt x="187935" y="1"/>
                </a:lnTo>
                <a:lnTo>
                  <a:pt x="187801" y="1"/>
                </a:lnTo>
                <a:lnTo>
                  <a:pt x="187001" y="768"/>
                </a:lnTo>
                <a:lnTo>
                  <a:pt x="186901" y="1035"/>
                </a:lnTo>
                <a:lnTo>
                  <a:pt x="186901" y="2136"/>
                </a:lnTo>
                <a:lnTo>
                  <a:pt x="185633" y="2136"/>
                </a:lnTo>
                <a:lnTo>
                  <a:pt x="184766" y="3036"/>
                </a:lnTo>
                <a:lnTo>
                  <a:pt x="183865" y="2136"/>
                </a:lnTo>
                <a:lnTo>
                  <a:pt x="182598" y="2136"/>
                </a:lnTo>
                <a:lnTo>
                  <a:pt x="182598" y="1035"/>
                </a:lnTo>
                <a:lnTo>
                  <a:pt x="182497" y="768"/>
                </a:lnTo>
                <a:lnTo>
                  <a:pt x="181730" y="1"/>
                </a:lnTo>
                <a:lnTo>
                  <a:pt x="181563" y="1"/>
                </a:lnTo>
                <a:lnTo>
                  <a:pt x="180596" y="1"/>
                </a:lnTo>
                <a:lnTo>
                  <a:pt x="178795" y="1"/>
                </a:lnTo>
                <a:lnTo>
                  <a:pt x="177661" y="1"/>
                </a:lnTo>
                <a:lnTo>
                  <a:pt x="169922" y="1"/>
                </a:lnTo>
                <a:lnTo>
                  <a:pt x="169755" y="1"/>
                </a:lnTo>
                <a:lnTo>
                  <a:pt x="168954" y="1"/>
                </a:lnTo>
                <a:lnTo>
                  <a:pt x="168788" y="1"/>
                </a:lnTo>
                <a:lnTo>
                  <a:pt x="161049" y="1"/>
                </a:lnTo>
                <a:lnTo>
                  <a:pt x="159948" y="1"/>
                </a:lnTo>
                <a:lnTo>
                  <a:pt x="158113" y="1"/>
                </a:lnTo>
                <a:lnTo>
                  <a:pt x="157179" y="1"/>
                </a:lnTo>
                <a:lnTo>
                  <a:pt x="157013" y="1"/>
                </a:lnTo>
                <a:lnTo>
                  <a:pt x="156245" y="768"/>
                </a:lnTo>
                <a:lnTo>
                  <a:pt x="156112" y="1035"/>
                </a:lnTo>
                <a:lnTo>
                  <a:pt x="156112" y="2136"/>
                </a:lnTo>
                <a:lnTo>
                  <a:pt x="154844" y="2136"/>
                </a:lnTo>
                <a:lnTo>
                  <a:pt x="153944" y="3036"/>
                </a:lnTo>
                <a:lnTo>
                  <a:pt x="153076" y="2136"/>
                </a:lnTo>
                <a:lnTo>
                  <a:pt x="151809" y="2136"/>
                </a:lnTo>
                <a:lnTo>
                  <a:pt x="151809" y="1035"/>
                </a:lnTo>
                <a:lnTo>
                  <a:pt x="151675" y="768"/>
                </a:lnTo>
                <a:lnTo>
                  <a:pt x="150908" y="1"/>
                </a:lnTo>
                <a:lnTo>
                  <a:pt x="150741" y="1"/>
                </a:lnTo>
                <a:lnTo>
                  <a:pt x="149807" y="1"/>
                </a:lnTo>
                <a:lnTo>
                  <a:pt x="147973" y="1"/>
                </a:lnTo>
                <a:lnTo>
                  <a:pt x="146872" y="1"/>
                </a:lnTo>
                <a:lnTo>
                  <a:pt x="139133" y="1"/>
                </a:lnTo>
                <a:lnTo>
                  <a:pt x="138966" y="1"/>
                </a:lnTo>
                <a:lnTo>
                  <a:pt x="138166" y="1"/>
                </a:lnTo>
                <a:lnTo>
                  <a:pt x="137999" y="1"/>
                </a:lnTo>
                <a:lnTo>
                  <a:pt x="130260" y="1"/>
                </a:lnTo>
                <a:lnTo>
                  <a:pt x="129126" y="1"/>
                </a:lnTo>
                <a:lnTo>
                  <a:pt x="127325" y="1"/>
                </a:lnTo>
                <a:lnTo>
                  <a:pt x="126357" y="1"/>
                </a:lnTo>
                <a:lnTo>
                  <a:pt x="126191" y="1"/>
                </a:lnTo>
                <a:lnTo>
                  <a:pt x="125423" y="768"/>
                </a:lnTo>
                <a:lnTo>
                  <a:pt x="125323" y="1035"/>
                </a:lnTo>
                <a:lnTo>
                  <a:pt x="125323" y="2136"/>
                </a:lnTo>
                <a:lnTo>
                  <a:pt x="124056" y="2136"/>
                </a:lnTo>
                <a:lnTo>
                  <a:pt x="123155" y="3036"/>
                </a:lnTo>
                <a:lnTo>
                  <a:pt x="122254" y="2136"/>
                </a:lnTo>
                <a:lnTo>
                  <a:pt x="121020" y="2136"/>
                </a:lnTo>
                <a:lnTo>
                  <a:pt x="121020" y="1035"/>
                </a:lnTo>
                <a:lnTo>
                  <a:pt x="120887" y="768"/>
                </a:lnTo>
                <a:lnTo>
                  <a:pt x="120120" y="1"/>
                </a:lnTo>
                <a:lnTo>
                  <a:pt x="119953" y="1"/>
                </a:lnTo>
                <a:lnTo>
                  <a:pt x="119019" y="1"/>
                </a:lnTo>
                <a:lnTo>
                  <a:pt x="117184" y="1"/>
                </a:lnTo>
                <a:lnTo>
                  <a:pt x="116083" y="1"/>
                </a:lnTo>
                <a:lnTo>
                  <a:pt x="108311" y="1"/>
                </a:lnTo>
                <a:lnTo>
                  <a:pt x="108144" y="1"/>
                </a:lnTo>
                <a:lnTo>
                  <a:pt x="107377" y="1"/>
                </a:lnTo>
                <a:lnTo>
                  <a:pt x="107210" y="1"/>
                </a:lnTo>
                <a:lnTo>
                  <a:pt x="99472" y="1"/>
                </a:lnTo>
                <a:lnTo>
                  <a:pt x="98337" y="1"/>
                </a:lnTo>
                <a:lnTo>
                  <a:pt x="96536" y="1"/>
                </a:lnTo>
                <a:lnTo>
                  <a:pt x="95569" y="1"/>
                </a:lnTo>
                <a:lnTo>
                  <a:pt x="95402" y="1"/>
                </a:lnTo>
                <a:lnTo>
                  <a:pt x="94635" y="768"/>
                </a:lnTo>
                <a:lnTo>
                  <a:pt x="94535" y="1035"/>
                </a:lnTo>
                <a:lnTo>
                  <a:pt x="94535" y="2136"/>
                </a:lnTo>
                <a:lnTo>
                  <a:pt x="93267" y="2136"/>
                </a:lnTo>
                <a:lnTo>
                  <a:pt x="92366" y="3036"/>
                </a:lnTo>
                <a:lnTo>
                  <a:pt x="91499" y="2136"/>
                </a:lnTo>
                <a:lnTo>
                  <a:pt x="90232" y="2136"/>
                </a:lnTo>
                <a:lnTo>
                  <a:pt x="90232" y="1035"/>
                </a:lnTo>
                <a:lnTo>
                  <a:pt x="90098" y="768"/>
                </a:lnTo>
                <a:lnTo>
                  <a:pt x="89331" y="1"/>
                </a:lnTo>
                <a:lnTo>
                  <a:pt x="89164" y="1"/>
                </a:lnTo>
                <a:lnTo>
                  <a:pt x="88197" y="1"/>
                </a:lnTo>
                <a:lnTo>
                  <a:pt x="86396" y="1"/>
                </a:lnTo>
                <a:lnTo>
                  <a:pt x="85295" y="1"/>
                </a:lnTo>
                <a:lnTo>
                  <a:pt x="77523" y="1"/>
                </a:lnTo>
                <a:lnTo>
                  <a:pt x="77356" y="1"/>
                </a:lnTo>
                <a:lnTo>
                  <a:pt x="76589" y="1"/>
                </a:lnTo>
                <a:lnTo>
                  <a:pt x="76422" y="1"/>
                </a:lnTo>
                <a:lnTo>
                  <a:pt x="68650" y="1"/>
                </a:lnTo>
                <a:lnTo>
                  <a:pt x="67549" y="1"/>
                </a:lnTo>
                <a:lnTo>
                  <a:pt x="65714" y="1"/>
                </a:lnTo>
                <a:lnTo>
                  <a:pt x="64780" y="1"/>
                </a:lnTo>
                <a:lnTo>
                  <a:pt x="64613" y="1"/>
                </a:lnTo>
                <a:lnTo>
                  <a:pt x="63846" y="768"/>
                </a:lnTo>
                <a:lnTo>
                  <a:pt x="63713" y="1035"/>
                </a:lnTo>
                <a:lnTo>
                  <a:pt x="63713" y="2136"/>
                </a:lnTo>
                <a:lnTo>
                  <a:pt x="62478" y="2136"/>
                </a:lnTo>
                <a:lnTo>
                  <a:pt x="61578" y="3036"/>
                </a:lnTo>
                <a:lnTo>
                  <a:pt x="60677" y="2136"/>
                </a:lnTo>
                <a:lnTo>
                  <a:pt x="59443" y="2136"/>
                </a:lnTo>
                <a:lnTo>
                  <a:pt x="59443" y="1035"/>
                </a:lnTo>
                <a:lnTo>
                  <a:pt x="59310" y="768"/>
                </a:lnTo>
                <a:lnTo>
                  <a:pt x="58542" y="1"/>
                </a:lnTo>
                <a:lnTo>
                  <a:pt x="58376" y="1"/>
                </a:lnTo>
                <a:lnTo>
                  <a:pt x="57408" y="1"/>
                </a:lnTo>
                <a:lnTo>
                  <a:pt x="55607" y="1"/>
                </a:lnTo>
                <a:lnTo>
                  <a:pt x="54506" y="1"/>
                </a:lnTo>
                <a:lnTo>
                  <a:pt x="46734" y="1"/>
                </a:lnTo>
                <a:lnTo>
                  <a:pt x="46567" y="1"/>
                </a:lnTo>
                <a:lnTo>
                  <a:pt x="45767" y="1"/>
                </a:lnTo>
                <a:lnTo>
                  <a:pt x="45600" y="1"/>
                </a:lnTo>
                <a:lnTo>
                  <a:pt x="37861" y="1"/>
                </a:lnTo>
                <a:lnTo>
                  <a:pt x="36760" y="1"/>
                </a:lnTo>
                <a:lnTo>
                  <a:pt x="34925" y="1"/>
                </a:lnTo>
                <a:lnTo>
                  <a:pt x="33991" y="1"/>
                </a:lnTo>
                <a:lnTo>
                  <a:pt x="33825" y="1"/>
                </a:lnTo>
                <a:lnTo>
                  <a:pt x="33057" y="768"/>
                </a:lnTo>
                <a:lnTo>
                  <a:pt x="32924" y="1035"/>
                </a:lnTo>
                <a:lnTo>
                  <a:pt x="32924" y="2136"/>
                </a:lnTo>
                <a:lnTo>
                  <a:pt x="31690" y="2136"/>
                </a:lnTo>
                <a:lnTo>
                  <a:pt x="30789" y="3036"/>
                </a:lnTo>
                <a:lnTo>
                  <a:pt x="29889" y="2136"/>
                </a:lnTo>
                <a:lnTo>
                  <a:pt x="28654" y="2136"/>
                </a:lnTo>
                <a:lnTo>
                  <a:pt x="28654" y="1035"/>
                </a:lnTo>
                <a:lnTo>
                  <a:pt x="28521" y="768"/>
                </a:lnTo>
                <a:lnTo>
                  <a:pt x="27754" y="1"/>
                </a:lnTo>
                <a:lnTo>
                  <a:pt x="27587" y="1"/>
                </a:lnTo>
                <a:lnTo>
                  <a:pt x="26620" y="1"/>
                </a:lnTo>
                <a:lnTo>
                  <a:pt x="24818" y="1"/>
                </a:lnTo>
                <a:lnTo>
                  <a:pt x="23684" y="1"/>
                </a:lnTo>
                <a:lnTo>
                  <a:pt x="23684" y="1"/>
                </a:lnTo>
                <a:lnTo>
                  <a:pt x="15945" y="1"/>
                </a:lnTo>
                <a:lnTo>
                  <a:pt x="15778" y="1"/>
                </a:lnTo>
                <a:lnTo>
                  <a:pt x="14978" y="1"/>
                </a:lnTo>
                <a:lnTo>
                  <a:pt x="14811" y="1"/>
                </a:lnTo>
                <a:lnTo>
                  <a:pt x="7072" y="1"/>
                </a:lnTo>
                <a:lnTo>
                  <a:pt x="5938" y="1"/>
                </a:lnTo>
                <a:lnTo>
                  <a:pt x="4137" y="1"/>
                </a:lnTo>
                <a:lnTo>
                  <a:pt x="3169" y="1"/>
                </a:lnTo>
                <a:lnTo>
                  <a:pt x="3036" y="1"/>
                </a:lnTo>
                <a:lnTo>
                  <a:pt x="2235" y="768"/>
                </a:lnTo>
                <a:lnTo>
                  <a:pt x="2135" y="1035"/>
                </a:lnTo>
                <a:lnTo>
                  <a:pt x="2135" y="2136"/>
                </a:lnTo>
                <a:lnTo>
                  <a:pt x="868" y="2136"/>
                </a:lnTo>
                <a:lnTo>
                  <a:pt x="0" y="3036"/>
                </a:lnTo>
                <a:lnTo>
                  <a:pt x="0" y="3203"/>
                </a:lnTo>
                <a:lnTo>
                  <a:pt x="0" y="4137"/>
                </a:lnTo>
                <a:lnTo>
                  <a:pt x="0" y="5972"/>
                </a:lnTo>
                <a:lnTo>
                  <a:pt x="0" y="7073"/>
                </a:lnTo>
                <a:lnTo>
                  <a:pt x="0" y="14845"/>
                </a:lnTo>
                <a:lnTo>
                  <a:pt x="0" y="14978"/>
                </a:lnTo>
                <a:lnTo>
                  <a:pt x="0" y="15779"/>
                </a:lnTo>
                <a:lnTo>
                  <a:pt x="0" y="15946"/>
                </a:lnTo>
                <a:lnTo>
                  <a:pt x="0" y="23685"/>
                </a:lnTo>
                <a:lnTo>
                  <a:pt x="0" y="24819"/>
                </a:lnTo>
                <a:lnTo>
                  <a:pt x="0" y="26620"/>
                </a:lnTo>
                <a:lnTo>
                  <a:pt x="0" y="27587"/>
                </a:lnTo>
                <a:lnTo>
                  <a:pt x="0" y="27754"/>
                </a:lnTo>
                <a:lnTo>
                  <a:pt x="868" y="28621"/>
                </a:lnTo>
                <a:lnTo>
                  <a:pt x="2135" y="28621"/>
                </a:lnTo>
                <a:lnTo>
                  <a:pt x="2135" y="29722"/>
                </a:lnTo>
                <a:lnTo>
                  <a:pt x="2235" y="30022"/>
                </a:lnTo>
                <a:lnTo>
                  <a:pt x="3036" y="30790"/>
                </a:lnTo>
                <a:lnTo>
                  <a:pt x="2235" y="31557"/>
                </a:lnTo>
                <a:lnTo>
                  <a:pt x="2135" y="31824"/>
                </a:lnTo>
                <a:lnTo>
                  <a:pt x="2135" y="32924"/>
                </a:lnTo>
                <a:lnTo>
                  <a:pt x="868" y="32924"/>
                </a:lnTo>
                <a:lnTo>
                  <a:pt x="0" y="33825"/>
                </a:lnTo>
                <a:lnTo>
                  <a:pt x="0" y="33959"/>
                </a:lnTo>
                <a:lnTo>
                  <a:pt x="0" y="34926"/>
                </a:lnTo>
                <a:lnTo>
                  <a:pt x="0" y="36727"/>
                </a:lnTo>
                <a:lnTo>
                  <a:pt x="0" y="37861"/>
                </a:lnTo>
                <a:lnTo>
                  <a:pt x="0" y="45600"/>
                </a:lnTo>
                <a:lnTo>
                  <a:pt x="0" y="45767"/>
                </a:lnTo>
                <a:lnTo>
                  <a:pt x="0" y="46568"/>
                </a:lnTo>
                <a:lnTo>
                  <a:pt x="0" y="46734"/>
                </a:lnTo>
                <a:lnTo>
                  <a:pt x="0" y="54473"/>
                </a:lnTo>
                <a:lnTo>
                  <a:pt x="0" y="55607"/>
                </a:lnTo>
                <a:lnTo>
                  <a:pt x="0" y="57409"/>
                </a:lnTo>
                <a:lnTo>
                  <a:pt x="0" y="58376"/>
                </a:lnTo>
                <a:lnTo>
                  <a:pt x="0" y="58509"/>
                </a:lnTo>
                <a:lnTo>
                  <a:pt x="868" y="59410"/>
                </a:lnTo>
                <a:lnTo>
                  <a:pt x="2135" y="59410"/>
                </a:lnTo>
                <a:lnTo>
                  <a:pt x="2135" y="60511"/>
                </a:lnTo>
                <a:lnTo>
                  <a:pt x="2235" y="60778"/>
                </a:lnTo>
                <a:lnTo>
                  <a:pt x="3036" y="61545"/>
                </a:lnTo>
                <a:lnTo>
                  <a:pt x="2235" y="62312"/>
                </a:lnTo>
                <a:lnTo>
                  <a:pt x="2135" y="62612"/>
                </a:lnTo>
                <a:lnTo>
                  <a:pt x="2135" y="63713"/>
                </a:lnTo>
                <a:lnTo>
                  <a:pt x="868" y="63713"/>
                </a:lnTo>
                <a:lnTo>
                  <a:pt x="0" y="64580"/>
                </a:lnTo>
                <a:lnTo>
                  <a:pt x="0" y="64747"/>
                </a:lnTo>
                <a:lnTo>
                  <a:pt x="0" y="65715"/>
                </a:lnTo>
                <a:lnTo>
                  <a:pt x="0" y="67516"/>
                </a:lnTo>
                <a:lnTo>
                  <a:pt x="0" y="68650"/>
                </a:lnTo>
                <a:lnTo>
                  <a:pt x="0" y="76389"/>
                </a:lnTo>
                <a:lnTo>
                  <a:pt x="0" y="76556"/>
                </a:lnTo>
                <a:lnTo>
                  <a:pt x="0" y="77356"/>
                </a:lnTo>
                <a:lnTo>
                  <a:pt x="0" y="77490"/>
                </a:lnTo>
                <a:lnTo>
                  <a:pt x="0" y="85262"/>
                </a:lnTo>
                <a:lnTo>
                  <a:pt x="0" y="86363"/>
                </a:lnTo>
                <a:lnTo>
                  <a:pt x="0" y="88197"/>
                </a:lnTo>
                <a:lnTo>
                  <a:pt x="0" y="89131"/>
                </a:lnTo>
                <a:lnTo>
                  <a:pt x="0" y="89298"/>
                </a:lnTo>
                <a:lnTo>
                  <a:pt x="868" y="90199"/>
                </a:lnTo>
                <a:lnTo>
                  <a:pt x="2135" y="90199"/>
                </a:lnTo>
                <a:lnTo>
                  <a:pt x="2135" y="91266"/>
                </a:lnTo>
                <a:lnTo>
                  <a:pt x="2235" y="91566"/>
                </a:lnTo>
                <a:lnTo>
                  <a:pt x="3036" y="92334"/>
                </a:lnTo>
                <a:lnTo>
                  <a:pt x="2235" y="93101"/>
                </a:lnTo>
                <a:lnTo>
                  <a:pt x="2135" y="93368"/>
                </a:lnTo>
                <a:lnTo>
                  <a:pt x="2135" y="94469"/>
                </a:lnTo>
                <a:lnTo>
                  <a:pt x="868" y="94469"/>
                </a:lnTo>
                <a:lnTo>
                  <a:pt x="0" y="95369"/>
                </a:lnTo>
                <a:lnTo>
                  <a:pt x="0" y="95536"/>
                </a:lnTo>
                <a:lnTo>
                  <a:pt x="0" y="96470"/>
                </a:lnTo>
                <a:lnTo>
                  <a:pt x="0" y="98305"/>
                </a:lnTo>
                <a:lnTo>
                  <a:pt x="0" y="99405"/>
                </a:lnTo>
                <a:lnTo>
                  <a:pt x="0" y="107178"/>
                </a:lnTo>
                <a:lnTo>
                  <a:pt x="0" y="107311"/>
                </a:lnTo>
                <a:lnTo>
                  <a:pt x="0" y="108112"/>
                </a:lnTo>
                <a:lnTo>
                  <a:pt x="0" y="108278"/>
                </a:lnTo>
                <a:lnTo>
                  <a:pt x="0" y="116017"/>
                </a:lnTo>
                <a:lnTo>
                  <a:pt x="0" y="117151"/>
                </a:lnTo>
                <a:lnTo>
                  <a:pt x="0" y="118953"/>
                </a:lnTo>
                <a:lnTo>
                  <a:pt x="0" y="119920"/>
                </a:lnTo>
                <a:lnTo>
                  <a:pt x="0" y="120087"/>
                </a:lnTo>
                <a:lnTo>
                  <a:pt x="868" y="120954"/>
                </a:lnTo>
                <a:lnTo>
                  <a:pt x="2135" y="120954"/>
                </a:lnTo>
                <a:lnTo>
                  <a:pt x="2135" y="122055"/>
                </a:lnTo>
                <a:lnTo>
                  <a:pt x="2235" y="122355"/>
                </a:lnTo>
                <a:lnTo>
                  <a:pt x="3036" y="123122"/>
                </a:lnTo>
                <a:lnTo>
                  <a:pt x="3169" y="123122"/>
                </a:lnTo>
                <a:lnTo>
                  <a:pt x="4137" y="123122"/>
                </a:lnTo>
                <a:lnTo>
                  <a:pt x="5938" y="123122"/>
                </a:lnTo>
                <a:lnTo>
                  <a:pt x="7072" y="123122"/>
                </a:lnTo>
                <a:lnTo>
                  <a:pt x="14811" y="123122"/>
                </a:lnTo>
                <a:lnTo>
                  <a:pt x="14978" y="123122"/>
                </a:lnTo>
                <a:lnTo>
                  <a:pt x="15778" y="123122"/>
                </a:lnTo>
                <a:lnTo>
                  <a:pt x="15945" y="123122"/>
                </a:lnTo>
                <a:lnTo>
                  <a:pt x="23684" y="123122"/>
                </a:lnTo>
                <a:lnTo>
                  <a:pt x="23684" y="123122"/>
                </a:lnTo>
                <a:lnTo>
                  <a:pt x="24818" y="123122"/>
                </a:lnTo>
                <a:lnTo>
                  <a:pt x="26620" y="123122"/>
                </a:lnTo>
                <a:lnTo>
                  <a:pt x="27587" y="123122"/>
                </a:lnTo>
                <a:lnTo>
                  <a:pt x="27754" y="123122"/>
                </a:lnTo>
                <a:lnTo>
                  <a:pt x="28521" y="122355"/>
                </a:lnTo>
                <a:lnTo>
                  <a:pt x="28621" y="122055"/>
                </a:lnTo>
                <a:lnTo>
                  <a:pt x="28621" y="120954"/>
                </a:lnTo>
                <a:lnTo>
                  <a:pt x="29889" y="120954"/>
                </a:lnTo>
                <a:lnTo>
                  <a:pt x="30789" y="120087"/>
                </a:lnTo>
                <a:lnTo>
                  <a:pt x="31656" y="120954"/>
                </a:lnTo>
                <a:lnTo>
                  <a:pt x="32924" y="120954"/>
                </a:lnTo>
                <a:lnTo>
                  <a:pt x="32924" y="122055"/>
                </a:lnTo>
                <a:lnTo>
                  <a:pt x="33024" y="122355"/>
                </a:lnTo>
                <a:lnTo>
                  <a:pt x="33825" y="123122"/>
                </a:lnTo>
                <a:lnTo>
                  <a:pt x="33958" y="123122"/>
                </a:lnTo>
                <a:lnTo>
                  <a:pt x="34925" y="123122"/>
                </a:lnTo>
                <a:lnTo>
                  <a:pt x="36727" y="123122"/>
                </a:lnTo>
                <a:lnTo>
                  <a:pt x="37861" y="123122"/>
                </a:lnTo>
                <a:lnTo>
                  <a:pt x="45600" y="123122"/>
                </a:lnTo>
                <a:lnTo>
                  <a:pt x="45767" y="123122"/>
                </a:lnTo>
                <a:lnTo>
                  <a:pt x="46567" y="123122"/>
                </a:lnTo>
                <a:lnTo>
                  <a:pt x="46734" y="123122"/>
                </a:lnTo>
                <a:lnTo>
                  <a:pt x="54473" y="123122"/>
                </a:lnTo>
                <a:lnTo>
                  <a:pt x="55607" y="123122"/>
                </a:lnTo>
                <a:lnTo>
                  <a:pt x="57408" y="123122"/>
                </a:lnTo>
                <a:lnTo>
                  <a:pt x="58376" y="123122"/>
                </a:lnTo>
                <a:lnTo>
                  <a:pt x="58542" y="123122"/>
                </a:lnTo>
                <a:lnTo>
                  <a:pt x="59310" y="122355"/>
                </a:lnTo>
                <a:lnTo>
                  <a:pt x="59410" y="122055"/>
                </a:lnTo>
                <a:lnTo>
                  <a:pt x="59410" y="120954"/>
                </a:lnTo>
                <a:lnTo>
                  <a:pt x="60677" y="120954"/>
                </a:lnTo>
                <a:lnTo>
                  <a:pt x="61578" y="120087"/>
                </a:lnTo>
                <a:lnTo>
                  <a:pt x="62445" y="120954"/>
                </a:lnTo>
                <a:lnTo>
                  <a:pt x="63713" y="120954"/>
                </a:lnTo>
                <a:lnTo>
                  <a:pt x="63713" y="122055"/>
                </a:lnTo>
                <a:lnTo>
                  <a:pt x="63813" y="122355"/>
                </a:lnTo>
                <a:lnTo>
                  <a:pt x="64613" y="123122"/>
                </a:lnTo>
                <a:lnTo>
                  <a:pt x="64747" y="123122"/>
                </a:lnTo>
                <a:lnTo>
                  <a:pt x="65714" y="123122"/>
                </a:lnTo>
                <a:lnTo>
                  <a:pt x="67515" y="123122"/>
                </a:lnTo>
                <a:lnTo>
                  <a:pt x="68650" y="123122"/>
                </a:lnTo>
                <a:lnTo>
                  <a:pt x="76388" y="123122"/>
                </a:lnTo>
                <a:lnTo>
                  <a:pt x="76555" y="123122"/>
                </a:lnTo>
                <a:lnTo>
                  <a:pt x="77356" y="123122"/>
                </a:lnTo>
                <a:lnTo>
                  <a:pt x="77523" y="123122"/>
                </a:lnTo>
                <a:lnTo>
                  <a:pt x="85261" y="123122"/>
                </a:lnTo>
                <a:lnTo>
                  <a:pt x="86362" y="123122"/>
                </a:lnTo>
                <a:lnTo>
                  <a:pt x="88197" y="123122"/>
                </a:lnTo>
                <a:lnTo>
                  <a:pt x="89131" y="123122"/>
                </a:lnTo>
                <a:lnTo>
                  <a:pt x="89298" y="123122"/>
                </a:lnTo>
                <a:lnTo>
                  <a:pt x="90065" y="122355"/>
                </a:lnTo>
                <a:lnTo>
                  <a:pt x="90198" y="122055"/>
                </a:lnTo>
                <a:lnTo>
                  <a:pt x="90198" y="120954"/>
                </a:lnTo>
                <a:lnTo>
                  <a:pt x="91466" y="120954"/>
                </a:lnTo>
                <a:lnTo>
                  <a:pt x="92333" y="120087"/>
                </a:lnTo>
                <a:lnTo>
                  <a:pt x="93234" y="120954"/>
                </a:lnTo>
                <a:lnTo>
                  <a:pt x="94501" y="120954"/>
                </a:lnTo>
                <a:lnTo>
                  <a:pt x="94501" y="122055"/>
                </a:lnTo>
                <a:lnTo>
                  <a:pt x="94601" y="122355"/>
                </a:lnTo>
                <a:lnTo>
                  <a:pt x="95369" y="123122"/>
                </a:lnTo>
                <a:lnTo>
                  <a:pt x="95535" y="123122"/>
                </a:lnTo>
                <a:lnTo>
                  <a:pt x="96503" y="123122"/>
                </a:lnTo>
                <a:lnTo>
                  <a:pt x="98304" y="123122"/>
                </a:lnTo>
                <a:lnTo>
                  <a:pt x="99438" y="123122"/>
                </a:lnTo>
                <a:lnTo>
                  <a:pt x="107177" y="123122"/>
                </a:lnTo>
                <a:lnTo>
                  <a:pt x="107344" y="123122"/>
                </a:lnTo>
                <a:lnTo>
                  <a:pt x="108111" y="123122"/>
                </a:lnTo>
                <a:lnTo>
                  <a:pt x="108278" y="123122"/>
                </a:lnTo>
                <a:lnTo>
                  <a:pt x="116050" y="123122"/>
                </a:lnTo>
                <a:lnTo>
                  <a:pt x="117151" y="123122"/>
                </a:lnTo>
                <a:lnTo>
                  <a:pt x="118985" y="123122"/>
                </a:lnTo>
                <a:lnTo>
                  <a:pt x="119919" y="123122"/>
                </a:lnTo>
                <a:lnTo>
                  <a:pt x="120086" y="123122"/>
                </a:lnTo>
                <a:lnTo>
                  <a:pt x="120853" y="122355"/>
                </a:lnTo>
                <a:lnTo>
                  <a:pt x="120987" y="122055"/>
                </a:lnTo>
                <a:lnTo>
                  <a:pt x="120987" y="120954"/>
                </a:lnTo>
                <a:lnTo>
                  <a:pt x="122221" y="120954"/>
                </a:lnTo>
                <a:lnTo>
                  <a:pt x="123122" y="120087"/>
                </a:lnTo>
                <a:lnTo>
                  <a:pt x="124022" y="120954"/>
                </a:lnTo>
                <a:lnTo>
                  <a:pt x="125257" y="120954"/>
                </a:lnTo>
                <a:lnTo>
                  <a:pt x="125257" y="122055"/>
                </a:lnTo>
                <a:lnTo>
                  <a:pt x="125390" y="122355"/>
                </a:lnTo>
                <a:lnTo>
                  <a:pt x="126157" y="123122"/>
                </a:lnTo>
                <a:lnTo>
                  <a:pt x="126324" y="123122"/>
                </a:lnTo>
                <a:lnTo>
                  <a:pt x="127291" y="123122"/>
                </a:lnTo>
                <a:lnTo>
                  <a:pt x="129093" y="123122"/>
                </a:lnTo>
                <a:lnTo>
                  <a:pt x="130193" y="123122"/>
                </a:lnTo>
                <a:lnTo>
                  <a:pt x="137966" y="123122"/>
                </a:lnTo>
                <a:lnTo>
                  <a:pt x="138132" y="123122"/>
                </a:lnTo>
                <a:lnTo>
                  <a:pt x="138900" y="123122"/>
                </a:lnTo>
                <a:lnTo>
                  <a:pt x="139066" y="123122"/>
                </a:lnTo>
                <a:lnTo>
                  <a:pt x="146839" y="123122"/>
                </a:lnTo>
                <a:lnTo>
                  <a:pt x="147939" y="123122"/>
                </a:lnTo>
                <a:lnTo>
                  <a:pt x="149741" y="123122"/>
                </a:lnTo>
                <a:lnTo>
                  <a:pt x="150708" y="123122"/>
                </a:lnTo>
                <a:lnTo>
                  <a:pt x="150875" y="123122"/>
                </a:lnTo>
                <a:lnTo>
                  <a:pt x="151642" y="122355"/>
                </a:lnTo>
                <a:lnTo>
                  <a:pt x="151776" y="122055"/>
                </a:lnTo>
                <a:lnTo>
                  <a:pt x="151776" y="120954"/>
                </a:lnTo>
                <a:lnTo>
                  <a:pt x="153010" y="120954"/>
                </a:lnTo>
                <a:lnTo>
                  <a:pt x="153910" y="120087"/>
                </a:lnTo>
                <a:lnTo>
                  <a:pt x="154778" y="120954"/>
                </a:lnTo>
                <a:lnTo>
                  <a:pt x="156112" y="120954"/>
                </a:lnTo>
                <a:lnTo>
                  <a:pt x="156112" y="122055"/>
                </a:lnTo>
                <a:lnTo>
                  <a:pt x="156212" y="122355"/>
                </a:lnTo>
                <a:lnTo>
                  <a:pt x="156979" y="123122"/>
                </a:lnTo>
                <a:lnTo>
                  <a:pt x="157146" y="123122"/>
                </a:lnTo>
                <a:lnTo>
                  <a:pt x="158113" y="123122"/>
                </a:lnTo>
                <a:lnTo>
                  <a:pt x="159915" y="123122"/>
                </a:lnTo>
                <a:lnTo>
                  <a:pt x="161049" y="123122"/>
                </a:lnTo>
                <a:lnTo>
                  <a:pt x="168788" y="123122"/>
                </a:lnTo>
                <a:lnTo>
                  <a:pt x="168954" y="123122"/>
                </a:lnTo>
                <a:lnTo>
                  <a:pt x="169722" y="123122"/>
                </a:lnTo>
                <a:lnTo>
                  <a:pt x="169888" y="123122"/>
                </a:lnTo>
                <a:lnTo>
                  <a:pt x="177661" y="123122"/>
                </a:lnTo>
                <a:lnTo>
                  <a:pt x="178761" y="123122"/>
                </a:lnTo>
                <a:lnTo>
                  <a:pt x="180596" y="123122"/>
                </a:lnTo>
                <a:lnTo>
                  <a:pt x="181530" y="123122"/>
                </a:lnTo>
                <a:lnTo>
                  <a:pt x="181697" y="123122"/>
                </a:lnTo>
                <a:lnTo>
                  <a:pt x="182464" y="122355"/>
                </a:lnTo>
                <a:lnTo>
                  <a:pt x="182598" y="122055"/>
                </a:lnTo>
                <a:lnTo>
                  <a:pt x="182598" y="120954"/>
                </a:lnTo>
                <a:lnTo>
                  <a:pt x="183832" y="120954"/>
                </a:lnTo>
                <a:lnTo>
                  <a:pt x="184732" y="120087"/>
                </a:lnTo>
                <a:lnTo>
                  <a:pt x="185633" y="120954"/>
                </a:lnTo>
                <a:lnTo>
                  <a:pt x="186867" y="120954"/>
                </a:lnTo>
                <a:lnTo>
                  <a:pt x="186867" y="122055"/>
                </a:lnTo>
                <a:lnTo>
                  <a:pt x="187001" y="122355"/>
                </a:lnTo>
                <a:lnTo>
                  <a:pt x="187768" y="123122"/>
                </a:lnTo>
                <a:lnTo>
                  <a:pt x="187935" y="123122"/>
                </a:lnTo>
                <a:lnTo>
                  <a:pt x="188869" y="123122"/>
                </a:lnTo>
                <a:lnTo>
                  <a:pt x="190703" y="123122"/>
                </a:lnTo>
                <a:lnTo>
                  <a:pt x="191804" y="123122"/>
                </a:lnTo>
                <a:lnTo>
                  <a:pt x="199576" y="123122"/>
                </a:lnTo>
                <a:lnTo>
                  <a:pt x="199743" y="123122"/>
                </a:lnTo>
                <a:lnTo>
                  <a:pt x="200510" y="123122"/>
                </a:lnTo>
                <a:lnTo>
                  <a:pt x="200677" y="123122"/>
                </a:lnTo>
                <a:lnTo>
                  <a:pt x="208449" y="123122"/>
                </a:lnTo>
                <a:lnTo>
                  <a:pt x="209550" y="123122"/>
                </a:lnTo>
                <a:lnTo>
                  <a:pt x="211351" y="123122"/>
                </a:lnTo>
                <a:lnTo>
                  <a:pt x="212319" y="123122"/>
                </a:lnTo>
                <a:lnTo>
                  <a:pt x="212486" y="123122"/>
                </a:lnTo>
                <a:lnTo>
                  <a:pt x="213253" y="122355"/>
                </a:lnTo>
                <a:lnTo>
                  <a:pt x="213386" y="122055"/>
                </a:lnTo>
                <a:lnTo>
                  <a:pt x="213386" y="120954"/>
                </a:lnTo>
                <a:lnTo>
                  <a:pt x="214620" y="120954"/>
                </a:lnTo>
                <a:lnTo>
                  <a:pt x="215521" y="120087"/>
                </a:lnTo>
                <a:lnTo>
                  <a:pt x="216388" y="120954"/>
                </a:lnTo>
                <a:lnTo>
                  <a:pt x="217656" y="120954"/>
                </a:lnTo>
                <a:lnTo>
                  <a:pt x="217656" y="122055"/>
                </a:lnTo>
                <a:lnTo>
                  <a:pt x="217789" y="122355"/>
                </a:lnTo>
                <a:lnTo>
                  <a:pt x="218557" y="123122"/>
                </a:lnTo>
                <a:lnTo>
                  <a:pt x="218723" y="123122"/>
                </a:lnTo>
                <a:lnTo>
                  <a:pt x="219657" y="123122"/>
                </a:lnTo>
                <a:lnTo>
                  <a:pt x="221492" y="123122"/>
                </a:lnTo>
                <a:lnTo>
                  <a:pt x="222593" y="123122"/>
                </a:lnTo>
                <a:lnTo>
                  <a:pt x="222593" y="123122"/>
                </a:lnTo>
                <a:lnTo>
                  <a:pt x="230365" y="123122"/>
                </a:lnTo>
                <a:lnTo>
                  <a:pt x="230498" y="123122"/>
                </a:lnTo>
                <a:lnTo>
                  <a:pt x="231299" y="123122"/>
                </a:lnTo>
                <a:lnTo>
                  <a:pt x="231466" y="123122"/>
                </a:lnTo>
                <a:lnTo>
                  <a:pt x="239205" y="123122"/>
                </a:lnTo>
                <a:lnTo>
                  <a:pt x="240339" y="123122"/>
                </a:lnTo>
                <a:lnTo>
                  <a:pt x="242140" y="123122"/>
                </a:lnTo>
                <a:lnTo>
                  <a:pt x="243107" y="123122"/>
                </a:lnTo>
                <a:lnTo>
                  <a:pt x="243274" y="123122"/>
                </a:lnTo>
                <a:lnTo>
                  <a:pt x="244041" y="122355"/>
                </a:lnTo>
                <a:lnTo>
                  <a:pt x="244142" y="122055"/>
                </a:lnTo>
                <a:lnTo>
                  <a:pt x="244142" y="120954"/>
                </a:lnTo>
                <a:lnTo>
                  <a:pt x="245409" y="120954"/>
                </a:lnTo>
                <a:lnTo>
                  <a:pt x="246310" y="120087"/>
                </a:lnTo>
                <a:lnTo>
                  <a:pt x="246310" y="119920"/>
                </a:lnTo>
                <a:lnTo>
                  <a:pt x="246310" y="118953"/>
                </a:lnTo>
                <a:lnTo>
                  <a:pt x="246310" y="117151"/>
                </a:lnTo>
                <a:lnTo>
                  <a:pt x="246310" y="116017"/>
                </a:lnTo>
                <a:lnTo>
                  <a:pt x="246310" y="108278"/>
                </a:lnTo>
                <a:lnTo>
                  <a:pt x="246310" y="108112"/>
                </a:lnTo>
                <a:lnTo>
                  <a:pt x="246310" y="107311"/>
                </a:lnTo>
                <a:lnTo>
                  <a:pt x="246310" y="107178"/>
                </a:lnTo>
                <a:lnTo>
                  <a:pt x="246310" y="99405"/>
                </a:lnTo>
                <a:lnTo>
                  <a:pt x="246310" y="98305"/>
                </a:lnTo>
                <a:lnTo>
                  <a:pt x="246310" y="96470"/>
                </a:lnTo>
                <a:lnTo>
                  <a:pt x="246310" y="95536"/>
                </a:lnTo>
                <a:lnTo>
                  <a:pt x="246310" y="95369"/>
                </a:lnTo>
                <a:lnTo>
                  <a:pt x="245409" y="94469"/>
                </a:lnTo>
                <a:lnTo>
                  <a:pt x="244142" y="94469"/>
                </a:lnTo>
                <a:lnTo>
                  <a:pt x="244142" y="93368"/>
                </a:lnTo>
                <a:lnTo>
                  <a:pt x="244041" y="93101"/>
                </a:lnTo>
                <a:lnTo>
                  <a:pt x="243274" y="92334"/>
                </a:lnTo>
                <a:lnTo>
                  <a:pt x="244041" y="91566"/>
                </a:lnTo>
                <a:lnTo>
                  <a:pt x="244142" y="91266"/>
                </a:lnTo>
                <a:lnTo>
                  <a:pt x="244142" y="90199"/>
                </a:lnTo>
                <a:lnTo>
                  <a:pt x="245409" y="90199"/>
                </a:lnTo>
                <a:lnTo>
                  <a:pt x="246310" y="89298"/>
                </a:lnTo>
                <a:lnTo>
                  <a:pt x="246310" y="89131"/>
                </a:lnTo>
                <a:lnTo>
                  <a:pt x="246310" y="88197"/>
                </a:lnTo>
                <a:lnTo>
                  <a:pt x="246310" y="86363"/>
                </a:lnTo>
                <a:lnTo>
                  <a:pt x="246310" y="85262"/>
                </a:lnTo>
                <a:lnTo>
                  <a:pt x="246310" y="77490"/>
                </a:lnTo>
                <a:lnTo>
                  <a:pt x="246310" y="77323"/>
                </a:lnTo>
                <a:lnTo>
                  <a:pt x="246310" y="76556"/>
                </a:lnTo>
                <a:lnTo>
                  <a:pt x="246310" y="76389"/>
                </a:lnTo>
                <a:lnTo>
                  <a:pt x="246310" y="68617"/>
                </a:lnTo>
                <a:lnTo>
                  <a:pt x="246310" y="67516"/>
                </a:lnTo>
                <a:lnTo>
                  <a:pt x="246310" y="65715"/>
                </a:lnTo>
                <a:lnTo>
                  <a:pt x="246310" y="64747"/>
                </a:lnTo>
                <a:lnTo>
                  <a:pt x="246310" y="64580"/>
                </a:lnTo>
                <a:lnTo>
                  <a:pt x="245409" y="63713"/>
                </a:lnTo>
                <a:lnTo>
                  <a:pt x="244142" y="63713"/>
                </a:lnTo>
                <a:lnTo>
                  <a:pt x="244142" y="62612"/>
                </a:lnTo>
                <a:lnTo>
                  <a:pt x="244041" y="62312"/>
                </a:lnTo>
                <a:lnTo>
                  <a:pt x="243274" y="61545"/>
                </a:lnTo>
                <a:lnTo>
                  <a:pt x="244041" y="60778"/>
                </a:lnTo>
                <a:lnTo>
                  <a:pt x="244142" y="60511"/>
                </a:lnTo>
                <a:lnTo>
                  <a:pt x="244142" y="59410"/>
                </a:lnTo>
                <a:lnTo>
                  <a:pt x="245409" y="59410"/>
                </a:lnTo>
                <a:lnTo>
                  <a:pt x="246310" y="58509"/>
                </a:lnTo>
                <a:lnTo>
                  <a:pt x="246310" y="58376"/>
                </a:lnTo>
                <a:lnTo>
                  <a:pt x="246310" y="57409"/>
                </a:lnTo>
                <a:lnTo>
                  <a:pt x="246310" y="55607"/>
                </a:lnTo>
                <a:lnTo>
                  <a:pt x="246310" y="54473"/>
                </a:lnTo>
                <a:lnTo>
                  <a:pt x="246310" y="46734"/>
                </a:lnTo>
                <a:lnTo>
                  <a:pt x="246310" y="46568"/>
                </a:lnTo>
                <a:lnTo>
                  <a:pt x="246310" y="45800"/>
                </a:lnTo>
                <a:lnTo>
                  <a:pt x="246310" y="45634"/>
                </a:lnTo>
                <a:lnTo>
                  <a:pt x="246310" y="37861"/>
                </a:lnTo>
                <a:lnTo>
                  <a:pt x="246310" y="36761"/>
                </a:lnTo>
                <a:lnTo>
                  <a:pt x="246310" y="34926"/>
                </a:lnTo>
                <a:lnTo>
                  <a:pt x="246310" y="33992"/>
                </a:lnTo>
                <a:lnTo>
                  <a:pt x="246310" y="33825"/>
                </a:lnTo>
                <a:lnTo>
                  <a:pt x="245409" y="32924"/>
                </a:lnTo>
                <a:lnTo>
                  <a:pt x="244142" y="32924"/>
                </a:lnTo>
                <a:lnTo>
                  <a:pt x="244142" y="31824"/>
                </a:lnTo>
                <a:lnTo>
                  <a:pt x="244041" y="31557"/>
                </a:lnTo>
                <a:lnTo>
                  <a:pt x="243274" y="30790"/>
                </a:lnTo>
                <a:lnTo>
                  <a:pt x="244041" y="30022"/>
                </a:lnTo>
                <a:lnTo>
                  <a:pt x="244142" y="29722"/>
                </a:lnTo>
                <a:lnTo>
                  <a:pt x="244142" y="28655"/>
                </a:lnTo>
                <a:lnTo>
                  <a:pt x="245409" y="28655"/>
                </a:lnTo>
                <a:lnTo>
                  <a:pt x="246310" y="27754"/>
                </a:lnTo>
                <a:lnTo>
                  <a:pt x="246310" y="27587"/>
                </a:lnTo>
                <a:lnTo>
                  <a:pt x="246310" y="26620"/>
                </a:lnTo>
                <a:lnTo>
                  <a:pt x="246310" y="24819"/>
                </a:lnTo>
                <a:lnTo>
                  <a:pt x="246310" y="23718"/>
                </a:lnTo>
                <a:lnTo>
                  <a:pt x="246310" y="15946"/>
                </a:lnTo>
                <a:lnTo>
                  <a:pt x="246310" y="15779"/>
                </a:lnTo>
                <a:lnTo>
                  <a:pt x="246310" y="15012"/>
                </a:lnTo>
                <a:lnTo>
                  <a:pt x="246310" y="14845"/>
                </a:lnTo>
                <a:lnTo>
                  <a:pt x="246310" y="7073"/>
                </a:lnTo>
                <a:lnTo>
                  <a:pt x="246310" y="5972"/>
                </a:lnTo>
                <a:lnTo>
                  <a:pt x="246310" y="4137"/>
                </a:lnTo>
                <a:lnTo>
                  <a:pt x="246310" y="3203"/>
                </a:lnTo>
                <a:lnTo>
                  <a:pt x="246310" y="3036"/>
                </a:lnTo>
                <a:close/>
                <a:moveTo>
                  <a:pt x="242574" y="401"/>
                </a:moveTo>
                <a:lnTo>
                  <a:pt x="243374" y="1202"/>
                </a:lnTo>
                <a:lnTo>
                  <a:pt x="243374" y="2503"/>
                </a:lnTo>
                <a:lnTo>
                  <a:pt x="242107" y="3804"/>
                </a:lnTo>
                <a:lnTo>
                  <a:pt x="242107" y="1735"/>
                </a:lnTo>
                <a:lnTo>
                  <a:pt x="240739" y="401"/>
                </a:lnTo>
                <a:lnTo>
                  <a:pt x="242574" y="401"/>
                </a:lnTo>
                <a:close/>
                <a:moveTo>
                  <a:pt x="239338" y="6439"/>
                </a:moveTo>
                <a:lnTo>
                  <a:pt x="234635" y="6439"/>
                </a:lnTo>
                <a:lnTo>
                  <a:pt x="231332" y="3103"/>
                </a:lnTo>
                <a:lnTo>
                  <a:pt x="231332" y="935"/>
                </a:lnTo>
                <a:lnTo>
                  <a:pt x="235269" y="4904"/>
                </a:lnTo>
                <a:lnTo>
                  <a:pt x="240873" y="4904"/>
                </a:lnTo>
                <a:close/>
                <a:moveTo>
                  <a:pt x="239338" y="37228"/>
                </a:moveTo>
                <a:lnTo>
                  <a:pt x="234635" y="37228"/>
                </a:lnTo>
                <a:lnTo>
                  <a:pt x="231332" y="33892"/>
                </a:lnTo>
                <a:lnTo>
                  <a:pt x="231332" y="31757"/>
                </a:lnTo>
                <a:lnTo>
                  <a:pt x="235269" y="35693"/>
                </a:lnTo>
                <a:lnTo>
                  <a:pt x="240873" y="35693"/>
                </a:lnTo>
                <a:close/>
                <a:moveTo>
                  <a:pt x="239205" y="42932"/>
                </a:moveTo>
                <a:lnTo>
                  <a:pt x="242073" y="45800"/>
                </a:lnTo>
                <a:lnTo>
                  <a:pt x="239705" y="45800"/>
                </a:lnTo>
                <a:lnTo>
                  <a:pt x="237437" y="43499"/>
                </a:lnTo>
                <a:lnTo>
                  <a:pt x="237437" y="40230"/>
                </a:lnTo>
                <a:lnTo>
                  <a:pt x="239105" y="38562"/>
                </a:lnTo>
                <a:lnTo>
                  <a:pt x="239105" y="42631"/>
                </a:lnTo>
                <a:close/>
                <a:moveTo>
                  <a:pt x="239338" y="68016"/>
                </a:moveTo>
                <a:lnTo>
                  <a:pt x="234635" y="68016"/>
                </a:lnTo>
                <a:lnTo>
                  <a:pt x="231332" y="64714"/>
                </a:lnTo>
                <a:lnTo>
                  <a:pt x="231332" y="62546"/>
                </a:lnTo>
                <a:lnTo>
                  <a:pt x="235269" y="66482"/>
                </a:lnTo>
                <a:lnTo>
                  <a:pt x="240873" y="66482"/>
                </a:lnTo>
                <a:close/>
                <a:moveTo>
                  <a:pt x="239338" y="98805"/>
                </a:moveTo>
                <a:lnTo>
                  <a:pt x="234635" y="98805"/>
                </a:lnTo>
                <a:lnTo>
                  <a:pt x="231332" y="95503"/>
                </a:lnTo>
                <a:lnTo>
                  <a:pt x="231332" y="93334"/>
                </a:lnTo>
                <a:lnTo>
                  <a:pt x="235269" y="97271"/>
                </a:lnTo>
                <a:lnTo>
                  <a:pt x="240873" y="97271"/>
                </a:lnTo>
                <a:close/>
                <a:moveTo>
                  <a:pt x="239205" y="104509"/>
                </a:moveTo>
                <a:lnTo>
                  <a:pt x="242073" y="107378"/>
                </a:lnTo>
                <a:lnTo>
                  <a:pt x="239705" y="107378"/>
                </a:lnTo>
                <a:lnTo>
                  <a:pt x="237437" y="105076"/>
                </a:lnTo>
                <a:lnTo>
                  <a:pt x="237437" y="101840"/>
                </a:lnTo>
                <a:lnTo>
                  <a:pt x="239105" y="100139"/>
                </a:lnTo>
                <a:lnTo>
                  <a:pt x="239105" y="104209"/>
                </a:lnTo>
                <a:close/>
                <a:moveTo>
                  <a:pt x="239105" y="115384"/>
                </a:moveTo>
                <a:lnTo>
                  <a:pt x="237437" y="113716"/>
                </a:lnTo>
                <a:lnTo>
                  <a:pt x="237437" y="110447"/>
                </a:lnTo>
                <a:lnTo>
                  <a:pt x="239705" y="108145"/>
                </a:lnTo>
                <a:lnTo>
                  <a:pt x="242073" y="108145"/>
                </a:lnTo>
                <a:lnTo>
                  <a:pt x="239105" y="111147"/>
                </a:lnTo>
                <a:lnTo>
                  <a:pt x="239105" y="115384"/>
                </a:lnTo>
                <a:close/>
                <a:moveTo>
                  <a:pt x="220425" y="117685"/>
                </a:moveTo>
                <a:lnTo>
                  <a:pt x="220425" y="112114"/>
                </a:lnTo>
                <a:lnTo>
                  <a:pt x="216488" y="108178"/>
                </a:lnTo>
                <a:lnTo>
                  <a:pt x="218657" y="108178"/>
                </a:lnTo>
                <a:lnTo>
                  <a:pt x="221959" y="111481"/>
                </a:lnTo>
                <a:lnTo>
                  <a:pt x="221959" y="116151"/>
                </a:lnTo>
                <a:close/>
                <a:moveTo>
                  <a:pt x="210618" y="117685"/>
                </a:moveTo>
                <a:lnTo>
                  <a:pt x="209083" y="116184"/>
                </a:lnTo>
                <a:lnTo>
                  <a:pt x="209083" y="111481"/>
                </a:lnTo>
                <a:lnTo>
                  <a:pt x="212419" y="108178"/>
                </a:lnTo>
                <a:lnTo>
                  <a:pt x="214587" y="108178"/>
                </a:lnTo>
                <a:lnTo>
                  <a:pt x="210618" y="112114"/>
                </a:lnTo>
                <a:lnTo>
                  <a:pt x="210618" y="117685"/>
                </a:lnTo>
                <a:close/>
                <a:moveTo>
                  <a:pt x="189636" y="117685"/>
                </a:moveTo>
                <a:lnTo>
                  <a:pt x="189636" y="112114"/>
                </a:lnTo>
                <a:lnTo>
                  <a:pt x="185700" y="108178"/>
                </a:lnTo>
                <a:lnTo>
                  <a:pt x="187868" y="108178"/>
                </a:lnTo>
                <a:lnTo>
                  <a:pt x="191170" y="111481"/>
                </a:lnTo>
                <a:lnTo>
                  <a:pt x="191170" y="116151"/>
                </a:lnTo>
                <a:close/>
                <a:moveTo>
                  <a:pt x="179829" y="117685"/>
                </a:moveTo>
                <a:lnTo>
                  <a:pt x="178294" y="116184"/>
                </a:lnTo>
                <a:lnTo>
                  <a:pt x="178294" y="111481"/>
                </a:lnTo>
                <a:lnTo>
                  <a:pt x="181630" y="108178"/>
                </a:lnTo>
                <a:lnTo>
                  <a:pt x="183798" y="108178"/>
                </a:lnTo>
                <a:lnTo>
                  <a:pt x="179829" y="112114"/>
                </a:lnTo>
                <a:lnTo>
                  <a:pt x="179829" y="117685"/>
                </a:lnTo>
                <a:close/>
                <a:moveTo>
                  <a:pt x="158847" y="117685"/>
                </a:moveTo>
                <a:lnTo>
                  <a:pt x="158847" y="112114"/>
                </a:lnTo>
                <a:lnTo>
                  <a:pt x="154911" y="108178"/>
                </a:lnTo>
                <a:lnTo>
                  <a:pt x="157079" y="108178"/>
                </a:lnTo>
                <a:lnTo>
                  <a:pt x="160382" y="111481"/>
                </a:lnTo>
                <a:lnTo>
                  <a:pt x="160382" y="116151"/>
                </a:lnTo>
                <a:close/>
                <a:moveTo>
                  <a:pt x="149040" y="117685"/>
                </a:moveTo>
                <a:lnTo>
                  <a:pt x="147506" y="116184"/>
                </a:lnTo>
                <a:lnTo>
                  <a:pt x="147506" y="111481"/>
                </a:lnTo>
                <a:lnTo>
                  <a:pt x="150842" y="108178"/>
                </a:lnTo>
                <a:lnTo>
                  <a:pt x="152976" y="108178"/>
                </a:lnTo>
                <a:lnTo>
                  <a:pt x="149040" y="112114"/>
                </a:lnTo>
                <a:lnTo>
                  <a:pt x="149040" y="117685"/>
                </a:lnTo>
                <a:close/>
                <a:moveTo>
                  <a:pt x="128059" y="117685"/>
                </a:moveTo>
                <a:lnTo>
                  <a:pt x="128059" y="112114"/>
                </a:lnTo>
                <a:lnTo>
                  <a:pt x="124122" y="108178"/>
                </a:lnTo>
                <a:lnTo>
                  <a:pt x="126291" y="108178"/>
                </a:lnTo>
                <a:lnTo>
                  <a:pt x="129593" y="111481"/>
                </a:lnTo>
                <a:lnTo>
                  <a:pt x="129593" y="116151"/>
                </a:lnTo>
                <a:close/>
                <a:moveTo>
                  <a:pt x="118252" y="117685"/>
                </a:moveTo>
                <a:lnTo>
                  <a:pt x="116717" y="116184"/>
                </a:lnTo>
                <a:lnTo>
                  <a:pt x="116717" y="111481"/>
                </a:lnTo>
                <a:lnTo>
                  <a:pt x="120053" y="108178"/>
                </a:lnTo>
                <a:lnTo>
                  <a:pt x="122188" y="108178"/>
                </a:lnTo>
                <a:lnTo>
                  <a:pt x="118252" y="112114"/>
                </a:lnTo>
                <a:close/>
                <a:moveTo>
                  <a:pt x="97270" y="117685"/>
                </a:moveTo>
                <a:lnTo>
                  <a:pt x="97270" y="112114"/>
                </a:lnTo>
                <a:lnTo>
                  <a:pt x="93334" y="108178"/>
                </a:lnTo>
                <a:lnTo>
                  <a:pt x="95469" y="108178"/>
                </a:lnTo>
                <a:lnTo>
                  <a:pt x="98804" y="111481"/>
                </a:lnTo>
                <a:lnTo>
                  <a:pt x="98804" y="116151"/>
                </a:lnTo>
                <a:close/>
                <a:moveTo>
                  <a:pt x="87463" y="117685"/>
                </a:moveTo>
                <a:lnTo>
                  <a:pt x="85929" y="116184"/>
                </a:lnTo>
                <a:lnTo>
                  <a:pt x="85929" y="111481"/>
                </a:lnTo>
                <a:lnTo>
                  <a:pt x="89231" y="108178"/>
                </a:lnTo>
                <a:lnTo>
                  <a:pt x="91399" y="108178"/>
                </a:lnTo>
                <a:lnTo>
                  <a:pt x="87463" y="112114"/>
                </a:lnTo>
                <a:close/>
                <a:moveTo>
                  <a:pt x="66481" y="117685"/>
                </a:moveTo>
                <a:lnTo>
                  <a:pt x="66481" y="112114"/>
                </a:lnTo>
                <a:lnTo>
                  <a:pt x="62545" y="108178"/>
                </a:lnTo>
                <a:lnTo>
                  <a:pt x="64680" y="108178"/>
                </a:lnTo>
                <a:lnTo>
                  <a:pt x="68016" y="111481"/>
                </a:lnTo>
                <a:lnTo>
                  <a:pt x="68016" y="116151"/>
                </a:lnTo>
                <a:close/>
                <a:moveTo>
                  <a:pt x="56674" y="117685"/>
                </a:moveTo>
                <a:lnTo>
                  <a:pt x="55140" y="116184"/>
                </a:lnTo>
                <a:lnTo>
                  <a:pt x="55140" y="111481"/>
                </a:lnTo>
                <a:lnTo>
                  <a:pt x="58442" y="108178"/>
                </a:lnTo>
                <a:lnTo>
                  <a:pt x="60610" y="108178"/>
                </a:lnTo>
                <a:lnTo>
                  <a:pt x="56674" y="112114"/>
                </a:lnTo>
                <a:close/>
                <a:moveTo>
                  <a:pt x="35693" y="117685"/>
                </a:moveTo>
                <a:lnTo>
                  <a:pt x="35693" y="112114"/>
                </a:lnTo>
                <a:lnTo>
                  <a:pt x="31723" y="108178"/>
                </a:lnTo>
                <a:lnTo>
                  <a:pt x="33891" y="108178"/>
                </a:lnTo>
                <a:lnTo>
                  <a:pt x="37227" y="111481"/>
                </a:lnTo>
                <a:lnTo>
                  <a:pt x="37227" y="116151"/>
                </a:lnTo>
                <a:close/>
                <a:moveTo>
                  <a:pt x="25886" y="117685"/>
                </a:moveTo>
                <a:lnTo>
                  <a:pt x="24351" y="116184"/>
                </a:lnTo>
                <a:lnTo>
                  <a:pt x="24351" y="111481"/>
                </a:lnTo>
                <a:lnTo>
                  <a:pt x="27654" y="108178"/>
                </a:lnTo>
                <a:lnTo>
                  <a:pt x="29822" y="108178"/>
                </a:lnTo>
                <a:lnTo>
                  <a:pt x="25886" y="112114"/>
                </a:lnTo>
                <a:lnTo>
                  <a:pt x="25886" y="117685"/>
                </a:lnTo>
                <a:close/>
                <a:moveTo>
                  <a:pt x="6972" y="85929"/>
                </a:moveTo>
                <a:lnTo>
                  <a:pt x="11675" y="85929"/>
                </a:lnTo>
                <a:lnTo>
                  <a:pt x="14978" y="89265"/>
                </a:lnTo>
                <a:lnTo>
                  <a:pt x="14978" y="91400"/>
                </a:lnTo>
                <a:lnTo>
                  <a:pt x="11042" y="87464"/>
                </a:lnTo>
                <a:lnTo>
                  <a:pt x="5438" y="87464"/>
                </a:lnTo>
                <a:close/>
                <a:moveTo>
                  <a:pt x="7106" y="80258"/>
                </a:moveTo>
                <a:lnTo>
                  <a:pt x="4237" y="77356"/>
                </a:lnTo>
                <a:lnTo>
                  <a:pt x="6605" y="77356"/>
                </a:lnTo>
                <a:lnTo>
                  <a:pt x="8873" y="79658"/>
                </a:lnTo>
                <a:lnTo>
                  <a:pt x="8873" y="82927"/>
                </a:lnTo>
                <a:lnTo>
                  <a:pt x="7206" y="84595"/>
                </a:lnTo>
                <a:lnTo>
                  <a:pt x="7206" y="80525"/>
                </a:lnTo>
                <a:close/>
                <a:moveTo>
                  <a:pt x="6972" y="55140"/>
                </a:moveTo>
                <a:lnTo>
                  <a:pt x="11675" y="55140"/>
                </a:lnTo>
                <a:lnTo>
                  <a:pt x="14978" y="58443"/>
                </a:lnTo>
                <a:lnTo>
                  <a:pt x="14978" y="60611"/>
                </a:lnTo>
                <a:lnTo>
                  <a:pt x="11042" y="56675"/>
                </a:lnTo>
                <a:lnTo>
                  <a:pt x="5438" y="56675"/>
                </a:lnTo>
                <a:close/>
                <a:moveTo>
                  <a:pt x="6972" y="24352"/>
                </a:moveTo>
                <a:lnTo>
                  <a:pt x="11675" y="24352"/>
                </a:lnTo>
                <a:lnTo>
                  <a:pt x="14978" y="27654"/>
                </a:lnTo>
                <a:lnTo>
                  <a:pt x="14978" y="29822"/>
                </a:lnTo>
                <a:lnTo>
                  <a:pt x="11042" y="25886"/>
                </a:lnTo>
                <a:lnTo>
                  <a:pt x="5438" y="25886"/>
                </a:lnTo>
                <a:close/>
                <a:moveTo>
                  <a:pt x="7106" y="18648"/>
                </a:moveTo>
                <a:lnTo>
                  <a:pt x="4237" y="15779"/>
                </a:lnTo>
                <a:lnTo>
                  <a:pt x="6605" y="15779"/>
                </a:lnTo>
                <a:lnTo>
                  <a:pt x="8873" y="18081"/>
                </a:lnTo>
                <a:lnTo>
                  <a:pt x="8873" y="21316"/>
                </a:lnTo>
                <a:lnTo>
                  <a:pt x="7206" y="23017"/>
                </a:lnTo>
                <a:lnTo>
                  <a:pt x="7206" y="18948"/>
                </a:lnTo>
                <a:close/>
                <a:moveTo>
                  <a:pt x="7206" y="7773"/>
                </a:moveTo>
                <a:lnTo>
                  <a:pt x="8873" y="9441"/>
                </a:lnTo>
                <a:lnTo>
                  <a:pt x="8873" y="12710"/>
                </a:lnTo>
                <a:lnTo>
                  <a:pt x="6605" y="15012"/>
                </a:lnTo>
                <a:lnTo>
                  <a:pt x="4237" y="15012"/>
                </a:lnTo>
                <a:lnTo>
                  <a:pt x="7206" y="12010"/>
                </a:lnTo>
                <a:lnTo>
                  <a:pt x="7206" y="7773"/>
                </a:lnTo>
                <a:close/>
                <a:moveTo>
                  <a:pt x="25886" y="5471"/>
                </a:moveTo>
                <a:lnTo>
                  <a:pt x="25886" y="11042"/>
                </a:lnTo>
                <a:lnTo>
                  <a:pt x="29822" y="15012"/>
                </a:lnTo>
                <a:lnTo>
                  <a:pt x="27654" y="15012"/>
                </a:lnTo>
                <a:lnTo>
                  <a:pt x="24351" y="11676"/>
                </a:lnTo>
                <a:lnTo>
                  <a:pt x="24351" y="6973"/>
                </a:lnTo>
                <a:close/>
                <a:moveTo>
                  <a:pt x="35693" y="5471"/>
                </a:moveTo>
                <a:lnTo>
                  <a:pt x="37227" y="6973"/>
                </a:lnTo>
                <a:lnTo>
                  <a:pt x="37227" y="11676"/>
                </a:lnTo>
                <a:lnTo>
                  <a:pt x="33891" y="15012"/>
                </a:lnTo>
                <a:lnTo>
                  <a:pt x="31723" y="15012"/>
                </a:lnTo>
                <a:lnTo>
                  <a:pt x="35693" y="11042"/>
                </a:lnTo>
                <a:lnTo>
                  <a:pt x="35693" y="5471"/>
                </a:lnTo>
                <a:close/>
                <a:moveTo>
                  <a:pt x="56674" y="5471"/>
                </a:moveTo>
                <a:lnTo>
                  <a:pt x="56674" y="11042"/>
                </a:lnTo>
                <a:lnTo>
                  <a:pt x="60610" y="15012"/>
                </a:lnTo>
                <a:lnTo>
                  <a:pt x="58442" y="15012"/>
                </a:lnTo>
                <a:lnTo>
                  <a:pt x="55140" y="11676"/>
                </a:lnTo>
                <a:lnTo>
                  <a:pt x="55140" y="6973"/>
                </a:lnTo>
                <a:close/>
                <a:moveTo>
                  <a:pt x="66481" y="5471"/>
                </a:moveTo>
                <a:lnTo>
                  <a:pt x="68016" y="6973"/>
                </a:lnTo>
                <a:lnTo>
                  <a:pt x="68016" y="11676"/>
                </a:lnTo>
                <a:lnTo>
                  <a:pt x="64680" y="15012"/>
                </a:lnTo>
                <a:lnTo>
                  <a:pt x="62512" y="15012"/>
                </a:lnTo>
                <a:lnTo>
                  <a:pt x="66481" y="11042"/>
                </a:lnTo>
                <a:lnTo>
                  <a:pt x="66481" y="5471"/>
                </a:lnTo>
                <a:close/>
                <a:moveTo>
                  <a:pt x="87463" y="5471"/>
                </a:moveTo>
                <a:lnTo>
                  <a:pt x="87463" y="11042"/>
                </a:lnTo>
                <a:lnTo>
                  <a:pt x="91399" y="15012"/>
                </a:lnTo>
                <a:lnTo>
                  <a:pt x="89231" y="15012"/>
                </a:lnTo>
                <a:lnTo>
                  <a:pt x="85929" y="11676"/>
                </a:lnTo>
                <a:lnTo>
                  <a:pt x="85929" y="6973"/>
                </a:lnTo>
                <a:close/>
                <a:moveTo>
                  <a:pt x="97270" y="5471"/>
                </a:moveTo>
                <a:lnTo>
                  <a:pt x="98804" y="6973"/>
                </a:lnTo>
                <a:lnTo>
                  <a:pt x="98804" y="11676"/>
                </a:lnTo>
                <a:lnTo>
                  <a:pt x="95502" y="15012"/>
                </a:lnTo>
                <a:lnTo>
                  <a:pt x="93334" y="15012"/>
                </a:lnTo>
                <a:lnTo>
                  <a:pt x="97270" y="11042"/>
                </a:lnTo>
                <a:lnTo>
                  <a:pt x="97270" y="5471"/>
                </a:lnTo>
                <a:close/>
                <a:moveTo>
                  <a:pt x="118252" y="5471"/>
                </a:moveTo>
                <a:lnTo>
                  <a:pt x="118252" y="11042"/>
                </a:lnTo>
                <a:lnTo>
                  <a:pt x="122188" y="15012"/>
                </a:lnTo>
                <a:lnTo>
                  <a:pt x="120053" y="15012"/>
                </a:lnTo>
                <a:lnTo>
                  <a:pt x="116717" y="11676"/>
                </a:lnTo>
                <a:lnTo>
                  <a:pt x="116717" y="6973"/>
                </a:lnTo>
                <a:close/>
                <a:moveTo>
                  <a:pt x="128059" y="5471"/>
                </a:moveTo>
                <a:lnTo>
                  <a:pt x="129593" y="6973"/>
                </a:lnTo>
                <a:lnTo>
                  <a:pt x="129593" y="11676"/>
                </a:lnTo>
                <a:lnTo>
                  <a:pt x="126291" y="15012"/>
                </a:lnTo>
                <a:lnTo>
                  <a:pt x="124122" y="15012"/>
                </a:lnTo>
                <a:lnTo>
                  <a:pt x="128059" y="11042"/>
                </a:lnTo>
                <a:lnTo>
                  <a:pt x="128059" y="5471"/>
                </a:lnTo>
                <a:close/>
                <a:moveTo>
                  <a:pt x="149040" y="5471"/>
                </a:moveTo>
                <a:lnTo>
                  <a:pt x="149040" y="11042"/>
                </a:lnTo>
                <a:lnTo>
                  <a:pt x="153010" y="15012"/>
                </a:lnTo>
                <a:lnTo>
                  <a:pt x="150842" y="15012"/>
                </a:lnTo>
                <a:lnTo>
                  <a:pt x="147506" y="11676"/>
                </a:lnTo>
                <a:lnTo>
                  <a:pt x="147506" y="6973"/>
                </a:lnTo>
                <a:close/>
                <a:moveTo>
                  <a:pt x="158847" y="5471"/>
                </a:moveTo>
                <a:lnTo>
                  <a:pt x="160382" y="6973"/>
                </a:lnTo>
                <a:lnTo>
                  <a:pt x="160382" y="11676"/>
                </a:lnTo>
                <a:lnTo>
                  <a:pt x="157079" y="15012"/>
                </a:lnTo>
                <a:lnTo>
                  <a:pt x="154911" y="15012"/>
                </a:lnTo>
                <a:lnTo>
                  <a:pt x="158847" y="11042"/>
                </a:lnTo>
                <a:close/>
                <a:moveTo>
                  <a:pt x="179829" y="5471"/>
                </a:moveTo>
                <a:lnTo>
                  <a:pt x="179829" y="11042"/>
                </a:lnTo>
                <a:lnTo>
                  <a:pt x="183798" y="15012"/>
                </a:lnTo>
                <a:lnTo>
                  <a:pt x="181630" y="15012"/>
                </a:lnTo>
                <a:lnTo>
                  <a:pt x="178294" y="11676"/>
                </a:lnTo>
                <a:lnTo>
                  <a:pt x="178294" y="6973"/>
                </a:lnTo>
                <a:close/>
                <a:moveTo>
                  <a:pt x="189636" y="5471"/>
                </a:moveTo>
                <a:lnTo>
                  <a:pt x="191170" y="6973"/>
                </a:lnTo>
                <a:lnTo>
                  <a:pt x="191170" y="11676"/>
                </a:lnTo>
                <a:lnTo>
                  <a:pt x="187868" y="15012"/>
                </a:lnTo>
                <a:lnTo>
                  <a:pt x="185700" y="15012"/>
                </a:lnTo>
                <a:lnTo>
                  <a:pt x="189636" y="11042"/>
                </a:lnTo>
                <a:lnTo>
                  <a:pt x="189636" y="5471"/>
                </a:lnTo>
                <a:close/>
                <a:moveTo>
                  <a:pt x="210618" y="5471"/>
                </a:moveTo>
                <a:lnTo>
                  <a:pt x="210618" y="11042"/>
                </a:lnTo>
                <a:lnTo>
                  <a:pt x="214587" y="15012"/>
                </a:lnTo>
                <a:lnTo>
                  <a:pt x="212419" y="15012"/>
                </a:lnTo>
                <a:lnTo>
                  <a:pt x="209083" y="11676"/>
                </a:lnTo>
                <a:lnTo>
                  <a:pt x="209083" y="6973"/>
                </a:lnTo>
                <a:close/>
                <a:moveTo>
                  <a:pt x="220425" y="5471"/>
                </a:moveTo>
                <a:lnTo>
                  <a:pt x="221959" y="6973"/>
                </a:lnTo>
                <a:lnTo>
                  <a:pt x="221959" y="11676"/>
                </a:lnTo>
                <a:lnTo>
                  <a:pt x="218657" y="15012"/>
                </a:lnTo>
                <a:lnTo>
                  <a:pt x="216488" y="15012"/>
                </a:lnTo>
                <a:lnTo>
                  <a:pt x="220425" y="11042"/>
                </a:lnTo>
                <a:lnTo>
                  <a:pt x="220425" y="5471"/>
                </a:lnTo>
                <a:close/>
                <a:moveTo>
                  <a:pt x="236636" y="112915"/>
                </a:moveTo>
                <a:lnTo>
                  <a:pt x="235302" y="111581"/>
                </a:lnTo>
                <a:lnTo>
                  <a:pt x="235302" y="109579"/>
                </a:lnTo>
                <a:lnTo>
                  <a:pt x="236736" y="108145"/>
                </a:lnTo>
                <a:lnTo>
                  <a:pt x="238604" y="108145"/>
                </a:lnTo>
                <a:lnTo>
                  <a:pt x="236636" y="110113"/>
                </a:lnTo>
                <a:close/>
                <a:moveTo>
                  <a:pt x="219757" y="107378"/>
                </a:moveTo>
                <a:lnTo>
                  <a:pt x="222760" y="104376"/>
                </a:lnTo>
                <a:lnTo>
                  <a:pt x="222760" y="100139"/>
                </a:lnTo>
                <a:lnTo>
                  <a:pt x="224427" y="101840"/>
                </a:lnTo>
                <a:lnTo>
                  <a:pt x="224427" y="105076"/>
                </a:lnTo>
                <a:lnTo>
                  <a:pt x="222159" y="107378"/>
                </a:lnTo>
                <a:close/>
                <a:moveTo>
                  <a:pt x="216488" y="107378"/>
                </a:moveTo>
                <a:lnTo>
                  <a:pt x="220425" y="103408"/>
                </a:lnTo>
                <a:lnTo>
                  <a:pt x="220425" y="97838"/>
                </a:lnTo>
                <a:lnTo>
                  <a:pt x="221959" y="99372"/>
                </a:lnTo>
                <a:lnTo>
                  <a:pt x="221959" y="104042"/>
                </a:lnTo>
                <a:lnTo>
                  <a:pt x="218657" y="107378"/>
                </a:lnTo>
                <a:lnTo>
                  <a:pt x="216488" y="107378"/>
                </a:lnTo>
                <a:close/>
                <a:moveTo>
                  <a:pt x="212419" y="107378"/>
                </a:moveTo>
                <a:lnTo>
                  <a:pt x="209083" y="104042"/>
                </a:lnTo>
                <a:lnTo>
                  <a:pt x="209083" y="99372"/>
                </a:lnTo>
                <a:lnTo>
                  <a:pt x="210618" y="97838"/>
                </a:lnTo>
                <a:lnTo>
                  <a:pt x="210618" y="103408"/>
                </a:lnTo>
                <a:lnTo>
                  <a:pt x="214587" y="107378"/>
                </a:lnTo>
                <a:lnTo>
                  <a:pt x="212419" y="107378"/>
                </a:lnTo>
                <a:close/>
                <a:moveTo>
                  <a:pt x="208916" y="107378"/>
                </a:moveTo>
                <a:lnTo>
                  <a:pt x="206648" y="105076"/>
                </a:lnTo>
                <a:lnTo>
                  <a:pt x="206648" y="101840"/>
                </a:lnTo>
                <a:lnTo>
                  <a:pt x="208316" y="100139"/>
                </a:lnTo>
                <a:lnTo>
                  <a:pt x="208316" y="104376"/>
                </a:lnTo>
                <a:lnTo>
                  <a:pt x="211285" y="107378"/>
                </a:lnTo>
                <a:lnTo>
                  <a:pt x="208916" y="107378"/>
                </a:lnTo>
                <a:close/>
                <a:moveTo>
                  <a:pt x="205848" y="112915"/>
                </a:moveTo>
                <a:lnTo>
                  <a:pt x="204513" y="111581"/>
                </a:lnTo>
                <a:lnTo>
                  <a:pt x="204513" y="109579"/>
                </a:lnTo>
                <a:lnTo>
                  <a:pt x="205948" y="108145"/>
                </a:lnTo>
                <a:lnTo>
                  <a:pt x="207816" y="108145"/>
                </a:lnTo>
                <a:lnTo>
                  <a:pt x="205848" y="110113"/>
                </a:lnTo>
                <a:close/>
                <a:moveTo>
                  <a:pt x="188969" y="107378"/>
                </a:moveTo>
                <a:lnTo>
                  <a:pt x="191837" y="104509"/>
                </a:lnTo>
                <a:lnTo>
                  <a:pt x="191971" y="104209"/>
                </a:lnTo>
                <a:lnTo>
                  <a:pt x="191971" y="100139"/>
                </a:lnTo>
                <a:lnTo>
                  <a:pt x="193639" y="101840"/>
                </a:lnTo>
                <a:lnTo>
                  <a:pt x="193639" y="105076"/>
                </a:lnTo>
                <a:lnTo>
                  <a:pt x="191337" y="107378"/>
                </a:lnTo>
                <a:lnTo>
                  <a:pt x="188969" y="107378"/>
                </a:lnTo>
                <a:close/>
                <a:moveTo>
                  <a:pt x="185700" y="107378"/>
                </a:moveTo>
                <a:lnTo>
                  <a:pt x="189636" y="103408"/>
                </a:lnTo>
                <a:lnTo>
                  <a:pt x="189636" y="97838"/>
                </a:lnTo>
                <a:lnTo>
                  <a:pt x="191170" y="99372"/>
                </a:lnTo>
                <a:lnTo>
                  <a:pt x="191170" y="104042"/>
                </a:lnTo>
                <a:lnTo>
                  <a:pt x="187868" y="107378"/>
                </a:lnTo>
                <a:lnTo>
                  <a:pt x="185700" y="107378"/>
                </a:lnTo>
                <a:close/>
                <a:moveTo>
                  <a:pt x="181630" y="107378"/>
                </a:moveTo>
                <a:lnTo>
                  <a:pt x="178294" y="104042"/>
                </a:lnTo>
                <a:lnTo>
                  <a:pt x="178294" y="99372"/>
                </a:lnTo>
                <a:lnTo>
                  <a:pt x="179829" y="97838"/>
                </a:lnTo>
                <a:lnTo>
                  <a:pt x="179829" y="103408"/>
                </a:lnTo>
                <a:lnTo>
                  <a:pt x="183798" y="107378"/>
                </a:lnTo>
                <a:lnTo>
                  <a:pt x="181630" y="107378"/>
                </a:lnTo>
                <a:close/>
                <a:moveTo>
                  <a:pt x="178128" y="107378"/>
                </a:moveTo>
                <a:lnTo>
                  <a:pt x="175826" y="105076"/>
                </a:lnTo>
                <a:lnTo>
                  <a:pt x="175826" y="101840"/>
                </a:lnTo>
                <a:lnTo>
                  <a:pt x="177527" y="100139"/>
                </a:lnTo>
                <a:lnTo>
                  <a:pt x="177527" y="104209"/>
                </a:lnTo>
                <a:lnTo>
                  <a:pt x="177627" y="104509"/>
                </a:lnTo>
                <a:lnTo>
                  <a:pt x="180496" y="107378"/>
                </a:lnTo>
                <a:lnTo>
                  <a:pt x="178128" y="107378"/>
                </a:lnTo>
                <a:close/>
                <a:moveTo>
                  <a:pt x="175059" y="112915"/>
                </a:moveTo>
                <a:lnTo>
                  <a:pt x="173725" y="111581"/>
                </a:lnTo>
                <a:lnTo>
                  <a:pt x="173725" y="109579"/>
                </a:lnTo>
                <a:lnTo>
                  <a:pt x="175159" y="108145"/>
                </a:lnTo>
                <a:lnTo>
                  <a:pt x="177027" y="108145"/>
                </a:lnTo>
                <a:lnTo>
                  <a:pt x="175059" y="110113"/>
                </a:lnTo>
                <a:close/>
                <a:moveTo>
                  <a:pt x="158180" y="107378"/>
                </a:moveTo>
                <a:lnTo>
                  <a:pt x="161182" y="104376"/>
                </a:lnTo>
                <a:lnTo>
                  <a:pt x="161182" y="100139"/>
                </a:lnTo>
                <a:lnTo>
                  <a:pt x="162850" y="101840"/>
                </a:lnTo>
                <a:lnTo>
                  <a:pt x="162850" y="105076"/>
                </a:lnTo>
                <a:lnTo>
                  <a:pt x="160548" y="107378"/>
                </a:lnTo>
                <a:close/>
                <a:moveTo>
                  <a:pt x="154911" y="107378"/>
                </a:moveTo>
                <a:lnTo>
                  <a:pt x="158847" y="103408"/>
                </a:lnTo>
                <a:lnTo>
                  <a:pt x="158847" y="97838"/>
                </a:lnTo>
                <a:lnTo>
                  <a:pt x="160382" y="99372"/>
                </a:lnTo>
                <a:lnTo>
                  <a:pt x="160382" y="104042"/>
                </a:lnTo>
                <a:lnTo>
                  <a:pt x="157079" y="107378"/>
                </a:lnTo>
                <a:lnTo>
                  <a:pt x="154911" y="107378"/>
                </a:lnTo>
                <a:close/>
                <a:moveTo>
                  <a:pt x="150842" y="107378"/>
                </a:moveTo>
                <a:lnTo>
                  <a:pt x="147506" y="104042"/>
                </a:lnTo>
                <a:lnTo>
                  <a:pt x="147506" y="99372"/>
                </a:lnTo>
                <a:lnTo>
                  <a:pt x="149040" y="97838"/>
                </a:lnTo>
                <a:lnTo>
                  <a:pt x="149040" y="103408"/>
                </a:lnTo>
                <a:lnTo>
                  <a:pt x="153010" y="107378"/>
                </a:lnTo>
                <a:lnTo>
                  <a:pt x="150842" y="107378"/>
                </a:lnTo>
                <a:close/>
                <a:moveTo>
                  <a:pt x="147339" y="107378"/>
                </a:moveTo>
                <a:lnTo>
                  <a:pt x="145037" y="105076"/>
                </a:lnTo>
                <a:lnTo>
                  <a:pt x="145037" y="101840"/>
                </a:lnTo>
                <a:lnTo>
                  <a:pt x="146739" y="100139"/>
                </a:lnTo>
                <a:lnTo>
                  <a:pt x="146739" y="104376"/>
                </a:lnTo>
                <a:lnTo>
                  <a:pt x="149707" y="107378"/>
                </a:lnTo>
                <a:lnTo>
                  <a:pt x="147339" y="107378"/>
                </a:lnTo>
                <a:close/>
                <a:moveTo>
                  <a:pt x="144270" y="112915"/>
                </a:moveTo>
                <a:lnTo>
                  <a:pt x="142936" y="111581"/>
                </a:lnTo>
                <a:lnTo>
                  <a:pt x="142936" y="109579"/>
                </a:lnTo>
                <a:lnTo>
                  <a:pt x="144370" y="108145"/>
                </a:lnTo>
                <a:lnTo>
                  <a:pt x="146238" y="108145"/>
                </a:lnTo>
                <a:lnTo>
                  <a:pt x="144270" y="110113"/>
                </a:lnTo>
                <a:close/>
                <a:moveTo>
                  <a:pt x="127391" y="107378"/>
                </a:moveTo>
                <a:lnTo>
                  <a:pt x="130260" y="104509"/>
                </a:lnTo>
                <a:lnTo>
                  <a:pt x="130394" y="104209"/>
                </a:lnTo>
                <a:lnTo>
                  <a:pt x="130394" y="100139"/>
                </a:lnTo>
                <a:lnTo>
                  <a:pt x="132061" y="101840"/>
                </a:lnTo>
                <a:lnTo>
                  <a:pt x="132061" y="105076"/>
                </a:lnTo>
                <a:lnTo>
                  <a:pt x="129760" y="107378"/>
                </a:lnTo>
                <a:lnTo>
                  <a:pt x="127391" y="107378"/>
                </a:lnTo>
                <a:close/>
                <a:moveTo>
                  <a:pt x="124122" y="107378"/>
                </a:moveTo>
                <a:lnTo>
                  <a:pt x="128059" y="103408"/>
                </a:lnTo>
                <a:lnTo>
                  <a:pt x="128059" y="97838"/>
                </a:lnTo>
                <a:lnTo>
                  <a:pt x="129593" y="99372"/>
                </a:lnTo>
                <a:lnTo>
                  <a:pt x="129593" y="104042"/>
                </a:lnTo>
                <a:lnTo>
                  <a:pt x="126291" y="107378"/>
                </a:lnTo>
                <a:lnTo>
                  <a:pt x="124122" y="107378"/>
                </a:lnTo>
                <a:close/>
                <a:moveTo>
                  <a:pt x="120053" y="107378"/>
                </a:moveTo>
                <a:lnTo>
                  <a:pt x="116717" y="104042"/>
                </a:lnTo>
                <a:lnTo>
                  <a:pt x="116717" y="99372"/>
                </a:lnTo>
                <a:lnTo>
                  <a:pt x="118252" y="97838"/>
                </a:lnTo>
                <a:lnTo>
                  <a:pt x="118252" y="103408"/>
                </a:lnTo>
                <a:lnTo>
                  <a:pt x="122188" y="107378"/>
                </a:lnTo>
                <a:lnTo>
                  <a:pt x="120053" y="107378"/>
                </a:lnTo>
                <a:close/>
                <a:moveTo>
                  <a:pt x="116550" y="107378"/>
                </a:moveTo>
                <a:lnTo>
                  <a:pt x="114249" y="105076"/>
                </a:lnTo>
                <a:lnTo>
                  <a:pt x="114249" y="101840"/>
                </a:lnTo>
                <a:lnTo>
                  <a:pt x="115950" y="100139"/>
                </a:lnTo>
                <a:lnTo>
                  <a:pt x="115950" y="104209"/>
                </a:lnTo>
                <a:lnTo>
                  <a:pt x="116050" y="104509"/>
                </a:lnTo>
                <a:lnTo>
                  <a:pt x="118919" y="107378"/>
                </a:lnTo>
                <a:lnTo>
                  <a:pt x="116550" y="107378"/>
                </a:lnTo>
                <a:close/>
                <a:moveTo>
                  <a:pt x="113482" y="112915"/>
                </a:moveTo>
                <a:lnTo>
                  <a:pt x="112147" y="111581"/>
                </a:lnTo>
                <a:lnTo>
                  <a:pt x="112147" y="109579"/>
                </a:lnTo>
                <a:lnTo>
                  <a:pt x="113582" y="108145"/>
                </a:lnTo>
                <a:lnTo>
                  <a:pt x="115450" y="108145"/>
                </a:lnTo>
                <a:lnTo>
                  <a:pt x="113482" y="110113"/>
                </a:lnTo>
                <a:close/>
                <a:moveTo>
                  <a:pt x="96603" y="107378"/>
                </a:moveTo>
                <a:lnTo>
                  <a:pt x="99605" y="104376"/>
                </a:lnTo>
                <a:lnTo>
                  <a:pt x="99605" y="100139"/>
                </a:lnTo>
                <a:lnTo>
                  <a:pt x="101273" y="101840"/>
                </a:lnTo>
                <a:lnTo>
                  <a:pt x="101273" y="105076"/>
                </a:lnTo>
                <a:lnTo>
                  <a:pt x="98971" y="107378"/>
                </a:lnTo>
                <a:close/>
                <a:moveTo>
                  <a:pt x="93334" y="107378"/>
                </a:moveTo>
                <a:lnTo>
                  <a:pt x="97270" y="103408"/>
                </a:lnTo>
                <a:lnTo>
                  <a:pt x="97270" y="97838"/>
                </a:lnTo>
                <a:lnTo>
                  <a:pt x="98804" y="99372"/>
                </a:lnTo>
                <a:lnTo>
                  <a:pt x="98804" y="104042"/>
                </a:lnTo>
                <a:lnTo>
                  <a:pt x="95469" y="107378"/>
                </a:lnTo>
                <a:lnTo>
                  <a:pt x="93334" y="107378"/>
                </a:lnTo>
                <a:close/>
                <a:moveTo>
                  <a:pt x="89231" y="107378"/>
                </a:moveTo>
                <a:lnTo>
                  <a:pt x="85929" y="104042"/>
                </a:lnTo>
                <a:lnTo>
                  <a:pt x="85929" y="99372"/>
                </a:lnTo>
                <a:lnTo>
                  <a:pt x="87463" y="97838"/>
                </a:lnTo>
                <a:lnTo>
                  <a:pt x="87463" y="103408"/>
                </a:lnTo>
                <a:lnTo>
                  <a:pt x="91399" y="107378"/>
                </a:lnTo>
                <a:lnTo>
                  <a:pt x="89231" y="107378"/>
                </a:lnTo>
                <a:close/>
                <a:moveTo>
                  <a:pt x="85762" y="107378"/>
                </a:moveTo>
                <a:lnTo>
                  <a:pt x="83460" y="105076"/>
                </a:lnTo>
                <a:lnTo>
                  <a:pt x="83460" y="101840"/>
                </a:lnTo>
                <a:lnTo>
                  <a:pt x="85128" y="100139"/>
                </a:lnTo>
                <a:lnTo>
                  <a:pt x="85128" y="104376"/>
                </a:lnTo>
                <a:lnTo>
                  <a:pt x="88130" y="107378"/>
                </a:lnTo>
                <a:lnTo>
                  <a:pt x="85762" y="107378"/>
                </a:lnTo>
                <a:close/>
                <a:moveTo>
                  <a:pt x="82660" y="112915"/>
                </a:moveTo>
                <a:lnTo>
                  <a:pt x="81359" y="111581"/>
                </a:lnTo>
                <a:lnTo>
                  <a:pt x="81359" y="109579"/>
                </a:lnTo>
                <a:lnTo>
                  <a:pt x="82793" y="108145"/>
                </a:lnTo>
                <a:lnTo>
                  <a:pt x="84628" y="108145"/>
                </a:lnTo>
                <a:lnTo>
                  <a:pt x="82660" y="110113"/>
                </a:lnTo>
                <a:close/>
                <a:moveTo>
                  <a:pt x="65814" y="107378"/>
                </a:moveTo>
                <a:lnTo>
                  <a:pt x="68683" y="104509"/>
                </a:lnTo>
                <a:lnTo>
                  <a:pt x="68816" y="104209"/>
                </a:lnTo>
                <a:lnTo>
                  <a:pt x="68816" y="100139"/>
                </a:lnTo>
                <a:lnTo>
                  <a:pt x="70484" y="101840"/>
                </a:lnTo>
                <a:lnTo>
                  <a:pt x="70484" y="105076"/>
                </a:lnTo>
                <a:lnTo>
                  <a:pt x="68183" y="107378"/>
                </a:lnTo>
                <a:lnTo>
                  <a:pt x="65814" y="107378"/>
                </a:lnTo>
                <a:close/>
                <a:moveTo>
                  <a:pt x="62512" y="107378"/>
                </a:moveTo>
                <a:lnTo>
                  <a:pt x="66481" y="103408"/>
                </a:lnTo>
                <a:lnTo>
                  <a:pt x="66481" y="97838"/>
                </a:lnTo>
                <a:lnTo>
                  <a:pt x="68016" y="99372"/>
                </a:lnTo>
                <a:lnTo>
                  <a:pt x="68016" y="104042"/>
                </a:lnTo>
                <a:lnTo>
                  <a:pt x="64680" y="107378"/>
                </a:lnTo>
                <a:lnTo>
                  <a:pt x="62512" y="107378"/>
                </a:lnTo>
                <a:close/>
                <a:moveTo>
                  <a:pt x="58442" y="107378"/>
                </a:moveTo>
                <a:lnTo>
                  <a:pt x="55140" y="104042"/>
                </a:lnTo>
                <a:lnTo>
                  <a:pt x="55140" y="99372"/>
                </a:lnTo>
                <a:lnTo>
                  <a:pt x="56674" y="97838"/>
                </a:lnTo>
                <a:lnTo>
                  <a:pt x="56674" y="103408"/>
                </a:lnTo>
                <a:lnTo>
                  <a:pt x="60610" y="107378"/>
                </a:lnTo>
                <a:lnTo>
                  <a:pt x="58442" y="107378"/>
                </a:lnTo>
                <a:close/>
                <a:moveTo>
                  <a:pt x="54973" y="107378"/>
                </a:moveTo>
                <a:lnTo>
                  <a:pt x="52671" y="105076"/>
                </a:lnTo>
                <a:lnTo>
                  <a:pt x="52671" y="101840"/>
                </a:lnTo>
                <a:lnTo>
                  <a:pt x="54339" y="100139"/>
                </a:lnTo>
                <a:lnTo>
                  <a:pt x="54339" y="104209"/>
                </a:lnTo>
                <a:lnTo>
                  <a:pt x="54473" y="104509"/>
                </a:lnTo>
                <a:lnTo>
                  <a:pt x="57341" y="107378"/>
                </a:lnTo>
                <a:lnTo>
                  <a:pt x="54973" y="107378"/>
                </a:lnTo>
                <a:close/>
                <a:moveTo>
                  <a:pt x="51871" y="112915"/>
                </a:moveTo>
                <a:lnTo>
                  <a:pt x="50570" y="111581"/>
                </a:lnTo>
                <a:lnTo>
                  <a:pt x="50570" y="109579"/>
                </a:lnTo>
                <a:lnTo>
                  <a:pt x="51971" y="108145"/>
                </a:lnTo>
                <a:lnTo>
                  <a:pt x="53839" y="108145"/>
                </a:lnTo>
                <a:lnTo>
                  <a:pt x="51871" y="110113"/>
                </a:lnTo>
                <a:close/>
                <a:moveTo>
                  <a:pt x="35026" y="107378"/>
                </a:moveTo>
                <a:lnTo>
                  <a:pt x="37994" y="104376"/>
                </a:lnTo>
                <a:lnTo>
                  <a:pt x="37994" y="100139"/>
                </a:lnTo>
                <a:lnTo>
                  <a:pt x="39696" y="101840"/>
                </a:lnTo>
                <a:lnTo>
                  <a:pt x="39696" y="105076"/>
                </a:lnTo>
                <a:lnTo>
                  <a:pt x="37394" y="107378"/>
                </a:lnTo>
                <a:close/>
                <a:moveTo>
                  <a:pt x="31723" y="107378"/>
                </a:moveTo>
                <a:lnTo>
                  <a:pt x="35693" y="103408"/>
                </a:lnTo>
                <a:lnTo>
                  <a:pt x="35693" y="97838"/>
                </a:lnTo>
                <a:lnTo>
                  <a:pt x="37227" y="99372"/>
                </a:lnTo>
                <a:lnTo>
                  <a:pt x="37227" y="104042"/>
                </a:lnTo>
                <a:lnTo>
                  <a:pt x="33891" y="107378"/>
                </a:lnTo>
                <a:lnTo>
                  <a:pt x="31723" y="107378"/>
                </a:lnTo>
                <a:close/>
                <a:moveTo>
                  <a:pt x="27654" y="107378"/>
                </a:moveTo>
                <a:lnTo>
                  <a:pt x="24351" y="104042"/>
                </a:lnTo>
                <a:lnTo>
                  <a:pt x="24351" y="99372"/>
                </a:lnTo>
                <a:lnTo>
                  <a:pt x="25886" y="97838"/>
                </a:lnTo>
                <a:lnTo>
                  <a:pt x="25886" y="103408"/>
                </a:lnTo>
                <a:lnTo>
                  <a:pt x="29822" y="107378"/>
                </a:lnTo>
                <a:lnTo>
                  <a:pt x="27654" y="107378"/>
                </a:lnTo>
                <a:close/>
                <a:moveTo>
                  <a:pt x="24184" y="107378"/>
                </a:moveTo>
                <a:lnTo>
                  <a:pt x="21883" y="105076"/>
                </a:lnTo>
                <a:lnTo>
                  <a:pt x="21883" y="101840"/>
                </a:lnTo>
                <a:lnTo>
                  <a:pt x="23551" y="100139"/>
                </a:lnTo>
                <a:lnTo>
                  <a:pt x="23551" y="104376"/>
                </a:lnTo>
                <a:lnTo>
                  <a:pt x="26553" y="107378"/>
                </a:lnTo>
                <a:lnTo>
                  <a:pt x="24184" y="107378"/>
                </a:lnTo>
                <a:close/>
                <a:moveTo>
                  <a:pt x="21082" y="112915"/>
                </a:moveTo>
                <a:lnTo>
                  <a:pt x="19781" y="111581"/>
                </a:lnTo>
                <a:lnTo>
                  <a:pt x="19781" y="109579"/>
                </a:lnTo>
                <a:lnTo>
                  <a:pt x="21182" y="108145"/>
                </a:lnTo>
                <a:lnTo>
                  <a:pt x="23050" y="108145"/>
                </a:lnTo>
                <a:lnTo>
                  <a:pt x="21082" y="110113"/>
                </a:lnTo>
                <a:close/>
                <a:moveTo>
                  <a:pt x="9674" y="10242"/>
                </a:moveTo>
                <a:lnTo>
                  <a:pt x="11008" y="11576"/>
                </a:lnTo>
                <a:lnTo>
                  <a:pt x="11008" y="13577"/>
                </a:lnTo>
                <a:lnTo>
                  <a:pt x="9574" y="15012"/>
                </a:lnTo>
                <a:lnTo>
                  <a:pt x="7706" y="15012"/>
                </a:lnTo>
                <a:lnTo>
                  <a:pt x="9674" y="13044"/>
                </a:lnTo>
                <a:close/>
                <a:moveTo>
                  <a:pt x="26553" y="15779"/>
                </a:moveTo>
                <a:lnTo>
                  <a:pt x="23551" y="18781"/>
                </a:lnTo>
                <a:lnTo>
                  <a:pt x="23551" y="23017"/>
                </a:lnTo>
                <a:lnTo>
                  <a:pt x="21883" y="21316"/>
                </a:lnTo>
                <a:lnTo>
                  <a:pt x="21883" y="18081"/>
                </a:lnTo>
                <a:lnTo>
                  <a:pt x="24184" y="15779"/>
                </a:lnTo>
                <a:lnTo>
                  <a:pt x="26553" y="15779"/>
                </a:lnTo>
                <a:close/>
                <a:moveTo>
                  <a:pt x="29822" y="15779"/>
                </a:moveTo>
                <a:lnTo>
                  <a:pt x="25886" y="19748"/>
                </a:lnTo>
                <a:lnTo>
                  <a:pt x="25886" y="25319"/>
                </a:lnTo>
                <a:lnTo>
                  <a:pt x="24351" y="23785"/>
                </a:lnTo>
                <a:lnTo>
                  <a:pt x="24351" y="19115"/>
                </a:lnTo>
                <a:lnTo>
                  <a:pt x="27654" y="15779"/>
                </a:lnTo>
                <a:lnTo>
                  <a:pt x="29822" y="15779"/>
                </a:lnTo>
                <a:close/>
                <a:moveTo>
                  <a:pt x="33891" y="15779"/>
                </a:moveTo>
                <a:lnTo>
                  <a:pt x="37227" y="19115"/>
                </a:lnTo>
                <a:lnTo>
                  <a:pt x="37227" y="23785"/>
                </a:lnTo>
                <a:lnTo>
                  <a:pt x="35693" y="25319"/>
                </a:lnTo>
                <a:lnTo>
                  <a:pt x="35693" y="19748"/>
                </a:lnTo>
                <a:lnTo>
                  <a:pt x="31723" y="15779"/>
                </a:lnTo>
                <a:lnTo>
                  <a:pt x="33891" y="15779"/>
                </a:lnTo>
                <a:close/>
                <a:moveTo>
                  <a:pt x="37394" y="15779"/>
                </a:moveTo>
                <a:lnTo>
                  <a:pt x="39696" y="18081"/>
                </a:lnTo>
                <a:lnTo>
                  <a:pt x="39696" y="21316"/>
                </a:lnTo>
                <a:lnTo>
                  <a:pt x="37994" y="23017"/>
                </a:lnTo>
                <a:lnTo>
                  <a:pt x="37994" y="18781"/>
                </a:lnTo>
                <a:lnTo>
                  <a:pt x="35026" y="15779"/>
                </a:lnTo>
                <a:lnTo>
                  <a:pt x="37394" y="15779"/>
                </a:lnTo>
                <a:close/>
                <a:moveTo>
                  <a:pt x="40463" y="10242"/>
                </a:moveTo>
                <a:lnTo>
                  <a:pt x="41797" y="11576"/>
                </a:lnTo>
                <a:lnTo>
                  <a:pt x="41797" y="13577"/>
                </a:lnTo>
                <a:lnTo>
                  <a:pt x="40363" y="15012"/>
                </a:lnTo>
                <a:lnTo>
                  <a:pt x="38495" y="15012"/>
                </a:lnTo>
                <a:lnTo>
                  <a:pt x="40463" y="13044"/>
                </a:lnTo>
                <a:close/>
                <a:moveTo>
                  <a:pt x="57341" y="15779"/>
                </a:moveTo>
                <a:lnTo>
                  <a:pt x="54473" y="18648"/>
                </a:lnTo>
                <a:lnTo>
                  <a:pt x="54339" y="18948"/>
                </a:lnTo>
                <a:lnTo>
                  <a:pt x="54339" y="23017"/>
                </a:lnTo>
                <a:lnTo>
                  <a:pt x="52671" y="21316"/>
                </a:lnTo>
                <a:lnTo>
                  <a:pt x="52671" y="18081"/>
                </a:lnTo>
                <a:lnTo>
                  <a:pt x="54973" y="15779"/>
                </a:lnTo>
                <a:lnTo>
                  <a:pt x="57341" y="15779"/>
                </a:lnTo>
                <a:close/>
                <a:moveTo>
                  <a:pt x="60610" y="15779"/>
                </a:moveTo>
                <a:lnTo>
                  <a:pt x="56674" y="19748"/>
                </a:lnTo>
                <a:lnTo>
                  <a:pt x="56674" y="25319"/>
                </a:lnTo>
                <a:lnTo>
                  <a:pt x="55140" y="23785"/>
                </a:lnTo>
                <a:lnTo>
                  <a:pt x="55140" y="19115"/>
                </a:lnTo>
                <a:lnTo>
                  <a:pt x="58442" y="15779"/>
                </a:lnTo>
                <a:lnTo>
                  <a:pt x="60610" y="15779"/>
                </a:lnTo>
                <a:close/>
                <a:moveTo>
                  <a:pt x="64680" y="15779"/>
                </a:moveTo>
                <a:lnTo>
                  <a:pt x="68016" y="19115"/>
                </a:lnTo>
                <a:lnTo>
                  <a:pt x="68016" y="23785"/>
                </a:lnTo>
                <a:lnTo>
                  <a:pt x="66481" y="25319"/>
                </a:lnTo>
                <a:lnTo>
                  <a:pt x="66481" y="19748"/>
                </a:lnTo>
                <a:lnTo>
                  <a:pt x="62545" y="15779"/>
                </a:lnTo>
                <a:lnTo>
                  <a:pt x="64680" y="15779"/>
                </a:lnTo>
                <a:close/>
                <a:moveTo>
                  <a:pt x="68183" y="15779"/>
                </a:moveTo>
                <a:lnTo>
                  <a:pt x="70484" y="18081"/>
                </a:lnTo>
                <a:lnTo>
                  <a:pt x="70484" y="21316"/>
                </a:lnTo>
                <a:lnTo>
                  <a:pt x="68783" y="23017"/>
                </a:lnTo>
                <a:lnTo>
                  <a:pt x="68783" y="18948"/>
                </a:lnTo>
                <a:lnTo>
                  <a:pt x="68683" y="18648"/>
                </a:lnTo>
                <a:lnTo>
                  <a:pt x="65814" y="15779"/>
                </a:lnTo>
                <a:lnTo>
                  <a:pt x="68183" y="15779"/>
                </a:lnTo>
                <a:close/>
                <a:moveTo>
                  <a:pt x="71251" y="10242"/>
                </a:moveTo>
                <a:lnTo>
                  <a:pt x="72586" y="11576"/>
                </a:lnTo>
                <a:lnTo>
                  <a:pt x="72586" y="13577"/>
                </a:lnTo>
                <a:lnTo>
                  <a:pt x="71151" y="15012"/>
                </a:lnTo>
                <a:lnTo>
                  <a:pt x="69283" y="15012"/>
                </a:lnTo>
                <a:lnTo>
                  <a:pt x="71251" y="13044"/>
                </a:lnTo>
                <a:lnTo>
                  <a:pt x="71251" y="10242"/>
                </a:lnTo>
                <a:close/>
                <a:moveTo>
                  <a:pt x="88130" y="15779"/>
                </a:moveTo>
                <a:lnTo>
                  <a:pt x="85128" y="18781"/>
                </a:lnTo>
                <a:lnTo>
                  <a:pt x="85128" y="23017"/>
                </a:lnTo>
                <a:lnTo>
                  <a:pt x="83460" y="21316"/>
                </a:lnTo>
                <a:lnTo>
                  <a:pt x="83460" y="18081"/>
                </a:lnTo>
                <a:lnTo>
                  <a:pt x="85762" y="15779"/>
                </a:lnTo>
                <a:lnTo>
                  <a:pt x="88130" y="15779"/>
                </a:lnTo>
                <a:close/>
                <a:moveTo>
                  <a:pt x="91399" y="15779"/>
                </a:moveTo>
                <a:lnTo>
                  <a:pt x="87463" y="19748"/>
                </a:lnTo>
                <a:lnTo>
                  <a:pt x="87463" y="25319"/>
                </a:lnTo>
                <a:lnTo>
                  <a:pt x="85929" y="23785"/>
                </a:lnTo>
                <a:lnTo>
                  <a:pt x="85929" y="19115"/>
                </a:lnTo>
                <a:lnTo>
                  <a:pt x="89231" y="15779"/>
                </a:lnTo>
                <a:lnTo>
                  <a:pt x="91399" y="15779"/>
                </a:lnTo>
                <a:close/>
                <a:moveTo>
                  <a:pt x="95469" y="15779"/>
                </a:moveTo>
                <a:lnTo>
                  <a:pt x="98804" y="19115"/>
                </a:lnTo>
                <a:lnTo>
                  <a:pt x="98804" y="23785"/>
                </a:lnTo>
                <a:lnTo>
                  <a:pt x="97270" y="25319"/>
                </a:lnTo>
                <a:lnTo>
                  <a:pt x="97270" y="19748"/>
                </a:lnTo>
                <a:lnTo>
                  <a:pt x="93334" y="15779"/>
                </a:lnTo>
                <a:lnTo>
                  <a:pt x="95469" y="15779"/>
                </a:lnTo>
                <a:close/>
                <a:moveTo>
                  <a:pt x="98971" y="15779"/>
                </a:moveTo>
                <a:lnTo>
                  <a:pt x="101273" y="18081"/>
                </a:lnTo>
                <a:lnTo>
                  <a:pt x="101273" y="21316"/>
                </a:lnTo>
                <a:lnTo>
                  <a:pt x="99572" y="23017"/>
                </a:lnTo>
                <a:lnTo>
                  <a:pt x="99572" y="18781"/>
                </a:lnTo>
                <a:lnTo>
                  <a:pt x="96603" y="15779"/>
                </a:lnTo>
                <a:lnTo>
                  <a:pt x="98971" y="15779"/>
                </a:lnTo>
                <a:close/>
                <a:moveTo>
                  <a:pt x="102040" y="10242"/>
                </a:moveTo>
                <a:lnTo>
                  <a:pt x="103374" y="11576"/>
                </a:lnTo>
                <a:lnTo>
                  <a:pt x="103374" y="13577"/>
                </a:lnTo>
                <a:lnTo>
                  <a:pt x="101940" y="15012"/>
                </a:lnTo>
                <a:lnTo>
                  <a:pt x="100072" y="15012"/>
                </a:lnTo>
                <a:lnTo>
                  <a:pt x="102040" y="13044"/>
                </a:lnTo>
                <a:close/>
                <a:moveTo>
                  <a:pt x="118919" y="15779"/>
                </a:moveTo>
                <a:lnTo>
                  <a:pt x="116050" y="18648"/>
                </a:lnTo>
                <a:lnTo>
                  <a:pt x="115917" y="18948"/>
                </a:lnTo>
                <a:lnTo>
                  <a:pt x="115917" y="23017"/>
                </a:lnTo>
                <a:lnTo>
                  <a:pt x="114249" y="21316"/>
                </a:lnTo>
                <a:lnTo>
                  <a:pt x="114249" y="18081"/>
                </a:lnTo>
                <a:lnTo>
                  <a:pt x="116550" y="15779"/>
                </a:lnTo>
                <a:lnTo>
                  <a:pt x="118919" y="15779"/>
                </a:lnTo>
                <a:close/>
                <a:moveTo>
                  <a:pt x="122188" y="15779"/>
                </a:moveTo>
                <a:lnTo>
                  <a:pt x="118252" y="19748"/>
                </a:lnTo>
                <a:lnTo>
                  <a:pt x="118252" y="25319"/>
                </a:lnTo>
                <a:lnTo>
                  <a:pt x="116717" y="23785"/>
                </a:lnTo>
                <a:lnTo>
                  <a:pt x="116717" y="19115"/>
                </a:lnTo>
                <a:lnTo>
                  <a:pt x="120053" y="15779"/>
                </a:lnTo>
                <a:lnTo>
                  <a:pt x="122188" y="15779"/>
                </a:lnTo>
                <a:close/>
                <a:moveTo>
                  <a:pt x="126291" y="15779"/>
                </a:moveTo>
                <a:lnTo>
                  <a:pt x="129593" y="19115"/>
                </a:lnTo>
                <a:lnTo>
                  <a:pt x="129593" y="23785"/>
                </a:lnTo>
                <a:lnTo>
                  <a:pt x="128059" y="25319"/>
                </a:lnTo>
                <a:lnTo>
                  <a:pt x="128059" y="19748"/>
                </a:lnTo>
                <a:lnTo>
                  <a:pt x="124122" y="15779"/>
                </a:lnTo>
                <a:lnTo>
                  <a:pt x="126291" y="15779"/>
                </a:lnTo>
                <a:close/>
                <a:moveTo>
                  <a:pt x="129760" y="15779"/>
                </a:moveTo>
                <a:lnTo>
                  <a:pt x="132061" y="18081"/>
                </a:lnTo>
                <a:lnTo>
                  <a:pt x="132061" y="21316"/>
                </a:lnTo>
                <a:lnTo>
                  <a:pt x="130394" y="23017"/>
                </a:lnTo>
                <a:lnTo>
                  <a:pt x="130394" y="18948"/>
                </a:lnTo>
                <a:lnTo>
                  <a:pt x="130260" y="18648"/>
                </a:lnTo>
                <a:lnTo>
                  <a:pt x="127391" y="15779"/>
                </a:lnTo>
                <a:lnTo>
                  <a:pt x="129760" y="15779"/>
                </a:lnTo>
                <a:close/>
                <a:moveTo>
                  <a:pt x="132862" y="10242"/>
                </a:moveTo>
                <a:lnTo>
                  <a:pt x="134163" y="11576"/>
                </a:lnTo>
                <a:lnTo>
                  <a:pt x="134163" y="13577"/>
                </a:lnTo>
                <a:lnTo>
                  <a:pt x="132729" y="15012"/>
                </a:lnTo>
                <a:lnTo>
                  <a:pt x="130894" y="15012"/>
                </a:lnTo>
                <a:lnTo>
                  <a:pt x="132862" y="13044"/>
                </a:lnTo>
                <a:close/>
                <a:moveTo>
                  <a:pt x="149707" y="15779"/>
                </a:moveTo>
                <a:lnTo>
                  <a:pt x="146739" y="18781"/>
                </a:lnTo>
                <a:lnTo>
                  <a:pt x="146739" y="23017"/>
                </a:lnTo>
                <a:lnTo>
                  <a:pt x="145037" y="21316"/>
                </a:lnTo>
                <a:lnTo>
                  <a:pt x="145037" y="18081"/>
                </a:lnTo>
                <a:lnTo>
                  <a:pt x="147339" y="15779"/>
                </a:lnTo>
                <a:lnTo>
                  <a:pt x="149707" y="15779"/>
                </a:lnTo>
                <a:close/>
                <a:moveTo>
                  <a:pt x="153010" y="15779"/>
                </a:moveTo>
                <a:lnTo>
                  <a:pt x="149040" y="19748"/>
                </a:lnTo>
                <a:lnTo>
                  <a:pt x="149040" y="25319"/>
                </a:lnTo>
                <a:lnTo>
                  <a:pt x="147506" y="23785"/>
                </a:lnTo>
                <a:lnTo>
                  <a:pt x="147506" y="19115"/>
                </a:lnTo>
                <a:lnTo>
                  <a:pt x="150842" y="15779"/>
                </a:lnTo>
                <a:lnTo>
                  <a:pt x="153010" y="15779"/>
                </a:lnTo>
                <a:close/>
                <a:moveTo>
                  <a:pt x="157079" y="15779"/>
                </a:moveTo>
                <a:lnTo>
                  <a:pt x="160382" y="19115"/>
                </a:lnTo>
                <a:lnTo>
                  <a:pt x="160382" y="23785"/>
                </a:lnTo>
                <a:lnTo>
                  <a:pt x="158847" y="25319"/>
                </a:lnTo>
                <a:lnTo>
                  <a:pt x="158847" y="19748"/>
                </a:lnTo>
                <a:lnTo>
                  <a:pt x="154911" y="15779"/>
                </a:lnTo>
                <a:lnTo>
                  <a:pt x="157079" y="15779"/>
                </a:lnTo>
                <a:close/>
                <a:moveTo>
                  <a:pt x="160548" y="15779"/>
                </a:moveTo>
                <a:lnTo>
                  <a:pt x="162850" y="18081"/>
                </a:lnTo>
                <a:lnTo>
                  <a:pt x="162850" y="21316"/>
                </a:lnTo>
                <a:lnTo>
                  <a:pt x="161182" y="23017"/>
                </a:lnTo>
                <a:lnTo>
                  <a:pt x="161182" y="18781"/>
                </a:lnTo>
                <a:lnTo>
                  <a:pt x="158180" y="15779"/>
                </a:lnTo>
                <a:lnTo>
                  <a:pt x="160548" y="15779"/>
                </a:lnTo>
                <a:close/>
                <a:moveTo>
                  <a:pt x="163651" y="10242"/>
                </a:moveTo>
                <a:lnTo>
                  <a:pt x="164952" y="11576"/>
                </a:lnTo>
                <a:lnTo>
                  <a:pt x="164952" y="13577"/>
                </a:lnTo>
                <a:lnTo>
                  <a:pt x="163551" y="15012"/>
                </a:lnTo>
                <a:lnTo>
                  <a:pt x="161683" y="15012"/>
                </a:lnTo>
                <a:lnTo>
                  <a:pt x="163651" y="13044"/>
                </a:lnTo>
                <a:close/>
                <a:moveTo>
                  <a:pt x="180496" y="15779"/>
                </a:moveTo>
                <a:lnTo>
                  <a:pt x="177627" y="18648"/>
                </a:lnTo>
                <a:lnTo>
                  <a:pt x="177527" y="18948"/>
                </a:lnTo>
                <a:lnTo>
                  <a:pt x="177527" y="23017"/>
                </a:lnTo>
                <a:lnTo>
                  <a:pt x="175826" y="21316"/>
                </a:lnTo>
                <a:lnTo>
                  <a:pt x="175826" y="18081"/>
                </a:lnTo>
                <a:lnTo>
                  <a:pt x="178128" y="15779"/>
                </a:lnTo>
                <a:lnTo>
                  <a:pt x="180496" y="15779"/>
                </a:lnTo>
                <a:close/>
                <a:moveTo>
                  <a:pt x="183798" y="15779"/>
                </a:moveTo>
                <a:lnTo>
                  <a:pt x="179829" y="19748"/>
                </a:lnTo>
                <a:lnTo>
                  <a:pt x="179829" y="25319"/>
                </a:lnTo>
                <a:lnTo>
                  <a:pt x="178294" y="23785"/>
                </a:lnTo>
                <a:lnTo>
                  <a:pt x="178294" y="19115"/>
                </a:lnTo>
                <a:lnTo>
                  <a:pt x="181630" y="15779"/>
                </a:lnTo>
                <a:lnTo>
                  <a:pt x="183798" y="15779"/>
                </a:lnTo>
                <a:close/>
                <a:moveTo>
                  <a:pt x="187868" y="15779"/>
                </a:moveTo>
                <a:lnTo>
                  <a:pt x="191170" y="19115"/>
                </a:lnTo>
                <a:lnTo>
                  <a:pt x="191170" y="23785"/>
                </a:lnTo>
                <a:lnTo>
                  <a:pt x="189636" y="25319"/>
                </a:lnTo>
                <a:lnTo>
                  <a:pt x="189636" y="19748"/>
                </a:lnTo>
                <a:lnTo>
                  <a:pt x="185700" y="15779"/>
                </a:lnTo>
                <a:lnTo>
                  <a:pt x="187868" y="15779"/>
                </a:lnTo>
                <a:close/>
                <a:moveTo>
                  <a:pt x="191337" y="15779"/>
                </a:moveTo>
                <a:lnTo>
                  <a:pt x="193639" y="18081"/>
                </a:lnTo>
                <a:lnTo>
                  <a:pt x="193639" y="21316"/>
                </a:lnTo>
                <a:lnTo>
                  <a:pt x="191971" y="23017"/>
                </a:lnTo>
                <a:lnTo>
                  <a:pt x="191971" y="18948"/>
                </a:lnTo>
                <a:lnTo>
                  <a:pt x="191837" y="18648"/>
                </a:lnTo>
                <a:lnTo>
                  <a:pt x="188969" y="15779"/>
                </a:lnTo>
                <a:lnTo>
                  <a:pt x="191337" y="15779"/>
                </a:lnTo>
                <a:close/>
                <a:moveTo>
                  <a:pt x="194439" y="10242"/>
                </a:moveTo>
                <a:lnTo>
                  <a:pt x="195740" y="11576"/>
                </a:lnTo>
                <a:lnTo>
                  <a:pt x="195740" y="13577"/>
                </a:lnTo>
                <a:lnTo>
                  <a:pt x="194339" y="15012"/>
                </a:lnTo>
                <a:lnTo>
                  <a:pt x="192471" y="15012"/>
                </a:lnTo>
                <a:lnTo>
                  <a:pt x="194439" y="13044"/>
                </a:lnTo>
                <a:close/>
                <a:moveTo>
                  <a:pt x="211285" y="15779"/>
                </a:moveTo>
                <a:lnTo>
                  <a:pt x="208316" y="18781"/>
                </a:lnTo>
                <a:lnTo>
                  <a:pt x="208316" y="23017"/>
                </a:lnTo>
                <a:lnTo>
                  <a:pt x="206615" y="21316"/>
                </a:lnTo>
                <a:lnTo>
                  <a:pt x="206615" y="18081"/>
                </a:lnTo>
                <a:lnTo>
                  <a:pt x="208916" y="15779"/>
                </a:lnTo>
                <a:lnTo>
                  <a:pt x="211285" y="15779"/>
                </a:lnTo>
                <a:close/>
                <a:moveTo>
                  <a:pt x="214587" y="15779"/>
                </a:moveTo>
                <a:lnTo>
                  <a:pt x="210618" y="19748"/>
                </a:lnTo>
                <a:lnTo>
                  <a:pt x="210618" y="25319"/>
                </a:lnTo>
                <a:lnTo>
                  <a:pt x="209083" y="23785"/>
                </a:lnTo>
                <a:lnTo>
                  <a:pt x="209083" y="19115"/>
                </a:lnTo>
                <a:lnTo>
                  <a:pt x="212419" y="15779"/>
                </a:lnTo>
                <a:lnTo>
                  <a:pt x="214587" y="15779"/>
                </a:lnTo>
                <a:close/>
                <a:moveTo>
                  <a:pt x="218657" y="15779"/>
                </a:moveTo>
                <a:lnTo>
                  <a:pt x="221959" y="19115"/>
                </a:lnTo>
                <a:lnTo>
                  <a:pt x="221959" y="23785"/>
                </a:lnTo>
                <a:lnTo>
                  <a:pt x="220425" y="25319"/>
                </a:lnTo>
                <a:lnTo>
                  <a:pt x="220425" y="19748"/>
                </a:lnTo>
                <a:lnTo>
                  <a:pt x="216488" y="15779"/>
                </a:lnTo>
                <a:lnTo>
                  <a:pt x="218657" y="15779"/>
                </a:lnTo>
                <a:close/>
                <a:moveTo>
                  <a:pt x="222126" y="15779"/>
                </a:moveTo>
                <a:lnTo>
                  <a:pt x="224427" y="18081"/>
                </a:lnTo>
                <a:lnTo>
                  <a:pt x="224427" y="21316"/>
                </a:lnTo>
                <a:lnTo>
                  <a:pt x="222760" y="23017"/>
                </a:lnTo>
                <a:lnTo>
                  <a:pt x="222760" y="18781"/>
                </a:lnTo>
                <a:lnTo>
                  <a:pt x="219757" y="15779"/>
                </a:lnTo>
                <a:lnTo>
                  <a:pt x="222126" y="15779"/>
                </a:lnTo>
                <a:close/>
                <a:moveTo>
                  <a:pt x="225228" y="10242"/>
                </a:moveTo>
                <a:lnTo>
                  <a:pt x="226529" y="11576"/>
                </a:lnTo>
                <a:lnTo>
                  <a:pt x="226529" y="13577"/>
                </a:lnTo>
                <a:lnTo>
                  <a:pt x="225128" y="15012"/>
                </a:lnTo>
                <a:lnTo>
                  <a:pt x="223260" y="15012"/>
                </a:lnTo>
                <a:lnTo>
                  <a:pt x="225228" y="13044"/>
                </a:lnTo>
                <a:close/>
                <a:moveTo>
                  <a:pt x="234635" y="14011"/>
                </a:moveTo>
                <a:lnTo>
                  <a:pt x="235635" y="15012"/>
                </a:lnTo>
                <a:lnTo>
                  <a:pt x="231866" y="15012"/>
                </a:lnTo>
                <a:lnTo>
                  <a:pt x="234535" y="12343"/>
                </a:lnTo>
                <a:lnTo>
                  <a:pt x="234535" y="13744"/>
                </a:lnTo>
                <a:close/>
                <a:moveTo>
                  <a:pt x="234635" y="75588"/>
                </a:moveTo>
                <a:lnTo>
                  <a:pt x="235635" y="76589"/>
                </a:lnTo>
                <a:lnTo>
                  <a:pt x="231866" y="76589"/>
                </a:lnTo>
                <a:lnTo>
                  <a:pt x="234535" y="73920"/>
                </a:lnTo>
                <a:lnTo>
                  <a:pt x="234535" y="75321"/>
                </a:lnTo>
                <a:close/>
                <a:moveTo>
                  <a:pt x="234535" y="109413"/>
                </a:moveTo>
                <a:lnTo>
                  <a:pt x="234535" y="110814"/>
                </a:lnTo>
                <a:lnTo>
                  <a:pt x="231899" y="108178"/>
                </a:lnTo>
                <a:lnTo>
                  <a:pt x="235635" y="108178"/>
                </a:lnTo>
                <a:lnTo>
                  <a:pt x="234635" y="109146"/>
                </a:lnTo>
                <a:close/>
                <a:moveTo>
                  <a:pt x="227229" y="109146"/>
                </a:moveTo>
                <a:lnTo>
                  <a:pt x="226229" y="108178"/>
                </a:lnTo>
                <a:lnTo>
                  <a:pt x="229965" y="108178"/>
                </a:lnTo>
                <a:lnTo>
                  <a:pt x="227330" y="110814"/>
                </a:lnTo>
                <a:lnTo>
                  <a:pt x="227330" y="109413"/>
                </a:lnTo>
                <a:close/>
                <a:moveTo>
                  <a:pt x="227330" y="104743"/>
                </a:moveTo>
                <a:lnTo>
                  <a:pt x="229965" y="107378"/>
                </a:lnTo>
                <a:lnTo>
                  <a:pt x="226229" y="107378"/>
                </a:lnTo>
                <a:lnTo>
                  <a:pt x="227330" y="106277"/>
                </a:lnTo>
                <a:lnTo>
                  <a:pt x="227330" y="104743"/>
                </a:lnTo>
                <a:close/>
                <a:moveTo>
                  <a:pt x="227897" y="104175"/>
                </a:moveTo>
                <a:lnTo>
                  <a:pt x="229264" y="104175"/>
                </a:lnTo>
                <a:lnTo>
                  <a:pt x="229431" y="104175"/>
                </a:lnTo>
                <a:lnTo>
                  <a:pt x="230532" y="103075"/>
                </a:lnTo>
                <a:lnTo>
                  <a:pt x="230532" y="106811"/>
                </a:lnTo>
                <a:close/>
                <a:moveTo>
                  <a:pt x="230532" y="108712"/>
                </a:moveTo>
                <a:lnTo>
                  <a:pt x="230532" y="112448"/>
                </a:lnTo>
                <a:lnTo>
                  <a:pt x="229431" y="111381"/>
                </a:lnTo>
                <a:lnTo>
                  <a:pt x="227897" y="111381"/>
                </a:lnTo>
                <a:close/>
                <a:moveTo>
                  <a:pt x="231332" y="108712"/>
                </a:moveTo>
                <a:lnTo>
                  <a:pt x="233968" y="111381"/>
                </a:lnTo>
                <a:lnTo>
                  <a:pt x="232567" y="111381"/>
                </a:lnTo>
                <a:lnTo>
                  <a:pt x="232300" y="111481"/>
                </a:lnTo>
                <a:lnTo>
                  <a:pt x="231332" y="112448"/>
                </a:lnTo>
                <a:lnTo>
                  <a:pt x="231332" y="108712"/>
                </a:lnTo>
                <a:close/>
                <a:moveTo>
                  <a:pt x="231866" y="107378"/>
                </a:moveTo>
                <a:lnTo>
                  <a:pt x="234535" y="104743"/>
                </a:lnTo>
                <a:lnTo>
                  <a:pt x="234535" y="106277"/>
                </a:lnTo>
                <a:lnTo>
                  <a:pt x="235635" y="107378"/>
                </a:lnTo>
                <a:close/>
                <a:moveTo>
                  <a:pt x="231332" y="106811"/>
                </a:moveTo>
                <a:lnTo>
                  <a:pt x="231332" y="103075"/>
                </a:lnTo>
                <a:lnTo>
                  <a:pt x="232300" y="104042"/>
                </a:lnTo>
                <a:lnTo>
                  <a:pt x="232567" y="104175"/>
                </a:lnTo>
                <a:lnTo>
                  <a:pt x="233968" y="104175"/>
                </a:lnTo>
                <a:close/>
                <a:moveTo>
                  <a:pt x="230532" y="101941"/>
                </a:moveTo>
                <a:lnTo>
                  <a:pt x="229097" y="103375"/>
                </a:lnTo>
                <a:lnTo>
                  <a:pt x="227096" y="103375"/>
                </a:lnTo>
                <a:lnTo>
                  <a:pt x="225762" y="102074"/>
                </a:lnTo>
                <a:lnTo>
                  <a:pt x="228397" y="102074"/>
                </a:lnTo>
                <a:lnTo>
                  <a:pt x="228564" y="102074"/>
                </a:lnTo>
                <a:lnTo>
                  <a:pt x="230532" y="100106"/>
                </a:lnTo>
                <a:lnTo>
                  <a:pt x="230532" y="101941"/>
                </a:lnTo>
                <a:close/>
                <a:moveTo>
                  <a:pt x="228230" y="101273"/>
                </a:moveTo>
                <a:lnTo>
                  <a:pt x="224995" y="101273"/>
                </a:lnTo>
                <a:lnTo>
                  <a:pt x="223327" y="99606"/>
                </a:lnTo>
                <a:lnTo>
                  <a:pt x="227363" y="99606"/>
                </a:lnTo>
                <a:lnTo>
                  <a:pt x="227530" y="99606"/>
                </a:lnTo>
                <a:lnTo>
                  <a:pt x="230532" y="96603"/>
                </a:lnTo>
                <a:lnTo>
                  <a:pt x="230532" y="98972"/>
                </a:lnTo>
                <a:close/>
                <a:moveTo>
                  <a:pt x="227229" y="98805"/>
                </a:moveTo>
                <a:lnTo>
                  <a:pt x="222526" y="98805"/>
                </a:lnTo>
                <a:lnTo>
                  <a:pt x="220992" y="97271"/>
                </a:lnTo>
                <a:lnTo>
                  <a:pt x="226429" y="97271"/>
                </a:lnTo>
                <a:lnTo>
                  <a:pt x="226596" y="97271"/>
                </a:lnTo>
                <a:lnTo>
                  <a:pt x="230532" y="93334"/>
                </a:lnTo>
                <a:lnTo>
                  <a:pt x="230532" y="95503"/>
                </a:lnTo>
                <a:close/>
                <a:moveTo>
                  <a:pt x="203746" y="109413"/>
                </a:moveTo>
                <a:lnTo>
                  <a:pt x="203746" y="110814"/>
                </a:lnTo>
                <a:lnTo>
                  <a:pt x="201077" y="108178"/>
                </a:lnTo>
                <a:lnTo>
                  <a:pt x="204847" y="108178"/>
                </a:lnTo>
                <a:lnTo>
                  <a:pt x="203846" y="109146"/>
                </a:lnTo>
                <a:close/>
                <a:moveTo>
                  <a:pt x="196407" y="109146"/>
                </a:moveTo>
                <a:lnTo>
                  <a:pt x="195440" y="108178"/>
                </a:lnTo>
                <a:lnTo>
                  <a:pt x="199176" y="108178"/>
                </a:lnTo>
                <a:lnTo>
                  <a:pt x="196541" y="110814"/>
                </a:lnTo>
                <a:lnTo>
                  <a:pt x="196541" y="109413"/>
                </a:lnTo>
                <a:close/>
                <a:moveTo>
                  <a:pt x="192538" y="99606"/>
                </a:moveTo>
                <a:lnTo>
                  <a:pt x="196741" y="99606"/>
                </a:lnTo>
                <a:lnTo>
                  <a:pt x="199743" y="96603"/>
                </a:lnTo>
                <a:lnTo>
                  <a:pt x="199743" y="98972"/>
                </a:lnTo>
                <a:lnTo>
                  <a:pt x="197441" y="101273"/>
                </a:lnTo>
                <a:lnTo>
                  <a:pt x="194206" y="101273"/>
                </a:lnTo>
                <a:close/>
                <a:moveTo>
                  <a:pt x="190203" y="97271"/>
                </a:moveTo>
                <a:lnTo>
                  <a:pt x="195807" y="97271"/>
                </a:lnTo>
                <a:lnTo>
                  <a:pt x="199743" y="93334"/>
                </a:lnTo>
                <a:lnTo>
                  <a:pt x="199743" y="95503"/>
                </a:lnTo>
                <a:lnTo>
                  <a:pt x="196441" y="98805"/>
                </a:lnTo>
                <a:lnTo>
                  <a:pt x="191737" y="98805"/>
                </a:lnTo>
                <a:close/>
                <a:moveTo>
                  <a:pt x="177761" y="98805"/>
                </a:moveTo>
                <a:lnTo>
                  <a:pt x="173057" y="98805"/>
                </a:lnTo>
                <a:lnTo>
                  <a:pt x="169755" y="95503"/>
                </a:lnTo>
                <a:lnTo>
                  <a:pt x="169755" y="93334"/>
                </a:lnTo>
                <a:lnTo>
                  <a:pt x="173691" y="97271"/>
                </a:lnTo>
                <a:lnTo>
                  <a:pt x="179262" y="97271"/>
                </a:lnTo>
                <a:close/>
                <a:moveTo>
                  <a:pt x="175292" y="101273"/>
                </a:moveTo>
                <a:lnTo>
                  <a:pt x="172023" y="101273"/>
                </a:lnTo>
                <a:lnTo>
                  <a:pt x="169755" y="98972"/>
                </a:lnTo>
                <a:lnTo>
                  <a:pt x="169755" y="96603"/>
                </a:lnTo>
                <a:lnTo>
                  <a:pt x="172724" y="99606"/>
                </a:lnTo>
                <a:lnTo>
                  <a:pt x="176960" y="99606"/>
                </a:lnTo>
                <a:close/>
                <a:moveTo>
                  <a:pt x="173191" y="103375"/>
                </a:moveTo>
                <a:lnTo>
                  <a:pt x="171156" y="103375"/>
                </a:lnTo>
                <a:lnTo>
                  <a:pt x="169755" y="101941"/>
                </a:lnTo>
                <a:lnTo>
                  <a:pt x="169755" y="100106"/>
                </a:lnTo>
                <a:lnTo>
                  <a:pt x="171723" y="102074"/>
                </a:lnTo>
                <a:lnTo>
                  <a:pt x="174492" y="102074"/>
                </a:lnTo>
                <a:close/>
                <a:moveTo>
                  <a:pt x="172957" y="109413"/>
                </a:moveTo>
                <a:lnTo>
                  <a:pt x="172957" y="110814"/>
                </a:lnTo>
                <a:lnTo>
                  <a:pt x="170289" y="108178"/>
                </a:lnTo>
                <a:lnTo>
                  <a:pt x="174025" y="108178"/>
                </a:lnTo>
                <a:lnTo>
                  <a:pt x="173057" y="109146"/>
                </a:lnTo>
                <a:close/>
                <a:moveTo>
                  <a:pt x="165619" y="109146"/>
                </a:moveTo>
                <a:lnTo>
                  <a:pt x="164651" y="108178"/>
                </a:lnTo>
                <a:lnTo>
                  <a:pt x="168387" y="108178"/>
                </a:lnTo>
                <a:lnTo>
                  <a:pt x="165752" y="110814"/>
                </a:lnTo>
                <a:lnTo>
                  <a:pt x="165752" y="109413"/>
                </a:lnTo>
                <a:close/>
                <a:moveTo>
                  <a:pt x="161749" y="99606"/>
                </a:moveTo>
                <a:lnTo>
                  <a:pt x="165786" y="99606"/>
                </a:lnTo>
                <a:lnTo>
                  <a:pt x="165952" y="99606"/>
                </a:lnTo>
                <a:lnTo>
                  <a:pt x="168954" y="96603"/>
                </a:lnTo>
                <a:lnTo>
                  <a:pt x="168954" y="98972"/>
                </a:lnTo>
                <a:lnTo>
                  <a:pt x="166653" y="101273"/>
                </a:lnTo>
                <a:lnTo>
                  <a:pt x="163417" y="101273"/>
                </a:lnTo>
                <a:close/>
                <a:moveTo>
                  <a:pt x="159414" y="97271"/>
                </a:moveTo>
                <a:lnTo>
                  <a:pt x="164852" y="97271"/>
                </a:lnTo>
                <a:lnTo>
                  <a:pt x="164985" y="97271"/>
                </a:lnTo>
                <a:lnTo>
                  <a:pt x="168954" y="93334"/>
                </a:lnTo>
                <a:lnTo>
                  <a:pt x="168954" y="95503"/>
                </a:lnTo>
                <a:lnTo>
                  <a:pt x="165619" y="98805"/>
                </a:lnTo>
                <a:lnTo>
                  <a:pt x="160949" y="98805"/>
                </a:lnTo>
                <a:close/>
                <a:moveTo>
                  <a:pt x="142135" y="109413"/>
                </a:moveTo>
                <a:lnTo>
                  <a:pt x="142135" y="110814"/>
                </a:lnTo>
                <a:lnTo>
                  <a:pt x="139500" y="108178"/>
                </a:lnTo>
                <a:lnTo>
                  <a:pt x="143236" y="108178"/>
                </a:lnTo>
                <a:lnTo>
                  <a:pt x="142269" y="109146"/>
                </a:lnTo>
                <a:close/>
                <a:moveTo>
                  <a:pt x="134830" y="109146"/>
                </a:moveTo>
                <a:lnTo>
                  <a:pt x="133863" y="108178"/>
                </a:lnTo>
                <a:lnTo>
                  <a:pt x="137599" y="108178"/>
                </a:lnTo>
                <a:lnTo>
                  <a:pt x="134964" y="110814"/>
                </a:lnTo>
                <a:lnTo>
                  <a:pt x="134964" y="109413"/>
                </a:lnTo>
                <a:close/>
                <a:moveTo>
                  <a:pt x="130927" y="99606"/>
                </a:moveTo>
                <a:lnTo>
                  <a:pt x="135164" y="99606"/>
                </a:lnTo>
                <a:lnTo>
                  <a:pt x="138166" y="96603"/>
                </a:lnTo>
                <a:lnTo>
                  <a:pt x="138166" y="98972"/>
                </a:lnTo>
                <a:lnTo>
                  <a:pt x="135864" y="101273"/>
                </a:lnTo>
                <a:lnTo>
                  <a:pt x="132629" y="101273"/>
                </a:lnTo>
                <a:close/>
                <a:moveTo>
                  <a:pt x="128626" y="97271"/>
                </a:moveTo>
                <a:lnTo>
                  <a:pt x="134196" y="97271"/>
                </a:lnTo>
                <a:lnTo>
                  <a:pt x="138166" y="93334"/>
                </a:lnTo>
                <a:lnTo>
                  <a:pt x="138166" y="95503"/>
                </a:lnTo>
                <a:lnTo>
                  <a:pt x="134830" y="98805"/>
                </a:lnTo>
                <a:lnTo>
                  <a:pt x="130160" y="98805"/>
                </a:lnTo>
                <a:close/>
                <a:moveTo>
                  <a:pt x="116150" y="98805"/>
                </a:moveTo>
                <a:lnTo>
                  <a:pt x="111480" y="98805"/>
                </a:lnTo>
                <a:lnTo>
                  <a:pt x="108144" y="95503"/>
                </a:lnTo>
                <a:lnTo>
                  <a:pt x="108144" y="93334"/>
                </a:lnTo>
                <a:lnTo>
                  <a:pt x="112114" y="97271"/>
                </a:lnTo>
                <a:lnTo>
                  <a:pt x="117685" y="97271"/>
                </a:lnTo>
                <a:close/>
                <a:moveTo>
                  <a:pt x="113682" y="101273"/>
                </a:moveTo>
                <a:lnTo>
                  <a:pt x="110446" y="101273"/>
                </a:lnTo>
                <a:lnTo>
                  <a:pt x="108144" y="98972"/>
                </a:lnTo>
                <a:lnTo>
                  <a:pt x="108144" y="96603"/>
                </a:lnTo>
                <a:lnTo>
                  <a:pt x="111147" y="99606"/>
                </a:lnTo>
                <a:lnTo>
                  <a:pt x="115383" y="99606"/>
                </a:lnTo>
                <a:close/>
                <a:moveTo>
                  <a:pt x="111580" y="103375"/>
                </a:moveTo>
                <a:lnTo>
                  <a:pt x="109579" y="103375"/>
                </a:lnTo>
                <a:lnTo>
                  <a:pt x="108144" y="101941"/>
                </a:lnTo>
                <a:lnTo>
                  <a:pt x="108144" y="100106"/>
                </a:lnTo>
                <a:lnTo>
                  <a:pt x="110112" y="102074"/>
                </a:lnTo>
                <a:lnTo>
                  <a:pt x="112914" y="102074"/>
                </a:lnTo>
                <a:close/>
                <a:moveTo>
                  <a:pt x="111347" y="109413"/>
                </a:moveTo>
                <a:lnTo>
                  <a:pt x="111347" y="110814"/>
                </a:lnTo>
                <a:lnTo>
                  <a:pt x="108711" y="108178"/>
                </a:lnTo>
                <a:lnTo>
                  <a:pt x="112447" y="108178"/>
                </a:lnTo>
                <a:lnTo>
                  <a:pt x="111480" y="109146"/>
                </a:lnTo>
                <a:close/>
                <a:moveTo>
                  <a:pt x="104041" y="109146"/>
                </a:moveTo>
                <a:lnTo>
                  <a:pt x="103074" y="108178"/>
                </a:lnTo>
                <a:lnTo>
                  <a:pt x="106810" y="108178"/>
                </a:lnTo>
                <a:lnTo>
                  <a:pt x="104175" y="110814"/>
                </a:lnTo>
                <a:lnTo>
                  <a:pt x="104175" y="109413"/>
                </a:lnTo>
                <a:close/>
                <a:moveTo>
                  <a:pt x="100139" y="99606"/>
                </a:moveTo>
                <a:lnTo>
                  <a:pt x="104208" y="99606"/>
                </a:lnTo>
                <a:lnTo>
                  <a:pt x="104375" y="99606"/>
                </a:lnTo>
                <a:lnTo>
                  <a:pt x="107377" y="96603"/>
                </a:lnTo>
                <a:lnTo>
                  <a:pt x="107377" y="98972"/>
                </a:lnTo>
                <a:lnTo>
                  <a:pt x="105076" y="101273"/>
                </a:lnTo>
                <a:lnTo>
                  <a:pt x="101807" y="101273"/>
                </a:lnTo>
                <a:close/>
                <a:moveTo>
                  <a:pt x="97837" y="97271"/>
                </a:moveTo>
                <a:lnTo>
                  <a:pt x="103241" y="97271"/>
                </a:lnTo>
                <a:lnTo>
                  <a:pt x="103408" y="97271"/>
                </a:lnTo>
                <a:lnTo>
                  <a:pt x="107344" y="93334"/>
                </a:lnTo>
                <a:lnTo>
                  <a:pt x="107344" y="95503"/>
                </a:lnTo>
                <a:lnTo>
                  <a:pt x="104041" y="98805"/>
                </a:lnTo>
                <a:lnTo>
                  <a:pt x="99371" y="98805"/>
                </a:lnTo>
                <a:close/>
                <a:moveTo>
                  <a:pt x="80558" y="109413"/>
                </a:moveTo>
                <a:lnTo>
                  <a:pt x="80558" y="110814"/>
                </a:lnTo>
                <a:lnTo>
                  <a:pt x="77923" y="108178"/>
                </a:lnTo>
                <a:lnTo>
                  <a:pt x="81659" y="108178"/>
                </a:lnTo>
                <a:lnTo>
                  <a:pt x="80691" y="109146"/>
                </a:lnTo>
                <a:close/>
                <a:moveTo>
                  <a:pt x="73253" y="109146"/>
                </a:moveTo>
                <a:lnTo>
                  <a:pt x="72285" y="108178"/>
                </a:lnTo>
                <a:lnTo>
                  <a:pt x="76021" y="108178"/>
                </a:lnTo>
                <a:lnTo>
                  <a:pt x="73386" y="110814"/>
                </a:lnTo>
                <a:lnTo>
                  <a:pt x="73386" y="109413"/>
                </a:lnTo>
                <a:close/>
                <a:moveTo>
                  <a:pt x="69350" y="99606"/>
                </a:moveTo>
                <a:lnTo>
                  <a:pt x="73586" y="99606"/>
                </a:lnTo>
                <a:lnTo>
                  <a:pt x="76589" y="96603"/>
                </a:lnTo>
                <a:lnTo>
                  <a:pt x="76589" y="98972"/>
                </a:lnTo>
                <a:lnTo>
                  <a:pt x="74287" y="101273"/>
                </a:lnTo>
                <a:lnTo>
                  <a:pt x="71018" y="101273"/>
                </a:lnTo>
                <a:close/>
                <a:moveTo>
                  <a:pt x="67048" y="97271"/>
                </a:moveTo>
                <a:lnTo>
                  <a:pt x="72619" y="97271"/>
                </a:lnTo>
                <a:lnTo>
                  <a:pt x="76589" y="93334"/>
                </a:lnTo>
                <a:lnTo>
                  <a:pt x="76589" y="95503"/>
                </a:lnTo>
                <a:lnTo>
                  <a:pt x="73253" y="98805"/>
                </a:lnTo>
                <a:lnTo>
                  <a:pt x="68583" y="98805"/>
                </a:lnTo>
                <a:close/>
                <a:moveTo>
                  <a:pt x="54573" y="98805"/>
                </a:moveTo>
                <a:lnTo>
                  <a:pt x="49903" y="98805"/>
                </a:lnTo>
                <a:lnTo>
                  <a:pt x="46567" y="95503"/>
                </a:lnTo>
                <a:lnTo>
                  <a:pt x="46567" y="93334"/>
                </a:lnTo>
                <a:lnTo>
                  <a:pt x="50537" y="97271"/>
                </a:lnTo>
                <a:lnTo>
                  <a:pt x="56107" y="97271"/>
                </a:lnTo>
                <a:close/>
                <a:moveTo>
                  <a:pt x="52104" y="101273"/>
                </a:moveTo>
                <a:lnTo>
                  <a:pt x="48869" y="101273"/>
                </a:lnTo>
                <a:lnTo>
                  <a:pt x="46567" y="98972"/>
                </a:lnTo>
                <a:lnTo>
                  <a:pt x="46567" y="96603"/>
                </a:lnTo>
                <a:lnTo>
                  <a:pt x="49569" y="99606"/>
                </a:lnTo>
                <a:lnTo>
                  <a:pt x="53806" y="99606"/>
                </a:lnTo>
                <a:close/>
                <a:moveTo>
                  <a:pt x="50003" y="103375"/>
                </a:moveTo>
                <a:lnTo>
                  <a:pt x="48001" y="103375"/>
                </a:lnTo>
                <a:lnTo>
                  <a:pt x="46567" y="101941"/>
                </a:lnTo>
                <a:lnTo>
                  <a:pt x="46567" y="100106"/>
                </a:lnTo>
                <a:lnTo>
                  <a:pt x="48535" y="102074"/>
                </a:lnTo>
                <a:lnTo>
                  <a:pt x="51337" y="102074"/>
                </a:lnTo>
                <a:close/>
                <a:moveTo>
                  <a:pt x="49769" y="109413"/>
                </a:moveTo>
                <a:lnTo>
                  <a:pt x="49769" y="110814"/>
                </a:lnTo>
                <a:lnTo>
                  <a:pt x="47134" y="108178"/>
                </a:lnTo>
                <a:lnTo>
                  <a:pt x="50870" y="108178"/>
                </a:lnTo>
                <a:lnTo>
                  <a:pt x="49903" y="109146"/>
                </a:lnTo>
                <a:close/>
                <a:moveTo>
                  <a:pt x="42464" y="109146"/>
                </a:moveTo>
                <a:lnTo>
                  <a:pt x="41497" y="108178"/>
                </a:lnTo>
                <a:lnTo>
                  <a:pt x="45233" y="108178"/>
                </a:lnTo>
                <a:lnTo>
                  <a:pt x="42564" y="110814"/>
                </a:lnTo>
                <a:lnTo>
                  <a:pt x="42564" y="109413"/>
                </a:lnTo>
                <a:close/>
                <a:moveTo>
                  <a:pt x="38561" y="99606"/>
                </a:moveTo>
                <a:lnTo>
                  <a:pt x="42631" y="99606"/>
                </a:lnTo>
                <a:lnTo>
                  <a:pt x="42798" y="99606"/>
                </a:lnTo>
                <a:lnTo>
                  <a:pt x="45800" y="96603"/>
                </a:lnTo>
                <a:lnTo>
                  <a:pt x="45800" y="98972"/>
                </a:lnTo>
                <a:lnTo>
                  <a:pt x="43498" y="101273"/>
                </a:lnTo>
                <a:lnTo>
                  <a:pt x="40229" y="101273"/>
                </a:lnTo>
                <a:close/>
                <a:moveTo>
                  <a:pt x="36260" y="97271"/>
                </a:moveTo>
                <a:lnTo>
                  <a:pt x="41664" y="97271"/>
                </a:lnTo>
                <a:lnTo>
                  <a:pt x="41830" y="97271"/>
                </a:lnTo>
                <a:lnTo>
                  <a:pt x="45767" y="93334"/>
                </a:lnTo>
                <a:lnTo>
                  <a:pt x="45767" y="95503"/>
                </a:lnTo>
                <a:lnTo>
                  <a:pt x="42464" y="98805"/>
                </a:lnTo>
                <a:lnTo>
                  <a:pt x="37761" y="98805"/>
                </a:lnTo>
                <a:close/>
                <a:moveTo>
                  <a:pt x="18981" y="109413"/>
                </a:moveTo>
                <a:lnTo>
                  <a:pt x="18981" y="110814"/>
                </a:lnTo>
                <a:lnTo>
                  <a:pt x="16346" y="108178"/>
                </a:lnTo>
                <a:lnTo>
                  <a:pt x="20082" y="108178"/>
                </a:lnTo>
                <a:lnTo>
                  <a:pt x="19114" y="109146"/>
                </a:lnTo>
                <a:close/>
                <a:moveTo>
                  <a:pt x="11675" y="109146"/>
                </a:moveTo>
                <a:lnTo>
                  <a:pt x="10675" y="108178"/>
                </a:lnTo>
                <a:lnTo>
                  <a:pt x="14444" y="108178"/>
                </a:lnTo>
                <a:lnTo>
                  <a:pt x="11776" y="110814"/>
                </a:lnTo>
                <a:lnTo>
                  <a:pt x="11776" y="109413"/>
                </a:lnTo>
                <a:close/>
                <a:moveTo>
                  <a:pt x="15778" y="103075"/>
                </a:moveTo>
                <a:lnTo>
                  <a:pt x="16879" y="104175"/>
                </a:lnTo>
                <a:lnTo>
                  <a:pt x="17046" y="104175"/>
                </a:lnTo>
                <a:lnTo>
                  <a:pt x="18414" y="104175"/>
                </a:lnTo>
                <a:lnTo>
                  <a:pt x="15778" y="106811"/>
                </a:lnTo>
                <a:close/>
                <a:moveTo>
                  <a:pt x="14978" y="106811"/>
                </a:moveTo>
                <a:lnTo>
                  <a:pt x="12343" y="104175"/>
                </a:lnTo>
                <a:lnTo>
                  <a:pt x="13744" y="104175"/>
                </a:lnTo>
                <a:lnTo>
                  <a:pt x="14011" y="104042"/>
                </a:lnTo>
                <a:lnTo>
                  <a:pt x="14978" y="103075"/>
                </a:lnTo>
                <a:close/>
                <a:moveTo>
                  <a:pt x="14978" y="101941"/>
                </a:moveTo>
                <a:lnTo>
                  <a:pt x="13577" y="103375"/>
                </a:lnTo>
                <a:lnTo>
                  <a:pt x="11542" y="103375"/>
                </a:lnTo>
                <a:lnTo>
                  <a:pt x="10241" y="102074"/>
                </a:lnTo>
                <a:lnTo>
                  <a:pt x="13010" y="102074"/>
                </a:lnTo>
                <a:lnTo>
                  <a:pt x="14978" y="100106"/>
                </a:lnTo>
                <a:lnTo>
                  <a:pt x="14978" y="101941"/>
                </a:lnTo>
                <a:close/>
                <a:moveTo>
                  <a:pt x="11776" y="104743"/>
                </a:moveTo>
                <a:lnTo>
                  <a:pt x="14411" y="107378"/>
                </a:lnTo>
                <a:lnTo>
                  <a:pt x="10675" y="107378"/>
                </a:lnTo>
                <a:lnTo>
                  <a:pt x="11776" y="106277"/>
                </a:lnTo>
                <a:lnTo>
                  <a:pt x="11776" y="104743"/>
                </a:lnTo>
                <a:close/>
                <a:moveTo>
                  <a:pt x="14978" y="108712"/>
                </a:moveTo>
                <a:lnTo>
                  <a:pt x="14978" y="112448"/>
                </a:lnTo>
                <a:lnTo>
                  <a:pt x="14011" y="111481"/>
                </a:lnTo>
                <a:lnTo>
                  <a:pt x="13744" y="111381"/>
                </a:lnTo>
                <a:lnTo>
                  <a:pt x="12343" y="111381"/>
                </a:lnTo>
                <a:close/>
                <a:moveTo>
                  <a:pt x="15778" y="108712"/>
                </a:moveTo>
                <a:lnTo>
                  <a:pt x="18414" y="111381"/>
                </a:lnTo>
                <a:lnTo>
                  <a:pt x="16879" y="111381"/>
                </a:lnTo>
                <a:lnTo>
                  <a:pt x="15778" y="112448"/>
                </a:lnTo>
                <a:close/>
                <a:moveTo>
                  <a:pt x="16346" y="107378"/>
                </a:moveTo>
                <a:lnTo>
                  <a:pt x="18981" y="104743"/>
                </a:lnTo>
                <a:lnTo>
                  <a:pt x="18981" y="106277"/>
                </a:lnTo>
                <a:lnTo>
                  <a:pt x="20082" y="107378"/>
                </a:lnTo>
                <a:close/>
                <a:moveTo>
                  <a:pt x="19214" y="103375"/>
                </a:moveTo>
                <a:lnTo>
                  <a:pt x="17213" y="103375"/>
                </a:lnTo>
                <a:lnTo>
                  <a:pt x="15778" y="101941"/>
                </a:lnTo>
                <a:lnTo>
                  <a:pt x="15778" y="100106"/>
                </a:lnTo>
                <a:lnTo>
                  <a:pt x="17747" y="102074"/>
                </a:lnTo>
                <a:lnTo>
                  <a:pt x="17913" y="102074"/>
                </a:lnTo>
                <a:lnTo>
                  <a:pt x="20515" y="102074"/>
                </a:lnTo>
                <a:close/>
                <a:moveTo>
                  <a:pt x="21316" y="101273"/>
                </a:moveTo>
                <a:lnTo>
                  <a:pt x="18080" y="101273"/>
                </a:lnTo>
                <a:lnTo>
                  <a:pt x="15778" y="98972"/>
                </a:lnTo>
                <a:lnTo>
                  <a:pt x="15778" y="96603"/>
                </a:lnTo>
                <a:lnTo>
                  <a:pt x="18781" y="99606"/>
                </a:lnTo>
                <a:lnTo>
                  <a:pt x="18914" y="99606"/>
                </a:lnTo>
                <a:lnTo>
                  <a:pt x="22984" y="99606"/>
                </a:lnTo>
                <a:close/>
                <a:moveTo>
                  <a:pt x="23784" y="98805"/>
                </a:moveTo>
                <a:lnTo>
                  <a:pt x="19081" y="98805"/>
                </a:lnTo>
                <a:lnTo>
                  <a:pt x="15778" y="95503"/>
                </a:lnTo>
                <a:lnTo>
                  <a:pt x="15778" y="93334"/>
                </a:lnTo>
                <a:lnTo>
                  <a:pt x="19715" y="97271"/>
                </a:lnTo>
                <a:lnTo>
                  <a:pt x="19881" y="97271"/>
                </a:lnTo>
                <a:lnTo>
                  <a:pt x="25319" y="97271"/>
                </a:lnTo>
                <a:close/>
                <a:moveTo>
                  <a:pt x="11675" y="47568"/>
                </a:moveTo>
                <a:lnTo>
                  <a:pt x="10675" y="46568"/>
                </a:lnTo>
                <a:lnTo>
                  <a:pt x="14444" y="46568"/>
                </a:lnTo>
                <a:lnTo>
                  <a:pt x="11776" y="49236"/>
                </a:lnTo>
                <a:lnTo>
                  <a:pt x="11776" y="47835"/>
                </a:lnTo>
                <a:close/>
                <a:moveTo>
                  <a:pt x="11776" y="13744"/>
                </a:moveTo>
                <a:lnTo>
                  <a:pt x="11776" y="12343"/>
                </a:lnTo>
                <a:lnTo>
                  <a:pt x="14411" y="15012"/>
                </a:lnTo>
                <a:lnTo>
                  <a:pt x="10675" y="15012"/>
                </a:lnTo>
                <a:lnTo>
                  <a:pt x="11675" y="14011"/>
                </a:lnTo>
                <a:close/>
                <a:moveTo>
                  <a:pt x="19114" y="14011"/>
                </a:moveTo>
                <a:lnTo>
                  <a:pt x="20082" y="15012"/>
                </a:lnTo>
                <a:lnTo>
                  <a:pt x="16346" y="15012"/>
                </a:lnTo>
                <a:lnTo>
                  <a:pt x="18981" y="12343"/>
                </a:lnTo>
                <a:lnTo>
                  <a:pt x="18981" y="13744"/>
                </a:lnTo>
                <a:close/>
                <a:moveTo>
                  <a:pt x="18981" y="18447"/>
                </a:moveTo>
                <a:lnTo>
                  <a:pt x="16346" y="15779"/>
                </a:lnTo>
                <a:lnTo>
                  <a:pt x="20082" y="15779"/>
                </a:lnTo>
                <a:lnTo>
                  <a:pt x="18981" y="16880"/>
                </a:lnTo>
                <a:lnTo>
                  <a:pt x="18981" y="18447"/>
                </a:lnTo>
                <a:close/>
                <a:moveTo>
                  <a:pt x="18414" y="18981"/>
                </a:moveTo>
                <a:lnTo>
                  <a:pt x="17046" y="18981"/>
                </a:lnTo>
                <a:lnTo>
                  <a:pt x="16879" y="18981"/>
                </a:lnTo>
                <a:lnTo>
                  <a:pt x="15778" y="20082"/>
                </a:lnTo>
                <a:lnTo>
                  <a:pt x="15778" y="16346"/>
                </a:lnTo>
                <a:close/>
                <a:moveTo>
                  <a:pt x="15778" y="14445"/>
                </a:moveTo>
                <a:lnTo>
                  <a:pt x="15778" y="10709"/>
                </a:lnTo>
                <a:lnTo>
                  <a:pt x="16879" y="11776"/>
                </a:lnTo>
                <a:lnTo>
                  <a:pt x="18414" y="11776"/>
                </a:lnTo>
                <a:close/>
                <a:moveTo>
                  <a:pt x="14978" y="14445"/>
                </a:moveTo>
                <a:lnTo>
                  <a:pt x="12343" y="11776"/>
                </a:lnTo>
                <a:lnTo>
                  <a:pt x="13744" y="11776"/>
                </a:lnTo>
                <a:lnTo>
                  <a:pt x="14011" y="11676"/>
                </a:lnTo>
                <a:lnTo>
                  <a:pt x="14978" y="10709"/>
                </a:lnTo>
                <a:close/>
                <a:moveTo>
                  <a:pt x="14444" y="15779"/>
                </a:moveTo>
                <a:lnTo>
                  <a:pt x="11776" y="18414"/>
                </a:lnTo>
                <a:lnTo>
                  <a:pt x="11776" y="16880"/>
                </a:lnTo>
                <a:lnTo>
                  <a:pt x="10675" y="15779"/>
                </a:lnTo>
                <a:close/>
                <a:moveTo>
                  <a:pt x="14978" y="16346"/>
                </a:moveTo>
                <a:lnTo>
                  <a:pt x="14978" y="20082"/>
                </a:lnTo>
                <a:lnTo>
                  <a:pt x="14011" y="19115"/>
                </a:lnTo>
                <a:lnTo>
                  <a:pt x="13744" y="18981"/>
                </a:lnTo>
                <a:lnTo>
                  <a:pt x="12343" y="18981"/>
                </a:lnTo>
                <a:close/>
                <a:moveTo>
                  <a:pt x="15778" y="21216"/>
                </a:moveTo>
                <a:lnTo>
                  <a:pt x="17213" y="19782"/>
                </a:lnTo>
                <a:lnTo>
                  <a:pt x="19214" y="19782"/>
                </a:lnTo>
                <a:lnTo>
                  <a:pt x="20515" y="21083"/>
                </a:lnTo>
                <a:lnTo>
                  <a:pt x="17913" y="21083"/>
                </a:lnTo>
                <a:lnTo>
                  <a:pt x="17747" y="21083"/>
                </a:lnTo>
                <a:lnTo>
                  <a:pt x="15778" y="23051"/>
                </a:lnTo>
                <a:close/>
                <a:moveTo>
                  <a:pt x="18080" y="21883"/>
                </a:moveTo>
                <a:lnTo>
                  <a:pt x="21316" y="21883"/>
                </a:lnTo>
                <a:lnTo>
                  <a:pt x="23017" y="23551"/>
                </a:lnTo>
                <a:lnTo>
                  <a:pt x="18947" y="23551"/>
                </a:lnTo>
                <a:lnTo>
                  <a:pt x="18781" y="23551"/>
                </a:lnTo>
                <a:lnTo>
                  <a:pt x="15778" y="26553"/>
                </a:lnTo>
                <a:lnTo>
                  <a:pt x="15778" y="24185"/>
                </a:lnTo>
                <a:close/>
                <a:moveTo>
                  <a:pt x="19081" y="24352"/>
                </a:moveTo>
                <a:lnTo>
                  <a:pt x="23784" y="24352"/>
                </a:lnTo>
                <a:lnTo>
                  <a:pt x="25319" y="25886"/>
                </a:lnTo>
                <a:lnTo>
                  <a:pt x="19881" y="25886"/>
                </a:lnTo>
                <a:lnTo>
                  <a:pt x="19748" y="25886"/>
                </a:lnTo>
                <a:lnTo>
                  <a:pt x="15778" y="29822"/>
                </a:lnTo>
                <a:lnTo>
                  <a:pt x="15778" y="27654"/>
                </a:lnTo>
                <a:close/>
                <a:moveTo>
                  <a:pt x="42564" y="13744"/>
                </a:moveTo>
                <a:lnTo>
                  <a:pt x="42564" y="12343"/>
                </a:lnTo>
                <a:lnTo>
                  <a:pt x="45233" y="15012"/>
                </a:lnTo>
                <a:lnTo>
                  <a:pt x="41497" y="15012"/>
                </a:lnTo>
                <a:lnTo>
                  <a:pt x="42464" y="14011"/>
                </a:lnTo>
                <a:close/>
                <a:moveTo>
                  <a:pt x="49903" y="14011"/>
                </a:moveTo>
                <a:lnTo>
                  <a:pt x="50870" y="15012"/>
                </a:lnTo>
                <a:lnTo>
                  <a:pt x="47134" y="15012"/>
                </a:lnTo>
                <a:lnTo>
                  <a:pt x="49769" y="12343"/>
                </a:lnTo>
                <a:lnTo>
                  <a:pt x="49769" y="13744"/>
                </a:lnTo>
                <a:close/>
                <a:moveTo>
                  <a:pt x="53772" y="23551"/>
                </a:moveTo>
                <a:lnTo>
                  <a:pt x="49569" y="23551"/>
                </a:lnTo>
                <a:lnTo>
                  <a:pt x="46567" y="26553"/>
                </a:lnTo>
                <a:lnTo>
                  <a:pt x="46567" y="24185"/>
                </a:lnTo>
                <a:lnTo>
                  <a:pt x="48869" y="21883"/>
                </a:lnTo>
                <a:lnTo>
                  <a:pt x="52104" y="21883"/>
                </a:lnTo>
                <a:close/>
                <a:moveTo>
                  <a:pt x="56107" y="25886"/>
                </a:moveTo>
                <a:lnTo>
                  <a:pt x="50537" y="25886"/>
                </a:lnTo>
                <a:lnTo>
                  <a:pt x="46567" y="29822"/>
                </a:lnTo>
                <a:lnTo>
                  <a:pt x="46567" y="27654"/>
                </a:lnTo>
                <a:lnTo>
                  <a:pt x="49903" y="24352"/>
                </a:lnTo>
                <a:lnTo>
                  <a:pt x="54573" y="24352"/>
                </a:lnTo>
                <a:close/>
                <a:moveTo>
                  <a:pt x="68583" y="24352"/>
                </a:moveTo>
                <a:lnTo>
                  <a:pt x="73253" y="24352"/>
                </a:lnTo>
                <a:lnTo>
                  <a:pt x="76555" y="27654"/>
                </a:lnTo>
                <a:lnTo>
                  <a:pt x="76555" y="29822"/>
                </a:lnTo>
                <a:lnTo>
                  <a:pt x="72619" y="25886"/>
                </a:lnTo>
                <a:lnTo>
                  <a:pt x="67048" y="25886"/>
                </a:lnTo>
                <a:close/>
                <a:moveTo>
                  <a:pt x="71018" y="21883"/>
                </a:moveTo>
                <a:lnTo>
                  <a:pt x="74287" y="21883"/>
                </a:lnTo>
                <a:lnTo>
                  <a:pt x="76589" y="24185"/>
                </a:lnTo>
                <a:lnTo>
                  <a:pt x="76589" y="26553"/>
                </a:lnTo>
                <a:lnTo>
                  <a:pt x="73586" y="23551"/>
                </a:lnTo>
                <a:lnTo>
                  <a:pt x="69350" y="23551"/>
                </a:lnTo>
                <a:close/>
                <a:moveTo>
                  <a:pt x="73153" y="19782"/>
                </a:moveTo>
                <a:lnTo>
                  <a:pt x="75154" y="19782"/>
                </a:lnTo>
                <a:lnTo>
                  <a:pt x="76555" y="21216"/>
                </a:lnTo>
                <a:lnTo>
                  <a:pt x="76555" y="23051"/>
                </a:lnTo>
                <a:lnTo>
                  <a:pt x="74587" y="21083"/>
                </a:lnTo>
                <a:lnTo>
                  <a:pt x="71818" y="21083"/>
                </a:lnTo>
                <a:close/>
                <a:moveTo>
                  <a:pt x="73386" y="13744"/>
                </a:moveTo>
                <a:lnTo>
                  <a:pt x="73386" y="12343"/>
                </a:lnTo>
                <a:lnTo>
                  <a:pt x="76021" y="15012"/>
                </a:lnTo>
                <a:lnTo>
                  <a:pt x="72285" y="15012"/>
                </a:lnTo>
                <a:lnTo>
                  <a:pt x="73253" y="14011"/>
                </a:lnTo>
                <a:close/>
                <a:moveTo>
                  <a:pt x="80691" y="14011"/>
                </a:moveTo>
                <a:lnTo>
                  <a:pt x="81659" y="15012"/>
                </a:lnTo>
                <a:lnTo>
                  <a:pt x="77923" y="15012"/>
                </a:lnTo>
                <a:lnTo>
                  <a:pt x="80558" y="12343"/>
                </a:lnTo>
                <a:lnTo>
                  <a:pt x="80558" y="13744"/>
                </a:lnTo>
                <a:close/>
                <a:moveTo>
                  <a:pt x="84561" y="23551"/>
                </a:moveTo>
                <a:lnTo>
                  <a:pt x="80525" y="23551"/>
                </a:lnTo>
                <a:lnTo>
                  <a:pt x="80358" y="23551"/>
                </a:lnTo>
                <a:lnTo>
                  <a:pt x="77356" y="26553"/>
                </a:lnTo>
                <a:lnTo>
                  <a:pt x="77356" y="24185"/>
                </a:lnTo>
                <a:lnTo>
                  <a:pt x="79657" y="21883"/>
                </a:lnTo>
                <a:lnTo>
                  <a:pt x="82893" y="21883"/>
                </a:lnTo>
                <a:close/>
                <a:moveTo>
                  <a:pt x="86896" y="25886"/>
                </a:moveTo>
                <a:lnTo>
                  <a:pt x="81492" y="25886"/>
                </a:lnTo>
                <a:lnTo>
                  <a:pt x="81325" y="25886"/>
                </a:lnTo>
                <a:lnTo>
                  <a:pt x="77356" y="29822"/>
                </a:lnTo>
                <a:lnTo>
                  <a:pt x="77356" y="27654"/>
                </a:lnTo>
                <a:lnTo>
                  <a:pt x="80691" y="24352"/>
                </a:lnTo>
                <a:lnTo>
                  <a:pt x="85361" y="24352"/>
                </a:lnTo>
                <a:close/>
                <a:moveTo>
                  <a:pt x="104175" y="13744"/>
                </a:moveTo>
                <a:lnTo>
                  <a:pt x="104175" y="12343"/>
                </a:lnTo>
                <a:lnTo>
                  <a:pt x="106810" y="15012"/>
                </a:lnTo>
                <a:lnTo>
                  <a:pt x="103074" y="15012"/>
                </a:lnTo>
                <a:lnTo>
                  <a:pt x="104041" y="14011"/>
                </a:lnTo>
                <a:close/>
                <a:moveTo>
                  <a:pt x="111480" y="14011"/>
                </a:moveTo>
                <a:lnTo>
                  <a:pt x="112447" y="15012"/>
                </a:lnTo>
                <a:lnTo>
                  <a:pt x="108711" y="15012"/>
                </a:lnTo>
                <a:lnTo>
                  <a:pt x="111347" y="12343"/>
                </a:lnTo>
                <a:lnTo>
                  <a:pt x="111347" y="13744"/>
                </a:lnTo>
                <a:close/>
                <a:moveTo>
                  <a:pt x="115383" y="23551"/>
                </a:moveTo>
                <a:lnTo>
                  <a:pt x="111147" y="23551"/>
                </a:lnTo>
                <a:lnTo>
                  <a:pt x="108144" y="26553"/>
                </a:lnTo>
                <a:lnTo>
                  <a:pt x="108144" y="24185"/>
                </a:lnTo>
                <a:lnTo>
                  <a:pt x="110446" y="21883"/>
                </a:lnTo>
                <a:lnTo>
                  <a:pt x="113682" y="21883"/>
                </a:lnTo>
                <a:close/>
                <a:moveTo>
                  <a:pt x="117685" y="25886"/>
                </a:moveTo>
                <a:lnTo>
                  <a:pt x="112114" y="25886"/>
                </a:lnTo>
                <a:lnTo>
                  <a:pt x="108144" y="29822"/>
                </a:lnTo>
                <a:lnTo>
                  <a:pt x="108144" y="27654"/>
                </a:lnTo>
                <a:lnTo>
                  <a:pt x="111480" y="24352"/>
                </a:lnTo>
                <a:lnTo>
                  <a:pt x="116150" y="24352"/>
                </a:lnTo>
                <a:close/>
                <a:moveTo>
                  <a:pt x="130160" y="24352"/>
                </a:moveTo>
                <a:lnTo>
                  <a:pt x="134830" y="24352"/>
                </a:lnTo>
                <a:lnTo>
                  <a:pt x="138166" y="27654"/>
                </a:lnTo>
                <a:lnTo>
                  <a:pt x="138166" y="29822"/>
                </a:lnTo>
                <a:lnTo>
                  <a:pt x="134196" y="25886"/>
                </a:lnTo>
                <a:lnTo>
                  <a:pt x="128626" y="25886"/>
                </a:lnTo>
                <a:close/>
                <a:moveTo>
                  <a:pt x="132629" y="21883"/>
                </a:moveTo>
                <a:lnTo>
                  <a:pt x="135864" y="21883"/>
                </a:lnTo>
                <a:lnTo>
                  <a:pt x="138166" y="24185"/>
                </a:lnTo>
                <a:lnTo>
                  <a:pt x="138166" y="26553"/>
                </a:lnTo>
                <a:lnTo>
                  <a:pt x="135164" y="23551"/>
                </a:lnTo>
                <a:lnTo>
                  <a:pt x="130927" y="23551"/>
                </a:lnTo>
                <a:close/>
                <a:moveTo>
                  <a:pt x="134730" y="19782"/>
                </a:moveTo>
                <a:lnTo>
                  <a:pt x="136731" y="19782"/>
                </a:lnTo>
                <a:lnTo>
                  <a:pt x="138166" y="21216"/>
                </a:lnTo>
                <a:lnTo>
                  <a:pt x="138166" y="23051"/>
                </a:lnTo>
                <a:lnTo>
                  <a:pt x="136198" y="21083"/>
                </a:lnTo>
                <a:lnTo>
                  <a:pt x="133396" y="21083"/>
                </a:lnTo>
                <a:close/>
                <a:moveTo>
                  <a:pt x="134964" y="13744"/>
                </a:moveTo>
                <a:lnTo>
                  <a:pt x="134964" y="12343"/>
                </a:lnTo>
                <a:lnTo>
                  <a:pt x="137599" y="15012"/>
                </a:lnTo>
                <a:lnTo>
                  <a:pt x="133863" y="15012"/>
                </a:lnTo>
                <a:lnTo>
                  <a:pt x="134830" y="14011"/>
                </a:lnTo>
                <a:close/>
                <a:moveTo>
                  <a:pt x="142269" y="14011"/>
                </a:moveTo>
                <a:lnTo>
                  <a:pt x="143236" y="15012"/>
                </a:lnTo>
                <a:lnTo>
                  <a:pt x="139500" y="15012"/>
                </a:lnTo>
                <a:lnTo>
                  <a:pt x="142135" y="12343"/>
                </a:lnTo>
                <a:lnTo>
                  <a:pt x="142135" y="13744"/>
                </a:lnTo>
                <a:close/>
                <a:moveTo>
                  <a:pt x="146172" y="23551"/>
                </a:moveTo>
                <a:lnTo>
                  <a:pt x="142102" y="23551"/>
                </a:lnTo>
                <a:lnTo>
                  <a:pt x="141935" y="23551"/>
                </a:lnTo>
                <a:lnTo>
                  <a:pt x="138933" y="26553"/>
                </a:lnTo>
                <a:lnTo>
                  <a:pt x="138933" y="24185"/>
                </a:lnTo>
                <a:lnTo>
                  <a:pt x="141235" y="21883"/>
                </a:lnTo>
                <a:lnTo>
                  <a:pt x="144504" y="21883"/>
                </a:lnTo>
                <a:close/>
                <a:moveTo>
                  <a:pt x="148473" y="25886"/>
                </a:moveTo>
                <a:lnTo>
                  <a:pt x="143069" y="25886"/>
                </a:lnTo>
                <a:lnTo>
                  <a:pt x="142903" y="25886"/>
                </a:lnTo>
                <a:lnTo>
                  <a:pt x="138966" y="29822"/>
                </a:lnTo>
                <a:lnTo>
                  <a:pt x="138966" y="27654"/>
                </a:lnTo>
                <a:lnTo>
                  <a:pt x="142269" y="24352"/>
                </a:lnTo>
                <a:lnTo>
                  <a:pt x="146972" y="24352"/>
                </a:lnTo>
                <a:close/>
                <a:moveTo>
                  <a:pt x="165752" y="13744"/>
                </a:moveTo>
                <a:lnTo>
                  <a:pt x="165752" y="12343"/>
                </a:lnTo>
                <a:lnTo>
                  <a:pt x="168387" y="15012"/>
                </a:lnTo>
                <a:lnTo>
                  <a:pt x="164651" y="15012"/>
                </a:lnTo>
                <a:lnTo>
                  <a:pt x="165619" y="14011"/>
                </a:lnTo>
                <a:close/>
                <a:moveTo>
                  <a:pt x="173057" y="14011"/>
                </a:moveTo>
                <a:lnTo>
                  <a:pt x="174025" y="15012"/>
                </a:lnTo>
                <a:lnTo>
                  <a:pt x="170289" y="15012"/>
                </a:lnTo>
                <a:lnTo>
                  <a:pt x="172957" y="12343"/>
                </a:lnTo>
                <a:lnTo>
                  <a:pt x="172957" y="13744"/>
                </a:lnTo>
                <a:close/>
                <a:moveTo>
                  <a:pt x="176960" y="23551"/>
                </a:moveTo>
                <a:lnTo>
                  <a:pt x="172724" y="23551"/>
                </a:lnTo>
                <a:lnTo>
                  <a:pt x="169722" y="26553"/>
                </a:lnTo>
                <a:lnTo>
                  <a:pt x="169722" y="24185"/>
                </a:lnTo>
                <a:lnTo>
                  <a:pt x="172023" y="21883"/>
                </a:lnTo>
                <a:lnTo>
                  <a:pt x="175292" y="21883"/>
                </a:lnTo>
                <a:close/>
                <a:moveTo>
                  <a:pt x="179262" y="25886"/>
                </a:moveTo>
                <a:lnTo>
                  <a:pt x="173691" y="25886"/>
                </a:lnTo>
                <a:lnTo>
                  <a:pt x="169755" y="29822"/>
                </a:lnTo>
                <a:lnTo>
                  <a:pt x="169755" y="27654"/>
                </a:lnTo>
                <a:lnTo>
                  <a:pt x="173057" y="24352"/>
                </a:lnTo>
                <a:lnTo>
                  <a:pt x="177727" y="24352"/>
                </a:lnTo>
                <a:close/>
                <a:moveTo>
                  <a:pt x="191737" y="24352"/>
                </a:moveTo>
                <a:lnTo>
                  <a:pt x="196441" y="24352"/>
                </a:lnTo>
                <a:lnTo>
                  <a:pt x="199743" y="27654"/>
                </a:lnTo>
                <a:lnTo>
                  <a:pt x="199743" y="29822"/>
                </a:lnTo>
                <a:lnTo>
                  <a:pt x="195807" y="25886"/>
                </a:lnTo>
                <a:lnTo>
                  <a:pt x="190203" y="25886"/>
                </a:lnTo>
                <a:close/>
                <a:moveTo>
                  <a:pt x="194206" y="21883"/>
                </a:moveTo>
                <a:lnTo>
                  <a:pt x="197441" y="21883"/>
                </a:lnTo>
                <a:lnTo>
                  <a:pt x="199743" y="24185"/>
                </a:lnTo>
                <a:lnTo>
                  <a:pt x="199743" y="26553"/>
                </a:lnTo>
                <a:lnTo>
                  <a:pt x="196741" y="23551"/>
                </a:lnTo>
                <a:lnTo>
                  <a:pt x="192538" y="23551"/>
                </a:lnTo>
                <a:close/>
                <a:moveTo>
                  <a:pt x="196307" y="19782"/>
                </a:moveTo>
                <a:lnTo>
                  <a:pt x="198309" y="19782"/>
                </a:lnTo>
                <a:lnTo>
                  <a:pt x="199743" y="21216"/>
                </a:lnTo>
                <a:lnTo>
                  <a:pt x="199743" y="23051"/>
                </a:lnTo>
                <a:lnTo>
                  <a:pt x="197775" y="21083"/>
                </a:lnTo>
                <a:lnTo>
                  <a:pt x="195006" y="21083"/>
                </a:lnTo>
                <a:close/>
                <a:moveTo>
                  <a:pt x="196541" y="13744"/>
                </a:moveTo>
                <a:lnTo>
                  <a:pt x="196541" y="12343"/>
                </a:lnTo>
                <a:lnTo>
                  <a:pt x="199176" y="15012"/>
                </a:lnTo>
                <a:lnTo>
                  <a:pt x="195440" y="15012"/>
                </a:lnTo>
                <a:lnTo>
                  <a:pt x="196407" y="14011"/>
                </a:lnTo>
                <a:close/>
                <a:moveTo>
                  <a:pt x="203846" y="14011"/>
                </a:moveTo>
                <a:lnTo>
                  <a:pt x="204847" y="15012"/>
                </a:lnTo>
                <a:lnTo>
                  <a:pt x="201077" y="15012"/>
                </a:lnTo>
                <a:lnTo>
                  <a:pt x="203746" y="12343"/>
                </a:lnTo>
                <a:lnTo>
                  <a:pt x="203746" y="13744"/>
                </a:lnTo>
                <a:close/>
                <a:moveTo>
                  <a:pt x="207749" y="23551"/>
                </a:moveTo>
                <a:lnTo>
                  <a:pt x="203679" y="23551"/>
                </a:lnTo>
                <a:lnTo>
                  <a:pt x="203512" y="23551"/>
                </a:lnTo>
                <a:lnTo>
                  <a:pt x="200544" y="26553"/>
                </a:lnTo>
                <a:lnTo>
                  <a:pt x="200544" y="24185"/>
                </a:lnTo>
                <a:lnTo>
                  <a:pt x="202812" y="21883"/>
                </a:lnTo>
                <a:lnTo>
                  <a:pt x="206081" y="21883"/>
                </a:lnTo>
                <a:close/>
                <a:moveTo>
                  <a:pt x="210084" y="25886"/>
                </a:moveTo>
                <a:lnTo>
                  <a:pt x="204647" y="25886"/>
                </a:lnTo>
                <a:lnTo>
                  <a:pt x="204480" y="25886"/>
                </a:lnTo>
                <a:lnTo>
                  <a:pt x="200544" y="29822"/>
                </a:lnTo>
                <a:lnTo>
                  <a:pt x="200544" y="27654"/>
                </a:lnTo>
                <a:lnTo>
                  <a:pt x="203846" y="24352"/>
                </a:lnTo>
                <a:lnTo>
                  <a:pt x="208549" y="24352"/>
                </a:lnTo>
                <a:close/>
                <a:moveTo>
                  <a:pt x="224427" y="40263"/>
                </a:moveTo>
                <a:lnTo>
                  <a:pt x="224427" y="43499"/>
                </a:lnTo>
                <a:lnTo>
                  <a:pt x="222126" y="45800"/>
                </a:lnTo>
                <a:lnTo>
                  <a:pt x="219757" y="45800"/>
                </a:lnTo>
                <a:lnTo>
                  <a:pt x="222760" y="42798"/>
                </a:lnTo>
                <a:lnTo>
                  <a:pt x="222760" y="38562"/>
                </a:lnTo>
                <a:close/>
                <a:moveTo>
                  <a:pt x="226529" y="42365"/>
                </a:moveTo>
                <a:lnTo>
                  <a:pt x="226529" y="44366"/>
                </a:lnTo>
                <a:lnTo>
                  <a:pt x="225128" y="45800"/>
                </a:lnTo>
                <a:lnTo>
                  <a:pt x="223260" y="45800"/>
                </a:lnTo>
                <a:lnTo>
                  <a:pt x="225228" y="43832"/>
                </a:lnTo>
                <a:lnTo>
                  <a:pt x="225228" y="41030"/>
                </a:lnTo>
                <a:close/>
                <a:moveTo>
                  <a:pt x="222760" y="53806"/>
                </a:moveTo>
                <a:lnTo>
                  <a:pt x="222760" y="49570"/>
                </a:lnTo>
                <a:lnTo>
                  <a:pt x="219757" y="46568"/>
                </a:lnTo>
                <a:lnTo>
                  <a:pt x="222126" y="46568"/>
                </a:lnTo>
                <a:lnTo>
                  <a:pt x="224427" y="48869"/>
                </a:lnTo>
                <a:lnTo>
                  <a:pt x="224427" y="52105"/>
                </a:lnTo>
                <a:close/>
                <a:moveTo>
                  <a:pt x="220425" y="56108"/>
                </a:moveTo>
                <a:lnTo>
                  <a:pt x="220425" y="50537"/>
                </a:lnTo>
                <a:lnTo>
                  <a:pt x="216488" y="46568"/>
                </a:lnTo>
                <a:lnTo>
                  <a:pt x="218657" y="46568"/>
                </a:lnTo>
                <a:lnTo>
                  <a:pt x="221959" y="49903"/>
                </a:lnTo>
                <a:lnTo>
                  <a:pt x="221959" y="54573"/>
                </a:lnTo>
                <a:close/>
                <a:moveTo>
                  <a:pt x="224427" y="71052"/>
                </a:moveTo>
                <a:lnTo>
                  <a:pt x="224427" y="74287"/>
                </a:lnTo>
                <a:lnTo>
                  <a:pt x="222126" y="76589"/>
                </a:lnTo>
                <a:lnTo>
                  <a:pt x="219757" y="76589"/>
                </a:lnTo>
                <a:lnTo>
                  <a:pt x="222760" y="73587"/>
                </a:lnTo>
                <a:lnTo>
                  <a:pt x="222760" y="69351"/>
                </a:lnTo>
                <a:close/>
                <a:moveTo>
                  <a:pt x="226529" y="73153"/>
                </a:moveTo>
                <a:lnTo>
                  <a:pt x="226529" y="75155"/>
                </a:lnTo>
                <a:lnTo>
                  <a:pt x="225128" y="76589"/>
                </a:lnTo>
                <a:lnTo>
                  <a:pt x="223260" y="76589"/>
                </a:lnTo>
                <a:lnTo>
                  <a:pt x="225228" y="74621"/>
                </a:lnTo>
                <a:lnTo>
                  <a:pt x="225228" y="71819"/>
                </a:lnTo>
                <a:close/>
                <a:moveTo>
                  <a:pt x="222760" y="84595"/>
                </a:moveTo>
                <a:lnTo>
                  <a:pt x="222760" y="80358"/>
                </a:lnTo>
                <a:lnTo>
                  <a:pt x="219757" y="77356"/>
                </a:lnTo>
                <a:lnTo>
                  <a:pt x="222126" y="77356"/>
                </a:lnTo>
                <a:lnTo>
                  <a:pt x="224427" y="79658"/>
                </a:lnTo>
                <a:lnTo>
                  <a:pt x="224427" y="82894"/>
                </a:lnTo>
                <a:close/>
                <a:moveTo>
                  <a:pt x="220425" y="86896"/>
                </a:moveTo>
                <a:lnTo>
                  <a:pt x="220425" y="81326"/>
                </a:lnTo>
                <a:lnTo>
                  <a:pt x="216488" y="77356"/>
                </a:lnTo>
                <a:lnTo>
                  <a:pt x="218657" y="77356"/>
                </a:lnTo>
                <a:lnTo>
                  <a:pt x="221959" y="80692"/>
                </a:lnTo>
                <a:lnTo>
                  <a:pt x="221959" y="85362"/>
                </a:lnTo>
                <a:close/>
                <a:moveTo>
                  <a:pt x="200544" y="103075"/>
                </a:moveTo>
                <a:lnTo>
                  <a:pt x="201644" y="104175"/>
                </a:lnTo>
                <a:lnTo>
                  <a:pt x="201778" y="104175"/>
                </a:lnTo>
                <a:lnTo>
                  <a:pt x="203179" y="104175"/>
                </a:lnTo>
                <a:lnTo>
                  <a:pt x="200544" y="106811"/>
                </a:lnTo>
                <a:close/>
                <a:moveTo>
                  <a:pt x="199743" y="106811"/>
                </a:moveTo>
                <a:lnTo>
                  <a:pt x="197108" y="104175"/>
                </a:lnTo>
                <a:lnTo>
                  <a:pt x="198476" y="104175"/>
                </a:lnTo>
                <a:lnTo>
                  <a:pt x="198776" y="104042"/>
                </a:lnTo>
                <a:lnTo>
                  <a:pt x="199743" y="103075"/>
                </a:lnTo>
                <a:lnTo>
                  <a:pt x="199743" y="106811"/>
                </a:lnTo>
                <a:close/>
                <a:moveTo>
                  <a:pt x="168954" y="106811"/>
                </a:moveTo>
                <a:lnTo>
                  <a:pt x="166319" y="104175"/>
                </a:lnTo>
                <a:lnTo>
                  <a:pt x="167687" y="104175"/>
                </a:lnTo>
                <a:lnTo>
                  <a:pt x="167854" y="104175"/>
                </a:lnTo>
                <a:lnTo>
                  <a:pt x="168954" y="103075"/>
                </a:lnTo>
                <a:close/>
                <a:moveTo>
                  <a:pt x="138933" y="103075"/>
                </a:moveTo>
                <a:lnTo>
                  <a:pt x="140034" y="104175"/>
                </a:lnTo>
                <a:lnTo>
                  <a:pt x="140201" y="104175"/>
                </a:lnTo>
                <a:lnTo>
                  <a:pt x="141602" y="104175"/>
                </a:lnTo>
                <a:lnTo>
                  <a:pt x="138933" y="106811"/>
                </a:lnTo>
                <a:close/>
                <a:moveTo>
                  <a:pt x="138166" y="106811"/>
                </a:moveTo>
                <a:lnTo>
                  <a:pt x="135531" y="104175"/>
                </a:lnTo>
                <a:lnTo>
                  <a:pt x="136898" y="104175"/>
                </a:lnTo>
                <a:lnTo>
                  <a:pt x="137165" y="104042"/>
                </a:lnTo>
                <a:lnTo>
                  <a:pt x="138166" y="103075"/>
                </a:lnTo>
                <a:lnTo>
                  <a:pt x="138166" y="106811"/>
                </a:lnTo>
                <a:close/>
                <a:moveTo>
                  <a:pt x="107377" y="106811"/>
                </a:moveTo>
                <a:lnTo>
                  <a:pt x="104709" y="104175"/>
                </a:lnTo>
                <a:lnTo>
                  <a:pt x="106110" y="104175"/>
                </a:lnTo>
                <a:lnTo>
                  <a:pt x="106276" y="104175"/>
                </a:lnTo>
                <a:lnTo>
                  <a:pt x="107377" y="103075"/>
                </a:lnTo>
                <a:lnTo>
                  <a:pt x="107377" y="106811"/>
                </a:lnTo>
                <a:close/>
                <a:moveTo>
                  <a:pt x="77356" y="103075"/>
                </a:moveTo>
                <a:lnTo>
                  <a:pt x="78457" y="104175"/>
                </a:lnTo>
                <a:lnTo>
                  <a:pt x="78623" y="104175"/>
                </a:lnTo>
                <a:lnTo>
                  <a:pt x="79991" y="104175"/>
                </a:lnTo>
                <a:lnTo>
                  <a:pt x="77356" y="106811"/>
                </a:lnTo>
                <a:lnTo>
                  <a:pt x="77356" y="103075"/>
                </a:lnTo>
                <a:close/>
                <a:moveTo>
                  <a:pt x="76589" y="106811"/>
                </a:moveTo>
                <a:lnTo>
                  <a:pt x="73920" y="104175"/>
                </a:lnTo>
                <a:lnTo>
                  <a:pt x="75321" y="104175"/>
                </a:lnTo>
                <a:lnTo>
                  <a:pt x="75588" y="104042"/>
                </a:lnTo>
                <a:lnTo>
                  <a:pt x="76555" y="103075"/>
                </a:lnTo>
                <a:lnTo>
                  <a:pt x="76555" y="106811"/>
                </a:lnTo>
                <a:close/>
                <a:moveTo>
                  <a:pt x="45767" y="106811"/>
                </a:moveTo>
                <a:lnTo>
                  <a:pt x="43131" y="104175"/>
                </a:lnTo>
                <a:lnTo>
                  <a:pt x="44532" y="104175"/>
                </a:lnTo>
                <a:lnTo>
                  <a:pt x="44699" y="104175"/>
                </a:lnTo>
                <a:lnTo>
                  <a:pt x="45767" y="103075"/>
                </a:lnTo>
                <a:close/>
                <a:moveTo>
                  <a:pt x="21883" y="82927"/>
                </a:moveTo>
                <a:lnTo>
                  <a:pt x="21883" y="79658"/>
                </a:lnTo>
                <a:lnTo>
                  <a:pt x="24184" y="77356"/>
                </a:lnTo>
                <a:lnTo>
                  <a:pt x="26553" y="77356"/>
                </a:lnTo>
                <a:lnTo>
                  <a:pt x="23551" y="80358"/>
                </a:lnTo>
                <a:lnTo>
                  <a:pt x="23551" y="84595"/>
                </a:lnTo>
                <a:close/>
                <a:moveTo>
                  <a:pt x="19781" y="80792"/>
                </a:moveTo>
                <a:lnTo>
                  <a:pt x="19781" y="78791"/>
                </a:lnTo>
                <a:lnTo>
                  <a:pt x="21182" y="77356"/>
                </a:lnTo>
                <a:lnTo>
                  <a:pt x="23050" y="77356"/>
                </a:lnTo>
                <a:lnTo>
                  <a:pt x="21082" y="79324"/>
                </a:lnTo>
                <a:lnTo>
                  <a:pt x="21082" y="82126"/>
                </a:lnTo>
                <a:close/>
                <a:moveTo>
                  <a:pt x="23551" y="69351"/>
                </a:moveTo>
                <a:lnTo>
                  <a:pt x="23551" y="73587"/>
                </a:lnTo>
                <a:lnTo>
                  <a:pt x="26553" y="76589"/>
                </a:lnTo>
                <a:lnTo>
                  <a:pt x="24184" y="76589"/>
                </a:lnTo>
                <a:lnTo>
                  <a:pt x="21883" y="74287"/>
                </a:lnTo>
                <a:lnTo>
                  <a:pt x="21883" y="71052"/>
                </a:lnTo>
                <a:close/>
                <a:moveTo>
                  <a:pt x="25886" y="67049"/>
                </a:moveTo>
                <a:lnTo>
                  <a:pt x="25886" y="72620"/>
                </a:lnTo>
                <a:lnTo>
                  <a:pt x="29822" y="76589"/>
                </a:lnTo>
                <a:lnTo>
                  <a:pt x="27654" y="76589"/>
                </a:lnTo>
                <a:lnTo>
                  <a:pt x="24351" y="73253"/>
                </a:lnTo>
                <a:lnTo>
                  <a:pt x="24351" y="68583"/>
                </a:lnTo>
                <a:close/>
                <a:moveTo>
                  <a:pt x="21883" y="52105"/>
                </a:moveTo>
                <a:lnTo>
                  <a:pt x="21883" y="48869"/>
                </a:lnTo>
                <a:lnTo>
                  <a:pt x="24184" y="46568"/>
                </a:lnTo>
                <a:lnTo>
                  <a:pt x="26553" y="46568"/>
                </a:lnTo>
                <a:lnTo>
                  <a:pt x="23551" y="49570"/>
                </a:lnTo>
                <a:lnTo>
                  <a:pt x="23551" y="53806"/>
                </a:lnTo>
                <a:close/>
                <a:moveTo>
                  <a:pt x="19781" y="50003"/>
                </a:moveTo>
                <a:lnTo>
                  <a:pt x="19781" y="48002"/>
                </a:lnTo>
                <a:lnTo>
                  <a:pt x="21182" y="46568"/>
                </a:lnTo>
                <a:lnTo>
                  <a:pt x="23050" y="46568"/>
                </a:lnTo>
                <a:lnTo>
                  <a:pt x="21082" y="48536"/>
                </a:lnTo>
                <a:lnTo>
                  <a:pt x="21082" y="51338"/>
                </a:lnTo>
                <a:close/>
                <a:moveTo>
                  <a:pt x="23551" y="38562"/>
                </a:moveTo>
                <a:lnTo>
                  <a:pt x="23551" y="42798"/>
                </a:lnTo>
                <a:lnTo>
                  <a:pt x="26553" y="45800"/>
                </a:lnTo>
                <a:lnTo>
                  <a:pt x="24184" y="45800"/>
                </a:lnTo>
                <a:lnTo>
                  <a:pt x="21883" y="43499"/>
                </a:lnTo>
                <a:lnTo>
                  <a:pt x="21883" y="40230"/>
                </a:lnTo>
                <a:close/>
                <a:moveTo>
                  <a:pt x="25886" y="36260"/>
                </a:moveTo>
                <a:lnTo>
                  <a:pt x="25886" y="41831"/>
                </a:lnTo>
                <a:lnTo>
                  <a:pt x="29822" y="45800"/>
                </a:lnTo>
                <a:lnTo>
                  <a:pt x="27654" y="45800"/>
                </a:lnTo>
                <a:lnTo>
                  <a:pt x="24351" y="42465"/>
                </a:lnTo>
                <a:lnTo>
                  <a:pt x="24351" y="37795"/>
                </a:lnTo>
                <a:close/>
                <a:moveTo>
                  <a:pt x="45767" y="20082"/>
                </a:moveTo>
                <a:lnTo>
                  <a:pt x="44699" y="18981"/>
                </a:lnTo>
                <a:lnTo>
                  <a:pt x="44532" y="18981"/>
                </a:lnTo>
                <a:lnTo>
                  <a:pt x="43131" y="18981"/>
                </a:lnTo>
                <a:lnTo>
                  <a:pt x="45767" y="16346"/>
                </a:lnTo>
                <a:close/>
                <a:moveTo>
                  <a:pt x="46567" y="16346"/>
                </a:moveTo>
                <a:lnTo>
                  <a:pt x="49202" y="18981"/>
                </a:lnTo>
                <a:lnTo>
                  <a:pt x="47835" y="18981"/>
                </a:lnTo>
                <a:lnTo>
                  <a:pt x="47568" y="19115"/>
                </a:lnTo>
                <a:lnTo>
                  <a:pt x="46567" y="20082"/>
                </a:lnTo>
                <a:lnTo>
                  <a:pt x="46567" y="16346"/>
                </a:lnTo>
                <a:close/>
                <a:moveTo>
                  <a:pt x="77356" y="16346"/>
                </a:moveTo>
                <a:lnTo>
                  <a:pt x="80024" y="18981"/>
                </a:lnTo>
                <a:lnTo>
                  <a:pt x="78623" y="18981"/>
                </a:lnTo>
                <a:lnTo>
                  <a:pt x="78457" y="18981"/>
                </a:lnTo>
                <a:lnTo>
                  <a:pt x="77356" y="20082"/>
                </a:lnTo>
                <a:lnTo>
                  <a:pt x="77356" y="16346"/>
                </a:lnTo>
                <a:close/>
                <a:moveTo>
                  <a:pt x="107377" y="20082"/>
                </a:moveTo>
                <a:lnTo>
                  <a:pt x="106276" y="18981"/>
                </a:lnTo>
                <a:lnTo>
                  <a:pt x="106110" y="18981"/>
                </a:lnTo>
                <a:lnTo>
                  <a:pt x="104709" y="18981"/>
                </a:lnTo>
                <a:lnTo>
                  <a:pt x="107377" y="16346"/>
                </a:lnTo>
                <a:lnTo>
                  <a:pt x="107377" y="20082"/>
                </a:lnTo>
                <a:close/>
                <a:moveTo>
                  <a:pt x="108144" y="16346"/>
                </a:moveTo>
                <a:lnTo>
                  <a:pt x="110813" y="18981"/>
                </a:lnTo>
                <a:lnTo>
                  <a:pt x="109412" y="18981"/>
                </a:lnTo>
                <a:lnTo>
                  <a:pt x="109145" y="19115"/>
                </a:lnTo>
                <a:lnTo>
                  <a:pt x="108144" y="20082"/>
                </a:lnTo>
                <a:lnTo>
                  <a:pt x="108144" y="16346"/>
                </a:lnTo>
                <a:close/>
                <a:moveTo>
                  <a:pt x="138933" y="16346"/>
                </a:moveTo>
                <a:lnTo>
                  <a:pt x="141602" y="18981"/>
                </a:lnTo>
                <a:lnTo>
                  <a:pt x="140201" y="18981"/>
                </a:lnTo>
                <a:lnTo>
                  <a:pt x="140034" y="18981"/>
                </a:lnTo>
                <a:lnTo>
                  <a:pt x="138933" y="20082"/>
                </a:lnTo>
                <a:close/>
                <a:moveTo>
                  <a:pt x="168954" y="20082"/>
                </a:moveTo>
                <a:lnTo>
                  <a:pt x="167854" y="18981"/>
                </a:lnTo>
                <a:lnTo>
                  <a:pt x="167687" y="18981"/>
                </a:lnTo>
                <a:lnTo>
                  <a:pt x="166319" y="18981"/>
                </a:lnTo>
                <a:lnTo>
                  <a:pt x="168954" y="16346"/>
                </a:lnTo>
                <a:close/>
                <a:moveTo>
                  <a:pt x="169755" y="16346"/>
                </a:moveTo>
                <a:lnTo>
                  <a:pt x="172390" y="18981"/>
                </a:lnTo>
                <a:lnTo>
                  <a:pt x="170989" y="18981"/>
                </a:lnTo>
                <a:lnTo>
                  <a:pt x="170722" y="19115"/>
                </a:lnTo>
                <a:lnTo>
                  <a:pt x="169755" y="20082"/>
                </a:lnTo>
                <a:lnTo>
                  <a:pt x="169755" y="16346"/>
                </a:lnTo>
                <a:close/>
                <a:moveTo>
                  <a:pt x="200544" y="16346"/>
                </a:moveTo>
                <a:lnTo>
                  <a:pt x="203179" y="18981"/>
                </a:lnTo>
                <a:lnTo>
                  <a:pt x="201778" y="18981"/>
                </a:lnTo>
                <a:lnTo>
                  <a:pt x="201644" y="18981"/>
                </a:lnTo>
                <a:lnTo>
                  <a:pt x="200544" y="20082"/>
                </a:lnTo>
                <a:close/>
                <a:moveTo>
                  <a:pt x="219757" y="96170"/>
                </a:moveTo>
                <a:lnTo>
                  <a:pt x="218457" y="94902"/>
                </a:lnTo>
                <a:lnTo>
                  <a:pt x="218457" y="93568"/>
                </a:lnTo>
                <a:lnTo>
                  <a:pt x="219290" y="92767"/>
                </a:lnTo>
                <a:lnTo>
                  <a:pt x="221092" y="92767"/>
                </a:lnTo>
                <a:lnTo>
                  <a:pt x="219757" y="94102"/>
                </a:lnTo>
                <a:lnTo>
                  <a:pt x="219757" y="96170"/>
                </a:lnTo>
                <a:close/>
                <a:moveTo>
                  <a:pt x="215521" y="95403"/>
                </a:moveTo>
                <a:lnTo>
                  <a:pt x="214654" y="94502"/>
                </a:lnTo>
                <a:lnTo>
                  <a:pt x="213386" y="94502"/>
                </a:lnTo>
                <a:lnTo>
                  <a:pt x="213386" y="93434"/>
                </a:lnTo>
                <a:lnTo>
                  <a:pt x="213286" y="93134"/>
                </a:lnTo>
                <a:lnTo>
                  <a:pt x="212486" y="92367"/>
                </a:lnTo>
                <a:lnTo>
                  <a:pt x="213286" y="91600"/>
                </a:lnTo>
                <a:lnTo>
                  <a:pt x="213386" y="91333"/>
                </a:lnTo>
                <a:lnTo>
                  <a:pt x="213386" y="90232"/>
                </a:lnTo>
                <a:lnTo>
                  <a:pt x="214654" y="90232"/>
                </a:lnTo>
                <a:lnTo>
                  <a:pt x="215521" y="89332"/>
                </a:lnTo>
                <a:lnTo>
                  <a:pt x="216422" y="90232"/>
                </a:lnTo>
                <a:lnTo>
                  <a:pt x="217689" y="90232"/>
                </a:lnTo>
                <a:lnTo>
                  <a:pt x="217689" y="91333"/>
                </a:lnTo>
                <a:lnTo>
                  <a:pt x="217789" y="91600"/>
                </a:lnTo>
                <a:lnTo>
                  <a:pt x="218557" y="92367"/>
                </a:lnTo>
                <a:lnTo>
                  <a:pt x="217789" y="93134"/>
                </a:lnTo>
                <a:lnTo>
                  <a:pt x="217689" y="93434"/>
                </a:lnTo>
                <a:lnTo>
                  <a:pt x="217689" y="94502"/>
                </a:lnTo>
                <a:lnTo>
                  <a:pt x="216422" y="94502"/>
                </a:lnTo>
                <a:close/>
                <a:moveTo>
                  <a:pt x="211318" y="96170"/>
                </a:moveTo>
                <a:lnTo>
                  <a:pt x="211318" y="94135"/>
                </a:lnTo>
                <a:lnTo>
                  <a:pt x="209950" y="92767"/>
                </a:lnTo>
                <a:lnTo>
                  <a:pt x="211785" y="92767"/>
                </a:lnTo>
                <a:lnTo>
                  <a:pt x="212586" y="93601"/>
                </a:lnTo>
                <a:lnTo>
                  <a:pt x="212586" y="94902"/>
                </a:lnTo>
                <a:close/>
                <a:moveTo>
                  <a:pt x="188969" y="96170"/>
                </a:moveTo>
                <a:lnTo>
                  <a:pt x="187668" y="94902"/>
                </a:lnTo>
                <a:lnTo>
                  <a:pt x="187668" y="93568"/>
                </a:lnTo>
                <a:lnTo>
                  <a:pt x="188502" y="92767"/>
                </a:lnTo>
                <a:lnTo>
                  <a:pt x="190303" y="92767"/>
                </a:lnTo>
                <a:lnTo>
                  <a:pt x="188969" y="94102"/>
                </a:lnTo>
                <a:lnTo>
                  <a:pt x="188969" y="96170"/>
                </a:lnTo>
                <a:close/>
                <a:moveTo>
                  <a:pt x="184732" y="95403"/>
                </a:moveTo>
                <a:lnTo>
                  <a:pt x="183865" y="94502"/>
                </a:lnTo>
                <a:lnTo>
                  <a:pt x="182598" y="94502"/>
                </a:lnTo>
                <a:lnTo>
                  <a:pt x="182598" y="93434"/>
                </a:lnTo>
                <a:lnTo>
                  <a:pt x="182464" y="93134"/>
                </a:lnTo>
                <a:lnTo>
                  <a:pt x="181697" y="92367"/>
                </a:lnTo>
                <a:lnTo>
                  <a:pt x="182464" y="91600"/>
                </a:lnTo>
                <a:lnTo>
                  <a:pt x="182598" y="91333"/>
                </a:lnTo>
                <a:lnTo>
                  <a:pt x="182598" y="90232"/>
                </a:lnTo>
                <a:lnTo>
                  <a:pt x="183865" y="90232"/>
                </a:lnTo>
                <a:lnTo>
                  <a:pt x="184732" y="89332"/>
                </a:lnTo>
                <a:lnTo>
                  <a:pt x="185633" y="90232"/>
                </a:lnTo>
                <a:lnTo>
                  <a:pt x="186901" y="90232"/>
                </a:lnTo>
                <a:lnTo>
                  <a:pt x="186901" y="91333"/>
                </a:lnTo>
                <a:lnTo>
                  <a:pt x="187001" y="91600"/>
                </a:lnTo>
                <a:lnTo>
                  <a:pt x="187768" y="92367"/>
                </a:lnTo>
                <a:lnTo>
                  <a:pt x="187001" y="93134"/>
                </a:lnTo>
                <a:lnTo>
                  <a:pt x="186901" y="93434"/>
                </a:lnTo>
                <a:lnTo>
                  <a:pt x="186901" y="94502"/>
                </a:lnTo>
                <a:lnTo>
                  <a:pt x="185633" y="94502"/>
                </a:lnTo>
                <a:close/>
                <a:moveTo>
                  <a:pt x="180529" y="96170"/>
                </a:moveTo>
                <a:lnTo>
                  <a:pt x="180529" y="94135"/>
                </a:lnTo>
                <a:lnTo>
                  <a:pt x="179162" y="92767"/>
                </a:lnTo>
                <a:lnTo>
                  <a:pt x="180996" y="92767"/>
                </a:lnTo>
                <a:lnTo>
                  <a:pt x="181797" y="93601"/>
                </a:lnTo>
                <a:lnTo>
                  <a:pt x="181797" y="94902"/>
                </a:lnTo>
                <a:close/>
                <a:moveTo>
                  <a:pt x="158180" y="96170"/>
                </a:moveTo>
                <a:lnTo>
                  <a:pt x="156879" y="94902"/>
                </a:lnTo>
                <a:lnTo>
                  <a:pt x="156879" y="93568"/>
                </a:lnTo>
                <a:lnTo>
                  <a:pt x="157713" y="92767"/>
                </a:lnTo>
                <a:lnTo>
                  <a:pt x="159514" y="92767"/>
                </a:lnTo>
                <a:lnTo>
                  <a:pt x="158180" y="94102"/>
                </a:lnTo>
                <a:lnTo>
                  <a:pt x="158180" y="96170"/>
                </a:lnTo>
                <a:close/>
                <a:moveTo>
                  <a:pt x="153944" y="95403"/>
                </a:moveTo>
                <a:lnTo>
                  <a:pt x="153076" y="94502"/>
                </a:lnTo>
                <a:lnTo>
                  <a:pt x="151809" y="94502"/>
                </a:lnTo>
                <a:lnTo>
                  <a:pt x="151809" y="93434"/>
                </a:lnTo>
                <a:lnTo>
                  <a:pt x="151675" y="93134"/>
                </a:lnTo>
                <a:lnTo>
                  <a:pt x="150908" y="92367"/>
                </a:lnTo>
                <a:lnTo>
                  <a:pt x="151675" y="91600"/>
                </a:lnTo>
                <a:lnTo>
                  <a:pt x="151809" y="91333"/>
                </a:lnTo>
                <a:lnTo>
                  <a:pt x="151809" y="90232"/>
                </a:lnTo>
                <a:lnTo>
                  <a:pt x="153076" y="90232"/>
                </a:lnTo>
                <a:lnTo>
                  <a:pt x="153944" y="89332"/>
                </a:lnTo>
                <a:lnTo>
                  <a:pt x="154844" y="90232"/>
                </a:lnTo>
                <a:lnTo>
                  <a:pt x="156112" y="90232"/>
                </a:lnTo>
                <a:lnTo>
                  <a:pt x="156112" y="91333"/>
                </a:lnTo>
                <a:lnTo>
                  <a:pt x="156212" y="91600"/>
                </a:lnTo>
                <a:lnTo>
                  <a:pt x="156979" y="92367"/>
                </a:lnTo>
                <a:lnTo>
                  <a:pt x="156212" y="93134"/>
                </a:lnTo>
                <a:lnTo>
                  <a:pt x="156112" y="93434"/>
                </a:lnTo>
                <a:lnTo>
                  <a:pt x="156112" y="94502"/>
                </a:lnTo>
                <a:lnTo>
                  <a:pt x="154844" y="94502"/>
                </a:lnTo>
                <a:close/>
                <a:moveTo>
                  <a:pt x="149741" y="96170"/>
                </a:moveTo>
                <a:lnTo>
                  <a:pt x="149741" y="94135"/>
                </a:lnTo>
                <a:lnTo>
                  <a:pt x="148373" y="92767"/>
                </a:lnTo>
                <a:lnTo>
                  <a:pt x="150208" y="92767"/>
                </a:lnTo>
                <a:lnTo>
                  <a:pt x="151008" y="93601"/>
                </a:lnTo>
                <a:lnTo>
                  <a:pt x="151008" y="94902"/>
                </a:lnTo>
                <a:close/>
                <a:moveTo>
                  <a:pt x="127391" y="96170"/>
                </a:moveTo>
                <a:lnTo>
                  <a:pt x="126091" y="94902"/>
                </a:lnTo>
                <a:lnTo>
                  <a:pt x="126091" y="93568"/>
                </a:lnTo>
                <a:lnTo>
                  <a:pt x="126924" y="92767"/>
                </a:lnTo>
                <a:lnTo>
                  <a:pt x="128726" y="92767"/>
                </a:lnTo>
                <a:lnTo>
                  <a:pt x="127391" y="94102"/>
                </a:lnTo>
                <a:lnTo>
                  <a:pt x="127391" y="96170"/>
                </a:lnTo>
                <a:close/>
                <a:moveTo>
                  <a:pt x="123155" y="95403"/>
                </a:moveTo>
                <a:lnTo>
                  <a:pt x="122254" y="94502"/>
                </a:lnTo>
                <a:lnTo>
                  <a:pt x="121020" y="94502"/>
                </a:lnTo>
                <a:lnTo>
                  <a:pt x="121020" y="93434"/>
                </a:lnTo>
                <a:lnTo>
                  <a:pt x="120887" y="93134"/>
                </a:lnTo>
                <a:lnTo>
                  <a:pt x="120120" y="92367"/>
                </a:lnTo>
                <a:lnTo>
                  <a:pt x="120887" y="91600"/>
                </a:lnTo>
                <a:lnTo>
                  <a:pt x="121020" y="91333"/>
                </a:lnTo>
                <a:lnTo>
                  <a:pt x="121020" y="90232"/>
                </a:lnTo>
                <a:lnTo>
                  <a:pt x="122254" y="90232"/>
                </a:lnTo>
                <a:lnTo>
                  <a:pt x="123155" y="89332"/>
                </a:lnTo>
                <a:lnTo>
                  <a:pt x="124056" y="90232"/>
                </a:lnTo>
                <a:lnTo>
                  <a:pt x="125290" y="90232"/>
                </a:lnTo>
                <a:lnTo>
                  <a:pt x="125290" y="91333"/>
                </a:lnTo>
                <a:lnTo>
                  <a:pt x="125423" y="91600"/>
                </a:lnTo>
                <a:lnTo>
                  <a:pt x="126191" y="92367"/>
                </a:lnTo>
                <a:lnTo>
                  <a:pt x="125423" y="93134"/>
                </a:lnTo>
                <a:lnTo>
                  <a:pt x="125290" y="93434"/>
                </a:lnTo>
                <a:lnTo>
                  <a:pt x="125290" y="94502"/>
                </a:lnTo>
                <a:lnTo>
                  <a:pt x="124056" y="94502"/>
                </a:lnTo>
                <a:close/>
                <a:moveTo>
                  <a:pt x="118952" y="96170"/>
                </a:moveTo>
                <a:lnTo>
                  <a:pt x="118952" y="94135"/>
                </a:lnTo>
                <a:lnTo>
                  <a:pt x="117584" y="92767"/>
                </a:lnTo>
                <a:lnTo>
                  <a:pt x="119386" y="92767"/>
                </a:lnTo>
                <a:lnTo>
                  <a:pt x="120220" y="93601"/>
                </a:lnTo>
                <a:lnTo>
                  <a:pt x="120220" y="94902"/>
                </a:lnTo>
                <a:close/>
                <a:moveTo>
                  <a:pt x="96569" y="96170"/>
                </a:moveTo>
                <a:lnTo>
                  <a:pt x="95302" y="94902"/>
                </a:lnTo>
                <a:lnTo>
                  <a:pt x="95302" y="93568"/>
                </a:lnTo>
                <a:lnTo>
                  <a:pt x="96136" y="92767"/>
                </a:lnTo>
                <a:lnTo>
                  <a:pt x="97937" y="92767"/>
                </a:lnTo>
                <a:lnTo>
                  <a:pt x="96569" y="94102"/>
                </a:lnTo>
                <a:lnTo>
                  <a:pt x="96569" y="96170"/>
                </a:lnTo>
                <a:close/>
                <a:moveTo>
                  <a:pt x="92366" y="95403"/>
                </a:moveTo>
                <a:lnTo>
                  <a:pt x="91466" y="94502"/>
                </a:lnTo>
                <a:lnTo>
                  <a:pt x="90232" y="94502"/>
                </a:lnTo>
                <a:lnTo>
                  <a:pt x="90232" y="93434"/>
                </a:lnTo>
                <a:lnTo>
                  <a:pt x="90098" y="93134"/>
                </a:lnTo>
                <a:lnTo>
                  <a:pt x="89331" y="92367"/>
                </a:lnTo>
                <a:lnTo>
                  <a:pt x="90098" y="91600"/>
                </a:lnTo>
                <a:lnTo>
                  <a:pt x="90232" y="91333"/>
                </a:lnTo>
                <a:lnTo>
                  <a:pt x="90232" y="90232"/>
                </a:lnTo>
                <a:lnTo>
                  <a:pt x="91466" y="90232"/>
                </a:lnTo>
                <a:lnTo>
                  <a:pt x="92366" y="89332"/>
                </a:lnTo>
                <a:lnTo>
                  <a:pt x="93267" y="90232"/>
                </a:lnTo>
                <a:lnTo>
                  <a:pt x="94501" y="90232"/>
                </a:lnTo>
                <a:lnTo>
                  <a:pt x="94501" y="91333"/>
                </a:lnTo>
                <a:lnTo>
                  <a:pt x="94635" y="91600"/>
                </a:lnTo>
                <a:lnTo>
                  <a:pt x="95402" y="92367"/>
                </a:lnTo>
                <a:lnTo>
                  <a:pt x="94635" y="93134"/>
                </a:lnTo>
                <a:lnTo>
                  <a:pt x="94501" y="93434"/>
                </a:lnTo>
                <a:lnTo>
                  <a:pt x="94501" y="94502"/>
                </a:lnTo>
                <a:lnTo>
                  <a:pt x="93267" y="94502"/>
                </a:lnTo>
                <a:close/>
                <a:moveTo>
                  <a:pt x="88130" y="96170"/>
                </a:moveTo>
                <a:lnTo>
                  <a:pt x="88130" y="94135"/>
                </a:lnTo>
                <a:lnTo>
                  <a:pt x="86796" y="92767"/>
                </a:lnTo>
                <a:lnTo>
                  <a:pt x="88597" y="92767"/>
                </a:lnTo>
                <a:lnTo>
                  <a:pt x="89431" y="93601"/>
                </a:lnTo>
                <a:lnTo>
                  <a:pt x="89431" y="94902"/>
                </a:lnTo>
                <a:close/>
                <a:moveTo>
                  <a:pt x="65781" y="96170"/>
                </a:moveTo>
                <a:lnTo>
                  <a:pt x="64513" y="94902"/>
                </a:lnTo>
                <a:lnTo>
                  <a:pt x="64513" y="93568"/>
                </a:lnTo>
                <a:lnTo>
                  <a:pt x="65347" y="92767"/>
                </a:lnTo>
                <a:lnTo>
                  <a:pt x="67148" y="92767"/>
                </a:lnTo>
                <a:lnTo>
                  <a:pt x="65781" y="94102"/>
                </a:lnTo>
                <a:close/>
                <a:moveTo>
                  <a:pt x="61578" y="95403"/>
                </a:moveTo>
                <a:lnTo>
                  <a:pt x="60677" y="94502"/>
                </a:lnTo>
                <a:lnTo>
                  <a:pt x="59410" y="94502"/>
                </a:lnTo>
                <a:lnTo>
                  <a:pt x="59410" y="93434"/>
                </a:lnTo>
                <a:lnTo>
                  <a:pt x="59310" y="93134"/>
                </a:lnTo>
                <a:lnTo>
                  <a:pt x="58542" y="92367"/>
                </a:lnTo>
                <a:lnTo>
                  <a:pt x="59310" y="91600"/>
                </a:lnTo>
                <a:lnTo>
                  <a:pt x="59410" y="91333"/>
                </a:lnTo>
                <a:lnTo>
                  <a:pt x="59410" y="90232"/>
                </a:lnTo>
                <a:lnTo>
                  <a:pt x="60677" y="90232"/>
                </a:lnTo>
                <a:lnTo>
                  <a:pt x="61578" y="89332"/>
                </a:lnTo>
                <a:lnTo>
                  <a:pt x="62445" y="90232"/>
                </a:lnTo>
                <a:lnTo>
                  <a:pt x="63713" y="90232"/>
                </a:lnTo>
                <a:lnTo>
                  <a:pt x="63713" y="91333"/>
                </a:lnTo>
                <a:lnTo>
                  <a:pt x="63846" y="91600"/>
                </a:lnTo>
                <a:lnTo>
                  <a:pt x="64613" y="92367"/>
                </a:lnTo>
                <a:lnTo>
                  <a:pt x="63846" y="93134"/>
                </a:lnTo>
                <a:lnTo>
                  <a:pt x="63713" y="93434"/>
                </a:lnTo>
                <a:lnTo>
                  <a:pt x="63713" y="94502"/>
                </a:lnTo>
                <a:lnTo>
                  <a:pt x="62445" y="94502"/>
                </a:lnTo>
                <a:close/>
                <a:moveTo>
                  <a:pt x="57341" y="96170"/>
                </a:moveTo>
                <a:lnTo>
                  <a:pt x="57341" y="94135"/>
                </a:lnTo>
                <a:lnTo>
                  <a:pt x="56007" y="92767"/>
                </a:lnTo>
                <a:lnTo>
                  <a:pt x="57808" y="92767"/>
                </a:lnTo>
                <a:lnTo>
                  <a:pt x="58642" y="93601"/>
                </a:lnTo>
                <a:lnTo>
                  <a:pt x="58642" y="94902"/>
                </a:lnTo>
                <a:close/>
                <a:moveTo>
                  <a:pt x="34992" y="96170"/>
                </a:moveTo>
                <a:lnTo>
                  <a:pt x="33725" y="94902"/>
                </a:lnTo>
                <a:lnTo>
                  <a:pt x="33725" y="93568"/>
                </a:lnTo>
                <a:lnTo>
                  <a:pt x="34525" y="92767"/>
                </a:lnTo>
                <a:lnTo>
                  <a:pt x="36360" y="92767"/>
                </a:lnTo>
                <a:lnTo>
                  <a:pt x="34992" y="94102"/>
                </a:lnTo>
                <a:close/>
                <a:moveTo>
                  <a:pt x="30789" y="95403"/>
                </a:moveTo>
                <a:lnTo>
                  <a:pt x="29889" y="94502"/>
                </a:lnTo>
                <a:lnTo>
                  <a:pt x="28621" y="94502"/>
                </a:lnTo>
                <a:lnTo>
                  <a:pt x="28621" y="93434"/>
                </a:lnTo>
                <a:lnTo>
                  <a:pt x="28521" y="93134"/>
                </a:lnTo>
                <a:lnTo>
                  <a:pt x="27754" y="92367"/>
                </a:lnTo>
                <a:lnTo>
                  <a:pt x="28521" y="91600"/>
                </a:lnTo>
                <a:lnTo>
                  <a:pt x="28621" y="91333"/>
                </a:lnTo>
                <a:lnTo>
                  <a:pt x="28621" y="90232"/>
                </a:lnTo>
                <a:lnTo>
                  <a:pt x="29889" y="90232"/>
                </a:lnTo>
                <a:lnTo>
                  <a:pt x="30789" y="89332"/>
                </a:lnTo>
                <a:lnTo>
                  <a:pt x="31656" y="90232"/>
                </a:lnTo>
                <a:lnTo>
                  <a:pt x="32924" y="90232"/>
                </a:lnTo>
                <a:lnTo>
                  <a:pt x="32924" y="91333"/>
                </a:lnTo>
                <a:lnTo>
                  <a:pt x="33057" y="91600"/>
                </a:lnTo>
                <a:lnTo>
                  <a:pt x="33825" y="92367"/>
                </a:lnTo>
                <a:lnTo>
                  <a:pt x="33057" y="93134"/>
                </a:lnTo>
                <a:lnTo>
                  <a:pt x="32924" y="93434"/>
                </a:lnTo>
                <a:lnTo>
                  <a:pt x="32924" y="94502"/>
                </a:lnTo>
                <a:lnTo>
                  <a:pt x="31656" y="94502"/>
                </a:lnTo>
                <a:close/>
                <a:moveTo>
                  <a:pt x="26553" y="96170"/>
                </a:moveTo>
                <a:lnTo>
                  <a:pt x="26553" y="94135"/>
                </a:lnTo>
                <a:lnTo>
                  <a:pt x="25219" y="92767"/>
                </a:lnTo>
                <a:lnTo>
                  <a:pt x="27020" y="92767"/>
                </a:lnTo>
                <a:lnTo>
                  <a:pt x="27854" y="93601"/>
                </a:lnTo>
                <a:lnTo>
                  <a:pt x="27854" y="94902"/>
                </a:lnTo>
                <a:close/>
                <a:moveTo>
                  <a:pt x="26553" y="26987"/>
                </a:moveTo>
                <a:lnTo>
                  <a:pt x="27854" y="28254"/>
                </a:lnTo>
                <a:lnTo>
                  <a:pt x="27854" y="29555"/>
                </a:lnTo>
                <a:lnTo>
                  <a:pt x="27020" y="30389"/>
                </a:lnTo>
                <a:lnTo>
                  <a:pt x="25219" y="30389"/>
                </a:lnTo>
                <a:lnTo>
                  <a:pt x="26553" y="29055"/>
                </a:lnTo>
                <a:lnTo>
                  <a:pt x="26553" y="26987"/>
                </a:lnTo>
                <a:close/>
                <a:moveTo>
                  <a:pt x="30789" y="27754"/>
                </a:moveTo>
                <a:lnTo>
                  <a:pt x="31656" y="28655"/>
                </a:lnTo>
                <a:lnTo>
                  <a:pt x="32924" y="28655"/>
                </a:lnTo>
                <a:lnTo>
                  <a:pt x="32924" y="29722"/>
                </a:lnTo>
                <a:lnTo>
                  <a:pt x="33057" y="30022"/>
                </a:lnTo>
                <a:lnTo>
                  <a:pt x="33825" y="30790"/>
                </a:lnTo>
                <a:lnTo>
                  <a:pt x="33057" y="31557"/>
                </a:lnTo>
                <a:lnTo>
                  <a:pt x="32924" y="31824"/>
                </a:lnTo>
                <a:lnTo>
                  <a:pt x="32924" y="32924"/>
                </a:lnTo>
                <a:lnTo>
                  <a:pt x="31656" y="32924"/>
                </a:lnTo>
                <a:lnTo>
                  <a:pt x="30789" y="33825"/>
                </a:lnTo>
                <a:lnTo>
                  <a:pt x="29889" y="32924"/>
                </a:lnTo>
                <a:lnTo>
                  <a:pt x="28621" y="32924"/>
                </a:lnTo>
                <a:lnTo>
                  <a:pt x="28621" y="31824"/>
                </a:lnTo>
                <a:lnTo>
                  <a:pt x="28521" y="31557"/>
                </a:lnTo>
                <a:lnTo>
                  <a:pt x="27754" y="30790"/>
                </a:lnTo>
                <a:lnTo>
                  <a:pt x="28521" y="30022"/>
                </a:lnTo>
                <a:lnTo>
                  <a:pt x="28621" y="29722"/>
                </a:lnTo>
                <a:lnTo>
                  <a:pt x="28621" y="28655"/>
                </a:lnTo>
                <a:lnTo>
                  <a:pt x="29889" y="28655"/>
                </a:lnTo>
                <a:close/>
                <a:moveTo>
                  <a:pt x="34992" y="26987"/>
                </a:moveTo>
                <a:lnTo>
                  <a:pt x="34992" y="29022"/>
                </a:lnTo>
                <a:lnTo>
                  <a:pt x="36360" y="30389"/>
                </a:lnTo>
                <a:lnTo>
                  <a:pt x="34525" y="30389"/>
                </a:lnTo>
                <a:lnTo>
                  <a:pt x="33725" y="29555"/>
                </a:lnTo>
                <a:lnTo>
                  <a:pt x="33725" y="28254"/>
                </a:lnTo>
                <a:close/>
                <a:moveTo>
                  <a:pt x="57341" y="26987"/>
                </a:moveTo>
                <a:lnTo>
                  <a:pt x="58642" y="28254"/>
                </a:lnTo>
                <a:lnTo>
                  <a:pt x="58642" y="29555"/>
                </a:lnTo>
                <a:lnTo>
                  <a:pt x="57808" y="30389"/>
                </a:lnTo>
                <a:lnTo>
                  <a:pt x="56007" y="30389"/>
                </a:lnTo>
                <a:lnTo>
                  <a:pt x="57341" y="29055"/>
                </a:lnTo>
                <a:close/>
                <a:moveTo>
                  <a:pt x="61578" y="27754"/>
                </a:moveTo>
                <a:lnTo>
                  <a:pt x="62445" y="28655"/>
                </a:lnTo>
                <a:lnTo>
                  <a:pt x="63713" y="28655"/>
                </a:lnTo>
                <a:lnTo>
                  <a:pt x="63713" y="29722"/>
                </a:lnTo>
                <a:lnTo>
                  <a:pt x="63846" y="30022"/>
                </a:lnTo>
                <a:lnTo>
                  <a:pt x="64613" y="30790"/>
                </a:lnTo>
                <a:lnTo>
                  <a:pt x="63846" y="31557"/>
                </a:lnTo>
                <a:lnTo>
                  <a:pt x="63713" y="31824"/>
                </a:lnTo>
                <a:lnTo>
                  <a:pt x="63713" y="32924"/>
                </a:lnTo>
                <a:lnTo>
                  <a:pt x="62445" y="32924"/>
                </a:lnTo>
                <a:lnTo>
                  <a:pt x="61578" y="33825"/>
                </a:lnTo>
                <a:lnTo>
                  <a:pt x="60677" y="32924"/>
                </a:lnTo>
                <a:lnTo>
                  <a:pt x="59410" y="32924"/>
                </a:lnTo>
                <a:lnTo>
                  <a:pt x="59410" y="31824"/>
                </a:lnTo>
                <a:lnTo>
                  <a:pt x="59310" y="31557"/>
                </a:lnTo>
                <a:lnTo>
                  <a:pt x="58542" y="30790"/>
                </a:lnTo>
                <a:lnTo>
                  <a:pt x="59310" y="30022"/>
                </a:lnTo>
                <a:lnTo>
                  <a:pt x="59410" y="29722"/>
                </a:lnTo>
                <a:lnTo>
                  <a:pt x="59410" y="28655"/>
                </a:lnTo>
                <a:lnTo>
                  <a:pt x="60677" y="28655"/>
                </a:lnTo>
                <a:close/>
                <a:moveTo>
                  <a:pt x="65781" y="26987"/>
                </a:moveTo>
                <a:lnTo>
                  <a:pt x="65781" y="29022"/>
                </a:lnTo>
                <a:lnTo>
                  <a:pt x="67148" y="30389"/>
                </a:lnTo>
                <a:lnTo>
                  <a:pt x="65347" y="30389"/>
                </a:lnTo>
                <a:lnTo>
                  <a:pt x="64513" y="29555"/>
                </a:lnTo>
                <a:lnTo>
                  <a:pt x="64513" y="28254"/>
                </a:lnTo>
                <a:close/>
                <a:moveTo>
                  <a:pt x="88130" y="26987"/>
                </a:moveTo>
                <a:lnTo>
                  <a:pt x="89431" y="28254"/>
                </a:lnTo>
                <a:lnTo>
                  <a:pt x="89431" y="29555"/>
                </a:lnTo>
                <a:lnTo>
                  <a:pt x="88597" y="30389"/>
                </a:lnTo>
                <a:lnTo>
                  <a:pt x="86796" y="30389"/>
                </a:lnTo>
                <a:lnTo>
                  <a:pt x="88130" y="29055"/>
                </a:lnTo>
                <a:lnTo>
                  <a:pt x="88130" y="26987"/>
                </a:lnTo>
                <a:close/>
                <a:moveTo>
                  <a:pt x="92366" y="27754"/>
                </a:moveTo>
                <a:lnTo>
                  <a:pt x="93267" y="28655"/>
                </a:lnTo>
                <a:lnTo>
                  <a:pt x="94501" y="28655"/>
                </a:lnTo>
                <a:lnTo>
                  <a:pt x="94501" y="29722"/>
                </a:lnTo>
                <a:lnTo>
                  <a:pt x="94635" y="30022"/>
                </a:lnTo>
                <a:lnTo>
                  <a:pt x="95402" y="30790"/>
                </a:lnTo>
                <a:lnTo>
                  <a:pt x="94635" y="31557"/>
                </a:lnTo>
                <a:lnTo>
                  <a:pt x="94501" y="31824"/>
                </a:lnTo>
                <a:lnTo>
                  <a:pt x="94501" y="32924"/>
                </a:lnTo>
                <a:lnTo>
                  <a:pt x="93267" y="32924"/>
                </a:lnTo>
                <a:lnTo>
                  <a:pt x="92366" y="33825"/>
                </a:lnTo>
                <a:lnTo>
                  <a:pt x="91466" y="32924"/>
                </a:lnTo>
                <a:lnTo>
                  <a:pt x="90232" y="32924"/>
                </a:lnTo>
                <a:lnTo>
                  <a:pt x="90232" y="31824"/>
                </a:lnTo>
                <a:lnTo>
                  <a:pt x="90098" y="31557"/>
                </a:lnTo>
                <a:lnTo>
                  <a:pt x="89331" y="30790"/>
                </a:lnTo>
                <a:lnTo>
                  <a:pt x="90098" y="30022"/>
                </a:lnTo>
                <a:lnTo>
                  <a:pt x="90232" y="29722"/>
                </a:lnTo>
                <a:lnTo>
                  <a:pt x="90232" y="28655"/>
                </a:lnTo>
                <a:lnTo>
                  <a:pt x="91466" y="28655"/>
                </a:lnTo>
                <a:close/>
                <a:moveTo>
                  <a:pt x="96569" y="26987"/>
                </a:moveTo>
                <a:lnTo>
                  <a:pt x="96569" y="29022"/>
                </a:lnTo>
                <a:lnTo>
                  <a:pt x="97937" y="30389"/>
                </a:lnTo>
                <a:lnTo>
                  <a:pt x="96136" y="30389"/>
                </a:lnTo>
                <a:lnTo>
                  <a:pt x="95302" y="29555"/>
                </a:lnTo>
                <a:lnTo>
                  <a:pt x="95302" y="28254"/>
                </a:lnTo>
                <a:close/>
                <a:moveTo>
                  <a:pt x="118952" y="26987"/>
                </a:moveTo>
                <a:lnTo>
                  <a:pt x="120220" y="28254"/>
                </a:lnTo>
                <a:lnTo>
                  <a:pt x="120220" y="29555"/>
                </a:lnTo>
                <a:lnTo>
                  <a:pt x="119386" y="30389"/>
                </a:lnTo>
                <a:lnTo>
                  <a:pt x="117584" y="30389"/>
                </a:lnTo>
                <a:lnTo>
                  <a:pt x="118952" y="29055"/>
                </a:lnTo>
                <a:lnTo>
                  <a:pt x="118952" y="26987"/>
                </a:lnTo>
                <a:close/>
                <a:moveTo>
                  <a:pt x="123155" y="27754"/>
                </a:moveTo>
                <a:lnTo>
                  <a:pt x="124056" y="28655"/>
                </a:lnTo>
                <a:lnTo>
                  <a:pt x="125290" y="28655"/>
                </a:lnTo>
                <a:lnTo>
                  <a:pt x="125290" y="29722"/>
                </a:lnTo>
                <a:lnTo>
                  <a:pt x="125423" y="30022"/>
                </a:lnTo>
                <a:lnTo>
                  <a:pt x="126191" y="30790"/>
                </a:lnTo>
                <a:lnTo>
                  <a:pt x="125423" y="31557"/>
                </a:lnTo>
                <a:lnTo>
                  <a:pt x="125290" y="31824"/>
                </a:lnTo>
                <a:lnTo>
                  <a:pt x="125290" y="32924"/>
                </a:lnTo>
                <a:lnTo>
                  <a:pt x="124056" y="32924"/>
                </a:lnTo>
                <a:lnTo>
                  <a:pt x="123155" y="33825"/>
                </a:lnTo>
                <a:lnTo>
                  <a:pt x="122254" y="32924"/>
                </a:lnTo>
                <a:lnTo>
                  <a:pt x="121020" y="32924"/>
                </a:lnTo>
                <a:lnTo>
                  <a:pt x="121020" y="31857"/>
                </a:lnTo>
                <a:lnTo>
                  <a:pt x="120887" y="31557"/>
                </a:lnTo>
                <a:lnTo>
                  <a:pt x="120120" y="30790"/>
                </a:lnTo>
                <a:lnTo>
                  <a:pt x="120887" y="30022"/>
                </a:lnTo>
                <a:lnTo>
                  <a:pt x="121020" y="29722"/>
                </a:lnTo>
                <a:lnTo>
                  <a:pt x="121020" y="28655"/>
                </a:lnTo>
                <a:lnTo>
                  <a:pt x="122254" y="28655"/>
                </a:lnTo>
                <a:close/>
                <a:moveTo>
                  <a:pt x="127391" y="26987"/>
                </a:moveTo>
                <a:lnTo>
                  <a:pt x="127391" y="29022"/>
                </a:lnTo>
                <a:lnTo>
                  <a:pt x="128726" y="30389"/>
                </a:lnTo>
                <a:lnTo>
                  <a:pt x="126924" y="30389"/>
                </a:lnTo>
                <a:lnTo>
                  <a:pt x="126091" y="29555"/>
                </a:lnTo>
                <a:lnTo>
                  <a:pt x="126091" y="28254"/>
                </a:lnTo>
                <a:close/>
                <a:moveTo>
                  <a:pt x="149741" y="26987"/>
                </a:moveTo>
                <a:lnTo>
                  <a:pt x="151008" y="28254"/>
                </a:lnTo>
                <a:lnTo>
                  <a:pt x="151008" y="29555"/>
                </a:lnTo>
                <a:lnTo>
                  <a:pt x="150174" y="30389"/>
                </a:lnTo>
                <a:lnTo>
                  <a:pt x="148373" y="30389"/>
                </a:lnTo>
                <a:lnTo>
                  <a:pt x="149741" y="29055"/>
                </a:lnTo>
                <a:lnTo>
                  <a:pt x="149741" y="26987"/>
                </a:lnTo>
                <a:close/>
                <a:moveTo>
                  <a:pt x="153944" y="27754"/>
                </a:moveTo>
                <a:lnTo>
                  <a:pt x="154844" y="28655"/>
                </a:lnTo>
                <a:lnTo>
                  <a:pt x="156112" y="28655"/>
                </a:lnTo>
                <a:lnTo>
                  <a:pt x="156112" y="29722"/>
                </a:lnTo>
                <a:lnTo>
                  <a:pt x="156212" y="30022"/>
                </a:lnTo>
                <a:lnTo>
                  <a:pt x="156979" y="30790"/>
                </a:lnTo>
                <a:lnTo>
                  <a:pt x="156212" y="31557"/>
                </a:lnTo>
                <a:lnTo>
                  <a:pt x="156112" y="31824"/>
                </a:lnTo>
                <a:lnTo>
                  <a:pt x="156112" y="32924"/>
                </a:lnTo>
                <a:lnTo>
                  <a:pt x="154844" y="32924"/>
                </a:lnTo>
                <a:lnTo>
                  <a:pt x="153944" y="33825"/>
                </a:lnTo>
                <a:lnTo>
                  <a:pt x="153076" y="32924"/>
                </a:lnTo>
                <a:lnTo>
                  <a:pt x="151809" y="32924"/>
                </a:lnTo>
                <a:lnTo>
                  <a:pt x="151809" y="31824"/>
                </a:lnTo>
                <a:lnTo>
                  <a:pt x="151675" y="31557"/>
                </a:lnTo>
                <a:lnTo>
                  <a:pt x="150908" y="30790"/>
                </a:lnTo>
                <a:lnTo>
                  <a:pt x="151675" y="30022"/>
                </a:lnTo>
                <a:lnTo>
                  <a:pt x="151809" y="29722"/>
                </a:lnTo>
                <a:lnTo>
                  <a:pt x="151809" y="28655"/>
                </a:lnTo>
                <a:lnTo>
                  <a:pt x="153076" y="28655"/>
                </a:lnTo>
                <a:close/>
                <a:moveTo>
                  <a:pt x="158180" y="26987"/>
                </a:moveTo>
                <a:lnTo>
                  <a:pt x="158180" y="29022"/>
                </a:lnTo>
                <a:lnTo>
                  <a:pt x="159514" y="30389"/>
                </a:lnTo>
                <a:lnTo>
                  <a:pt x="157713" y="30389"/>
                </a:lnTo>
                <a:lnTo>
                  <a:pt x="156879" y="29555"/>
                </a:lnTo>
                <a:lnTo>
                  <a:pt x="156879" y="28254"/>
                </a:lnTo>
                <a:close/>
                <a:moveTo>
                  <a:pt x="180529" y="26987"/>
                </a:moveTo>
                <a:lnTo>
                  <a:pt x="181797" y="28254"/>
                </a:lnTo>
                <a:lnTo>
                  <a:pt x="181797" y="29555"/>
                </a:lnTo>
                <a:lnTo>
                  <a:pt x="180963" y="30389"/>
                </a:lnTo>
                <a:lnTo>
                  <a:pt x="179162" y="30389"/>
                </a:lnTo>
                <a:lnTo>
                  <a:pt x="180529" y="29055"/>
                </a:lnTo>
                <a:lnTo>
                  <a:pt x="180529" y="26987"/>
                </a:lnTo>
                <a:close/>
                <a:moveTo>
                  <a:pt x="184732" y="27754"/>
                </a:moveTo>
                <a:lnTo>
                  <a:pt x="185633" y="28655"/>
                </a:lnTo>
                <a:lnTo>
                  <a:pt x="186901" y="28655"/>
                </a:lnTo>
                <a:lnTo>
                  <a:pt x="186901" y="29722"/>
                </a:lnTo>
                <a:lnTo>
                  <a:pt x="187001" y="30022"/>
                </a:lnTo>
                <a:lnTo>
                  <a:pt x="187768" y="30790"/>
                </a:lnTo>
                <a:lnTo>
                  <a:pt x="187001" y="31557"/>
                </a:lnTo>
                <a:lnTo>
                  <a:pt x="186901" y="31824"/>
                </a:lnTo>
                <a:lnTo>
                  <a:pt x="186901" y="32924"/>
                </a:lnTo>
                <a:lnTo>
                  <a:pt x="185633" y="32924"/>
                </a:lnTo>
                <a:lnTo>
                  <a:pt x="184732" y="33825"/>
                </a:lnTo>
                <a:lnTo>
                  <a:pt x="183865" y="32924"/>
                </a:lnTo>
                <a:lnTo>
                  <a:pt x="182598" y="32924"/>
                </a:lnTo>
                <a:lnTo>
                  <a:pt x="182598" y="31824"/>
                </a:lnTo>
                <a:lnTo>
                  <a:pt x="182464" y="31557"/>
                </a:lnTo>
                <a:lnTo>
                  <a:pt x="181697" y="30790"/>
                </a:lnTo>
                <a:lnTo>
                  <a:pt x="182464" y="30022"/>
                </a:lnTo>
                <a:lnTo>
                  <a:pt x="182598" y="29722"/>
                </a:lnTo>
                <a:lnTo>
                  <a:pt x="182598" y="28655"/>
                </a:lnTo>
                <a:lnTo>
                  <a:pt x="183865" y="28655"/>
                </a:lnTo>
                <a:close/>
                <a:moveTo>
                  <a:pt x="188969" y="26987"/>
                </a:moveTo>
                <a:lnTo>
                  <a:pt x="188969" y="29022"/>
                </a:lnTo>
                <a:lnTo>
                  <a:pt x="190303" y="30389"/>
                </a:lnTo>
                <a:lnTo>
                  <a:pt x="188502" y="30389"/>
                </a:lnTo>
                <a:lnTo>
                  <a:pt x="187668" y="29555"/>
                </a:lnTo>
                <a:lnTo>
                  <a:pt x="187668" y="28254"/>
                </a:lnTo>
                <a:close/>
                <a:moveTo>
                  <a:pt x="211318" y="26987"/>
                </a:moveTo>
                <a:lnTo>
                  <a:pt x="212586" y="28254"/>
                </a:lnTo>
                <a:lnTo>
                  <a:pt x="212586" y="29555"/>
                </a:lnTo>
                <a:lnTo>
                  <a:pt x="211785" y="30389"/>
                </a:lnTo>
                <a:lnTo>
                  <a:pt x="209950" y="30389"/>
                </a:lnTo>
                <a:lnTo>
                  <a:pt x="211318" y="29055"/>
                </a:lnTo>
                <a:lnTo>
                  <a:pt x="211318" y="26987"/>
                </a:lnTo>
                <a:close/>
                <a:moveTo>
                  <a:pt x="215521" y="27754"/>
                </a:moveTo>
                <a:lnTo>
                  <a:pt x="216422" y="28655"/>
                </a:lnTo>
                <a:lnTo>
                  <a:pt x="217689" y="28655"/>
                </a:lnTo>
                <a:lnTo>
                  <a:pt x="217689" y="29722"/>
                </a:lnTo>
                <a:lnTo>
                  <a:pt x="217789" y="30022"/>
                </a:lnTo>
                <a:lnTo>
                  <a:pt x="218557" y="30790"/>
                </a:lnTo>
                <a:lnTo>
                  <a:pt x="217789" y="31557"/>
                </a:lnTo>
                <a:lnTo>
                  <a:pt x="217689" y="31824"/>
                </a:lnTo>
                <a:lnTo>
                  <a:pt x="217689" y="32924"/>
                </a:lnTo>
                <a:lnTo>
                  <a:pt x="216422" y="32924"/>
                </a:lnTo>
                <a:lnTo>
                  <a:pt x="215521" y="33825"/>
                </a:lnTo>
                <a:lnTo>
                  <a:pt x="214654" y="32924"/>
                </a:lnTo>
                <a:lnTo>
                  <a:pt x="213386" y="32924"/>
                </a:lnTo>
                <a:lnTo>
                  <a:pt x="213386" y="31824"/>
                </a:lnTo>
                <a:lnTo>
                  <a:pt x="213286" y="31557"/>
                </a:lnTo>
                <a:lnTo>
                  <a:pt x="212486" y="30790"/>
                </a:lnTo>
                <a:lnTo>
                  <a:pt x="213286" y="30022"/>
                </a:lnTo>
                <a:lnTo>
                  <a:pt x="213386" y="29722"/>
                </a:lnTo>
                <a:lnTo>
                  <a:pt x="213386" y="28655"/>
                </a:lnTo>
                <a:lnTo>
                  <a:pt x="214654" y="28655"/>
                </a:lnTo>
                <a:close/>
                <a:moveTo>
                  <a:pt x="218056" y="89432"/>
                </a:moveTo>
                <a:lnTo>
                  <a:pt x="216755" y="89432"/>
                </a:lnTo>
                <a:lnTo>
                  <a:pt x="215921" y="88598"/>
                </a:lnTo>
                <a:lnTo>
                  <a:pt x="215921" y="86796"/>
                </a:lnTo>
                <a:lnTo>
                  <a:pt x="217156" y="88031"/>
                </a:lnTo>
                <a:lnTo>
                  <a:pt x="217456" y="88164"/>
                </a:lnTo>
                <a:lnTo>
                  <a:pt x="219324" y="88164"/>
                </a:lnTo>
                <a:close/>
                <a:moveTo>
                  <a:pt x="211785" y="91967"/>
                </a:moveTo>
                <a:lnTo>
                  <a:pt x="209950" y="91967"/>
                </a:lnTo>
                <a:lnTo>
                  <a:pt x="211318" y="90632"/>
                </a:lnTo>
                <a:lnTo>
                  <a:pt x="211318" y="88564"/>
                </a:lnTo>
                <a:lnTo>
                  <a:pt x="212586" y="89865"/>
                </a:lnTo>
                <a:lnTo>
                  <a:pt x="212586" y="91166"/>
                </a:lnTo>
                <a:close/>
                <a:moveTo>
                  <a:pt x="188502" y="91967"/>
                </a:moveTo>
                <a:lnTo>
                  <a:pt x="187668" y="91166"/>
                </a:lnTo>
                <a:lnTo>
                  <a:pt x="187668" y="89865"/>
                </a:lnTo>
                <a:lnTo>
                  <a:pt x="188969" y="88564"/>
                </a:lnTo>
                <a:lnTo>
                  <a:pt x="188969" y="90632"/>
                </a:lnTo>
                <a:lnTo>
                  <a:pt x="190303" y="91967"/>
                </a:lnTo>
                <a:lnTo>
                  <a:pt x="188502" y="91967"/>
                </a:lnTo>
                <a:close/>
                <a:moveTo>
                  <a:pt x="180996" y="91967"/>
                </a:moveTo>
                <a:lnTo>
                  <a:pt x="179162" y="91967"/>
                </a:lnTo>
                <a:lnTo>
                  <a:pt x="180529" y="90632"/>
                </a:lnTo>
                <a:lnTo>
                  <a:pt x="180529" y="88564"/>
                </a:lnTo>
                <a:lnTo>
                  <a:pt x="181797" y="89865"/>
                </a:lnTo>
                <a:lnTo>
                  <a:pt x="181797" y="91166"/>
                </a:lnTo>
                <a:close/>
                <a:moveTo>
                  <a:pt x="157713" y="91967"/>
                </a:moveTo>
                <a:lnTo>
                  <a:pt x="156879" y="91166"/>
                </a:lnTo>
                <a:lnTo>
                  <a:pt x="156879" y="89865"/>
                </a:lnTo>
                <a:lnTo>
                  <a:pt x="158180" y="88564"/>
                </a:lnTo>
                <a:lnTo>
                  <a:pt x="158180" y="90632"/>
                </a:lnTo>
                <a:lnTo>
                  <a:pt x="159514" y="91967"/>
                </a:lnTo>
                <a:lnTo>
                  <a:pt x="157713" y="91967"/>
                </a:lnTo>
                <a:close/>
                <a:moveTo>
                  <a:pt x="150174" y="91967"/>
                </a:moveTo>
                <a:lnTo>
                  <a:pt x="148373" y="91967"/>
                </a:lnTo>
                <a:lnTo>
                  <a:pt x="149741" y="90632"/>
                </a:lnTo>
                <a:lnTo>
                  <a:pt x="149741" y="88564"/>
                </a:lnTo>
                <a:lnTo>
                  <a:pt x="151008" y="89865"/>
                </a:lnTo>
                <a:lnTo>
                  <a:pt x="151008" y="91166"/>
                </a:lnTo>
                <a:close/>
                <a:moveTo>
                  <a:pt x="126924" y="91967"/>
                </a:moveTo>
                <a:lnTo>
                  <a:pt x="126091" y="91166"/>
                </a:lnTo>
                <a:lnTo>
                  <a:pt x="126091" y="89865"/>
                </a:lnTo>
                <a:lnTo>
                  <a:pt x="127358" y="88564"/>
                </a:lnTo>
                <a:lnTo>
                  <a:pt x="127358" y="90632"/>
                </a:lnTo>
                <a:lnTo>
                  <a:pt x="128726" y="91967"/>
                </a:lnTo>
                <a:lnTo>
                  <a:pt x="126924" y="91967"/>
                </a:lnTo>
                <a:close/>
                <a:moveTo>
                  <a:pt x="119386" y="91967"/>
                </a:moveTo>
                <a:lnTo>
                  <a:pt x="117584" y="91967"/>
                </a:lnTo>
                <a:lnTo>
                  <a:pt x="118952" y="90632"/>
                </a:lnTo>
                <a:lnTo>
                  <a:pt x="118952" y="88564"/>
                </a:lnTo>
                <a:lnTo>
                  <a:pt x="120220" y="89865"/>
                </a:lnTo>
                <a:lnTo>
                  <a:pt x="120220" y="91166"/>
                </a:lnTo>
                <a:close/>
                <a:moveTo>
                  <a:pt x="96136" y="91967"/>
                </a:moveTo>
                <a:lnTo>
                  <a:pt x="95302" y="91166"/>
                </a:lnTo>
                <a:lnTo>
                  <a:pt x="95302" y="89865"/>
                </a:lnTo>
                <a:lnTo>
                  <a:pt x="96569" y="88564"/>
                </a:lnTo>
                <a:lnTo>
                  <a:pt x="96569" y="90632"/>
                </a:lnTo>
                <a:lnTo>
                  <a:pt x="97937" y="91967"/>
                </a:lnTo>
                <a:lnTo>
                  <a:pt x="96136" y="91967"/>
                </a:lnTo>
                <a:close/>
                <a:moveTo>
                  <a:pt x="88597" y="91967"/>
                </a:moveTo>
                <a:lnTo>
                  <a:pt x="86796" y="91967"/>
                </a:lnTo>
                <a:lnTo>
                  <a:pt x="88130" y="90632"/>
                </a:lnTo>
                <a:lnTo>
                  <a:pt x="88130" y="88564"/>
                </a:lnTo>
                <a:lnTo>
                  <a:pt x="89431" y="89865"/>
                </a:lnTo>
                <a:lnTo>
                  <a:pt x="89431" y="91166"/>
                </a:lnTo>
                <a:close/>
                <a:moveTo>
                  <a:pt x="65347" y="91967"/>
                </a:moveTo>
                <a:lnTo>
                  <a:pt x="64513" y="91166"/>
                </a:lnTo>
                <a:lnTo>
                  <a:pt x="64513" y="89865"/>
                </a:lnTo>
                <a:lnTo>
                  <a:pt x="65781" y="88564"/>
                </a:lnTo>
                <a:lnTo>
                  <a:pt x="65781" y="90632"/>
                </a:lnTo>
                <a:lnTo>
                  <a:pt x="67148" y="91967"/>
                </a:lnTo>
                <a:lnTo>
                  <a:pt x="65347" y="91967"/>
                </a:lnTo>
                <a:close/>
                <a:moveTo>
                  <a:pt x="57808" y="91967"/>
                </a:moveTo>
                <a:lnTo>
                  <a:pt x="56007" y="91967"/>
                </a:lnTo>
                <a:lnTo>
                  <a:pt x="57341" y="90632"/>
                </a:lnTo>
                <a:lnTo>
                  <a:pt x="57341" y="88564"/>
                </a:lnTo>
                <a:lnTo>
                  <a:pt x="58642" y="89865"/>
                </a:lnTo>
                <a:lnTo>
                  <a:pt x="58642" y="91166"/>
                </a:lnTo>
                <a:close/>
                <a:moveTo>
                  <a:pt x="34525" y="91967"/>
                </a:moveTo>
                <a:lnTo>
                  <a:pt x="33725" y="91166"/>
                </a:lnTo>
                <a:lnTo>
                  <a:pt x="33725" y="89865"/>
                </a:lnTo>
                <a:lnTo>
                  <a:pt x="34992" y="88564"/>
                </a:lnTo>
                <a:lnTo>
                  <a:pt x="34992" y="90632"/>
                </a:lnTo>
                <a:lnTo>
                  <a:pt x="36360" y="91967"/>
                </a:lnTo>
                <a:lnTo>
                  <a:pt x="34525" y="91967"/>
                </a:lnTo>
                <a:close/>
                <a:moveTo>
                  <a:pt x="28254" y="89432"/>
                </a:moveTo>
                <a:lnTo>
                  <a:pt x="26986" y="88164"/>
                </a:lnTo>
                <a:lnTo>
                  <a:pt x="28854" y="88164"/>
                </a:lnTo>
                <a:lnTo>
                  <a:pt x="29155" y="88031"/>
                </a:lnTo>
                <a:lnTo>
                  <a:pt x="30389" y="86796"/>
                </a:lnTo>
                <a:lnTo>
                  <a:pt x="30389" y="88598"/>
                </a:lnTo>
                <a:lnTo>
                  <a:pt x="29555" y="89432"/>
                </a:lnTo>
                <a:lnTo>
                  <a:pt x="28254" y="89432"/>
                </a:lnTo>
                <a:close/>
                <a:moveTo>
                  <a:pt x="28254" y="33725"/>
                </a:moveTo>
                <a:lnTo>
                  <a:pt x="29555" y="33725"/>
                </a:lnTo>
                <a:lnTo>
                  <a:pt x="30389" y="34559"/>
                </a:lnTo>
                <a:lnTo>
                  <a:pt x="30389" y="36360"/>
                </a:lnTo>
                <a:lnTo>
                  <a:pt x="29155" y="35126"/>
                </a:lnTo>
                <a:lnTo>
                  <a:pt x="28854" y="34993"/>
                </a:lnTo>
                <a:lnTo>
                  <a:pt x="26986" y="34993"/>
                </a:lnTo>
                <a:close/>
                <a:moveTo>
                  <a:pt x="34525" y="31190"/>
                </a:moveTo>
                <a:lnTo>
                  <a:pt x="36360" y="31190"/>
                </a:lnTo>
                <a:lnTo>
                  <a:pt x="34992" y="32524"/>
                </a:lnTo>
                <a:lnTo>
                  <a:pt x="34992" y="34592"/>
                </a:lnTo>
                <a:lnTo>
                  <a:pt x="33725" y="33291"/>
                </a:lnTo>
                <a:lnTo>
                  <a:pt x="33725" y="31990"/>
                </a:lnTo>
                <a:close/>
                <a:moveTo>
                  <a:pt x="57808" y="31190"/>
                </a:moveTo>
                <a:lnTo>
                  <a:pt x="58642" y="31990"/>
                </a:lnTo>
                <a:lnTo>
                  <a:pt x="58642" y="33291"/>
                </a:lnTo>
                <a:lnTo>
                  <a:pt x="57341" y="34592"/>
                </a:lnTo>
                <a:lnTo>
                  <a:pt x="57341" y="32524"/>
                </a:lnTo>
                <a:lnTo>
                  <a:pt x="56007" y="31190"/>
                </a:lnTo>
                <a:lnTo>
                  <a:pt x="57808" y="31190"/>
                </a:lnTo>
                <a:close/>
                <a:moveTo>
                  <a:pt x="65347" y="31190"/>
                </a:moveTo>
                <a:lnTo>
                  <a:pt x="67148" y="31190"/>
                </a:lnTo>
                <a:lnTo>
                  <a:pt x="65781" y="32524"/>
                </a:lnTo>
                <a:lnTo>
                  <a:pt x="65781" y="34592"/>
                </a:lnTo>
                <a:lnTo>
                  <a:pt x="64513" y="33291"/>
                </a:lnTo>
                <a:lnTo>
                  <a:pt x="64513" y="31990"/>
                </a:lnTo>
                <a:close/>
                <a:moveTo>
                  <a:pt x="88597" y="31190"/>
                </a:moveTo>
                <a:lnTo>
                  <a:pt x="89431" y="31990"/>
                </a:lnTo>
                <a:lnTo>
                  <a:pt x="89431" y="33291"/>
                </a:lnTo>
                <a:lnTo>
                  <a:pt x="88130" y="34592"/>
                </a:lnTo>
                <a:lnTo>
                  <a:pt x="88130" y="32524"/>
                </a:lnTo>
                <a:lnTo>
                  <a:pt x="86796" y="31190"/>
                </a:lnTo>
                <a:lnTo>
                  <a:pt x="88597" y="31190"/>
                </a:lnTo>
                <a:close/>
                <a:moveTo>
                  <a:pt x="96136" y="31190"/>
                </a:moveTo>
                <a:lnTo>
                  <a:pt x="97937" y="31190"/>
                </a:lnTo>
                <a:lnTo>
                  <a:pt x="96569" y="32524"/>
                </a:lnTo>
                <a:lnTo>
                  <a:pt x="96569" y="34592"/>
                </a:lnTo>
                <a:lnTo>
                  <a:pt x="95302" y="33291"/>
                </a:lnTo>
                <a:lnTo>
                  <a:pt x="95302" y="31990"/>
                </a:lnTo>
                <a:close/>
                <a:moveTo>
                  <a:pt x="119386" y="31190"/>
                </a:moveTo>
                <a:lnTo>
                  <a:pt x="120220" y="31990"/>
                </a:lnTo>
                <a:lnTo>
                  <a:pt x="120220" y="33291"/>
                </a:lnTo>
                <a:lnTo>
                  <a:pt x="118952" y="34592"/>
                </a:lnTo>
                <a:lnTo>
                  <a:pt x="118952" y="32524"/>
                </a:lnTo>
                <a:lnTo>
                  <a:pt x="117584" y="31190"/>
                </a:lnTo>
                <a:lnTo>
                  <a:pt x="119386" y="31190"/>
                </a:lnTo>
                <a:close/>
                <a:moveTo>
                  <a:pt x="126924" y="31190"/>
                </a:moveTo>
                <a:lnTo>
                  <a:pt x="128726" y="31190"/>
                </a:lnTo>
                <a:lnTo>
                  <a:pt x="127391" y="32524"/>
                </a:lnTo>
                <a:lnTo>
                  <a:pt x="127391" y="34592"/>
                </a:lnTo>
                <a:lnTo>
                  <a:pt x="126091" y="33291"/>
                </a:lnTo>
                <a:lnTo>
                  <a:pt x="126091" y="31990"/>
                </a:lnTo>
                <a:close/>
                <a:moveTo>
                  <a:pt x="150174" y="31190"/>
                </a:moveTo>
                <a:lnTo>
                  <a:pt x="151008" y="31990"/>
                </a:lnTo>
                <a:lnTo>
                  <a:pt x="151008" y="33291"/>
                </a:lnTo>
                <a:lnTo>
                  <a:pt x="149741" y="34592"/>
                </a:lnTo>
                <a:lnTo>
                  <a:pt x="149741" y="32524"/>
                </a:lnTo>
                <a:lnTo>
                  <a:pt x="148373" y="31190"/>
                </a:lnTo>
                <a:lnTo>
                  <a:pt x="150174" y="31190"/>
                </a:lnTo>
                <a:close/>
                <a:moveTo>
                  <a:pt x="157713" y="31190"/>
                </a:moveTo>
                <a:lnTo>
                  <a:pt x="159514" y="31190"/>
                </a:lnTo>
                <a:lnTo>
                  <a:pt x="158180" y="32524"/>
                </a:lnTo>
                <a:lnTo>
                  <a:pt x="158180" y="34592"/>
                </a:lnTo>
                <a:lnTo>
                  <a:pt x="156879" y="33291"/>
                </a:lnTo>
                <a:lnTo>
                  <a:pt x="156879" y="31990"/>
                </a:lnTo>
                <a:close/>
                <a:moveTo>
                  <a:pt x="180996" y="31190"/>
                </a:moveTo>
                <a:lnTo>
                  <a:pt x="181797" y="31990"/>
                </a:lnTo>
                <a:lnTo>
                  <a:pt x="181797" y="33291"/>
                </a:lnTo>
                <a:lnTo>
                  <a:pt x="180529" y="34592"/>
                </a:lnTo>
                <a:lnTo>
                  <a:pt x="180529" y="32524"/>
                </a:lnTo>
                <a:lnTo>
                  <a:pt x="179162" y="31190"/>
                </a:lnTo>
                <a:lnTo>
                  <a:pt x="180996" y="31190"/>
                </a:lnTo>
                <a:close/>
                <a:moveTo>
                  <a:pt x="188502" y="31190"/>
                </a:moveTo>
                <a:lnTo>
                  <a:pt x="190303" y="31190"/>
                </a:lnTo>
                <a:lnTo>
                  <a:pt x="188969" y="32524"/>
                </a:lnTo>
                <a:lnTo>
                  <a:pt x="188969" y="34592"/>
                </a:lnTo>
                <a:lnTo>
                  <a:pt x="187668" y="33291"/>
                </a:lnTo>
                <a:lnTo>
                  <a:pt x="187668" y="31990"/>
                </a:lnTo>
                <a:close/>
                <a:moveTo>
                  <a:pt x="211785" y="31190"/>
                </a:moveTo>
                <a:lnTo>
                  <a:pt x="212586" y="31990"/>
                </a:lnTo>
                <a:lnTo>
                  <a:pt x="212586" y="33291"/>
                </a:lnTo>
                <a:lnTo>
                  <a:pt x="211318" y="34592"/>
                </a:lnTo>
                <a:lnTo>
                  <a:pt x="211318" y="32524"/>
                </a:lnTo>
                <a:lnTo>
                  <a:pt x="209950" y="31190"/>
                </a:lnTo>
                <a:lnTo>
                  <a:pt x="211785" y="31190"/>
                </a:lnTo>
                <a:close/>
                <a:moveTo>
                  <a:pt x="215121" y="57809"/>
                </a:moveTo>
                <a:lnTo>
                  <a:pt x="214320" y="58643"/>
                </a:lnTo>
                <a:lnTo>
                  <a:pt x="213019" y="58643"/>
                </a:lnTo>
                <a:lnTo>
                  <a:pt x="211718" y="57375"/>
                </a:lnTo>
                <a:lnTo>
                  <a:pt x="213620" y="57375"/>
                </a:lnTo>
                <a:lnTo>
                  <a:pt x="213887" y="57242"/>
                </a:lnTo>
                <a:lnTo>
                  <a:pt x="215121" y="56008"/>
                </a:lnTo>
                <a:close/>
                <a:moveTo>
                  <a:pt x="31189" y="65348"/>
                </a:moveTo>
                <a:lnTo>
                  <a:pt x="31990" y="64514"/>
                </a:lnTo>
                <a:lnTo>
                  <a:pt x="33291" y="64514"/>
                </a:lnTo>
                <a:lnTo>
                  <a:pt x="34592" y="65815"/>
                </a:lnTo>
                <a:lnTo>
                  <a:pt x="32691" y="65815"/>
                </a:lnTo>
                <a:lnTo>
                  <a:pt x="32424" y="65915"/>
                </a:lnTo>
                <a:lnTo>
                  <a:pt x="31156" y="67149"/>
                </a:lnTo>
                <a:lnTo>
                  <a:pt x="31156" y="65348"/>
                </a:lnTo>
                <a:close/>
                <a:moveTo>
                  <a:pt x="210618" y="86896"/>
                </a:moveTo>
                <a:lnTo>
                  <a:pt x="209083" y="85362"/>
                </a:lnTo>
                <a:lnTo>
                  <a:pt x="209083" y="80692"/>
                </a:lnTo>
                <a:lnTo>
                  <a:pt x="212419" y="77356"/>
                </a:lnTo>
                <a:lnTo>
                  <a:pt x="214587" y="77356"/>
                </a:lnTo>
                <a:lnTo>
                  <a:pt x="210618" y="81326"/>
                </a:lnTo>
                <a:lnTo>
                  <a:pt x="210618" y="86896"/>
                </a:lnTo>
                <a:close/>
                <a:moveTo>
                  <a:pt x="189636" y="86896"/>
                </a:moveTo>
                <a:lnTo>
                  <a:pt x="189636" y="81326"/>
                </a:lnTo>
                <a:lnTo>
                  <a:pt x="185700" y="77356"/>
                </a:lnTo>
                <a:lnTo>
                  <a:pt x="187868" y="77356"/>
                </a:lnTo>
                <a:lnTo>
                  <a:pt x="191170" y="80692"/>
                </a:lnTo>
                <a:lnTo>
                  <a:pt x="191170" y="85362"/>
                </a:lnTo>
                <a:close/>
                <a:moveTo>
                  <a:pt x="179829" y="86896"/>
                </a:moveTo>
                <a:lnTo>
                  <a:pt x="178294" y="85362"/>
                </a:lnTo>
                <a:lnTo>
                  <a:pt x="178294" y="80692"/>
                </a:lnTo>
                <a:lnTo>
                  <a:pt x="181630" y="77356"/>
                </a:lnTo>
                <a:lnTo>
                  <a:pt x="183798" y="77356"/>
                </a:lnTo>
                <a:lnTo>
                  <a:pt x="179829" y="81326"/>
                </a:lnTo>
                <a:lnTo>
                  <a:pt x="179829" y="86896"/>
                </a:lnTo>
                <a:close/>
                <a:moveTo>
                  <a:pt x="158847" y="86896"/>
                </a:moveTo>
                <a:lnTo>
                  <a:pt x="158847" y="81326"/>
                </a:lnTo>
                <a:lnTo>
                  <a:pt x="154911" y="77356"/>
                </a:lnTo>
                <a:lnTo>
                  <a:pt x="157079" y="77356"/>
                </a:lnTo>
                <a:lnTo>
                  <a:pt x="160382" y="80692"/>
                </a:lnTo>
                <a:lnTo>
                  <a:pt x="160382" y="85362"/>
                </a:lnTo>
                <a:close/>
                <a:moveTo>
                  <a:pt x="149040" y="86896"/>
                </a:moveTo>
                <a:lnTo>
                  <a:pt x="147506" y="85362"/>
                </a:lnTo>
                <a:lnTo>
                  <a:pt x="147506" y="80692"/>
                </a:lnTo>
                <a:lnTo>
                  <a:pt x="150842" y="77356"/>
                </a:lnTo>
                <a:lnTo>
                  <a:pt x="152976" y="77356"/>
                </a:lnTo>
                <a:lnTo>
                  <a:pt x="149040" y="81326"/>
                </a:lnTo>
                <a:lnTo>
                  <a:pt x="149040" y="86896"/>
                </a:lnTo>
                <a:close/>
                <a:moveTo>
                  <a:pt x="128059" y="86896"/>
                </a:moveTo>
                <a:lnTo>
                  <a:pt x="128059" y="81326"/>
                </a:lnTo>
                <a:lnTo>
                  <a:pt x="124122" y="77356"/>
                </a:lnTo>
                <a:lnTo>
                  <a:pt x="126291" y="77356"/>
                </a:lnTo>
                <a:lnTo>
                  <a:pt x="129593" y="80692"/>
                </a:lnTo>
                <a:lnTo>
                  <a:pt x="129593" y="85362"/>
                </a:lnTo>
                <a:close/>
                <a:moveTo>
                  <a:pt x="118252" y="86896"/>
                </a:moveTo>
                <a:lnTo>
                  <a:pt x="116717" y="85362"/>
                </a:lnTo>
                <a:lnTo>
                  <a:pt x="116717" y="80692"/>
                </a:lnTo>
                <a:lnTo>
                  <a:pt x="120053" y="77356"/>
                </a:lnTo>
                <a:lnTo>
                  <a:pt x="122188" y="77356"/>
                </a:lnTo>
                <a:lnTo>
                  <a:pt x="118252" y="81326"/>
                </a:lnTo>
                <a:close/>
                <a:moveTo>
                  <a:pt x="97270" y="86896"/>
                </a:moveTo>
                <a:lnTo>
                  <a:pt x="97270" y="81326"/>
                </a:lnTo>
                <a:lnTo>
                  <a:pt x="93334" y="77356"/>
                </a:lnTo>
                <a:lnTo>
                  <a:pt x="95469" y="77356"/>
                </a:lnTo>
                <a:lnTo>
                  <a:pt x="98804" y="80692"/>
                </a:lnTo>
                <a:lnTo>
                  <a:pt x="98804" y="85362"/>
                </a:lnTo>
                <a:close/>
                <a:moveTo>
                  <a:pt x="87463" y="86896"/>
                </a:moveTo>
                <a:lnTo>
                  <a:pt x="85929" y="85362"/>
                </a:lnTo>
                <a:lnTo>
                  <a:pt x="85929" y="80692"/>
                </a:lnTo>
                <a:lnTo>
                  <a:pt x="89231" y="77356"/>
                </a:lnTo>
                <a:lnTo>
                  <a:pt x="91399" y="77356"/>
                </a:lnTo>
                <a:lnTo>
                  <a:pt x="87463" y="81326"/>
                </a:lnTo>
                <a:close/>
                <a:moveTo>
                  <a:pt x="66481" y="86896"/>
                </a:moveTo>
                <a:lnTo>
                  <a:pt x="66481" y="81326"/>
                </a:lnTo>
                <a:lnTo>
                  <a:pt x="62545" y="77356"/>
                </a:lnTo>
                <a:lnTo>
                  <a:pt x="64713" y="77356"/>
                </a:lnTo>
                <a:lnTo>
                  <a:pt x="68016" y="80692"/>
                </a:lnTo>
                <a:lnTo>
                  <a:pt x="68016" y="85362"/>
                </a:lnTo>
                <a:close/>
                <a:moveTo>
                  <a:pt x="56674" y="86896"/>
                </a:moveTo>
                <a:lnTo>
                  <a:pt x="55140" y="85362"/>
                </a:lnTo>
                <a:lnTo>
                  <a:pt x="55140" y="80692"/>
                </a:lnTo>
                <a:lnTo>
                  <a:pt x="58442" y="77356"/>
                </a:lnTo>
                <a:lnTo>
                  <a:pt x="60610" y="77356"/>
                </a:lnTo>
                <a:lnTo>
                  <a:pt x="56674" y="81326"/>
                </a:lnTo>
                <a:close/>
                <a:moveTo>
                  <a:pt x="35693" y="86896"/>
                </a:moveTo>
                <a:lnTo>
                  <a:pt x="35693" y="81326"/>
                </a:lnTo>
                <a:lnTo>
                  <a:pt x="31723" y="77356"/>
                </a:lnTo>
                <a:lnTo>
                  <a:pt x="33891" y="77356"/>
                </a:lnTo>
                <a:lnTo>
                  <a:pt x="37227" y="80692"/>
                </a:lnTo>
                <a:lnTo>
                  <a:pt x="37227" y="85362"/>
                </a:lnTo>
                <a:close/>
                <a:moveTo>
                  <a:pt x="35693" y="36260"/>
                </a:moveTo>
                <a:lnTo>
                  <a:pt x="37227" y="37795"/>
                </a:lnTo>
                <a:lnTo>
                  <a:pt x="37227" y="42465"/>
                </a:lnTo>
                <a:lnTo>
                  <a:pt x="33891" y="45800"/>
                </a:lnTo>
                <a:lnTo>
                  <a:pt x="31723" y="45800"/>
                </a:lnTo>
                <a:lnTo>
                  <a:pt x="35693" y="41831"/>
                </a:lnTo>
                <a:lnTo>
                  <a:pt x="35693" y="36260"/>
                </a:lnTo>
                <a:close/>
                <a:moveTo>
                  <a:pt x="56674" y="36260"/>
                </a:moveTo>
                <a:lnTo>
                  <a:pt x="56674" y="41831"/>
                </a:lnTo>
                <a:lnTo>
                  <a:pt x="60610" y="45800"/>
                </a:lnTo>
                <a:lnTo>
                  <a:pt x="58442" y="45800"/>
                </a:lnTo>
                <a:lnTo>
                  <a:pt x="55140" y="42465"/>
                </a:lnTo>
                <a:lnTo>
                  <a:pt x="55140" y="37795"/>
                </a:lnTo>
                <a:close/>
                <a:moveTo>
                  <a:pt x="66481" y="36260"/>
                </a:moveTo>
                <a:lnTo>
                  <a:pt x="68016" y="37795"/>
                </a:lnTo>
                <a:lnTo>
                  <a:pt x="68016" y="42465"/>
                </a:lnTo>
                <a:lnTo>
                  <a:pt x="64680" y="45800"/>
                </a:lnTo>
                <a:lnTo>
                  <a:pt x="62512" y="45800"/>
                </a:lnTo>
                <a:lnTo>
                  <a:pt x="66481" y="41831"/>
                </a:lnTo>
                <a:lnTo>
                  <a:pt x="66481" y="36260"/>
                </a:lnTo>
                <a:close/>
                <a:moveTo>
                  <a:pt x="87463" y="36260"/>
                </a:moveTo>
                <a:lnTo>
                  <a:pt x="87463" y="41831"/>
                </a:lnTo>
                <a:lnTo>
                  <a:pt x="91399" y="45800"/>
                </a:lnTo>
                <a:lnTo>
                  <a:pt x="89231" y="45800"/>
                </a:lnTo>
                <a:lnTo>
                  <a:pt x="85929" y="42465"/>
                </a:lnTo>
                <a:lnTo>
                  <a:pt x="85929" y="37795"/>
                </a:lnTo>
                <a:close/>
                <a:moveTo>
                  <a:pt x="97270" y="36260"/>
                </a:moveTo>
                <a:lnTo>
                  <a:pt x="98804" y="37795"/>
                </a:lnTo>
                <a:lnTo>
                  <a:pt x="98804" y="42465"/>
                </a:lnTo>
                <a:lnTo>
                  <a:pt x="95469" y="45800"/>
                </a:lnTo>
                <a:lnTo>
                  <a:pt x="93334" y="45800"/>
                </a:lnTo>
                <a:lnTo>
                  <a:pt x="97270" y="41831"/>
                </a:lnTo>
                <a:close/>
                <a:moveTo>
                  <a:pt x="118252" y="36260"/>
                </a:moveTo>
                <a:lnTo>
                  <a:pt x="118252" y="41831"/>
                </a:lnTo>
                <a:lnTo>
                  <a:pt x="122188" y="45800"/>
                </a:lnTo>
                <a:lnTo>
                  <a:pt x="120053" y="45800"/>
                </a:lnTo>
                <a:lnTo>
                  <a:pt x="116717" y="42465"/>
                </a:lnTo>
                <a:lnTo>
                  <a:pt x="116717" y="37795"/>
                </a:lnTo>
                <a:close/>
                <a:moveTo>
                  <a:pt x="128059" y="36260"/>
                </a:moveTo>
                <a:lnTo>
                  <a:pt x="129593" y="37795"/>
                </a:lnTo>
                <a:lnTo>
                  <a:pt x="129593" y="42465"/>
                </a:lnTo>
                <a:lnTo>
                  <a:pt x="126291" y="45800"/>
                </a:lnTo>
                <a:lnTo>
                  <a:pt x="124122" y="45800"/>
                </a:lnTo>
                <a:lnTo>
                  <a:pt x="128059" y="41831"/>
                </a:lnTo>
                <a:lnTo>
                  <a:pt x="128059" y="36260"/>
                </a:lnTo>
                <a:close/>
                <a:moveTo>
                  <a:pt x="149040" y="36260"/>
                </a:moveTo>
                <a:lnTo>
                  <a:pt x="149040" y="41831"/>
                </a:lnTo>
                <a:lnTo>
                  <a:pt x="153010" y="45800"/>
                </a:lnTo>
                <a:lnTo>
                  <a:pt x="150842" y="45800"/>
                </a:lnTo>
                <a:lnTo>
                  <a:pt x="147506" y="42465"/>
                </a:lnTo>
                <a:lnTo>
                  <a:pt x="147506" y="37795"/>
                </a:lnTo>
                <a:close/>
                <a:moveTo>
                  <a:pt x="158847" y="36260"/>
                </a:moveTo>
                <a:lnTo>
                  <a:pt x="160382" y="37795"/>
                </a:lnTo>
                <a:lnTo>
                  <a:pt x="160382" y="42465"/>
                </a:lnTo>
                <a:lnTo>
                  <a:pt x="157079" y="45800"/>
                </a:lnTo>
                <a:lnTo>
                  <a:pt x="154911" y="45800"/>
                </a:lnTo>
                <a:lnTo>
                  <a:pt x="158847" y="41831"/>
                </a:lnTo>
                <a:lnTo>
                  <a:pt x="158847" y="36260"/>
                </a:lnTo>
                <a:close/>
                <a:moveTo>
                  <a:pt x="179829" y="36260"/>
                </a:moveTo>
                <a:lnTo>
                  <a:pt x="179829" y="41831"/>
                </a:lnTo>
                <a:lnTo>
                  <a:pt x="183798" y="45800"/>
                </a:lnTo>
                <a:lnTo>
                  <a:pt x="181630" y="45800"/>
                </a:lnTo>
                <a:lnTo>
                  <a:pt x="178294" y="42465"/>
                </a:lnTo>
                <a:lnTo>
                  <a:pt x="178294" y="37795"/>
                </a:lnTo>
                <a:close/>
                <a:moveTo>
                  <a:pt x="189636" y="36260"/>
                </a:moveTo>
                <a:lnTo>
                  <a:pt x="191170" y="37795"/>
                </a:lnTo>
                <a:lnTo>
                  <a:pt x="191170" y="42465"/>
                </a:lnTo>
                <a:lnTo>
                  <a:pt x="187868" y="45800"/>
                </a:lnTo>
                <a:lnTo>
                  <a:pt x="185700" y="45800"/>
                </a:lnTo>
                <a:lnTo>
                  <a:pt x="189636" y="41831"/>
                </a:lnTo>
                <a:lnTo>
                  <a:pt x="189636" y="36260"/>
                </a:lnTo>
                <a:close/>
                <a:moveTo>
                  <a:pt x="208549" y="68016"/>
                </a:moveTo>
                <a:lnTo>
                  <a:pt x="203846" y="68016"/>
                </a:lnTo>
                <a:lnTo>
                  <a:pt x="200544" y="64714"/>
                </a:lnTo>
                <a:lnTo>
                  <a:pt x="200544" y="62546"/>
                </a:lnTo>
                <a:lnTo>
                  <a:pt x="204480" y="66482"/>
                </a:lnTo>
                <a:lnTo>
                  <a:pt x="210084" y="66482"/>
                </a:lnTo>
                <a:close/>
                <a:moveTo>
                  <a:pt x="208916" y="76589"/>
                </a:moveTo>
                <a:lnTo>
                  <a:pt x="206648" y="74287"/>
                </a:lnTo>
                <a:lnTo>
                  <a:pt x="206648" y="71052"/>
                </a:lnTo>
                <a:lnTo>
                  <a:pt x="208316" y="69351"/>
                </a:lnTo>
                <a:lnTo>
                  <a:pt x="208316" y="73587"/>
                </a:lnTo>
                <a:lnTo>
                  <a:pt x="211285" y="76589"/>
                </a:lnTo>
                <a:lnTo>
                  <a:pt x="208916" y="76589"/>
                </a:lnTo>
                <a:close/>
                <a:moveTo>
                  <a:pt x="205848" y="82126"/>
                </a:moveTo>
                <a:lnTo>
                  <a:pt x="204513" y="80792"/>
                </a:lnTo>
                <a:lnTo>
                  <a:pt x="204513" y="78791"/>
                </a:lnTo>
                <a:lnTo>
                  <a:pt x="205948" y="77356"/>
                </a:lnTo>
                <a:lnTo>
                  <a:pt x="207816" y="77356"/>
                </a:lnTo>
                <a:lnTo>
                  <a:pt x="205848" y="79324"/>
                </a:lnTo>
                <a:close/>
                <a:moveTo>
                  <a:pt x="188969" y="76589"/>
                </a:moveTo>
                <a:lnTo>
                  <a:pt x="191971" y="73587"/>
                </a:lnTo>
                <a:lnTo>
                  <a:pt x="191971" y="69351"/>
                </a:lnTo>
                <a:lnTo>
                  <a:pt x="193639" y="71052"/>
                </a:lnTo>
                <a:lnTo>
                  <a:pt x="193639" y="74287"/>
                </a:lnTo>
                <a:lnTo>
                  <a:pt x="191337" y="76589"/>
                </a:lnTo>
                <a:close/>
                <a:moveTo>
                  <a:pt x="185700" y="76589"/>
                </a:moveTo>
                <a:lnTo>
                  <a:pt x="189636" y="72620"/>
                </a:lnTo>
                <a:lnTo>
                  <a:pt x="189636" y="67049"/>
                </a:lnTo>
                <a:lnTo>
                  <a:pt x="191170" y="68583"/>
                </a:lnTo>
                <a:lnTo>
                  <a:pt x="191170" y="73253"/>
                </a:lnTo>
                <a:lnTo>
                  <a:pt x="187868" y="76589"/>
                </a:lnTo>
                <a:lnTo>
                  <a:pt x="185700" y="76589"/>
                </a:lnTo>
                <a:close/>
                <a:moveTo>
                  <a:pt x="181630" y="76589"/>
                </a:moveTo>
                <a:lnTo>
                  <a:pt x="178294" y="73253"/>
                </a:lnTo>
                <a:lnTo>
                  <a:pt x="178294" y="68583"/>
                </a:lnTo>
                <a:lnTo>
                  <a:pt x="179829" y="67049"/>
                </a:lnTo>
                <a:lnTo>
                  <a:pt x="179829" y="72620"/>
                </a:lnTo>
                <a:lnTo>
                  <a:pt x="183798" y="76589"/>
                </a:lnTo>
                <a:lnTo>
                  <a:pt x="181630" y="76589"/>
                </a:lnTo>
                <a:close/>
                <a:moveTo>
                  <a:pt x="178128" y="76589"/>
                </a:moveTo>
                <a:lnTo>
                  <a:pt x="175826" y="74287"/>
                </a:lnTo>
                <a:lnTo>
                  <a:pt x="175826" y="71052"/>
                </a:lnTo>
                <a:lnTo>
                  <a:pt x="177527" y="69351"/>
                </a:lnTo>
                <a:lnTo>
                  <a:pt x="177527" y="73587"/>
                </a:lnTo>
                <a:lnTo>
                  <a:pt x="180496" y="76589"/>
                </a:lnTo>
                <a:lnTo>
                  <a:pt x="178128" y="76589"/>
                </a:lnTo>
                <a:close/>
                <a:moveTo>
                  <a:pt x="175059" y="82126"/>
                </a:moveTo>
                <a:lnTo>
                  <a:pt x="173725" y="80792"/>
                </a:lnTo>
                <a:lnTo>
                  <a:pt x="173725" y="78791"/>
                </a:lnTo>
                <a:lnTo>
                  <a:pt x="175159" y="77356"/>
                </a:lnTo>
                <a:lnTo>
                  <a:pt x="177027" y="77356"/>
                </a:lnTo>
                <a:lnTo>
                  <a:pt x="175059" y="79324"/>
                </a:lnTo>
                <a:close/>
                <a:moveTo>
                  <a:pt x="158180" y="76589"/>
                </a:moveTo>
                <a:lnTo>
                  <a:pt x="161182" y="73587"/>
                </a:lnTo>
                <a:lnTo>
                  <a:pt x="161182" y="69351"/>
                </a:lnTo>
                <a:lnTo>
                  <a:pt x="162850" y="71052"/>
                </a:lnTo>
                <a:lnTo>
                  <a:pt x="162850" y="74287"/>
                </a:lnTo>
                <a:lnTo>
                  <a:pt x="160548" y="76589"/>
                </a:lnTo>
                <a:close/>
                <a:moveTo>
                  <a:pt x="154911" y="76589"/>
                </a:moveTo>
                <a:lnTo>
                  <a:pt x="158847" y="72620"/>
                </a:lnTo>
                <a:lnTo>
                  <a:pt x="158847" y="67049"/>
                </a:lnTo>
                <a:lnTo>
                  <a:pt x="160382" y="68583"/>
                </a:lnTo>
                <a:lnTo>
                  <a:pt x="160382" y="73253"/>
                </a:lnTo>
                <a:lnTo>
                  <a:pt x="157079" y="76589"/>
                </a:lnTo>
                <a:lnTo>
                  <a:pt x="154911" y="76589"/>
                </a:lnTo>
                <a:close/>
                <a:moveTo>
                  <a:pt x="150842" y="76589"/>
                </a:moveTo>
                <a:lnTo>
                  <a:pt x="147506" y="73253"/>
                </a:lnTo>
                <a:lnTo>
                  <a:pt x="147506" y="68583"/>
                </a:lnTo>
                <a:lnTo>
                  <a:pt x="149040" y="67049"/>
                </a:lnTo>
                <a:lnTo>
                  <a:pt x="149040" y="72620"/>
                </a:lnTo>
                <a:lnTo>
                  <a:pt x="153010" y="76589"/>
                </a:lnTo>
                <a:lnTo>
                  <a:pt x="150842" y="76589"/>
                </a:lnTo>
                <a:close/>
                <a:moveTo>
                  <a:pt x="147339" y="76589"/>
                </a:moveTo>
                <a:lnTo>
                  <a:pt x="145037" y="74287"/>
                </a:lnTo>
                <a:lnTo>
                  <a:pt x="145037" y="71052"/>
                </a:lnTo>
                <a:lnTo>
                  <a:pt x="146739" y="69351"/>
                </a:lnTo>
                <a:lnTo>
                  <a:pt x="146739" y="73587"/>
                </a:lnTo>
                <a:lnTo>
                  <a:pt x="149707" y="76589"/>
                </a:lnTo>
                <a:lnTo>
                  <a:pt x="147339" y="76589"/>
                </a:lnTo>
                <a:close/>
                <a:moveTo>
                  <a:pt x="144270" y="82126"/>
                </a:moveTo>
                <a:lnTo>
                  <a:pt x="142936" y="80792"/>
                </a:lnTo>
                <a:lnTo>
                  <a:pt x="142936" y="78791"/>
                </a:lnTo>
                <a:lnTo>
                  <a:pt x="144370" y="77356"/>
                </a:lnTo>
                <a:lnTo>
                  <a:pt x="146238" y="77356"/>
                </a:lnTo>
                <a:lnTo>
                  <a:pt x="144270" y="79324"/>
                </a:lnTo>
                <a:close/>
                <a:moveTo>
                  <a:pt x="127391" y="76589"/>
                </a:moveTo>
                <a:lnTo>
                  <a:pt x="130394" y="73587"/>
                </a:lnTo>
                <a:lnTo>
                  <a:pt x="130394" y="69351"/>
                </a:lnTo>
                <a:lnTo>
                  <a:pt x="132061" y="71052"/>
                </a:lnTo>
                <a:lnTo>
                  <a:pt x="132061" y="74287"/>
                </a:lnTo>
                <a:lnTo>
                  <a:pt x="129760" y="76589"/>
                </a:lnTo>
                <a:close/>
                <a:moveTo>
                  <a:pt x="124122" y="76589"/>
                </a:moveTo>
                <a:lnTo>
                  <a:pt x="128059" y="72620"/>
                </a:lnTo>
                <a:lnTo>
                  <a:pt x="128059" y="67049"/>
                </a:lnTo>
                <a:lnTo>
                  <a:pt x="129593" y="68583"/>
                </a:lnTo>
                <a:lnTo>
                  <a:pt x="129593" y="73253"/>
                </a:lnTo>
                <a:lnTo>
                  <a:pt x="126291" y="76589"/>
                </a:lnTo>
                <a:lnTo>
                  <a:pt x="124122" y="76589"/>
                </a:lnTo>
                <a:close/>
                <a:moveTo>
                  <a:pt x="120053" y="76589"/>
                </a:moveTo>
                <a:lnTo>
                  <a:pt x="116717" y="73253"/>
                </a:lnTo>
                <a:lnTo>
                  <a:pt x="116717" y="68583"/>
                </a:lnTo>
                <a:lnTo>
                  <a:pt x="118252" y="67049"/>
                </a:lnTo>
                <a:lnTo>
                  <a:pt x="118252" y="72620"/>
                </a:lnTo>
                <a:lnTo>
                  <a:pt x="122188" y="76589"/>
                </a:lnTo>
                <a:lnTo>
                  <a:pt x="120053" y="76589"/>
                </a:lnTo>
                <a:close/>
                <a:moveTo>
                  <a:pt x="116550" y="76589"/>
                </a:moveTo>
                <a:lnTo>
                  <a:pt x="114249" y="74287"/>
                </a:lnTo>
                <a:lnTo>
                  <a:pt x="114249" y="71052"/>
                </a:lnTo>
                <a:lnTo>
                  <a:pt x="115950" y="69351"/>
                </a:lnTo>
                <a:lnTo>
                  <a:pt x="115950" y="73587"/>
                </a:lnTo>
                <a:lnTo>
                  <a:pt x="118919" y="76589"/>
                </a:lnTo>
                <a:lnTo>
                  <a:pt x="116550" y="76589"/>
                </a:lnTo>
                <a:close/>
                <a:moveTo>
                  <a:pt x="113482" y="82126"/>
                </a:moveTo>
                <a:lnTo>
                  <a:pt x="112147" y="80792"/>
                </a:lnTo>
                <a:lnTo>
                  <a:pt x="112147" y="78791"/>
                </a:lnTo>
                <a:lnTo>
                  <a:pt x="113582" y="77356"/>
                </a:lnTo>
                <a:lnTo>
                  <a:pt x="115450" y="77356"/>
                </a:lnTo>
                <a:lnTo>
                  <a:pt x="113482" y="79324"/>
                </a:lnTo>
                <a:close/>
                <a:moveTo>
                  <a:pt x="96603" y="76589"/>
                </a:moveTo>
                <a:lnTo>
                  <a:pt x="99605" y="73587"/>
                </a:lnTo>
                <a:lnTo>
                  <a:pt x="99605" y="69351"/>
                </a:lnTo>
                <a:lnTo>
                  <a:pt x="101273" y="71052"/>
                </a:lnTo>
                <a:lnTo>
                  <a:pt x="101273" y="74287"/>
                </a:lnTo>
                <a:lnTo>
                  <a:pt x="98971" y="76589"/>
                </a:lnTo>
                <a:close/>
                <a:moveTo>
                  <a:pt x="93334" y="76589"/>
                </a:moveTo>
                <a:lnTo>
                  <a:pt x="97270" y="72620"/>
                </a:lnTo>
                <a:lnTo>
                  <a:pt x="97270" y="67049"/>
                </a:lnTo>
                <a:lnTo>
                  <a:pt x="98804" y="68583"/>
                </a:lnTo>
                <a:lnTo>
                  <a:pt x="98804" y="73253"/>
                </a:lnTo>
                <a:lnTo>
                  <a:pt x="95469" y="76589"/>
                </a:lnTo>
                <a:lnTo>
                  <a:pt x="93334" y="76589"/>
                </a:lnTo>
                <a:close/>
                <a:moveTo>
                  <a:pt x="89231" y="76589"/>
                </a:moveTo>
                <a:lnTo>
                  <a:pt x="85929" y="73253"/>
                </a:lnTo>
                <a:lnTo>
                  <a:pt x="85929" y="68583"/>
                </a:lnTo>
                <a:lnTo>
                  <a:pt x="87463" y="67049"/>
                </a:lnTo>
                <a:lnTo>
                  <a:pt x="87463" y="72620"/>
                </a:lnTo>
                <a:lnTo>
                  <a:pt x="91399" y="76589"/>
                </a:lnTo>
                <a:lnTo>
                  <a:pt x="89231" y="76589"/>
                </a:lnTo>
                <a:close/>
                <a:moveTo>
                  <a:pt x="85762" y="76589"/>
                </a:moveTo>
                <a:lnTo>
                  <a:pt x="83460" y="74287"/>
                </a:lnTo>
                <a:lnTo>
                  <a:pt x="83460" y="71052"/>
                </a:lnTo>
                <a:lnTo>
                  <a:pt x="85128" y="69351"/>
                </a:lnTo>
                <a:lnTo>
                  <a:pt x="85128" y="73587"/>
                </a:lnTo>
                <a:lnTo>
                  <a:pt x="88130" y="76589"/>
                </a:lnTo>
                <a:lnTo>
                  <a:pt x="85762" y="76589"/>
                </a:lnTo>
                <a:close/>
                <a:moveTo>
                  <a:pt x="82660" y="82126"/>
                </a:moveTo>
                <a:lnTo>
                  <a:pt x="81359" y="80792"/>
                </a:lnTo>
                <a:lnTo>
                  <a:pt x="81359" y="78791"/>
                </a:lnTo>
                <a:lnTo>
                  <a:pt x="82793" y="77356"/>
                </a:lnTo>
                <a:lnTo>
                  <a:pt x="84628" y="77356"/>
                </a:lnTo>
                <a:lnTo>
                  <a:pt x="82660" y="79324"/>
                </a:lnTo>
                <a:close/>
                <a:moveTo>
                  <a:pt x="65814" y="76589"/>
                </a:moveTo>
                <a:lnTo>
                  <a:pt x="68816" y="73587"/>
                </a:lnTo>
                <a:lnTo>
                  <a:pt x="68816" y="69351"/>
                </a:lnTo>
                <a:lnTo>
                  <a:pt x="70484" y="71052"/>
                </a:lnTo>
                <a:lnTo>
                  <a:pt x="70484" y="74287"/>
                </a:lnTo>
                <a:lnTo>
                  <a:pt x="68183" y="76589"/>
                </a:lnTo>
                <a:close/>
                <a:moveTo>
                  <a:pt x="62512" y="76589"/>
                </a:moveTo>
                <a:lnTo>
                  <a:pt x="66481" y="72620"/>
                </a:lnTo>
                <a:lnTo>
                  <a:pt x="66481" y="67049"/>
                </a:lnTo>
                <a:lnTo>
                  <a:pt x="68016" y="68583"/>
                </a:lnTo>
                <a:lnTo>
                  <a:pt x="68016" y="73253"/>
                </a:lnTo>
                <a:lnTo>
                  <a:pt x="64680" y="76589"/>
                </a:lnTo>
                <a:lnTo>
                  <a:pt x="62512" y="76589"/>
                </a:lnTo>
                <a:close/>
                <a:moveTo>
                  <a:pt x="58442" y="76589"/>
                </a:moveTo>
                <a:lnTo>
                  <a:pt x="55140" y="73253"/>
                </a:lnTo>
                <a:lnTo>
                  <a:pt x="55140" y="68583"/>
                </a:lnTo>
                <a:lnTo>
                  <a:pt x="56674" y="67049"/>
                </a:lnTo>
                <a:lnTo>
                  <a:pt x="56674" y="72620"/>
                </a:lnTo>
                <a:lnTo>
                  <a:pt x="60610" y="76589"/>
                </a:lnTo>
                <a:lnTo>
                  <a:pt x="58442" y="76589"/>
                </a:lnTo>
                <a:close/>
                <a:moveTo>
                  <a:pt x="54973" y="76589"/>
                </a:moveTo>
                <a:lnTo>
                  <a:pt x="52671" y="74287"/>
                </a:lnTo>
                <a:lnTo>
                  <a:pt x="52671" y="71052"/>
                </a:lnTo>
                <a:lnTo>
                  <a:pt x="54339" y="69351"/>
                </a:lnTo>
                <a:lnTo>
                  <a:pt x="54339" y="73587"/>
                </a:lnTo>
                <a:lnTo>
                  <a:pt x="57341" y="76589"/>
                </a:lnTo>
                <a:lnTo>
                  <a:pt x="54973" y="76589"/>
                </a:lnTo>
                <a:close/>
                <a:moveTo>
                  <a:pt x="51871" y="82126"/>
                </a:moveTo>
                <a:lnTo>
                  <a:pt x="50570" y="80792"/>
                </a:lnTo>
                <a:lnTo>
                  <a:pt x="50570" y="78791"/>
                </a:lnTo>
                <a:lnTo>
                  <a:pt x="51971" y="77356"/>
                </a:lnTo>
                <a:lnTo>
                  <a:pt x="53839" y="77356"/>
                </a:lnTo>
                <a:lnTo>
                  <a:pt x="51871" y="79324"/>
                </a:lnTo>
                <a:close/>
                <a:moveTo>
                  <a:pt x="35026" y="76589"/>
                </a:moveTo>
                <a:lnTo>
                  <a:pt x="37994" y="73587"/>
                </a:lnTo>
                <a:lnTo>
                  <a:pt x="37994" y="69351"/>
                </a:lnTo>
                <a:lnTo>
                  <a:pt x="39696" y="71052"/>
                </a:lnTo>
                <a:lnTo>
                  <a:pt x="39696" y="74287"/>
                </a:lnTo>
                <a:lnTo>
                  <a:pt x="37394" y="76589"/>
                </a:lnTo>
                <a:close/>
                <a:moveTo>
                  <a:pt x="37761" y="55140"/>
                </a:moveTo>
                <a:lnTo>
                  <a:pt x="42464" y="55140"/>
                </a:lnTo>
                <a:lnTo>
                  <a:pt x="45767" y="58443"/>
                </a:lnTo>
                <a:lnTo>
                  <a:pt x="45767" y="60611"/>
                </a:lnTo>
                <a:lnTo>
                  <a:pt x="41830" y="56675"/>
                </a:lnTo>
                <a:lnTo>
                  <a:pt x="36226" y="56675"/>
                </a:lnTo>
                <a:close/>
                <a:moveTo>
                  <a:pt x="37394" y="46568"/>
                </a:moveTo>
                <a:lnTo>
                  <a:pt x="39696" y="48869"/>
                </a:lnTo>
                <a:lnTo>
                  <a:pt x="39696" y="52105"/>
                </a:lnTo>
                <a:lnTo>
                  <a:pt x="37994" y="53806"/>
                </a:lnTo>
                <a:lnTo>
                  <a:pt x="37994" y="49570"/>
                </a:lnTo>
                <a:lnTo>
                  <a:pt x="35026" y="46568"/>
                </a:lnTo>
                <a:close/>
                <a:moveTo>
                  <a:pt x="40463" y="41030"/>
                </a:moveTo>
                <a:lnTo>
                  <a:pt x="41797" y="42365"/>
                </a:lnTo>
                <a:lnTo>
                  <a:pt x="41797" y="44366"/>
                </a:lnTo>
                <a:lnTo>
                  <a:pt x="40363" y="45800"/>
                </a:lnTo>
                <a:lnTo>
                  <a:pt x="38495" y="45800"/>
                </a:lnTo>
                <a:lnTo>
                  <a:pt x="40463" y="43832"/>
                </a:lnTo>
                <a:close/>
                <a:moveTo>
                  <a:pt x="57341" y="46568"/>
                </a:moveTo>
                <a:lnTo>
                  <a:pt x="54339" y="49570"/>
                </a:lnTo>
                <a:lnTo>
                  <a:pt x="54339" y="53806"/>
                </a:lnTo>
                <a:lnTo>
                  <a:pt x="52671" y="52105"/>
                </a:lnTo>
                <a:lnTo>
                  <a:pt x="52671" y="48869"/>
                </a:lnTo>
                <a:lnTo>
                  <a:pt x="54973" y="46568"/>
                </a:lnTo>
                <a:close/>
                <a:moveTo>
                  <a:pt x="60610" y="46568"/>
                </a:moveTo>
                <a:lnTo>
                  <a:pt x="56674" y="50537"/>
                </a:lnTo>
                <a:lnTo>
                  <a:pt x="56674" y="56108"/>
                </a:lnTo>
                <a:lnTo>
                  <a:pt x="55140" y="54573"/>
                </a:lnTo>
                <a:lnTo>
                  <a:pt x="55140" y="49903"/>
                </a:lnTo>
                <a:lnTo>
                  <a:pt x="58442" y="46568"/>
                </a:lnTo>
                <a:close/>
                <a:moveTo>
                  <a:pt x="64680" y="46568"/>
                </a:moveTo>
                <a:lnTo>
                  <a:pt x="68016" y="49903"/>
                </a:lnTo>
                <a:lnTo>
                  <a:pt x="68016" y="54573"/>
                </a:lnTo>
                <a:lnTo>
                  <a:pt x="66481" y="56108"/>
                </a:lnTo>
                <a:lnTo>
                  <a:pt x="66481" y="50537"/>
                </a:lnTo>
                <a:lnTo>
                  <a:pt x="62545" y="46568"/>
                </a:lnTo>
                <a:close/>
                <a:moveTo>
                  <a:pt x="68183" y="46568"/>
                </a:moveTo>
                <a:lnTo>
                  <a:pt x="70484" y="48869"/>
                </a:lnTo>
                <a:lnTo>
                  <a:pt x="70484" y="52105"/>
                </a:lnTo>
                <a:lnTo>
                  <a:pt x="68783" y="53806"/>
                </a:lnTo>
                <a:lnTo>
                  <a:pt x="68783" y="49570"/>
                </a:lnTo>
                <a:lnTo>
                  <a:pt x="65814" y="46568"/>
                </a:lnTo>
                <a:close/>
                <a:moveTo>
                  <a:pt x="71251" y="41030"/>
                </a:moveTo>
                <a:lnTo>
                  <a:pt x="72586" y="42365"/>
                </a:lnTo>
                <a:lnTo>
                  <a:pt x="72586" y="44366"/>
                </a:lnTo>
                <a:lnTo>
                  <a:pt x="71151" y="45800"/>
                </a:lnTo>
                <a:lnTo>
                  <a:pt x="69283" y="45800"/>
                </a:lnTo>
                <a:lnTo>
                  <a:pt x="71251" y="43832"/>
                </a:lnTo>
                <a:lnTo>
                  <a:pt x="71251" y="41030"/>
                </a:lnTo>
                <a:close/>
                <a:moveTo>
                  <a:pt x="88130" y="46568"/>
                </a:moveTo>
                <a:lnTo>
                  <a:pt x="85128" y="49570"/>
                </a:lnTo>
                <a:lnTo>
                  <a:pt x="85128" y="53806"/>
                </a:lnTo>
                <a:lnTo>
                  <a:pt x="83460" y="52105"/>
                </a:lnTo>
                <a:lnTo>
                  <a:pt x="83460" y="48869"/>
                </a:lnTo>
                <a:lnTo>
                  <a:pt x="85762" y="46568"/>
                </a:lnTo>
                <a:close/>
                <a:moveTo>
                  <a:pt x="91399" y="46568"/>
                </a:moveTo>
                <a:lnTo>
                  <a:pt x="87463" y="50537"/>
                </a:lnTo>
                <a:lnTo>
                  <a:pt x="87463" y="56108"/>
                </a:lnTo>
                <a:lnTo>
                  <a:pt x="85929" y="54573"/>
                </a:lnTo>
                <a:lnTo>
                  <a:pt x="85929" y="49903"/>
                </a:lnTo>
                <a:lnTo>
                  <a:pt x="89231" y="46568"/>
                </a:lnTo>
                <a:close/>
                <a:moveTo>
                  <a:pt x="95469" y="46568"/>
                </a:moveTo>
                <a:lnTo>
                  <a:pt x="98804" y="49903"/>
                </a:lnTo>
                <a:lnTo>
                  <a:pt x="98804" y="54573"/>
                </a:lnTo>
                <a:lnTo>
                  <a:pt x="97270" y="56108"/>
                </a:lnTo>
                <a:lnTo>
                  <a:pt x="97270" y="50537"/>
                </a:lnTo>
                <a:lnTo>
                  <a:pt x="93334" y="46568"/>
                </a:lnTo>
                <a:close/>
                <a:moveTo>
                  <a:pt x="98971" y="46568"/>
                </a:moveTo>
                <a:lnTo>
                  <a:pt x="101273" y="48869"/>
                </a:lnTo>
                <a:lnTo>
                  <a:pt x="101273" y="52105"/>
                </a:lnTo>
                <a:lnTo>
                  <a:pt x="99572" y="53806"/>
                </a:lnTo>
                <a:lnTo>
                  <a:pt x="99572" y="49570"/>
                </a:lnTo>
                <a:lnTo>
                  <a:pt x="96603" y="46568"/>
                </a:lnTo>
                <a:close/>
                <a:moveTo>
                  <a:pt x="102040" y="41030"/>
                </a:moveTo>
                <a:lnTo>
                  <a:pt x="103374" y="42365"/>
                </a:lnTo>
                <a:lnTo>
                  <a:pt x="103374" y="44366"/>
                </a:lnTo>
                <a:lnTo>
                  <a:pt x="101940" y="45800"/>
                </a:lnTo>
                <a:lnTo>
                  <a:pt x="100072" y="45800"/>
                </a:lnTo>
                <a:lnTo>
                  <a:pt x="102040" y="43832"/>
                </a:lnTo>
                <a:close/>
                <a:moveTo>
                  <a:pt x="118919" y="46568"/>
                </a:moveTo>
                <a:lnTo>
                  <a:pt x="115917" y="49570"/>
                </a:lnTo>
                <a:lnTo>
                  <a:pt x="115917" y="53806"/>
                </a:lnTo>
                <a:lnTo>
                  <a:pt x="114249" y="52105"/>
                </a:lnTo>
                <a:lnTo>
                  <a:pt x="114249" y="48869"/>
                </a:lnTo>
                <a:lnTo>
                  <a:pt x="116550" y="46568"/>
                </a:lnTo>
                <a:close/>
                <a:moveTo>
                  <a:pt x="122188" y="46568"/>
                </a:moveTo>
                <a:lnTo>
                  <a:pt x="118252" y="50537"/>
                </a:lnTo>
                <a:lnTo>
                  <a:pt x="118252" y="56108"/>
                </a:lnTo>
                <a:lnTo>
                  <a:pt x="116717" y="54573"/>
                </a:lnTo>
                <a:lnTo>
                  <a:pt x="116717" y="49903"/>
                </a:lnTo>
                <a:lnTo>
                  <a:pt x="120053" y="46568"/>
                </a:lnTo>
                <a:close/>
                <a:moveTo>
                  <a:pt x="126291" y="46568"/>
                </a:moveTo>
                <a:lnTo>
                  <a:pt x="129593" y="49903"/>
                </a:lnTo>
                <a:lnTo>
                  <a:pt x="129593" y="54573"/>
                </a:lnTo>
                <a:lnTo>
                  <a:pt x="128059" y="56108"/>
                </a:lnTo>
                <a:lnTo>
                  <a:pt x="128059" y="50537"/>
                </a:lnTo>
                <a:lnTo>
                  <a:pt x="124122" y="46568"/>
                </a:lnTo>
                <a:close/>
                <a:moveTo>
                  <a:pt x="129760" y="46568"/>
                </a:moveTo>
                <a:lnTo>
                  <a:pt x="132061" y="48869"/>
                </a:lnTo>
                <a:lnTo>
                  <a:pt x="132061" y="52105"/>
                </a:lnTo>
                <a:lnTo>
                  <a:pt x="130394" y="53806"/>
                </a:lnTo>
                <a:lnTo>
                  <a:pt x="130394" y="49570"/>
                </a:lnTo>
                <a:lnTo>
                  <a:pt x="127391" y="46568"/>
                </a:lnTo>
                <a:close/>
                <a:moveTo>
                  <a:pt x="132862" y="41030"/>
                </a:moveTo>
                <a:lnTo>
                  <a:pt x="134163" y="42365"/>
                </a:lnTo>
                <a:lnTo>
                  <a:pt x="134163" y="44366"/>
                </a:lnTo>
                <a:lnTo>
                  <a:pt x="132729" y="45800"/>
                </a:lnTo>
                <a:lnTo>
                  <a:pt x="130894" y="45800"/>
                </a:lnTo>
                <a:lnTo>
                  <a:pt x="132862" y="43832"/>
                </a:lnTo>
                <a:close/>
                <a:moveTo>
                  <a:pt x="149707" y="46568"/>
                </a:moveTo>
                <a:lnTo>
                  <a:pt x="146739" y="49570"/>
                </a:lnTo>
                <a:lnTo>
                  <a:pt x="146739" y="53806"/>
                </a:lnTo>
                <a:lnTo>
                  <a:pt x="145037" y="52105"/>
                </a:lnTo>
                <a:lnTo>
                  <a:pt x="145037" y="48869"/>
                </a:lnTo>
                <a:lnTo>
                  <a:pt x="147339" y="46568"/>
                </a:lnTo>
                <a:close/>
                <a:moveTo>
                  <a:pt x="153010" y="46568"/>
                </a:moveTo>
                <a:lnTo>
                  <a:pt x="149040" y="50537"/>
                </a:lnTo>
                <a:lnTo>
                  <a:pt x="149040" y="56108"/>
                </a:lnTo>
                <a:lnTo>
                  <a:pt x="147506" y="54573"/>
                </a:lnTo>
                <a:lnTo>
                  <a:pt x="147506" y="49903"/>
                </a:lnTo>
                <a:lnTo>
                  <a:pt x="150842" y="46568"/>
                </a:lnTo>
                <a:close/>
                <a:moveTo>
                  <a:pt x="157079" y="46568"/>
                </a:moveTo>
                <a:lnTo>
                  <a:pt x="160382" y="49903"/>
                </a:lnTo>
                <a:lnTo>
                  <a:pt x="160382" y="54573"/>
                </a:lnTo>
                <a:lnTo>
                  <a:pt x="158847" y="56108"/>
                </a:lnTo>
                <a:lnTo>
                  <a:pt x="158847" y="50537"/>
                </a:lnTo>
                <a:lnTo>
                  <a:pt x="154911" y="46568"/>
                </a:lnTo>
                <a:close/>
                <a:moveTo>
                  <a:pt x="160548" y="46568"/>
                </a:moveTo>
                <a:lnTo>
                  <a:pt x="162850" y="48869"/>
                </a:lnTo>
                <a:lnTo>
                  <a:pt x="162850" y="52105"/>
                </a:lnTo>
                <a:lnTo>
                  <a:pt x="161182" y="53806"/>
                </a:lnTo>
                <a:lnTo>
                  <a:pt x="161182" y="49570"/>
                </a:lnTo>
                <a:lnTo>
                  <a:pt x="158180" y="46568"/>
                </a:lnTo>
                <a:close/>
                <a:moveTo>
                  <a:pt x="163651" y="41030"/>
                </a:moveTo>
                <a:lnTo>
                  <a:pt x="164952" y="42365"/>
                </a:lnTo>
                <a:lnTo>
                  <a:pt x="164952" y="44366"/>
                </a:lnTo>
                <a:lnTo>
                  <a:pt x="163551" y="45800"/>
                </a:lnTo>
                <a:lnTo>
                  <a:pt x="161683" y="45800"/>
                </a:lnTo>
                <a:lnTo>
                  <a:pt x="163651" y="43832"/>
                </a:lnTo>
                <a:close/>
                <a:moveTo>
                  <a:pt x="180496" y="46568"/>
                </a:moveTo>
                <a:lnTo>
                  <a:pt x="177494" y="49570"/>
                </a:lnTo>
                <a:lnTo>
                  <a:pt x="177494" y="53806"/>
                </a:lnTo>
                <a:lnTo>
                  <a:pt x="175826" y="52105"/>
                </a:lnTo>
                <a:lnTo>
                  <a:pt x="175826" y="48869"/>
                </a:lnTo>
                <a:lnTo>
                  <a:pt x="178128" y="46568"/>
                </a:lnTo>
                <a:close/>
                <a:moveTo>
                  <a:pt x="183798" y="46568"/>
                </a:moveTo>
                <a:lnTo>
                  <a:pt x="179829" y="50537"/>
                </a:lnTo>
                <a:lnTo>
                  <a:pt x="179829" y="56108"/>
                </a:lnTo>
                <a:lnTo>
                  <a:pt x="178294" y="54573"/>
                </a:lnTo>
                <a:lnTo>
                  <a:pt x="178294" y="49903"/>
                </a:lnTo>
                <a:lnTo>
                  <a:pt x="181630" y="46568"/>
                </a:lnTo>
                <a:close/>
                <a:moveTo>
                  <a:pt x="187868" y="46568"/>
                </a:moveTo>
                <a:lnTo>
                  <a:pt x="191170" y="49903"/>
                </a:lnTo>
                <a:lnTo>
                  <a:pt x="191170" y="54573"/>
                </a:lnTo>
                <a:lnTo>
                  <a:pt x="189636" y="56108"/>
                </a:lnTo>
                <a:lnTo>
                  <a:pt x="189636" y="50537"/>
                </a:lnTo>
                <a:lnTo>
                  <a:pt x="185700" y="46568"/>
                </a:lnTo>
                <a:close/>
                <a:moveTo>
                  <a:pt x="191337" y="46568"/>
                </a:moveTo>
                <a:lnTo>
                  <a:pt x="193639" y="48869"/>
                </a:lnTo>
                <a:lnTo>
                  <a:pt x="193639" y="52105"/>
                </a:lnTo>
                <a:lnTo>
                  <a:pt x="191971" y="53806"/>
                </a:lnTo>
                <a:lnTo>
                  <a:pt x="191971" y="49570"/>
                </a:lnTo>
                <a:lnTo>
                  <a:pt x="188969" y="46568"/>
                </a:lnTo>
                <a:close/>
                <a:moveTo>
                  <a:pt x="194439" y="41030"/>
                </a:moveTo>
                <a:lnTo>
                  <a:pt x="195740" y="42365"/>
                </a:lnTo>
                <a:lnTo>
                  <a:pt x="195740" y="44366"/>
                </a:lnTo>
                <a:lnTo>
                  <a:pt x="194339" y="45800"/>
                </a:lnTo>
                <a:lnTo>
                  <a:pt x="192471" y="45800"/>
                </a:lnTo>
                <a:lnTo>
                  <a:pt x="194439" y="43832"/>
                </a:lnTo>
                <a:close/>
                <a:moveTo>
                  <a:pt x="203979" y="72586"/>
                </a:moveTo>
                <a:lnTo>
                  <a:pt x="201945" y="72586"/>
                </a:lnTo>
                <a:lnTo>
                  <a:pt x="200544" y="71152"/>
                </a:lnTo>
                <a:lnTo>
                  <a:pt x="200544" y="69317"/>
                </a:lnTo>
                <a:lnTo>
                  <a:pt x="202512" y="71285"/>
                </a:lnTo>
                <a:lnTo>
                  <a:pt x="205280" y="71285"/>
                </a:lnTo>
                <a:close/>
                <a:moveTo>
                  <a:pt x="203846" y="75588"/>
                </a:moveTo>
                <a:lnTo>
                  <a:pt x="204847" y="76589"/>
                </a:lnTo>
                <a:lnTo>
                  <a:pt x="201077" y="76589"/>
                </a:lnTo>
                <a:lnTo>
                  <a:pt x="203746" y="73920"/>
                </a:lnTo>
                <a:lnTo>
                  <a:pt x="203746" y="75321"/>
                </a:lnTo>
                <a:close/>
                <a:moveTo>
                  <a:pt x="203746" y="80025"/>
                </a:moveTo>
                <a:lnTo>
                  <a:pt x="201077" y="77356"/>
                </a:lnTo>
                <a:lnTo>
                  <a:pt x="204847" y="77356"/>
                </a:lnTo>
                <a:lnTo>
                  <a:pt x="203746" y="78457"/>
                </a:lnTo>
                <a:lnTo>
                  <a:pt x="203746" y="80025"/>
                </a:lnTo>
                <a:close/>
                <a:moveTo>
                  <a:pt x="192538" y="68817"/>
                </a:moveTo>
                <a:lnTo>
                  <a:pt x="196741" y="68817"/>
                </a:lnTo>
                <a:lnTo>
                  <a:pt x="199743" y="65815"/>
                </a:lnTo>
                <a:lnTo>
                  <a:pt x="199743" y="68183"/>
                </a:lnTo>
                <a:lnTo>
                  <a:pt x="197441" y="70485"/>
                </a:lnTo>
                <a:lnTo>
                  <a:pt x="194206" y="70485"/>
                </a:lnTo>
                <a:close/>
                <a:moveTo>
                  <a:pt x="190203" y="66482"/>
                </a:moveTo>
                <a:lnTo>
                  <a:pt x="195807" y="66482"/>
                </a:lnTo>
                <a:lnTo>
                  <a:pt x="199743" y="62546"/>
                </a:lnTo>
                <a:lnTo>
                  <a:pt x="199743" y="64714"/>
                </a:lnTo>
                <a:lnTo>
                  <a:pt x="196441" y="68016"/>
                </a:lnTo>
                <a:lnTo>
                  <a:pt x="191737" y="68016"/>
                </a:lnTo>
                <a:close/>
                <a:moveTo>
                  <a:pt x="177761" y="68016"/>
                </a:moveTo>
                <a:lnTo>
                  <a:pt x="173057" y="68016"/>
                </a:lnTo>
                <a:lnTo>
                  <a:pt x="169755" y="64714"/>
                </a:lnTo>
                <a:lnTo>
                  <a:pt x="169755" y="62546"/>
                </a:lnTo>
                <a:lnTo>
                  <a:pt x="173691" y="66482"/>
                </a:lnTo>
                <a:lnTo>
                  <a:pt x="179262" y="66482"/>
                </a:lnTo>
                <a:close/>
                <a:moveTo>
                  <a:pt x="175292" y="70485"/>
                </a:moveTo>
                <a:lnTo>
                  <a:pt x="172023" y="70485"/>
                </a:lnTo>
                <a:lnTo>
                  <a:pt x="169755" y="68183"/>
                </a:lnTo>
                <a:lnTo>
                  <a:pt x="169755" y="65815"/>
                </a:lnTo>
                <a:lnTo>
                  <a:pt x="172724" y="68817"/>
                </a:lnTo>
                <a:lnTo>
                  <a:pt x="176960" y="68817"/>
                </a:lnTo>
                <a:close/>
                <a:moveTo>
                  <a:pt x="173191" y="72586"/>
                </a:moveTo>
                <a:lnTo>
                  <a:pt x="171156" y="72586"/>
                </a:lnTo>
                <a:lnTo>
                  <a:pt x="169755" y="71152"/>
                </a:lnTo>
                <a:lnTo>
                  <a:pt x="169755" y="69317"/>
                </a:lnTo>
                <a:lnTo>
                  <a:pt x="171723" y="71285"/>
                </a:lnTo>
                <a:lnTo>
                  <a:pt x="174492" y="71285"/>
                </a:lnTo>
                <a:close/>
                <a:moveTo>
                  <a:pt x="173057" y="75588"/>
                </a:moveTo>
                <a:lnTo>
                  <a:pt x="174025" y="76589"/>
                </a:lnTo>
                <a:lnTo>
                  <a:pt x="170289" y="76589"/>
                </a:lnTo>
                <a:lnTo>
                  <a:pt x="172957" y="73920"/>
                </a:lnTo>
                <a:lnTo>
                  <a:pt x="172957" y="75321"/>
                </a:lnTo>
                <a:close/>
                <a:moveTo>
                  <a:pt x="172957" y="80025"/>
                </a:moveTo>
                <a:lnTo>
                  <a:pt x="170289" y="77356"/>
                </a:lnTo>
                <a:lnTo>
                  <a:pt x="174025" y="77356"/>
                </a:lnTo>
                <a:lnTo>
                  <a:pt x="172957" y="78457"/>
                </a:lnTo>
                <a:lnTo>
                  <a:pt x="172957" y="80025"/>
                </a:lnTo>
                <a:close/>
                <a:moveTo>
                  <a:pt x="161749" y="68817"/>
                </a:moveTo>
                <a:lnTo>
                  <a:pt x="165786" y="68817"/>
                </a:lnTo>
                <a:lnTo>
                  <a:pt x="166086" y="68683"/>
                </a:lnTo>
                <a:lnTo>
                  <a:pt x="168954" y="65815"/>
                </a:lnTo>
                <a:lnTo>
                  <a:pt x="168954" y="68183"/>
                </a:lnTo>
                <a:lnTo>
                  <a:pt x="166653" y="70485"/>
                </a:lnTo>
                <a:lnTo>
                  <a:pt x="163417" y="70485"/>
                </a:lnTo>
                <a:close/>
                <a:moveTo>
                  <a:pt x="159414" y="66482"/>
                </a:moveTo>
                <a:lnTo>
                  <a:pt x="164985" y="66482"/>
                </a:lnTo>
                <a:lnTo>
                  <a:pt x="168954" y="62546"/>
                </a:lnTo>
                <a:lnTo>
                  <a:pt x="168954" y="64714"/>
                </a:lnTo>
                <a:lnTo>
                  <a:pt x="165619" y="68016"/>
                </a:lnTo>
                <a:lnTo>
                  <a:pt x="160949" y="68016"/>
                </a:lnTo>
                <a:close/>
                <a:moveTo>
                  <a:pt x="146939" y="68016"/>
                </a:moveTo>
                <a:lnTo>
                  <a:pt x="142269" y="68016"/>
                </a:lnTo>
                <a:lnTo>
                  <a:pt x="138933" y="64714"/>
                </a:lnTo>
                <a:lnTo>
                  <a:pt x="138933" y="62546"/>
                </a:lnTo>
                <a:lnTo>
                  <a:pt x="142903" y="66482"/>
                </a:lnTo>
                <a:lnTo>
                  <a:pt x="148473" y="66482"/>
                </a:lnTo>
                <a:close/>
                <a:moveTo>
                  <a:pt x="144504" y="70485"/>
                </a:moveTo>
                <a:lnTo>
                  <a:pt x="141235" y="70485"/>
                </a:lnTo>
                <a:lnTo>
                  <a:pt x="138933" y="68183"/>
                </a:lnTo>
                <a:lnTo>
                  <a:pt x="138933" y="65815"/>
                </a:lnTo>
                <a:lnTo>
                  <a:pt x="141835" y="68683"/>
                </a:lnTo>
                <a:lnTo>
                  <a:pt x="142102" y="68817"/>
                </a:lnTo>
                <a:lnTo>
                  <a:pt x="146172" y="68817"/>
                </a:lnTo>
                <a:close/>
                <a:moveTo>
                  <a:pt x="142369" y="72586"/>
                </a:moveTo>
                <a:lnTo>
                  <a:pt x="140367" y="72586"/>
                </a:lnTo>
                <a:lnTo>
                  <a:pt x="138933" y="71152"/>
                </a:lnTo>
                <a:lnTo>
                  <a:pt x="138933" y="69317"/>
                </a:lnTo>
                <a:lnTo>
                  <a:pt x="140901" y="71285"/>
                </a:lnTo>
                <a:lnTo>
                  <a:pt x="143703" y="71285"/>
                </a:lnTo>
                <a:close/>
                <a:moveTo>
                  <a:pt x="142269" y="75588"/>
                </a:moveTo>
                <a:lnTo>
                  <a:pt x="143236" y="76589"/>
                </a:lnTo>
                <a:lnTo>
                  <a:pt x="139500" y="76589"/>
                </a:lnTo>
                <a:lnTo>
                  <a:pt x="142135" y="73920"/>
                </a:lnTo>
                <a:lnTo>
                  <a:pt x="142135" y="75321"/>
                </a:lnTo>
                <a:close/>
                <a:moveTo>
                  <a:pt x="142135" y="80025"/>
                </a:moveTo>
                <a:lnTo>
                  <a:pt x="139500" y="77356"/>
                </a:lnTo>
                <a:lnTo>
                  <a:pt x="143236" y="77356"/>
                </a:lnTo>
                <a:lnTo>
                  <a:pt x="142135" y="78457"/>
                </a:lnTo>
                <a:lnTo>
                  <a:pt x="142135" y="80025"/>
                </a:lnTo>
                <a:close/>
                <a:moveTo>
                  <a:pt x="130927" y="68817"/>
                </a:moveTo>
                <a:lnTo>
                  <a:pt x="135164" y="68817"/>
                </a:lnTo>
                <a:lnTo>
                  <a:pt x="138166" y="65815"/>
                </a:lnTo>
                <a:lnTo>
                  <a:pt x="138166" y="68183"/>
                </a:lnTo>
                <a:lnTo>
                  <a:pt x="135864" y="70485"/>
                </a:lnTo>
                <a:lnTo>
                  <a:pt x="132629" y="70485"/>
                </a:lnTo>
                <a:close/>
                <a:moveTo>
                  <a:pt x="128626" y="66482"/>
                </a:moveTo>
                <a:lnTo>
                  <a:pt x="134196" y="66482"/>
                </a:lnTo>
                <a:lnTo>
                  <a:pt x="138166" y="62546"/>
                </a:lnTo>
                <a:lnTo>
                  <a:pt x="138166" y="64714"/>
                </a:lnTo>
                <a:lnTo>
                  <a:pt x="134830" y="68016"/>
                </a:lnTo>
                <a:lnTo>
                  <a:pt x="130160" y="68016"/>
                </a:lnTo>
                <a:close/>
                <a:moveTo>
                  <a:pt x="116150" y="68016"/>
                </a:moveTo>
                <a:lnTo>
                  <a:pt x="111480" y="68016"/>
                </a:lnTo>
                <a:lnTo>
                  <a:pt x="108144" y="64714"/>
                </a:lnTo>
                <a:lnTo>
                  <a:pt x="108144" y="62546"/>
                </a:lnTo>
                <a:lnTo>
                  <a:pt x="112114" y="66482"/>
                </a:lnTo>
                <a:lnTo>
                  <a:pt x="117685" y="66482"/>
                </a:lnTo>
                <a:close/>
                <a:moveTo>
                  <a:pt x="113682" y="70485"/>
                </a:moveTo>
                <a:lnTo>
                  <a:pt x="110446" y="70485"/>
                </a:lnTo>
                <a:lnTo>
                  <a:pt x="108144" y="68183"/>
                </a:lnTo>
                <a:lnTo>
                  <a:pt x="108144" y="65815"/>
                </a:lnTo>
                <a:lnTo>
                  <a:pt x="111147" y="68817"/>
                </a:lnTo>
                <a:lnTo>
                  <a:pt x="115383" y="68817"/>
                </a:lnTo>
                <a:close/>
                <a:moveTo>
                  <a:pt x="111580" y="72586"/>
                </a:moveTo>
                <a:lnTo>
                  <a:pt x="109579" y="72586"/>
                </a:lnTo>
                <a:lnTo>
                  <a:pt x="108144" y="71152"/>
                </a:lnTo>
                <a:lnTo>
                  <a:pt x="108144" y="69317"/>
                </a:lnTo>
                <a:lnTo>
                  <a:pt x="110112" y="71285"/>
                </a:lnTo>
                <a:lnTo>
                  <a:pt x="112914" y="71285"/>
                </a:lnTo>
                <a:close/>
                <a:moveTo>
                  <a:pt x="111480" y="75588"/>
                </a:moveTo>
                <a:lnTo>
                  <a:pt x="112447" y="76589"/>
                </a:lnTo>
                <a:lnTo>
                  <a:pt x="108711" y="76589"/>
                </a:lnTo>
                <a:lnTo>
                  <a:pt x="111347" y="73920"/>
                </a:lnTo>
                <a:lnTo>
                  <a:pt x="111347" y="75321"/>
                </a:lnTo>
                <a:close/>
                <a:moveTo>
                  <a:pt x="111347" y="80025"/>
                </a:moveTo>
                <a:lnTo>
                  <a:pt x="108711" y="77356"/>
                </a:lnTo>
                <a:lnTo>
                  <a:pt x="112447" y="77356"/>
                </a:lnTo>
                <a:lnTo>
                  <a:pt x="111347" y="78457"/>
                </a:lnTo>
                <a:close/>
                <a:moveTo>
                  <a:pt x="100139" y="68817"/>
                </a:moveTo>
                <a:lnTo>
                  <a:pt x="104208" y="68817"/>
                </a:lnTo>
                <a:lnTo>
                  <a:pt x="104475" y="68683"/>
                </a:lnTo>
                <a:lnTo>
                  <a:pt x="107377" y="65815"/>
                </a:lnTo>
                <a:lnTo>
                  <a:pt x="107377" y="68183"/>
                </a:lnTo>
                <a:lnTo>
                  <a:pt x="105076" y="70485"/>
                </a:lnTo>
                <a:lnTo>
                  <a:pt x="101807" y="70485"/>
                </a:lnTo>
                <a:close/>
                <a:moveTo>
                  <a:pt x="97837" y="66482"/>
                </a:moveTo>
                <a:lnTo>
                  <a:pt x="103408" y="66482"/>
                </a:lnTo>
                <a:lnTo>
                  <a:pt x="107377" y="62546"/>
                </a:lnTo>
                <a:lnTo>
                  <a:pt x="107377" y="64714"/>
                </a:lnTo>
                <a:lnTo>
                  <a:pt x="104041" y="68016"/>
                </a:lnTo>
                <a:lnTo>
                  <a:pt x="99371" y="68016"/>
                </a:lnTo>
                <a:close/>
                <a:moveTo>
                  <a:pt x="85361" y="68016"/>
                </a:moveTo>
                <a:lnTo>
                  <a:pt x="80691" y="68016"/>
                </a:lnTo>
                <a:lnTo>
                  <a:pt x="77356" y="64714"/>
                </a:lnTo>
                <a:lnTo>
                  <a:pt x="77356" y="62546"/>
                </a:lnTo>
                <a:lnTo>
                  <a:pt x="81325" y="66482"/>
                </a:lnTo>
                <a:lnTo>
                  <a:pt x="86896" y="66482"/>
                </a:lnTo>
                <a:close/>
                <a:moveTo>
                  <a:pt x="82893" y="70485"/>
                </a:moveTo>
                <a:lnTo>
                  <a:pt x="79657" y="70485"/>
                </a:lnTo>
                <a:lnTo>
                  <a:pt x="77356" y="68183"/>
                </a:lnTo>
                <a:lnTo>
                  <a:pt x="77356" y="65815"/>
                </a:lnTo>
                <a:lnTo>
                  <a:pt x="80224" y="68683"/>
                </a:lnTo>
                <a:lnTo>
                  <a:pt x="80525" y="68817"/>
                </a:lnTo>
                <a:lnTo>
                  <a:pt x="84594" y="68817"/>
                </a:lnTo>
                <a:close/>
                <a:moveTo>
                  <a:pt x="80792" y="72586"/>
                </a:moveTo>
                <a:lnTo>
                  <a:pt x="78790" y="72586"/>
                </a:lnTo>
                <a:lnTo>
                  <a:pt x="77356" y="71152"/>
                </a:lnTo>
                <a:lnTo>
                  <a:pt x="77356" y="69317"/>
                </a:lnTo>
                <a:lnTo>
                  <a:pt x="79324" y="71285"/>
                </a:lnTo>
                <a:lnTo>
                  <a:pt x="82126" y="71285"/>
                </a:lnTo>
                <a:close/>
                <a:moveTo>
                  <a:pt x="80691" y="75588"/>
                </a:moveTo>
                <a:lnTo>
                  <a:pt x="81659" y="76589"/>
                </a:lnTo>
                <a:lnTo>
                  <a:pt x="77923" y="76589"/>
                </a:lnTo>
                <a:lnTo>
                  <a:pt x="80558" y="73920"/>
                </a:lnTo>
                <a:lnTo>
                  <a:pt x="80558" y="75321"/>
                </a:lnTo>
                <a:close/>
                <a:moveTo>
                  <a:pt x="80558" y="80025"/>
                </a:moveTo>
                <a:lnTo>
                  <a:pt x="77923" y="77356"/>
                </a:lnTo>
                <a:lnTo>
                  <a:pt x="81659" y="77356"/>
                </a:lnTo>
                <a:lnTo>
                  <a:pt x="80558" y="78457"/>
                </a:lnTo>
                <a:close/>
                <a:moveTo>
                  <a:pt x="69350" y="68817"/>
                </a:moveTo>
                <a:lnTo>
                  <a:pt x="73586" y="68817"/>
                </a:lnTo>
                <a:lnTo>
                  <a:pt x="76589" y="65815"/>
                </a:lnTo>
                <a:lnTo>
                  <a:pt x="76589" y="68183"/>
                </a:lnTo>
                <a:lnTo>
                  <a:pt x="74287" y="70485"/>
                </a:lnTo>
                <a:lnTo>
                  <a:pt x="71018" y="70485"/>
                </a:lnTo>
                <a:close/>
                <a:moveTo>
                  <a:pt x="67048" y="66482"/>
                </a:moveTo>
                <a:lnTo>
                  <a:pt x="72619" y="66482"/>
                </a:lnTo>
                <a:lnTo>
                  <a:pt x="76589" y="62546"/>
                </a:lnTo>
                <a:lnTo>
                  <a:pt x="76589" y="64714"/>
                </a:lnTo>
                <a:lnTo>
                  <a:pt x="73253" y="68016"/>
                </a:lnTo>
                <a:lnTo>
                  <a:pt x="68583" y="68016"/>
                </a:lnTo>
                <a:close/>
                <a:moveTo>
                  <a:pt x="54573" y="68016"/>
                </a:moveTo>
                <a:lnTo>
                  <a:pt x="49903" y="68016"/>
                </a:lnTo>
                <a:lnTo>
                  <a:pt x="46567" y="64714"/>
                </a:lnTo>
                <a:lnTo>
                  <a:pt x="46567" y="62546"/>
                </a:lnTo>
                <a:lnTo>
                  <a:pt x="50537" y="66482"/>
                </a:lnTo>
                <a:lnTo>
                  <a:pt x="56107" y="66482"/>
                </a:lnTo>
                <a:close/>
                <a:moveTo>
                  <a:pt x="52104" y="70485"/>
                </a:moveTo>
                <a:lnTo>
                  <a:pt x="48869" y="70485"/>
                </a:lnTo>
                <a:lnTo>
                  <a:pt x="46567" y="68183"/>
                </a:lnTo>
                <a:lnTo>
                  <a:pt x="46567" y="65815"/>
                </a:lnTo>
                <a:lnTo>
                  <a:pt x="49569" y="68817"/>
                </a:lnTo>
                <a:lnTo>
                  <a:pt x="53806" y="68817"/>
                </a:lnTo>
                <a:close/>
                <a:moveTo>
                  <a:pt x="50003" y="72586"/>
                </a:moveTo>
                <a:lnTo>
                  <a:pt x="48001" y="72586"/>
                </a:lnTo>
                <a:lnTo>
                  <a:pt x="46567" y="71152"/>
                </a:lnTo>
                <a:lnTo>
                  <a:pt x="46567" y="69317"/>
                </a:lnTo>
                <a:lnTo>
                  <a:pt x="48535" y="71285"/>
                </a:lnTo>
                <a:lnTo>
                  <a:pt x="51337" y="71285"/>
                </a:lnTo>
                <a:close/>
                <a:moveTo>
                  <a:pt x="49903" y="75588"/>
                </a:moveTo>
                <a:lnTo>
                  <a:pt x="50870" y="76589"/>
                </a:lnTo>
                <a:lnTo>
                  <a:pt x="47134" y="76589"/>
                </a:lnTo>
                <a:lnTo>
                  <a:pt x="49769" y="73920"/>
                </a:lnTo>
                <a:lnTo>
                  <a:pt x="49769" y="75321"/>
                </a:lnTo>
                <a:close/>
                <a:moveTo>
                  <a:pt x="49769" y="80025"/>
                </a:moveTo>
                <a:lnTo>
                  <a:pt x="47134" y="77356"/>
                </a:lnTo>
                <a:lnTo>
                  <a:pt x="50870" y="77356"/>
                </a:lnTo>
                <a:lnTo>
                  <a:pt x="49769" y="78457"/>
                </a:lnTo>
                <a:close/>
                <a:moveTo>
                  <a:pt x="38561" y="68817"/>
                </a:moveTo>
                <a:lnTo>
                  <a:pt x="42631" y="68817"/>
                </a:lnTo>
                <a:lnTo>
                  <a:pt x="42898" y="68683"/>
                </a:lnTo>
                <a:lnTo>
                  <a:pt x="45800" y="65815"/>
                </a:lnTo>
                <a:lnTo>
                  <a:pt x="45800" y="68183"/>
                </a:lnTo>
                <a:lnTo>
                  <a:pt x="43498" y="70485"/>
                </a:lnTo>
                <a:lnTo>
                  <a:pt x="40229" y="70485"/>
                </a:lnTo>
                <a:close/>
                <a:moveTo>
                  <a:pt x="42364" y="50570"/>
                </a:moveTo>
                <a:lnTo>
                  <a:pt x="44366" y="50570"/>
                </a:lnTo>
                <a:lnTo>
                  <a:pt x="45767" y="52005"/>
                </a:lnTo>
                <a:lnTo>
                  <a:pt x="45767" y="53873"/>
                </a:lnTo>
                <a:lnTo>
                  <a:pt x="43798" y="51905"/>
                </a:lnTo>
                <a:lnTo>
                  <a:pt x="41030" y="51905"/>
                </a:lnTo>
                <a:close/>
                <a:moveTo>
                  <a:pt x="42464" y="47568"/>
                </a:moveTo>
                <a:lnTo>
                  <a:pt x="41497" y="46568"/>
                </a:lnTo>
                <a:lnTo>
                  <a:pt x="45233" y="46568"/>
                </a:lnTo>
                <a:lnTo>
                  <a:pt x="42564" y="49236"/>
                </a:lnTo>
                <a:lnTo>
                  <a:pt x="42564" y="47835"/>
                </a:lnTo>
                <a:close/>
                <a:moveTo>
                  <a:pt x="42564" y="43132"/>
                </a:moveTo>
                <a:lnTo>
                  <a:pt x="45233" y="45800"/>
                </a:lnTo>
                <a:lnTo>
                  <a:pt x="41497" y="45800"/>
                </a:lnTo>
                <a:lnTo>
                  <a:pt x="42564" y="44700"/>
                </a:lnTo>
                <a:lnTo>
                  <a:pt x="42564" y="43132"/>
                </a:lnTo>
                <a:close/>
                <a:moveTo>
                  <a:pt x="53806" y="54340"/>
                </a:moveTo>
                <a:lnTo>
                  <a:pt x="49569" y="54340"/>
                </a:lnTo>
                <a:lnTo>
                  <a:pt x="46567" y="57342"/>
                </a:lnTo>
                <a:lnTo>
                  <a:pt x="46567" y="54974"/>
                </a:lnTo>
                <a:lnTo>
                  <a:pt x="48869" y="52672"/>
                </a:lnTo>
                <a:lnTo>
                  <a:pt x="52104" y="52672"/>
                </a:lnTo>
                <a:close/>
                <a:moveTo>
                  <a:pt x="56107" y="56675"/>
                </a:moveTo>
                <a:lnTo>
                  <a:pt x="50537" y="56675"/>
                </a:lnTo>
                <a:lnTo>
                  <a:pt x="46567" y="60611"/>
                </a:lnTo>
                <a:lnTo>
                  <a:pt x="46567" y="58476"/>
                </a:lnTo>
                <a:lnTo>
                  <a:pt x="49903" y="55140"/>
                </a:lnTo>
                <a:lnTo>
                  <a:pt x="54573" y="55140"/>
                </a:lnTo>
                <a:close/>
                <a:moveTo>
                  <a:pt x="68583" y="55140"/>
                </a:moveTo>
                <a:lnTo>
                  <a:pt x="73253" y="55140"/>
                </a:lnTo>
                <a:lnTo>
                  <a:pt x="76555" y="58443"/>
                </a:lnTo>
                <a:lnTo>
                  <a:pt x="76555" y="60611"/>
                </a:lnTo>
                <a:lnTo>
                  <a:pt x="72619" y="56675"/>
                </a:lnTo>
                <a:lnTo>
                  <a:pt x="67048" y="56675"/>
                </a:lnTo>
                <a:close/>
                <a:moveTo>
                  <a:pt x="71018" y="52672"/>
                </a:moveTo>
                <a:lnTo>
                  <a:pt x="74287" y="52672"/>
                </a:lnTo>
                <a:lnTo>
                  <a:pt x="76589" y="54974"/>
                </a:lnTo>
                <a:lnTo>
                  <a:pt x="76589" y="57342"/>
                </a:lnTo>
                <a:lnTo>
                  <a:pt x="73586" y="54340"/>
                </a:lnTo>
                <a:lnTo>
                  <a:pt x="69350" y="54340"/>
                </a:lnTo>
                <a:close/>
                <a:moveTo>
                  <a:pt x="73153" y="50570"/>
                </a:moveTo>
                <a:lnTo>
                  <a:pt x="75154" y="50570"/>
                </a:lnTo>
                <a:lnTo>
                  <a:pt x="76555" y="52005"/>
                </a:lnTo>
                <a:lnTo>
                  <a:pt x="76555" y="53873"/>
                </a:lnTo>
                <a:lnTo>
                  <a:pt x="74587" y="51905"/>
                </a:lnTo>
                <a:lnTo>
                  <a:pt x="71818" y="51905"/>
                </a:lnTo>
                <a:close/>
                <a:moveTo>
                  <a:pt x="73253" y="47568"/>
                </a:moveTo>
                <a:lnTo>
                  <a:pt x="72285" y="46568"/>
                </a:lnTo>
                <a:lnTo>
                  <a:pt x="76021" y="46568"/>
                </a:lnTo>
                <a:lnTo>
                  <a:pt x="73386" y="49236"/>
                </a:lnTo>
                <a:lnTo>
                  <a:pt x="73386" y="47835"/>
                </a:lnTo>
                <a:close/>
                <a:moveTo>
                  <a:pt x="73386" y="43132"/>
                </a:moveTo>
                <a:lnTo>
                  <a:pt x="76021" y="45800"/>
                </a:lnTo>
                <a:lnTo>
                  <a:pt x="72285" y="45800"/>
                </a:lnTo>
                <a:lnTo>
                  <a:pt x="73386" y="44700"/>
                </a:lnTo>
                <a:close/>
                <a:moveTo>
                  <a:pt x="84561" y="54340"/>
                </a:moveTo>
                <a:lnTo>
                  <a:pt x="80525" y="54340"/>
                </a:lnTo>
                <a:lnTo>
                  <a:pt x="80224" y="54473"/>
                </a:lnTo>
                <a:lnTo>
                  <a:pt x="77356" y="57342"/>
                </a:lnTo>
                <a:lnTo>
                  <a:pt x="77356" y="54974"/>
                </a:lnTo>
                <a:lnTo>
                  <a:pt x="79657" y="52672"/>
                </a:lnTo>
                <a:lnTo>
                  <a:pt x="82893" y="52672"/>
                </a:lnTo>
                <a:close/>
                <a:moveTo>
                  <a:pt x="86896" y="56675"/>
                </a:moveTo>
                <a:lnTo>
                  <a:pt x="81325" y="56675"/>
                </a:lnTo>
                <a:lnTo>
                  <a:pt x="77356" y="60611"/>
                </a:lnTo>
                <a:lnTo>
                  <a:pt x="77356" y="58476"/>
                </a:lnTo>
                <a:lnTo>
                  <a:pt x="80691" y="55140"/>
                </a:lnTo>
                <a:lnTo>
                  <a:pt x="85361" y="55140"/>
                </a:lnTo>
                <a:close/>
                <a:moveTo>
                  <a:pt x="99371" y="55140"/>
                </a:moveTo>
                <a:lnTo>
                  <a:pt x="104041" y="55140"/>
                </a:lnTo>
                <a:lnTo>
                  <a:pt x="107377" y="58443"/>
                </a:lnTo>
                <a:lnTo>
                  <a:pt x="107377" y="60611"/>
                </a:lnTo>
                <a:lnTo>
                  <a:pt x="103408" y="56675"/>
                </a:lnTo>
                <a:lnTo>
                  <a:pt x="97837" y="56675"/>
                </a:lnTo>
                <a:close/>
                <a:moveTo>
                  <a:pt x="101840" y="52672"/>
                </a:moveTo>
                <a:lnTo>
                  <a:pt x="105076" y="52672"/>
                </a:lnTo>
                <a:lnTo>
                  <a:pt x="107377" y="54974"/>
                </a:lnTo>
                <a:lnTo>
                  <a:pt x="107377" y="57342"/>
                </a:lnTo>
                <a:lnTo>
                  <a:pt x="104508" y="54473"/>
                </a:lnTo>
                <a:lnTo>
                  <a:pt x="104208" y="54340"/>
                </a:lnTo>
                <a:lnTo>
                  <a:pt x="100139" y="54340"/>
                </a:lnTo>
                <a:close/>
                <a:moveTo>
                  <a:pt x="103941" y="50570"/>
                </a:moveTo>
                <a:lnTo>
                  <a:pt x="105943" y="50570"/>
                </a:lnTo>
                <a:lnTo>
                  <a:pt x="107377" y="52005"/>
                </a:lnTo>
                <a:lnTo>
                  <a:pt x="107377" y="53873"/>
                </a:lnTo>
                <a:lnTo>
                  <a:pt x="105409" y="51905"/>
                </a:lnTo>
                <a:lnTo>
                  <a:pt x="102607" y="51905"/>
                </a:lnTo>
                <a:close/>
                <a:moveTo>
                  <a:pt x="104041" y="47568"/>
                </a:moveTo>
                <a:lnTo>
                  <a:pt x="103074" y="46568"/>
                </a:lnTo>
                <a:lnTo>
                  <a:pt x="106810" y="46568"/>
                </a:lnTo>
                <a:lnTo>
                  <a:pt x="104175" y="49236"/>
                </a:lnTo>
                <a:lnTo>
                  <a:pt x="104175" y="47835"/>
                </a:lnTo>
                <a:close/>
                <a:moveTo>
                  <a:pt x="104175" y="43132"/>
                </a:moveTo>
                <a:lnTo>
                  <a:pt x="106810" y="45800"/>
                </a:lnTo>
                <a:lnTo>
                  <a:pt x="103074" y="45800"/>
                </a:lnTo>
                <a:lnTo>
                  <a:pt x="104175" y="44700"/>
                </a:lnTo>
                <a:close/>
                <a:moveTo>
                  <a:pt x="115383" y="54340"/>
                </a:moveTo>
                <a:lnTo>
                  <a:pt x="111147" y="54340"/>
                </a:lnTo>
                <a:lnTo>
                  <a:pt x="108144" y="57342"/>
                </a:lnTo>
                <a:lnTo>
                  <a:pt x="108144" y="54974"/>
                </a:lnTo>
                <a:lnTo>
                  <a:pt x="110446" y="52672"/>
                </a:lnTo>
                <a:lnTo>
                  <a:pt x="113682" y="52672"/>
                </a:lnTo>
                <a:close/>
                <a:moveTo>
                  <a:pt x="117685" y="56675"/>
                </a:moveTo>
                <a:lnTo>
                  <a:pt x="112114" y="56675"/>
                </a:lnTo>
                <a:lnTo>
                  <a:pt x="108144" y="60611"/>
                </a:lnTo>
                <a:lnTo>
                  <a:pt x="108144" y="58476"/>
                </a:lnTo>
                <a:lnTo>
                  <a:pt x="111480" y="55140"/>
                </a:lnTo>
                <a:lnTo>
                  <a:pt x="116150" y="55140"/>
                </a:lnTo>
                <a:close/>
                <a:moveTo>
                  <a:pt x="130160" y="55140"/>
                </a:moveTo>
                <a:lnTo>
                  <a:pt x="134830" y="55140"/>
                </a:lnTo>
                <a:lnTo>
                  <a:pt x="138166" y="58443"/>
                </a:lnTo>
                <a:lnTo>
                  <a:pt x="138166" y="60611"/>
                </a:lnTo>
                <a:lnTo>
                  <a:pt x="134196" y="56675"/>
                </a:lnTo>
                <a:lnTo>
                  <a:pt x="128626" y="56675"/>
                </a:lnTo>
                <a:close/>
                <a:moveTo>
                  <a:pt x="132629" y="52672"/>
                </a:moveTo>
                <a:lnTo>
                  <a:pt x="135864" y="52672"/>
                </a:lnTo>
                <a:lnTo>
                  <a:pt x="138166" y="54974"/>
                </a:lnTo>
                <a:lnTo>
                  <a:pt x="138166" y="57342"/>
                </a:lnTo>
                <a:lnTo>
                  <a:pt x="135164" y="54340"/>
                </a:lnTo>
                <a:lnTo>
                  <a:pt x="130927" y="54340"/>
                </a:lnTo>
                <a:close/>
                <a:moveTo>
                  <a:pt x="134730" y="50570"/>
                </a:moveTo>
                <a:lnTo>
                  <a:pt x="136731" y="50570"/>
                </a:lnTo>
                <a:lnTo>
                  <a:pt x="138166" y="52005"/>
                </a:lnTo>
                <a:lnTo>
                  <a:pt x="138166" y="53873"/>
                </a:lnTo>
                <a:lnTo>
                  <a:pt x="136198" y="51905"/>
                </a:lnTo>
                <a:lnTo>
                  <a:pt x="133396" y="51905"/>
                </a:lnTo>
                <a:close/>
                <a:moveTo>
                  <a:pt x="134830" y="47568"/>
                </a:moveTo>
                <a:lnTo>
                  <a:pt x="133863" y="46568"/>
                </a:lnTo>
                <a:lnTo>
                  <a:pt x="137599" y="46568"/>
                </a:lnTo>
                <a:lnTo>
                  <a:pt x="134964" y="49236"/>
                </a:lnTo>
                <a:lnTo>
                  <a:pt x="134964" y="47835"/>
                </a:lnTo>
                <a:close/>
                <a:moveTo>
                  <a:pt x="134964" y="43132"/>
                </a:moveTo>
                <a:lnTo>
                  <a:pt x="137599" y="45800"/>
                </a:lnTo>
                <a:lnTo>
                  <a:pt x="133863" y="45800"/>
                </a:lnTo>
                <a:lnTo>
                  <a:pt x="134964" y="44700"/>
                </a:lnTo>
                <a:lnTo>
                  <a:pt x="134964" y="43132"/>
                </a:lnTo>
                <a:close/>
                <a:moveTo>
                  <a:pt x="146172" y="54340"/>
                </a:moveTo>
                <a:lnTo>
                  <a:pt x="142102" y="54340"/>
                </a:lnTo>
                <a:lnTo>
                  <a:pt x="141835" y="54473"/>
                </a:lnTo>
                <a:lnTo>
                  <a:pt x="138933" y="57342"/>
                </a:lnTo>
                <a:lnTo>
                  <a:pt x="138933" y="54974"/>
                </a:lnTo>
                <a:lnTo>
                  <a:pt x="141235" y="52672"/>
                </a:lnTo>
                <a:lnTo>
                  <a:pt x="144504" y="52672"/>
                </a:lnTo>
                <a:close/>
                <a:moveTo>
                  <a:pt x="148473" y="56675"/>
                </a:moveTo>
                <a:lnTo>
                  <a:pt x="142903" y="56675"/>
                </a:lnTo>
                <a:lnTo>
                  <a:pt x="138966" y="60611"/>
                </a:lnTo>
                <a:lnTo>
                  <a:pt x="138966" y="58476"/>
                </a:lnTo>
                <a:lnTo>
                  <a:pt x="142269" y="55140"/>
                </a:lnTo>
                <a:lnTo>
                  <a:pt x="146972" y="55140"/>
                </a:lnTo>
                <a:close/>
                <a:moveTo>
                  <a:pt x="160949" y="55140"/>
                </a:moveTo>
                <a:lnTo>
                  <a:pt x="165619" y="55140"/>
                </a:lnTo>
                <a:lnTo>
                  <a:pt x="168954" y="58443"/>
                </a:lnTo>
                <a:lnTo>
                  <a:pt x="168954" y="60611"/>
                </a:lnTo>
                <a:lnTo>
                  <a:pt x="164985" y="56675"/>
                </a:lnTo>
                <a:lnTo>
                  <a:pt x="159414" y="56675"/>
                </a:lnTo>
                <a:close/>
                <a:moveTo>
                  <a:pt x="163417" y="52672"/>
                </a:moveTo>
                <a:lnTo>
                  <a:pt x="166653" y="52672"/>
                </a:lnTo>
                <a:lnTo>
                  <a:pt x="168954" y="54974"/>
                </a:lnTo>
                <a:lnTo>
                  <a:pt x="168954" y="57342"/>
                </a:lnTo>
                <a:lnTo>
                  <a:pt x="166086" y="54473"/>
                </a:lnTo>
                <a:lnTo>
                  <a:pt x="165786" y="54340"/>
                </a:lnTo>
                <a:lnTo>
                  <a:pt x="161716" y="54340"/>
                </a:lnTo>
                <a:close/>
                <a:moveTo>
                  <a:pt x="165519" y="50570"/>
                </a:moveTo>
                <a:lnTo>
                  <a:pt x="167520" y="50570"/>
                </a:lnTo>
                <a:lnTo>
                  <a:pt x="168954" y="52005"/>
                </a:lnTo>
                <a:lnTo>
                  <a:pt x="168954" y="53873"/>
                </a:lnTo>
                <a:lnTo>
                  <a:pt x="166986" y="51905"/>
                </a:lnTo>
                <a:lnTo>
                  <a:pt x="164184" y="51905"/>
                </a:lnTo>
                <a:close/>
                <a:moveTo>
                  <a:pt x="165619" y="47568"/>
                </a:moveTo>
                <a:lnTo>
                  <a:pt x="164651" y="46568"/>
                </a:lnTo>
                <a:lnTo>
                  <a:pt x="168387" y="46568"/>
                </a:lnTo>
                <a:lnTo>
                  <a:pt x="165752" y="49236"/>
                </a:lnTo>
                <a:lnTo>
                  <a:pt x="165752" y="47835"/>
                </a:lnTo>
                <a:close/>
                <a:moveTo>
                  <a:pt x="165752" y="43132"/>
                </a:moveTo>
                <a:lnTo>
                  <a:pt x="168387" y="45800"/>
                </a:lnTo>
                <a:lnTo>
                  <a:pt x="164651" y="45800"/>
                </a:lnTo>
                <a:lnTo>
                  <a:pt x="165752" y="44700"/>
                </a:lnTo>
                <a:lnTo>
                  <a:pt x="165752" y="43132"/>
                </a:lnTo>
                <a:close/>
                <a:moveTo>
                  <a:pt x="176960" y="54340"/>
                </a:moveTo>
                <a:lnTo>
                  <a:pt x="172724" y="54340"/>
                </a:lnTo>
                <a:lnTo>
                  <a:pt x="169755" y="57342"/>
                </a:lnTo>
                <a:lnTo>
                  <a:pt x="169755" y="54974"/>
                </a:lnTo>
                <a:lnTo>
                  <a:pt x="172023" y="52672"/>
                </a:lnTo>
                <a:lnTo>
                  <a:pt x="175292" y="52672"/>
                </a:lnTo>
                <a:close/>
                <a:moveTo>
                  <a:pt x="179262" y="56675"/>
                </a:moveTo>
                <a:lnTo>
                  <a:pt x="173691" y="56675"/>
                </a:lnTo>
                <a:lnTo>
                  <a:pt x="169755" y="60611"/>
                </a:lnTo>
                <a:lnTo>
                  <a:pt x="169755" y="58476"/>
                </a:lnTo>
                <a:lnTo>
                  <a:pt x="173057" y="55140"/>
                </a:lnTo>
                <a:lnTo>
                  <a:pt x="177727" y="55140"/>
                </a:lnTo>
                <a:close/>
                <a:moveTo>
                  <a:pt x="191737" y="55140"/>
                </a:moveTo>
                <a:lnTo>
                  <a:pt x="196441" y="55140"/>
                </a:lnTo>
                <a:lnTo>
                  <a:pt x="199743" y="58443"/>
                </a:lnTo>
                <a:lnTo>
                  <a:pt x="199743" y="60611"/>
                </a:lnTo>
                <a:lnTo>
                  <a:pt x="195807" y="56675"/>
                </a:lnTo>
                <a:lnTo>
                  <a:pt x="190203" y="56675"/>
                </a:lnTo>
                <a:close/>
                <a:moveTo>
                  <a:pt x="194206" y="52672"/>
                </a:moveTo>
                <a:lnTo>
                  <a:pt x="197441" y="52672"/>
                </a:lnTo>
                <a:lnTo>
                  <a:pt x="199743" y="54974"/>
                </a:lnTo>
                <a:lnTo>
                  <a:pt x="199743" y="57342"/>
                </a:lnTo>
                <a:lnTo>
                  <a:pt x="196741" y="54340"/>
                </a:lnTo>
                <a:lnTo>
                  <a:pt x="192538" y="54340"/>
                </a:lnTo>
                <a:close/>
                <a:moveTo>
                  <a:pt x="196307" y="50570"/>
                </a:moveTo>
                <a:lnTo>
                  <a:pt x="198309" y="50570"/>
                </a:lnTo>
                <a:lnTo>
                  <a:pt x="199743" y="52005"/>
                </a:lnTo>
                <a:lnTo>
                  <a:pt x="199743" y="53873"/>
                </a:lnTo>
                <a:lnTo>
                  <a:pt x="197775" y="51905"/>
                </a:lnTo>
                <a:lnTo>
                  <a:pt x="195006" y="51905"/>
                </a:lnTo>
                <a:close/>
                <a:moveTo>
                  <a:pt x="196407" y="47568"/>
                </a:moveTo>
                <a:lnTo>
                  <a:pt x="195440" y="46568"/>
                </a:lnTo>
                <a:lnTo>
                  <a:pt x="199176" y="46568"/>
                </a:lnTo>
                <a:lnTo>
                  <a:pt x="196541" y="49236"/>
                </a:lnTo>
                <a:lnTo>
                  <a:pt x="196541" y="47835"/>
                </a:lnTo>
                <a:close/>
                <a:moveTo>
                  <a:pt x="196541" y="43132"/>
                </a:moveTo>
                <a:lnTo>
                  <a:pt x="199176" y="45800"/>
                </a:lnTo>
                <a:lnTo>
                  <a:pt x="195440" y="45800"/>
                </a:lnTo>
                <a:lnTo>
                  <a:pt x="196541" y="44700"/>
                </a:lnTo>
                <a:lnTo>
                  <a:pt x="196541" y="43132"/>
                </a:lnTo>
                <a:close/>
                <a:moveTo>
                  <a:pt x="200544" y="47135"/>
                </a:moveTo>
                <a:lnTo>
                  <a:pt x="203179" y="49770"/>
                </a:lnTo>
                <a:lnTo>
                  <a:pt x="201644" y="49770"/>
                </a:lnTo>
                <a:lnTo>
                  <a:pt x="200544" y="50871"/>
                </a:lnTo>
                <a:close/>
                <a:moveTo>
                  <a:pt x="200544" y="52005"/>
                </a:moveTo>
                <a:lnTo>
                  <a:pt x="201945" y="50570"/>
                </a:lnTo>
                <a:lnTo>
                  <a:pt x="203979" y="50570"/>
                </a:lnTo>
                <a:lnTo>
                  <a:pt x="205280" y="51905"/>
                </a:lnTo>
                <a:lnTo>
                  <a:pt x="202512" y="51905"/>
                </a:lnTo>
                <a:lnTo>
                  <a:pt x="200544" y="53873"/>
                </a:lnTo>
                <a:close/>
                <a:moveTo>
                  <a:pt x="203746" y="47835"/>
                </a:moveTo>
                <a:lnTo>
                  <a:pt x="203746" y="49203"/>
                </a:lnTo>
                <a:lnTo>
                  <a:pt x="201077" y="46568"/>
                </a:lnTo>
                <a:lnTo>
                  <a:pt x="204847" y="46568"/>
                </a:lnTo>
                <a:lnTo>
                  <a:pt x="203846" y="47568"/>
                </a:lnTo>
                <a:close/>
                <a:moveTo>
                  <a:pt x="201077" y="45800"/>
                </a:moveTo>
                <a:lnTo>
                  <a:pt x="203746" y="43132"/>
                </a:lnTo>
                <a:lnTo>
                  <a:pt x="203746" y="44700"/>
                </a:lnTo>
                <a:lnTo>
                  <a:pt x="204847" y="45800"/>
                </a:lnTo>
                <a:lnTo>
                  <a:pt x="201077" y="45800"/>
                </a:lnTo>
                <a:close/>
                <a:moveTo>
                  <a:pt x="200544" y="45233"/>
                </a:moveTo>
                <a:lnTo>
                  <a:pt x="200544" y="41497"/>
                </a:lnTo>
                <a:lnTo>
                  <a:pt x="201644" y="42598"/>
                </a:lnTo>
                <a:lnTo>
                  <a:pt x="201778" y="42598"/>
                </a:lnTo>
                <a:lnTo>
                  <a:pt x="203179" y="42598"/>
                </a:lnTo>
                <a:close/>
                <a:moveTo>
                  <a:pt x="199743" y="45233"/>
                </a:moveTo>
                <a:lnTo>
                  <a:pt x="197108" y="42598"/>
                </a:lnTo>
                <a:lnTo>
                  <a:pt x="198476" y="42598"/>
                </a:lnTo>
                <a:lnTo>
                  <a:pt x="198776" y="42465"/>
                </a:lnTo>
                <a:lnTo>
                  <a:pt x="199743" y="41497"/>
                </a:lnTo>
                <a:lnTo>
                  <a:pt x="199743" y="45233"/>
                </a:lnTo>
                <a:close/>
                <a:moveTo>
                  <a:pt x="199743" y="47135"/>
                </a:moveTo>
                <a:lnTo>
                  <a:pt x="199743" y="50871"/>
                </a:lnTo>
                <a:lnTo>
                  <a:pt x="198776" y="49903"/>
                </a:lnTo>
                <a:lnTo>
                  <a:pt x="198476" y="49770"/>
                </a:lnTo>
                <a:lnTo>
                  <a:pt x="197108" y="49770"/>
                </a:lnTo>
                <a:close/>
                <a:moveTo>
                  <a:pt x="168954" y="76022"/>
                </a:moveTo>
                <a:lnTo>
                  <a:pt x="166319" y="73387"/>
                </a:lnTo>
                <a:lnTo>
                  <a:pt x="167854" y="73387"/>
                </a:lnTo>
                <a:lnTo>
                  <a:pt x="168954" y="72286"/>
                </a:lnTo>
                <a:close/>
                <a:moveTo>
                  <a:pt x="138166" y="76022"/>
                </a:moveTo>
                <a:lnTo>
                  <a:pt x="135531" y="73387"/>
                </a:lnTo>
                <a:lnTo>
                  <a:pt x="136898" y="73387"/>
                </a:lnTo>
                <a:lnTo>
                  <a:pt x="137165" y="73253"/>
                </a:lnTo>
                <a:lnTo>
                  <a:pt x="138166" y="72286"/>
                </a:lnTo>
                <a:lnTo>
                  <a:pt x="138166" y="76022"/>
                </a:lnTo>
                <a:close/>
                <a:moveTo>
                  <a:pt x="107377" y="76022"/>
                </a:moveTo>
                <a:lnTo>
                  <a:pt x="104709" y="73387"/>
                </a:lnTo>
                <a:lnTo>
                  <a:pt x="106276" y="73387"/>
                </a:lnTo>
                <a:lnTo>
                  <a:pt x="107377" y="72286"/>
                </a:lnTo>
                <a:close/>
                <a:moveTo>
                  <a:pt x="76589" y="76022"/>
                </a:moveTo>
                <a:lnTo>
                  <a:pt x="73920" y="73387"/>
                </a:lnTo>
                <a:lnTo>
                  <a:pt x="75321" y="73387"/>
                </a:lnTo>
                <a:lnTo>
                  <a:pt x="75588" y="73253"/>
                </a:lnTo>
                <a:lnTo>
                  <a:pt x="76555" y="72286"/>
                </a:lnTo>
                <a:lnTo>
                  <a:pt x="76555" y="76022"/>
                </a:lnTo>
                <a:close/>
                <a:moveTo>
                  <a:pt x="77356" y="47135"/>
                </a:moveTo>
                <a:lnTo>
                  <a:pt x="80024" y="49770"/>
                </a:lnTo>
                <a:lnTo>
                  <a:pt x="78457" y="49770"/>
                </a:lnTo>
                <a:lnTo>
                  <a:pt x="77356" y="50871"/>
                </a:lnTo>
                <a:close/>
                <a:moveTo>
                  <a:pt x="108144" y="47135"/>
                </a:moveTo>
                <a:lnTo>
                  <a:pt x="110813" y="49770"/>
                </a:lnTo>
                <a:lnTo>
                  <a:pt x="109412" y="49770"/>
                </a:lnTo>
                <a:lnTo>
                  <a:pt x="109145" y="49903"/>
                </a:lnTo>
                <a:lnTo>
                  <a:pt x="108144" y="50871"/>
                </a:lnTo>
                <a:lnTo>
                  <a:pt x="108144" y="47135"/>
                </a:lnTo>
                <a:close/>
                <a:moveTo>
                  <a:pt x="138933" y="47135"/>
                </a:moveTo>
                <a:lnTo>
                  <a:pt x="141602" y="49770"/>
                </a:lnTo>
                <a:lnTo>
                  <a:pt x="140034" y="49770"/>
                </a:lnTo>
                <a:lnTo>
                  <a:pt x="138933" y="50871"/>
                </a:lnTo>
                <a:close/>
                <a:moveTo>
                  <a:pt x="169755" y="47135"/>
                </a:moveTo>
                <a:lnTo>
                  <a:pt x="172390" y="49770"/>
                </a:lnTo>
                <a:lnTo>
                  <a:pt x="170989" y="49770"/>
                </a:lnTo>
                <a:lnTo>
                  <a:pt x="170722" y="49903"/>
                </a:lnTo>
                <a:lnTo>
                  <a:pt x="169755" y="50871"/>
                </a:lnTo>
                <a:lnTo>
                  <a:pt x="169755" y="47135"/>
                </a:lnTo>
                <a:close/>
                <a:moveTo>
                  <a:pt x="188969" y="65381"/>
                </a:moveTo>
                <a:lnTo>
                  <a:pt x="187668" y="64080"/>
                </a:lnTo>
                <a:lnTo>
                  <a:pt x="187668" y="62779"/>
                </a:lnTo>
                <a:lnTo>
                  <a:pt x="188502" y="61979"/>
                </a:lnTo>
                <a:lnTo>
                  <a:pt x="190303" y="61979"/>
                </a:lnTo>
                <a:lnTo>
                  <a:pt x="188969" y="63313"/>
                </a:lnTo>
                <a:lnTo>
                  <a:pt x="188969" y="65381"/>
                </a:lnTo>
                <a:close/>
                <a:moveTo>
                  <a:pt x="184732" y="64614"/>
                </a:moveTo>
                <a:lnTo>
                  <a:pt x="183865" y="63713"/>
                </a:lnTo>
                <a:lnTo>
                  <a:pt x="182598" y="63713"/>
                </a:lnTo>
                <a:lnTo>
                  <a:pt x="182598" y="62646"/>
                </a:lnTo>
                <a:lnTo>
                  <a:pt x="182464" y="62346"/>
                </a:lnTo>
                <a:lnTo>
                  <a:pt x="181697" y="61578"/>
                </a:lnTo>
                <a:lnTo>
                  <a:pt x="182464" y="60811"/>
                </a:lnTo>
                <a:lnTo>
                  <a:pt x="182598" y="60544"/>
                </a:lnTo>
                <a:lnTo>
                  <a:pt x="182598" y="59443"/>
                </a:lnTo>
                <a:lnTo>
                  <a:pt x="183865" y="59443"/>
                </a:lnTo>
                <a:lnTo>
                  <a:pt x="184732" y="58543"/>
                </a:lnTo>
                <a:lnTo>
                  <a:pt x="185633" y="59443"/>
                </a:lnTo>
                <a:lnTo>
                  <a:pt x="186901" y="59443"/>
                </a:lnTo>
                <a:lnTo>
                  <a:pt x="186901" y="60544"/>
                </a:lnTo>
                <a:lnTo>
                  <a:pt x="187001" y="60811"/>
                </a:lnTo>
                <a:lnTo>
                  <a:pt x="187768" y="61578"/>
                </a:lnTo>
                <a:lnTo>
                  <a:pt x="187001" y="62346"/>
                </a:lnTo>
                <a:lnTo>
                  <a:pt x="186901" y="62646"/>
                </a:lnTo>
                <a:lnTo>
                  <a:pt x="186901" y="63713"/>
                </a:lnTo>
                <a:lnTo>
                  <a:pt x="185633" y="63713"/>
                </a:lnTo>
                <a:close/>
                <a:moveTo>
                  <a:pt x="180529" y="65381"/>
                </a:moveTo>
                <a:lnTo>
                  <a:pt x="180529" y="63313"/>
                </a:lnTo>
                <a:lnTo>
                  <a:pt x="179162" y="61979"/>
                </a:lnTo>
                <a:lnTo>
                  <a:pt x="180963" y="61979"/>
                </a:lnTo>
                <a:lnTo>
                  <a:pt x="181797" y="62813"/>
                </a:lnTo>
                <a:lnTo>
                  <a:pt x="181797" y="64113"/>
                </a:lnTo>
                <a:close/>
                <a:moveTo>
                  <a:pt x="158180" y="65381"/>
                </a:moveTo>
                <a:lnTo>
                  <a:pt x="156879" y="64080"/>
                </a:lnTo>
                <a:lnTo>
                  <a:pt x="156879" y="62779"/>
                </a:lnTo>
                <a:lnTo>
                  <a:pt x="157713" y="61979"/>
                </a:lnTo>
                <a:lnTo>
                  <a:pt x="159514" y="61979"/>
                </a:lnTo>
                <a:lnTo>
                  <a:pt x="158180" y="63313"/>
                </a:lnTo>
                <a:lnTo>
                  <a:pt x="158180" y="65381"/>
                </a:lnTo>
                <a:close/>
                <a:moveTo>
                  <a:pt x="153944" y="64614"/>
                </a:moveTo>
                <a:lnTo>
                  <a:pt x="153076" y="63713"/>
                </a:lnTo>
                <a:lnTo>
                  <a:pt x="151809" y="63713"/>
                </a:lnTo>
                <a:lnTo>
                  <a:pt x="151809" y="62646"/>
                </a:lnTo>
                <a:lnTo>
                  <a:pt x="151675" y="62346"/>
                </a:lnTo>
                <a:lnTo>
                  <a:pt x="150908" y="61578"/>
                </a:lnTo>
                <a:lnTo>
                  <a:pt x="151675" y="60811"/>
                </a:lnTo>
                <a:lnTo>
                  <a:pt x="151809" y="60544"/>
                </a:lnTo>
                <a:lnTo>
                  <a:pt x="151809" y="59443"/>
                </a:lnTo>
                <a:lnTo>
                  <a:pt x="153076" y="59443"/>
                </a:lnTo>
                <a:lnTo>
                  <a:pt x="153944" y="58543"/>
                </a:lnTo>
                <a:lnTo>
                  <a:pt x="154844" y="59443"/>
                </a:lnTo>
                <a:lnTo>
                  <a:pt x="156112" y="59443"/>
                </a:lnTo>
                <a:lnTo>
                  <a:pt x="156112" y="60544"/>
                </a:lnTo>
                <a:lnTo>
                  <a:pt x="156212" y="60811"/>
                </a:lnTo>
                <a:lnTo>
                  <a:pt x="156979" y="61578"/>
                </a:lnTo>
                <a:lnTo>
                  <a:pt x="156212" y="62346"/>
                </a:lnTo>
                <a:lnTo>
                  <a:pt x="156112" y="62646"/>
                </a:lnTo>
                <a:lnTo>
                  <a:pt x="156112" y="63713"/>
                </a:lnTo>
                <a:lnTo>
                  <a:pt x="154844" y="63713"/>
                </a:lnTo>
                <a:close/>
                <a:moveTo>
                  <a:pt x="149741" y="65381"/>
                </a:moveTo>
                <a:lnTo>
                  <a:pt x="149741" y="63313"/>
                </a:lnTo>
                <a:lnTo>
                  <a:pt x="148373" y="61979"/>
                </a:lnTo>
                <a:lnTo>
                  <a:pt x="150174" y="61979"/>
                </a:lnTo>
                <a:lnTo>
                  <a:pt x="151008" y="62813"/>
                </a:lnTo>
                <a:lnTo>
                  <a:pt x="151008" y="64113"/>
                </a:lnTo>
                <a:close/>
                <a:moveTo>
                  <a:pt x="127391" y="65381"/>
                </a:moveTo>
                <a:lnTo>
                  <a:pt x="126091" y="64080"/>
                </a:lnTo>
                <a:lnTo>
                  <a:pt x="126091" y="62779"/>
                </a:lnTo>
                <a:lnTo>
                  <a:pt x="126924" y="61979"/>
                </a:lnTo>
                <a:lnTo>
                  <a:pt x="128726" y="61979"/>
                </a:lnTo>
                <a:lnTo>
                  <a:pt x="127358" y="63313"/>
                </a:lnTo>
                <a:lnTo>
                  <a:pt x="127358" y="65381"/>
                </a:lnTo>
                <a:close/>
                <a:moveTo>
                  <a:pt x="123155" y="64614"/>
                </a:moveTo>
                <a:lnTo>
                  <a:pt x="122254" y="63713"/>
                </a:lnTo>
                <a:lnTo>
                  <a:pt x="121020" y="63713"/>
                </a:lnTo>
                <a:lnTo>
                  <a:pt x="121020" y="62646"/>
                </a:lnTo>
                <a:lnTo>
                  <a:pt x="120887" y="62346"/>
                </a:lnTo>
                <a:lnTo>
                  <a:pt x="120120" y="61578"/>
                </a:lnTo>
                <a:lnTo>
                  <a:pt x="120887" y="60811"/>
                </a:lnTo>
                <a:lnTo>
                  <a:pt x="121020" y="60544"/>
                </a:lnTo>
                <a:lnTo>
                  <a:pt x="121020" y="59443"/>
                </a:lnTo>
                <a:lnTo>
                  <a:pt x="122254" y="59443"/>
                </a:lnTo>
                <a:lnTo>
                  <a:pt x="123155" y="58543"/>
                </a:lnTo>
                <a:lnTo>
                  <a:pt x="124056" y="59443"/>
                </a:lnTo>
                <a:lnTo>
                  <a:pt x="125290" y="59443"/>
                </a:lnTo>
                <a:lnTo>
                  <a:pt x="125290" y="60544"/>
                </a:lnTo>
                <a:lnTo>
                  <a:pt x="125423" y="60811"/>
                </a:lnTo>
                <a:lnTo>
                  <a:pt x="126191" y="61578"/>
                </a:lnTo>
                <a:lnTo>
                  <a:pt x="125423" y="62346"/>
                </a:lnTo>
                <a:lnTo>
                  <a:pt x="125290" y="62646"/>
                </a:lnTo>
                <a:lnTo>
                  <a:pt x="125290" y="63713"/>
                </a:lnTo>
                <a:lnTo>
                  <a:pt x="124056" y="63713"/>
                </a:lnTo>
                <a:close/>
                <a:moveTo>
                  <a:pt x="118952" y="65381"/>
                </a:moveTo>
                <a:lnTo>
                  <a:pt x="118952" y="63313"/>
                </a:lnTo>
                <a:lnTo>
                  <a:pt x="117584" y="61979"/>
                </a:lnTo>
                <a:lnTo>
                  <a:pt x="119386" y="61979"/>
                </a:lnTo>
                <a:lnTo>
                  <a:pt x="120220" y="62813"/>
                </a:lnTo>
                <a:lnTo>
                  <a:pt x="120220" y="64113"/>
                </a:lnTo>
                <a:close/>
                <a:moveTo>
                  <a:pt x="96569" y="65381"/>
                </a:moveTo>
                <a:lnTo>
                  <a:pt x="95302" y="64080"/>
                </a:lnTo>
                <a:lnTo>
                  <a:pt x="95302" y="62779"/>
                </a:lnTo>
                <a:lnTo>
                  <a:pt x="96136" y="61979"/>
                </a:lnTo>
                <a:lnTo>
                  <a:pt x="97937" y="61979"/>
                </a:lnTo>
                <a:lnTo>
                  <a:pt x="96569" y="63313"/>
                </a:lnTo>
                <a:lnTo>
                  <a:pt x="96569" y="65381"/>
                </a:lnTo>
                <a:close/>
                <a:moveTo>
                  <a:pt x="92366" y="64614"/>
                </a:moveTo>
                <a:lnTo>
                  <a:pt x="91466" y="63713"/>
                </a:lnTo>
                <a:lnTo>
                  <a:pt x="90232" y="63713"/>
                </a:lnTo>
                <a:lnTo>
                  <a:pt x="90232" y="62646"/>
                </a:lnTo>
                <a:lnTo>
                  <a:pt x="90098" y="62346"/>
                </a:lnTo>
                <a:lnTo>
                  <a:pt x="89331" y="61578"/>
                </a:lnTo>
                <a:lnTo>
                  <a:pt x="90098" y="60811"/>
                </a:lnTo>
                <a:lnTo>
                  <a:pt x="90232" y="60544"/>
                </a:lnTo>
                <a:lnTo>
                  <a:pt x="90232" y="59443"/>
                </a:lnTo>
                <a:lnTo>
                  <a:pt x="91466" y="59443"/>
                </a:lnTo>
                <a:lnTo>
                  <a:pt x="92366" y="58543"/>
                </a:lnTo>
                <a:lnTo>
                  <a:pt x="93267" y="59443"/>
                </a:lnTo>
                <a:lnTo>
                  <a:pt x="94501" y="59443"/>
                </a:lnTo>
                <a:lnTo>
                  <a:pt x="94501" y="60544"/>
                </a:lnTo>
                <a:lnTo>
                  <a:pt x="94635" y="60811"/>
                </a:lnTo>
                <a:lnTo>
                  <a:pt x="95402" y="61578"/>
                </a:lnTo>
                <a:lnTo>
                  <a:pt x="94635" y="62346"/>
                </a:lnTo>
                <a:lnTo>
                  <a:pt x="94501" y="62646"/>
                </a:lnTo>
                <a:lnTo>
                  <a:pt x="94501" y="63713"/>
                </a:lnTo>
                <a:lnTo>
                  <a:pt x="93267" y="63713"/>
                </a:lnTo>
                <a:close/>
                <a:moveTo>
                  <a:pt x="88130" y="65381"/>
                </a:moveTo>
                <a:lnTo>
                  <a:pt x="88130" y="63313"/>
                </a:lnTo>
                <a:lnTo>
                  <a:pt x="86796" y="61979"/>
                </a:lnTo>
                <a:lnTo>
                  <a:pt x="88597" y="61979"/>
                </a:lnTo>
                <a:lnTo>
                  <a:pt x="89431" y="62813"/>
                </a:lnTo>
                <a:lnTo>
                  <a:pt x="89431" y="64113"/>
                </a:lnTo>
                <a:close/>
                <a:moveTo>
                  <a:pt x="65781" y="65381"/>
                </a:moveTo>
                <a:lnTo>
                  <a:pt x="64513" y="64080"/>
                </a:lnTo>
                <a:lnTo>
                  <a:pt x="64513" y="62779"/>
                </a:lnTo>
                <a:lnTo>
                  <a:pt x="65347" y="61979"/>
                </a:lnTo>
                <a:lnTo>
                  <a:pt x="67148" y="61979"/>
                </a:lnTo>
                <a:lnTo>
                  <a:pt x="65781" y="63313"/>
                </a:lnTo>
                <a:lnTo>
                  <a:pt x="65781" y="65381"/>
                </a:lnTo>
                <a:close/>
                <a:moveTo>
                  <a:pt x="61578" y="64614"/>
                </a:moveTo>
                <a:lnTo>
                  <a:pt x="60677" y="63713"/>
                </a:lnTo>
                <a:lnTo>
                  <a:pt x="59410" y="63713"/>
                </a:lnTo>
                <a:lnTo>
                  <a:pt x="59410" y="62646"/>
                </a:lnTo>
                <a:lnTo>
                  <a:pt x="59310" y="62346"/>
                </a:lnTo>
                <a:lnTo>
                  <a:pt x="58542" y="61578"/>
                </a:lnTo>
                <a:lnTo>
                  <a:pt x="59310" y="60811"/>
                </a:lnTo>
                <a:lnTo>
                  <a:pt x="59410" y="60544"/>
                </a:lnTo>
                <a:lnTo>
                  <a:pt x="59410" y="59443"/>
                </a:lnTo>
                <a:lnTo>
                  <a:pt x="60677" y="59443"/>
                </a:lnTo>
                <a:lnTo>
                  <a:pt x="61578" y="58543"/>
                </a:lnTo>
                <a:lnTo>
                  <a:pt x="62445" y="59443"/>
                </a:lnTo>
                <a:lnTo>
                  <a:pt x="63713" y="59443"/>
                </a:lnTo>
                <a:lnTo>
                  <a:pt x="63713" y="60544"/>
                </a:lnTo>
                <a:lnTo>
                  <a:pt x="63846" y="60811"/>
                </a:lnTo>
                <a:lnTo>
                  <a:pt x="64613" y="61578"/>
                </a:lnTo>
                <a:lnTo>
                  <a:pt x="63846" y="62346"/>
                </a:lnTo>
                <a:lnTo>
                  <a:pt x="63713" y="62646"/>
                </a:lnTo>
                <a:lnTo>
                  <a:pt x="63713" y="63713"/>
                </a:lnTo>
                <a:lnTo>
                  <a:pt x="62445" y="63713"/>
                </a:lnTo>
                <a:close/>
                <a:moveTo>
                  <a:pt x="57341" y="65381"/>
                </a:moveTo>
                <a:lnTo>
                  <a:pt x="57341" y="63313"/>
                </a:lnTo>
                <a:lnTo>
                  <a:pt x="56007" y="61979"/>
                </a:lnTo>
                <a:lnTo>
                  <a:pt x="57808" y="61979"/>
                </a:lnTo>
                <a:lnTo>
                  <a:pt x="58642" y="62813"/>
                </a:lnTo>
                <a:lnTo>
                  <a:pt x="58642" y="64113"/>
                </a:lnTo>
                <a:close/>
                <a:moveTo>
                  <a:pt x="57341" y="57776"/>
                </a:moveTo>
                <a:lnTo>
                  <a:pt x="58642" y="59077"/>
                </a:lnTo>
                <a:lnTo>
                  <a:pt x="58642" y="60377"/>
                </a:lnTo>
                <a:lnTo>
                  <a:pt x="57808" y="61178"/>
                </a:lnTo>
                <a:lnTo>
                  <a:pt x="56007" y="61178"/>
                </a:lnTo>
                <a:lnTo>
                  <a:pt x="57341" y="59844"/>
                </a:lnTo>
                <a:close/>
                <a:moveTo>
                  <a:pt x="65781" y="57776"/>
                </a:moveTo>
                <a:lnTo>
                  <a:pt x="65781" y="59844"/>
                </a:lnTo>
                <a:lnTo>
                  <a:pt x="67148" y="61178"/>
                </a:lnTo>
                <a:lnTo>
                  <a:pt x="65347" y="61178"/>
                </a:lnTo>
                <a:lnTo>
                  <a:pt x="64513" y="60344"/>
                </a:lnTo>
                <a:lnTo>
                  <a:pt x="64513" y="59043"/>
                </a:lnTo>
                <a:close/>
                <a:moveTo>
                  <a:pt x="88130" y="57776"/>
                </a:moveTo>
                <a:lnTo>
                  <a:pt x="89431" y="59077"/>
                </a:lnTo>
                <a:lnTo>
                  <a:pt x="89431" y="60377"/>
                </a:lnTo>
                <a:lnTo>
                  <a:pt x="88597" y="61178"/>
                </a:lnTo>
                <a:lnTo>
                  <a:pt x="86796" y="61178"/>
                </a:lnTo>
                <a:lnTo>
                  <a:pt x="88130" y="59844"/>
                </a:lnTo>
                <a:lnTo>
                  <a:pt x="88130" y="57776"/>
                </a:lnTo>
                <a:close/>
                <a:moveTo>
                  <a:pt x="96569" y="57776"/>
                </a:moveTo>
                <a:lnTo>
                  <a:pt x="96569" y="59844"/>
                </a:lnTo>
                <a:lnTo>
                  <a:pt x="97937" y="61178"/>
                </a:lnTo>
                <a:lnTo>
                  <a:pt x="96136" y="61178"/>
                </a:lnTo>
                <a:lnTo>
                  <a:pt x="95302" y="60377"/>
                </a:lnTo>
                <a:lnTo>
                  <a:pt x="95302" y="59077"/>
                </a:lnTo>
                <a:close/>
                <a:moveTo>
                  <a:pt x="118952" y="57776"/>
                </a:moveTo>
                <a:lnTo>
                  <a:pt x="120220" y="59077"/>
                </a:lnTo>
                <a:lnTo>
                  <a:pt x="120220" y="60377"/>
                </a:lnTo>
                <a:lnTo>
                  <a:pt x="119386" y="61178"/>
                </a:lnTo>
                <a:lnTo>
                  <a:pt x="117584" y="61178"/>
                </a:lnTo>
                <a:lnTo>
                  <a:pt x="118952" y="59844"/>
                </a:lnTo>
                <a:lnTo>
                  <a:pt x="118952" y="57776"/>
                </a:lnTo>
                <a:close/>
                <a:moveTo>
                  <a:pt x="127391" y="57776"/>
                </a:moveTo>
                <a:lnTo>
                  <a:pt x="127391" y="59844"/>
                </a:lnTo>
                <a:lnTo>
                  <a:pt x="128726" y="61178"/>
                </a:lnTo>
                <a:lnTo>
                  <a:pt x="126924" y="61178"/>
                </a:lnTo>
                <a:lnTo>
                  <a:pt x="126091" y="60344"/>
                </a:lnTo>
                <a:lnTo>
                  <a:pt x="126091" y="59043"/>
                </a:lnTo>
                <a:close/>
                <a:moveTo>
                  <a:pt x="149741" y="57776"/>
                </a:moveTo>
                <a:lnTo>
                  <a:pt x="151008" y="59077"/>
                </a:lnTo>
                <a:lnTo>
                  <a:pt x="151008" y="60377"/>
                </a:lnTo>
                <a:lnTo>
                  <a:pt x="150174" y="61178"/>
                </a:lnTo>
                <a:lnTo>
                  <a:pt x="148373" y="61178"/>
                </a:lnTo>
                <a:lnTo>
                  <a:pt x="149741" y="59844"/>
                </a:lnTo>
                <a:lnTo>
                  <a:pt x="149741" y="57776"/>
                </a:lnTo>
                <a:close/>
                <a:moveTo>
                  <a:pt x="158180" y="57776"/>
                </a:moveTo>
                <a:lnTo>
                  <a:pt x="158180" y="59844"/>
                </a:lnTo>
                <a:lnTo>
                  <a:pt x="159514" y="61178"/>
                </a:lnTo>
                <a:lnTo>
                  <a:pt x="157713" y="61178"/>
                </a:lnTo>
                <a:lnTo>
                  <a:pt x="156879" y="60344"/>
                </a:lnTo>
                <a:lnTo>
                  <a:pt x="156879" y="59043"/>
                </a:lnTo>
                <a:close/>
                <a:moveTo>
                  <a:pt x="180529" y="57776"/>
                </a:moveTo>
                <a:lnTo>
                  <a:pt x="181797" y="59077"/>
                </a:lnTo>
                <a:lnTo>
                  <a:pt x="181797" y="60377"/>
                </a:lnTo>
                <a:lnTo>
                  <a:pt x="180963" y="61178"/>
                </a:lnTo>
                <a:lnTo>
                  <a:pt x="179162" y="61178"/>
                </a:lnTo>
                <a:lnTo>
                  <a:pt x="180529" y="59844"/>
                </a:lnTo>
                <a:lnTo>
                  <a:pt x="180529" y="57776"/>
                </a:lnTo>
                <a:close/>
                <a:moveTo>
                  <a:pt x="188969" y="57776"/>
                </a:moveTo>
                <a:lnTo>
                  <a:pt x="188969" y="59844"/>
                </a:lnTo>
                <a:lnTo>
                  <a:pt x="190303" y="61178"/>
                </a:lnTo>
                <a:lnTo>
                  <a:pt x="188502" y="61178"/>
                </a:lnTo>
                <a:lnTo>
                  <a:pt x="187668" y="60344"/>
                </a:lnTo>
                <a:lnTo>
                  <a:pt x="187668" y="59043"/>
                </a:lnTo>
                <a:close/>
                <a:moveTo>
                  <a:pt x="191437" y="61178"/>
                </a:moveTo>
                <a:lnTo>
                  <a:pt x="189736" y="59510"/>
                </a:lnTo>
                <a:lnTo>
                  <a:pt x="189736" y="57475"/>
                </a:lnTo>
                <a:lnTo>
                  <a:pt x="195473" y="57475"/>
                </a:lnTo>
                <a:lnTo>
                  <a:pt x="199176" y="61178"/>
                </a:lnTo>
                <a:close/>
                <a:moveTo>
                  <a:pt x="187268" y="58643"/>
                </a:moveTo>
                <a:lnTo>
                  <a:pt x="185967" y="58643"/>
                </a:lnTo>
                <a:lnTo>
                  <a:pt x="185133" y="57809"/>
                </a:lnTo>
                <a:lnTo>
                  <a:pt x="185133" y="56008"/>
                </a:lnTo>
                <a:lnTo>
                  <a:pt x="186367" y="57242"/>
                </a:lnTo>
                <a:lnTo>
                  <a:pt x="186667" y="57375"/>
                </a:lnTo>
                <a:lnTo>
                  <a:pt x="188535" y="57375"/>
                </a:lnTo>
                <a:close/>
                <a:moveTo>
                  <a:pt x="184332" y="57809"/>
                </a:moveTo>
                <a:lnTo>
                  <a:pt x="183532" y="58643"/>
                </a:lnTo>
                <a:lnTo>
                  <a:pt x="182231" y="58643"/>
                </a:lnTo>
                <a:lnTo>
                  <a:pt x="180930" y="57375"/>
                </a:lnTo>
                <a:lnTo>
                  <a:pt x="182831" y="57375"/>
                </a:lnTo>
                <a:lnTo>
                  <a:pt x="183098" y="57242"/>
                </a:lnTo>
                <a:lnTo>
                  <a:pt x="184332" y="56008"/>
                </a:lnTo>
                <a:close/>
                <a:moveTo>
                  <a:pt x="179729" y="59510"/>
                </a:moveTo>
                <a:lnTo>
                  <a:pt x="178061" y="61178"/>
                </a:lnTo>
                <a:lnTo>
                  <a:pt x="170289" y="61178"/>
                </a:lnTo>
                <a:lnTo>
                  <a:pt x="174025" y="57475"/>
                </a:lnTo>
                <a:lnTo>
                  <a:pt x="179729" y="57475"/>
                </a:lnTo>
                <a:lnTo>
                  <a:pt x="179729" y="59510"/>
                </a:lnTo>
                <a:close/>
                <a:moveTo>
                  <a:pt x="160649" y="61178"/>
                </a:moveTo>
                <a:lnTo>
                  <a:pt x="158947" y="59510"/>
                </a:lnTo>
                <a:lnTo>
                  <a:pt x="158947" y="57475"/>
                </a:lnTo>
                <a:lnTo>
                  <a:pt x="164685" y="57475"/>
                </a:lnTo>
                <a:lnTo>
                  <a:pt x="168387" y="61178"/>
                </a:lnTo>
                <a:close/>
                <a:moveTo>
                  <a:pt x="156479" y="58643"/>
                </a:moveTo>
                <a:lnTo>
                  <a:pt x="155178" y="58643"/>
                </a:lnTo>
                <a:lnTo>
                  <a:pt x="154344" y="57809"/>
                </a:lnTo>
                <a:lnTo>
                  <a:pt x="154344" y="56008"/>
                </a:lnTo>
                <a:lnTo>
                  <a:pt x="155578" y="57242"/>
                </a:lnTo>
                <a:lnTo>
                  <a:pt x="155845" y="57375"/>
                </a:lnTo>
                <a:lnTo>
                  <a:pt x="157746" y="57375"/>
                </a:lnTo>
                <a:close/>
                <a:moveTo>
                  <a:pt x="153543" y="57809"/>
                </a:moveTo>
                <a:lnTo>
                  <a:pt x="152743" y="58643"/>
                </a:lnTo>
                <a:lnTo>
                  <a:pt x="151442" y="58643"/>
                </a:lnTo>
                <a:lnTo>
                  <a:pt x="150141" y="57375"/>
                </a:lnTo>
                <a:lnTo>
                  <a:pt x="152042" y="57375"/>
                </a:lnTo>
                <a:lnTo>
                  <a:pt x="152309" y="57242"/>
                </a:lnTo>
                <a:lnTo>
                  <a:pt x="153543" y="56008"/>
                </a:lnTo>
                <a:close/>
                <a:moveTo>
                  <a:pt x="148940" y="59510"/>
                </a:moveTo>
                <a:lnTo>
                  <a:pt x="147272" y="61178"/>
                </a:lnTo>
                <a:lnTo>
                  <a:pt x="139500" y="61178"/>
                </a:lnTo>
                <a:lnTo>
                  <a:pt x="143236" y="57475"/>
                </a:lnTo>
                <a:lnTo>
                  <a:pt x="148940" y="57475"/>
                </a:lnTo>
                <a:lnTo>
                  <a:pt x="148940" y="59510"/>
                </a:lnTo>
                <a:close/>
                <a:moveTo>
                  <a:pt x="129860" y="61178"/>
                </a:moveTo>
                <a:lnTo>
                  <a:pt x="128159" y="59510"/>
                </a:lnTo>
                <a:lnTo>
                  <a:pt x="128159" y="57475"/>
                </a:lnTo>
                <a:lnTo>
                  <a:pt x="133896" y="57475"/>
                </a:lnTo>
                <a:lnTo>
                  <a:pt x="137599" y="61178"/>
                </a:lnTo>
                <a:close/>
                <a:moveTo>
                  <a:pt x="125690" y="58643"/>
                </a:moveTo>
                <a:lnTo>
                  <a:pt x="124389" y="58643"/>
                </a:lnTo>
                <a:lnTo>
                  <a:pt x="123555" y="57809"/>
                </a:lnTo>
                <a:lnTo>
                  <a:pt x="123555" y="56008"/>
                </a:lnTo>
                <a:lnTo>
                  <a:pt x="124790" y="57242"/>
                </a:lnTo>
                <a:lnTo>
                  <a:pt x="125056" y="57375"/>
                </a:lnTo>
                <a:lnTo>
                  <a:pt x="126958" y="57375"/>
                </a:lnTo>
                <a:close/>
                <a:moveTo>
                  <a:pt x="122755" y="57809"/>
                </a:moveTo>
                <a:lnTo>
                  <a:pt x="121954" y="58643"/>
                </a:lnTo>
                <a:lnTo>
                  <a:pt x="120653" y="58643"/>
                </a:lnTo>
                <a:lnTo>
                  <a:pt x="119352" y="57375"/>
                </a:lnTo>
                <a:lnTo>
                  <a:pt x="121254" y="57375"/>
                </a:lnTo>
                <a:lnTo>
                  <a:pt x="121521" y="57242"/>
                </a:lnTo>
                <a:lnTo>
                  <a:pt x="122755" y="56008"/>
                </a:lnTo>
                <a:lnTo>
                  <a:pt x="122755" y="57809"/>
                </a:lnTo>
                <a:close/>
                <a:moveTo>
                  <a:pt x="118152" y="59510"/>
                </a:moveTo>
                <a:lnTo>
                  <a:pt x="116450" y="61178"/>
                </a:lnTo>
                <a:lnTo>
                  <a:pt x="108711" y="61178"/>
                </a:lnTo>
                <a:lnTo>
                  <a:pt x="112414" y="57475"/>
                </a:lnTo>
                <a:lnTo>
                  <a:pt x="118152" y="57475"/>
                </a:lnTo>
                <a:lnTo>
                  <a:pt x="118152" y="59510"/>
                </a:lnTo>
                <a:close/>
                <a:moveTo>
                  <a:pt x="99071" y="61178"/>
                </a:moveTo>
                <a:lnTo>
                  <a:pt x="97370" y="59510"/>
                </a:lnTo>
                <a:lnTo>
                  <a:pt x="97370" y="57475"/>
                </a:lnTo>
                <a:lnTo>
                  <a:pt x="103074" y="57475"/>
                </a:lnTo>
                <a:lnTo>
                  <a:pt x="106810" y="61178"/>
                </a:lnTo>
                <a:close/>
                <a:moveTo>
                  <a:pt x="94868" y="58643"/>
                </a:moveTo>
                <a:lnTo>
                  <a:pt x="93567" y="58643"/>
                </a:lnTo>
                <a:lnTo>
                  <a:pt x="92767" y="57809"/>
                </a:lnTo>
                <a:lnTo>
                  <a:pt x="92767" y="56008"/>
                </a:lnTo>
                <a:lnTo>
                  <a:pt x="94001" y="57242"/>
                </a:lnTo>
                <a:lnTo>
                  <a:pt x="94268" y="57375"/>
                </a:lnTo>
                <a:lnTo>
                  <a:pt x="96169" y="57375"/>
                </a:lnTo>
                <a:close/>
                <a:moveTo>
                  <a:pt x="91966" y="57809"/>
                </a:moveTo>
                <a:lnTo>
                  <a:pt x="91166" y="58643"/>
                </a:lnTo>
                <a:lnTo>
                  <a:pt x="89865" y="58643"/>
                </a:lnTo>
                <a:lnTo>
                  <a:pt x="88564" y="57375"/>
                </a:lnTo>
                <a:lnTo>
                  <a:pt x="90465" y="57375"/>
                </a:lnTo>
                <a:lnTo>
                  <a:pt x="90732" y="57242"/>
                </a:lnTo>
                <a:lnTo>
                  <a:pt x="91966" y="56008"/>
                </a:lnTo>
                <a:lnTo>
                  <a:pt x="91966" y="57809"/>
                </a:lnTo>
                <a:close/>
                <a:moveTo>
                  <a:pt x="87363" y="59510"/>
                </a:moveTo>
                <a:lnTo>
                  <a:pt x="85662" y="61178"/>
                </a:lnTo>
                <a:lnTo>
                  <a:pt x="77923" y="61178"/>
                </a:lnTo>
                <a:lnTo>
                  <a:pt x="81625" y="57475"/>
                </a:lnTo>
                <a:lnTo>
                  <a:pt x="87363" y="57475"/>
                </a:lnTo>
                <a:lnTo>
                  <a:pt x="87363" y="59510"/>
                </a:lnTo>
                <a:close/>
                <a:moveTo>
                  <a:pt x="68249" y="61178"/>
                </a:moveTo>
                <a:lnTo>
                  <a:pt x="66581" y="59510"/>
                </a:lnTo>
                <a:lnTo>
                  <a:pt x="66581" y="57475"/>
                </a:lnTo>
                <a:lnTo>
                  <a:pt x="72285" y="57475"/>
                </a:lnTo>
                <a:lnTo>
                  <a:pt x="76021" y="61178"/>
                </a:lnTo>
                <a:close/>
                <a:moveTo>
                  <a:pt x="64080" y="58643"/>
                </a:moveTo>
                <a:lnTo>
                  <a:pt x="62779" y="58643"/>
                </a:lnTo>
                <a:lnTo>
                  <a:pt x="61978" y="57809"/>
                </a:lnTo>
                <a:lnTo>
                  <a:pt x="61978" y="56008"/>
                </a:lnTo>
                <a:lnTo>
                  <a:pt x="63212" y="57242"/>
                </a:lnTo>
                <a:lnTo>
                  <a:pt x="63479" y="57375"/>
                </a:lnTo>
                <a:lnTo>
                  <a:pt x="65381" y="57375"/>
                </a:lnTo>
                <a:close/>
                <a:moveTo>
                  <a:pt x="61178" y="57809"/>
                </a:moveTo>
                <a:lnTo>
                  <a:pt x="60344" y="58643"/>
                </a:lnTo>
                <a:lnTo>
                  <a:pt x="59043" y="58643"/>
                </a:lnTo>
                <a:lnTo>
                  <a:pt x="57775" y="57375"/>
                </a:lnTo>
                <a:lnTo>
                  <a:pt x="59676" y="57375"/>
                </a:lnTo>
                <a:lnTo>
                  <a:pt x="59943" y="57242"/>
                </a:lnTo>
                <a:lnTo>
                  <a:pt x="61178" y="56008"/>
                </a:lnTo>
                <a:close/>
                <a:moveTo>
                  <a:pt x="56574" y="59510"/>
                </a:moveTo>
                <a:lnTo>
                  <a:pt x="54873" y="61178"/>
                </a:lnTo>
                <a:lnTo>
                  <a:pt x="47134" y="61178"/>
                </a:lnTo>
                <a:lnTo>
                  <a:pt x="50837" y="57475"/>
                </a:lnTo>
                <a:lnTo>
                  <a:pt x="56574" y="57475"/>
                </a:lnTo>
                <a:close/>
                <a:moveTo>
                  <a:pt x="54873" y="61979"/>
                </a:moveTo>
                <a:lnTo>
                  <a:pt x="56574" y="63646"/>
                </a:lnTo>
                <a:lnTo>
                  <a:pt x="56574" y="65681"/>
                </a:lnTo>
                <a:lnTo>
                  <a:pt x="50837" y="65681"/>
                </a:lnTo>
                <a:lnTo>
                  <a:pt x="47134" y="61979"/>
                </a:lnTo>
                <a:lnTo>
                  <a:pt x="54873" y="61979"/>
                </a:lnTo>
                <a:close/>
                <a:moveTo>
                  <a:pt x="59043" y="64514"/>
                </a:moveTo>
                <a:lnTo>
                  <a:pt x="60344" y="64514"/>
                </a:lnTo>
                <a:lnTo>
                  <a:pt x="61178" y="65348"/>
                </a:lnTo>
                <a:lnTo>
                  <a:pt x="61178" y="67149"/>
                </a:lnTo>
                <a:lnTo>
                  <a:pt x="59943" y="65915"/>
                </a:lnTo>
                <a:lnTo>
                  <a:pt x="59676" y="65781"/>
                </a:lnTo>
                <a:lnTo>
                  <a:pt x="57775" y="65781"/>
                </a:lnTo>
                <a:close/>
                <a:moveTo>
                  <a:pt x="61978" y="65348"/>
                </a:moveTo>
                <a:lnTo>
                  <a:pt x="62779" y="64514"/>
                </a:lnTo>
                <a:lnTo>
                  <a:pt x="64080" y="64514"/>
                </a:lnTo>
                <a:lnTo>
                  <a:pt x="65381" y="65815"/>
                </a:lnTo>
                <a:lnTo>
                  <a:pt x="63479" y="65815"/>
                </a:lnTo>
                <a:lnTo>
                  <a:pt x="63212" y="65915"/>
                </a:lnTo>
                <a:lnTo>
                  <a:pt x="61978" y="67149"/>
                </a:lnTo>
                <a:close/>
                <a:moveTo>
                  <a:pt x="66581" y="63646"/>
                </a:moveTo>
                <a:lnTo>
                  <a:pt x="68249" y="61979"/>
                </a:lnTo>
                <a:lnTo>
                  <a:pt x="76021" y="61979"/>
                </a:lnTo>
                <a:lnTo>
                  <a:pt x="72285" y="65681"/>
                </a:lnTo>
                <a:lnTo>
                  <a:pt x="66581" y="65681"/>
                </a:lnTo>
                <a:lnTo>
                  <a:pt x="66581" y="63646"/>
                </a:lnTo>
                <a:close/>
                <a:moveTo>
                  <a:pt x="85662" y="61979"/>
                </a:moveTo>
                <a:lnTo>
                  <a:pt x="87363" y="63646"/>
                </a:lnTo>
                <a:lnTo>
                  <a:pt x="87363" y="65681"/>
                </a:lnTo>
                <a:lnTo>
                  <a:pt x="81659" y="65681"/>
                </a:lnTo>
                <a:lnTo>
                  <a:pt x="77923" y="61979"/>
                </a:lnTo>
                <a:lnTo>
                  <a:pt x="85662" y="61979"/>
                </a:lnTo>
                <a:close/>
                <a:moveTo>
                  <a:pt x="89831" y="64514"/>
                </a:moveTo>
                <a:lnTo>
                  <a:pt x="91132" y="64514"/>
                </a:lnTo>
                <a:lnTo>
                  <a:pt x="91966" y="65348"/>
                </a:lnTo>
                <a:lnTo>
                  <a:pt x="91966" y="67149"/>
                </a:lnTo>
                <a:lnTo>
                  <a:pt x="90732" y="65915"/>
                </a:lnTo>
                <a:lnTo>
                  <a:pt x="90465" y="65781"/>
                </a:lnTo>
                <a:lnTo>
                  <a:pt x="88564" y="65781"/>
                </a:lnTo>
                <a:close/>
                <a:moveTo>
                  <a:pt x="92767" y="65348"/>
                </a:moveTo>
                <a:lnTo>
                  <a:pt x="93567" y="64514"/>
                </a:lnTo>
                <a:lnTo>
                  <a:pt x="94868" y="64514"/>
                </a:lnTo>
                <a:lnTo>
                  <a:pt x="96169" y="65815"/>
                </a:lnTo>
                <a:lnTo>
                  <a:pt x="94268" y="65815"/>
                </a:lnTo>
                <a:lnTo>
                  <a:pt x="94001" y="65915"/>
                </a:lnTo>
                <a:lnTo>
                  <a:pt x="92767" y="67149"/>
                </a:lnTo>
                <a:lnTo>
                  <a:pt x="92767" y="65348"/>
                </a:lnTo>
                <a:close/>
                <a:moveTo>
                  <a:pt x="97370" y="63646"/>
                </a:moveTo>
                <a:lnTo>
                  <a:pt x="99071" y="61979"/>
                </a:lnTo>
                <a:lnTo>
                  <a:pt x="106810" y="61979"/>
                </a:lnTo>
                <a:lnTo>
                  <a:pt x="103074" y="65681"/>
                </a:lnTo>
                <a:lnTo>
                  <a:pt x="97370" y="65681"/>
                </a:lnTo>
                <a:lnTo>
                  <a:pt x="97370" y="63646"/>
                </a:lnTo>
                <a:close/>
                <a:moveTo>
                  <a:pt x="116450" y="61979"/>
                </a:moveTo>
                <a:lnTo>
                  <a:pt x="118152" y="63646"/>
                </a:lnTo>
                <a:lnTo>
                  <a:pt x="118152" y="65681"/>
                </a:lnTo>
                <a:lnTo>
                  <a:pt x="112447" y="65681"/>
                </a:lnTo>
                <a:lnTo>
                  <a:pt x="108711" y="61979"/>
                </a:lnTo>
                <a:lnTo>
                  <a:pt x="116450" y="61979"/>
                </a:lnTo>
                <a:close/>
                <a:moveTo>
                  <a:pt x="120653" y="64514"/>
                </a:moveTo>
                <a:lnTo>
                  <a:pt x="121954" y="64514"/>
                </a:lnTo>
                <a:lnTo>
                  <a:pt x="122755" y="65348"/>
                </a:lnTo>
                <a:lnTo>
                  <a:pt x="122755" y="67149"/>
                </a:lnTo>
                <a:lnTo>
                  <a:pt x="121521" y="65915"/>
                </a:lnTo>
                <a:lnTo>
                  <a:pt x="121254" y="65781"/>
                </a:lnTo>
                <a:lnTo>
                  <a:pt x="119352" y="65781"/>
                </a:lnTo>
                <a:close/>
                <a:moveTo>
                  <a:pt x="123555" y="65348"/>
                </a:moveTo>
                <a:lnTo>
                  <a:pt x="124389" y="64514"/>
                </a:lnTo>
                <a:lnTo>
                  <a:pt x="125657" y="64514"/>
                </a:lnTo>
                <a:lnTo>
                  <a:pt x="126958" y="65815"/>
                </a:lnTo>
                <a:lnTo>
                  <a:pt x="125056" y="65815"/>
                </a:lnTo>
                <a:lnTo>
                  <a:pt x="124790" y="65915"/>
                </a:lnTo>
                <a:lnTo>
                  <a:pt x="123555" y="67149"/>
                </a:lnTo>
                <a:lnTo>
                  <a:pt x="123555" y="65348"/>
                </a:lnTo>
                <a:close/>
                <a:moveTo>
                  <a:pt x="128159" y="63646"/>
                </a:moveTo>
                <a:lnTo>
                  <a:pt x="129860" y="61979"/>
                </a:lnTo>
                <a:lnTo>
                  <a:pt x="137599" y="61979"/>
                </a:lnTo>
                <a:lnTo>
                  <a:pt x="133863" y="65681"/>
                </a:lnTo>
                <a:lnTo>
                  <a:pt x="128159" y="65681"/>
                </a:lnTo>
                <a:lnTo>
                  <a:pt x="128159" y="63646"/>
                </a:lnTo>
                <a:close/>
                <a:moveTo>
                  <a:pt x="147272" y="61979"/>
                </a:moveTo>
                <a:lnTo>
                  <a:pt x="148940" y="63646"/>
                </a:lnTo>
                <a:lnTo>
                  <a:pt x="148940" y="65681"/>
                </a:lnTo>
                <a:lnTo>
                  <a:pt x="143236" y="65681"/>
                </a:lnTo>
                <a:lnTo>
                  <a:pt x="139500" y="61979"/>
                </a:lnTo>
                <a:lnTo>
                  <a:pt x="147272" y="61979"/>
                </a:lnTo>
                <a:close/>
                <a:moveTo>
                  <a:pt x="151442" y="64514"/>
                </a:moveTo>
                <a:lnTo>
                  <a:pt x="152743" y="64514"/>
                </a:lnTo>
                <a:lnTo>
                  <a:pt x="153543" y="65348"/>
                </a:lnTo>
                <a:lnTo>
                  <a:pt x="153543" y="67149"/>
                </a:lnTo>
                <a:lnTo>
                  <a:pt x="152309" y="65915"/>
                </a:lnTo>
                <a:lnTo>
                  <a:pt x="152042" y="65781"/>
                </a:lnTo>
                <a:lnTo>
                  <a:pt x="150141" y="65781"/>
                </a:lnTo>
                <a:close/>
                <a:moveTo>
                  <a:pt x="154344" y="65348"/>
                </a:moveTo>
                <a:lnTo>
                  <a:pt x="155178" y="64514"/>
                </a:lnTo>
                <a:lnTo>
                  <a:pt x="156479" y="64514"/>
                </a:lnTo>
                <a:lnTo>
                  <a:pt x="157746" y="65815"/>
                </a:lnTo>
                <a:lnTo>
                  <a:pt x="155845" y="65815"/>
                </a:lnTo>
                <a:lnTo>
                  <a:pt x="155578" y="65915"/>
                </a:lnTo>
                <a:lnTo>
                  <a:pt x="154344" y="67149"/>
                </a:lnTo>
                <a:close/>
                <a:moveTo>
                  <a:pt x="158947" y="63646"/>
                </a:moveTo>
                <a:lnTo>
                  <a:pt x="160649" y="61979"/>
                </a:lnTo>
                <a:lnTo>
                  <a:pt x="168387" y="61979"/>
                </a:lnTo>
                <a:lnTo>
                  <a:pt x="164651" y="65681"/>
                </a:lnTo>
                <a:lnTo>
                  <a:pt x="158947" y="65681"/>
                </a:lnTo>
                <a:lnTo>
                  <a:pt x="158947" y="63646"/>
                </a:lnTo>
                <a:close/>
                <a:moveTo>
                  <a:pt x="178061" y="61979"/>
                </a:moveTo>
                <a:lnTo>
                  <a:pt x="179729" y="63646"/>
                </a:lnTo>
                <a:lnTo>
                  <a:pt x="179729" y="65681"/>
                </a:lnTo>
                <a:lnTo>
                  <a:pt x="174025" y="65681"/>
                </a:lnTo>
                <a:lnTo>
                  <a:pt x="170289" y="61979"/>
                </a:lnTo>
                <a:lnTo>
                  <a:pt x="178061" y="61979"/>
                </a:lnTo>
                <a:close/>
                <a:moveTo>
                  <a:pt x="182231" y="64514"/>
                </a:moveTo>
                <a:lnTo>
                  <a:pt x="183532" y="64514"/>
                </a:lnTo>
                <a:lnTo>
                  <a:pt x="184332" y="65348"/>
                </a:lnTo>
                <a:lnTo>
                  <a:pt x="184332" y="67149"/>
                </a:lnTo>
                <a:lnTo>
                  <a:pt x="183098" y="65915"/>
                </a:lnTo>
                <a:lnTo>
                  <a:pt x="182831" y="65781"/>
                </a:lnTo>
                <a:lnTo>
                  <a:pt x="180930" y="65781"/>
                </a:lnTo>
                <a:close/>
                <a:moveTo>
                  <a:pt x="185133" y="65348"/>
                </a:moveTo>
                <a:lnTo>
                  <a:pt x="185967" y="64514"/>
                </a:lnTo>
                <a:lnTo>
                  <a:pt x="187268" y="64514"/>
                </a:lnTo>
                <a:lnTo>
                  <a:pt x="188535" y="65815"/>
                </a:lnTo>
                <a:lnTo>
                  <a:pt x="186667" y="65815"/>
                </a:lnTo>
                <a:lnTo>
                  <a:pt x="186367" y="65915"/>
                </a:lnTo>
                <a:lnTo>
                  <a:pt x="185133" y="67149"/>
                </a:lnTo>
                <a:close/>
                <a:moveTo>
                  <a:pt x="189736" y="63646"/>
                </a:moveTo>
                <a:lnTo>
                  <a:pt x="191437" y="61979"/>
                </a:lnTo>
                <a:lnTo>
                  <a:pt x="199176" y="61979"/>
                </a:lnTo>
                <a:lnTo>
                  <a:pt x="195473" y="65681"/>
                </a:lnTo>
                <a:lnTo>
                  <a:pt x="189736" y="65681"/>
                </a:lnTo>
                <a:lnTo>
                  <a:pt x="189736" y="63646"/>
                </a:lnTo>
                <a:close/>
                <a:moveTo>
                  <a:pt x="188869" y="56575"/>
                </a:moveTo>
                <a:lnTo>
                  <a:pt x="186801" y="56575"/>
                </a:lnTo>
                <a:lnTo>
                  <a:pt x="185133" y="54874"/>
                </a:lnTo>
                <a:lnTo>
                  <a:pt x="185133" y="47135"/>
                </a:lnTo>
                <a:lnTo>
                  <a:pt x="188869" y="50871"/>
                </a:lnTo>
                <a:lnTo>
                  <a:pt x="188869" y="56575"/>
                </a:lnTo>
                <a:close/>
                <a:moveTo>
                  <a:pt x="184332" y="54874"/>
                </a:moveTo>
                <a:lnTo>
                  <a:pt x="182664" y="56575"/>
                </a:lnTo>
                <a:lnTo>
                  <a:pt x="180629" y="56575"/>
                </a:lnTo>
                <a:lnTo>
                  <a:pt x="180629" y="50871"/>
                </a:lnTo>
                <a:lnTo>
                  <a:pt x="184332" y="47135"/>
                </a:lnTo>
                <a:lnTo>
                  <a:pt x="184332" y="54874"/>
                </a:lnTo>
                <a:close/>
                <a:moveTo>
                  <a:pt x="171723" y="51905"/>
                </a:moveTo>
                <a:lnTo>
                  <a:pt x="169755" y="53873"/>
                </a:lnTo>
                <a:lnTo>
                  <a:pt x="169755" y="52005"/>
                </a:lnTo>
                <a:lnTo>
                  <a:pt x="171156" y="50570"/>
                </a:lnTo>
                <a:lnTo>
                  <a:pt x="173157" y="50570"/>
                </a:lnTo>
                <a:lnTo>
                  <a:pt x="174492" y="51905"/>
                </a:lnTo>
                <a:close/>
                <a:moveTo>
                  <a:pt x="172957" y="47835"/>
                </a:moveTo>
                <a:lnTo>
                  <a:pt x="172957" y="49203"/>
                </a:lnTo>
                <a:lnTo>
                  <a:pt x="170289" y="46568"/>
                </a:lnTo>
                <a:lnTo>
                  <a:pt x="174025" y="46568"/>
                </a:lnTo>
                <a:lnTo>
                  <a:pt x="173057" y="47568"/>
                </a:lnTo>
                <a:close/>
                <a:moveTo>
                  <a:pt x="170289" y="45800"/>
                </a:moveTo>
                <a:lnTo>
                  <a:pt x="172957" y="43132"/>
                </a:lnTo>
                <a:lnTo>
                  <a:pt x="172957" y="44700"/>
                </a:lnTo>
                <a:lnTo>
                  <a:pt x="174025" y="45800"/>
                </a:lnTo>
                <a:lnTo>
                  <a:pt x="170289" y="45800"/>
                </a:lnTo>
                <a:close/>
                <a:moveTo>
                  <a:pt x="169755" y="45233"/>
                </a:moveTo>
                <a:lnTo>
                  <a:pt x="169755" y="41497"/>
                </a:lnTo>
                <a:lnTo>
                  <a:pt x="170722" y="42465"/>
                </a:lnTo>
                <a:lnTo>
                  <a:pt x="170989" y="42598"/>
                </a:lnTo>
                <a:lnTo>
                  <a:pt x="172390" y="42598"/>
                </a:lnTo>
                <a:close/>
                <a:moveTo>
                  <a:pt x="168954" y="45233"/>
                </a:moveTo>
                <a:lnTo>
                  <a:pt x="166319" y="42598"/>
                </a:lnTo>
                <a:lnTo>
                  <a:pt x="167687" y="42598"/>
                </a:lnTo>
                <a:lnTo>
                  <a:pt x="167854" y="42598"/>
                </a:lnTo>
                <a:lnTo>
                  <a:pt x="168954" y="41497"/>
                </a:lnTo>
                <a:close/>
                <a:moveTo>
                  <a:pt x="168954" y="47135"/>
                </a:moveTo>
                <a:lnTo>
                  <a:pt x="168954" y="50871"/>
                </a:lnTo>
                <a:lnTo>
                  <a:pt x="167854" y="49770"/>
                </a:lnTo>
                <a:lnTo>
                  <a:pt x="166319" y="49770"/>
                </a:lnTo>
                <a:close/>
                <a:moveTo>
                  <a:pt x="158047" y="56575"/>
                </a:moveTo>
                <a:lnTo>
                  <a:pt x="156012" y="56575"/>
                </a:lnTo>
                <a:lnTo>
                  <a:pt x="154344" y="54874"/>
                </a:lnTo>
                <a:lnTo>
                  <a:pt x="154344" y="47135"/>
                </a:lnTo>
                <a:lnTo>
                  <a:pt x="158047" y="50871"/>
                </a:lnTo>
                <a:lnTo>
                  <a:pt x="158047" y="56575"/>
                </a:lnTo>
                <a:close/>
                <a:moveTo>
                  <a:pt x="153543" y="54874"/>
                </a:moveTo>
                <a:lnTo>
                  <a:pt x="151876" y="56575"/>
                </a:lnTo>
                <a:lnTo>
                  <a:pt x="149841" y="56575"/>
                </a:lnTo>
                <a:lnTo>
                  <a:pt x="149841" y="50871"/>
                </a:lnTo>
                <a:lnTo>
                  <a:pt x="153543" y="47135"/>
                </a:lnTo>
                <a:lnTo>
                  <a:pt x="153543" y="54874"/>
                </a:lnTo>
                <a:close/>
                <a:moveTo>
                  <a:pt x="140901" y="51905"/>
                </a:moveTo>
                <a:lnTo>
                  <a:pt x="138933" y="53873"/>
                </a:lnTo>
                <a:lnTo>
                  <a:pt x="138933" y="52005"/>
                </a:lnTo>
                <a:lnTo>
                  <a:pt x="140367" y="50570"/>
                </a:lnTo>
                <a:lnTo>
                  <a:pt x="142369" y="50570"/>
                </a:lnTo>
                <a:lnTo>
                  <a:pt x="143703" y="51905"/>
                </a:lnTo>
                <a:close/>
                <a:moveTo>
                  <a:pt x="142135" y="47835"/>
                </a:moveTo>
                <a:lnTo>
                  <a:pt x="142135" y="49203"/>
                </a:lnTo>
                <a:lnTo>
                  <a:pt x="139500" y="46568"/>
                </a:lnTo>
                <a:lnTo>
                  <a:pt x="143236" y="46568"/>
                </a:lnTo>
                <a:lnTo>
                  <a:pt x="142269" y="47568"/>
                </a:lnTo>
                <a:close/>
                <a:moveTo>
                  <a:pt x="139500" y="45800"/>
                </a:moveTo>
                <a:lnTo>
                  <a:pt x="142135" y="43132"/>
                </a:lnTo>
                <a:lnTo>
                  <a:pt x="142135" y="44700"/>
                </a:lnTo>
                <a:lnTo>
                  <a:pt x="143236" y="45800"/>
                </a:lnTo>
                <a:lnTo>
                  <a:pt x="139500" y="45800"/>
                </a:lnTo>
                <a:close/>
                <a:moveTo>
                  <a:pt x="138933" y="45233"/>
                </a:moveTo>
                <a:lnTo>
                  <a:pt x="138933" y="41497"/>
                </a:lnTo>
                <a:lnTo>
                  <a:pt x="140034" y="42598"/>
                </a:lnTo>
                <a:lnTo>
                  <a:pt x="140201" y="42598"/>
                </a:lnTo>
                <a:lnTo>
                  <a:pt x="141602" y="42598"/>
                </a:lnTo>
                <a:close/>
                <a:moveTo>
                  <a:pt x="138166" y="45233"/>
                </a:moveTo>
                <a:lnTo>
                  <a:pt x="135531" y="42598"/>
                </a:lnTo>
                <a:lnTo>
                  <a:pt x="136898" y="42598"/>
                </a:lnTo>
                <a:lnTo>
                  <a:pt x="137165" y="42465"/>
                </a:lnTo>
                <a:lnTo>
                  <a:pt x="138166" y="41497"/>
                </a:lnTo>
                <a:lnTo>
                  <a:pt x="138166" y="45233"/>
                </a:lnTo>
                <a:close/>
                <a:moveTo>
                  <a:pt x="138166" y="47135"/>
                </a:moveTo>
                <a:lnTo>
                  <a:pt x="138166" y="50871"/>
                </a:lnTo>
                <a:lnTo>
                  <a:pt x="137165" y="49903"/>
                </a:lnTo>
                <a:lnTo>
                  <a:pt x="136898" y="49770"/>
                </a:lnTo>
                <a:lnTo>
                  <a:pt x="135531" y="49770"/>
                </a:lnTo>
                <a:close/>
                <a:moveTo>
                  <a:pt x="127258" y="56575"/>
                </a:moveTo>
                <a:lnTo>
                  <a:pt x="125223" y="56575"/>
                </a:lnTo>
                <a:lnTo>
                  <a:pt x="123555" y="54874"/>
                </a:lnTo>
                <a:lnTo>
                  <a:pt x="123555" y="47135"/>
                </a:lnTo>
                <a:lnTo>
                  <a:pt x="127258" y="50871"/>
                </a:lnTo>
                <a:close/>
                <a:moveTo>
                  <a:pt x="122755" y="54874"/>
                </a:moveTo>
                <a:lnTo>
                  <a:pt x="121087" y="56575"/>
                </a:lnTo>
                <a:lnTo>
                  <a:pt x="119052" y="56575"/>
                </a:lnTo>
                <a:lnTo>
                  <a:pt x="119052" y="50871"/>
                </a:lnTo>
                <a:lnTo>
                  <a:pt x="122755" y="47135"/>
                </a:lnTo>
                <a:close/>
                <a:moveTo>
                  <a:pt x="110112" y="51905"/>
                </a:moveTo>
                <a:lnTo>
                  <a:pt x="108144" y="53873"/>
                </a:lnTo>
                <a:lnTo>
                  <a:pt x="108144" y="52005"/>
                </a:lnTo>
                <a:lnTo>
                  <a:pt x="109579" y="50570"/>
                </a:lnTo>
                <a:lnTo>
                  <a:pt x="111580" y="50570"/>
                </a:lnTo>
                <a:lnTo>
                  <a:pt x="112914" y="51905"/>
                </a:lnTo>
                <a:close/>
                <a:moveTo>
                  <a:pt x="111347" y="47835"/>
                </a:moveTo>
                <a:lnTo>
                  <a:pt x="111347" y="49203"/>
                </a:lnTo>
                <a:lnTo>
                  <a:pt x="108711" y="46568"/>
                </a:lnTo>
                <a:lnTo>
                  <a:pt x="112447" y="46568"/>
                </a:lnTo>
                <a:lnTo>
                  <a:pt x="111480" y="47568"/>
                </a:lnTo>
                <a:close/>
                <a:moveTo>
                  <a:pt x="108711" y="45800"/>
                </a:moveTo>
                <a:lnTo>
                  <a:pt x="111347" y="43132"/>
                </a:lnTo>
                <a:lnTo>
                  <a:pt x="111347" y="44700"/>
                </a:lnTo>
                <a:lnTo>
                  <a:pt x="112447" y="45800"/>
                </a:lnTo>
                <a:lnTo>
                  <a:pt x="108711" y="45800"/>
                </a:lnTo>
                <a:close/>
                <a:moveTo>
                  <a:pt x="108144" y="45233"/>
                </a:moveTo>
                <a:lnTo>
                  <a:pt x="108144" y="41497"/>
                </a:lnTo>
                <a:lnTo>
                  <a:pt x="109145" y="42465"/>
                </a:lnTo>
                <a:lnTo>
                  <a:pt x="109412" y="42598"/>
                </a:lnTo>
                <a:lnTo>
                  <a:pt x="110813" y="42598"/>
                </a:lnTo>
                <a:close/>
                <a:moveTo>
                  <a:pt x="107377" y="45233"/>
                </a:moveTo>
                <a:lnTo>
                  <a:pt x="104709" y="42598"/>
                </a:lnTo>
                <a:lnTo>
                  <a:pt x="106110" y="42598"/>
                </a:lnTo>
                <a:lnTo>
                  <a:pt x="106276" y="42598"/>
                </a:lnTo>
                <a:lnTo>
                  <a:pt x="107377" y="41497"/>
                </a:lnTo>
                <a:lnTo>
                  <a:pt x="107377" y="45233"/>
                </a:lnTo>
                <a:close/>
                <a:moveTo>
                  <a:pt x="107377" y="47135"/>
                </a:moveTo>
                <a:lnTo>
                  <a:pt x="107377" y="50871"/>
                </a:lnTo>
                <a:lnTo>
                  <a:pt x="106276" y="49770"/>
                </a:lnTo>
                <a:lnTo>
                  <a:pt x="104709" y="49770"/>
                </a:lnTo>
                <a:close/>
                <a:moveTo>
                  <a:pt x="96469" y="56575"/>
                </a:moveTo>
                <a:lnTo>
                  <a:pt x="94435" y="56575"/>
                </a:lnTo>
                <a:lnTo>
                  <a:pt x="92767" y="54874"/>
                </a:lnTo>
                <a:lnTo>
                  <a:pt x="92767" y="47135"/>
                </a:lnTo>
                <a:lnTo>
                  <a:pt x="96469" y="50871"/>
                </a:lnTo>
                <a:close/>
                <a:moveTo>
                  <a:pt x="91966" y="54874"/>
                </a:moveTo>
                <a:lnTo>
                  <a:pt x="90298" y="56575"/>
                </a:lnTo>
                <a:lnTo>
                  <a:pt x="88264" y="56575"/>
                </a:lnTo>
                <a:lnTo>
                  <a:pt x="88264" y="50871"/>
                </a:lnTo>
                <a:lnTo>
                  <a:pt x="91966" y="47135"/>
                </a:lnTo>
                <a:close/>
                <a:moveTo>
                  <a:pt x="79324" y="51905"/>
                </a:moveTo>
                <a:lnTo>
                  <a:pt x="77356" y="53873"/>
                </a:lnTo>
                <a:lnTo>
                  <a:pt x="77356" y="52005"/>
                </a:lnTo>
                <a:lnTo>
                  <a:pt x="78790" y="50570"/>
                </a:lnTo>
                <a:lnTo>
                  <a:pt x="80792" y="50570"/>
                </a:lnTo>
                <a:lnTo>
                  <a:pt x="82126" y="51905"/>
                </a:lnTo>
                <a:close/>
                <a:moveTo>
                  <a:pt x="80558" y="47835"/>
                </a:moveTo>
                <a:lnTo>
                  <a:pt x="80558" y="49203"/>
                </a:lnTo>
                <a:lnTo>
                  <a:pt x="77923" y="46568"/>
                </a:lnTo>
                <a:lnTo>
                  <a:pt x="81659" y="46568"/>
                </a:lnTo>
                <a:lnTo>
                  <a:pt x="80691" y="47568"/>
                </a:lnTo>
                <a:close/>
                <a:moveTo>
                  <a:pt x="77923" y="45800"/>
                </a:moveTo>
                <a:lnTo>
                  <a:pt x="80558" y="43132"/>
                </a:lnTo>
                <a:lnTo>
                  <a:pt x="80558" y="44700"/>
                </a:lnTo>
                <a:lnTo>
                  <a:pt x="81659" y="45800"/>
                </a:lnTo>
                <a:lnTo>
                  <a:pt x="77923" y="45800"/>
                </a:lnTo>
                <a:close/>
                <a:moveTo>
                  <a:pt x="77356" y="45233"/>
                </a:moveTo>
                <a:lnTo>
                  <a:pt x="77356" y="41497"/>
                </a:lnTo>
                <a:lnTo>
                  <a:pt x="78457" y="42598"/>
                </a:lnTo>
                <a:lnTo>
                  <a:pt x="78623" y="42598"/>
                </a:lnTo>
                <a:lnTo>
                  <a:pt x="79991" y="42598"/>
                </a:lnTo>
                <a:close/>
                <a:moveTo>
                  <a:pt x="76589" y="45233"/>
                </a:moveTo>
                <a:lnTo>
                  <a:pt x="73920" y="42598"/>
                </a:lnTo>
                <a:lnTo>
                  <a:pt x="75321" y="42598"/>
                </a:lnTo>
                <a:lnTo>
                  <a:pt x="75588" y="42465"/>
                </a:lnTo>
                <a:lnTo>
                  <a:pt x="76555" y="41497"/>
                </a:lnTo>
                <a:lnTo>
                  <a:pt x="76555" y="45233"/>
                </a:lnTo>
                <a:close/>
                <a:moveTo>
                  <a:pt x="76589" y="47135"/>
                </a:moveTo>
                <a:lnTo>
                  <a:pt x="76589" y="50871"/>
                </a:lnTo>
                <a:lnTo>
                  <a:pt x="75588" y="49903"/>
                </a:lnTo>
                <a:lnTo>
                  <a:pt x="75321" y="49770"/>
                </a:lnTo>
                <a:lnTo>
                  <a:pt x="73920" y="49770"/>
                </a:lnTo>
                <a:close/>
                <a:moveTo>
                  <a:pt x="65681" y="56575"/>
                </a:moveTo>
                <a:lnTo>
                  <a:pt x="63646" y="56575"/>
                </a:lnTo>
                <a:lnTo>
                  <a:pt x="61978" y="54874"/>
                </a:lnTo>
                <a:lnTo>
                  <a:pt x="61978" y="47135"/>
                </a:lnTo>
                <a:lnTo>
                  <a:pt x="65681" y="50871"/>
                </a:lnTo>
                <a:close/>
                <a:moveTo>
                  <a:pt x="61178" y="54874"/>
                </a:moveTo>
                <a:lnTo>
                  <a:pt x="59510" y="56575"/>
                </a:lnTo>
                <a:lnTo>
                  <a:pt x="57475" y="56575"/>
                </a:lnTo>
                <a:lnTo>
                  <a:pt x="57475" y="50871"/>
                </a:lnTo>
                <a:lnTo>
                  <a:pt x="61178" y="47135"/>
                </a:lnTo>
                <a:close/>
                <a:moveTo>
                  <a:pt x="48535" y="51905"/>
                </a:moveTo>
                <a:lnTo>
                  <a:pt x="46567" y="53873"/>
                </a:lnTo>
                <a:lnTo>
                  <a:pt x="46567" y="52005"/>
                </a:lnTo>
                <a:lnTo>
                  <a:pt x="48001" y="50570"/>
                </a:lnTo>
                <a:lnTo>
                  <a:pt x="50003" y="50570"/>
                </a:lnTo>
                <a:lnTo>
                  <a:pt x="51337" y="51905"/>
                </a:lnTo>
                <a:close/>
                <a:moveTo>
                  <a:pt x="46567" y="47135"/>
                </a:moveTo>
                <a:lnTo>
                  <a:pt x="49202" y="49770"/>
                </a:lnTo>
                <a:lnTo>
                  <a:pt x="47835" y="49770"/>
                </a:lnTo>
                <a:lnTo>
                  <a:pt x="47568" y="49903"/>
                </a:lnTo>
                <a:lnTo>
                  <a:pt x="46567" y="50871"/>
                </a:lnTo>
                <a:lnTo>
                  <a:pt x="46567" y="47135"/>
                </a:lnTo>
                <a:close/>
                <a:moveTo>
                  <a:pt x="49769" y="47835"/>
                </a:moveTo>
                <a:lnTo>
                  <a:pt x="49769" y="49203"/>
                </a:lnTo>
                <a:lnTo>
                  <a:pt x="47134" y="46568"/>
                </a:lnTo>
                <a:lnTo>
                  <a:pt x="50870" y="46568"/>
                </a:lnTo>
                <a:lnTo>
                  <a:pt x="49903" y="47568"/>
                </a:lnTo>
                <a:close/>
                <a:moveTo>
                  <a:pt x="47134" y="45800"/>
                </a:moveTo>
                <a:lnTo>
                  <a:pt x="49769" y="43132"/>
                </a:lnTo>
                <a:lnTo>
                  <a:pt x="49769" y="44700"/>
                </a:lnTo>
                <a:lnTo>
                  <a:pt x="50870" y="45800"/>
                </a:lnTo>
                <a:lnTo>
                  <a:pt x="47134" y="45800"/>
                </a:lnTo>
                <a:close/>
                <a:moveTo>
                  <a:pt x="46567" y="45233"/>
                </a:moveTo>
                <a:lnTo>
                  <a:pt x="46567" y="41497"/>
                </a:lnTo>
                <a:lnTo>
                  <a:pt x="47534" y="42465"/>
                </a:lnTo>
                <a:lnTo>
                  <a:pt x="47835" y="42598"/>
                </a:lnTo>
                <a:lnTo>
                  <a:pt x="49202" y="42598"/>
                </a:lnTo>
                <a:close/>
                <a:moveTo>
                  <a:pt x="45767" y="45233"/>
                </a:moveTo>
                <a:lnTo>
                  <a:pt x="43131" y="42598"/>
                </a:lnTo>
                <a:lnTo>
                  <a:pt x="44532" y="42598"/>
                </a:lnTo>
                <a:lnTo>
                  <a:pt x="44699" y="42598"/>
                </a:lnTo>
                <a:lnTo>
                  <a:pt x="45767" y="41497"/>
                </a:lnTo>
                <a:close/>
                <a:moveTo>
                  <a:pt x="45767" y="47135"/>
                </a:moveTo>
                <a:lnTo>
                  <a:pt x="45767" y="50871"/>
                </a:lnTo>
                <a:lnTo>
                  <a:pt x="44699" y="49770"/>
                </a:lnTo>
                <a:lnTo>
                  <a:pt x="43131" y="49770"/>
                </a:lnTo>
                <a:close/>
                <a:moveTo>
                  <a:pt x="45767" y="76022"/>
                </a:moveTo>
                <a:lnTo>
                  <a:pt x="43131" y="73387"/>
                </a:lnTo>
                <a:lnTo>
                  <a:pt x="44699" y="73387"/>
                </a:lnTo>
                <a:lnTo>
                  <a:pt x="45767" y="72286"/>
                </a:lnTo>
                <a:close/>
                <a:moveTo>
                  <a:pt x="43798" y="71285"/>
                </a:moveTo>
                <a:lnTo>
                  <a:pt x="45767" y="69317"/>
                </a:lnTo>
                <a:lnTo>
                  <a:pt x="45767" y="71152"/>
                </a:lnTo>
                <a:lnTo>
                  <a:pt x="44366" y="72586"/>
                </a:lnTo>
                <a:lnTo>
                  <a:pt x="42364" y="72586"/>
                </a:lnTo>
                <a:lnTo>
                  <a:pt x="41030" y="71285"/>
                </a:lnTo>
                <a:close/>
                <a:moveTo>
                  <a:pt x="42564" y="75321"/>
                </a:moveTo>
                <a:lnTo>
                  <a:pt x="42564" y="73954"/>
                </a:lnTo>
                <a:lnTo>
                  <a:pt x="45233" y="76589"/>
                </a:lnTo>
                <a:lnTo>
                  <a:pt x="41497" y="76589"/>
                </a:lnTo>
                <a:lnTo>
                  <a:pt x="42464" y="75588"/>
                </a:lnTo>
                <a:close/>
                <a:moveTo>
                  <a:pt x="45233" y="77356"/>
                </a:moveTo>
                <a:lnTo>
                  <a:pt x="42564" y="80025"/>
                </a:lnTo>
                <a:lnTo>
                  <a:pt x="42564" y="78457"/>
                </a:lnTo>
                <a:lnTo>
                  <a:pt x="41497" y="77356"/>
                </a:lnTo>
                <a:close/>
                <a:moveTo>
                  <a:pt x="45767" y="77923"/>
                </a:moveTo>
                <a:lnTo>
                  <a:pt x="45767" y="81659"/>
                </a:lnTo>
                <a:lnTo>
                  <a:pt x="44699" y="80559"/>
                </a:lnTo>
                <a:lnTo>
                  <a:pt x="44532" y="80559"/>
                </a:lnTo>
                <a:lnTo>
                  <a:pt x="43131" y="80559"/>
                </a:lnTo>
                <a:close/>
                <a:moveTo>
                  <a:pt x="46567" y="77923"/>
                </a:moveTo>
                <a:lnTo>
                  <a:pt x="49202" y="80559"/>
                </a:lnTo>
                <a:lnTo>
                  <a:pt x="47835" y="80559"/>
                </a:lnTo>
                <a:lnTo>
                  <a:pt x="47568" y="80692"/>
                </a:lnTo>
                <a:lnTo>
                  <a:pt x="46567" y="81659"/>
                </a:lnTo>
                <a:lnTo>
                  <a:pt x="46567" y="77923"/>
                </a:lnTo>
                <a:close/>
                <a:moveTo>
                  <a:pt x="46567" y="76022"/>
                </a:moveTo>
                <a:lnTo>
                  <a:pt x="46567" y="72286"/>
                </a:lnTo>
                <a:lnTo>
                  <a:pt x="47534" y="73253"/>
                </a:lnTo>
                <a:lnTo>
                  <a:pt x="47835" y="73387"/>
                </a:lnTo>
                <a:lnTo>
                  <a:pt x="49202" y="73387"/>
                </a:lnTo>
                <a:close/>
                <a:moveTo>
                  <a:pt x="57475" y="66582"/>
                </a:moveTo>
                <a:lnTo>
                  <a:pt x="59510" y="66582"/>
                </a:lnTo>
                <a:lnTo>
                  <a:pt x="61178" y="68283"/>
                </a:lnTo>
                <a:lnTo>
                  <a:pt x="61178" y="76022"/>
                </a:lnTo>
                <a:lnTo>
                  <a:pt x="57475" y="72286"/>
                </a:lnTo>
                <a:close/>
                <a:moveTo>
                  <a:pt x="61978" y="68283"/>
                </a:moveTo>
                <a:lnTo>
                  <a:pt x="63646" y="66582"/>
                </a:lnTo>
                <a:lnTo>
                  <a:pt x="65681" y="66582"/>
                </a:lnTo>
                <a:lnTo>
                  <a:pt x="65681" y="72286"/>
                </a:lnTo>
                <a:lnTo>
                  <a:pt x="61978" y="76022"/>
                </a:lnTo>
                <a:close/>
                <a:moveTo>
                  <a:pt x="74620" y="71285"/>
                </a:moveTo>
                <a:lnTo>
                  <a:pt x="76589" y="69317"/>
                </a:lnTo>
                <a:lnTo>
                  <a:pt x="76589" y="71152"/>
                </a:lnTo>
                <a:lnTo>
                  <a:pt x="75154" y="72586"/>
                </a:lnTo>
                <a:lnTo>
                  <a:pt x="73153" y="72586"/>
                </a:lnTo>
                <a:lnTo>
                  <a:pt x="71818" y="71285"/>
                </a:lnTo>
                <a:close/>
                <a:moveTo>
                  <a:pt x="73386" y="75321"/>
                </a:moveTo>
                <a:lnTo>
                  <a:pt x="73386" y="73954"/>
                </a:lnTo>
                <a:lnTo>
                  <a:pt x="76021" y="76589"/>
                </a:lnTo>
                <a:lnTo>
                  <a:pt x="72285" y="76589"/>
                </a:lnTo>
                <a:lnTo>
                  <a:pt x="73253" y="75588"/>
                </a:lnTo>
                <a:close/>
                <a:moveTo>
                  <a:pt x="76021" y="77356"/>
                </a:moveTo>
                <a:lnTo>
                  <a:pt x="73386" y="80025"/>
                </a:lnTo>
                <a:lnTo>
                  <a:pt x="73386" y="78457"/>
                </a:lnTo>
                <a:lnTo>
                  <a:pt x="72285" y="77356"/>
                </a:lnTo>
                <a:close/>
                <a:moveTo>
                  <a:pt x="76589" y="77923"/>
                </a:moveTo>
                <a:lnTo>
                  <a:pt x="76589" y="81659"/>
                </a:lnTo>
                <a:lnTo>
                  <a:pt x="75588" y="80692"/>
                </a:lnTo>
                <a:lnTo>
                  <a:pt x="75321" y="80559"/>
                </a:lnTo>
                <a:lnTo>
                  <a:pt x="73920" y="80559"/>
                </a:lnTo>
                <a:close/>
                <a:moveTo>
                  <a:pt x="77356" y="77923"/>
                </a:moveTo>
                <a:lnTo>
                  <a:pt x="80024" y="80559"/>
                </a:lnTo>
                <a:lnTo>
                  <a:pt x="78623" y="80559"/>
                </a:lnTo>
                <a:lnTo>
                  <a:pt x="78457" y="80559"/>
                </a:lnTo>
                <a:lnTo>
                  <a:pt x="77356" y="81659"/>
                </a:lnTo>
                <a:lnTo>
                  <a:pt x="77356" y="77923"/>
                </a:lnTo>
                <a:close/>
                <a:moveTo>
                  <a:pt x="77356" y="76022"/>
                </a:moveTo>
                <a:lnTo>
                  <a:pt x="77356" y="72286"/>
                </a:lnTo>
                <a:lnTo>
                  <a:pt x="78457" y="73387"/>
                </a:lnTo>
                <a:lnTo>
                  <a:pt x="80024" y="73387"/>
                </a:lnTo>
                <a:close/>
                <a:moveTo>
                  <a:pt x="88264" y="66582"/>
                </a:moveTo>
                <a:lnTo>
                  <a:pt x="90298" y="66582"/>
                </a:lnTo>
                <a:lnTo>
                  <a:pt x="91966" y="68283"/>
                </a:lnTo>
                <a:lnTo>
                  <a:pt x="91966" y="76022"/>
                </a:lnTo>
                <a:lnTo>
                  <a:pt x="88264" y="72286"/>
                </a:lnTo>
                <a:close/>
                <a:moveTo>
                  <a:pt x="92767" y="68283"/>
                </a:moveTo>
                <a:lnTo>
                  <a:pt x="94435" y="66582"/>
                </a:lnTo>
                <a:lnTo>
                  <a:pt x="96469" y="66582"/>
                </a:lnTo>
                <a:lnTo>
                  <a:pt x="96469" y="72286"/>
                </a:lnTo>
                <a:lnTo>
                  <a:pt x="92767" y="76022"/>
                </a:lnTo>
                <a:close/>
                <a:moveTo>
                  <a:pt x="105409" y="71285"/>
                </a:moveTo>
                <a:lnTo>
                  <a:pt x="107377" y="69317"/>
                </a:lnTo>
                <a:lnTo>
                  <a:pt x="107377" y="71152"/>
                </a:lnTo>
                <a:lnTo>
                  <a:pt x="105943" y="72586"/>
                </a:lnTo>
                <a:lnTo>
                  <a:pt x="103941" y="72586"/>
                </a:lnTo>
                <a:lnTo>
                  <a:pt x="102607" y="71285"/>
                </a:lnTo>
                <a:close/>
                <a:moveTo>
                  <a:pt x="104175" y="75321"/>
                </a:moveTo>
                <a:lnTo>
                  <a:pt x="104175" y="73954"/>
                </a:lnTo>
                <a:lnTo>
                  <a:pt x="106810" y="76589"/>
                </a:lnTo>
                <a:lnTo>
                  <a:pt x="103074" y="76589"/>
                </a:lnTo>
                <a:lnTo>
                  <a:pt x="104041" y="75588"/>
                </a:lnTo>
                <a:close/>
                <a:moveTo>
                  <a:pt x="106810" y="77356"/>
                </a:moveTo>
                <a:lnTo>
                  <a:pt x="104175" y="80025"/>
                </a:lnTo>
                <a:lnTo>
                  <a:pt x="104175" y="78457"/>
                </a:lnTo>
                <a:lnTo>
                  <a:pt x="103074" y="77356"/>
                </a:lnTo>
                <a:close/>
                <a:moveTo>
                  <a:pt x="107377" y="77923"/>
                </a:moveTo>
                <a:lnTo>
                  <a:pt x="107377" y="81659"/>
                </a:lnTo>
                <a:lnTo>
                  <a:pt x="106276" y="80559"/>
                </a:lnTo>
                <a:lnTo>
                  <a:pt x="106110" y="80559"/>
                </a:lnTo>
                <a:lnTo>
                  <a:pt x="104709" y="80559"/>
                </a:lnTo>
                <a:close/>
                <a:moveTo>
                  <a:pt x="108144" y="77923"/>
                </a:moveTo>
                <a:lnTo>
                  <a:pt x="110813" y="80559"/>
                </a:lnTo>
                <a:lnTo>
                  <a:pt x="109412" y="80559"/>
                </a:lnTo>
                <a:lnTo>
                  <a:pt x="109145" y="80692"/>
                </a:lnTo>
                <a:lnTo>
                  <a:pt x="108144" y="81659"/>
                </a:lnTo>
                <a:lnTo>
                  <a:pt x="108144" y="77923"/>
                </a:lnTo>
                <a:close/>
                <a:moveTo>
                  <a:pt x="108144" y="76022"/>
                </a:moveTo>
                <a:lnTo>
                  <a:pt x="108144" y="72286"/>
                </a:lnTo>
                <a:lnTo>
                  <a:pt x="109145" y="73253"/>
                </a:lnTo>
                <a:lnTo>
                  <a:pt x="109412" y="73387"/>
                </a:lnTo>
                <a:lnTo>
                  <a:pt x="110813" y="73387"/>
                </a:lnTo>
                <a:close/>
                <a:moveTo>
                  <a:pt x="119052" y="66582"/>
                </a:moveTo>
                <a:lnTo>
                  <a:pt x="121087" y="66582"/>
                </a:lnTo>
                <a:lnTo>
                  <a:pt x="122755" y="68283"/>
                </a:lnTo>
                <a:lnTo>
                  <a:pt x="122755" y="76022"/>
                </a:lnTo>
                <a:lnTo>
                  <a:pt x="119052" y="72286"/>
                </a:lnTo>
                <a:close/>
                <a:moveTo>
                  <a:pt x="123555" y="68283"/>
                </a:moveTo>
                <a:lnTo>
                  <a:pt x="125223" y="66582"/>
                </a:lnTo>
                <a:lnTo>
                  <a:pt x="127258" y="66582"/>
                </a:lnTo>
                <a:lnTo>
                  <a:pt x="127258" y="72286"/>
                </a:lnTo>
                <a:lnTo>
                  <a:pt x="123555" y="76022"/>
                </a:lnTo>
                <a:lnTo>
                  <a:pt x="123555" y="68283"/>
                </a:lnTo>
                <a:close/>
                <a:moveTo>
                  <a:pt x="136198" y="71285"/>
                </a:moveTo>
                <a:lnTo>
                  <a:pt x="138166" y="69317"/>
                </a:lnTo>
                <a:lnTo>
                  <a:pt x="138166" y="71152"/>
                </a:lnTo>
                <a:lnTo>
                  <a:pt x="136731" y="72586"/>
                </a:lnTo>
                <a:lnTo>
                  <a:pt x="134730" y="72586"/>
                </a:lnTo>
                <a:lnTo>
                  <a:pt x="133396" y="71285"/>
                </a:lnTo>
                <a:close/>
                <a:moveTo>
                  <a:pt x="134964" y="75321"/>
                </a:moveTo>
                <a:lnTo>
                  <a:pt x="134964" y="73954"/>
                </a:lnTo>
                <a:lnTo>
                  <a:pt x="137599" y="76589"/>
                </a:lnTo>
                <a:lnTo>
                  <a:pt x="133863" y="76589"/>
                </a:lnTo>
                <a:lnTo>
                  <a:pt x="134830" y="75588"/>
                </a:lnTo>
                <a:close/>
                <a:moveTo>
                  <a:pt x="137599" y="77356"/>
                </a:moveTo>
                <a:lnTo>
                  <a:pt x="134964" y="80025"/>
                </a:lnTo>
                <a:lnTo>
                  <a:pt x="134964" y="78457"/>
                </a:lnTo>
                <a:lnTo>
                  <a:pt x="133863" y="77356"/>
                </a:lnTo>
                <a:close/>
                <a:moveTo>
                  <a:pt x="138166" y="77923"/>
                </a:moveTo>
                <a:lnTo>
                  <a:pt x="138166" y="81659"/>
                </a:lnTo>
                <a:lnTo>
                  <a:pt x="137165" y="80692"/>
                </a:lnTo>
                <a:lnTo>
                  <a:pt x="136898" y="80559"/>
                </a:lnTo>
                <a:lnTo>
                  <a:pt x="135531" y="80559"/>
                </a:lnTo>
                <a:close/>
                <a:moveTo>
                  <a:pt x="138933" y="77923"/>
                </a:moveTo>
                <a:lnTo>
                  <a:pt x="141602" y="80559"/>
                </a:lnTo>
                <a:lnTo>
                  <a:pt x="140201" y="80559"/>
                </a:lnTo>
                <a:lnTo>
                  <a:pt x="140034" y="80559"/>
                </a:lnTo>
                <a:lnTo>
                  <a:pt x="138933" y="81659"/>
                </a:lnTo>
                <a:close/>
                <a:moveTo>
                  <a:pt x="138933" y="76022"/>
                </a:moveTo>
                <a:lnTo>
                  <a:pt x="138933" y="72286"/>
                </a:lnTo>
                <a:lnTo>
                  <a:pt x="140034" y="73387"/>
                </a:lnTo>
                <a:lnTo>
                  <a:pt x="141602" y="73387"/>
                </a:lnTo>
                <a:close/>
                <a:moveTo>
                  <a:pt x="149841" y="66582"/>
                </a:moveTo>
                <a:lnTo>
                  <a:pt x="151876" y="66582"/>
                </a:lnTo>
                <a:lnTo>
                  <a:pt x="153543" y="68283"/>
                </a:lnTo>
                <a:lnTo>
                  <a:pt x="153543" y="76022"/>
                </a:lnTo>
                <a:lnTo>
                  <a:pt x="149841" y="72286"/>
                </a:lnTo>
                <a:lnTo>
                  <a:pt x="149841" y="66582"/>
                </a:lnTo>
                <a:close/>
                <a:moveTo>
                  <a:pt x="154344" y="68283"/>
                </a:moveTo>
                <a:lnTo>
                  <a:pt x="156012" y="66582"/>
                </a:lnTo>
                <a:lnTo>
                  <a:pt x="158047" y="66582"/>
                </a:lnTo>
                <a:lnTo>
                  <a:pt x="158047" y="72286"/>
                </a:lnTo>
                <a:lnTo>
                  <a:pt x="154344" y="76022"/>
                </a:lnTo>
                <a:lnTo>
                  <a:pt x="154344" y="68283"/>
                </a:lnTo>
                <a:close/>
                <a:moveTo>
                  <a:pt x="166986" y="71285"/>
                </a:moveTo>
                <a:lnTo>
                  <a:pt x="168954" y="69317"/>
                </a:lnTo>
                <a:lnTo>
                  <a:pt x="168954" y="71152"/>
                </a:lnTo>
                <a:lnTo>
                  <a:pt x="167520" y="72586"/>
                </a:lnTo>
                <a:lnTo>
                  <a:pt x="165519" y="72586"/>
                </a:lnTo>
                <a:lnTo>
                  <a:pt x="164184" y="71285"/>
                </a:lnTo>
                <a:close/>
                <a:moveTo>
                  <a:pt x="165752" y="75321"/>
                </a:moveTo>
                <a:lnTo>
                  <a:pt x="165752" y="73954"/>
                </a:lnTo>
                <a:lnTo>
                  <a:pt x="168387" y="76589"/>
                </a:lnTo>
                <a:lnTo>
                  <a:pt x="164651" y="76589"/>
                </a:lnTo>
                <a:lnTo>
                  <a:pt x="165619" y="75588"/>
                </a:lnTo>
                <a:close/>
                <a:moveTo>
                  <a:pt x="168387" y="77356"/>
                </a:moveTo>
                <a:lnTo>
                  <a:pt x="165752" y="80025"/>
                </a:lnTo>
                <a:lnTo>
                  <a:pt x="165752" y="78457"/>
                </a:lnTo>
                <a:lnTo>
                  <a:pt x="164651" y="77356"/>
                </a:lnTo>
                <a:close/>
                <a:moveTo>
                  <a:pt x="168954" y="77923"/>
                </a:moveTo>
                <a:lnTo>
                  <a:pt x="168954" y="81659"/>
                </a:lnTo>
                <a:lnTo>
                  <a:pt x="167854" y="80559"/>
                </a:lnTo>
                <a:lnTo>
                  <a:pt x="167687" y="80559"/>
                </a:lnTo>
                <a:lnTo>
                  <a:pt x="166319" y="80559"/>
                </a:lnTo>
                <a:close/>
                <a:moveTo>
                  <a:pt x="169755" y="77923"/>
                </a:moveTo>
                <a:lnTo>
                  <a:pt x="172390" y="80559"/>
                </a:lnTo>
                <a:lnTo>
                  <a:pt x="170989" y="80559"/>
                </a:lnTo>
                <a:lnTo>
                  <a:pt x="170722" y="80692"/>
                </a:lnTo>
                <a:lnTo>
                  <a:pt x="169755" y="81659"/>
                </a:lnTo>
                <a:lnTo>
                  <a:pt x="169755" y="77923"/>
                </a:lnTo>
                <a:close/>
                <a:moveTo>
                  <a:pt x="169755" y="76022"/>
                </a:moveTo>
                <a:lnTo>
                  <a:pt x="169755" y="72286"/>
                </a:lnTo>
                <a:lnTo>
                  <a:pt x="170722" y="73253"/>
                </a:lnTo>
                <a:lnTo>
                  <a:pt x="170989" y="73387"/>
                </a:lnTo>
                <a:lnTo>
                  <a:pt x="172390" y="73387"/>
                </a:lnTo>
                <a:close/>
                <a:moveTo>
                  <a:pt x="180629" y="66582"/>
                </a:moveTo>
                <a:lnTo>
                  <a:pt x="182664" y="66582"/>
                </a:lnTo>
                <a:lnTo>
                  <a:pt x="184332" y="68283"/>
                </a:lnTo>
                <a:lnTo>
                  <a:pt x="184332" y="76022"/>
                </a:lnTo>
                <a:lnTo>
                  <a:pt x="180629" y="72286"/>
                </a:lnTo>
                <a:lnTo>
                  <a:pt x="180629" y="66582"/>
                </a:lnTo>
                <a:close/>
                <a:moveTo>
                  <a:pt x="185133" y="68283"/>
                </a:moveTo>
                <a:lnTo>
                  <a:pt x="186801" y="66582"/>
                </a:lnTo>
                <a:lnTo>
                  <a:pt x="188835" y="66582"/>
                </a:lnTo>
                <a:lnTo>
                  <a:pt x="188835" y="72286"/>
                </a:lnTo>
                <a:lnTo>
                  <a:pt x="185133" y="76022"/>
                </a:lnTo>
                <a:lnTo>
                  <a:pt x="185133" y="68283"/>
                </a:lnTo>
                <a:close/>
                <a:moveTo>
                  <a:pt x="197775" y="71285"/>
                </a:moveTo>
                <a:lnTo>
                  <a:pt x="199743" y="69317"/>
                </a:lnTo>
                <a:lnTo>
                  <a:pt x="199743" y="71152"/>
                </a:lnTo>
                <a:lnTo>
                  <a:pt x="198309" y="72586"/>
                </a:lnTo>
                <a:lnTo>
                  <a:pt x="196307" y="72586"/>
                </a:lnTo>
                <a:lnTo>
                  <a:pt x="194973" y="71285"/>
                </a:lnTo>
                <a:close/>
                <a:moveTo>
                  <a:pt x="199743" y="76022"/>
                </a:moveTo>
                <a:lnTo>
                  <a:pt x="197108" y="73387"/>
                </a:lnTo>
                <a:lnTo>
                  <a:pt x="198476" y="73387"/>
                </a:lnTo>
                <a:lnTo>
                  <a:pt x="198776" y="73253"/>
                </a:lnTo>
                <a:lnTo>
                  <a:pt x="199743" y="72286"/>
                </a:lnTo>
                <a:lnTo>
                  <a:pt x="199743" y="76022"/>
                </a:lnTo>
                <a:close/>
                <a:moveTo>
                  <a:pt x="196541" y="75321"/>
                </a:moveTo>
                <a:lnTo>
                  <a:pt x="196541" y="73954"/>
                </a:lnTo>
                <a:lnTo>
                  <a:pt x="199176" y="76589"/>
                </a:lnTo>
                <a:lnTo>
                  <a:pt x="195440" y="76589"/>
                </a:lnTo>
                <a:lnTo>
                  <a:pt x="196407" y="75588"/>
                </a:lnTo>
                <a:close/>
                <a:moveTo>
                  <a:pt x="199176" y="77356"/>
                </a:moveTo>
                <a:lnTo>
                  <a:pt x="196541" y="80025"/>
                </a:lnTo>
                <a:lnTo>
                  <a:pt x="196541" y="78457"/>
                </a:lnTo>
                <a:lnTo>
                  <a:pt x="195440" y="77356"/>
                </a:lnTo>
                <a:close/>
                <a:moveTo>
                  <a:pt x="199743" y="77923"/>
                </a:moveTo>
                <a:lnTo>
                  <a:pt x="199743" y="81659"/>
                </a:lnTo>
                <a:lnTo>
                  <a:pt x="198776" y="80692"/>
                </a:lnTo>
                <a:lnTo>
                  <a:pt x="198476" y="80559"/>
                </a:lnTo>
                <a:lnTo>
                  <a:pt x="197108" y="80559"/>
                </a:lnTo>
                <a:close/>
                <a:moveTo>
                  <a:pt x="200544" y="77923"/>
                </a:moveTo>
                <a:lnTo>
                  <a:pt x="203179" y="80559"/>
                </a:lnTo>
                <a:lnTo>
                  <a:pt x="201778" y="80559"/>
                </a:lnTo>
                <a:lnTo>
                  <a:pt x="201644" y="80559"/>
                </a:lnTo>
                <a:lnTo>
                  <a:pt x="200544" y="81659"/>
                </a:lnTo>
                <a:close/>
                <a:moveTo>
                  <a:pt x="200544" y="76022"/>
                </a:moveTo>
                <a:lnTo>
                  <a:pt x="200544" y="72286"/>
                </a:lnTo>
                <a:lnTo>
                  <a:pt x="201644" y="73387"/>
                </a:lnTo>
                <a:lnTo>
                  <a:pt x="203179" y="73387"/>
                </a:lnTo>
                <a:close/>
                <a:moveTo>
                  <a:pt x="200544" y="54974"/>
                </a:moveTo>
                <a:lnTo>
                  <a:pt x="202812" y="52672"/>
                </a:lnTo>
                <a:lnTo>
                  <a:pt x="206081" y="52672"/>
                </a:lnTo>
                <a:lnTo>
                  <a:pt x="207749" y="54373"/>
                </a:lnTo>
                <a:lnTo>
                  <a:pt x="203679" y="54373"/>
                </a:lnTo>
                <a:lnTo>
                  <a:pt x="203412" y="54473"/>
                </a:lnTo>
                <a:lnTo>
                  <a:pt x="200544" y="57342"/>
                </a:lnTo>
                <a:close/>
                <a:moveTo>
                  <a:pt x="205848" y="51338"/>
                </a:moveTo>
                <a:lnTo>
                  <a:pt x="204513" y="50003"/>
                </a:lnTo>
                <a:lnTo>
                  <a:pt x="204513" y="48002"/>
                </a:lnTo>
                <a:lnTo>
                  <a:pt x="205948" y="46568"/>
                </a:lnTo>
                <a:lnTo>
                  <a:pt x="207816" y="46568"/>
                </a:lnTo>
                <a:lnTo>
                  <a:pt x="205848" y="48536"/>
                </a:lnTo>
                <a:close/>
                <a:moveTo>
                  <a:pt x="205948" y="45800"/>
                </a:moveTo>
                <a:lnTo>
                  <a:pt x="204513" y="44366"/>
                </a:lnTo>
                <a:lnTo>
                  <a:pt x="204513" y="42365"/>
                </a:lnTo>
                <a:lnTo>
                  <a:pt x="205848" y="41030"/>
                </a:lnTo>
                <a:lnTo>
                  <a:pt x="205848" y="43832"/>
                </a:lnTo>
                <a:lnTo>
                  <a:pt x="207816" y="45800"/>
                </a:lnTo>
                <a:lnTo>
                  <a:pt x="205948" y="45800"/>
                </a:lnTo>
                <a:close/>
                <a:moveTo>
                  <a:pt x="203979" y="41797"/>
                </a:moveTo>
                <a:lnTo>
                  <a:pt x="201945" y="41797"/>
                </a:lnTo>
                <a:lnTo>
                  <a:pt x="200544" y="40363"/>
                </a:lnTo>
                <a:lnTo>
                  <a:pt x="200544" y="38495"/>
                </a:lnTo>
                <a:lnTo>
                  <a:pt x="202512" y="40463"/>
                </a:lnTo>
                <a:lnTo>
                  <a:pt x="202645" y="40463"/>
                </a:lnTo>
                <a:lnTo>
                  <a:pt x="205280" y="40463"/>
                </a:lnTo>
                <a:close/>
                <a:moveTo>
                  <a:pt x="199743" y="40363"/>
                </a:moveTo>
                <a:lnTo>
                  <a:pt x="198309" y="41797"/>
                </a:lnTo>
                <a:lnTo>
                  <a:pt x="196307" y="41797"/>
                </a:lnTo>
                <a:lnTo>
                  <a:pt x="194973" y="40463"/>
                </a:lnTo>
                <a:lnTo>
                  <a:pt x="197775" y="40463"/>
                </a:lnTo>
                <a:lnTo>
                  <a:pt x="199743" y="38495"/>
                </a:lnTo>
                <a:lnTo>
                  <a:pt x="199743" y="40363"/>
                </a:lnTo>
                <a:close/>
                <a:moveTo>
                  <a:pt x="194339" y="46568"/>
                </a:moveTo>
                <a:lnTo>
                  <a:pt x="195740" y="48002"/>
                </a:lnTo>
                <a:lnTo>
                  <a:pt x="195740" y="50003"/>
                </a:lnTo>
                <a:lnTo>
                  <a:pt x="194439" y="51338"/>
                </a:lnTo>
                <a:lnTo>
                  <a:pt x="194439" y="48536"/>
                </a:lnTo>
                <a:lnTo>
                  <a:pt x="192471" y="46568"/>
                </a:lnTo>
                <a:lnTo>
                  <a:pt x="194339" y="46568"/>
                </a:lnTo>
                <a:close/>
                <a:moveTo>
                  <a:pt x="175059" y="48536"/>
                </a:moveTo>
                <a:lnTo>
                  <a:pt x="175059" y="51338"/>
                </a:lnTo>
                <a:lnTo>
                  <a:pt x="173725" y="50003"/>
                </a:lnTo>
                <a:lnTo>
                  <a:pt x="173725" y="48002"/>
                </a:lnTo>
                <a:lnTo>
                  <a:pt x="175159" y="46568"/>
                </a:lnTo>
                <a:lnTo>
                  <a:pt x="177027" y="46568"/>
                </a:lnTo>
                <a:close/>
                <a:moveTo>
                  <a:pt x="175159" y="45800"/>
                </a:moveTo>
                <a:lnTo>
                  <a:pt x="173725" y="44366"/>
                </a:lnTo>
                <a:lnTo>
                  <a:pt x="173725" y="42365"/>
                </a:lnTo>
                <a:lnTo>
                  <a:pt x="175059" y="41030"/>
                </a:lnTo>
                <a:lnTo>
                  <a:pt x="175059" y="43832"/>
                </a:lnTo>
                <a:lnTo>
                  <a:pt x="177027" y="45800"/>
                </a:lnTo>
                <a:lnTo>
                  <a:pt x="175159" y="45800"/>
                </a:lnTo>
                <a:close/>
                <a:moveTo>
                  <a:pt x="173191" y="41797"/>
                </a:moveTo>
                <a:lnTo>
                  <a:pt x="171156" y="41797"/>
                </a:lnTo>
                <a:lnTo>
                  <a:pt x="169755" y="40363"/>
                </a:lnTo>
                <a:lnTo>
                  <a:pt x="169755" y="38495"/>
                </a:lnTo>
                <a:lnTo>
                  <a:pt x="171723" y="40463"/>
                </a:lnTo>
                <a:lnTo>
                  <a:pt x="174492" y="40463"/>
                </a:lnTo>
                <a:close/>
                <a:moveTo>
                  <a:pt x="168954" y="40363"/>
                </a:moveTo>
                <a:lnTo>
                  <a:pt x="167520" y="41797"/>
                </a:lnTo>
                <a:lnTo>
                  <a:pt x="165519" y="41797"/>
                </a:lnTo>
                <a:lnTo>
                  <a:pt x="164184" y="40463"/>
                </a:lnTo>
                <a:lnTo>
                  <a:pt x="166820" y="40463"/>
                </a:lnTo>
                <a:lnTo>
                  <a:pt x="166986" y="40463"/>
                </a:lnTo>
                <a:lnTo>
                  <a:pt x="168954" y="38495"/>
                </a:lnTo>
                <a:lnTo>
                  <a:pt x="168954" y="40363"/>
                </a:lnTo>
                <a:close/>
                <a:moveTo>
                  <a:pt x="163517" y="46568"/>
                </a:moveTo>
                <a:lnTo>
                  <a:pt x="164952" y="48002"/>
                </a:lnTo>
                <a:lnTo>
                  <a:pt x="164952" y="50003"/>
                </a:lnTo>
                <a:lnTo>
                  <a:pt x="163651" y="51338"/>
                </a:lnTo>
                <a:lnTo>
                  <a:pt x="163651" y="48536"/>
                </a:lnTo>
                <a:lnTo>
                  <a:pt x="161649" y="46568"/>
                </a:lnTo>
                <a:lnTo>
                  <a:pt x="163517" y="46568"/>
                </a:lnTo>
                <a:close/>
                <a:moveTo>
                  <a:pt x="144270" y="48536"/>
                </a:moveTo>
                <a:lnTo>
                  <a:pt x="144270" y="51338"/>
                </a:lnTo>
                <a:lnTo>
                  <a:pt x="142936" y="50003"/>
                </a:lnTo>
                <a:lnTo>
                  <a:pt x="142936" y="48002"/>
                </a:lnTo>
                <a:lnTo>
                  <a:pt x="144370" y="46568"/>
                </a:lnTo>
                <a:lnTo>
                  <a:pt x="146238" y="46568"/>
                </a:lnTo>
                <a:close/>
                <a:moveTo>
                  <a:pt x="144370" y="45800"/>
                </a:moveTo>
                <a:lnTo>
                  <a:pt x="142936" y="44366"/>
                </a:lnTo>
                <a:lnTo>
                  <a:pt x="142936" y="42365"/>
                </a:lnTo>
                <a:lnTo>
                  <a:pt x="144270" y="41030"/>
                </a:lnTo>
                <a:lnTo>
                  <a:pt x="144270" y="43832"/>
                </a:lnTo>
                <a:lnTo>
                  <a:pt x="146238" y="45800"/>
                </a:lnTo>
                <a:lnTo>
                  <a:pt x="144370" y="45800"/>
                </a:lnTo>
                <a:close/>
                <a:moveTo>
                  <a:pt x="142369" y="41797"/>
                </a:moveTo>
                <a:lnTo>
                  <a:pt x="140367" y="41797"/>
                </a:lnTo>
                <a:lnTo>
                  <a:pt x="138933" y="40363"/>
                </a:lnTo>
                <a:lnTo>
                  <a:pt x="138933" y="38495"/>
                </a:lnTo>
                <a:lnTo>
                  <a:pt x="140901" y="40463"/>
                </a:lnTo>
                <a:lnTo>
                  <a:pt x="141068" y="40463"/>
                </a:lnTo>
                <a:lnTo>
                  <a:pt x="143703" y="40463"/>
                </a:lnTo>
                <a:close/>
                <a:moveTo>
                  <a:pt x="138166" y="40363"/>
                </a:moveTo>
                <a:lnTo>
                  <a:pt x="136731" y="41797"/>
                </a:lnTo>
                <a:lnTo>
                  <a:pt x="134730" y="41797"/>
                </a:lnTo>
                <a:lnTo>
                  <a:pt x="133396" y="40463"/>
                </a:lnTo>
                <a:lnTo>
                  <a:pt x="136198" y="40463"/>
                </a:lnTo>
                <a:lnTo>
                  <a:pt x="138166" y="38495"/>
                </a:lnTo>
                <a:close/>
                <a:moveTo>
                  <a:pt x="132729" y="46568"/>
                </a:moveTo>
                <a:lnTo>
                  <a:pt x="134163" y="48002"/>
                </a:lnTo>
                <a:lnTo>
                  <a:pt x="134163" y="50003"/>
                </a:lnTo>
                <a:lnTo>
                  <a:pt x="132862" y="51338"/>
                </a:lnTo>
                <a:lnTo>
                  <a:pt x="132862" y="48536"/>
                </a:lnTo>
                <a:lnTo>
                  <a:pt x="130894" y="46568"/>
                </a:lnTo>
                <a:lnTo>
                  <a:pt x="132729" y="46568"/>
                </a:lnTo>
                <a:close/>
                <a:moveTo>
                  <a:pt x="113482" y="48536"/>
                </a:moveTo>
                <a:lnTo>
                  <a:pt x="113482" y="51338"/>
                </a:lnTo>
                <a:lnTo>
                  <a:pt x="112147" y="50003"/>
                </a:lnTo>
                <a:lnTo>
                  <a:pt x="112147" y="48002"/>
                </a:lnTo>
                <a:lnTo>
                  <a:pt x="113582" y="46568"/>
                </a:lnTo>
                <a:lnTo>
                  <a:pt x="115450" y="46568"/>
                </a:lnTo>
                <a:close/>
                <a:moveTo>
                  <a:pt x="113582" y="45800"/>
                </a:moveTo>
                <a:lnTo>
                  <a:pt x="112147" y="44366"/>
                </a:lnTo>
                <a:lnTo>
                  <a:pt x="112147" y="42365"/>
                </a:lnTo>
                <a:lnTo>
                  <a:pt x="113482" y="41030"/>
                </a:lnTo>
                <a:lnTo>
                  <a:pt x="113482" y="43832"/>
                </a:lnTo>
                <a:lnTo>
                  <a:pt x="115450" y="45800"/>
                </a:lnTo>
                <a:lnTo>
                  <a:pt x="113582" y="45800"/>
                </a:lnTo>
                <a:close/>
                <a:moveTo>
                  <a:pt x="111580" y="41797"/>
                </a:moveTo>
                <a:lnTo>
                  <a:pt x="109579" y="41797"/>
                </a:lnTo>
                <a:lnTo>
                  <a:pt x="108144" y="40363"/>
                </a:lnTo>
                <a:lnTo>
                  <a:pt x="108144" y="38495"/>
                </a:lnTo>
                <a:lnTo>
                  <a:pt x="110112" y="40463"/>
                </a:lnTo>
                <a:lnTo>
                  <a:pt x="112914" y="40463"/>
                </a:lnTo>
                <a:close/>
                <a:moveTo>
                  <a:pt x="107377" y="40363"/>
                </a:moveTo>
                <a:lnTo>
                  <a:pt x="105943" y="41797"/>
                </a:lnTo>
                <a:lnTo>
                  <a:pt x="103941" y="41797"/>
                </a:lnTo>
                <a:lnTo>
                  <a:pt x="102607" y="40463"/>
                </a:lnTo>
                <a:lnTo>
                  <a:pt x="105242" y="40463"/>
                </a:lnTo>
                <a:lnTo>
                  <a:pt x="105376" y="40463"/>
                </a:lnTo>
                <a:lnTo>
                  <a:pt x="107344" y="38495"/>
                </a:lnTo>
                <a:lnTo>
                  <a:pt x="107344" y="40363"/>
                </a:lnTo>
                <a:close/>
                <a:moveTo>
                  <a:pt x="101940" y="46568"/>
                </a:moveTo>
                <a:lnTo>
                  <a:pt x="103374" y="48002"/>
                </a:lnTo>
                <a:lnTo>
                  <a:pt x="103374" y="50003"/>
                </a:lnTo>
                <a:lnTo>
                  <a:pt x="102040" y="51338"/>
                </a:lnTo>
                <a:lnTo>
                  <a:pt x="102040" y="48536"/>
                </a:lnTo>
                <a:lnTo>
                  <a:pt x="100072" y="46568"/>
                </a:lnTo>
                <a:lnTo>
                  <a:pt x="101940" y="46568"/>
                </a:lnTo>
                <a:close/>
                <a:moveTo>
                  <a:pt x="82660" y="48536"/>
                </a:moveTo>
                <a:lnTo>
                  <a:pt x="82660" y="51338"/>
                </a:lnTo>
                <a:lnTo>
                  <a:pt x="81359" y="50003"/>
                </a:lnTo>
                <a:lnTo>
                  <a:pt x="81359" y="48002"/>
                </a:lnTo>
                <a:lnTo>
                  <a:pt x="82793" y="46568"/>
                </a:lnTo>
                <a:lnTo>
                  <a:pt x="84628" y="46568"/>
                </a:lnTo>
                <a:close/>
                <a:moveTo>
                  <a:pt x="82793" y="45800"/>
                </a:moveTo>
                <a:lnTo>
                  <a:pt x="81359" y="44366"/>
                </a:lnTo>
                <a:lnTo>
                  <a:pt x="81359" y="42365"/>
                </a:lnTo>
                <a:lnTo>
                  <a:pt x="82660" y="41030"/>
                </a:lnTo>
                <a:lnTo>
                  <a:pt x="82660" y="43832"/>
                </a:lnTo>
                <a:lnTo>
                  <a:pt x="84628" y="45800"/>
                </a:lnTo>
                <a:lnTo>
                  <a:pt x="82793" y="45800"/>
                </a:lnTo>
                <a:close/>
                <a:moveTo>
                  <a:pt x="80792" y="41797"/>
                </a:moveTo>
                <a:lnTo>
                  <a:pt x="78790" y="41797"/>
                </a:lnTo>
                <a:lnTo>
                  <a:pt x="77356" y="40363"/>
                </a:lnTo>
                <a:lnTo>
                  <a:pt x="77356" y="38495"/>
                </a:lnTo>
                <a:lnTo>
                  <a:pt x="79324" y="40463"/>
                </a:lnTo>
                <a:lnTo>
                  <a:pt x="79491" y="40463"/>
                </a:lnTo>
                <a:lnTo>
                  <a:pt x="82092" y="40463"/>
                </a:lnTo>
                <a:close/>
                <a:moveTo>
                  <a:pt x="76589" y="40363"/>
                </a:moveTo>
                <a:lnTo>
                  <a:pt x="75154" y="41797"/>
                </a:lnTo>
                <a:lnTo>
                  <a:pt x="73153" y="41797"/>
                </a:lnTo>
                <a:lnTo>
                  <a:pt x="71818" y="40463"/>
                </a:lnTo>
                <a:lnTo>
                  <a:pt x="74620" y="40463"/>
                </a:lnTo>
                <a:lnTo>
                  <a:pt x="76589" y="38495"/>
                </a:lnTo>
                <a:close/>
                <a:moveTo>
                  <a:pt x="71151" y="46568"/>
                </a:moveTo>
                <a:lnTo>
                  <a:pt x="72586" y="48002"/>
                </a:lnTo>
                <a:lnTo>
                  <a:pt x="72586" y="50003"/>
                </a:lnTo>
                <a:lnTo>
                  <a:pt x="71251" y="51338"/>
                </a:lnTo>
                <a:lnTo>
                  <a:pt x="71251" y="48536"/>
                </a:lnTo>
                <a:lnTo>
                  <a:pt x="69283" y="46568"/>
                </a:lnTo>
                <a:lnTo>
                  <a:pt x="71151" y="46568"/>
                </a:lnTo>
                <a:close/>
                <a:moveTo>
                  <a:pt x="51871" y="48536"/>
                </a:moveTo>
                <a:lnTo>
                  <a:pt x="51871" y="51338"/>
                </a:lnTo>
                <a:lnTo>
                  <a:pt x="50570" y="50003"/>
                </a:lnTo>
                <a:lnTo>
                  <a:pt x="50570" y="48002"/>
                </a:lnTo>
                <a:lnTo>
                  <a:pt x="51971" y="46568"/>
                </a:lnTo>
                <a:lnTo>
                  <a:pt x="53839" y="46568"/>
                </a:lnTo>
                <a:close/>
                <a:moveTo>
                  <a:pt x="51971" y="45800"/>
                </a:moveTo>
                <a:lnTo>
                  <a:pt x="50570" y="44366"/>
                </a:lnTo>
                <a:lnTo>
                  <a:pt x="50570" y="42365"/>
                </a:lnTo>
                <a:lnTo>
                  <a:pt x="51871" y="41030"/>
                </a:lnTo>
                <a:lnTo>
                  <a:pt x="51871" y="43832"/>
                </a:lnTo>
                <a:lnTo>
                  <a:pt x="53839" y="45800"/>
                </a:lnTo>
                <a:lnTo>
                  <a:pt x="51971" y="45800"/>
                </a:lnTo>
                <a:close/>
                <a:moveTo>
                  <a:pt x="50003" y="41797"/>
                </a:moveTo>
                <a:lnTo>
                  <a:pt x="48001" y="41797"/>
                </a:lnTo>
                <a:lnTo>
                  <a:pt x="46567" y="40363"/>
                </a:lnTo>
                <a:lnTo>
                  <a:pt x="46567" y="38495"/>
                </a:lnTo>
                <a:lnTo>
                  <a:pt x="48535" y="40463"/>
                </a:lnTo>
                <a:lnTo>
                  <a:pt x="51337" y="40463"/>
                </a:lnTo>
                <a:close/>
                <a:moveTo>
                  <a:pt x="45767" y="40363"/>
                </a:moveTo>
                <a:lnTo>
                  <a:pt x="44366" y="41797"/>
                </a:lnTo>
                <a:lnTo>
                  <a:pt x="42364" y="41797"/>
                </a:lnTo>
                <a:lnTo>
                  <a:pt x="41030" y="40463"/>
                </a:lnTo>
                <a:lnTo>
                  <a:pt x="43665" y="40463"/>
                </a:lnTo>
                <a:lnTo>
                  <a:pt x="43798" y="40463"/>
                </a:lnTo>
                <a:lnTo>
                  <a:pt x="45767" y="38495"/>
                </a:lnTo>
                <a:close/>
                <a:moveTo>
                  <a:pt x="40363" y="46568"/>
                </a:moveTo>
                <a:lnTo>
                  <a:pt x="41797" y="48002"/>
                </a:lnTo>
                <a:lnTo>
                  <a:pt x="41797" y="50003"/>
                </a:lnTo>
                <a:lnTo>
                  <a:pt x="40463" y="51338"/>
                </a:lnTo>
                <a:lnTo>
                  <a:pt x="40463" y="48536"/>
                </a:lnTo>
                <a:lnTo>
                  <a:pt x="38495" y="46568"/>
                </a:lnTo>
                <a:lnTo>
                  <a:pt x="40363" y="46568"/>
                </a:lnTo>
                <a:close/>
                <a:moveTo>
                  <a:pt x="40229" y="52672"/>
                </a:moveTo>
                <a:lnTo>
                  <a:pt x="43498" y="52672"/>
                </a:lnTo>
                <a:lnTo>
                  <a:pt x="45767" y="54974"/>
                </a:lnTo>
                <a:lnTo>
                  <a:pt x="45767" y="57342"/>
                </a:lnTo>
                <a:lnTo>
                  <a:pt x="42898" y="54473"/>
                </a:lnTo>
                <a:lnTo>
                  <a:pt x="42631" y="54340"/>
                </a:lnTo>
                <a:lnTo>
                  <a:pt x="38561" y="54340"/>
                </a:lnTo>
                <a:close/>
                <a:moveTo>
                  <a:pt x="45767" y="64714"/>
                </a:moveTo>
                <a:lnTo>
                  <a:pt x="42464" y="68016"/>
                </a:lnTo>
                <a:lnTo>
                  <a:pt x="37761" y="68016"/>
                </a:lnTo>
                <a:lnTo>
                  <a:pt x="36226" y="66482"/>
                </a:lnTo>
                <a:lnTo>
                  <a:pt x="41830" y="66482"/>
                </a:lnTo>
                <a:lnTo>
                  <a:pt x="45767" y="62546"/>
                </a:lnTo>
                <a:lnTo>
                  <a:pt x="45767" y="64714"/>
                </a:lnTo>
                <a:close/>
                <a:moveTo>
                  <a:pt x="40463" y="74621"/>
                </a:moveTo>
                <a:lnTo>
                  <a:pt x="40463" y="71819"/>
                </a:lnTo>
                <a:lnTo>
                  <a:pt x="41797" y="73153"/>
                </a:lnTo>
                <a:lnTo>
                  <a:pt x="41797" y="75155"/>
                </a:lnTo>
                <a:lnTo>
                  <a:pt x="40363" y="76589"/>
                </a:lnTo>
                <a:lnTo>
                  <a:pt x="38495" y="76589"/>
                </a:lnTo>
                <a:close/>
                <a:moveTo>
                  <a:pt x="40363" y="77356"/>
                </a:moveTo>
                <a:lnTo>
                  <a:pt x="41797" y="78791"/>
                </a:lnTo>
                <a:lnTo>
                  <a:pt x="41797" y="80792"/>
                </a:lnTo>
                <a:lnTo>
                  <a:pt x="40463" y="82126"/>
                </a:lnTo>
                <a:lnTo>
                  <a:pt x="40463" y="79324"/>
                </a:lnTo>
                <a:lnTo>
                  <a:pt x="38495" y="77356"/>
                </a:lnTo>
                <a:close/>
                <a:moveTo>
                  <a:pt x="42364" y="81359"/>
                </a:moveTo>
                <a:lnTo>
                  <a:pt x="44366" y="81359"/>
                </a:lnTo>
                <a:lnTo>
                  <a:pt x="45767" y="82794"/>
                </a:lnTo>
                <a:lnTo>
                  <a:pt x="45767" y="84662"/>
                </a:lnTo>
                <a:lnTo>
                  <a:pt x="43798" y="82693"/>
                </a:lnTo>
                <a:lnTo>
                  <a:pt x="43665" y="82693"/>
                </a:lnTo>
                <a:lnTo>
                  <a:pt x="41030" y="82693"/>
                </a:lnTo>
                <a:close/>
                <a:moveTo>
                  <a:pt x="46567" y="82794"/>
                </a:moveTo>
                <a:lnTo>
                  <a:pt x="48001" y="81359"/>
                </a:lnTo>
                <a:lnTo>
                  <a:pt x="50003" y="81359"/>
                </a:lnTo>
                <a:lnTo>
                  <a:pt x="51337" y="82693"/>
                </a:lnTo>
                <a:lnTo>
                  <a:pt x="48535" y="82693"/>
                </a:lnTo>
                <a:lnTo>
                  <a:pt x="46567" y="84662"/>
                </a:lnTo>
                <a:lnTo>
                  <a:pt x="46567" y="82794"/>
                </a:lnTo>
                <a:close/>
                <a:moveTo>
                  <a:pt x="51971" y="76589"/>
                </a:moveTo>
                <a:lnTo>
                  <a:pt x="50570" y="75155"/>
                </a:lnTo>
                <a:lnTo>
                  <a:pt x="50570" y="73153"/>
                </a:lnTo>
                <a:lnTo>
                  <a:pt x="51871" y="71819"/>
                </a:lnTo>
                <a:lnTo>
                  <a:pt x="51871" y="74621"/>
                </a:lnTo>
                <a:lnTo>
                  <a:pt x="53839" y="76589"/>
                </a:lnTo>
                <a:close/>
                <a:moveTo>
                  <a:pt x="71251" y="74621"/>
                </a:moveTo>
                <a:lnTo>
                  <a:pt x="71251" y="71819"/>
                </a:lnTo>
                <a:lnTo>
                  <a:pt x="72586" y="73153"/>
                </a:lnTo>
                <a:lnTo>
                  <a:pt x="72586" y="75155"/>
                </a:lnTo>
                <a:lnTo>
                  <a:pt x="71151" y="76589"/>
                </a:lnTo>
                <a:lnTo>
                  <a:pt x="69283" y="76589"/>
                </a:lnTo>
                <a:close/>
                <a:moveTo>
                  <a:pt x="71151" y="77356"/>
                </a:moveTo>
                <a:lnTo>
                  <a:pt x="72586" y="78791"/>
                </a:lnTo>
                <a:lnTo>
                  <a:pt x="72586" y="80792"/>
                </a:lnTo>
                <a:lnTo>
                  <a:pt x="71251" y="82126"/>
                </a:lnTo>
                <a:lnTo>
                  <a:pt x="71251" y="79324"/>
                </a:lnTo>
                <a:lnTo>
                  <a:pt x="69283" y="77356"/>
                </a:lnTo>
                <a:close/>
                <a:moveTo>
                  <a:pt x="73153" y="81359"/>
                </a:moveTo>
                <a:lnTo>
                  <a:pt x="75154" y="81359"/>
                </a:lnTo>
                <a:lnTo>
                  <a:pt x="76555" y="82794"/>
                </a:lnTo>
                <a:lnTo>
                  <a:pt x="76555" y="84662"/>
                </a:lnTo>
                <a:lnTo>
                  <a:pt x="74587" y="82693"/>
                </a:lnTo>
                <a:lnTo>
                  <a:pt x="71818" y="82693"/>
                </a:lnTo>
                <a:close/>
                <a:moveTo>
                  <a:pt x="77356" y="82794"/>
                </a:moveTo>
                <a:lnTo>
                  <a:pt x="78790" y="81359"/>
                </a:lnTo>
                <a:lnTo>
                  <a:pt x="80792" y="81359"/>
                </a:lnTo>
                <a:lnTo>
                  <a:pt x="82126" y="82693"/>
                </a:lnTo>
                <a:lnTo>
                  <a:pt x="79491" y="82693"/>
                </a:lnTo>
                <a:lnTo>
                  <a:pt x="79324" y="82693"/>
                </a:lnTo>
                <a:lnTo>
                  <a:pt x="77356" y="84662"/>
                </a:lnTo>
                <a:lnTo>
                  <a:pt x="77356" y="82794"/>
                </a:lnTo>
                <a:close/>
                <a:moveTo>
                  <a:pt x="82793" y="76589"/>
                </a:moveTo>
                <a:lnTo>
                  <a:pt x="81359" y="75155"/>
                </a:lnTo>
                <a:lnTo>
                  <a:pt x="81359" y="73153"/>
                </a:lnTo>
                <a:lnTo>
                  <a:pt x="82660" y="71819"/>
                </a:lnTo>
                <a:lnTo>
                  <a:pt x="82660" y="74621"/>
                </a:lnTo>
                <a:lnTo>
                  <a:pt x="84628" y="76589"/>
                </a:lnTo>
                <a:close/>
                <a:moveTo>
                  <a:pt x="102040" y="74621"/>
                </a:moveTo>
                <a:lnTo>
                  <a:pt x="102040" y="71819"/>
                </a:lnTo>
                <a:lnTo>
                  <a:pt x="103374" y="73153"/>
                </a:lnTo>
                <a:lnTo>
                  <a:pt x="103374" y="75155"/>
                </a:lnTo>
                <a:lnTo>
                  <a:pt x="101940" y="76589"/>
                </a:lnTo>
                <a:lnTo>
                  <a:pt x="100072" y="76589"/>
                </a:lnTo>
                <a:close/>
                <a:moveTo>
                  <a:pt x="101940" y="77356"/>
                </a:moveTo>
                <a:lnTo>
                  <a:pt x="103374" y="78791"/>
                </a:lnTo>
                <a:lnTo>
                  <a:pt x="103374" y="80792"/>
                </a:lnTo>
                <a:lnTo>
                  <a:pt x="102040" y="82126"/>
                </a:lnTo>
                <a:lnTo>
                  <a:pt x="102040" y="79324"/>
                </a:lnTo>
                <a:lnTo>
                  <a:pt x="100072" y="77356"/>
                </a:lnTo>
                <a:close/>
                <a:moveTo>
                  <a:pt x="103941" y="81359"/>
                </a:moveTo>
                <a:lnTo>
                  <a:pt x="105943" y="81359"/>
                </a:lnTo>
                <a:lnTo>
                  <a:pt x="107377" y="82794"/>
                </a:lnTo>
                <a:lnTo>
                  <a:pt x="107377" y="84662"/>
                </a:lnTo>
                <a:lnTo>
                  <a:pt x="105409" y="82693"/>
                </a:lnTo>
                <a:lnTo>
                  <a:pt x="105242" y="82693"/>
                </a:lnTo>
                <a:lnTo>
                  <a:pt x="102607" y="82693"/>
                </a:lnTo>
                <a:close/>
                <a:moveTo>
                  <a:pt x="108144" y="82794"/>
                </a:moveTo>
                <a:lnTo>
                  <a:pt x="109579" y="81359"/>
                </a:lnTo>
                <a:lnTo>
                  <a:pt x="111580" y="81359"/>
                </a:lnTo>
                <a:lnTo>
                  <a:pt x="112914" y="82693"/>
                </a:lnTo>
                <a:lnTo>
                  <a:pt x="110112" y="82693"/>
                </a:lnTo>
                <a:lnTo>
                  <a:pt x="108144" y="84662"/>
                </a:lnTo>
                <a:close/>
                <a:moveTo>
                  <a:pt x="113582" y="76589"/>
                </a:moveTo>
                <a:lnTo>
                  <a:pt x="112147" y="75155"/>
                </a:lnTo>
                <a:lnTo>
                  <a:pt x="112147" y="73153"/>
                </a:lnTo>
                <a:lnTo>
                  <a:pt x="113482" y="71819"/>
                </a:lnTo>
                <a:lnTo>
                  <a:pt x="113482" y="74621"/>
                </a:lnTo>
                <a:lnTo>
                  <a:pt x="115450" y="76589"/>
                </a:lnTo>
                <a:close/>
                <a:moveTo>
                  <a:pt x="132862" y="74621"/>
                </a:moveTo>
                <a:lnTo>
                  <a:pt x="132862" y="71819"/>
                </a:lnTo>
                <a:lnTo>
                  <a:pt x="134163" y="73153"/>
                </a:lnTo>
                <a:lnTo>
                  <a:pt x="134163" y="75155"/>
                </a:lnTo>
                <a:lnTo>
                  <a:pt x="132729" y="76589"/>
                </a:lnTo>
                <a:lnTo>
                  <a:pt x="130894" y="76589"/>
                </a:lnTo>
                <a:close/>
                <a:moveTo>
                  <a:pt x="132729" y="77356"/>
                </a:moveTo>
                <a:lnTo>
                  <a:pt x="134163" y="78791"/>
                </a:lnTo>
                <a:lnTo>
                  <a:pt x="134163" y="80792"/>
                </a:lnTo>
                <a:lnTo>
                  <a:pt x="132862" y="82126"/>
                </a:lnTo>
                <a:lnTo>
                  <a:pt x="132862" y="79324"/>
                </a:lnTo>
                <a:lnTo>
                  <a:pt x="130894" y="77356"/>
                </a:lnTo>
                <a:close/>
                <a:moveTo>
                  <a:pt x="134730" y="81359"/>
                </a:moveTo>
                <a:lnTo>
                  <a:pt x="136731" y="81359"/>
                </a:lnTo>
                <a:lnTo>
                  <a:pt x="138166" y="82794"/>
                </a:lnTo>
                <a:lnTo>
                  <a:pt x="138166" y="84662"/>
                </a:lnTo>
                <a:lnTo>
                  <a:pt x="136198" y="82693"/>
                </a:lnTo>
                <a:lnTo>
                  <a:pt x="133396" y="82693"/>
                </a:lnTo>
                <a:close/>
                <a:moveTo>
                  <a:pt x="138933" y="82794"/>
                </a:moveTo>
                <a:lnTo>
                  <a:pt x="140367" y="81359"/>
                </a:lnTo>
                <a:lnTo>
                  <a:pt x="142369" y="81359"/>
                </a:lnTo>
                <a:lnTo>
                  <a:pt x="143703" y="82693"/>
                </a:lnTo>
                <a:lnTo>
                  <a:pt x="141068" y="82693"/>
                </a:lnTo>
                <a:lnTo>
                  <a:pt x="140934" y="82693"/>
                </a:lnTo>
                <a:lnTo>
                  <a:pt x="138966" y="84662"/>
                </a:lnTo>
                <a:lnTo>
                  <a:pt x="138966" y="82794"/>
                </a:lnTo>
                <a:close/>
                <a:moveTo>
                  <a:pt x="144370" y="76589"/>
                </a:moveTo>
                <a:lnTo>
                  <a:pt x="142936" y="75155"/>
                </a:lnTo>
                <a:lnTo>
                  <a:pt x="142936" y="73153"/>
                </a:lnTo>
                <a:lnTo>
                  <a:pt x="144270" y="71819"/>
                </a:lnTo>
                <a:lnTo>
                  <a:pt x="144270" y="74621"/>
                </a:lnTo>
                <a:lnTo>
                  <a:pt x="146238" y="76589"/>
                </a:lnTo>
                <a:close/>
                <a:moveTo>
                  <a:pt x="163651" y="74621"/>
                </a:moveTo>
                <a:lnTo>
                  <a:pt x="163651" y="71819"/>
                </a:lnTo>
                <a:lnTo>
                  <a:pt x="164952" y="73153"/>
                </a:lnTo>
                <a:lnTo>
                  <a:pt x="164952" y="75155"/>
                </a:lnTo>
                <a:lnTo>
                  <a:pt x="163551" y="76589"/>
                </a:lnTo>
                <a:lnTo>
                  <a:pt x="161683" y="76589"/>
                </a:lnTo>
                <a:close/>
                <a:moveTo>
                  <a:pt x="163517" y="77356"/>
                </a:moveTo>
                <a:lnTo>
                  <a:pt x="164952" y="78791"/>
                </a:lnTo>
                <a:lnTo>
                  <a:pt x="164952" y="80792"/>
                </a:lnTo>
                <a:lnTo>
                  <a:pt x="163651" y="82126"/>
                </a:lnTo>
                <a:lnTo>
                  <a:pt x="163651" y="79324"/>
                </a:lnTo>
                <a:lnTo>
                  <a:pt x="161649" y="77356"/>
                </a:lnTo>
                <a:close/>
                <a:moveTo>
                  <a:pt x="165519" y="81359"/>
                </a:moveTo>
                <a:lnTo>
                  <a:pt x="167520" y="81359"/>
                </a:lnTo>
                <a:lnTo>
                  <a:pt x="168954" y="82794"/>
                </a:lnTo>
                <a:lnTo>
                  <a:pt x="168954" y="84662"/>
                </a:lnTo>
                <a:lnTo>
                  <a:pt x="166986" y="82693"/>
                </a:lnTo>
                <a:lnTo>
                  <a:pt x="166820" y="82693"/>
                </a:lnTo>
                <a:lnTo>
                  <a:pt x="164218" y="82693"/>
                </a:lnTo>
                <a:close/>
                <a:moveTo>
                  <a:pt x="169755" y="82794"/>
                </a:moveTo>
                <a:lnTo>
                  <a:pt x="171156" y="81359"/>
                </a:lnTo>
                <a:lnTo>
                  <a:pt x="173191" y="81359"/>
                </a:lnTo>
                <a:lnTo>
                  <a:pt x="174492" y="82693"/>
                </a:lnTo>
                <a:lnTo>
                  <a:pt x="171723" y="82693"/>
                </a:lnTo>
                <a:lnTo>
                  <a:pt x="169755" y="84662"/>
                </a:lnTo>
                <a:lnTo>
                  <a:pt x="169755" y="82794"/>
                </a:lnTo>
                <a:close/>
                <a:moveTo>
                  <a:pt x="175159" y="76589"/>
                </a:moveTo>
                <a:lnTo>
                  <a:pt x="173725" y="75155"/>
                </a:lnTo>
                <a:lnTo>
                  <a:pt x="173725" y="73153"/>
                </a:lnTo>
                <a:lnTo>
                  <a:pt x="175059" y="71819"/>
                </a:lnTo>
                <a:lnTo>
                  <a:pt x="175059" y="74621"/>
                </a:lnTo>
                <a:lnTo>
                  <a:pt x="177027" y="76589"/>
                </a:lnTo>
                <a:close/>
                <a:moveTo>
                  <a:pt x="194439" y="74621"/>
                </a:moveTo>
                <a:lnTo>
                  <a:pt x="194439" y="71819"/>
                </a:lnTo>
                <a:lnTo>
                  <a:pt x="195740" y="73153"/>
                </a:lnTo>
                <a:lnTo>
                  <a:pt x="195740" y="75155"/>
                </a:lnTo>
                <a:lnTo>
                  <a:pt x="194339" y="76589"/>
                </a:lnTo>
                <a:lnTo>
                  <a:pt x="192471" y="76589"/>
                </a:lnTo>
                <a:close/>
                <a:moveTo>
                  <a:pt x="194339" y="77356"/>
                </a:moveTo>
                <a:lnTo>
                  <a:pt x="195740" y="78791"/>
                </a:lnTo>
                <a:lnTo>
                  <a:pt x="195740" y="80792"/>
                </a:lnTo>
                <a:lnTo>
                  <a:pt x="194439" y="82126"/>
                </a:lnTo>
                <a:lnTo>
                  <a:pt x="194439" y="79324"/>
                </a:lnTo>
                <a:lnTo>
                  <a:pt x="192471" y="77356"/>
                </a:lnTo>
                <a:close/>
                <a:moveTo>
                  <a:pt x="196307" y="81359"/>
                </a:moveTo>
                <a:lnTo>
                  <a:pt x="198309" y="81359"/>
                </a:lnTo>
                <a:lnTo>
                  <a:pt x="199743" y="82794"/>
                </a:lnTo>
                <a:lnTo>
                  <a:pt x="199743" y="84662"/>
                </a:lnTo>
                <a:lnTo>
                  <a:pt x="197775" y="82693"/>
                </a:lnTo>
                <a:lnTo>
                  <a:pt x="195006" y="82693"/>
                </a:lnTo>
                <a:close/>
                <a:moveTo>
                  <a:pt x="200544" y="82794"/>
                </a:moveTo>
                <a:lnTo>
                  <a:pt x="201945" y="81359"/>
                </a:lnTo>
                <a:lnTo>
                  <a:pt x="203979" y="81359"/>
                </a:lnTo>
                <a:lnTo>
                  <a:pt x="205280" y="82693"/>
                </a:lnTo>
                <a:lnTo>
                  <a:pt x="202679" y="82693"/>
                </a:lnTo>
                <a:lnTo>
                  <a:pt x="202512" y="82693"/>
                </a:lnTo>
                <a:lnTo>
                  <a:pt x="200544" y="84662"/>
                </a:lnTo>
                <a:lnTo>
                  <a:pt x="200544" y="82794"/>
                </a:lnTo>
                <a:close/>
                <a:moveTo>
                  <a:pt x="205948" y="76589"/>
                </a:moveTo>
                <a:lnTo>
                  <a:pt x="204513" y="75155"/>
                </a:lnTo>
                <a:lnTo>
                  <a:pt x="204513" y="73153"/>
                </a:lnTo>
                <a:lnTo>
                  <a:pt x="205848" y="71819"/>
                </a:lnTo>
                <a:lnTo>
                  <a:pt x="205848" y="74588"/>
                </a:lnTo>
                <a:lnTo>
                  <a:pt x="207816" y="76556"/>
                </a:lnTo>
                <a:lnTo>
                  <a:pt x="205948" y="76556"/>
                </a:lnTo>
                <a:close/>
                <a:moveTo>
                  <a:pt x="206081" y="70485"/>
                </a:moveTo>
                <a:lnTo>
                  <a:pt x="202812" y="70485"/>
                </a:lnTo>
                <a:lnTo>
                  <a:pt x="200544" y="68183"/>
                </a:lnTo>
                <a:lnTo>
                  <a:pt x="200544" y="65815"/>
                </a:lnTo>
                <a:lnTo>
                  <a:pt x="203412" y="68683"/>
                </a:lnTo>
                <a:lnTo>
                  <a:pt x="203679" y="68817"/>
                </a:lnTo>
                <a:lnTo>
                  <a:pt x="207749" y="68817"/>
                </a:lnTo>
                <a:close/>
                <a:moveTo>
                  <a:pt x="200544" y="58476"/>
                </a:moveTo>
                <a:lnTo>
                  <a:pt x="203846" y="55140"/>
                </a:lnTo>
                <a:lnTo>
                  <a:pt x="208549" y="55140"/>
                </a:lnTo>
                <a:lnTo>
                  <a:pt x="210084" y="56675"/>
                </a:lnTo>
                <a:lnTo>
                  <a:pt x="204480" y="56675"/>
                </a:lnTo>
                <a:lnTo>
                  <a:pt x="200544" y="60611"/>
                </a:lnTo>
                <a:close/>
                <a:moveTo>
                  <a:pt x="208316" y="53806"/>
                </a:moveTo>
                <a:lnTo>
                  <a:pt x="206615" y="52105"/>
                </a:lnTo>
                <a:lnTo>
                  <a:pt x="206615" y="48869"/>
                </a:lnTo>
                <a:lnTo>
                  <a:pt x="208916" y="46568"/>
                </a:lnTo>
                <a:lnTo>
                  <a:pt x="211285" y="46568"/>
                </a:lnTo>
                <a:lnTo>
                  <a:pt x="208316" y="49570"/>
                </a:lnTo>
                <a:lnTo>
                  <a:pt x="208316" y="53806"/>
                </a:lnTo>
                <a:close/>
                <a:moveTo>
                  <a:pt x="208916" y="45800"/>
                </a:moveTo>
                <a:lnTo>
                  <a:pt x="206648" y="43499"/>
                </a:lnTo>
                <a:lnTo>
                  <a:pt x="206648" y="40230"/>
                </a:lnTo>
                <a:lnTo>
                  <a:pt x="208316" y="38562"/>
                </a:lnTo>
                <a:lnTo>
                  <a:pt x="208316" y="42798"/>
                </a:lnTo>
                <a:lnTo>
                  <a:pt x="211285" y="45800"/>
                </a:lnTo>
                <a:close/>
                <a:moveTo>
                  <a:pt x="206081" y="39696"/>
                </a:moveTo>
                <a:lnTo>
                  <a:pt x="202812" y="39696"/>
                </a:lnTo>
                <a:lnTo>
                  <a:pt x="200544" y="37394"/>
                </a:lnTo>
                <a:lnTo>
                  <a:pt x="200544" y="35026"/>
                </a:lnTo>
                <a:lnTo>
                  <a:pt x="203512" y="38028"/>
                </a:lnTo>
                <a:lnTo>
                  <a:pt x="203679" y="38028"/>
                </a:lnTo>
                <a:lnTo>
                  <a:pt x="207749" y="38028"/>
                </a:lnTo>
                <a:close/>
                <a:moveTo>
                  <a:pt x="199743" y="37394"/>
                </a:moveTo>
                <a:lnTo>
                  <a:pt x="197441" y="39696"/>
                </a:lnTo>
                <a:lnTo>
                  <a:pt x="194206" y="39696"/>
                </a:lnTo>
                <a:lnTo>
                  <a:pt x="192538" y="37995"/>
                </a:lnTo>
                <a:lnTo>
                  <a:pt x="196741" y="37995"/>
                </a:lnTo>
                <a:lnTo>
                  <a:pt x="199743" y="35026"/>
                </a:lnTo>
                <a:close/>
                <a:moveTo>
                  <a:pt x="193639" y="40263"/>
                </a:moveTo>
                <a:lnTo>
                  <a:pt x="193639" y="43499"/>
                </a:lnTo>
                <a:lnTo>
                  <a:pt x="191337" y="45800"/>
                </a:lnTo>
                <a:lnTo>
                  <a:pt x="188969" y="45800"/>
                </a:lnTo>
                <a:lnTo>
                  <a:pt x="191837" y="42932"/>
                </a:lnTo>
                <a:lnTo>
                  <a:pt x="191971" y="42631"/>
                </a:lnTo>
                <a:lnTo>
                  <a:pt x="191971" y="38562"/>
                </a:lnTo>
                <a:close/>
                <a:moveTo>
                  <a:pt x="177627" y="42932"/>
                </a:moveTo>
                <a:lnTo>
                  <a:pt x="180496" y="45800"/>
                </a:lnTo>
                <a:lnTo>
                  <a:pt x="178128" y="45800"/>
                </a:lnTo>
                <a:lnTo>
                  <a:pt x="175826" y="43499"/>
                </a:lnTo>
                <a:lnTo>
                  <a:pt x="175826" y="40230"/>
                </a:lnTo>
                <a:lnTo>
                  <a:pt x="177527" y="38562"/>
                </a:lnTo>
                <a:lnTo>
                  <a:pt x="177527" y="42631"/>
                </a:lnTo>
                <a:close/>
                <a:moveTo>
                  <a:pt x="175292" y="39696"/>
                </a:moveTo>
                <a:lnTo>
                  <a:pt x="172023" y="39696"/>
                </a:lnTo>
                <a:lnTo>
                  <a:pt x="169755" y="37394"/>
                </a:lnTo>
                <a:lnTo>
                  <a:pt x="169755" y="35026"/>
                </a:lnTo>
                <a:lnTo>
                  <a:pt x="172724" y="38028"/>
                </a:lnTo>
                <a:lnTo>
                  <a:pt x="176960" y="38028"/>
                </a:lnTo>
                <a:close/>
                <a:moveTo>
                  <a:pt x="168954" y="37394"/>
                </a:moveTo>
                <a:lnTo>
                  <a:pt x="166653" y="39696"/>
                </a:lnTo>
                <a:lnTo>
                  <a:pt x="163417" y="39696"/>
                </a:lnTo>
                <a:lnTo>
                  <a:pt x="161716" y="37995"/>
                </a:lnTo>
                <a:lnTo>
                  <a:pt x="165786" y="37995"/>
                </a:lnTo>
                <a:lnTo>
                  <a:pt x="165952" y="37995"/>
                </a:lnTo>
                <a:lnTo>
                  <a:pt x="168954" y="35026"/>
                </a:lnTo>
                <a:close/>
                <a:moveTo>
                  <a:pt x="162850" y="40263"/>
                </a:moveTo>
                <a:lnTo>
                  <a:pt x="162850" y="43499"/>
                </a:lnTo>
                <a:lnTo>
                  <a:pt x="160548" y="45800"/>
                </a:lnTo>
                <a:lnTo>
                  <a:pt x="158180" y="45800"/>
                </a:lnTo>
                <a:lnTo>
                  <a:pt x="161182" y="42798"/>
                </a:lnTo>
                <a:lnTo>
                  <a:pt x="161182" y="38562"/>
                </a:lnTo>
                <a:close/>
                <a:moveTo>
                  <a:pt x="149707" y="45800"/>
                </a:moveTo>
                <a:lnTo>
                  <a:pt x="147339" y="45800"/>
                </a:lnTo>
                <a:lnTo>
                  <a:pt x="145037" y="43499"/>
                </a:lnTo>
                <a:lnTo>
                  <a:pt x="145037" y="40230"/>
                </a:lnTo>
                <a:lnTo>
                  <a:pt x="146739" y="38562"/>
                </a:lnTo>
                <a:lnTo>
                  <a:pt x="146739" y="42798"/>
                </a:lnTo>
                <a:close/>
                <a:moveTo>
                  <a:pt x="144504" y="39696"/>
                </a:moveTo>
                <a:lnTo>
                  <a:pt x="141235" y="39696"/>
                </a:lnTo>
                <a:lnTo>
                  <a:pt x="138933" y="37394"/>
                </a:lnTo>
                <a:lnTo>
                  <a:pt x="138933" y="35026"/>
                </a:lnTo>
                <a:lnTo>
                  <a:pt x="141935" y="38028"/>
                </a:lnTo>
                <a:lnTo>
                  <a:pt x="142102" y="38028"/>
                </a:lnTo>
                <a:lnTo>
                  <a:pt x="146172" y="38028"/>
                </a:lnTo>
                <a:close/>
                <a:moveTo>
                  <a:pt x="138166" y="37394"/>
                </a:moveTo>
                <a:lnTo>
                  <a:pt x="135864" y="39696"/>
                </a:lnTo>
                <a:lnTo>
                  <a:pt x="132629" y="39696"/>
                </a:lnTo>
                <a:lnTo>
                  <a:pt x="130927" y="37995"/>
                </a:lnTo>
                <a:lnTo>
                  <a:pt x="135164" y="37995"/>
                </a:lnTo>
                <a:lnTo>
                  <a:pt x="138166" y="35026"/>
                </a:lnTo>
                <a:close/>
                <a:moveTo>
                  <a:pt x="132061" y="40263"/>
                </a:moveTo>
                <a:lnTo>
                  <a:pt x="132061" y="43499"/>
                </a:lnTo>
                <a:lnTo>
                  <a:pt x="129760" y="45800"/>
                </a:lnTo>
                <a:lnTo>
                  <a:pt x="127391" y="45800"/>
                </a:lnTo>
                <a:lnTo>
                  <a:pt x="130260" y="42932"/>
                </a:lnTo>
                <a:lnTo>
                  <a:pt x="130394" y="42631"/>
                </a:lnTo>
                <a:lnTo>
                  <a:pt x="130394" y="38562"/>
                </a:lnTo>
                <a:close/>
                <a:moveTo>
                  <a:pt x="116050" y="42932"/>
                </a:moveTo>
                <a:lnTo>
                  <a:pt x="118919" y="45800"/>
                </a:lnTo>
                <a:lnTo>
                  <a:pt x="116550" y="45800"/>
                </a:lnTo>
                <a:lnTo>
                  <a:pt x="114249" y="43499"/>
                </a:lnTo>
                <a:lnTo>
                  <a:pt x="114249" y="40230"/>
                </a:lnTo>
                <a:lnTo>
                  <a:pt x="115917" y="38562"/>
                </a:lnTo>
                <a:lnTo>
                  <a:pt x="115917" y="42631"/>
                </a:lnTo>
                <a:close/>
                <a:moveTo>
                  <a:pt x="113682" y="39696"/>
                </a:moveTo>
                <a:lnTo>
                  <a:pt x="110446" y="39696"/>
                </a:lnTo>
                <a:lnTo>
                  <a:pt x="108144" y="37394"/>
                </a:lnTo>
                <a:lnTo>
                  <a:pt x="108144" y="35026"/>
                </a:lnTo>
                <a:lnTo>
                  <a:pt x="111147" y="38028"/>
                </a:lnTo>
                <a:lnTo>
                  <a:pt x="115383" y="38028"/>
                </a:lnTo>
                <a:close/>
                <a:moveTo>
                  <a:pt x="107377" y="37394"/>
                </a:moveTo>
                <a:lnTo>
                  <a:pt x="105076" y="39696"/>
                </a:lnTo>
                <a:lnTo>
                  <a:pt x="101840" y="39696"/>
                </a:lnTo>
                <a:lnTo>
                  <a:pt x="100139" y="37995"/>
                </a:lnTo>
                <a:lnTo>
                  <a:pt x="104208" y="37995"/>
                </a:lnTo>
                <a:lnTo>
                  <a:pt x="104375" y="37995"/>
                </a:lnTo>
                <a:lnTo>
                  <a:pt x="107377" y="35026"/>
                </a:lnTo>
                <a:lnTo>
                  <a:pt x="107377" y="37394"/>
                </a:lnTo>
                <a:close/>
                <a:moveTo>
                  <a:pt x="101273" y="40263"/>
                </a:moveTo>
                <a:lnTo>
                  <a:pt x="101273" y="43499"/>
                </a:lnTo>
                <a:lnTo>
                  <a:pt x="98971" y="45800"/>
                </a:lnTo>
                <a:lnTo>
                  <a:pt x="96603" y="45800"/>
                </a:lnTo>
                <a:lnTo>
                  <a:pt x="99605" y="42798"/>
                </a:lnTo>
                <a:lnTo>
                  <a:pt x="99605" y="38562"/>
                </a:lnTo>
                <a:close/>
                <a:moveTo>
                  <a:pt x="88130" y="45800"/>
                </a:moveTo>
                <a:lnTo>
                  <a:pt x="85762" y="45800"/>
                </a:lnTo>
                <a:lnTo>
                  <a:pt x="83460" y="43499"/>
                </a:lnTo>
                <a:lnTo>
                  <a:pt x="83460" y="40230"/>
                </a:lnTo>
                <a:lnTo>
                  <a:pt x="85128" y="38562"/>
                </a:lnTo>
                <a:lnTo>
                  <a:pt x="85128" y="42798"/>
                </a:lnTo>
                <a:close/>
                <a:moveTo>
                  <a:pt x="82893" y="39696"/>
                </a:moveTo>
                <a:lnTo>
                  <a:pt x="79657" y="39696"/>
                </a:lnTo>
                <a:lnTo>
                  <a:pt x="77356" y="37394"/>
                </a:lnTo>
                <a:lnTo>
                  <a:pt x="77356" y="35026"/>
                </a:lnTo>
                <a:lnTo>
                  <a:pt x="80358" y="38028"/>
                </a:lnTo>
                <a:lnTo>
                  <a:pt x="80525" y="38028"/>
                </a:lnTo>
                <a:lnTo>
                  <a:pt x="84594" y="38028"/>
                </a:lnTo>
                <a:close/>
                <a:moveTo>
                  <a:pt x="76589" y="37394"/>
                </a:moveTo>
                <a:lnTo>
                  <a:pt x="74287" y="39696"/>
                </a:lnTo>
                <a:lnTo>
                  <a:pt x="71018" y="39696"/>
                </a:lnTo>
                <a:lnTo>
                  <a:pt x="69350" y="37995"/>
                </a:lnTo>
                <a:lnTo>
                  <a:pt x="73586" y="37995"/>
                </a:lnTo>
                <a:lnTo>
                  <a:pt x="76589" y="35026"/>
                </a:lnTo>
                <a:close/>
                <a:moveTo>
                  <a:pt x="70484" y="40263"/>
                </a:moveTo>
                <a:lnTo>
                  <a:pt x="70484" y="43499"/>
                </a:lnTo>
                <a:lnTo>
                  <a:pt x="68183" y="45800"/>
                </a:lnTo>
                <a:lnTo>
                  <a:pt x="65814" y="45800"/>
                </a:lnTo>
                <a:lnTo>
                  <a:pt x="68683" y="42932"/>
                </a:lnTo>
                <a:lnTo>
                  <a:pt x="68816" y="42631"/>
                </a:lnTo>
                <a:lnTo>
                  <a:pt x="68816" y="38562"/>
                </a:lnTo>
                <a:close/>
                <a:moveTo>
                  <a:pt x="54473" y="42932"/>
                </a:moveTo>
                <a:lnTo>
                  <a:pt x="57341" y="45800"/>
                </a:lnTo>
                <a:lnTo>
                  <a:pt x="54973" y="45800"/>
                </a:lnTo>
                <a:lnTo>
                  <a:pt x="52671" y="43499"/>
                </a:lnTo>
                <a:lnTo>
                  <a:pt x="52671" y="40230"/>
                </a:lnTo>
                <a:lnTo>
                  <a:pt x="54339" y="38562"/>
                </a:lnTo>
                <a:lnTo>
                  <a:pt x="54339" y="42631"/>
                </a:lnTo>
                <a:close/>
                <a:moveTo>
                  <a:pt x="52104" y="39696"/>
                </a:moveTo>
                <a:lnTo>
                  <a:pt x="48869" y="39696"/>
                </a:lnTo>
                <a:lnTo>
                  <a:pt x="46567" y="37394"/>
                </a:lnTo>
                <a:lnTo>
                  <a:pt x="46567" y="35026"/>
                </a:lnTo>
                <a:lnTo>
                  <a:pt x="49569" y="38028"/>
                </a:lnTo>
                <a:lnTo>
                  <a:pt x="53806" y="38028"/>
                </a:lnTo>
                <a:close/>
                <a:moveTo>
                  <a:pt x="45767" y="37394"/>
                </a:moveTo>
                <a:lnTo>
                  <a:pt x="43498" y="39696"/>
                </a:lnTo>
                <a:lnTo>
                  <a:pt x="40229" y="39696"/>
                </a:lnTo>
                <a:lnTo>
                  <a:pt x="38561" y="37995"/>
                </a:lnTo>
                <a:lnTo>
                  <a:pt x="42631" y="37995"/>
                </a:lnTo>
                <a:lnTo>
                  <a:pt x="42798" y="37995"/>
                </a:lnTo>
                <a:lnTo>
                  <a:pt x="45767" y="35026"/>
                </a:lnTo>
                <a:close/>
                <a:moveTo>
                  <a:pt x="39696" y="40263"/>
                </a:moveTo>
                <a:lnTo>
                  <a:pt x="39696" y="43499"/>
                </a:lnTo>
                <a:lnTo>
                  <a:pt x="37394" y="45800"/>
                </a:lnTo>
                <a:lnTo>
                  <a:pt x="35026" y="45800"/>
                </a:lnTo>
                <a:lnTo>
                  <a:pt x="37994" y="42798"/>
                </a:lnTo>
                <a:lnTo>
                  <a:pt x="37994" y="38562"/>
                </a:lnTo>
                <a:close/>
                <a:moveTo>
                  <a:pt x="33891" y="46568"/>
                </a:moveTo>
                <a:lnTo>
                  <a:pt x="37227" y="49903"/>
                </a:lnTo>
                <a:lnTo>
                  <a:pt x="37227" y="54573"/>
                </a:lnTo>
                <a:lnTo>
                  <a:pt x="35693" y="56108"/>
                </a:lnTo>
                <a:lnTo>
                  <a:pt x="35693" y="50537"/>
                </a:lnTo>
                <a:lnTo>
                  <a:pt x="31723" y="46568"/>
                </a:lnTo>
                <a:close/>
                <a:moveTo>
                  <a:pt x="35793" y="57475"/>
                </a:moveTo>
                <a:lnTo>
                  <a:pt x="41497" y="57475"/>
                </a:lnTo>
                <a:lnTo>
                  <a:pt x="45233" y="61178"/>
                </a:lnTo>
                <a:lnTo>
                  <a:pt x="37461" y="61178"/>
                </a:lnTo>
                <a:lnTo>
                  <a:pt x="35793" y="59510"/>
                </a:lnTo>
                <a:close/>
                <a:moveTo>
                  <a:pt x="45233" y="61979"/>
                </a:moveTo>
                <a:lnTo>
                  <a:pt x="41497" y="65681"/>
                </a:lnTo>
                <a:lnTo>
                  <a:pt x="35793" y="65681"/>
                </a:lnTo>
                <a:lnTo>
                  <a:pt x="35793" y="63646"/>
                </a:lnTo>
                <a:lnTo>
                  <a:pt x="37461" y="61979"/>
                </a:lnTo>
                <a:close/>
                <a:moveTo>
                  <a:pt x="35693" y="67049"/>
                </a:moveTo>
                <a:lnTo>
                  <a:pt x="37227" y="68583"/>
                </a:lnTo>
                <a:lnTo>
                  <a:pt x="37227" y="73253"/>
                </a:lnTo>
                <a:lnTo>
                  <a:pt x="33891" y="76589"/>
                </a:lnTo>
                <a:lnTo>
                  <a:pt x="31723" y="76589"/>
                </a:lnTo>
                <a:lnTo>
                  <a:pt x="35693" y="72620"/>
                </a:lnTo>
                <a:lnTo>
                  <a:pt x="35693" y="67049"/>
                </a:lnTo>
                <a:close/>
                <a:moveTo>
                  <a:pt x="35026" y="77356"/>
                </a:moveTo>
                <a:lnTo>
                  <a:pt x="37394" y="77356"/>
                </a:lnTo>
                <a:lnTo>
                  <a:pt x="39696" y="79658"/>
                </a:lnTo>
                <a:lnTo>
                  <a:pt x="39696" y="82927"/>
                </a:lnTo>
                <a:lnTo>
                  <a:pt x="37994" y="84595"/>
                </a:lnTo>
                <a:lnTo>
                  <a:pt x="37994" y="80358"/>
                </a:lnTo>
                <a:close/>
                <a:moveTo>
                  <a:pt x="40229" y="83461"/>
                </a:moveTo>
                <a:lnTo>
                  <a:pt x="43498" y="83461"/>
                </a:lnTo>
                <a:lnTo>
                  <a:pt x="45767" y="85762"/>
                </a:lnTo>
                <a:lnTo>
                  <a:pt x="45767" y="88131"/>
                </a:lnTo>
                <a:lnTo>
                  <a:pt x="42798" y="85129"/>
                </a:lnTo>
                <a:lnTo>
                  <a:pt x="42631" y="85129"/>
                </a:lnTo>
                <a:lnTo>
                  <a:pt x="38561" y="85129"/>
                </a:lnTo>
                <a:close/>
                <a:moveTo>
                  <a:pt x="46567" y="85762"/>
                </a:moveTo>
                <a:lnTo>
                  <a:pt x="48869" y="83461"/>
                </a:lnTo>
                <a:lnTo>
                  <a:pt x="52104" y="83461"/>
                </a:lnTo>
                <a:lnTo>
                  <a:pt x="53806" y="85162"/>
                </a:lnTo>
                <a:lnTo>
                  <a:pt x="49569" y="85162"/>
                </a:lnTo>
                <a:lnTo>
                  <a:pt x="46567" y="88131"/>
                </a:lnTo>
                <a:close/>
                <a:moveTo>
                  <a:pt x="52671" y="82927"/>
                </a:moveTo>
                <a:lnTo>
                  <a:pt x="52671" y="79658"/>
                </a:lnTo>
                <a:lnTo>
                  <a:pt x="54973" y="77356"/>
                </a:lnTo>
                <a:lnTo>
                  <a:pt x="57341" y="77356"/>
                </a:lnTo>
                <a:lnTo>
                  <a:pt x="54473" y="80258"/>
                </a:lnTo>
                <a:lnTo>
                  <a:pt x="54339" y="80525"/>
                </a:lnTo>
                <a:lnTo>
                  <a:pt x="54339" y="84595"/>
                </a:lnTo>
                <a:close/>
                <a:moveTo>
                  <a:pt x="68683" y="80258"/>
                </a:moveTo>
                <a:lnTo>
                  <a:pt x="65814" y="77356"/>
                </a:lnTo>
                <a:lnTo>
                  <a:pt x="68183" y="77356"/>
                </a:lnTo>
                <a:lnTo>
                  <a:pt x="70484" y="79658"/>
                </a:lnTo>
                <a:lnTo>
                  <a:pt x="70484" y="82927"/>
                </a:lnTo>
                <a:lnTo>
                  <a:pt x="68783" y="84595"/>
                </a:lnTo>
                <a:lnTo>
                  <a:pt x="68783" y="80525"/>
                </a:lnTo>
                <a:close/>
                <a:moveTo>
                  <a:pt x="71018" y="83461"/>
                </a:moveTo>
                <a:lnTo>
                  <a:pt x="74287" y="83461"/>
                </a:lnTo>
                <a:lnTo>
                  <a:pt x="76589" y="85762"/>
                </a:lnTo>
                <a:lnTo>
                  <a:pt x="76589" y="88131"/>
                </a:lnTo>
                <a:lnTo>
                  <a:pt x="73586" y="85129"/>
                </a:lnTo>
                <a:lnTo>
                  <a:pt x="69350" y="85129"/>
                </a:lnTo>
                <a:close/>
                <a:moveTo>
                  <a:pt x="77356" y="85762"/>
                </a:moveTo>
                <a:lnTo>
                  <a:pt x="79657" y="83461"/>
                </a:lnTo>
                <a:lnTo>
                  <a:pt x="82893" y="83461"/>
                </a:lnTo>
                <a:lnTo>
                  <a:pt x="84594" y="85162"/>
                </a:lnTo>
                <a:lnTo>
                  <a:pt x="80525" y="85162"/>
                </a:lnTo>
                <a:lnTo>
                  <a:pt x="80358" y="85162"/>
                </a:lnTo>
                <a:lnTo>
                  <a:pt x="77356" y="88131"/>
                </a:lnTo>
                <a:lnTo>
                  <a:pt x="77356" y="85762"/>
                </a:lnTo>
                <a:close/>
                <a:moveTo>
                  <a:pt x="83460" y="82927"/>
                </a:moveTo>
                <a:lnTo>
                  <a:pt x="83460" y="79658"/>
                </a:lnTo>
                <a:lnTo>
                  <a:pt x="85762" y="77356"/>
                </a:lnTo>
                <a:lnTo>
                  <a:pt x="88130" y="77356"/>
                </a:lnTo>
                <a:lnTo>
                  <a:pt x="85128" y="80358"/>
                </a:lnTo>
                <a:lnTo>
                  <a:pt x="85128" y="84595"/>
                </a:lnTo>
                <a:close/>
                <a:moveTo>
                  <a:pt x="96603" y="77356"/>
                </a:moveTo>
                <a:lnTo>
                  <a:pt x="98971" y="77356"/>
                </a:lnTo>
                <a:lnTo>
                  <a:pt x="101273" y="79658"/>
                </a:lnTo>
                <a:lnTo>
                  <a:pt x="101273" y="82927"/>
                </a:lnTo>
                <a:lnTo>
                  <a:pt x="99572" y="84595"/>
                </a:lnTo>
                <a:lnTo>
                  <a:pt x="99572" y="80358"/>
                </a:lnTo>
                <a:close/>
                <a:moveTo>
                  <a:pt x="101840" y="83461"/>
                </a:moveTo>
                <a:lnTo>
                  <a:pt x="105076" y="83461"/>
                </a:lnTo>
                <a:lnTo>
                  <a:pt x="107377" y="85762"/>
                </a:lnTo>
                <a:lnTo>
                  <a:pt x="107377" y="88131"/>
                </a:lnTo>
                <a:lnTo>
                  <a:pt x="104375" y="85129"/>
                </a:lnTo>
                <a:lnTo>
                  <a:pt x="104208" y="85129"/>
                </a:lnTo>
                <a:lnTo>
                  <a:pt x="100139" y="85129"/>
                </a:lnTo>
                <a:close/>
                <a:moveTo>
                  <a:pt x="108144" y="85762"/>
                </a:moveTo>
                <a:lnTo>
                  <a:pt x="110446" y="83461"/>
                </a:lnTo>
                <a:lnTo>
                  <a:pt x="113682" y="83461"/>
                </a:lnTo>
                <a:lnTo>
                  <a:pt x="115383" y="85162"/>
                </a:lnTo>
                <a:lnTo>
                  <a:pt x="111147" y="85162"/>
                </a:lnTo>
                <a:lnTo>
                  <a:pt x="108144" y="88131"/>
                </a:lnTo>
                <a:close/>
                <a:moveTo>
                  <a:pt x="114249" y="82927"/>
                </a:moveTo>
                <a:lnTo>
                  <a:pt x="114249" y="79658"/>
                </a:lnTo>
                <a:lnTo>
                  <a:pt x="116550" y="77356"/>
                </a:lnTo>
                <a:lnTo>
                  <a:pt x="118919" y="77356"/>
                </a:lnTo>
                <a:lnTo>
                  <a:pt x="116050" y="80258"/>
                </a:lnTo>
                <a:lnTo>
                  <a:pt x="115917" y="80525"/>
                </a:lnTo>
                <a:lnTo>
                  <a:pt x="115917" y="84595"/>
                </a:lnTo>
                <a:close/>
                <a:moveTo>
                  <a:pt x="130260" y="80258"/>
                </a:moveTo>
                <a:lnTo>
                  <a:pt x="127391" y="77356"/>
                </a:lnTo>
                <a:lnTo>
                  <a:pt x="129760" y="77356"/>
                </a:lnTo>
                <a:lnTo>
                  <a:pt x="132061" y="79658"/>
                </a:lnTo>
                <a:lnTo>
                  <a:pt x="132061" y="82927"/>
                </a:lnTo>
                <a:lnTo>
                  <a:pt x="130394" y="84595"/>
                </a:lnTo>
                <a:lnTo>
                  <a:pt x="130394" y="80525"/>
                </a:lnTo>
                <a:close/>
                <a:moveTo>
                  <a:pt x="132629" y="83461"/>
                </a:moveTo>
                <a:lnTo>
                  <a:pt x="135864" y="83461"/>
                </a:lnTo>
                <a:lnTo>
                  <a:pt x="138166" y="85762"/>
                </a:lnTo>
                <a:lnTo>
                  <a:pt x="138166" y="88131"/>
                </a:lnTo>
                <a:lnTo>
                  <a:pt x="135164" y="85129"/>
                </a:lnTo>
                <a:lnTo>
                  <a:pt x="130927" y="85129"/>
                </a:lnTo>
                <a:close/>
                <a:moveTo>
                  <a:pt x="138933" y="85762"/>
                </a:moveTo>
                <a:lnTo>
                  <a:pt x="141235" y="83461"/>
                </a:lnTo>
                <a:lnTo>
                  <a:pt x="144504" y="83461"/>
                </a:lnTo>
                <a:lnTo>
                  <a:pt x="146172" y="85162"/>
                </a:lnTo>
                <a:lnTo>
                  <a:pt x="142102" y="85162"/>
                </a:lnTo>
                <a:lnTo>
                  <a:pt x="141935" y="85162"/>
                </a:lnTo>
                <a:lnTo>
                  <a:pt x="138933" y="88131"/>
                </a:lnTo>
                <a:close/>
                <a:moveTo>
                  <a:pt x="145037" y="82927"/>
                </a:moveTo>
                <a:lnTo>
                  <a:pt x="145037" y="79658"/>
                </a:lnTo>
                <a:lnTo>
                  <a:pt x="147339" y="77356"/>
                </a:lnTo>
                <a:lnTo>
                  <a:pt x="149707" y="77356"/>
                </a:lnTo>
                <a:lnTo>
                  <a:pt x="146705" y="80358"/>
                </a:lnTo>
                <a:lnTo>
                  <a:pt x="146705" y="84595"/>
                </a:lnTo>
                <a:close/>
                <a:moveTo>
                  <a:pt x="158180" y="77356"/>
                </a:moveTo>
                <a:lnTo>
                  <a:pt x="160548" y="77356"/>
                </a:lnTo>
                <a:lnTo>
                  <a:pt x="162850" y="79658"/>
                </a:lnTo>
                <a:lnTo>
                  <a:pt x="162850" y="82927"/>
                </a:lnTo>
                <a:lnTo>
                  <a:pt x="161182" y="84595"/>
                </a:lnTo>
                <a:lnTo>
                  <a:pt x="161182" y="80358"/>
                </a:lnTo>
                <a:close/>
                <a:moveTo>
                  <a:pt x="163417" y="83461"/>
                </a:moveTo>
                <a:lnTo>
                  <a:pt x="166653" y="83461"/>
                </a:lnTo>
                <a:lnTo>
                  <a:pt x="168954" y="85762"/>
                </a:lnTo>
                <a:lnTo>
                  <a:pt x="168954" y="88131"/>
                </a:lnTo>
                <a:lnTo>
                  <a:pt x="165952" y="85129"/>
                </a:lnTo>
                <a:lnTo>
                  <a:pt x="165786" y="85129"/>
                </a:lnTo>
                <a:lnTo>
                  <a:pt x="161716" y="85129"/>
                </a:lnTo>
                <a:close/>
                <a:moveTo>
                  <a:pt x="169755" y="85762"/>
                </a:moveTo>
                <a:lnTo>
                  <a:pt x="172023" y="83461"/>
                </a:lnTo>
                <a:lnTo>
                  <a:pt x="175292" y="83461"/>
                </a:lnTo>
                <a:lnTo>
                  <a:pt x="176960" y="85162"/>
                </a:lnTo>
                <a:lnTo>
                  <a:pt x="172724" y="85162"/>
                </a:lnTo>
                <a:lnTo>
                  <a:pt x="169755" y="88131"/>
                </a:lnTo>
                <a:close/>
                <a:moveTo>
                  <a:pt x="175826" y="82927"/>
                </a:moveTo>
                <a:lnTo>
                  <a:pt x="175826" y="79658"/>
                </a:lnTo>
                <a:lnTo>
                  <a:pt x="178128" y="77356"/>
                </a:lnTo>
                <a:lnTo>
                  <a:pt x="180496" y="77356"/>
                </a:lnTo>
                <a:lnTo>
                  <a:pt x="177627" y="80258"/>
                </a:lnTo>
                <a:lnTo>
                  <a:pt x="177527" y="80525"/>
                </a:lnTo>
                <a:lnTo>
                  <a:pt x="177527" y="84595"/>
                </a:lnTo>
                <a:close/>
                <a:moveTo>
                  <a:pt x="191837" y="80258"/>
                </a:moveTo>
                <a:lnTo>
                  <a:pt x="188969" y="77356"/>
                </a:lnTo>
                <a:lnTo>
                  <a:pt x="191337" y="77356"/>
                </a:lnTo>
                <a:lnTo>
                  <a:pt x="193639" y="79658"/>
                </a:lnTo>
                <a:lnTo>
                  <a:pt x="193639" y="82927"/>
                </a:lnTo>
                <a:lnTo>
                  <a:pt x="191971" y="84595"/>
                </a:lnTo>
                <a:lnTo>
                  <a:pt x="191971" y="80525"/>
                </a:lnTo>
                <a:close/>
                <a:moveTo>
                  <a:pt x="194206" y="83461"/>
                </a:moveTo>
                <a:lnTo>
                  <a:pt x="197441" y="83461"/>
                </a:lnTo>
                <a:lnTo>
                  <a:pt x="199743" y="85762"/>
                </a:lnTo>
                <a:lnTo>
                  <a:pt x="199743" y="88131"/>
                </a:lnTo>
                <a:lnTo>
                  <a:pt x="196741" y="85129"/>
                </a:lnTo>
                <a:lnTo>
                  <a:pt x="192538" y="85129"/>
                </a:lnTo>
                <a:close/>
                <a:moveTo>
                  <a:pt x="200544" y="85762"/>
                </a:moveTo>
                <a:lnTo>
                  <a:pt x="202812" y="83461"/>
                </a:lnTo>
                <a:lnTo>
                  <a:pt x="206081" y="83461"/>
                </a:lnTo>
                <a:lnTo>
                  <a:pt x="207749" y="85162"/>
                </a:lnTo>
                <a:lnTo>
                  <a:pt x="203679" y="85162"/>
                </a:lnTo>
                <a:lnTo>
                  <a:pt x="203512" y="85162"/>
                </a:lnTo>
                <a:lnTo>
                  <a:pt x="200544" y="88131"/>
                </a:lnTo>
                <a:close/>
                <a:moveTo>
                  <a:pt x="206648" y="82927"/>
                </a:moveTo>
                <a:lnTo>
                  <a:pt x="206648" y="79658"/>
                </a:lnTo>
                <a:lnTo>
                  <a:pt x="208916" y="77356"/>
                </a:lnTo>
                <a:lnTo>
                  <a:pt x="211285" y="77356"/>
                </a:lnTo>
                <a:lnTo>
                  <a:pt x="208316" y="80358"/>
                </a:lnTo>
                <a:lnTo>
                  <a:pt x="208316" y="84595"/>
                </a:lnTo>
                <a:close/>
                <a:moveTo>
                  <a:pt x="212419" y="76589"/>
                </a:moveTo>
                <a:lnTo>
                  <a:pt x="209083" y="73253"/>
                </a:lnTo>
                <a:lnTo>
                  <a:pt x="209083" y="68583"/>
                </a:lnTo>
                <a:lnTo>
                  <a:pt x="210618" y="67049"/>
                </a:lnTo>
                <a:lnTo>
                  <a:pt x="210618" y="72620"/>
                </a:lnTo>
                <a:lnTo>
                  <a:pt x="214587" y="76589"/>
                </a:lnTo>
                <a:lnTo>
                  <a:pt x="212419" y="76589"/>
                </a:lnTo>
                <a:close/>
                <a:moveTo>
                  <a:pt x="210518" y="65681"/>
                </a:moveTo>
                <a:lnTo>
                  <a:pt x="204813" y="65681"/>
                </a:lnTo>
                <a:lnTo>
                  <a:pt x="201077" y="61979"/>
                </a:lnTo>
                <a:lnTo>
                  <a:pt x="208850" y="61979"/>
                </a:lnTo>
                <a:lnTo>
                  <a:pt x="210518" y="63646"/>
                </a:lnTo>
                <a:lnTo>
                  <a:pt x="210518" y="65681"/>
                </a:lnTo>
                <a:close/>
                <a:moveTo>
                  <a:pt x="201077" y="61178"/>
                </a:moveTo>
                <a:lnTo>
                  <a:pt x="204813" y="57475"/>
                </a:lnTo>
                <a:lnTo>
                  <a:pt x="210518" y="57475"/>
                </a:lnTo>
                <a:lnTo>
                  <a:pt x="210518" y="59510"/>
                </a:lnTo>
                <a:lnTo>
                  <a:pt x="208850" y="61178"/>
                </a:lnTo>
                <a:close/>
                <a:moveTo>
                  <a:pt x="210618" y="56108"/>
                </a:moveTo>
                <a:lnTo>
                  <a:pt x="209083" y="54573"/>
                </a:lnTo>
                <a:lnTo>
                  <a:pt x="209083" y="49903"/>
                </a:lnTo>
                <a:lnTo>
                  <a:pt x="212419" y="46568"/>
                </a:lnTo>
                <a:lnTo>
                  <a:pt x="214587" y="46568"/>
                </a:lnTo>
                <a:lnTo>
                  <a:pt x="210618" y="50537"/>
                </a:lnTo>
                <a:lnTo>
                  <a:pt x="210618" y="56108"/>
                </a:lnTo>
                <a:close/>
                <a:moveTo>
                  <a:pt x="212419" y="45800"/>
                </a:moveTo>
                <a:lnTo>
                  <a:pt x="209083" y="42465"/>
                </a:lnTo>
                <a:lnTo>
                  <a:pt x="209083" y="37795"/>
                </a:lnTo>
                <a:lnTo>
                  <a:pt x="210618" y="36260"/>
                </a:lnTo>
                <a:lnTo>
                  <a:pt x="210618" y="41831"/>
                </a:lnTo>
                <a:lnTo>
                  <a:pt x="214587" y="45800"/>
                </a:lnTo>
                <a:close/>
                <a:moveTo>
                  <a:pt x="208549" y="37228"/>
                </a:moveTo>
                <a:lnTo>
                  <a:pt x="203846" y="37228"/>
                </a:lnTo>
                <a:lnTo>
                  <a:pt x="200544" y="33892"/>
                </a:lnTo>
                <a:lnTo>
                  <a:pt x="200544" y="31757"/>
                </a:lnTo>
                <a:lnTo>
                  <a:pt x="204480" y="35693"/>
                </a:lnTo>
                <a:lnTo>
                  <a:pt x="204647" y="35693"/>
                </a:lnTo>
                <a:lnTo>
                  <a:pt x="210084" y="35693"/>
                </a:lnTo>
                <a:close/>
                <a:moveTo>
                  <a:pt x="199743" y="33892"/>
                </a:moveTo>
                <a:lnTo>
                  <a:pt x="196441" y="37228"/>
                </a:lnTo>
                <a:lnTo>
                  <a:pt x="191737" y="37228"/>
                </a:lnTo>
                <a:lnTo>
                  <a:pt x="190203" y="35693"/>
                </a:lnTo>
                <a:lnTo>
                  <a:pt x="195807" y="35693"/>
                </a:lnTo>
                <a:lnTo>
                  <a:pt x="199743" y="31757"/>
                </a:lnTo>
                <a:close/>
                <a:moveTo>
                  <a:pt x="188869" y="41497"/>
                </a:moveTo>
                <a:lnTo>
                  <a:pt x="185133" y="45233"/>
                </a:lnTo>
                <a:lnTo>
                  <a:pt x="185133" y="37494"/>
                </a:lnTo>
                <a:lnTo>
                  <a:pt x="186801" y="35793"/>
                </a:lnTo>
                <a:lnTo>
                  <a:pt x="188835" y="35793"/>
                </a:lnTo>
                <a:lnTo>
                  <a:pt x="188835" y="41497"/>
                </a:lnTo>
                <a:close/>
                <a:moveTo>
                  <a:pt x="184332" y="45233"/>
                </a:moveTo>
                <a:lnTo>
                  <a:pt x="180629" y="41497"/>
                </a:lnTo>
                <a:lnTo>
                  <a:pt x="180629" y="35793"/>
                </a:lnTo>
                <a:lnTo>
                  <a:pt x="182664" y="35793"/>
                </a:lnTo>
                <a:lnTo>
                  <a:pt x="184332" y="37461"/>
                </a:lnTo>
                <a:lnTo>
                  <a:pt x="184332" y="45233"/>
                </a:lnTo>
                <a:close/>
                <a:moveTo>
                  <a:pt x="177761" y="37228"/>
                </a:moveTo>
                <a:lnTo>
                  <a:pt x="173057" y="37228"/>
                </a:lnTo>
                <a:lnTo>
                  <a:pt x="169755" y="33892"/>
                </a:lnTo>
                <a:lnTo>
                  <a:pt x="169755" y="31757"/>
                </a:lnTo>
                <a:lnTo>
                  <a:pt x="173691" y="35693"/>
                </a:lnTo>
                <a:lnTo>
                  <a:pt x="179262" y="35693"/>
                </a:lnTo>
                <a:close/>
                <a:moveTo>
                  <a:pt x="168954" y="33892"/>
                </a:moveTo>
                <a:lnTo>
                  <a:pt x="165619" y="37228"/>
                </a:lnTo>
                <a:lnTo>
                  <a:pt x="160949" y="37228"/>
                </a:lnTo>
                <a:lnTo>
                  <a:pt x="159414" y="35693"/>
                </a:lnTo>
                <a:lnTo>
                  <a:pt x="164852" y="35693"/>
                </a:lnTo>
                <a:lnTo>
                  <a:pt x="164985" y="35693"/>
                </a:lnTo>
                <a:lnTo>
                  <a:pt x="168954" y="31757"/>
                </a:lnTo>
                <a:close/>
                <a:moveTo>
                  <a:pt x="158047" y="41497"/>
                </a:moveTo>
                <a:lnTo>
                  <a:pt x="154344" y="45233"/>
                </a:lnTo>
                <a:lnTo>
                  <a:pt x="154344" y="37494"/>
                </a:lnTo>
                <a:lnTo>
                  <a:pt x="156012" y="35793"/>
                </a:lnTo>
                <a:lnTo>
                  <a:pt x="158047" y="35793"/>
                </a:lnTo>
                <a:lnTo>
                  <a:pt x="158047" y="41497"/>
                </a:lnTo>
                <a:close/>
                <a:moveTo>
                  <a:pt x="153543" y="45233"/>
                </a:moveTo>
                <a:lnTo>
                  <a:pt x="149841" y="41497"/>
                </a:lnTo>
                <a:lnTo>
                  <a:pt x="149841" y="35793"/>
                </a:lnTo>
                <a:lnTo>
                  <a:pt x="151876" y="35793"/>
                </a:lnTo>
                <a:lnTo>
                  <a:pt x="153543" y="37461"/>
                </a:lnTo>
                <a:lnTo>
                  <a:pt x="153543" y="45233"/>
                </a:lnTo>
                <a:close/>
                <a:moveTo>
                  <a:pt x="146939" y="37228"/>
                </a:moveTo>
                <a:lnTo>
                  <a:pt x="142269" y="37228"/>
                </a:lnTo>
                <a:lnTo>
                  <a:pt x="138933" y="33892"/>
                </a:lnTo>
                <a:lnTo>
                  <a:pt x="138933" y="31757"/>
                </a:lnTo>
                <a:lnTo>
                  <a:pt x="142903" y="35693"/>
                </a:lnTo>
                <a:lnTo>
                  <a:pt x="143069" y="35693"/>
                </a:lnTo>
                <a:lnTo>
                  <a:pt x="148473" y="35693"/>
                </a:lnTo>
                <a:close/>
                <a:moveTo>
                  <a:pt x="138166" y="33892"/>
                </a:moveTo>
                <a:lnTo>
                  <a:pt x="134830" y="37228"/>
                </a:lnTo>
                <a:lnTo>
                  <a:pt x="130160" y="37228"/>
                </a:lnTo>
                <a:lnTo>
                  <a:pt x="128626" y="35693"/>
                </a:lnTo>
                <a:lnTo>
                  <a:pt x="134196" y="35693"/>
                </a:lnTo>
                <a:lnTo>
                  <a:pt x="138166" y="31757"/>
                </a:lnTo>
                <a:close/>
                <a:moveTo>
                  <a:pt x="127258" y="41497"/>
                </a:moveTo>
                <a:lnTo>
                  <a:pt x="123555" y="45233"/>
                </a:lnTo>
                <a:lnTo>
                  <a:pt x="123555" y="37494"/>
                </a:lnTo>
                <a:lnTo>
                  <a:pt x="125223" y="35793"/>
                </a:lnTo>
                <a:lnTo>
                  <a:pt x="127258" y="35793"/>
                </a:lnTo>
                <a:close/>
                <a:moveTo>
                  <a:pt x="122755" y="45233"/>
                </a:moveTo>
                <a:lnTo>
                  <a:pt x="119052" y="41497"/>
                </a:lnTo>
                <a:lnTo>
                  <a:pt x="119052" y="35793"/>
                </a:lnTo>
                <a:lnTo>
                  <a:pt x="121087" y="35793"/>
                </a:lnTo>
                <a:lnTo>
                  <a:pt x="122755" y="37461"/>
                </a:lnTo>
                <a:close/>
                <a:moveTo>
                  <a:pt x="116150" y="37228"/>
                </a:moveTo>
                <a:lnTo>
                  <a:pt x="111480" y="37228"/>
                </a:lnTo>
                <a:lnTo>
                  <a:pt x="108144" y="33892"/>
                </a:lnTo>
                <a:lnTo>
                  <a:pt x="108144" y="31757"/>
                </a:lnTo>
                <a:lnTo>
                  <a:pt x="112114" y="35693"/>
                </a:lnTo>
                <a:lnTo>
                  <a:pt x="117685" y="35693"/>
                </a:lnTo>
                <a:close/>
                <a:moveTo>
                  <a:pt x="107377" y="33892"/>
                </a:moveTo>
                <a:lnTo>
                  <a:pt x="104041" y="37228"/>
                </a:lnTo>
                <a:lnTo>
                  <a:pt x="99371" y="37228"/>
                </a:lnTo>
                <a:lnTo>
                  <a:pt x="97837" y="35693"/>
                </a:lnTo>
                <a:lnTo>
                  <a:pt x="103241" y="35693"/>
                </a:lnTo>
                <a:lnTo>
                  <a:pt x="103408" y="35693"/>
                </a:lnTo>
                <a:lnTo>
                  <a:pt x="107377" y="31757"/>
                </a:lnTo>
                <a:close/>
                <a:moveTo>
                  <a:pt x="96469" y="41497"/>
                </a:moveTo>
                <a:lnTo>
                  <a:pt x="92767" y="45233"/>
                </a:lnTo>
                <a:lnTo>
                  <a:pt x="92767" y="37494"/>
                </a:lnTo>
                <a:lnTo>
                  <a:pt x="94435" y="35793"/>
                </a:lnTo>
                <a:lnTo>
                  <a:pt x="96469" y="35793"/>
                </a:lnTo>
                <a:close/>
                <a:moveTo>
                  <a:pt x="91966" y="45233"/>
                </a:moveTo>
                <a:lnTo>
                  <a:pt x="88264" y="41497"/>
                </a:lnTo>
                <a:lnTo>
                  <a:pt x="88264" y="35793"/>
                </a:lnTo>
                <a:lnTo>
                  <a:pt x="90298" y="35793"/>
                </a:lnTo>
                <a:lnTo>
                  <a:pt x="91966" y="37461"/>
                </a:lnTo>
                <a:close/>
                <a:moveTo>
                  <a:pt x="85361" y="37228"/>
                </a:moveTo>
                <a:lnTo>
                  <a:pt x="80691" y="37228"/>
                </a:lnTo>
                <a:lnTo>
                  <a:pt x="77356" y="33892"/>
                </a:lnTo>
                <a:lnTo>
                  <a:pt x="77356" y="31757"/>
                </a:lnTo>
                <a:lnTo>
                  <a:pt x="81325" y="35693"/>
                </a:lnTo>
                <a:lnTo>
                  <a:pt x="81492" y="35693"/>
                </a:lnTo>
                <a:lnTo>
                  <a:pt x="86896" y="35693"/>
                </a:lnTo>
                <a:close/>
                <a:moveTo>
                  <a:pt x="76589" y="33892"/>
                </a:moveTo>
                <a:lnTo>
                  <a:pt x="73253" y="37228"/>
                </a:lnTo>
                <a:lnTo>
                  <a:pt x="68583" y="37228"/>
                </a:lnTo>
                <a:lnTo>
                  <a:pt x="67048" y="35693"/>
                </a:lnTo>
                <a:lnTo>
                  <a:pt x="72619" y="35693"/>
                </a:lnTo>
                <a:lnTo>
                  <a:pt x="76589" y="31757"/>
                </a:lnTo>
                <a:close/>
                <a:moveTo>
                  <a:pt x="65681" y="41497"/>
                </a:moveTo>
                <a:lnTo>
                  <a:pt x="61978" y="45233"/>
                </a:lnTo>
                <a:lnTo>
                  <a:pt x="61978" y="37494"/>
                </a:lnTo>
                <a:lnTo>
                  <a:pt x="63646" y="35793"/>
                </a:lnTo>
                <a:lnTo>
                  <a:pt x="65681" y="35793"/>
                </a:lnTo>
                <a:close/>
                <a:moveTo>
                  <a:pt x="61178" y="45233"/>
                </a:moveTo>
                <a:lnTo>
                  <a:pt x="57475" y="41497"/>
                </a:lnTo>
                <a:lnTo>
                  <a:pt x="57475" y="35793"/>
                </a:lnTo>
                <a:lnTo>
                  <a:pt x="59510" y="35793"/>
                </a:lnTo>
                <a:lnTo>
                  <a:pt x="61178" y="37461"/>
                </a:lnTo>
                <a:close/>
                <a:moveTo>
                  <a:pt x="54573" y="37228"/>
                </a:moveTo>
                <a:lnTo>
                  <a:pt x="49903" y="37228"/>
                </a:lnTo>
                <a:lnTo>
                  <a:pt x="46567" y="33892"/>
                </a:lnTo>
                <a:lnTo>
                  <a:pt x="46567" y="31757"/>
                </a:lnTo>
                <a:lnTo>
                  <a:pt x="50537" y="35693"/>
                </a:lnTo>
                <a:lnTo>
                  <a:pt x="56107" y="35693"/>
                </a:lnTo>
                <a:close/>
                <a:moveTo>
                  <a:pt x="45767" y="33892"/>
                </a:moveTo>
                <a:lnTo>
                  <a:pt x="42464" y="37228"/>
                </a:lnTo>
                <a:lnTo>
                  <a:pt x="37761" y="37228"/>
                </a:lnTo>
                <a:lnTo>
                  <a:pt x="36226" y="35693"/>
                </a:lnTo>
                <a:lnTo>
                  <a:pt x="41664" y="35693"/>
                </a:lnTo>
                <a:lnTo>
                  <a:pt x="41830" y="35693"/>
                </a:lnTo>
                <a:lnTo>
                  <a:pt x="45767" y="31757"/>
                </a:lnTo>
                <a:lnTo>
                  <a:pt x="45767" y="33892"/>
                </a:lnTo>
                <a:close/>
                <a:moveTo>
                  <a:pt x="34892" y="41497"/>
                </a:moveTo>
                <a:lnTo>
                  <a:pt x="31189" y="45233"/>
                </a:lnTo>
                <a:lnTo>
                  <a:pt x="31189" y="37494"/>
                </a:lnTo>
                <a:lnTo>
                  <a:pt x="32857" y="35793"/>
                </a:lnTo>
                <a:lnTo>
                  <a:pt x="34892" y="35793"/>
                </a:lnTo>
                <a:close/>
                <a:moveTo>
                  <a:pt x="34892" y="50871"/>
                </a:moveTo>
                <a:lnTo>
                  <a:pt x="34892" y="56575"/>
                </a:lnTo>
                <a:lnTo>
                  <a:pt x="32857" y="56575"/>
                </a:lnTo>
                <a:lnTo>
                  <a:pt x="31189" y="54874"/>
                </a:lnTo>
                <a:lnTo>
                  <a:pt x="31189" y="47135"/>
                </a:lnTo>
                <a:close/>
                <a:moveTo>
                  <a:pt x="32424" y="57242"/>
                </a:moveTo>
                <a:lnTo>
                  <a:pt x="32691" y="57375"/>
                </a:lnTo>
                <a:lnTo>
                  <a:pt x="34592" y="57375"/>
                </a:lnTo>
                <a:lnTo>
                  <a:pt x="33291" y="58643"/>
                </a:lnTo>
                <a:lnTo>
                  <a:pt x="31990" y="58643"/>
                </a:lnTo>
                <a:lnTo>
                  <a:pt x="31189" y="57809"/>
                </a:lnTo>
                <a:lnTo>
                  <a:pt x="31189" y="56008"/>
                </a:lnTo>
                <a:close/>
                <a:moveTo>
                  <a:pt x="33725" y="59077"/>
                </a:moveTo>
                <a:lnTo>
                  <a:pt x="34992" y="57776"/>
                </a:lnTo>
                <a:lnTo>
                  <a:pt x="34992" y="59844"/>
                </a:lnTo>
                <a:lnTo>
                  <a:pt x="36360" y="61178"/>
                </a:lnTo>
                <a:lnTo>
                  <a:pt x="34525" y="61178"/>
                </a:lnTo>
                <a:lnTo>
                  <a:pt x="33725" y="60377"/>
                </a:lnTo>
                <a:close/>
                <a:moveTo>
                  <a:pt x="34525" y="61979"/>
                </a:moveTo>
                <a:lnTo>
                  <a:pt x="36360" y="61979"/>
                </a:lnTo>
                <a:lnTo>
                  <a:pt x="34992" y="63313"/>
                </a:lnTo>
                <a:lnTo>
                  <a:pt x="34992" y="65381"/>
                </a:lnTo>
                <a:lnTo>
                  <a:pt x="33725" y="64080"/>
                </a:lnTo>
                <a:lnTo>
                  <a:pt x="33725" y="62779"/>
                </a:lnTo>
                <a:close/>
                <a:moveTo>
                  <a:pt x="32857" y="66582"/>
                </a:moveTo>
                <a:lnTo>
                  <a:pt x="34892" y="66582"/>
                </a:lnTo>
                <a:lnTo>
                  <a:pt x="34892" y="72286"/>
                </a:lnTo>
                <a:lnTo>
                  <a:pt x="31189" y="76022"/>
                </a:lnTo>
                <a:lnTo>
                  <a:pt x="31189" y="68250"/>
                </a:lnTo>
                <a:close/>
                <a:moveTo>
                  <a:pt x="34892" y="81659"/>
                </a:moveTo>
                <a:lnTo>
                  <a:pt x="34892" y="87363"/>
                </a:lnTo>
                <a:lnTo>
                  <a:pt x="32857" y="87363"/>
                </a:lnTo>
                <a:lnTo>
                  <a:pt x="31189" y="85696"/>
                </a:lnTo>
                <a:lnTo>
                  <a:pt x="31189" y="77923"/>
                </a:lnTo>
                <a:close/>
                <a:moveTo>
                  <a:pt x="37761" y="85929"/>
                </a:moveTo>
                <a:lnTo>
                  <a:pt x="42464" y="85929"/>
                </a:lnTo>
                <a:lnTo>
                  <a:pt x="45767" y="89265"/>
                </a:lnTo>
                <a:lnTo>
                  <a:pt x="45767" y="91400"/>
                </a:lnTo>
                <a:lnTo>
                  <a:pt x="41830" y="87464"/>
                </a:lnTo>
                <a:lnTo>
                  <a:pt x="41664" y="87464"/>
                </a:lnTo>
                <a:lnTo>
                  <a:pt x="36260" y="87464"/>
                </a:lnTo>
                <a:close/>
                <a:moveTo>
                  <a:pt x="46567" y="89265"/>
                </a:moveTo>
                <a:lnTo>
                  <a:pt x="49903" y="85929"/>
                </a:lnTo>
                <a:lnTo>
                  <a:pt x="54573" y="85929"/>
                </a:lnTo>
                <a:lnTo>
                  <a:pt x="56107" y="87464"/>
                </a:lnTo>
                <a:lnTo>
                  <a:pt x="50537" y="87464"/>
                </a:lnTo>
                <a:lnTo>
                  <a:pt x="46567" y="91400"/>
                </a:lnTo>
                <a:close/>
                <a:moveTo>
                  <a:pt x="57475" y="81659"/>
                </a:moveTo>
                <a:lnTo>
                  <a:pt x="61178" y="77923"/>
                </a:lnTo>
                <a:lnTo>
                  <a:pt x="61178" y="85696"/>
                </a:lnTo>
                <a:lnTo>
                  <a:pt x="59510" y="87363"/>
                </a:lnTo>
                <a:lnTo>
                  <a:pt x="57475" y="87363"/>
                </a:lnTo>
                <a:close/>
                <a:moveTo>
                  <a:pt x="61978" y="77923"/>
                </a:moveTo>
                <a:lnTo>
                  <a:pt x="65681" y="81659"/>
                </a:lnTo>
                <a:lnTo>
                  <a:pt x="65681" y="87363"/>
                </a:lnTo>
                <a:lnTo>
                  <a:pt x="63646" y="87363"/>
                </a:lnTo>
                <a:lnTo>
                  <a:pt x="61978" y="85662"/>
                </a:lnTo>
                <a:close/>
                <a:moveTo>
                  <a:pt x="68583" y="85929"/>
                </a:moveTo>
                <a:lnTo>
                  <a:pt x="73253" y="85929"/>
                </a:lnTo>
                <a:lnTo>
                  <a:pt x="76555" y="89265"/>
                </a:lnTo>
                <a:lnTo>
                  <a:pt x="76555" y="91400"/>
                </a:lnTo>
                <a:lnTo>
                  <a:pt x="72619" y="87464"/>
                </a:lnTo>
                <a:lnTo>
                  <a:pt x="67048" y="87464"/>
                </a:lnTo>
                <a:close/>
                <a:moveTo>
                  <a:pt x="77356" y="89265"/>
                </a:moveTo>
                <a:lnTo>
                  <a:pt x="80691" y="85929"/>
                </a:lnTo>
                <a:lnTo>
                  <a:pt x="85361" y="85929"/>
                </a:lnTo>
                <a:lnTo>
                  <a:pt x="86896" y="87464"/>
                </a:lnTo>
                <a:lnTo>
                  <a:pt x="81492" y="87464"/>
                </a:lnTo>
                <a:lnTo>
                  <a:pt x="81325" y="87464"/>
                </a:lnTo>
                <a:lnTo>
                  <a:pt x="77356" y="91400"/>
                </a:lnTo>
                <a:close/>
                <a:moveTo>
                  <a:pt x="88264" y="81659"/>
                </a:moveTo>
                <a:lnTo>
                  <a:pt x="91966" y="77923"/>
                </a:lnTo>
                <a:lnTo>
                  <a:pt x="91966" y="85696"/>
                </a:lnTo>
                <a:lnTo>
                  <a:pt x="90298" y="87363"/>
                </a:lnTo>
                <a:lnTo>
                  <a:pt x="88264" y="87363"/>
                </a:lnTo>
                <a:close/>
                <a:moveTo>
                  <a:pt x="92767" y="77923"/>
                </a:moveTo>
                <a:lnTo>
                  <a:pt x="96469" y="81659"/>
                </a:lnTo>
                <a:lnTo>
                  <a:pt x="96469" y="87363"/>
                </a:lnTo>
                <a:lnTo>
                  <a:pt x="94435" y="87363"/>
                </a:lnTo>
                <a:lnTo>
                  <a:pt x="92767" y="85662"/>
                </a:lnTo>
                <a:close/>
                <a:moveTo>
                  <a:pt x="99371" y="85929"/>
                </a:moveTo>
                <a:lnTo>
                  <a:pt x="104041" y="85929"/>
                </a:lnTo>
                <a:lnTo>
                  <a:pt x="107377" y="89265"/>
                </a:lnTo>
                <a:lnTo>
                  <a:pt x="107377" y="91400"/>
                </a:lnTo>
                <a:lnTo>
                  <a:pt x="103408" y="87464"/>
                </a:lnTo>
                <a:lnTo>
                  <a:pt x="103241" y="87464"/>
                </a:lnTo>
                <a:lnTo>
                  <a:pt x="97837" y="87464"/>
                </a:lnTo>
                <a:close/>
                <a:moveTo>
                  <a:pt x="108144" y="89265"/>
                </a:moveTo>
                <a:lnTo>
                  <a:pt x="111480" y="85929"/>
                </a:lnTo>
                <a:lnTo>
                  <a:pt x="116150" y="85929"/>
                </a:lnTo>
                <a:lnTo>
                  <a:pt x="117685" y="87464"/>
                </a:lnTo>
                <a:lnTo>
                  <a:pt x="112114" y="87464"/>
                </a:lnTo>
                <a:lnTo>
                  <a:pt x="108144" y="91400"/>
                </a:lnTo>
                <a:lnTo>
                  <a:pt x="108144" y="89265"/>
                </a:lnTo>
                <a:close/>
                <a:moveTo>
                  <a:pt x="119052" y="81659"/>
                </a:moveTo>
                <a:lnTo>
                  <a:pt x="122755" y="77923"/>
                </a:lnTo>
                <a:lnTo>
                  <a:pt x="122755" y="85696"/>
                </a:lnTo>
                <a:lnTo>
                  <a:pt x="121087" y="87363"/>
                </a:lnTo>
                <a:lnTo>
                  <a:pt x="119052" y="87363"/>
                </a:lnTo>
                <a:close/>
                <a:moveTo>
                  <a:pt x="123555" y="77923"/>
                </a:moveTo>
                <a:lnTo>
                  <a:pt x="127258" y="81659"/>
                </a:lnTo>
                <a:lnTo>
                  <a:pt x="127258" y="87363"/>
                </a:lnTo>
                <a:lnTo>
                  <a:pt x="125223" y="87363"/>
                </a:lnTo>
                <a:lnTo>
                  <a:pt x="123555" y="85662"/>
                </a:lnTo>
                <a:lnTo>
                  <a:pt x="123555" y="77923"/>
                </a:lnTo>
                <a:close/>
                <a:moveTo>
                  <a:pt x="130160" y="85929"/>
                </a:moveTo>
                <a:lnTo>
                  <a:pt x="134830" y="85929"/>
                </a:lnTo>
                <a:lnTo>
                  <a:pt x="138166" y="89265"/>
                </a:lnTo>
                <a:lnTo>
                  <a:pt x="138166" y="91400"/>
                </a:lnTo>
                <a:lnTo>
                  <a:pt x="134196" y="87464"/>
                </a:lnTo>
                <a:lnTo>
                  <a:pt x="128626" y="87464"/>
                </a:lnTo>
                <a:close/>
                <a:moveTo>
                  <a:pt x="138933" y="89265"/>
                </a:moveTo>
                <a:lnTo>
                  <a:pt x="142269" y="85929"/>
                </a:lnTo>
                <a:lnTo>
                  <a:pt x="146939" y="85929"/>
                </a:lnTo>
                <a:lnTo>
                  <a:pt x="148473" y="87464"/>
                </a:lnTo>
                <a:lnTo>
                  <a:pt x="143069" y="87464"/>
                </a:lnTo>
                <a:lnTo>
                  <a:pt x="142903" y="87464"/>
                </a:lnTo>
                <a:lnTo>
                  <a:pt x="138933" y="91400"/>
                </a:lnTo>
                <a:close/>
                <a:moveTo>
                  <a:pt x="149841" y="81659"/>
                </a:moveTo>
                <a:lnTo>
                  <a:pt x="153543" y="77923"/>
                </a:lnTo>
                <a:lnTo>
                  <a:pt x="153543" y="85696"/>
                </a:lnTo>
                <a:lnTo>
                  <a:pt x="151876" y="87363"/>
                </a:lnTo>
                <a:lnTo>
                  <a:pt x="149841" y="87363"/>
                </a:lnTo>
                <a:lnTo>
                  <a:pt x="149841" y="81659"/>
                </a:lnTo>
                <a:close/>
                <a:moveTo>
                  <a:pt x="154344" y="77923"/>
                </a:moveTo>
                <a:lnTo>
                  <a:pt x="158047" y="81659"/>
                </a:lnTo>
                <a:lnTo>
                  <a:pt x="158047" y="87363"/>
                </a:lnTo>
                <a:lnTo>
                  <a:pt x="156012" y="87363"/>
                </a:lnTo>
                <a:lnTo>
                  <a:pt x="154344" y="85662"/>
                </a:lnTo>
                <a:lnTo>
                  <a:pt x="154344" y="77923"/>
                </a:lnTo>
                <a:close/>
                <a:moveTo>
                  <a:pt x="160949" y="85929"/>
                </a:moveTo>
                <a:lnTo>
                  <a:pt x="165619" y="85929"/>
                </a:lnTo>
                <a:lnTo>
                  <a:pt x="168954" y="89265"/>
                </a:lnTo>
                <a:lnTo>
                  <a:pt x="168954" y="91400"/>
                </a:lnTo>
                <a:lnTo>
                  <a:pt x="164985" y="87464"/>
                </a:lnTo>
                <a:lnTo>
                  <a:pt x="164852" y="87464"/>
                </a:lnTo>
                <a:lnTo>
                  <a:pt x="159414" y="87464"/>
                </a:lnTo>
                <a:close/>
                <a:moveTo>
                  <a:pt x="169755" y="89265"/>
                </a:moveTo>
                <a:lnTo>
                  <a:pt x="173057" y="85929"/>
                </a:lnTo>
                <a:lnTo>
                  <a:pt x="177761" y="85929"/>
                </a:lnTo>
                <a:lnTo>
                  <a:pt x="179262" y="87464"/>
                </a:lnTo>
                <a:lnTo>
                  <a:pt x="173691" y="87464"/>
                </a:lnTo>
                <a:lnTo>
                  <a:pt x="169755" y="91400"/>
                </a:lnTo>
                <a:close/>
                <a:moveTo>
                  <a:pt x="180629" y="81659"/>
                </a:moveTo>
                <a:lnTo>
                  <a:pt x="184332" y="77923"/>
                </a:lnTo>
                <a:lnTo>
                  <a:pt x="184332" y="85696"/>
                </a:lnTo>
                <a:lnTo>
                  <a:pt x="182664" y="87363"/>
                </a:lnTo>
                <a:lnTo>
                  <a:pt x="180629" y="87363"/>
                </a:lnTo>
                <a:lnTo>
                  <a:pt x="180629" y="81659"/>
                </a:lnTo>
                <a:close/>
                <a:moveTo>
                  <a:pt x="185133" y="77923"/>
                </a:moveTo>
                <a:lnTo>
                  <a:pt x="188869" y="81659"/>
                </a:lnTo>
                <a:lnTo>
                  <a:pt x="188869" y="87363"/>
                </a:lnTo>
                <a:lnTo>
                  <a:pt x="186801" y="87363"/>
                </a:lnTo>
                <a:lnTo>
                  <a:pt x="185133" y="85662"/>
                </a:lnTo>
                <a:lnTo>
                  <a:pt x="185133" y="77923"/>
                </a:lnTo>
                <a:close/>
                <a:moveTo>
                  <a:pt x="191737" y="85929"/>
                </a:moveTo>
                <a:lnTo>
                  <a:pt x="196441" y="85929"/>
                </a:lnTo>
                <a:lnTo>
                  <a:pt x="199743" y="89265"/>
                </a:lnTo>
                <a:lnTo>
                  <a:pt x="199743" y="91400"/>
                </a:lnTo>
                <a:lnTo>
                  <a:pt x="195807" y="87464"/>
                </a:lnTo>
                <a:lnTo>
                  <a:pt x="190203" y="87464"/>
                </a:lnTo>
                <a:close/>
                <a:moveTo>
                  <a:pt x="200544" y="89265"/>
                </a:moveTo>
                <a:lnTo>
                  <a:pt x="203846" y="85929"/>
                </a:lnTo>
                <a:lnTo>
                  <a:pt x="208549" y="85929"/>
                </a:lnTo>
                <a:lnTo>
                  <a:pt x="210084" y="87464"/>
                </a:lnTo>
                <a:lnTo>
                  <a:pt x="204647" y="87464"/>
                </a:lnTo>
                <a:lnTo>
                  <a:pt x="204480" y="87464"/>
                </a:lnTo>
                <a:lnTo>
                  <a:pt x="200544" y="91400"/>
                </a:lnTo>
                <a:close/>
                <a:moveTo>
                  <a:pt x="211418" y="81659"/>
                </a:moveTo>
                <a:lnTo>
                  <a:pt x="215154" y="77923"/>
                </a:lnTo>
                <a:lnTo>
                  <a:pt x="215154" y="85696"/>
                </a:lnTo>
                <a:lnTo>
                  <a:pt x="213453" y="87363"/>
                </a:lnTo>
                <a:lnTo>
                  <a:pt x="211418" y="87363"/>
                </a:lnTo>
                <a:lnTo>
                  <a:pt x="211418" y="81659"/>
                </a:lnTo>
                <a:close/>
                <a:moveTo>
                  <a:pt x="211418" y="72286"/>
                </a:moveTo>
                <a:lnTo>
                  <a:pt x="211418" y="66582"/>
                </a:lnTo>
                <a:lnTo>
                  <a:pt x="213453" y="66582"/>
                </a:lnTo>
                <a:lnTo>
                  <a:pt x="215154" y="68283"/>
                </a:lnTo>
                <a:lnTo>
                  <a:pt x="215154" y="76022"/>
                </a:lnTo>
                <a:close/>
                <a:moveTo>
                  <a:pt x="213887" y="65915"/>
                </a:moveTo>
                <a:lnTo>
                  <a:pt x="213620" y="65815"/>
                </a:lnTo>
                <a:lnTo>
                  <a:pt x="211718" y="65815"/>
                </a:lnTo>
                <a:lnTo>
                  <a:pt x="213019" y="64514"/>
                </a:lnTo>
                <a:lnTo>
                  <a:pt x="214320" y="64514"/>
                </a:lnTo>
                <a:lnTo>
                  <a:pt x="215154" y="65348"/>
                </a:lnTo>
                <a:lnTo>
                  <a:pt x="215154" y="67149"/>
                </a:lnTo>
                <a:close/>
                <a:moveTo>
                  <a:pt x="212586" y="64113"/>
                </a:moveTo>
                <a:lnTo>
                  <a:pt x="211318" y="65381"/>
                </a:lnTo>
                <a:lnTo>
                  <a:pt x="211318" y="63346"/>
                </a:lnTo>
                <a:lnTo>
                  <a:pt x="209950" y="61979"/>
                </a:lnTo>
                <a:lnTo>
                  <a:pt x="211785" y="61979"/>
                </a:lnTo>
                <a:lnTo>
                  <a:pt x="212586" y="62813"/>
                </a:lnTo>
                <a:lnTo>
                  <a:pt x="212586" y="64113"/>
                </a:lnTo>
                <a:close/>
                <a:moveTo>
                  <a:pt x="211785" y="61178"/>
                </a:moveTo>
                <a:lnTo>
                  <a:pt x="209950" y="61178"/>
                </a:lnTo>
                <a:lnTo>
                  <a:pt x="211318" y="59844"/>
                </a:lnTo>
                <a:lnTo>
                  <a:pt x="211318" y="57776"/>
                </a:lnTo>
                <a:lnTo>
                  <a:pt x="212586" y="59077"/>
                </a:lnTo>
                <a:lnTo>
                  <a:pt x="212586" y="60377"/>
                </a:lnTo>
                <a:close/>
                <a:moveTo>
                  <a:pt x="213453" y="56575"/>
                </a:moveTo>
                <a:lnTo>
                  <a:pt x="211418" y="56575"/>
                </a:lnTo>
                <a:lnTo>
                  <a:pt x="211418" y="50871"/>
                </a:lnTo>
                <a:lnTo>
                  <a:pt x="215154" y="47135"/>
                </a:lnTo>
                <a:lnTo>
                  <a:pt x="215154" y="54874"/>
                </a:lnTo>
                <a:close/>
                <a:moveTo>
                  <a:pt x="211418" y="41497"/>
                </a:moveTo>
                <a:lnTo>
                  <a:pt x="211418" y="35793"/>
                </a:lnTo>
                <a:lnTo>
                  <a:pt x="213453" y="35793"/>
                </a:lnTo>
                <a:lnTo>
                  <a:pt x="215154" y="37494"/>
                </a:lnTo>
                <a:lnTo>
                  <a:pt x="215154" y="45233"/>
                </a:lnTo>
                <a:close/>
                <a:moveTo>
                  <a:pt x="213887" y="35126"/>
                </a:moveTo>
                <a:lnTo>
                  <a:pt x="213620" y="34993"/>
                </a:lnTo>
                <a:lnTo>
                  <a:pt x="211718" y="34993"/>
                </a:lnTo>
                <a:lnTo>
                  <a:pt x="213019" y="33725"/>
                </a:lnTo>
                <a:lnTo>
                  <a:pt x="214320" y="33725"/>
                </a:lnTo>
                <a:lnTo>
                  <a:pt x="215154" y="34559"/>
                </a:lnTo>
                <a:lnTo>
                  <a:pt x="215154" y="36360"/>
                </a:lnTo>
                <a:close/>
                <a:moveTo>
                  <a:pt x="210518" y="32858"/>
                </a:moveTo>
                <a:lnTo>
                  <a:pt x="210518" y="34893"/>
                </a:lnTo>
                <a:lnTo>
                  <a:pt x="204813" y="34893"/>
                </a:lnTo>
                <a:lnTo>
                  <a:pt x="201077" y="31190"/>
                </a:lnTo>
                <a:lnTo>
                  <a:pt x="208850" y="31190"/>
                </a:lnTo>
                <a:close/>
                <a:moveTo>
                  <a:pt x="195473" y="34893"/>
                </a:moveTo>
                <a:lnTo>
                  <a:pt x="189736" y="34893"/>
                </a:lnTo>
                <a:lnTo>
                  <a:pt x="189736" y="32858"/>
                </a:lnTo>
                <a:lnTo>
                  <a:pt x="191437" y="31190"/>
                </a:lnTo>
                <a:lnTo>
                  <a:pt x="199176" y="31190"/>
                </a:lnTo>
                <a:close/>
                <a:moveTo>
                  <a:pt x="187268" y="33725"/>
                </a:moveTo>
                <a:lnTo>
                  <a:pt x="188535" y="34993"/>
                </a:lnTo>
                <a:lnTo>
                  <a:pt x="186667" y="34993"/>
                </a:lnTo>
                <a:lnTo>
                  <a:pt x="186367" y="35126"/>
                </a:lnTo>
                <a:lnTo>
                  <a:pt x="185133" y="36360"/>
                </a:lnTo>
                <a:lnTo>
                  <a:pt x="185133" y="34559"/>
                </a:lnTo>
                <a:lnTo>
                  <a:pt x="185967" y="33725"/>
                </a:lnTo>
                <a:lnTo>
                  <a:pt x="187268" y="33725"/>
                </a:lnTo>
                <a:close/>
                <a:moveTo>
                  <a:pt x="184332" y="36360"/>
                </a:moveTo>
                <a:lnTo>
                  <a:pt x="183098" y="35126"/>
                </a:lnTo>
                <a:lnTo>
                  <a:pt x="182831" y="34993"/>
                </a:lnTo>
                <a:lnTo>
                  <a:pt x="180930" y="34993"/>
                </a:lnTo>
                <a:lnTo>
                  <a:pt x="182231" y="33725"/>
                </a:lnTo>
                <a:lnTo>
                  <a:pt x="183532" y="33725"/>
                </a:lnTo>
                <a:lnTo>
                  <a:pt x="184332" y="34559"/>
                </a:lnTo>
                <a:close/>
                <a:moveTo>
                  <a:pt x="179729" y="32858"/>
                </a:moveTo>
                <a:lnTo>
                  <a:pt x="179729" y="34893"/>
                </a:lnTo>
                <a:lnTo>
                  <a:pt x="174025" y="34893"/>
                </a:lnTo>
                <a:lnTo>
                  <a:pt x="170289" y="31190"/>
                </a:lnTo>
                <a:lnTo>
                  <a:pt x="178061" y="31190"/>
                </a:lnTo>
                <a:close/>
                <a:moveTo>
                  <a:pt x="164685" y="34893"/>
                </a:moveTo>
                <a:lnTo>
                  <a:pt x="158947" y="34893"/>
                </a:lnTo>
                <a:lnTo>
                  <a:pt x="158947" y="32858"/>
                </a:lnTo>
                <a:lnTo>
                  <a:pt x="160649" y="31190"/>
                </a:lnTo>
                <a:lnTo>
                  <a:pt x="168387" y="31190"/>
                </a:lnTo>
                <a:close/>
                <a:moveTo>
                  <a:pt x="156479" y="33725"/>
                </a:moveTo>
                <a:lnTo>
                  <a:pt x="157746" y="34993"/>
                </a:lnTo>
                <a:lnTo>
                  <a:pt x="155878" y="34993"/>
                </a:lnTo>
                <a:lnTo>
                  <a:pt x="155578" y="35126"/>
                </a:lnTo>
                <a:lnTo>
                  <a:pt x="154344" y="36360"/>
                </a:lnTo>
                <a:lnTo>
                  <a:pt x="154344" y="34559"/>
                </a:lnTo>
                <a:lnTo>
                  <a:pt x="155178" y="33725"/>
                </a:lnTo>
                <a:lnTo>
                  <a:pt x="156479" y="33725"/>
                </a:lnTo>
                <a:close/>
                <a:moveTo>
                  <a:pt x="153543" y="36360"/>
                </a:moveTo>
                <a:lnTo>
                  <a:pt x="152309" y="35126"/>
                </a:lnTo>
                <a:lnTo>
                  <a:pt x="152042" y="34993"/>
                </a:lnTo>
                <a:lnTo>
                  <a:pt x="150141" y="34993"/>
                </a:lnTo>
                <a:lnTo>
                  <a:pt x="151442" y="33725"/>
                </a:lnTo>
                <a:lnTo>
                  <a:pt x="152743" y="33725"/>
                </a:lnTo>
                <a:lnTo>
                  <a:pt x="153543" y="34559"/>
                </a:lnTo>
                <a:close/>
                <a:moveTo>
                  <a:pt x="148940" y="32858"/>
                </a:moveTo>
                <a:lnTo>
                  <a:pt x="148940" y="34893"/>
                </a:lnTo>
                <a:lnTo>
                  <a:pt x="143236" y="34893"/>
                </a:lnTo>
                <a:lnTo>
                  <a:pt x="139500" y="31190"/>
                </a:lnTo>
                <a:lnTo>
                  <a:pt x="147239" y="31190"/>
                </a:lnTo>
                <a:close/>
                <a:moveTo>
                  <a:pt x="133896" y="34893"/>
                </a:moveTo>
                <a:lnTo>
                  <a:pt x="128159" y="34893"/>
                </a:lnTo>
                <a:lnTo>
                  <a:pt x="128159" y="32858"/>
                </a:lnTo>
                <a:lnTo>
                  <a:pt x="129860" y="31190"/>
                </a:lnTo>
                <a:lnTo>
                  <a:pt x="137599" y="31190"/>
                </a:lnTo>
                <a:close/>
                <a:moveTo>
                  <a:pt x="125690" y="33725"/>
                </a:moveTo>
                <a:lnTo>
                  <a:pt x="126958" y="34993"/>
                </a:lnTo>
                <a:lnTo>
                  <a:pt x="125056" y="34993"/>
                </a:lnTo>
                <a:lnTo>
                  <a:pt x="124790" y="35126"/>
                </a:lnTo>
                <a:lnTo>
                  <a:pt x="123555" y="36360"/>
                </a:lnTo>
                <a:lnTo>
                  <a:pt x="123555" y="34559"/>
                </a:lnTo>
                <a:lnTo>
                  <a:pt x="124389" y="33725"/>
                </a:lnTo>
                <a:lnTo>
                  <a:pt x="125690" y="33725"/>
                </a:lnTo>
                <a:close/>
                <a:moveTo>
                  <a:pt x="122755" y="36360"/>
                </a:moveTo>
                <a:lnTo>
                  <a:pt x="121521" y="35126"/>
                </a:lnTo>
                <a:lnTo>
                  <a:pt x="121254" y="34993"/>
                </a:lnTo>
                <a:lnTo>
                  <a:pt x="119352" y="34993"/>
                </a:lnTo>
                <a:lnTo>
                  <a:pt x="120653" y="33725"/>
                </a:lnTo>
                <a:lnTo>
                  <a:pt x="121954" y="33725"/>
                </a:lnTo>
                <a:lnTo>
                  <a:pt x="122755" y="34559"/>
                </a:lnTo>
                <a:lnTo>
                  <a:pt x="122755" y="36360"/>
                </a:lnTo>
                <a:close/>
                <a:moveTo>
                  <a:pt x="118152" y="32858"/>
                </a:moveTo>
                <a:lnTo>
                  <a:pt x="118152" y="34893"/>
                </a:lnTo>
                <a:lnTo>
                  <a:pt x="112447" y="34893"/>
                </a:lnTo>
                <a:lnTo>
                  <a:pt x="108711" y="31190"/>
                </a:lnTo>
                <a:lnTo>
                  <a:pt x="116450" y="31190"/>
                </a:lnTo>
                <a:close/>
                <a:moveTo>
                  <a:pt x="103074" y="34893"/>
                </a:moveTo>
                <a:lnTo>
                  <a:pt x="97370" y="34893"/>
                </a:lnTo>
                <a:lnTo>
                  <a:pt x="97370" y="32858"/>
                </a:lnTo>
                <a:lnTo>
                  <a:pt x="99071" y="31190"/>
                </a:lnTo>
                <a:lnTo>
                  <a:pt x="106810" y="31190"/>
                </a:lnTo>
                <a:close/>
                <a:moveTo>
                  <a:pt x="94868" y="33725"/>
                </a:moveTo>
                <a:lnTo>
                  <a:pt x="96169" y="34993"/>
                </a:lnTo>
                <a:lnTo>
                  <a:pt x="94268" y="34993"/>
                </a:lnTo>
                <a:lnTo>
                  <a:pt x="94001" y="35126"/>
                </a:lnTo>
                <a:lnTo>
                  <a:pt x="92767" y="36360"/>
                </a:lnTo>
                <a:lnTo>
                  <a:pt x="92767" y="34559"/>
                </a:lnTo>
                <a:lnTo>
                  <a:pt x="93567" y="33725"/>
                </a:lnTo>
                <a:lnTo>
                  <a:pt x="94868" y="33725"/>
                </a:lnTo>
                <a:close/>
                <a:moveTo>
                  <a:pt x="91966" y="36360"/>
                </a:moveTo>
                <a:lnTo>
                  <a:pt x="90732" y="35126"/>
                </a:lnTo>
                <a:lnTo>
                  <a:pt x="90465" y="34993"/>
                </a:lnTo>
                <a:lnTo>
                  <a:pt x="88564" y="34993"/>
                </a:lnTo>
                <a:lnTo>
                  <a:pt x="89865" y="33725"/>
                </a:lnTo>
                <a:lnTo>
                  <a:pt x="91166" y="33725"/>
                </a:lnTo>
                <a:lnTo>
                  <a:pt x="91966" y="34559"/>
                </a:lnTo>
                <a:lnTo>
                  <a:pt x="91966" y="36360"/>
                </a:lnTo>
                <a:close/>
                <a:moveTo>
                  <a:pt x="87363" y="32858"/>
                </a:moveTo>
                <a:lnTo>
                  <a:pt x="87363" y="34893"/>
                </a:lnTo>
                <a:lnTo>
                  <a:pt x="81659" y="34893"/>
                </a:lnTo>
                <a:lnTo>
                  <a:pt x="77923" y="31190"/>
                </a:lnTo>
                <a:lnTo>
                  <a:pt x="85662" y="31190"/>
                </a:lnTo>
                <a:close/>
                <a:moveTo>
                  <a:pt x="72285" y="34893"/>
                </a:moveTo>
                <a:lnTo>
                  <a:pt x="66581" y="34893"/>
                </a:lnTo>
                <a:lnTo>
                  <a:pt x="66581" y="32858"/>
                </a:lnTo>
                <a:lnTo>
                  <a:pt x="68249" y="31190"/>
                </a:lnTo>
                <a:lnTo>
                  <a:pt x="76021" y="31190"/>
                </a:lnTo>
                <a:close/>
                <a:moveTo>
                  <a:pt x="64080" y="33725"/>
                </a:moveTo>
                <a:lnTo>
                  <a:pt x="65381" y="34993"/>
                </a:lnTo>
                <a:lnTo>
                  <a:pt x="63479" y="34993"/>
                </a:lnTo>
                <a:lnTo>
                  <a:pt x="63212" y="35126"/>
                </a:lnTo>
                <a:lnTo>
                  <a:pt x="61978" y="36360"/>
                </a:lnTo>
                <a:lnTo>
                  <a:pt x="61978" y="34559"/>
                </a:lnTo>
                <a:lnTo>
                  <a:pt x="62779" y="33725"/>
                </a:lnTo>
                <a:lnTo>
                  <a:pt x="64080" y="33725"/>
                </a:lnTo>
                <a:close/>
                <a:moveTo>
                  <a:pt x="61178" y="36360"/>
                </a:moveTo>
                <a:lnTo>
                  <a:pt x="59943" y="35126"/>
                </a:lnTo>
                <a:lnTo>
                  <a:pt x="59676" y="34993"/>
                </a:lnTo>
                <a:lnTo>
                  <a:pt x="57775" y="34993"/>
                </a:lnTo>
                <a:lnTo>
                  <a:pt x="59043" y="33725"/>
                </a:lnTo>
                <a:lnTo>
                  <a:pt x="60344" y="33725"/>
                </a:lnTo>
                <a:lnTo>
                  <a:pt x="61178" y="34559"/>
                </a:lnTo>
                <a:close/>
                <a:moveTo>
                  <a:pt x="56574" y="32858"/>
                </a:moveTo>
                <a:lnTo>
                  <a:pt x="56574" y="34893"/>
                </a:lnTo>
                <a:lnTo>
                  <a:pt x="50837" y="34893"/>
                </a:lnTo>
                <a:lnTo>
                  <a:pt x="47134" y="31190"/>
                </a:lnTo>
                <a:lnTo>
                  <a:pt x="54873" y="31190"/>
                </a:lnTo>
                <a:close/>
                <a:moveTo>
                  <a:pt x="41497" y="34893"/>
                </a:moveTo>
                <a:lnTo>
                  <a:pt x="35793" y="34893"/>
                </a:lnTo>
                <a:lnTo>
                  <a:pt x="35793" y="32858"/>
                </a:lnTo>
                <a:lnTo>
                  <a:pt x="37461" y="31190"/>
                </a:lnTo>
                <a:lnTo>
                  <a:pt x="45233" y="31190"/>
                </a:lnTo>
                <a:close/>
                <a:moveTo>
                  <a:pt x="33291" y="33725"/>
                </a:moveTo>
                <a:lnTo>
                  <a:pt x="34592" y="34993"/>
                </a:lnTo>
                <a:lnTo>
                  <a:pt x="32691" y="34993"/>
                </a:lnTo>
                <a:lnTo>
                  <a:pt x="32424" y="35126"/>
                </a:lnTo>
                <a:lnTo>
                  <a:pt x="31189" y="36360"/>
                </a:lnTo>
                <a:lnTo>
                  <a:pt x="31189" y="34559"/>
                </a:lnTo>
                <a:lnTo>
                  <a:pt x="31990" y="33725"/>
                </a:lnTo>
                <a:lnTo>
                  <a:pt x="33291" y="33725"/>
                </a:lnTo>
                <a:close/>
                <a:moveTo>
                  <a:pt x="30389" y="57809"/>
                </a:moveTo>
                <a:lnTo>
                  <a:pt x="29555" y="58643"/>
                </a:lnTo>
                <a:lnTo>
                  <a:pt x="28254" y="58643"/>
                </a:lnTo>
                <a:lnTo>
                  <a:pt x="26986" y="57375"/>
                </a:lnTo>
                <a:lnTo>
                  <a:pt x="28854" y="57375"/>
                </a:lnTo>
                <a:lnTo>
                  <a:pt x="29155" y="57242"/>
                </a:lnTo>
                <a:lnTo>
                  <a:pt x="30389" y="56008"/>
                </a:lnTo>
                <a:lnTo>
                  <a:pt x="30389" y="57809"/>
                </a:lnTo>
                <a:close/>
                <a:moveTo>
                  <a:pt x="28521" y="60811"/>
                </a:moveTo>
                <a:lnTo>
                  <a:pt x="28621" y="60511"/>
                </a:lnTo>
                <a:lnTo>
                  <a:pt x="28621" y="59443"/>
                </a:lnTo>
                <a:lnTo>
                  <a:pt x="29889" y="59443"/>
                </a:lnTo>
                <a:lnTo>
                  <a:pt x="30789" y="58543"/>
                </a:lnTo>
                <a:lnTo>
                  <a:pt x="31656" y="59443"/>
                </a:lnTo>
                <a:lnTo>
                  <a:pt x="32924" y="59443"/>
                </a:lnTo>
                <a:lnTo>
                  <a:pt x="32924" y="60511"/>
                </a:lnTo>
                <a:lnTo>
                  <a:pt x="33057" y="60811"/>
                </a:lnTo>
                <a:lnTo>
                  <a:pt x="33825" y="61578"/>
                </a:lnTo>
                <a:lnTo>
                  <a:pt x="33057" y="62346"/>
                </a:lnTo>
                <a:lnTo>
                  <a:pt x="32924" y="62612"/>
                </a:lnTo>
                <a:lnTo>
                  <a:pt x="32924" y="63713"/>
                </a:lnTo>
                <a:lnTo>
                  <a:pt x="31656" y="63713"/>
                </a:lnTo>
                <a:lnTo>
                  <a:pt x="30789" y="64614"/>
                </a:lnTo>
                <a:lnTo>
                  <a:pt x="29889" y="63713"/>
                </a:lnTo>
                <a:lnTo>
                  <a:pt x="28621" y="63713"/>
                </a:lnTo>
                <a:lnTo>
                  <a:pt x="28621" y="62612"/>
                </a:lnTo>
                <a:lnTo>
                  <a:pt x="28521" y="62346"/>
                </a:lnTo>
                <a:lnTo>
                  <a:pt x="27754" y="61578"/>
                </a:lnTo>
                <a:close/>
                <a:moveTo>
                  <a:pt x="28254" y="64514"/>
                </a:moveTo>
                <a:lnTo>
                  <a:pt x="29555" y="64514"/>
                </a:lnTo>
                <a:lnTo>
                  <a:pt x="30389" y="65348"/>
                </a:lnTo>
                <a:lnTo>
                  <a:pt x="30389" y="67149"/>
                </a:lnTo>
                <a:lnTo>
                  <a:pt x="29155" y="65915"/>
                </a:lnTo>
                <a:lnTo>
                  <a:pt x="28854" y="65781"/>
                </a:lnTo>
                <a:lnTo>
                  <a:pt x="26986" y="65781"/>
                </a:lnTo>
                <a:close/>
                <a:moveTo>
                  <a:pt x="31189" y="86796"/>
                </a:moveTo>
                <a:lnTo>
                  <a:pt x="32424" y="88031"/>
                </a:lnTo>
                <a:lnTo>
                  <a:pt x="32691" y="88164"/>
                </a:lnTo>
                <a:lnTo>
                  <a:pt x="34592" y="88164"/>
                </a:lnTo>
                <a:lnTo>
                  <a:pt x="33291" y="89432"/>
                </a:lnTo>
                <a:lnTo>
                  <a:pt x="31990" y="89432"/>
                </a:lnTo>
                <a:lnTo>
                  <a:pt x="31189" y="88631"/>
                </a:lnTo>
                <a:lnTo>
                  <a:pt x="31189" y="86796"/>
                </a:lnTo>
                <a:close/>
                <a:moveTo>
                  <a:pt x="35793" y="90299"/>
                </a:moveTo>
                <a:lnTo>
                  <a:pt x="35793" y="88264"/>
                </a:lnTo>
                <a:lnTo>
                  <a:pt x="41497" y="88264"/>
                </a:lnTo>
                <a:lnTo>
                  <a:pt x="45233" y="91967"/>
                </a:lnTo>
                <a:lnTo>
                  <a:pt x="37461" y="91967"/>
                </a:lnTo>
                <a:close/>
                <a:moveTo>
                  <a:pt x="50837" y="88264"/>
                </a:moveTo>
                <a:lnTo>
                  <a:pt x="56574" y="88264"/>
                </a:lnTo>
                <a:lnTo>
                  <a:pt x="56574" y="90299"/>
                </a:lnTo>
                <a:lnTo>
                  <a:pt x="54873" y="91967"/>
                </a:lnTo>
                <a:lnTo>
                  <a:pt x="47134" y="91967"/>
                </a:lnTo>
                <a:close/>
                <a:moveTo>
                  <a:pt x="59043" y="89432"/>
                </a:moveTo>
                <a:lnTo>
                  <a:pt x="57775" y="88164"/>
                </a:lnTo>
                <a:lnTo>
                  <a:pt x="59676" y="88164"/>
                </a:lnTo>
                <a:lnTo>
                  <a:pt x="59943" y="88031"/>
                </a:lnTo>
                <a:lnTo>
                  <a:pt x="61178" y="86796"/>
                </a:lnTo>
                <a:lnTo>
                  <a:pt x="61178" y="88598"/>
                </a:lnTo>
                <a:lnTo>
                  <a:pt x="60344" y="89432"/>
                </a:lnTo>
                <a:lnTo>
                  <a:pt x="59043" y="89432"/>
                </a:lnTo>
                <a:close/>
                <a:moveTo>
                  <a:pt x="61978" y="86796"/>
                </a:moveTo>
                <a:lnTo>
                  <a:pt x="63212" y="88031"/>
                </a:lnTo>
                <a:lnTo>
                  <a:pt x="63479" y="88164"/>
                </a:lnTo>
                <a:lnTo>
                  <a:pt x="65381" y="88164"/>
                </a:lnTo>
                <a:lnTo>
                  <a:pt x="64080" y="89432"/>
                </a:lnTo>
                <a:lnTo>
                  <a:pt x="62779" y="89432"/>
                </a:lnTo>
                <a:lnTo>
                  <a:pt x="61978" y="88631"/>
                </a:lnTo>
                <a:close/>
                <a:moveTo>
                  <a:pt x="66581" y="90299"/>
                </a:moveTo>
                <a:lnTo>
                  <a:pt x="66581" y="88264"/>
                </a:lnTo>
                <a:lnTo>
                  <a:pt x="72285" y="88264"/>
                </a:lnTo>
                <a:lnTo>
                  <a:pt x="76021" y="91967"/>
                </a:lnTo>
                <a:lnTo>
                  <a:pt x="68249" y="91967"/>
                </a:lnTo>
                <a:close/>
                <a:moveTo>
                  <a:pt x="81659" y="88264"/>
                </a:moveTo>
                <a:lnTo>
                  <a:pt x="87363" y="88264"/>
                </a:lnTo>
                <a:lnTo>
                  <a:pt x="87363" y="90299"/>
                </a:lnTo>
                <a:lnTo>
                  <a:pt x="85662" y="91967"/>
                </a:lnTo>
                <a:lnTo>
                  <a:pt x="77923" y="91967"/>
                </a:lnTo>
                <a:close/>
                <a:moveTo>
                  <a:pt x="89831" y="89432"/>
                </a:moveTo>
                <a:lnTo>
                  <a:pt x="88564" y="88164"/>
                </a:lnTo>
                <a:lnTo>
                  <a:pt x="90465" y="88164"/>
                </a:lnTo>
                <a:lnTo>
                  <a:pt x="90732" y="88031"/>
                </a:lnTo>
                <a:lnTo>
                  <a:pt x="91966" y="86796"/>
                </a:lnTo>
                <a:lnTo>
                  <a:pt x="91966" y="88598"/>
                </a:lnTo>
                <a:lnTo>
                  <a:pt x="91132" y="89432"/>
                </a:lnTo>
                <a:lnTo>
                  <a:pt x="89831" y="89432"/>
                </a:lnTo>
                <a:close/>
                <a:moveTo>
                  <a:pt x="92767" y="86796"/>
                </a:moveTo>
                <a:lnTo>
                  <a:pt x="94001" y="88031"/>
                </a:lnTo>
                <a:lnTo>
                  <a:pt x="94268" y="88164"/>
                </a:lnTo>
                <a:lnTo>
                  <a:pt x="96169" y="88164"/>
                </a:lnTo>
                <a:lnTo>
                  <a:pt x="94868" y="89432"/>
                </a:lnTo>
                <a:lnTo>
                  <a:pt x="93567" y="89432"/>
                </a:lnTo>
                <a:lnTo>
                  <a:pt x="92767" y="88631"/>
                </a:lnTo>
                <a:lnTo>
                  <a:pt x="92767" y="86796"/>
                </a:lnTo>
                <a:close/>
                <a:moveTo>
                  <a:pt x="97370" y="90299"/>
                </a:moveTo>
                <a:lnTo>
                  <a:pt x="97370" y="88264"/>
                </a:lnTo>
                <a:lnTo>
                  <a:pt x="103074" y="88264"/>
                </a:lnTo>
                <a:lnTo>
                  <a:pt x="106810" y="91967"/>
                </a:lnTo>
                <a:lnTo>
                  <a:pt x="99071" y="91967"/>
                </a:lnTo>
                <a:close/>
                <a:moveTo>
                  <a:pt x="112447" y="88264"/>
                </a:moveTo>
                <a:lnTo>
                  <a:pt x="118152" y="88264"/>
                </a:lnTo>
                <a:lnTo>
                  <a:pt x="118152" y="90299"/>
                </a:lnTo>
                <a:lnTo>
                  <a:pt x="116450" y="91967"/>
                </a:lnTo>
                <a:lnTo>
                  <a:pt x="108711" y="91967"/>
                </a:lnTo>
                <a:close/>
                <a:moveTo>
                  <a:pt x="120653" y="89432"/>
                </a:moveTo>
                <a:lnTo>
                  <a:pt x="119352" y="88164"/>
                </a:lnTo>
                <a:lnTo>
                  <a:pt x="121254" y="88164"/>
                </a:lnTo>
                <a:lnTo>
                  <a:pt x="121521" y="88031"/>
                </a:lnTo>
                <a:lnTo>
                  <a:pt x="122755" y="86796"/>
                </a:lnTo>
                <a:lnTo>
                  <a:pt x="122755" y="88598"/>
                </a:lnTo>
                <a:lnTo>
                  <a:pt x="121954" y="89432"/>
                </a:lnTo>
                <a:lnTo>
                  <a:pt x="120653" y="89432"/>
                </a:lnTo>
                <a:close/>
                <a:moveTo>
                  <a:pt x="123555" y="86796"/>
                </a:moveTo>
                <a:lnTo>
                  <a:pt x="124790" y="88031"/>
                </a:lnTo>
                <a:lnTo>
                  <a:pt x="125056" y="88164"/>
                </a:lnTo>
                <a:lnTo>
                  <a:pt x="126958" y="88164"/>
                </a:lnTo>
                <a:lnTo>
                  <a:pt x="125657" y="89432"/>
                </a:lnTo>
                <a:lnTo>
                  <a:pt x="124356" y="89432"/>
                </a:lnTo>
                <a:lnTo>
                  <a:pt x="123555" y="88631"/>
                </a:lnTo>
                <a:lnTo>
                  <a:pt x="123555" y="86796"/>
                </a:lnTo>
                <a:close/>
                <a:moveTo>
                  <a:pt x="128159" y="90299"/>
                </a:moveTo>
                <a:lnTo>
                  <a:pt x="128159" y="88264"/>
                </a:lnTo>
                <a:lnTo>
                  <a:pt x="133863" y="88264"/>
                </a:lnTo>
                <a:lnTo>
                  <a:pt x="137599" y="91967"/>
                </a:lnTo>
                <a:lnTo>
                  <a:pt x="129860" y="91967"/>
                </a:lnTo>
                <a:close/>
                <a:moveTo>
                  <a:pt x="143236" y="88264"/>
                </a:moveTo>
                <a:lnTo>
                  <a:pt x="148940" y="88264"/>
                </a:lnTo>
                <a:lnTo>
                  <a:pt x="148940" y="90299"/>
                </a:lnTo>
                <a:lnTo>
                  <a:pt x="147272" y="91967"/>
                </a:lnTo>
                <a:lnTo>
                  <a:pt x="139500" y="91967"/>
                </a:lnTo>
                <a:close/>
                <a:moveTo>
                  <a:pt x="151442" y="89432"/>
                </a:moveTo>
                <a:lnTo>
                  <a:pt x="150141" y="88164"/>
                </a:lnTo>
                <a:lnTo>
                  <a:pt x="152042" y="88164"/>
                </a:lnTo>
                <a:lnTo>
                  <a:pt x="152309" y="88031"/>
                </a:lnTo>
                <a:lnTo>
                  <a:pt x="153543" y="86796"/>
                </a:lnTo>
                <a:lnTo>
                  <a:pt x="153543" y="88598"/>
                </a:lnTo>
                <a:lnTo>
                  <a:pt x="152743" y="89432"/>
                </a:lnTo>
                <a:lnTo>
                  <a:pt x="151442" y="89432"/>
                </a:lnTo>
                <a:close/>
                <a:moveTo>
                  <a:pt x="154344" y="86796"/>
                </a:moveTo>
                <a:lnTo>
                  <a:pt x="155578" y="88031"/>
                </a:lnTo>
                <a:lnTo>
                  <a:pt x="155845" y="88164"/>
                </a:lnTo>
                <a:lnTo>
                  <a:pt x="157746" y="88164"/>
                </a:lnTo>
                <a:lnTo>
                  <a:pt x="156479" y="89432"/>
                </a:lnTo>
                <a:lnTo>
                  <a:pt x="155178" y="89432"/>
                </a:lnTo>
                <a:lnTo>
                  <a:pt x="154344" y="88631"/>
                </a:lnTo>
                <a:close/>
                <a:moveTo>
                  <a:pt x="158947" y="90299"/>
                </a:moveTo>
                <a:lnTo>
                  <a:pt x="158947" y="88264"/>
                </a:lnTo>
                <a:lnTo>
                  <a:pt x="164685" y="88264"/>
                </a:lnTo>
                <a:lnTo>
                  <a:pt x="168387" y="91967"/>
                </a:lnTo>
                <a:lnTo>
                  <a:pt x="160649" y="91967"/>
                </a:lnTo>
                <a:close/>
                <a:moveTo>
                  <a:pt x="174025" y="88264"/>
                </a:moveTo>
                <a:lnTo>
                  <a:pt x="179729" y="88264"/>
                </a:lnTo>
                <a:lnTo>
                  <a:pt x="179729" y="90299"/>
                </a:lnTo>
                <a:lnTo>
                  <a:pt x="178061" y="91967"/>
                </a:lnTo>
                <a:lnTo>
                  <a:pt x="170289" y="91967"/>
                </a:lnTo>
                <a:close/>
                <a:moveTo>
                  <a:pt x="182231" y="89432"/>
                </a:moveTo>
                <a:lnTo>
                  <a:pt x="180930" y="88164"/>
                </a:lnTo>
                <a:lnTo>
                  <a:pt x="182831" y="88164"/>
                </a:lnTo>
                <a:lnTo>
                  <a:pt x="183098" y="88031"/>
                </a:lnTo>
                <a:lnTo>
                  <a:pt x="184332" y="86796"/>
                </a:lnTo>
                <a:lnTo>
                  <a:pt x="184332" y="88598"/>
                </a:lnTo>
                <a:lnTo>
                  <a:pt x="183532" y="89432"/>
                </a:lnTo>
                <a:lnTo>
                  <a:pt x="182231" y="89432"/>
                </a:lnTo>
                <a:close/>
                <a:moveTo>
                  <a:pt x="185133" y="86796"/>
                </a:moveTo>
                <a:lnTo>
                  <a:pt x="186367" y="88031"/>
                </a:lnTo>
                <a:lnTo>
                  <a:pt x="186667" y="88164"/>
                </a:lnTo>
                <a:lnTo>
                  <a:pt x="188535" y="88164"/>
                </a:lnTo>
                <a:lnTo>
                  <a:pt x="187268" y="89432"/>
                </a:lnTo>
                <a:lnTo>
                  <a:pt x="185967" y="89432"/>
                </a:lnTo>
                <a:lnTo>
                  <a:pt x="185133" y="88631"/>
                </a:lnTo>
                <a:close/>
                <a:moveTo>
                  <a:pt x="189736" y="90299"/>
                </a:moveTo>
                <a:lnTo>
                  <a:pt x="189736" y="88264"/>
                </a:lnTo>
                <a:lnTo>
                  <a:pt x="195473" y="88264"/>
                </a:lnTo>
                <a:lnTo>
                  <a:pt x="199176" y="91967"/>
                </a:lnTo>
                <a:lnTo>
                  <a:pt x="191437" y="91967"/>
                </a:lnTo>
                <a:close/>
                <a:moveTo>
                  <a:pt x="204813" y="88264"/>
                </a:moveTo>
                <a:lnTo>
                  <a:pt x="210518" y="88264"/>
                </a:lnTo>
                <a:lnTo>
                  <a:pt x="210518" y="90299"/>
                </a:lnTo>
                <a:lnTo>
                  <a:pt x="208850" y="91967"/>
                </a:lnTo>
                <a:lnTo>
                  <a:pt x="201077" y="91967"/>
                </a:lnTo>
                <a:close/>
                <a:moveTo>
                  <a:pt x="213019" y="89432"/>
                </a:moveTo>
                <a:lnTo>
                  <a:pt x="211718" y="88164"/>
                </a:lnTo>
                <a:lnTo>
                  <a:pt x="213620" y="88164"/>
                </a:lnTo>
                <a:lnTo>
                  <a:pt x="213887" y="88031"/>
                </a:lnTo>
                <a:lnTo>
                  <a:pt x="215121" y="86796"/>
                </a:lnTo>
                <a:lnTo>
                  <a:pt x="215121" y="88598"/>
                </a:lnTo>
                <a:lnTo>
                  <a:pt x="214320" y="89432"/>
                </a:lnTo>
                <a:lnTo>
                  <a:pt x="213019" y="89432"/>
                </a:lnTo>
                <a:close/>
                <a:moveTo>
                  <a:pt x="215921" y="65348"/>
                </a:moveTo>
                <a:lnTo>
                  <a:pt x="216755" y="64514"/>
                </a:lnTo>
                <a:lnTo>
                  <a:pt x="218056" y="64514"/>
                </a:lnTo>
                <a:lnTo>
                  <a:pt x="219324" y="65815"/>
                </a:lnTo>
                <a:lnTo>
                  <a:pt x="217456" y="65815"/>
                </a:lnTo>
                <a:lnTo>
                  <a:pt x="217156" y="65915"/>
                </a:lnTo>
                <a:lnTo>
                  <a:pt x="215921" y="67149"/>
                </a:lnTo>
                <a:close/>
                <a:moveTo>
                  <a:pt x="217789" y="62346"/>
                </a:moveTo>
                <a:lnTo>
                  <a:pt x="217689" y="62646"/>
                </a:lnTo>
                <a:lnTo>
                  <a:pt x="217689" y="63713"/>
                </a:lnTo>
                <a:lnTo>
                  <a:pt x="216422" y="63713"/>
                </a:lnTo>
                <a:lnTo>
                  <a:pt x="215521" y="64614"/>
                </a:lnTo>
                <a:lnTo>
                  <a:pt x="214654" y="63713"/>
                </a:lnTo>
                <a:lnTo>
                  <a:pt x="213386" y="63713"/>
                </a:lnTo>
                <a:lnTo>
                  <a:pt x="213386" y="62646"/>
                </a:lnTo>
                <a:lnTo>
                  <a:pt x="213286" y="62346"/>
                </a:lnTo>
                <a:lnTo>
                  <a:pt x="212486" y="61578"/>
                </a:lnTo>
                <a:lnTo>
                  <a:pt x="213286" y="60811"/>
                </a:lnTo>
                <a:lnTo>
                  <a:pt x="213386" y="60544"/>
                </a:lnTo>
                <a:lnTo>
                  <a:pt x="213386" y="59443"/>
                </a:lnTo>
                <a:lnTo>
                  <a:pt x="214654" y="59443"/>
                </a:lnTo>
                <a:lnTo>
                  <a:pt x="215521" y="58543"/>
                </a:lnTo>
                <a:lnTo>
                  <a:pt x="216422" y="59443"/>
                </a:lnTo>
                <a:lnTo>
                  <a:pt x="217689" y="59443"/>
                </a:lnTo>
                <a:lnTo>
                  <a:pt x="217689" y="60544"/>
                </a:lnTo>
                <a:lnTo>
                  <a:pt x="217789" y="60811"/>
                </a:lnTo>
                <a:lnTo>
                  <a:pt x="218557" y="61578"/>
                </a:lnTo>
                <a:close/>
                <a:moveTo>
                  <a:pt x="218056" y="58643"/>
                </a:moveTo>
                <a:lnTo>
                  <a:pt x="216755" y="58643"/>
                </a:lnTo>
                <a:lnTo>
                  <a:pt x="215921" y="57809"/>
                </a:lnTo>
                <a:lnTo>
                  <a:pt x="215921" y="56008"/>
                </a:lnTo>
                <a:lnTo>
                  <a:pt x="217156" y="57242"/>
                </a:lnTo>
                <a:lnTo>
                  <a:pt x="217456" y="57375"/>
                </a:lnTo>
                <a:lnTo>
                  <a:pt x="219324" y="57375"/>
                </a:lnTo>
                <a:close/>
                <a:moveTo>
                  <a:pt x="215921" y="34559"/>
                </a:moveTo>
                <a:lnTo>
                  <a:pt x="216755" y="33725"/>
                </a:lnTo>
                <a:lnTo>
                  <a:pt x="218056" y="33725"/>
                </a:lnTo>
                <a:lnTo>
                  <a:pt x="219324" y="34993"/>
                </a:lnTo>
                <a:lnTo>
                  <a:pt x="217456" y="34993"/>
                </a:lnTo>
                <a:lnTo>
                  <a:pt x="217156" y="35126"/>
                </a:lnTo>
                <a:lnTo>
                  <a:pt x="215921" y="36360"/>
                </a:lnTo>
                <a:close/>
                <a:moveTo>
                  <a:pt x="27020" y="31190"/>
                </a:moveTo>
                <a:lnTo>
                  <a:pt x="27854" y="31990"/>
                </a:lnTo>
                <a:lnTo>
                  <a:pt x="27854" y="33291"/>
                </a:lnTo>
                <a:lnTo>
                  <a:pt x="26553" y="34592"/>
                </a:lnTo>
                <a:lnTo>
                  <a:pt x="26553" y="32524"/>
                </a:lnTo>
                <a:lnTo>
                  <a:pt x="25219" y="31190"/>
                </a:lnTo>
                <a:lnTo>
                  <a:pt x="27020" y="31190"/>
                </a:lnTo>
                <a:close/>
                <a:moveTo>
                  <a:pt x="26653" y="35793"/>
                </a:moveTo>
                <a:lnTo>
                  <a:pt x="28721" y="35793"/>
                </a:lnTo>
                <a:lnTo>
                  <a:pt x="30389" y="37494"/>
                </a:lnTo>
                <a:lnTo>
                  <a:pt x="30389" y="45233"/>
                </a:lnTo>
                <a:lnTo>
                  <a:pt x="26653" y="41497"/>
                </a:lnTo>
                <a:lnTo>
                  <a:pt x="26653" y="35793"/>
                </a:lnTo>
                <a:close/>
                <a:moveTo>
                  <a:pt x="30389" y="54874"/>
                </a:moveTo>
                <a:lnTo>
                  <a:pt x="28721" y="56575"/>
                </a:lnTo>
                <a:lnTo>
                  <a:pt x="26653" y="56575"/>
                </a:lnTo>
                <a:lnTo>
                  <a:pt x="26653" y="50871"/>
                </a:lnTo>
                <a:lnTo>
                  <a:pt x="30389" y="47135"/>
                </a:lnTo>
                <a:lnTo>
                  <a:pt x="30389" y="54874"/>
                </a:lnTo>
                <a:close/>
                <a:moveTo>
                  <a:pt x="26553" y="57776"/>
                </a:moveTo>
                <a:lnTo>
                  <a:pt x="27854" y="59077"/>
                </a:lnTo>
                <a:lnTo>
                  <a:pt x="27854" y="60377"/>
                </a:lnTo>
                <a:lnTo>
                  <a:pt x="27020" y="61178"/>
                </a:lnTo>
                <a:lnTo>
                  <a:pt x="25219" y="61178"/>
                </a:lnTo>
                <a:lnTo>
                  <a:pt x="26553" y="59844"/>
                </a:lnTo>
                <a:lnTo>
                  <a:pt x="26553" y="57776"/>
                </a:lnTo>
                <a:close/>
                <a:moveTo>
                  <a:pt x="27020" y="61979"/>
                </a:moveTo>
                <a:lnTo>
                  <a:pt x="27854" y="62813"/>
                </a:lnTo>
                <a:lnTo>
                  <a:pt x="27854" y="64113"/>
                </a:lnTo>
                <a:lnTo>
                  <a:pt x="26553" y="65381"/>
                </a:lnTo>
                <a:lnTo>
                  <a:pt x="26553" y="63346"/>
                </a:lnTo>
                <a:lnTo>
                  <a:pt x="25185" y="61979"/>
                </a:lnTo>
                <a:lnTo>
                  <a:pt x="27020" y="61979"/>
                </a:lnTo>
                <a:close/>
                <a:moveTo>
                  <a:pt x="26653" y="66582"/>
                </a:moveTo>
                <a:lnTo>
                  <a:pt x="28721" y="66582"/>
                </a:lnTo>
                <a:lnTo>
                  <a:pt x="30389" y="68283"/>
                </a:lnTo>
                <a:lnTo>
                  <a:pt x="30389" y="76022"/>
                </a:lnTo>
                <a:lnTo>
                  <a:pt x="26653" y="72286"/>
                </a:lnTo>
                <a:lnTo>
                  <a:pt x="26653" y="66582"/>
                </a:lnTo>
                <a:close/>
                <a:moveTo>
                  <a:pt x="30389" y="85696"/>
                </a:moveTo>
                <a:lnTo>
                  <a:pt x="28721" y="87363"/>
                </a:lnTo>
                <a:lnTo>
                  <a:pt x="26653" y="87363"/>
                </a:lnTo>
                <a:lnTo>
                  <a:pt x="26653" y="81659"/>
                </a:lnTo>
                <a:lnTo>
                  <a:pt x="30389" y="77923"/>
                </a:lnTo>
                <a:lnTo>
                  <a:pt x="30389" y="85696"/>
                </a:lnTo>
                <a:close/>
                <a:moveTo>
                  <a:pt x="26553" y="88564"/>
                </a:moveTo>
                <a:lnTo>
                  <a:pt x="27854" y="89865"/>
                </a:lnTo>
                <a:lnTo>
                  <a:pt x="27854" y="91166"/>
                </a:lnTo>
                <a:lnTo>
                  <a:pt x="27020" y="91967"/>
                </a:lnTo>
                <a:lnTo>
                  <a:pt x="25219" y="91967"/>
                </a:lnTo>
                <a:lnTo>
                  <a:pt x="26553" y="90632"/>
                </a:lnTo>
                <a:lnTo>
                  <a:pt x="26553" y="88564"/>
                </a:lnTo>
                <a:close/>
                <a:moveTo>
                  <a:pt x="219290" y="91967"/>
                </a:moveTo>
                <a:lnTo>
                  <a:pt x="218457" y="91166"/>
                </a:lnTo>
                <a:lnTo>
                  <a:pt x="218457" y="89865"/>
                </a:lnTo>
                <a:lnTo>
                  <a:pt x="219757" y="88564"/>
                </a:lnTo>
                <a:lnTo>
                  <a:pt x="219757" y="90632"/>
                </a:lnTo>
                <a:lnTo>
                  <a:pt x="221092" y="91967"/>
                </a:lnTo>
                <a:lnTo>
                  <a:pt x="219290" y="91967"/>
                </a:lnTo>
                <a:close/>
                <a:moveTo>
                  <a:pt x="219657" y="87363"/>
                </a:moveTo>
                <a:lnTo>
                  <a:pt x="217623" y="87363"/>
                </a:lnTo>
                <a:lnTo>
                  <a:pt x="215921" y="85696"/>
                </a:lnTo>
                <a:lnTo>
                  <a:pt x="215921" y="77923"/>
                </a:lnTo>
                <a:lnTo>
                  <a:pt x="219657" y="81659"/>
                </a:lnTo>
                <a:lnTo>
                  <a:pt x="219657" y="87363"/>
                </a:lnTo>
                <a:close/>
                <a:moveTo>
                  <a:pt x="215921" y="68283"/>
                </a:moveTo>
                <a:lnTo>
                  <a:pt x="217623" y="66582"/>
                </a:lnTo>
                <a:lnTo>
                  <a:pt x="219657" y="66582"/>
                </a:lnTo>
                <a:lnTo>
                  <a:pt x="219657" y="72286"/>
                </a:lnTo>
                <a:lnTo>
                  <a:pt x="215921" y="76022"/>
                </a:lnTo>
                <a:lnTo>
                  <a:pt x="215921" y="68283"/>
                </a:lnTo>
                <a:close/>
                <a:moveTo>
                  <a:pt x="219757" y="65381"/>
                </a:moveTo>
                <a:lnTo>
                  <a:pt x="218457" y="64080"/>
                </a:lnTo>
                <a:lnTo>
                  <a:pt x="218457" y="62779"/>
                </a:lnTo>
                <a:lnTo>
                  <a:pt x="219290" y="61979"/>
                </a:lnTo>
                <a:lnTo>
                  <a:pt x="221092" y="61979"/>
                </a:lnTo>
                <a:lnTo>
                  <a:pt x="219757" y="63313"/>
                </a:lnTo>
                <a:lnTo>
                  <a:pt x="219757" y="65381"/>
                </a:lnTo>
                <a:close/>
                <a:moveTo>
                  <a:pt x="219290" y="61178"/>
                </a:moveTo>
                <a:lnTo>
                  <a:pt x="218457" y="60377"/>
                </a:lnTo>
                <a:lnTo>
                  <a:pt x="218457" y="59077"/>
                </a:lnTo>
                <a:lnTo>
                  <a:pt x="219757" y="57776"/>
                </a:lnTo>
                <a:lnTo>
                  <a:pt x="219757" y="59844"/>
                </a:lnTo>
                <a:lnTo>
                  <a:pt x="221092" y="61178"/>
                </a:lnTo>
                <a:lnTo>
                  <a:pt x="219290" y="61178"/>
                </a:lnTo>
                <a:close/>
                <a:moveTo>
                  <a:pt x="219657" y="56575"/>
                </a:moveTo>
                <a:lnTo>
                  <a:pt x="217623" y="56575"/>
                </a:lnTo>
                <a:lnTo>
                  <a:pt x="215921" y="54874"/>
                </a:lnTo>
                <a:lnTo>
                  <a:pt x="215921" y="47135"/>
                </a:lnTo>
                <a:lnTo>
                  <a:pt x="219657" y="50871"/>
                </a:lnTo>
                <a:lnTo>
                  <a:pt x="219657" y="56575"/>
                </a:lnTo>
                <a:close/>
                <a:moveTo>
                  <a:pt x="215921" y="37494"/>
                </a:moveTo>
                <a:lnTo>
                  <a:pt x="217623" y="35793"/>
                </a:lnTo>
                <a:lnTo>
                  <a:pt x="219657" y="35793"/>
                </a:lnTo>
                <a:lnTo>
                  <a:pt x="219657" y="41497"/>
                </a:lnTo>
                <a:lnTo>
                  <a:pt x="215921" y="45233"/>
                </a:lnTo>
                <a:lnTo>
                  <a:pt x="215921" y="37494"/>
                </a:lnTo>
                <a:close/>
                <a:moveTo>
                  <a:pt x="219757" y="34592"/>
                </a:moveTo>
                <a:lnTo>
                  <a:pt x="218457" y="33291"/>
                </a:lnTo>
                <a:lnTo>
                  <a:pt x="218457" y="31990"/>
                </a:lnTo>
                <a:lnTo>
                  <a:pt x="219290" y="31190"/>
                </a:lnTo>
                <a:lnTo>
                  <a:pt x="221092" y="31190"/>
                </a:lnTo>
                <a:lnTo>
                  <a:pt x="219757" y="32524"/>
                </a:lnTo>
                <a:lnTo>
                  <a:pt x="219757" y="34592"/>
                </a:lnTo>
                <a:close/>
                <a:moveTo>
                  <a:pt x="219290" y="30389"/>
                </a:moveTo>
                <a:lnTo>
                  <a:pt x="218457" y="29555"/>
                </a:lnTo>
                <a:lnTo>
                  <a:pt x="218457" y="28254"/>
                </a:lnTo>
                <a:lnTo>
                  <a:pt x="219757" y="26987"/>
                </a:lnTo>
                <a:lnTo>
                  <a:pt x="219757" y="29022"/>
                </a:lnTo>
                <a:lnTo>
                  <a:pt x="221092" y="30389"/>
                </a:lnTo>
                <a:lnTo>
                  <a:pt x="219290" y="30389"/>
                </a:lnTo>
                <a:close/>
                <a:moveTo>
                  <a:pt x="218056" y="27854"/>
                </a:moveTo>
                <a:lnTo>
                  <a:pt x="216755" y="27854"/>
                </a:lnTo>
                <a:lnTo>
                  <a:pt x="215921" y="27020"/>
                </a:lnTo>
                <a:lnTo>
                  <a:pt x="215921" y="25219"/>
                </a:lnTo>
                <a:lnTo>
                  <a:pt x="217156" y="26453"/>
                </a:lnTo>
                <a:lnTo>
                  <a:pt x="217456" y="26553"/>
                </a:lnTo>
                <a:lnTo>
                  <a:pt x="219324" y="26553"/>
                </a:lnTo>
                <a:close/>
                <a:moveTo>
                  <a:pt x="215121" y="27020"/>
                </a:moveTo>
                <a:lnTo>
                  <a:pt x="214320" y="27854"/>
                </a:lnTo>
                <a:lnTo>
                  <a:pt x="213019" y="27854"/>
                </a:lnTo>
                <a:lnTo>
                  <a:pt x="211718" y="26553"/>
                </a:lnTo>
                <a:lnTo>
                  <a:pt x="213620" y="26553"/>
                </a:lnTo>
                <a:lnTo>
                  <a:pt x="213887" y="26453"/>
                </a:lnTo>
                <a:lnTo>
                  <a:pt x="215121" y="25219"/>
                </a:lnTo>
                <a:close/>
                <a:moveTo>
                  <a:pt x="210518" y="28721"/>
                </a:moveTo>
                <a:lnTo>
                  <a:pt x="208850" y="30389"/>
                </a:lnTo>
                <a:lnTo>
                  <a:pt x="201077" y="30389"/>
                </a:lnTo>
                <a:lnTo>
                  <a:pt x="204813" y="26687"/>
                </a:lnTo>
                <a:lnTo>
                  <a:pt x="210518" y="26687"/>
                </a:lnTo>
                <a:lnTo>
                  <a:pt x="210518" y="28721"/>
                </a:lnTo>
                <a:close/>
                <a:moveTo>
                  <a:pt x="191437" y="30389"/>
                </a:moveTo>
                <a:lnTo>
                  <a:pt x="189736" y="28721"/>
                </a:lnTo>
                <a:lnTo>
                  <a:pt x="189736" y="26687"/>
                </a:lnTo>
                <a:lnTo>
                  <a:pt x="195473" y="26687"/>
                </a:lnTo>
                <a:lnTo>
                  <a:pt x="199176" y="30389"/>
                </a:lnTo>
                <a:lnTo>
                  <a:pt x="191437" y="30389"/>
                </a:lnTo>
                <a:close/>
                <a:moveTo>
                  <a:pt x="187268" y="27854"/>
                </a:moveTo>
                <a:lnTo>
                  <a:pt x="185967" y="27854"/>
                </a:lnTo>
                <a:lnTo>
                  <a:pt x="185133" y="27020"/>
                </a:lnTo>
                <a:lnTo>
                  <a:pt x="185133" y="25219"/>
                </a:lnTo>
                <a:lnTo>
                  <a:pt x="186367" y="26453"/>
                </a:lnTo>
                <a:lnTo>
                  <a:pt x="186667" y="26553"/>
                </a:lnTo>
                <a:lnTo>
                  <a:pt x="188535" y="26553"/>
                </a:lnTo>
                <a:close/>
                <a:moveTo>
                  <a:pt x="184332" y="27020"/>
                </a:moveTo>
                <a:lnTo>
                  <a:pt x="183532" y="27854"/>
                </a:lnTo>
                <a:lnTo>
                  <a:pt x="182231" y="27854"/>
                </a:lnTo>
                <a:lnTo>
                  <a:pt x="180930" y="26553"/>
                </a:lnTo>
                <a:lnTo>
                  <a:pt x="182831" y="26553"/>
                </a:lnTo>
                <a:lnTo>
                  <a:pt x="183098" y="26453"/>
                </a:lnTo>
                <a:lnTo>
                  <a:pt x="184332" y="25219"/>
                </a:lnTo>
                <a:close/>
                <a:moveTo>
                  <a:pt x="179729" y="28721"/>
                </a:moveTo>
                <a:lnTo>
                  <a:pt x="178061" y="30389"/>
                </a:lnTo>
                <a:lnTo>
                  <a:pt x="170289" y="30389"/>
                </a:lnTo>
                <a:lnTo>
                  <a:pt x="174025" y="26687"/>
                </a:lnTo>
                <a:lnTo>
                  <a:pt x="179729" y="26687"/>
                </a:lnTo>
                <a:lnTo>
                  <a:pt x="179729" y="28721"/>
                </a:lnTo>
                <a:close/>
                <a:moveTo>
                  <a:pt x="160649" y="30389"/>
                </a:moveTo>
                <a:lnTo>
                  <a:pt x="158947" y="28721"/>
                </a:lnTo>
                <a:lnTo>
                  <a:pt x="158947" y="26687"/>
                </a:lnTo>
                <a:lnTo>
                  <a:pt x="164685" y="26687"/>
                </a:lnTo>
                <a:lnTo>
                  <a:pt x="168387" y="30389"/>
                </a:lnTo>
                <a:lnTo>
                  <a:pt x="160649" y="30389"/>
                </a:lnTo>
                <a:close/>
                <a:moveTo>
                  <a:pt x="156479" y="27854"/>
                </a:moveTo>
                <a:lnTo>
                  <a:pt x="155178" y="27854"/>
                </a:lnTo>
                <a:lnTo>
                  <a:pt x="154344" y="27020"/>
                </a:lnTo>
                <a:lnTo>
                  <a:pt x="154344" y="25219"/>
                </a:lnTo>
                <a:lnTo>
                  <a:pt x="155578" y="26453"/>
                </a:lnTo>
                <a:lnTo>
                  <a:pt x="155878" y="26553"/>
                </a:lnTo>
                <a:lnTo>
                  <a:pt x="157746" y="26553"/>
                </a:lnTo>
                <a:close/>
                <a:moveTo>
                  <a:pt x="153543" y="27020"/>
                </a:moveTo>
                <a:lnTo>
                  <a:pt x="152743" y="27854"/>
                </a:lnTo>
                <a:lnTo>
                  <a:pt x="151442" y="27854"/>
                </a:lnTo>
                <a:lnTo>
                  <a:pt x="150141" y="26553"/>
                </a:lnTo>
                <a:lnTo>
                  <a:pt x="152042" y="26553"/>
                </a:lnTo>
                <a:lnTo>
                  <a:pt x="152309" y="26453"/>
                </a:lnTo>
                <a:lnTo>
                  <a:pt x="153543" y="25219"/>
                </a:lnTo>
                <a:close/>
                <a:moveTo>
                  <a:pt x="148940" y="28721"/>
                </a:moveTo>
                <a:lnTo>
                  <a:pt x="147272" y="30389"/>
                </a:lnTo>
                <a:lnTo>
                  <a:pt x="139500" y="30389"/>
                </a:lnTo>
                <a:lnTo>
                  <a:pt x="143236" y="26687"/>
                </a:lnTo>
                <a:lnTo>
                  <a:pt x="148940" y="26687"/>
                </a:lnTo>
                <a:lnTo>
                  <a:pt x="148940" y="28721"/>
                </a:lnTo>
                <a:close/>
                <a:moveTo>
                  <a:pt x="129860" y="30389"/>
                </a:moveTo>
                <a:lnTo>
                  <a:pt x="128159" y="28721"/>
                </a:lnTo>
                <a:lnTo>
                  <a:pt x="128159" y="26687"/>
                </a:lnTo>
                <a:lnTo>
                  <a:pt x="133896" y="26687"/>
                </a:lnTo>
                <a:lnTo>
                  <a:pt x="137599" y="30389"/>
                </a:lnTo>
                <a:lnTo>
                  <a:pt x="129860" y="30389"/>
                </a:lnTo>
                <a:close/>
                <a:moveTo>
                  <a:pt x="125690" y="27854"/>
                </a:moveTo>
                <a:lnTo>
                  <a:pt x="124389" y="27854"/>
                </a:lnTo>
                <a:lnTo>
                  <a:pt x="123555" y="27020"/>
                </a:lnTo>
                <a:lnTo>
                  <a:pt x="123555" y="25219"/>
                </a:lnTo>
                <a:lnTo>
                  <a:pt x="124790" y="26453"/>
                </a:lnTo>
                <a:lnTo>
                  <a:pt x="125056" y="26553"/>
                </a:lnTo>
                <a:lnTo>
                  <a:pt x="126958" y="26553"/>
                </a:lnTo>
                <a:close/>
                <a:moveTo>
                  <a:pt x="122755" y="27020"/>
                </a:moveTo>
                <a:lnTo>
                  <a:pt x="121954" y="27854"/>
                </a:lnTo>
                <a:lnTo>
                  <a:pt x="120653" y="27854"/>
                </a:lnTo>
                <a:lnTo>
                  <a:pt x="119352" y="26553"/>
                </a:lnTo>
                <a:lnTo>
                  <a:pt x="121254" y="26553"/>
                </a:lnTo>
                <a:lnTo>
                  <a:pt x="121521" y="26453"/>
                </a:lnTo>
                <a:lnTo>
                  <a:pt x="122755" y="25219"/>
                </a:lnTo>
                <a:lnTo>
                  <a:pt x="122755" y="27020"/>
                </a:lnTo>
                <a:close/>
                <a:moveTo>
                  <a:pt x="118152" y="28721"/>
                </a:moveTo>
                <a:lnTo>
                  <a:pt x="116450" y="30389"/>
                </a:lnTo>
                <a:lnTo>
                  <a:pt x="108711" y="30389"/>
                </a:lnTo>
                <a:lnTo>
                  <a:pt x="112414" y="26687"/>
                </a:lnTo>
                <a:lnTo>
                  <a:pt x="118152" y="26687"/>
                </a:lnTo>
                <a:lnTo>
                  <a:pt x="118152" y="28721"/>
                </a:lnTo>
                <a:close/>
                <a:moveTo>
                  <a:pt x="99071" y="30389"/>
                </a:moveTo>
                <a:lnTo>
                  <a:pt x="97370" y="28721"/>
                </a:lnTo>
                <a:lnTo>
                  <a:pt x="97370" y="26687"/>
                </a:lnTo>
                <a:lnTo>
                  <a:pt x="103074" y="26687"/>
                </a:lnTo>
                <a:lnTo>
                  <a:pt x="106810" y="30389"/>
                </a:lnTo>
                <a:lnTo>
                  <a:pt x="99071" y="30389"/>
                </a:lnTo>
                <a:close/>
                <a:moveTo>
                  <a:pt x="94868" y="27854"/>
                </a:moveTo>
                <a:lnTo>
                  <a:pt x="93567" y="27854"/>
                </a:lnTo>
                <a:lnTo>
                  <a:pt x="92767" y="27020"/>
                </a:lnTo>
                <a:lnTo>
                  <a:pt x="92767" y="25219"/>
                </a:lnTo>
                <a:lnTo>
                  <a:pt x="94001" y="26453"/>
                </a:lnTo>
                <a:lnTo>
                  <a:pt x="94268" y="26587"/>
                </a:lnTo>
                <a:lnTo>
                  <a:pt x="96169" y="26587"/>
                </a:lnTo>
                <a:close/>
                <a:moveTo>
                  <a:pt x="91966" y="27020"/>
                </a:moveTo>
                <a:lnTo>
                  <a:pt x="91166" y="27854"/>
                </a:lnTo>
                <a:lnTo>
                  <a:pt x="89865" y="27854"/>
                </a:lnTo>
                <a:lnTo>
                  <a:pt x="88564" y="26553"/>
                </a:lnTo>
                <a:lnTo>
                  <a:pt x="90465" y="26553"/>
                </a:lnTo>
                <a:lnTo>
                  <a:pt x="90732" y="26453"/>
                </a:lnTo>
                <a:lnTo>
                  <a:pt x="91966" y="25219"/>
                </a:lnTo>
                <a:lnTo>
                  <a:pt x="91966" y="27020"/>
                </a:lnTo>
                <a:close/>
                <a:moveTo>
                  <a:pt x="87363" y="28721"/>
                </a:moveTo>
                <a:lnTo>
                  <a:pt x="85662" y="30389"/>
                </a:lnTo>
                <a:lnTo>
                  <a:pt x="77923" y="30389"/>
                </a:lnTo>
                <a:lnTo>
                  <a:pt x="81625" y="26687"/>
                </a:lnTo>
                <a:lnTo>
                  <a:pt x="87363" y="26687"/>
                </a:lnTo>
                <a:lnTo>
                  <a:pt x="87363" y="28721"/>
                </a:lnTo>
                <a:close/>
                <a:moveTo>
                  <a:pt x="68249" y="30389"/>
                </a:moveTo>
                <a:lnTo>
                  <a:pt x="66581" y="28721"/>
                </a:lnTo>
                <a:lnTo>
                  <a:pt x="66581" y="26687"/>
                </a:lnTo>
                <a:lnTo>
                  <a:pt x="72285" y="26687"/>
                </a:lnTo>
                <a:lnTo>
                  <a:pt x="76021" y="30389"/>
                </a:lnTo>
                <a:lnTo>
                  <a:pt x="68249" y="30389"/>
                </a:lnTo>
                <a:close/>
                <a:moveTo>
                  <a:pt x="64080" y="27854"/>
                </a:moveTo>
                <a:lnTo>
                  <a:pt x="62779" y="27854"/>
                </a:lnTo>
                <a:lnTo>
                  <a:pt x="61978" y="27020"/>
                </a:lnTo>
                <a:lnTo>
                  <a:pt x="61978" y="25219"/>
                </a:lnTo>
                <a:lnTo>
                  <a:pt x="63212" y="26453"/>
                </a:lnTo>
                <a:lnTo>
                  <a:pt x="63479" y="26553"/>
                </a:lnTo>
                <a:lnTo>
                  <a:pt x="65381" y="26553"/>
                </a:lnTo>
                <a:close/>
                <a:moveTo>
                  <a:pt x="61178" y="27020"/>
                </a:moveTo>
                <a:lnTo>
                  <a:pt x="60344" y="27854"/>
                </a:lnTo>
                <a:lnTo>
                  <a:pt x="59043" y="27854"/>
                </a:lnTo>
                <a:lnTo>
                  <a:pt x="57775" y="26553"/>
                </a:lnTo>
                <a:lnTo>
                  <a:pt x="59676" y="26553"/>
                </a:lnTo>
                <a:lnTo>
                  <a:pt x="59943" y="26453"/>
                </a:lnTo>
                <a:lnTo>
                  <a:pt x="61178" y="25219"/>
                </a:lnTo>
                <a:close/>
                <a:moveTo>
                  <a:pt x="56574" y="28721"/>
                </a:moveTo>
                <a:lnTo>
                  <a:pt x="54873" y="30389"/>
                </a:lnTo>
                <a:lnTo>
                  <a:pt x="47134" y="30389"/>
                </a:lnTo>
                <a:lnTo>
                  <a:pt x="50837" y="26687"/>
                </a:lnTo>
                <a:lnTo>
                  <a:pt x="56574" y="26687"/>
                </a:lnTo>
                <a:close/>
                <a:moveTo>
                  <a:pt x="37461" y="30389"/>
                </a:moveTo>
                <a:lnTo>
                  <a:pt x="35793" y="28721"/>
                </a:lnTo>
                <a:lnTo>
                  <a:pt x="35793" y="26687"/>
                </a:lnTo>
                <a:lnTo>
                  <a:pt x="41497" y="26687"/>
                </a:lnTo>
                <a:lnTo>
                  <a:pt x="45233" y="30389"/>
                </a:lnTo>
                <a:lnTo>
                  <a:pt x="37461" y="30389"/>
                </a:lnTo>
                <a:close/>
                <a:moveTo>
                  <a:pt x="33291" y="27854"/>
                </a:moveTo>
                <a:lnTo>
                  <a:pt x="31990" y="27854"/>
                </a:lnTo>
                <a:lnTo>
                  <a:pt x="31189" y="27020"/>
                </a:lnTo>
                <a:lnTo>
                  <a:pt x="31189" y="25219"/>
                </a:lnTo>
                <a:lnTo>
                  <a:pt x="32424" y="26453"/>
                </a:lnTo>
                <a:lnTo>
                  <a:pt x="32691" y="26553"/>
                </a:lnTo>
                <a:lnTo>
                  <a:pt x="34592" y="26553"/>
                </a:lnTo>
                <a:close/>
                <a:moveTo>
                  <a:pt x="30389" y="27020"/>
                </a:moveTo>
                <a:lnTo>
                  <a:pt x="29555" y="27854"/>
                </a:lnTo>
                <a:lnTo>
                  <a:pt x="28254" y="27854"/>
                </a:lnTo>
                <a:lnTo>
                  <a:pt x="26986" y="26553"/>
                </a:lnTo>
                <a:lnTo>
                  <a:pt x="28854" y="26553"/>
                </a:lnTo>
                <a:lnTo>
                  <a:pt x="29155" y="26453"/>
                </a:lnTo>
                <a:lnTo>
                  <a:pt x="30389" y="25219"/>
                </a:lnTo>
                <a:lnTo>
                  <a:pt x="30389" y="27020"/>
                </a:lnTo>
                <a:close/>
                <a:moveTo>
                  <a:pt x="25786" y="28721"/>
                </a:moveTo>
                <a:lnTo>
                  <a:pt x="24084" y="30389"/>
                </a:lnTo>
                <a:lnTo>
                  <a:pt x="16346" y="30389"/>
                </a:lnTo>
                <a:lnTo>
                  <a:pt x="20048" y="26687"/>
                </a:lnTo>
                <a:lnTo>
                  <a:pt x="25752" y="26687"/>
                </a:lnTo>
                <a:lnTo>
                  <a:pt x="25752" y="28721"/>
                </a:lnTo>
                <a:close/>
                <a:moveTo>
                  <a:pt x="24084" y="31190"/>
                </a:moveTo>
                <a:lnTo>
                  <a:pt x="25786" y="32858"/>
                </a:lnTo>
                <a:lnTo>
                  <a:pt x="25786" y="34893"/>
                </a:lnTo>
                <a:lnTo>
                  <a:pt x="20048" y="34893"/>
                </a:lnTo>
                <a:lnTo>
                  <a:pt x="16346" y="31190"/>
                </a:lnTo>
                <a:close/>
                <a:moveTo>
                  <a:pt x="23050" y="45800"/>
                </a:moveTo>
                <a:lnTo>
                  <a:pt x="21182" y="45800"/>
                </a:lnTo>
                <a:lnTo>
                  <a:pt x="19781" y="44366"/>
                </a:lnTo>
                <a:lnTo>
                  <a:pt x="19781" y="42365"/>
                </a:lnTo>
                <a:lnTo>
                  <a:pt x="21082" y="41030"/>
                </a:lnTo>
                <a:lnTo>
                  <a:pt x="21082" y="43832"/>
                </a:lnTo>
                <a:close/>
                <a:moveTo>
                  <a:pt x="18981" y="43132"/>
                </a:moveTo>
                <a:lnTo>
                  <a:pt x="18981" y="44700"/>
                </a:lnTo>
                <a:lnTo>
                  <a:pt x="20082" y="45800"/>
                </a:lnTo>
                <a:lnTo>
                  <a:pt x="16346" y="45800"/>
                </a:lnTo>
                <a:close/>
                <a:moveTo>
                  <a:pt x="15778" y="45233"/>
                </a:moveTo>
                <a:lnTo>
                  <a:pt x="15778" y="41497"/>
                </a:lnTo>
                <a:lnTo>
                  <a:pt x="16879" y="42598"/>
                </a:lnTo>
                <a:lnTo>
                  <a:pt x="17046" y="42598"/>
                </a:lnTo>
                <a:lnTo>
                  <a:pt x="18414" y="42598"/>
                </a:lnTo>
                <a:close/>
                <a:moveTo>
                  <a:pt x="19214" y="41797"/>
                </a:moveTo>
                <a:lnTo>
                  <a:pt x="17213" y="41797"/>
                </a:lnTo>
                <a:lnTo>
                  <a:pt x="15778" y="40363"/>
                </a:lnTo>
                <a:lnTo>
                  <a:pt x="15778" y="38495"/>
                </a:lnTo>
                <a:lnTo>
                  <a:pt x="17747" y="40463"/>
                </a:lnTo>
                <a:lnTo>
                  <a:pt x="17913" y="40463"/>
                </a:lnTo>
                <a:lnTo>
                  <a:pt x="20515" y="40463"/>
                </a:lnTo>
                <a:close/>
                <a:moveTo>
                  <a:pt x="14978" y="45233"/>
                </a:moveTo>
                <a:lnTo>
                  <a:pt x="12343" y="42598"/>
                </a:lnTo>
                <a:lnTo>
                  <a:pt x="13744" y="42598"/>
                </a:lnTo>
                <a:lnTo>
                  <a:pt x="14011" y="42465"/>
                </a:lnTo>
                <a:lnTo>
                  <a:pt x="14978" y="41497"/>
                </a:lnTo>
                <a:close/>
                <a:moveTo>
                  <a:pt x="16346" y="46568"/>
                </a:moveTo>
                <a:lnTo>
                  <a:pt x="20082" y="46568"/>
                </a:lnTo>
                <a:lnTo>
                  <a:pt x="19114" y="47568"/>
                </a:lnTo>
                <a:lnTo>
                  <a:pt x="18981" y="47835"/>
                </a:lnTo>
                <a:lnTo>
                  <a:pt x="18981" y="49203"/>
                </a:lnTo>
                <a:close/>
                <a:moveTo>
                  <a:pt x="18414" y="49770"/>
                </a:moveTo>
                <a:lnTo>
                  <a:pt x="16879" y="49770"/>
                </a:lnTo>
                <a:lnTo>
                  <a:pt x="15778" y="50871"/>
                </a:lnTo>
                <a:lnTo>
                  <a:pt x="15778" y="47135"/>
                </a:lnTo>
                <a:close/>
                <a:moveTo>
                  <a:pt x="24351" y="49903"/>
                </a:moveTo>
                <a:lnTo>
                  <a:pt x="27654" y="46568"/>
                </a:lnTo>
                <a:lnTo>
                  <a:pt x="29822" y="46568"/>
                </a:lnTo>
                <a:lnTo>
                  <a:pt x="25886" y="50537"/>
                </a:lnTo>
                <a:lnTo>
                  <a:pt x="25886" y="56108"/>
                </a:lnTo>
                <a:lnTo>
                  <a:pt x="24351" y="54573"/>
                </a:lnTo>
                <a:lnTo>
                  <a:pt x="24351" y="49903"/>
                </a:lnTo>
                <a:close/>
                <a:moveTo>
                  <a:pt x="25786" y="59510"/>
                </a:moveTo>
                <a:lnTo>
                  <a:pt x="24084" y="61178"/>
                </a:lnTo>
                <a:lnTo>
                  <a:pt x="16346" y="61178"/>
                </a:lnTo>
                <a:lnTo>
                  <a:pt x="20048" y="57475"/>
                </a:lnTo>
                <a:lnTo>
                  <a:pt x="25752" y="57475"/>
                </a:lnTo>
                <a:lnTo>
                  <a:pt x="25752" y="59510"/>
                </a:lnTo>
                <a:close/>
                <a:moveTo>
                  <a:pt x="24084" y="61979"/>
                </a:moveTo>
                <a:lnTo>
                  <a:pt x="25786" y="63646"/>
                </a:lnTo>
                <a:lnTo>
                  <a:pt x="25786" y="65681"/>
                </a:lnTo>
                <a:lnTo>
                  <a:pt x="20048" y="65681"/>
                </a:lnTo>
                <a:lnTo>
                  <a:pt x="16346" y="61979"/>
                </a:lnTo>
                <a:lnTo>
                  <a:pt x="24084" y="61979"/>
                </a:lnTo>
                <a:close/>
                <a:moveTo>
                  <a:pt x="23050" y="76589"/>
                </a:moveTo>
                <a:lnTo>
                  <a:pt x="21182" y="76589"/>
                </a:lnTo>
                <a:lnTo>
                  <a:pt x="19781" y="75155"/>
                </a:lnTo>
                <a:lnTo>
                  <a:pt x="19781" y="73153"/>
                </a:lnTo>
                <a:lnTo>
                  <a:pt x="21082" y="71819"/>
                </a:lnTo>
                <a:lnTo>
                  <a:pt x="21082" y="74621"/>
                </a:lnTo>
                <a:close/>
                <a:moveTo>
                  <a:pt x="18981" y="73920"/>
                </a:moveTo>
                <a:lnTo>
                  <a:pt x="18981" y="75321"/>
                </a:lnTo>
                <a:lnTo>
                  <a:pt x="19114" y="75588"/>
                </a:lnTo>
                <a:lnTo>
                  <a:pt x="20082" y="76589"/>
                </a:lnTo>
                <a:lnTo>
                  <a:pt x="16346" y="76589"/>
                </a:lnTo>
                <a:close/>
                <a:moveTo>
                  <a:pt x="15778" y="76022"/>
                </a:moveTo>
                <a:lnTo>
                  <a:pt x="15778" y="72286"/>
                </a:lnTo>
                <a:lnTo>
                  <a:pt x="16879" y="73387"/>
                </a:lnTo>
                <a:lnTo>
                  <a:pt x="18414" y="73387"/>
                </a:lnTo>
                <a:close/>
                <a:moveTo>
                  <a:pt x="19214" y="72586"/>
                </a:moveTo>
                <a:lnTo>
                  <a:pt x="17213" y="72586"/>
                </a:lnTo>
                <a:lnTo>
                  <a:pt x="15778" y="71152"/>
                </a:lnTo>
                <a:lnTo>
                  <a:pt x="15778" y="69317"/>
                </a:lnTo>
                <a:lnTo>
                  <a:pt x="17747" y="71285"/>
                </a:lnTo>
                <a:lnTo>
                  <a:pt x="20515" y="71285"/>
                </a:lnTo>
                <a:close/>
                <a:moveTo>
                  <a:pt x="14978" y="76022"/>
                </a:moveTo>
                <a:lnTo>
                  <a:pt x="12343" y="73387"/>
                </a:lnTo>
                <a:lnTo>
                  <a:pt x="13744" y="73387"/>
                </a:lnTo>
                <a:lnTo>
                  <a:pt x="14011" y="73253"/>
                </a:lnTo>
                <a:lnTo>
                  <a:pt x="14978" y="72286"/>
                </a:lnTo>
                <a:close/>
                <a:moveTo>
                  <a:pt x="16346" y="77356"/>
                </a:moveTo>
                <a:lnTo>
                  <a:pt x="20082" y="77356"/>
                </a:lnTo>
                <a:lnTo>
                  <a:pt x="18981" y="78457"/>
                </a:lnTo>
                <a:lnTo>
                  <a:pt x="18981" y="80025"/>
                </a:lnTo>
                <a:close/>
                <a:moveTo>
                  <a:pt x="18414" y="80559"/>
                </a:moveTo>
                <a:lnTo>
                  <a:pt x="17046" y="80559"/>
                </a:lnTo>
                <a:lnTo>
                  <a:pt x="16879" y="80559"/>
                </a:lnTo>
                <a:lnTo>
                  <a:pt x="15778" y="81659"/>
                </a:lnTo>
                <a:lnTo>
                  <a:pt x="15778" y="77923"/>
                </a:lnTo>
                <a:close/>
                <a:moveTo>
                  <a:pt x="24351" y="80692"/>
                </a:moveTo>
                <a:lnTo>
                  <a:pt x="27654" y="77356"/>
                </a:lnTo>
                <a:lnTo>
                  <a:pt x="29822" y="77356"/>
                </a:lnTo>
                <a:lnTo>
                  <a:pt x="25886" y="81326"/>
                </a:lnTo>
                <a:lnTo>
                  <a:pt x="25886" y="86896"/>
                </a:lnTo>
                <a:lnTo>
                  <a:pt x="24351" y="85362"/>
                </a:lnTo>
                <a:lnTo>
                  <a:pt x="24351" y="80692"/>
                </a:lnTo>
                <a:close/>
                <a:moveTo>
                  <a:pt x="25786" y="90299"/>
                </a:moveTo>
                <a:lnTo>
                  <a:pt x="24084" y="91967"/>
                </a:lnTo>
                <a:lnTo>
                  <a:pt x="16346" y="91967"/>
                </a:lnTo>
                <a:lnTo>
                  <a:pt x="20048" y="88264"/>
                </a:lnTo>
                <a:lnTo>
                  <a:pt x="25752" y="88264"/>
                </a:lnTo>
                <a:lnTo>
                  <a:pt x="25752" y="90299"/>
                </a:lnTo>
                <a:close/>
                <a:moveTo>
                  <a:pt x="24084" y="92767"/>
                </a:moveTo>
                <a:lnTo>
                  <a:pt x="25786" y="94435"/>
                </a:lnTo>
                <a:lnTo>
                  <a:pt x="25786" y="96470"/>
                </a:lnTo>
                <a:lnTo>
                  <a:pt x="20048" y="96470"/>
                </a:lnTo>
                <a:lnTo>
                  <a:pt x="16346" y="92767"/>
                </a:lnTo>
                <a:close/>
                <a:moveTo>
                  <a:pt x="28254" y="95302"/>
                </a:moveTo>
                <a:lnTo>
                  <a:pt x="29555" y="95302"/>
                </a:lnTo>
                <a:lnTo>
                  <a:pt x="30389" y="96136"/>
                </a:lnTo>
                <a:lnTo>
                  <a:pt x="30389" y="97938"/>
                </a:lnTo>
                <a:lnTo>
                  <a:pt x="29155" y="96703"/>
                </a:lnTo>
                <a:lnTo>
                  <a:pt x="28854" y="96603"/>
                </a:lnTo>
                <a:lnTo>
                  <a:pt x="26986" y="96603"/>
                </a:lnTo>
                <a:close/>
                <a:moveTo>
                  <a:pt x="31189" y="96136"/>
                </a:moveTo>
                <a:lnTo>
                  <a:pt x="31990" y="95302"/>
                </a:lnTo>
                <a:lnTo>
                  <a:pt x="33291" y="95302"/>
                </a:lnTo>
                <a:lnTo>
                  <a:pt x="34592" y="96603"/>
                </a:lnTo>
                <a:lnTo>
                  <a:pt x="32691" y="96603"/>
                </a:lnTo>
                <a:lnTo>
                  <a:pt x="32424" y="96703"/>
                </a:lnTo>
                <a:lnTo>
                  <a:pt x="31156" y="97938"/>
                </a:lnTo>
                <a:lnTo>
                  <a:pt x="31156" y="96136"/>
                </a:lnTo>
                <a:close/>
                <a:moveTo>
                  <a:pt x="35793" y="94435"/>
                </a:moveTo>
                <a:lnTo>
                  <a:pt x="37461" y="92767"/>
                </a:lnTo>
                <a:lnTo>
                  <a:pt x="45233" y="92767"/>
                </a:lnTo>
                <a:lnTo>
                  <a:pt x="41497" y="96470"/>
                </a:lnTo>
                <a:lnTo>
                  <a:pt x="35793" y="96470"/>
                </a:lnTo>
                <a:close/>
                <a:moveTo>
                  <a:pt x="54873" y="92767"/>
                </a:moveTo>
                <a:lnTo>
                  <a:pt x="56574" y="94435"/>
                </a:lnTo>
                <a:lnTo>
                  <a:pt x="56574" y="96470"/>
                </a:lnTo>
                <a:lnTo>
                  <a:pt x="50837" y="96470"/>
                </a:lnTo>
                <a:lnTo>
                  <a:pt x="47134" y="92767"/>
                </a:lnTo>
                <a:close/>
                <a:moveTo>
                  <a:pt x="59043" y="95302"/>
                </a:moveTo>
                <a:lnTo>
                  <a:pt x="60344" y="95302"/>
                </a:lnTo>
                <a:lnTo>
                  <a:pt x="61178" y="96136"/>
                </a:lnTo>
                <a:lnTo>
                  <a:pt x="61178" y="97938"/>
                </a:lnTo>
                <a:lnTo>
                  <a:pt x="59943" y="96703"/>
                </a:lnTo>
                <a:lnTo>
                  <a:pt x="59676" y="96603"/>
                </a:lnTo>
                <a:lnTo>
                  <a:pt x="57775" y="96603"/>
                </a:lnTo>
                <a:close/>
                <a:moveTo>
                  <a:pt x="61978" y="96136"/>
                </a:moveTo>
                <a:lnTo>
                  <a:pt x="62779" y="95302"/>
                </a:lnTo>
                <a:lnTo>
                  <a:pt x="64080" y="95302"/>
                </a:lnTo>
                <a:lnTo>
                  <a:pt x="65381" y="96603"/>
                </a:lnTo>
                <a:lnTo>
                  <a:pt x="63479" y="96603"/>
                </a:lnTo>
                <a:lnTo>
                  <a:pt x="63212" y="96703"/>
                </a:lnTo>
                <a:lnTo>
                  <a:pt x="61978" y="97938"/>
                </a:lnTo>
                <a:close/>
                <a:moveTo>
                  <a:pt x="66581" y="94435"/>
                </a:moveTo>
                <a:lnTo>
                  <a:pt x="68249" y="92767"/>
                </a:lnTo>
                <a:lnTo>
                  <a:pt x="76021" y="92767"/>
                </a:lnTo>
                <a:lnTo>
                  <a:pt x="72285" y="96470"/>
                </a:lnTo>
                <a:lnTo>
                  <a:pt x="66581" y="96470"/>
                </a:lnTo>
                <a:lnTo>
                  <a:pt x="66581" y="94435"/>
                </a:lnTo>
                <a:close/>
                <a:moveTo>
                  <a:pt x="85662" y="92767"/>
                </a:moveTo>
                <a:lnTo>
                  <a:pt x="87363" y="94435"/>
                </a:lnTo>
                <a:lnTo>
                  <a:pt x="87363" y="96470"/>
                </a:lnTo>
                <a:lnTo>
                  <a:pt x="81659" y="96470"/>
                </a:lnTo>
                <a:lnTo>
                  <a:pt x="77923" y="92767"/>
                </a:lnTo>
                <a:close/>
                <a:moveTo>
                  <a:pt x="89831" y="95302"/>
                </a:moveTo>
                <a:lnTo>
                  <a:pt x="91132" y="95302"/>
                </a:lnTo>
                <a:lnTo>
                  <a:pt x="91966" y="96136"/>
                </a:lnTo>
                <a:lnTo>
                  <a:pt x="91966" y="97938"/>
                </a:lnTo>
                <a:lnTo>
                  <a:pt x="90732" y="96703"/>
                </a:lnTo>
                <a:lnTo>
                  <a:pt x="90465" y="96603"/>
                </a:lnTo>
                <a:lnTo>
                  <a:pt x="88564" y="96603"/>
                </a:lnTo>
                <a:close/>
                <a:moveTo>
                  <a:pt x="92767" y="96136"/>
                </a:moveTo>
                <a:lnTo>
                  <a:pt x="93567" y="95302"/>
                </a:lnTo>
                <a:lnTo>
                  <a:pt x="94868" y="95302"/>
                </a:lnTo>
                <a:lnTo>
                  <a:pt x="96169" y="96603"/>
                </a:lnTo>
                <a:lnTo>
                  <a:pt x="94268" y="96603"/>
                </a:lnTo>
                <a:lnTo>
                  <a:pt x="94001" y="96703"/>
                </a:lnTo>
                <a:lnTo>
                  <a:pt x="92767" y="97938"/>
                </a:lnTo>
                <a:lnTo>
                  <a:pt x="92767" y="96136"/>
                </a:lnTo>
                <a:close/>
                <a:moveTo>
                  <a:pt x="97370" y="94435"/>
                </a:moveTo>
                <a:lnTo>
                  <a:pt x="99071" y="92767"/>
                </a:lnTo>
                <a:lnTo>
                  <a:pt x="106810" y="92767"/>
                </a:lnTo>
                <a:lnTo>
                  <a:pt x="103074" y="96470"/>
                </a:lnTo>
                <a:lnTo>
                  <a:pt x="97370" y="96470"/>
                </a:lnTo>
                <a:lnTo>
                  <a:pt x="97370" y="94435"/>
                </a:lnTo>
                <a:close/>
                <a:moveTo>
                  <a:pt x="116450" y="92767"/>
                </a:moveTo>
                <a:lnTo>
                  <a:pt x="118152" y="94435"/>
                </a:lnTo>
                <a:lnTo>
                  <a:pt x="118152" y="96470"/>
                </a:lnTo>
                <a:lnTo>
                  <a:pt x="112447" y="96470"/>
                </a:lnTo>
                <a:lnTo>
                  <a:pt x="108711" y="92767"/>
                </a:lnTo>
                <a:close/>
                <a:moveTo>
                  <a:pt x="120653" y="95302"/>
                </a:moveTo>
                <a:lnTo>
                  <a:pt x="121954" y="95302"/>
                </a:lnTo>
                <a:lnTo>
                  <a:pt x="122755" y="96136"/>
                </a:lnTo>
                <a:lnTo>
                  <a:pt x="122755" y="97938"/>
                </a:lnTo>
                <a:lnTo>
                  <a:pt x="121521" y="96703"/>
                </a:lnTo>
                <a:lnTo>
                  <a:pt x="121254" y="96603"/>
                </a:lnTo>
                <a:lnTo>
                  <a:pt x="119352" y="96603"/>
                </a:lnTo>
                <a:close/>
                <a:moveTo>
                  <a:pt x="123555" y="96136"/>
                </a:moveTo>
                <a:lnTo>
                  <a:pt x="124389" y="95302"/>
                </a:lnTo>
                <a:lnTo>
                  <a:pt x="125657" y="95302"/>
                </a:lnTo>
                <a:lnTo>
                  <a:pt x="126958" y="96603"/>
                </a:lnTo>
                <a:lnTo>
                  <a:pt x="125056" y="96603"/>
                </a:lnTo>
                <a:lnTo>
                  <a:pt x="124790" y="96703"/>
                </a:lnTo>
                <a:lnTo>
                  <a:pt x="123555" y="97938"/>
                </a:lnTo>
                <a:lnTo>
                  <a:pt x="123555" y="96136"/>
                </a:lnTo>
                <a:close/>
                <a:moveTo>
                  <a:pt x="128159" y="94435"/>
                </a:moveTo>
                <a:lnTo>
                  <a:pt x="129860" y="92767"/>
                </a:lnTo>
                <a:lnTo>
                  <a:pt x="137599" y="92767"/>
                </a:lnTo>
                <a:lnTo>
                  <a:pt x="133863" y="96470"/>
                </a:lnTo>
                <a:lnTo>
                  <a:pt x="128159" y="96470"/>
                </a:lnTo>
                <a:lnTo>
                  <a:pt x="128159" y="94435"/>
                </a:lnTo>
                <a:close/>
                <a:moveTo>
                  <a:pt x="147272" y="92767"/>
                </a:moveTo>
                <a:lnTo>
                  <a:pt x="148940" y="94435"/>
                </a:lnTo>
                <a:lnTo>
                  <a:pt x="148940" y="96470"/>
                </a:lnTo>
                <a:lnTo>
                  <a:pt x="143236" y="96470"/>
                </a:lnTo>
                <a:lnTo>
                  <a:pt x="139500" y="92767"/>
                </a:lnTo>
                <a:close/>
                <a:moveTo>
                  <a:pt x="151442" y="95302"/>
                </a:moveTo>
                <a:lnTo>
                  <a:pt x="152743" y="95302"/>
                </a:lnTo>
                <a:lnTo>
                  <a:pt x="153543" y="96136"/>
                </a:lnTo>
                <a:lnTo>
                  <a:pt x="153543" y="97938"/>
                </a:lnTo>
                <a:lnTo>
                  <a:pt x="152309" y="96703"/>
                </a:lnTo>
                <a:lnTo>
                  <a:pt x="152042" y="96603"/>
                </a:lnTo>
                <a:lnTo>
                  <a:pt x="150141" y="96603"/>
                </a:lnTo>
                <a:close/>
                <a:moveTo>
                  <a:pt x="154344" y="96136"/>
                </a:moveTo>
                <a:lnTo>
                  <a:pt x="155178" y="95302"/>
                </a:lnTo>
                <a:lnTo>
                  <a:pt x="156479" y="95302"/>
                </a:lnTo>
                <a:lnTo>
                  <a:pt x="157746" y="96603"/>
                </a:lnTo>
                <a:lnTo>
                  <a:pt x="155845" y="96603"/>
                </a:lnTo>
                <a:lnTo>
                  <a:pt x="155578" y="96703"/>
                </a:lnTo>
                <a:lnTo>
                  <a:pt x="154344" y="97938"/>
                </a:lnTo>
                <a:close/>
                <a:moveTo>
                  <a:pt x="158947" y="94435"/>
                </a:moveTo>
                <a:lnTo>
                  <a:pt x="160649" y="92767"/>
                </a:lnTo>
                <a:lnTo>
                  <a:pt x="168387" y="92767"/>
                </a:lnTo>
                <a:lnTo>
                  <a:pt x="164651" y="96470"/>
                </a:lnTo>
                <a:lnTo>
                  <a:pt x="158947" y="96470"/>
                </a:lnTo>
                <a:lnTo>
                  <a:pt x="158947" y="94435"/>
                </a:lnTo>
                <a:close/>
                <a:moveTo>
                  <a:pt x="178061" y="92767"/>
                </a:moveTo>
                <a:lnTo>
                  <a:pt x="179729" y="94435"/>
                </a:lnTo>
                <a:lnTo>
                  <a:pt x="179729" y="96470"/>
                </a:lnTo>
                <a:lnTo>
                  <a:pt x="174025" y="96470"/>
                </a:lnTo>
                <a:lnTo>
                  <a:pt x="170289" y="92767"/>
                </a:lnTo>
                <a:close/>
                <a:moveTo>
                  <a:pt x="182231" y="95302"/>
                </a:moveTo>
                <a:lnTo>
                  <a:pt x="183532" y="95302"/>
                </a:lnTo>
                <a:lnTo>
                  <a:pt x="184332" y="96136"/>
                </a:lnTo>
                <a:lnTo>
                  <a:pt x="184332" y="97938"/>
                </a:lnTo>
                <a:lnTo>
                  <a:pt x="183098" y="96703"/>
                </a:lnTo>
                <a:lnTo>
                  <a:pt x="182831" y="96603"/>
                </a:lnTo>
                <a:lnTo>
                  <a:pt x="180930" y="96603"/>
                </a:lnTo>
                <a:close/>
                <a:moveTo>
                  <a:pt x="185133" y="96136"/>
                </a:moveTo>
                <a:lnTo>
                  <a:pt x="185967" y="95302"/>
                </a:lnTo>
                <a:lnTo>
                  <a:pt x="187268" y="95302"/>
                </a:lnTo>
                <a:lnTo>
                  <a:pt x="188535" y="96603"/>
                </a:lnTo>
                <a:lnTo>
                  <a:pt x="186667" y="96603"/>
                </a:lnTo>
                <a:lnTo>
                  <a:pt x="186367" y="96703"/>
                </a:lnTo>
                <a:lnTo>
                  <a:pt x="185133" y="97938"/>
                </a:lnTo>
                <a:close/>
                <a:moveTo>
                  <a:pt x="189736" y="94435"/>
                </a:moveTo>
                <a:lnTo>
                  <a:pt x="191437" y="92767"/>
                </a:lnTo>
                <a:lnTo>
                  <a:pt x="199176" y="92767"/>
                </a:lnTo>
                <a:lnTo>
                  <a:pt x="195473" y="96470"/>
                </a:lnTo>
                <a:lnTo>
                  <a:pt x="189736" y="96470"/>
                </a:lnTo>
                <a:lnTo>
                  <a:pt x="189736" y="94435"/>
                </a:lnTo>
                <a:close/>
                <a:moveTo>
                  <a:pt x="208850" y="92767"/>
                </a:moveTo>
                <a:lnTo>
                  <a:pt x="210518" y="94435"/>
                </a:lnTo>
                <a:lnTo>
                  <a:pt x="210518" y="96470"/>
                </a:lnTo>
                <a:lnTo>
                  <a:pt x="204813" y="96470"/>
                </a:lnTo>
                <a:lnTo>
                  <a:pt x="201077" y="92767"/>
                </a:lnTo>
                <a:close/>
                <a:moveTo>
                  <a:pt x="213019" y="95302"/>
                </a:moveTo>
                <a:lnTo>
                  <a:pt x="214320" y="95302"/>
                </a:lnTo>
                <a:lnTo>
                  <a:pt x="215121" y="96136"/>
                </a:lnTo>
                <a:lnTo>
                  <a:pt x="215121" y="97938"/>
                </a:lnTo>
                <a:lnTo>
                  <a:pt x="213887" y="96703"/>
                </a:lnTo>
                <a:lnTo>
                  <a:pt x="213620" y="96603"/>
                </a:lnTo>
                <a:lnTo>
                  <a:pt x="211718" y="96603"/>
                </a:lnTo>
                <a:close/>
                <a:moveTo>
                  <a:pt x="215921" y="96136"/>
                </a:moveTo>
                <a:lnTo>
                  <a:pt x="216755" y="95302"/>
                </a:lnTo>
                <a:lnTo>
                  <a:pt x="218056" y="95302"/>
                </a:lnTo>
                <a:lnTo>
                  <a:pt x="219324" y="96603"/>
                </a:lnTo>
                <a:lnTo>
                  <a:pt x="217456" y="96603"/>
                </a:lnTo>
                <a:lnTo>
                  <a:pt x="217156" y="96703"/>
                </a:lnTo>
                <a:lnTo>
                  <a:pt x="215921" y="97938"/>
                </a:lnTo>
                <a:close/>
                <a:moveTo>
                  <a:pt x="220558" y="94435"/>
                </a:moveTo>
                <a:lnTo>
                  <a:pt x="222226" y="92767"/>
                </a:lnTo>
                <a:lnTo>
                  <a:pt x="229965" y="92767"/>
                </a:lnTo>
                <a:lnTo>
                  <a:pt x="226262" y="96470"/>
                </a:lnTo>
                <a:lnTo>
                  <a:pt x="220525" y="96470"/>
                </a:lnTo>
                <a:lnTo>
                  <a:pt x="220525" y="94435"/>
                </a:lnTo>
                <a:close/>
                <a:moveTo>
                  <a:pt x="222226" y="91967"/>
                </a:moveTo>
                <a:lnTo>
                  <a:pt x="220558" y="90299"/>
                </a:lnTo>
                <a:lnTo>
                  <a:pt x="220558" y="88264"/>
                </a:lnTo>
                <a:lnTo>
                  <a:pt x="226262" y="88264"/>
                </a:lnTo>
                <a:lnTo>
                  <a:pt x="229965" y="91967"/>
                </a:lnTo>
                <a:close/>
                <a:moveTo>
                  <a:pt x="223260" y="77356"/>
                </a:moveTo>
                <a:lnTo>
                  <a:pt x="225128" y="77356"/>
                </a:lnTo>
                <a:lnTo>
                  <a:pt x="226529" y="78791"/>
                </a:lnTo>
                <a:lnTo>
                  <a:pt x="226529" y="80792"/>
                </a:lnTo>
                <a:lnTo>
                  <a:pt x="225228" y="82126"/>
                </a:lnTo>
                <a:lnTo>
                  <a:pt x="225228" y="79324"/>
                </a:lnTo>
                <a:close/>
                <a:moveTo>
                  <a:pt x="227330" y="80025"/>
                </a:moveTo>
                <a:lnTo>
                  <a:pt x="227330" y="78457"/>
                </a:lnTo>
                <a:lnTo>
                  <a:pt x="226229" y="77356"/>
                </a:lnTo>
                <a:lnTo>
                  <a:pt x="229965" y="77356"/>
                </a:lnTo>
                <a:close/>
                <a:moveTo>
                  <a:pt x="230532" y="77923"/>
                </a:moveTo>
                <a:lnTo>
                  <a:pt x="230532" y="81659"/>
                </a:lnTo>
                <a:lnTo>
                  <a:pt x="229431" y="80559"/>
                </a:lnTo>
                <a:lnTo>
                  <a:pt x="229264" y="80559"/>
                </a:lnTo>
                <a:lnTo>
                  <a:pt x="227897" y="80559"/>
                </a:lnTo>
                <a:close/>
                <a:moveTo>
                  <a:pt x="227096" y="81359"/>
                </a:moveTo>
                <a:lnTo>
                  <a:pt x="229097" y="81359"/>
                </a:lnTo>
                <a:lnTo>
                  <a:pt x="230532" y="82794"/>
                </a:lnTo>
                <a:lnTo>
                  <a:pt x="230532" y="84662"/>
                </a:lnTo>
                <a:lnTo>
                  <a:pt x="228564" y="82693"/>
                </a:lnTo>
                <a:lnTo>
                  <a:pt x="228397" y="82693"/>
                </a:lnTo>
                <a:lnTo>
                  <a:pt x="225795" y="82693"/>
                </a:lnTo>
                <a:close/>
                <a:moveTo>
                  <a:pt x="231332" y="77923"/>
                </a:moveTo>
                <a:lnTo>
                  <a:pt x="233968" y="80559"/>
                </a:lnTo>
                <a:lnTo>
                  <a:pt x="232567" y="80559"/>
                </a:lnTo>
                <a:lnTo>
                  <a:pt x="232300" y="80692"/>
                </a:lnTo>
                <a:lnTo>
                  <a:pt x="231332" y="81659"/>
                </a:lnTo>
                <a:lnTo>
                  <a:pt x="231332" y="77923"/>
                </a:lnTo>
                <a:close/>
                <a:moveTo>
                  <a:pt x="229965" y="76589"/>
                </a:moveTo>
                <a:lnTo>
                  <a:pt x="226229" y="76589"/>
                </a:lnTo>
                <a:lnTo>
                  <a:pt x="227229" y="75588"/>
                </a:lnTo>
                <a:lnTo>
                  <a:pt x="227330" y="75321"/>
                </a:lnTo>
                <a:lnTo>
                  <a:pt x="227330" y="73920"/>
                </a:lnTo>
                <a:close/>
                <a:moveTo>
                  <a:pt x="227897" y="73387"/>
                </a:moveTo>
                <a:lnTo>
                  <a:pt x="229431" y="73387"/>
                </a:lnTo>
                <a:lnTo>
                  <a:pt x="230532" y="72286"/>
                </a:lnTo>
                <a:lnTo>
                  <a:pt x="230532" y="76022"/>
                </a:lnTo>
                <a:close/>
                <a:moveTo>
                  <a:pt x="221959" y="73253"/>
                </a:moveTo>
                <a:lnTo>
                  <a:pt x="218657" y="76589"/>
                </a:lnTo>
                <a:lnTo>
                  <a:pt x="216488" y="76589"/>
                </a:lnTo>
                <a:lnTo>
                  <a:pt x="220425" y="72620"/>
                </a:lnTo>
                <a:lnTo>
                  <a:pt x="220425" y="67049"/>
                </a:lnTo>
                <a:lnTo>
                  <a:pt x="221959" y="68583"/>
                </a:lnTo>
                <a:lnTo>
                  <a:pt x="221959" y="73253"/>
                </a:lnTo>
                <a:close/>
                <a:moveTo>
                  <a:pt x="220558" y="63646"/>
                </a:moveTo>
                <a:lnTo>
                  <a:pt x="222226" y="61979"/>
                </a:lnTo>
                <a:lnTo>
                  <a:pt x="229965" y="61979"/>
                </a:lnTo>
                <a:lnTo>
                  <a:pt x="226262" y="65681"/>
                </a:lnTo>
                <a:lnTo>
                  <a:pt x="220525" y="65681"/>
                </a:lnTo>
                <a:lnTo>
                  <a:pt x="220525" y="63646"/>
                </a:lnTo>
                <a:close/>
                <a:moveTo>
                  <a:pt x="222226" y="61178"/>
                </a:moveTo>
                <a:lnTo>
                  <a:pt x="220558" y="59510"/>
                </a:lnTo>
                <a:lnTo>
                  <a:pt x="220558" y="57475"/>
                </a:lnTo>
                <a:lnTo>
                  <a:pt x="226262" y="57475"/>
                </a:lnTo>
                <a:lnTo>
                  <a:pt x="229965" y="61178"/>
                </a:lnTo>
                <a:close/>
                <a:moveTo>
                  <a:pt x="223260" y="46568"/>
                </a:moveTo>
                <a:lnTo>
                  <a:pt x="225128" y="46568"/>
                </a:lnTo>
                <a:lnTo>
                  <a:pt x="226529" y="48002"/>
                </a:lnTo>
                <a:lnTo>
                  <a:pt x="226529" y="50003"/>
                </a:lnTo>
                <a:lnTo>
                  <a:pt x="225228" y="51338"/>
                </a:lnTo>
                <a:lnTo>
                  <a:pt x="225228" y="48536"/>
                </a:lnTo>
                <a:close/>
                <a:moveTo>
                  <a:pt x="227330" y="49236"/>
                </a:moveTo>
                <a:lnTo>
                  <a:pt x="227330" y="47835"/>
                </a:lnTo>
                <a:lnTo>
                  <a:pt x="227229" y="47568"/>
                </a:lnTo>
                <a:lnTo>
                  <a:pt x="226229" y="46568"/>
                </a:lnTo>
                <a:lnTo>
                  <a:pt x="229965" y="46568"/>
                </a:lnTo>
                <a:close/>
                <a:moveTo>
                  <a:pt x="230532" y="47135"/>
                </a:moveTo>
                <a:lnTo>
                  <a:pt x="230532" y="50871"/>
                </a:lnTo>
                <a:lnTo>
                  <a:pt x="229431" y="49770"/>
                </a:lnTo>
                <a:lnTo>
                  <a:pt x="227897" y="49770"/>
                </a:lnTo>
                <a:close/>
                <a:moveTo>
                  <a:pt x="227096" y="50570"/>
                </a:moveTo>
                <a:lnTo>
                  <a:pt x="229097" y="50570"/>
                </a:lnTo>
                <a:lnTo>
                  <a:pt x="230532" y="52005"/>
                </a:lnTo>
                <a:lnTo>
                  <a:pt x="230532" y="53873"/>
                </a:lnTo>
                <a:lnTo>
                  <a:pt x="228564" y="51905"/>
                </a:lnTo>
                <a:lnTo>
                  <a:pt x="225762" y="51905"/>
                </a:lnTo>
                <a:close/>
                <a:moveTo>
                  <a:pt x="231332" y="47135"/>
                </a:moveTo>
                <a:lnTo>
                  <a:pt x="233968" y="49770"/>
                </a:lnTo>
                <a:lnTo>
                  <a:pt x="232567" y="49770"/>
                </a:lnTo>
                <a:lnTo>
                  <a:pt x="232300" y="49903"/>
                </a:lnTo>
                <a:lnTo>
                  <a:pt x="231332" y="50871"/>
                </a:lnTo>
                <a:lnTo>
                  <a:pt x="231332" y="47135"/>
                </a:lnTo>
                <a:close/>
                <a:moveTo>
                  <a:pt x="229965" y="45800"/>
                </a:moveTo>
                <a:lnTo>
                  <a:pt x="226229" y="45800"/>
                </a:lnTo>
                <a:lnTo>
                  <a:pt x="227330" y="44700"/>
                </a:lnTo>
                <a:lnTo>
                  <a:pt x="227330" y="43132"/>
                </a:lnTo>
                <a:close/>
                <a:moveTo>
                  <a:pt x="227897" y="42598"/>
                </a:moveTo>
                <a:lnTo>
                  <a:pt x="229264" y="42598"/>
                </a:lnTo>
                <a:lnTo>
                  <a:pt x="229431" y="42598"/>
                </a:lnTo>
                <a:lnTo>
                  <a:pt x="230532" y="41497"/>
                </a:lnTo>
                <a:lnTo>
                  <a:pt x="230532" y="45233"/>
                </a:lnTo>
                <a:close/>
                <a:moveTo>
                  <a:pt x="221959" y="42465"/>
                </a:moveTo>
                <a:lnTo>
                  <a:pt x="218657" y="45800"/>
                </a:lnTo>
                <a:lnTo>
                  <a:pt x="216488" y="45800"/>
                </a:lnTo>
                <a:lnTo>
                  <a:pt x="220425" y="41831"/>
                </a:lnTo>
                <a:lnTo>
                  <a:pt x="220425" y="36260"/>
                </a:lnTo>
                <a:lnTo>
                  <a:pt x="221959" y="37795"/>
                </a:lnTo>
                <a:lnTo>
                  <a:pt x="221959" y="42465"/>
                </a:lnTo>
                <a:close/>
                <a:moveTo>
                  <a:pt x="220558" y="32858"/>
                </a:moveTo>
                <a:lnTo>
                  <a:pt x="222226" y="31190"/>
                </a:lnTo>
                <a:lnTo>
                  <a:pt x="229965" y="31190"/>
                </a:lnTo>
                <a:lnTo>
                  <a:pt x="226262" y="34893"/>
                </a:lnTo>
                <a:lnTo>
                  <a:pt x="220525" y="34893"/>
                </a:lnTo>
                <a:lnTo>
                  <a:pt x="220525" y="32858"/>
                </a:lnTo>
                <a:close/>
                <a:moveTo>
                  <a:pt x="222226" y="30389"/>
                </a:moveTo>
                <a:lnTo>
                  <a:pt x="220558" y="28721"/>
                </a:lnTo>
                <a:lnTo>
                  <a:pt x="220558" y="26687"/>
                </a:lnTo>
                <a:lnTo>
                  <a:pt x="226262" y="26687"/>
                </a:lnTo>
                <a:lnTo>
                  <a:pt x="229965" y="30389"/>
                </a:lnTo>
                <a:lnTo>
                  <a:pt x="222226" y="30389"/>
                </a:lnTo>
                <a:close/>
                <a:moveTo>
                  <a:pt x="219657" y="25786"/>
                </a:moveTo>
                <a:lnTo>
                  <a:pt x="217623" y="25786"/>
                </a:lnTo>
                <a:lnTo>
                  <a:pt x="215921" y="24085"/>
                </a:lnTo>
                <a:lnTo>
                  <a:pt x="215921" y="16346"/>
                </a:lnTo>
                <a:lnTo>
                  <a:pt x="219657" y="20049"/>
                </a:lnTo>
                <a:lnTo>
                  <a:pt x="219657" y="25786"/>
                </a:lnTo>
                <a:close/>
                <a:moveTo>
                  <a:pt x="215121" y="24085"/>
                </a:moveTo>
                <a:lnTo>
                  <a:pt x="213453" y="25786"/>
                </a:lnTo>
                <a:lnTo>
                  <a:pt x="211418" y="25786"/>
                </a:lnTo>
                <a:lnTo>
                  <a:pt x="211418" y="20049"/>
                </a:lnTo>
                <a:lnTo>
                  <a:pt x="215121" y="16346"/>
                </a:lnTo>
                <a:lnTo>
                  <a:pt x="215121" y="24085"/>
                </a:lnTo>
                <a:close/>
                <a:moveTo>
                  <a:pt x="202679" y="21083"/>
                </a:moveTo>
                <a:lnTo>
                  <a:pt x="202512" y="21083"/>
                </a:lnTo>
                <a:lnTo>
                  <a:pt x="200544" y="23051"/>
                </a:lnTo>
                <a:lnTo>
                  <a:pt x="200544" y="21216"/>
                </a:lnTo>
                <a:lnTo>
                  <a:pt x="201945" y="19782"/>
                </a:lnTo>
                <a:lnTo>
                  <a:pt x="203979" y="19782"/>
                </a:lnTo>
                <a:lnTo>
                  <a:pt x="205280" y="21083"/>
                </a:lnTo>
                <a:close/>
                <a:moveTo>
                  <a:pt x="203746" y="18447"/>
                </a:moveTo>
                <a:lnTo>
                  <a:pt x="201077" y="15779"/>
                </a:lnTo>
                <a:lnTo>
                  <a:pt x="204847" y="15779"/>
                </a:lnTo>
                <a:lnTo>
                  <a:pt x="203746" y="16880"/>
                </a:lnTo>
                <a:lnTo>
                  <a:pt x="203746" y="18447"/>
                </a:lnTo>
                <a:close/>
                <a:moveTo>
                  <a:pt x="200544" y="14445"/>
                </a:moveTo>
                <a:lnTo>
                  <a:pt x="200544" y="10709"/>
                </a:lnTo>
                <a:lnTo>
                  <a:pt x="201644" y="11776"/>
                </a:lnTo>
                <a:lnTo>
                  <a:pt x="203179" y="11776"/>
                </a:lnTo>
                <a:close/>
                <a:moveTo>
                  <a:pt x="199743" y="14445"/>
                </a:moveTo>
                <a:lnTo>
                  <a:pt x="197108" y="11776"/>
                </a:lnTo>
                <a:lnTo>
                  <a:pt x="198476" y="11776"/>
                </a:lnTo>
                <a:lnTo>
                  <a:pt x="198776" y="11676"/>
                </a:lnTo>
                <a:lnTo>
                  <a:pt x="199743" y="10709"/>
                </a:lnTo>
                <a:lnTo>
                  <a:pt x="199743" y="14445"/>
                </a:lnTo>
                <a:close/>
                <a:moveTo>
                  <a:pt x="199176" y="15779"/>
                </a:moveTo>
                <a:lnTo>
                  <a:pt x="196541" y="18414"/>
                </a:lnTo>
                <a:lnTo>
                  <a:pt x="196541" y="16880"/>
                </a:lnTo>
                <a:lnTo>
                  <a:pt x="195440" y="15779"/>
                </a:lnTo>
                <a:close/>
                <a:moveTo>
                  <a:pt x="199743" y="16346"/>
                </a:moveTo>
                <a:lnTo>
                  <a:pt x="199743" y="20082"/>
                </a:lnTo>
                <a:lnTo>
                  <a:pt x="198776" y="19115"/>
                </a:lnTo>
                <a:lnTo>
                  <a:pt x="198476" y="18981"/>
                </a:lnTo>
                <a:lnTo>
                  <a:pt x="197108" y="18981"/>
                </a:lnTo>
                <a:close/>
                <a:moveTo>
                  <a:pt x="188869" y="25786"/>
                </a:moveTo>
                <a:lnTo>
                  <a:pt x="186801" y="25786"/>
                </a:lnTo>
                <a:lnTo>
                  <a:pt x="185133" y="24085"/>
                </a:lnTo>
                <a:lnTo>
                  <a:pt x="185133" y="16346"/>
                </a:lnTo>
                <a:lnTo>
                  <a:pt x="188869" y="20049"/>
                </a:lnTo>
                <a:lnTo>
                  <a:pt x="188869" y="25786"/>
                </a:lnTo>
                <a:close/>
                <a:moveTo>
                  <a:pt x="184332" y="24085"/>
                </a:moveTo>
                <a:lnTo>
                  <a:pt x="182664" y="25786"/>
                </a:lnTo>
                <a:lnTo>
                  <a:pt x="180629" y="25786"/>
                </a:lnTo>
                <a:lnTo>
                  <a:pt x="180629" y="20049"/>
                </a:lnTo>
                <a:lnTo>
                  <a:pt x="184332" y="16346"/>
                </a:lnTo>
                <a:lnTo>
                  <a:pt x="184332" y="24085"/>
                </a:lnTo>
                <a:close/>
                <a:moveTo>
                  <a:pt x="171723" y="21083"/>
                </a:moveTo>
                <a:lnTo>
                  <a:pt x="169755" y="23051"/>
                </a:lnTo>
                <a:lnTo>
                  <a:pt x="169755" y="21216"/>
                </a:lnTo>
                <a:lnTo>
                  <a:pt x="171156" y="19782"/>
                </a:lnTo>
                <a:lnTo>
                  <a:pt x="173157" y="19782"/>
                </a:lnTo>
                <a:lnTo>
                  <a:pt x="174492" y="21083"/>
                </a:lnTo>
                <a:close/>
                <a:moveTo>
                  <a:pt x="172957" y="18447"/>
                </a:moveTo>
                <a:lnTo>
                  <a:pt x="170289" y="15779"/>
                </a:lnTo>
                <a:lnTo>
                  <a:pt x="174025" y="15779"/>
                </a:lnTo>
                <a:lnTo>
                  <a:pt x="172957" y="16880"/>
                </a:lnTo>
                <a:lnTo>
                  <a:pt x="172957" y="18447"/>
                </a:lnTo>
                <a:close/>
                <a:moveTo>
                  <a:pt x="169755" y="14445"/>
                </a:moveTo>
                <a:lnTo>
                  <a:pt x="169755" y="10709"/>
                </a:lnTo>
                <a:lnTo>
                  <a:pt x="170722" y="11676"/>
                </a:lnTo>
                <a:lnTo>
                  <a:pt x="170989" y="11809"/>
                </a:lnTo>
                <a:lnTo>
                  <a:pt x="172390" y="11809"/>
                </a:lnTo>
                <a:close/>
                <a:moveTo>
                  <a:pt x="168954" y="14445"/>
                </a:moveTo>
                <a:lnTo>
                  <a:pt x="166319" y="11776"/>
                </a:lnTo>
                <a:lnTo>
                  <a:pt x="167854" y="11776"/>
                </a:lnTo>
                <a:lnTo>
                  <a:pt x="168954" y="10709"/>
                </a:lnTo>
                <a:close/>
                <a:moveTo>
                  <a:pt x="168387" y="15779"/>
                </a:moveTo>
                <a:lnTo>
                  <a:pt x="165752" y="18414"/>
                </a:lnTo>
                <a:lnTo>
                  <a:pt x="165752" y="16880"/>
                </a:lnTo>
                <a:lnTo>
                  <a:pt x="164651" y="15779"/>
                </a:lnTo>
                <a:close/>
                <a:moveTo>
                  <a:pt x="165519" y="19782"/>
                </a:moveTo>
                <a:lnTo>
                  <a:pt x="167520" y="19782"/>
                </a:lnTo>
                <a:lnTo>
                  <a:pt x="168954" y="21216"/>
                </a:lnTo>
                <a:lnTo>
                  <a:pt x="168954" y="23051"/>
                </a:lnTo>
                <a:lnTo>
                  <a:pt x="166986" y="21083"/>
                </a:lnTo>
                <a:lnTo>
                  <a:pt x="166820" y="21083"/>
                </a:lnTo>
                <a:lnTo>
                  <a:pt x="164218" y="21083"/>
                </a:lnTo>
                <a:close/>
                <a:moveTo>
                  <a:pt x="163417" y="21883"/>
                </a:moveTo>
                <a:lnTo>
                  <a:pt x="166653" y="21883"/>
                </a:lnTo>
                <a:lnTo>
                  <a:pt x="168954" y="24185"/>
                </a:lnTo>
                <a:lnTo>
                  <a:pt x="168954" y="26553"/>
                </a:lnTo>
                <a:lnTo>
                  <a:pt x="165952" y="23551"/>
                </a:lnTo>
                <a:lnTo>
                  <a:pt x="165786" y="23551"/>
                </a:lnTo>
                <a:lnTo>
                  <a:pt x="161716" y="23551"/>
                </a:lnTo>
                <a:close/>
                <a:moveTo>
                  <a:pt x="160949" y="24352"/>
                </a:moveTo>
                <a:lnTo>
                  <a:pt x="165619" y="24352"/>
                </a:lnTo>
                <a:lnTo>
                  <a:pt x="168954" y="27654"/>
                </a:lnTo>
                <a:lnTo>
                  <a:pt x="168954" y="29822"/>
                </a:lnTo>
                <a:lnTo>
                  <a:pt x="164985" y="25886"/>
                </a:lnTo>
                <a:lnTo>
                  <a:pt x="164852" y="25886"/>
                </a:lnTo>
                <a:lnTo>
                  <a:pt x="159414" y="25886"/>
                </a:lnTo>
                <a:close/>
                <a:moveTo>
                  <a:pt x="158047" y="25786"/>
                </a:moveTo>
                <a:lnTo>
                  <a:pt x="156012" y="25786"/>
                </a:lnTo>
                <a:lnTo>
                  <a:pt x="154344" y="24085"/>
                </a:lnTo>
                <a:lnTo>
                  <a:pt x="154344" y="16346"/>
                </a:lnTo>
                <a:lnTo>
                  <a:pt x="158047" y="20049"/>
                </a:lnTo>
                <a:lnTo>
                  <a:pt x="158047" y="25786"/>
                </a:lnTo>
                <a:close/>
                <a:moveTo>
                  <a:pt x="153543" y="24085"/>
                </a:moveTo>
                <a:lnTo>
                  <a:pt x="151876" y="25786"/>
                </a:lnTo>
                <a:lnTo>
                  <a:pt x="149841" y="25786"/>
                </a:lnTo>
                <a:lnTo>
                  <a:pt x="149841" y="20049"/>
                </a:lnTo>
                <a:lnTo>
                  <a:pt x="153543" y="16346"/>
                </a:lnTo>
                <a:lnTo>
                  <a:pt x="153543" y="24085"/>
                </a:lnTo>
                <a:close/>
                <a:moveTo>
                  <a:pt x="141068" y="21083"/>
                </a:moveTo>
                <a:lnTo>
                  <a:pt x="140901" y="21083"/>
                </a:lnTo>
                <a:lnTo>
                  <a:pt x="138933" y="23051"/>
                </a:lnTo>
                <a:lnTo>
                  <a:pt x="138933" y="21216"/>
                </a:lnTo>
                <a:lnTo>
                  <a:pt x="140367" y="19782"/>
                </a:lnTo>
                <a:lnTo>
                  <a:pt x="142369" y="19782"/>
                </a:lnTo>
                <a:lnTo>
                  <a:pt x="143703" y="21083"/>
                </a:lnTo>
                <a:close/>
                <a:moveTo>
                  <a:pt x="142135" y="18447"/>
                </a:moveTo>
                <a:lnTo>
                  <a:pt x="139500" y="15779"/>
                </a:lnTo>
                <a:lnTo>
                  <a:pt x="143236" y="15779"/>
                </a:lnTo>
                <a:lnTo>
                  <a:pt x="142135" y="16880"/>
                </a:lnTo>
                <a:lnTo>
                  <a:pt x="142135" y="18447"/>
                </a:lnTo>
                <a:close/>
                <a:moveTo>
                  <a:pt x="138933" y="14445"/>
                </a:moveTo>
                <a:lnTo>
                  <a:pt x="138933" y="10709"/>
                </a:lnTo>
                <a:lnTo>
                  <a:pt x="140034" y="11776"/>
                </a:lnTo>
                <a:lnTo>
                  <a:pt x="141602" y="11776"/>
                </a:lnTo>
                <a:close/>
                <a:moveTo>
                  <a:pt x="138166" y="14445"/>
                </a:moveTo>
                <a:lnTo>
                  <a:pt x="135531" y="11776"/>
                </a:lnTo>
                <a:lnTo>
                  <a:pt x="136898" y="11776"/>
                </a:lnTo>
                <a:lnTo>
                  <a:pt x="137165" y="11676"/>
                </a:lnTo>
                <a:lnTo>
                  <a:pt x="138166" y="10709"/>
                </a:lnTo>
                <a:lnTo>
                  <a:pt x="138166" y="14445"/>
                </a:lnTo>
                <a:close/>
                <a:moveTo>
                  <a:pt x="137599" y="15779"/>
                </a:moveTo>
                <a:lnTo>
                  <a:pt x="134964" y="18414"/>
                </a:lnTo>
                <a:lnTo>
                  <a:pt x="134964" y="16880"/>
                </a:lnTo>
                <a:lnTo>
                  <a:pt x="133863" y="15779"/>
                </a:lnTo>
                <a:close/>
                <a:moveTo>
                  <a:pt x="138166" y="16346"/>
                </a:moveTo>
                <a:lnTo>
                  <a:pt x="138166" y="20082"/>
                </a:lnTo>
                <a:lnTo>
                  <a:pt x="137165" y="19115"/>
                </a:lnTo>
                <a:lnTo>
                  <a:pt x="136898" y="18981"/>
                </a:lnTo>
                <a:lnTo>
                  <a:pt x="135531" y="18981"/>
                </a:lnTo>
                <a:close/>
                <a:moveTo>
                  <a:pt x="127258" y="25786"/>
                </a:moveTo>
                <a:lnTo>
                  <a:pt x="125223" y="25786"/>
                </a:lnTo>
                <a:lnTo>
                  <a:pt x="123555" y="24085"/>
                </a:lnTo>
                <a:lnTo>
                  <a:pt x="123555" y="16346"/>
                </a:lnTo>
                <a:lnTo>
                  <a:pt x="127258" y="20049"/>
                </a:lnTo>
                <a:close/>
                <a:moveTo>
                  <a:pt x="122755" y="24085"/>
                </a:moveTo>
                <a:lnTo>
                  <a:pt x="121087" y="25786"/>
                </a:lnTo>
                <a:lnTo>
                  <a:pt x="119052" y="25786"/>
                </a:lnTo>
                <a:lnTo>
                  <a:pt x="119052" y="20049"/>
                </a:lnTo>
                <a:lnTo>
                  <a:pt x="122755" y="16346"/>
                </a:lnTo>
                <a:close/>
                <a:moveTo>
                  <a:pt x="110112" y="21083"/>
                </a:moveTo>
                <a:lnTo>
                  <a:pt x="108144" y="23051"/>
                </a:lnTo>
                <a:lnTo>
                  <a:pt x="108144" y="21216"/>
                </a:lnTo>
                <a:lnTo>
                  <a:pt x="109579" y="19782"/>
                </a:lnTo>
                <a:lnTo>
                  <a:pt x="111580" y="19782"/>
                </a:lnTo>
                <a:lnTo>
                  <a:pt x="112914" y="21083"/>
                </a:lnTo>
                <a:close/>
                <a:moveTo>
                  <a:pt x="111347" y="18447"/>
                </a:moveTo>
                <a:lnTo>
                  <a:pt x="108711" y="15779"/>
                </a:lnTo>
                <a:lnTo>
                  <a:pt x="112447" y="15779"/>
                </a:lnTo>
                <a:lnTo>
                  <a:pt x="111347" y="16880"/>
                </a:lnTo>
                <a:close/>
                <a:moveTo>
                  <a:pt x="108144" y="14445"/>
                </a:moveTo>
                <a:lnTo>
                  <a:pt x="108144" y="10709"/>
                </a:lnTo>
                <a:lnTo>
                  <a:pt x="109145" y="11676"/>
                </a:lnTo>
                <a:lnTo>
                  <a:pt x="109412" y="11809"/>
                </a:lnTo>
                <a:lnTo>
                  <a:pt x="110813" y="11809"/>
                </a:lnTo>
                <a:close/>
                <a:moveTo>
                  <a:pt x="107377" y="14445"/>
                </a:moveTo>
                <a:lnTo>
                  <a:pt x="104709" y="11776"/>
                </a:lnTo>
                <a:lnTo>
                  <a:pt x="106276" y="11776"/>
                </a:lnTo>
                <a:lnTo>
                  <a:pt x="107377" y="10709"/>
                </a:lnTo>
                <a:close/>
                <a:moveTo>
                  <a:pt x="106810" y="15779"/>
                </a:moveTo>
                <a:lnTo>
                  <a:pt x="104175" y="18414"/>
                </a:lnTo>
                <a:lnTo>
                  <a:pt x="104175" y="16880"/>
                </a:lnTo>
                <a:lnTo>
                  <a:pt x="103074" y="15779"/>
                </a:lnTo>
                <a:close/>
                <a:moveTo>
                  <a:pt x="103941" y="19782"/>
                </a:moveTo>
                <a:lnTo>
                  <a:pt x="105943" y="19782"/>
                </a:lnTo>
                <a:lnTo>
                  <a:pt x="107344" y="21216"/>
                </a:lnTo>
                <a:lnTo>
                  <a:pt x="107344" y="23051"/>
                </a:lnTo>
                <a:lnTo>
                  <a:pt x="105376" y="21083"/>
                </a:lnTo>
                <a:lnTo>
                  <a:pt x="105242" y="21083"/>
                </a:lnTo>
                <a:lnTo>
                  <a:pt x="102607" y="21083"/>
                </a:lnTo>
                <a:close/>
                <a:moveTo>
                  <a:pt x="101840" y="21883"/>
                </a:moveTo>
                <a:lnTo>
                  <a:pt x="105076" y="21883"/>
                </a:lnTo>
                <a:lnTo>
                  <a:pt x="107377" y="24185"/>
                </a:lnTo>
                <a:lnTo>
                  <a:pt x="107377" y="26553"/>
                </a:lnTo>
                <a:lnTo>
                  <a:pt x="104375" y="23551"/>
                </a:lnTo>
                <a:lnTo>
                  <a:pt x="104208" y="23551"/>
                </a:lnTo>
                <a:lnTo>
                  <a:pt x="100139" y="23551"/>
                </a:lnTo>
                <a:close/>
                <a:moveTo>
                  <a:pt x="99371" y="24352"/>
                </a:moveTo>
                <a:lnTo>
                  <a:pt x="104041" y="24352"/>
                </a:lnTo>
                <a:lnTo>
                  <a:pt x="107377" y="27654"/>
                </a:lnTo>
                <a:lnTo>
                  <a:pt x="107377" y="29822"/>
                </a:lnTo>
                <a:lnTo>
                  <a:pt x="103408" y="25886"/>
                </a:lnTo>
                <a:lnTo>
                  <a:pt x="103241" y="25886"/>
                </a:lnTo>
                <a:lnTo>
                  <a:pt x="97837" y="25886"/>
                </a:lnTo>
                <a:close/>
                <a:moveTo>
                  <a:pt x="96469" y="25786"/>
                </a:moveTo>
                <a:lnTo>
                  <a:pt x="94435" y="25786"/>
                </a:lnTo>
                <a:lnTo>
                  <a:pt x="92767" y="24085"/>
                </a:lnTo>
                <a:lnTo>
                  <a:pt x="92767" y="16346"/>
                </a:lnTo>
                <a:lnTo>
                  <a:pt x="96469" y="20082"/>
                </a:lnTo>
                <a:close/>
                <a:moveTo>
                  <a:pt x="91966" y="24085"/>
                </a:moveTo>
                <a:lnTo>
                  <a:pt x="90298" y="25786"/>
                </a:lnTo>
                <a:lnTo>
                  <a:pt x="88264" y="25786"/>
                </a:lnTo>
                <a:lnTo>
                  <a:pt x="88264" y="20049"/>
                </a:lnTo>
                <a:lnTo>
                  <a:pt x="91966" y="16346"/>
                </a:lnTo>
                <a:close/>
                <a:moveTo>
                  <a:pt x="79491" y="21083"/>
                </a:moveTo>
                <a:lnTo>
                  <a:pt x="79324" y="21083"/>
                </a:lnTo>
                <a:lnTo>
                  <a:pt x="77356" y="23051"/>
                </a:lnTo>
                <a:lnTo>
                  <a:pt x="77356" y="21216"/>
                </a:lnTo>
                <a:lnTo>
                  <a:pt x="78790" y="19782"/>
                </a:lnTo>
                <a:lnTo>
                  <a:pt x="80792" y="19782"/>
                </a:lnTo>
                <a:lnTo>
                  <a:pt x="82126" y="21083"/>
                </a:lnTo>
                <a:close/>
                <a:moveTo>
                  <a:pt x="80558" y="18447"/>
                </a:moveTo>
                <a:lnTo>
                  <a:pt x="77923" y="15779"/>
                </a:lnTo>
                <a:lnTo>
                  <a:pt x="81659" y="15779"/>
                </a:lnTo>
                <a:lnTo>
                  <a:pt x="80558" y="16880"/>
                </a:lnTo>
                <a:close/>
                <a:moveTo>
                  <a:pt x="77356" y="14445"/>
                </a:moveTo>
                <a:lnTo>
                  <a:pt x="77356" y="10709"/>
                </a:lnTo>
                <a:lnTo>
                  <a:pt x="78457" y="11776"/>
                </a:lnTo>
                <a:lnTo>
                  <a:pt x="80024" y="11776"/>
                </a:lnTo>
                <a:close/>
                <a:moveTo>
                  <a:pt x="76589" y="14445"/>
                </a:moveTo>
                <a:lnTo>
                  <a:pt x="73920" y="11776"/>
                </a:lnTo>
                <a:lnTo>
                  <a:pt x="75321" y="11776"/>
                </a:lnTo>
                <a:lnTo>
                  <a:pt x="75588" y="11676"/>
                </a:lnTo>
                <a:lnTo>
                  <a:pt x="76555" y="10709"/>
                </a:lnTo>
                <a:lnTo>
                  <a:pt x="76555" y="14445"/>
                </a:lnTo>
                <a:close/>
                <a:moveTo>
                  <a:pt x="76021" y="15779"/>
                </a:moveTo>
                <a:lnTo>
                  <a:pt x="73386" y="18414"/>
                </a:lnTo>
                <a:lnTo>
                  <a:pt x="73386" y="16880"/>
                </a:lnTo>
                <a:lnTo>
                  <a:pt x="72285" y="15779"/>
                </a:lnTo>
                <a:close/>
                <a:moveTo>
                  <a:pt x="76589" y="16346"/>
                </a:moveTo>
                <a:lnTo>
                  <a:pt x="76589" y="20082"/>
                </a:lnTo>
                <a:lnTo>
                  <a:pt x="75588" y="19115"/>
                </a:lnTo>
                <a:lnTo>
                  <a:pt x="75321" y="18981"/>
                </a:lnTo>
                <a:lnTo>
                  <a:pt x="73920" y="18981"/>
                </a:lnTo>
                <a:close/>
                <a:moveTo>
                  <a:pt x="65681" y="25786"/>
                </a:moveTo>
                <a:lnTo>
                  <a:pt x="63646" y="25786"/>
                </a:lnTo>
                <a:lnTo>
                  <a:pt x="61978" y="24085"/>
                </a:lnTo>
                <a:lnTo>
                  <a:pt x="61978" y="16346"/>
                </a:lnTo>
                <a:lnTo>
                  <a:pt x="65681" y="20049"/>
                </a:lnTo>
                <a:close/>
                <a:moveTo>
                  <a:pt x="61178" y="24085"/>
                </a:moveTo>
                <a:lnTo>
                  <a:pt x="59510" y="25786"/>
                </a:lnTo>
                <a:lnTo>
                  <a:pt x="57475" y="25786"/>
                </a:lnTo>
                <a:lnTo>
                  <a:pt x="57475" y="20049"/>
                </a:lnTo>
                <a:lnTo>
                  <a:pt x="61178" y="16346"/>
                </a:lnTo>
                <a:close/>
                <a:moveTo>
                  <a:pt x="48535" y="21083"/>
                </a:moveTo>
                <a:lnTo>
                  <a:pt x="46567" y="23051"/>
                </a:lnTo>
                <a:lnTo>
                  <a:pt x="46567" y="21216"/>
                </a:lnTo>
                <a:lnTo>
                  <a:pt x="48001" y="19782"/>
                </a:lnTo>
                <a:lnTo>
                  <a:pt x="50003" y="19782"/>
                </a:lnTo>
                <a:lnTo>
                  <a:pt x="51337" y="21083"/>
                </a:lnTo>
                <a:close/>
                <a:moveTo>
                  <a:pt x="49769" y="18447"/>
                </a:moveTo>
                <a:lnTo>
                  <a:pt x="47134" y="15779"/>
                </a:lnTo>
                <a:lnTo>
                  <a:pt x="50870" y="15779"/>
                </a:lnTo>
                <a:lnTo>
                  <a:pt x="49769" y="16880"/>
                </a:lnTo>
                <a:close/>
                <a:moveTo>
                  <a:pt x="46567" y="14445"/>
                </a:moveTo>
                <a:lnTo>
                  <a:pt x="46567" y="10709"/>
                </a:lnTo>
                <a:lnTo>
                  <a:pt x="47534" y="11676"/>
                </a:lnTo>
                <a:lnTo>
                  <a:pt x="47835" y="11809"/>
                </a:lnTo>
                <a:lnTo>
                  <a:pt x="49202" y="11809"/>
                </a:lnTo>
                <a:close/>
                <a:moveTo>
                  <a:pt x="45767" y="14445"/>
                </a:moveTo>
                <a:lnTo>
                  <a:pt x="43131" y="11776"/>
                </a:lnTo>
                <a:lnTo>
                  <a:pt x="44699" y="11776"/>
                </a:lnTo>
                <a:lnTo>
                  <a:pt x="45767" y="10709"/>
                </a:lnTo>
                <a:close/>
                <a:moveTo>
                  <a:pt x="45233" y="15779"/>
                </a:moveTo>
                <a:lnTo>
                  <a:pt x="42564" y="18414"/>
                </a:lnTo>
                <a:lnTo>
                  <a:pt x="42564" y="16880"/>
                </a:lnTo>
                <a:lnTo>
                  <a:pt x="41497" y="15779"/>
                </a:lnTo>
                <a:close/>
                <a:moveTo>
                  <a:pt x="42364" y="19782"/>
                </a:moveTo>
                <a:lnTo>
                  <a:pt x="44366" y="19782"/>
                </a:lnTo>
                <a:lnTo>
                  <a:pt x="45767" y="21216"/>
                </a:lnTo>
                <a:lnTo>
                  <a:pt x="45767" y="23051"/>
                </a:lnTo>
                <a:lnTo>
                  <a:pt x="43798" y="21083"/>
                </a:lnTo>
                <a:lnTo>
                  <a:pt x="43665" y="21083"/>
                </a:lnTo>
                <a:lnTo>
                  <a:pt x="41030" y="21083"/>
                </a:lnTo>
                <a:close/>
                <a:moveTo>
                  <a:pt x="40229" y="21883"/>
                </a:moveTo>
                <a:lnTo>
                  <a:pt x="43498" y="21883"/>
                </a:lnTo>
                <a:lnTo>
                  <a:pt x="45767" y="24185"/>
                </a:lnTo>
                <a:lnTo>
                  <a:pt x="45767" y="26553"/>
                </a:lnTo>
                <a:lnTo>
                  <a:pt x="42798" y="23551"/>
                </a:lnTo>
                <a:lnTo>
                  <a:pt x="42631" y="23551"/>
                </a:lnTo>
                <a:lnTo>
                  <a:pt x="38561" y="23551"/>
                </a:lnTo>
                <a:close/>
                <a:moveTo>
                  <a:pt x="37761" y="24352"/>
                </a:moveTo>
                <a:lnTo>
                  <a:pt x="42464" y="24352"/>
                </a:lnTo>
                <a:lnTo>
                  <a:pt x="45767" y="27654"/>
                </a:lnTo>
                <a:lnTo>
                  <a:pt x="45767" y="29822"/>
                </a:lnTo>
                <a:lnTo>
                  <a:pt x="41830" y="25886"/>
                </a:lnTo>
                <a:lnTo>
                  <a:pt x="41664" y="25886"/>
                </a:lnTo>
                <a:lnTo>
                  <a:pt x="36260" y="25886"/>
                </a:lnTo>
                <a:close/>
                <a:moveTo>
                  <a:pt x="34892" y="25786"/>
                </a:moveTo>
                <a:lnTo>
                  <a:pt x="32857" y="25786"/>
                </a:lnTo>
                <a:lnTo>
                  <a:pt x="31189" y="24085"/>
                </a:lnTo>
                <a:lnTo>
                  <a:pt x="31189" y="16346"/>
                </a:lnTo>
                <a:lnTo>
                  <a:pt x="34892" y="20049"/>
                </a:lnTo>
                <a:close/>
                <a:moveTo>
                  <a:pt x="30389" y="24085"/>
                </a:moveTo>
                <a:lnTo>
                  <a:pt x="28721" y="25786"/>
                </a:lnTo>
                <a:lnTo>
                  <a:pt x="26653" y="25786"/>
                </a:lnTo>
                <a:lnTo>
                  <a:pt x="26653" y="20049"/>
                </a:lnTo>
                <a:lnTo>
                  <a:pt x="30389" y="16346"/>
                </a:lnTo>
                <a:lnTo>
                  <a:pt x="30389" y="24085"/>
                </a:lnTo>
                <a:close/>
                <a:moveTo>
                  <a:pt x="19748" y="35693"/>
                </a:moveTo>
                <a:lnTo>
                  <a:pt x="19881" y="35693"/>
                </a:lnTo>
                <a:lnTo>
                  <a:pt x="25319" y="35693"/>
                </a:lnTo>
                <a:lnTo>
                  <a:pt x="23784" y="37228"/>
                </a:lnTo>
                <a:lnTo>
                  <a:pt x="19081" y="37228"/>
                </a:lnTo>
                <a:lnTo>
                  <a:pt x="15778" y="33892"/>
                </a:lnTo>
                <a:lnTo>
                  <a:pt x="15778" y="31757"/>
                </a:lnTo>
                <a:close/>
                <a:moveTo>
                  <a:pt x="18781" y="38028"/>
                </a:moveTo>
                <a:lnTo>
                  <a:pt x="18947" y="38028"/>
                </a:lnTo>
                <a:lnTo>
                  <a:pt x="22984" y="38028"/>
                </a:lnTo>
                <a:lnTo>
                  <a:pt x="21316" y="39696"/>
                </a:lnTo>
                <a:lnTo>
                  <a:pt x="18080" y="39696"/>
                </a:lnTo>
                <a:lnTo>
                  <a:pt x="15778" y="37394"/>
                </a:lnTo>
                <a:lnTo>
                  <a:pt x="15778" y="35026"/>
                </a:lnTo>
                <a:close/>
                <a:moveTo>
                  <a:pt x="14978" y="40363"/>
                </a:moveTo>
                <a:lnTo>
                  <a:pt x="13577" y="41797"/>
                </a:lnTo>
                <a:lnTo>
                  <a:pt x="11542" y="41797"/>
                </a:lnTo>
                <a:lnTo>
                  <a:pt x="10241" y="40463"/>
                </a:lnTo>
                <a:lnTo>
                  <a:pt x="13010" y="40463"/>
                </a:lnTo>
                <a:lnTo>
                  <a:pt x="14978" y="38495"/>
                </a:lnTo>
                <a:lnTo>
                  <a:pt x="14978" y="40363"/>
                </a:lnTo>
                <a:close/>
                <a:moveTo>
                  <a:pt x="11776" y="43132"/>
                </a:moveTo>
                <a:lnTo>
                  <a:pt x="14411" y="45800"/>
                </a:lnTo>
                <a:lnTo>
                  <a:pt x="10675" y="45800"/>
                </a:lnTo>
                <a:lnTo>
                  <a:pt x="11776" y="44700"/>
                </a:lnTo>
                <a:lnTo>
                  <a:pt x="11776" y="43132"/>
                </a:lnTo>
                <a:close/>
                <a:moveTo>
                  <a:pt x="14978" y="47135"/>
                </a:moveTo>
                <a:lnTo>
                  <a:pt x="14978" y="50871"/>
                </a:lnTo>
                <a:lnTo>
                  <a:pt x="14011" y="49903"/>
                </a:lnTo>
                <a:lnTo>
                  <a:pt x="13744" y="49770"/>
                </a:lnTo>
                <a:lnTo>
                  <a:pt x="12343" y="49770"/>
                </a:lnTo>
                <a:close/>
                <a:moveTo>
                  <a:pt x="15778" y="52005"/>
                </a:moveTo>
                <a:lnTo>
                  <a:pt x="17213" y="50570"/>
                </a:lnTo>
                <a:lnTo>
                  <a:pt x="19214" y="50570"/>
                </a:lnTo>
                <a:lnTo>
                  <a:pt x="20549" y="51905"/>
                </a:lnTo>
                <a:lnTo>
                  <a:pt x="17747" y="51905"/>
                </a:lnTo>
                <a:lnTo>
                  <a:pt x="15778" y="53873"/>
                </a:lnTo>
                <a:close/>
                <a:moveTo>
                  <a:pt x="18080" y="52672"/>
                </a:moveTo>
                <a:lnTo>
                  <a:pt x="21316" y="52672"/>
                </a:lnTo>
                <a:lnTo>
                  <a:pt x="23017" y="54340"/>
                </a:lnTo>
                <a:lnTo>
                  <a:pt x="18947" y="54340"/>
                </a:lnTo>
                <a:lnTo>
                  <a:pt x="18647" y="54473"/>
                </a:lnTo>
                <a:lnTo>
                  <a:pt x="15778" y="57342"/>
                </a:lnTo>
                <a:lnTo>
                  <a:pt x="15778" y="54974"/>
                </a:lnTo>
                <a:close/>
                <a:moveTo>
                  <a:pt x="19081" y="55140"/>
                </a:moveTo>
                <a:lnTo>
                  <a:pt x="23784" y="55140"/>
                </a:lnTo>
                <a:lnTo>
                  <a:pt x="25319" y="56675"/>
                </a:lnTo>
                <a:lnTo>
                  <a:pt x="19748" y="56675"/>
                </a:lnTo>
                <a:lnTo>
                  <a:pt x="15778" y="60611"/>
                </a:lnTo>
                <a:lnTo>
                  <a:pt x="15778" y="58443"/>
                </a:lnTo>
                <a:close/>
                <a:moveTo>
                  <a:pt x="19748" y="66482"/>
                </a:moveTo>
                <a:lnTo>
                  <a:pt x="25319" y="66482"/>
                </a:lnTo>
                <a:lnTo>
                  <a:pt x="23784" y="68016"/>
                </a:lnTo>
                <a:lnTo>
                  <a:pt x="19081" y="68016"/>
                </a:lnTo>
                <a:lnTo>
                  <a:pt x="15778" y="64714"/>
                </a:lnTo>
                <a:lnTo>
                  <a:pt x="15778" y="62546"/>
                </a:lnTo>
                <a:close/>
                <a:moveTo>
                  <a:pt x="18647" y="68683"/>
                </a:moveTo>
                <a:lnTo>
                  <a:pt x="18947" y="68817"/>
                </a:lnTo>
                <a:lnTo>
                  <a:pt x="22984" y="68817"/>
                </a:lnTo>
                <a:lnTo>
                  <a:pt x="21316" y="70485"/>
                </a:lnTo>
                <a:lnTo>
                  <a:pt x="18080" y="70485"/>
                </a:lnTo>
                <a:lnTo>
                  <a:pt x="15778" y="68183"/>
                </a:lnTo>
                <a:lnTo>
                  <a:pt x="15778" y="65815"/>
                </a:lnTo>
                <a:close/>
                <a:moveTo>
                  <a:pt x="14978" y="71152"/>
                </a:moveTo>
                <a:lnTo>
                  <a:pt x="13577" y="72586"/>
                </a:lnTo>
                <a:lnTo>
                  <a:pt x="11542" y="72586"/>
                </a:lnTo>
                <a:lnTo>
                  <a:pt x="10241" y="71285"/>
                </a:lnTo>
                <a:lnTo>
                  <a:pt x="13010" y="71285"/>
                </a:lnTo>
                <a:lnTo>
                  <a:pt x="14978" y="69317"/>
                </a:lnTo>
                <a:lnTo>
                  <a:pt x="14978" y="71152"/>
                </a:lnTo>
                <a:close/>
                <a:moveTo>
                  <a:pt x="11776" y="75321"/>
                </a:moveTo>
                <a:lnTo>
                  <a:pt x="11776" y="73954"/>
                </a:lnTo>
                <a:lnTo>
                  <a:pt x="14411" y="76589"/>
                </a:lnTo>
                <a:lnTo>
                  <a:pt x="10675" y="76589"/>
                </a:lnTo>
                <a:lnTo>
                  <a:pt x="11675" y="75588"/>
                </a:lnTo>
                <a:close/>
                <a:moveTo>
                  <a:pt x="14444" y="77356"/>
                </a:moveTo>
                <a:lnTo>
                  <a:pt x="11776" y="80025"/>
                </a:lnTo>
                <a:lnTo>
                  <a:pt x="11776" y="78457"/>
                </a:lnTo>
                <a:lnTo>
                  <a:pt x="10675" y="77356"/>
                </a:lnTo>
                <a:close/>
                <a:moveTo>
                  <a:pt x="14978" y="77923"/>
                </a:moveTo>
                <a:lnTo>
                  <a:pt x="14978" y="81659"/>
                </a:lnTo>
                <a:lnTo>
                  <a:pt x="14011" y="80692"/>
                </a:lnTo>
                <a:lnTo>
                  <a:pt x="13744" y="80559"/>
                </a:lnTo>
                <a:lnTo>
                  <a:pt x="12343" y="80559"/>
                </a:lnTo>
                <a:close/>
                <a:moveTo>
                  <a:pt x="15778" y="82794"/>
                </a:moveTo>
                <a:lnTo>
                  <a:pt x="17213" y="81359"/>
                </a:lnTo>
                <a:lnTo>
                  <a:pt x="19214" y="81359"/>
                </a:lnTo>
                <a:lnTo>
                  <a:pt x="20549" y="82693"/>
                </a:lnTo>
                <a:lnTo>
                  <a:pt x="17913" y="82693"/>
                </a:lnTo>
                <a:lnTo>
                  <a:pt x="17747" y="82693"/>
                </a:lnTo>
                <a:lnTo>
                  <a:pt x="15778" y="84662"/>
                </a:lnTo>
                <a:close/>
                <a:moveTo>
                  <a:pt x="18080" y="83461"/>
                </a:moveTo>
                <a:lnTo>
                  <a:pt x="21316" y="83461"/>
                </a:lnTo>
                <a:lnTo>
                  <a:pt x="23017" y="85162"/>
                </a:lnTo>
                <a:lnTo>
                  <a:pt x="18947" y="85162"/>
                </a:lnTo>
                <a:lnTo>
                  <a:pt x="18781" y="85162"/>
                </a:lnTo>
                <a:lnTo>
                  <a:pt x="15778" y="88131"/>
                </a:lnTo>
                <a:lnTo>
                  <a:pt x="15778" y="85762"/>
                </a:lnTo>
                <a:close/>
                <a:moveTo>
                  <a:pt x="19081" y="85929"/>
                </a:moveTo>
                <a:lnTo>
                  <a:pt x="23784" y="85929"/>
                </a:lnTo>
                <a:lnTo>
                  <a:pt x="25319" y="87464"/>
                </a:lnTo>
                <a:lnTo>
                  <a:pt x="19881" y="87464"/>
                </a:lnTo>
                <a:lnTo>
                  <a:pt x="19748" y="87464"/>
                </a:lnTo>
                <a:lnTo>
                  <a:pt x="15778" y="91400"/>
                </a:lnTo>
                <a:lnTo>
                  <a:pt x="15778" y="89265"/>
                </a:lnTo>
                <a:close/>
                <a:moveTo>
                  <a:pt x="26653" y="97371"/>
                </a:moveTo>
                <a:lnTo>
                  <a:pt x="28721" y="97371"/>
                </a:lnTo>
                <a:lnTo>
                  <a:pt x="30389" y="99072"/>
                </a:lnTo>
                <a:lnTo>
                  <a:pt x="30389" y="106811"/>
                </a:lnTo>
                <a:lnTo>
                  <a:pt x="26653" y="103108"/>
                </a:lnTo>
                <a:lnTo>
                  <a:pt x="26653" y="97371"/>
                </a:lnTo>
                <a:close/>
                <a:moveTo>
                  <a:pt x="31189" y="99072"/>
                </a:moveTo>
                <a:lnTo>
                  <a:pt x="32857" y="97371"/>
                </a:lnTo>
                <a:lnTo>
                  <a:pt x="34892" y="97371"/>
                </a:lnTo>
                <a:lnTo>
                  <a:pt x="34892" y="103108"/>
                </a:lnTo>
                <a:lnTo>
                  <a:pt x="31189" y="106811"/>
                </a:lnTo>
                <a:close/>
                <a:moveTo>
                  <a:pt x="43665" y="102074"/>
                </a:moveTo>
                <a:lnTo>
                  <a:pt x="43798" y="102074"/>
                </a:lnTo>
                <a:lnTo>
                  <a:pt x="45767" y="100106"/>
                </a:lnTo>
                <a:lnTo>
                  <a:pt x="45767" y="101974"/>
                </a:lnTo>
                <a:lnTo>
                  <a:pt x="44366" y="103375"/>
                </a:lnTo>
                <a:lnTo>
                  <a:pt x="42364" y="103375"/>
                </a:lnTo>
                <a:lnTo>
                  <a:pt x="41030" y="102074"/>
                </a:lnTo>
                <a:close/>
                <a:moveTo>
                  <a:pt x="42564" y="104743"/>
                </a:moveTo>
                <a:lnTo>
                  <a:pt x="45233" y="107378"/>
                </a:lnTo>
                <a:lnTo>
                  <a:pt x="41497" y="107378"/>
                </a:lnTo>
                <a:lnTo>
                  <a:pt x="42564" y="106277"/>
                </a:lnTo>
                <a:lnTo>
                  <a:pt x="42564" y="104743"/>
                </a:lnTo>
                <a:close/>
                <a:moveTo>
                  <a:pt x="45767" y="108712"/>
                </a:moveTo>
                <a:lnTo>
                  <a:pt x="45767" y="112448"/>
                </a:lnTo>
                <a:lnTo>
                  <a:pt x="44699" y="111381"/>
                </a:lnTo>
                <a:lnTo>
                  <a:pt x="43131" y="111381"/>
                </a:lnTo>
                <a:close/>
                <a:moveTo>
                  <a:pt x="46567" y="108712"/>
                </a:moveTo>
                <a:lnTo>
                  <a:pt x="49202" y="111381"/>
                </a:lnTo>
                <a:lnTo>
                  <a:pt x="47835" y="111381"/>
                </a:lnTo>
                <a:lnTo>
                  <a:pt x="47568" y="111481"/>
                </a:lnTo>
                <a:lnTo>
                  <a:pt x="46567" y="112448"/>
                </a:lnTo>
                <a:lnTo>
                  <a:pt x="46567" y="108712"/>
                </a:lnTo>
                <a:close/>
                <a:moveTo>
                  <a:pt x="47134" y="107378"/>
                </a:moveTo>
                <a:lnTo>
                  <a:pt x="49769" y="104743"/>
                </a:lnTo>
                <a:lnTo>
                  <a:pt x="49769" y="106277"/>
                </a:lnTo>
                <a:lnTo>
                  <a:pt x="50870" y="107378"/>
                </a:lnTo>
                <a:close/>
                <a:moveTo>
                  <a:pt x="46567" y="106811"/>
                </a:moveTo>
                <a:lnTo>
                  <a:pt x="46567" y="103075"/>
                </a:lnTo>
                <a:lnTo>
                  <a:pt x="47534" y="104042"/>
                </a:lnTo>
                <a:lnTo>
                  <a:pt x="47835" y="104175"/>
                </a:lnTo>
                <a:lnTo>
                  <a:pt x="49202" y="104175"/>
                </a:lnTo>
                <a:close/>
                <a:moveTo>
                  <a:pt x="57475" y="97371"/>
                </a:moveTo>
                <a:lnTo>
                  <a:pt x="59510" y="97371"/>
                </a:lnTo>
                <a:lnTo>
                  <a:pt x="61178" y="99072"/>
                </a:lnTo>
                <a:lnTo>
                  <a:pt x="61178" y="106811"/>
                </a:lnTo>
                <a:lnTo>
                  <a:pt x="57475" y="103108"/>
                </a:lnTo>
                <a:close/>
                <a:moveTo>
                  <a:pt x="61978" y="99072"/>
                </a:moveTo>
                <a:lnTo>
                  <a:pt x="63646" y="97371"/>
                </a:lnTo>
                <a:lnTo>
                  <a:pt x="65681" y="97371"/>
                </a:lnTo>
                <a:lnTo>
                  <a:pt x="65681" y="103108"/>
                </a:lnTo>
                <a:lnTo>
                  <a:pt x="61978" y="106811"/>
                </a:lnTo>
                <a:close/>
                <a:moveTo>
                  <a:pt x="74620" y="102074"/>
                </a:moveTo>
                <a:lnTo>
                  <a:pt x="76589" y="100106"/>
                </a:lnTo>
                <a:lnTo>
                  <a:pt x="76589" y="101974"/>
                </a:lnTo>
                <a:lnTo>
                  <a:pt x="75154" y="103375"/>
                </a:lnTo>
                <a:lnTo>
                  <a:pt x="73153" y="103375"/>
                </a:lnTo>
                <a:lnTo>
                  <a:pt x="71818" y="102074"/>
                </a:lnTo>
                <a:close/>
                <a:moveTo>
                  <a:pt x="73386" y="104743"/>
                </a:moveTo>
                <a:lnTo>
                  <a:pt x="76021" y="107378"/>
                </a:lnTo>
                <a:lnTo>
                  <a:pt x="72285" y="107378"/>
                </a:lnTo>
                <a:lnTo>
                  <a:pt x="73386" y="106277"/>
                </a:lnTo>
                <a:close/>
                <a:moveTo>
                  <a:pt x="76589" y="108712"/>
                </a:moveTo>
                <a:lnTo>
                  <a:pt x="76589" y="112448"/>
                </a:lnTo>
                <a:lnTo>
                  <a:pt x="75588" y="111481"/>
                </a:lnTo>
                <a:lnTo>
                  <a:pt x="75321" y="111381"/>
                </a:lnTo>
                <a:lnTo>
                  <a:pt x="73920" y="111381"/>
                </a:lnTo>
                <a:close/>
                <a:moveTo>
                  <a:pt x="77356" y="108712"/>
                </a:moveTo>
                <a:lnTo>
                  <a:pt x="80024" y="111381"/>
                </a:lnTo>
                <a:lnTo>
                  <a:pt x="78457" y="111381"/>
                </a:lnTo>
                <a:lnTo>
                  <a:pt x="77356" y="112448"/>
                </a:lnTo>
                <a:close/>
                <a:moveTo>
                  <a:pt x="77923" y="107378"/>
                </a:moveTo>
                <a:lnTo>
                  <a:pt x="80558" y="104743"/>
                </a:lnTo>
                <a:lnTo>
                  <a:pt x="80558" y="106277"/>
                </a:lnTo>
                <a:lnTo>
                  <a:pt x="81659" y="107378"/>
                </a:lnTo>
                <a:close/>
                <a:moveTo>
                  <a:pt x="80792" y="103375"/>
                </a:moveTo>
                <a:lnTo>
                  <a:pt x="78790" y="103375"/>
                </a:lnTo>
                <a:lnTo>
                  <a:pt x="77356" y="101941"/>
                </a:lnTo>
                <a:lnTo>
                  <a:pt x="77356" y="100106"/>
                </a:lnTo>
                <a:lnTo>
                  <a:pt x="79324" y="102074"/>
                </a:lnTo>
                <a:lnTo>
                  <a:pt x="79491" y="102074"/>
                </a:lnTo>
                <a:lnTo>
                  <a:pt x="82092" y="102074"/>
                </a:lnTo>
                <a:close/>
                <a:moveTo>
                  <a:pt x="82893" y="101273"/>
                </a:moveTo>
                <a:lnTo>
                  <a:pt x="79657" y="101273"/>
                </a:lnTo>
                <a:lnTo>
                  <a:pt x="77356" y="98972"/>
                </a:lnTo>
                <a:lnTo>
                  <a:pt x="77356" y="96603"/>
                </a:lnTo>
                <a:lnTo>
                  <a:pt x="80358" y="99606"/>
                </a:lnTo>
                <a:lnTo>
                  <a:pt x="80525" y="99606"/>
                </a:lnTo>
                <a:lnTo>
                  <a:pt x="84594" y="99606"/>
                </a:lnTo>
                <a:close/>
                <a:moveTo>
                  <a:pt x="85361" y="98805"/>
                </a:moveTo>
                <a:lnTo>
                  <a:pt x="80691" y="98805"/>
                </a:lnTo>
                <a:lnTo>
                  <a:pt x="77356" y="95503"/>
                </a:lnTo>
                <a:lnTo>
                  <a:pt x="77356" y="93334"/>
                </a:lnTo>
                <a:lnTo>
                  <a:pt x="81325" y="97271"/>
                </a:lnTo>
                <a:lnTo>
                  <a:pt x="81492" y="97271"/>
                </a:lnTo>
                <a:lnTo>
                  <a:pt x="86896" y="97271"/>
                </a:lnTo>
                <a:close/>
                <a:moveTo>
                  <a:pt x="88264" y="97371"/>
                </a:moveTo>
                <a:lnTo>
                  <a:pt x="90298" y="97371"/>
                </a:lnTo>
                <a:lnTo>
                  <a:pt x="91966" y="99072"/>
                </a:lnTo>
                <a:lnTo>
                  <a:pt x="91966" y="106811"/>
                </a:lnTo>
                <a:lnTo>
                  <a:pt x="88264" y="103108"/>
                </a:lnTo>
                <a:close/>
                <a:moveTo>
                  <a:pt x="92767" y="99072"/>
                </a:moveTo>
                <a:lnTo>
                  <a:pt x="94435" y="97371"/>
                </a:lnTo>
                <a:lnTo>
                  <a:pt x="96469" y="97371"/>
                </a:lnTo>
                <a:lnTo>
                  <a:pt x="96469" y="103108"/>
                </a:lnTo>
                <a:lnTo>
                  <a:pt x="92767" y="106811"/>
                </a:lnTo>
                <a:close/>
                <a:moveTo>
                  <a:pt x="105242" y="102074"/>
                </a:moveTo>
                <a:lnTo>
                  <a:pt x="105409" y="102074"/>
                </a:lnTo>
                <a:lnTo>
                  <a:pt x="107377" y="100106"/>
                </a:lnTo>
                <a:lnTo>
                  <a:pt x="107377" y="101974"/>
                </a:lnTo>
                <a:lnTo>
                  <a:pt x="105943" y="103375"/>
                </a:lnTo>
                <a:lnTo>
                  <a:pt x="103941" y="103375"/>
                </a:lnTo>
                <a:lnTo>
                  <a:pt x="102607" y="102074"/>
                </a:lnTo>
                <a:close/>
                <a:moveTo>
                  <a:pt x="104175" y="104743"/>
                </a:moveTo>
                <a:lnTo>
                  <a:pt x="106810" y="107378"/>
                </a:lnTo>
                <a:lnTo>
                  <a:pt x="103074" y="107378"/>
                </a:lnTo>
                <a:lnTo>
                  <a:pt x="104175" y="106277"/>
                </a:lnTo>
                <a:close/>
                <a:moveTo>
                  <a:pt x="107377" y="108712"/>
                </a:moveTo>
                <a:lnTo>
                  <a:pt x="107377" y="112448"/>
                </a:lnTo>
                <a:lnTo>
                  <a:pt x="106276" y="111381"/>
                </a:lnTo>
                <a:lnTo>
                  <a:pt x="104709" y="111381"/>
                </a:lnTo>
                <a:close/>
                <a:moveTo>
                  <a:pt x="108144" y="108712"/>
                </a:moveTo>
                <a:lnTo>
                  <a:pt x="110813" y="111381"/>
                </a:lnTo>
                <a:lnTo>
                  <a:pt x="109412" y="111381"/>
                </a:lnTo>
                <a:lnTo>
                  <a:pt x="109145" y="111481"/>
                </a:lnTo>
                <a:lnTo>
                  <a:pt x="108144" y="112448"/>
                </a:lnTo>
                <a:lnTo>
                  <a:pt x="108144" y="108712"/>
                </a:lnTo>
                <a:close/>
                <a:moveTo>
                  <a:pt x="108711" y="107378"/>
                </a:moveTo>
                <a:lnTo>
                  <a:pt x="111347" y="104743"/>
                </a:lnTo>
                <a:lnTo>
                  <a:pt x="111347" y="106277"/>
                </a:lnTo>
                <a:lnTo>
                  <a:pt x="112447" y="107378"/>
                </a:lnTo>
                <a:close/>
                <a:moveTo>
                  <a:pt x="108144" y="106811"/>
                </a:moveTo>
                <a:lnTo>
                  <a:pt x="108144" y="103075"/>
                </a:lnTo>
                <a:lnTo>
                  <a:pt x="109145" y="104042"/>
                </a:lnTo>
                <a:lnTo>
                  <a:pt x="109412" y="104175"/>
                </a:lnTo>
                <a:lnTo>
                  <a:pt x="110813" y="104175"/>
                </a:lnTo>
                <a:close/>
                <a:moveTo>
                  <a:pt x="119052" y="97371"/>
                </a:moveTo>
                <a:lnTo>
                  <a:pt x="121087" y="97371"/>
                </a:lnTo>
                <a:lnTo>
                  <a:pt x="122755" y="99072"/>
                </a:lnTo>
                <a:lnTo>
                  <a:pt x="122755" y="106811"/>
                </a:lnTo>
                <a:lnTo>
                  <a:pt x="119052" y="103108"/>
                </a:lnTo>
                <a:close/>
                <a:moveTo>
                  <a:pt x="123555" y="99072"/>
                </a:moveTo>
                <a:lnTo>
                  <a:pt x="125223" y="97371"/>
                </a:lnTo>
                <a:lnTo>
                  <a:pt x="127258" y="97371"/>
                </a:lnTo>
                <a:lnTo>
                  <a:pt x="127258" y="103108"/>
                </a:lnTo>
                <a:lnTo>
                  <a:pt x="123555" y="106811"/>
                </a:lnTo>
                <a:lnTo>
                  <a:pt x="123555" y="99072"/>
                </a:lnTo>
                <a:close/>
                <a:moveTo>
                  <a:pt x="136198" y="102074"/>
                </a:moveTo>
                <a:lnTo>
                  <a:pt x="138166" y="100106"/>
                </a:lnTo>
                <a:lnTo>
                  <a:pt x="138166" y="101974"/>
                </a:lnTo>
                <a:lnTo>
                  <a:pt x="136731" y="103375"/>
                </a:lnTo>
                <a:lnTo>
                  <a:pt x="134730" y="103375"/>
                </a:lnTo>
                <a:lnTo>
                  <a:pt x="133396" y="102074"/>
                </a:lnTo>
                <a:close/>
                <a:moveTo>
                  <a:pt x="134964" y="104743"/>
                </a:moveTo>
                <a:lnTo>
                  <a:pt x="137599" y="107378"/>
                </a:lnTo>
                <a:lnTo>
                  <a:pt x="133863" y="107378"/>
                </a:lnTo>
                <a:lnTo>
                  <a:pt x="134964" y="106277"/>
                </a:lnTo>
                <a:lnTo>
                  <a:pt x="134964" y="104743"/>
                </a:lnTo>
                <a:close/>
                <a:moveTo>
                  <a:pt x="138166" y="108712"/>
                </a:moveTo>
                <a:lnTo>
                  <a:pt x="138166" y="112448"/>
                </a:lnTo>
                <a:lnTo>
                  <a:pt x="137165" y="111481"/>
                </a:lnTo>
                <a:lnTo>
                  <a:pt x="136898" y="111381"/>
                </a:lnTo>
                <a:lnTo>
                  <a:pt x="135531" y="111381"/>
                </a:lnTo>
                <a:close/>
                <a:moveTo>
                  <a:pt x="138933" y="108712"/>
                </a:moveTo>
                <a:lnTo>
                  <a:pt x="141602" y="111381"/>
                </a:lnTo>
                <a:lnTo>
                  <a:pt x="140034" y="111381"/>
                </a:lnTo>
                <a:lnTo>
                  <a:pt x="138933" y="112448"/>
                </a:lnTo>
                <a:close/>
                <a:moveTo>
                  <a:pt x="139500" y="107378"/>
                </a:moveTo>
                <a:lnTo>
                  <a:pt x="142135" y="104743"/>
                </a:lnTo>
                <a:lnTo>
                  <a:pt x="142135" y="106277"/>
                </a:lnTo>
                <a:lnTo>
                  <a:pt x="143236" y="107378"/>
                </a:lnTo>
                <a:close/>
                <a:moveTo>
                  <a:pt x="142369" y="103375"/>
                </a:moveTo>
                <a:lnTo>
                  <a:pt x="140367" y="103375"/>
                </a:lnTo>
                <a:lnTo>
                  <a:pt x="138933" y="101941"/>
                </a:lnTo>
                <a:lnTo>
                  <a:pt x="138933" y="100106"/>
                </a:lnTo>
                <a:lnTo>
                  <a:pt x="140901" y="102074"/>
                </a:lnTo>
                <a:lnTo>
                  <a:pt x="141068" y="102074"/>
                </a:lnTo>
                <a:lnTo>
                  <a:pt x="143703" y="102074"/>
                </a:lnTo>
                <a:close/>
                <a:moveTo>
                  <a:pt x="144504" y="101273"/>
                </a:moveTo>
                <a:lnTo>
                  <a:pt x="141235" y="101273"/>
                </a:lnTo>
                <a:lnTo>
                  <a:pt x="138933" y="98972"/>
                </a:lnTo>
                <a:lnTo>
                  <a:pt x="138933" y="96603"/>
                </a:lnTo>
                <a:lnTo>
                  <a:pt x="141935" y="99606"/>
                </a:lnTo>
                <a:lnTo>
                  <a:pt x="142102" y="99606"/>
                </a:lnTo>
                <a:lnTo>
                  <a:pt x="146172" y="99606"/>
                </a:lnTo>
                <a:close/>
                <a:moveTo>
                  <a:pt x="146939" y="98805"/>
                </a:moveTo>
                <a:lnTo>
                  <a:pt x="142269" y="98805"/>
                </a:lnTo>
                <a:lnTo>
                  <a:pt x="138933" y="95503"/>
                </a:lnTo>
                <a:lnTo>
                  <a:pt x="138933" y="93334"/>
                </a:lnTo>
                <a:lnTo>
                  <a:pt x="142903" y="97271"/>
                </a:lnTo>
                <a:lnTo>
                  <a:pt x="143069" y="97271"/>
                </a:lnTo>
                <a:lnTo>
                  <a:pt x="148473" y="97271"/>
                </a:lnTo>
                <a:close/>
                <a:moveTo>
                  <a:pt x="149841" y="97371"/>
                </a:moveTo>
                <a:lnTo>
                  <a:pt x="151876" y="97371"/>
                </a:lnTo>
                <a:lnTo>
                  <a:pt x="153543" y="99072"/>
                </a:lnTo>
                <a:lnTo>
                  <a:pt x="153543" y="106811"/>
                </a:lnTo>
                <a:lnTo>
                  <a:pt x="149841" y="103108"/>
                </a:lnTo>
                <a:lnTo>
                  <a:pt x="149841" y="97371"/>
                </a:lnTo>
                <a:close/>
                <a:moveTo>
                  <a:pt x="154344" y="99072"/>
                </a:moveTo>
                <a:lnTo>
                  <a:pt x="156012" y="97371"/>
                </a:lnTo>
                <a:lnTo>
                  <a:pt x="158047" y="97371"/>
                </a:lnTo>
                <a:lnTo>
                  <a:pt x="158047" y="103108"/>
                </a:lnTo>
                <a:lnTo>
                  <a:pt x="154344" y="106811"/>
                </a:lnTo>
                <a:lnTo>
                  <a:pt x="154344" y="99072"/>
                </a:lnTo>
                <a:close/>
                <a:moveTo>
                  <a:pt x="166820" y="102074"/>
                </a:moveTo>
                <a:lnTo>
                  <a:pt x="166986" y="102074"/>
                </a:lnTo>
                <a:lnTo>
                  <a:pt x="168954" y="100106"/>
                </a:lnTo>
                <a:lnTo>
                  <a:pt x="168954" y="101974"/>
                </a:lnTo>
                <a:lnTo>
                  <a:pt x="167520" y="103375"/>
                </a:lnTo>
                <a:lnTo>
                  <a:pt x="165519" y="103375"/>
                </a:lnTo>
                <a:lnTo>
                  <a:pt x="164184" y="102074"/>
                </a:lnTo>
                <a:close/>
                <a:moveTo>
                  <a:pt x="165752" y="104743"/>
                </a:moveTo>
                <a:lnTo>
                  <a:pt x="168387" y="107378"/>
                </a:lnTo>
                <a:lnTo>
                  <a:pt x="164651" y="107378"/>
                </a:lnTo>
                <a:lnTo>
                  <a:pt x="165752" y="106277"/>
                </a:lnTo>
                <a:lnTo>
                  <a:pt x="165752" y="104743"/>
                </a:lnTo>
                <a:close/>
                <a:moveTo>
                  <a:pt x="168954" y="108712"/>
                </a:moveTo>
                <a:lnTo>
                  <a:pt x="168954" y="112448"/>
                </a:lnTo>
                <a:lnTo>
                  <a:pt x="167854" y="111381"/>
                </a:lnTo>
                <a:lnTo>
                  <a:pt x="166319" y="111381"/>
                </a:lnTo>
                <a:close/>
                <a:moveTo>
                  <a:pt x="169755" y="108712"/>
                </a:moveTo>
                <a:lnTo>
                  <a:pt x="172390" y="111381"/>
                </a:lnTo>
                <a:lnTo>
                  <a:pt x="170989" y="111381"/>
                </a:lnTo>
                <a:lnTo>
                  <a:pt x="170722" y="111481"/>
                </a:lnTo>
                <a:lnTo>
                  <a:pt x="169755" y="112448"/>
                </a:lnTo>
                <a:lnTo>
                  <a:pt x="169755" y="108712"/>
                </a:lnTo>
                <a:close/>
                <a:moveTo>
                  <a:pt x="170289" y="107378"/>
                </a:moveTo>
                <a:lnTo>
                  <a:pt x="172957" y="104743"/>
                </a:lnTo>
                <a:lnTo>
                  <a:pt x="172957" y="106277"/>
                </a:lnTo>
                <a:lnTo>
                  <a:pt x="174025" y="107378"/>
                </a:lnTo>
                <a:close/>
                <a:moveTo>
                  <a:pt x="169755" y="106811"/>
                </a:moveTo>
                <a:lnTo>
                  <a:pt x="169755" y="103075"/>
                </a:lnTo>
                <a:lnTo>
                  <a:pt x="170722" y="104042"/>
                </a:lnTo>
                <a:lnTo>
                  <a:pt x="170989" y="104175"/>
                </a:lnTo>
                <a:lnTo>
                  <a:pt x="172390" y="104175"/>
                </a:lnTo>
                <a:close/>
                <a:moveTo>
                  <a:pt x="180629" y="97371"/>
                </a:moveTo>
                <a:lnTo>
                  <a:pt x="182664" y="97371"/>
                </a:lnTo>
                <a:lnTo>
                  <a:pt x="184332" y="99072"/>
                </a:lnTo>
                <a:lnTo>
                  <a:pt x="184332" y="106811"/>
                </a:lnTo>
                <a:lnTo>
                  <a:pt x="180629" y="103108"/>
                </a:lnTo>
                <a:lnTo>
                  <a:pt x="180629" y="97371"/>
                </a:lnTo>
                <a:close/>
                <a:moveTo>
                  <a:pt x="185133" y="99072"/>
                </a:moveTo>
                <a:lnTo>
                  <a:pt x="186801" y="97371"/>
                </a:lnTo>
                <a:lnTo>
                  <a:pt x="188835" y="97371"/>
                </a:lnTo>
                <a:lnTo>
                  <a:pt x="188835" y="103108"/>
                </a:lnTo>
                <a:lnTo>
                  <a:pt x="185133" y="106811"/>
                </a:lnTo>
                <a:lnTo>
                  <a:pt x="185133" y="99072"/>
                </a:lnTo>
                <a:close/>
                <a:moveTo>
                  <a:pt x="197775" y="102074"/>
                </a:moveTo>
                <a:lnTo>
                  <a:pt x="199743" y="100106"/>
                </a:lnTo>
                <a:lnTo>
                  <a:pt x="199743" y="101974"/>
                </a:lnTo>
                <a:lnTo>
                  <a:pt x="198309" y="103375"/>
                </a:lnTo>
                <a:lnTo>
                  <a:pt x="196307" y="103375"/>
                </a:lnTo>
                <a:lnTo>
                  <a:pt x="194973" y="102074"/>
                </a:lnTo>
                <a:close/>
                <a:moveTo>
                  <a:pt x="196541" y="104743"/>
                </a:moveTo>
                <a:lnTo>
                  <a:pt x="199176" y="107378"/>
                </a:lnTo>
                <a:lnTo>
                  <a:pt x="195440" y="107378"/>
                </a:lnTo>
                <a:lnTo>
                  <a:pt x="196541" y="106277"/>
                </a:lnTo>
                <a:lnTo>
                  <a:pt x="196541" y="104743"/>
                </a:lnTo>
                <a:close/>
                <a:moveTo>
                  <a:pt x="199743" y="108712"/>
                </a:moveTo>
                <a:lnTo>
                  <a:pt x="199743" y="112448"/>
                </a:lnTo>
                <a:lnTo>
                  <a:pt x="198776" y="111481"/>
                </a:lnTo>
                <a:lnTo>
                  <a:pt x="198476" y="111381"/>
                </a:lnTo>
                <a:lnTo>
                  <a:pt x="197108" y="111381"/>
                </a:lnTo>
                <a:close/>
                <a:moveTo>
                  <a:pt x="200544" y="108712"/>
                </a:moveTo>
                <a:lnTo>
                  <a:pt x="203179" y="111381"/>
                </a:lnTo>
                <a:lnTo>
                  <a:pt x="201644" y="111381"/>
                </a:lnTo>
                <a:lnTo>
                  <a:pt x="200544" y="112448"/>
                </a:lnTo>
                <a:close/>
                <a:moveTo>
                  <a:pt x="201077" y="107378"/>
                </a:moveTo>
                <a:lnTo>
                  <a:pt x="203746" y="104743"/>
                </a:lnTo>
                <a:lnTo>
                  <a:pt x="203746" y="106277"/>
                </a:lnTo>
                <a:lnTo>
                  <a:pt x="204847" y="107378"/>
                </a:lnTo>
                <a:close/>
                <a:moveTo>
                  <a:pt x="203979" y="103375"/>
                </a:moveTo>
                <a:lnTo>
                  <a:pt x="201945" y="103375"/>
                </a:lnTo>
                <a:lnTo>
                  <a:pt x="200544" y="101941"/>
                </a:lnTo>
                <a:lnTo>
                  <a:pt x="200544" y="100106"/>
                </a:lnTo>
                <a:lnTo>
                  <a:pt x="202512" y="102074"/>
                </a:lnTo>
                <a:lnTo>
                  <a:pt x="202645" y="102074"/>
                </a:lnTo>
                <a:lnTo>
                  <a:pt x="205280" y="102074"/>
                </a:lnTo>
                <a:close/>
                <a:moveTo>
                  <a:pt x="206081" y="101273"/>
                </a:moveTo>
                <a:lnTo>
                  <a:pt x="202812" y="101273"/>
                </a:lnTo>
                <a:lnTo>
                  <a:pt x="200544" y="98972"/>
                </a:lnTo>
                <a:lnTo>
                  <a:pt x="200544" y="96603"/>
                </a:lnTo>
                <a:lnTo>
                  <a:pt x="203512" y="99606"/>
                </a:lnTo>
                <a:lnTo>
                  <a:pt x="203679" y="99606"/>
                </a:lnTo>
                <a:lnTo>
                  <a:pt x="207749" y="99606"/>
                </a:lnTo>
                <a:close/>
                <a:moveTo>
                  <a:pt x="208549" y="98805"/>
                </a:moveTo>
                <a:lnTo>
                  <a:pt x="203846" y="98805"/>
                </a:lnTo>
                <a:lnTo>
                  <a:pt x="200544" y="95503"/>
                </a:lnTo>
                <a:lnTo>
                  <a:pt x="200544" y="93334"/>
                </a:lnTo>
                <a:lnTo>
                  <a:pt x="204480" y="97271"/>
                </a:lnTo>
                <a:lnTo>
                  <a:pt x="204647" y="97271"/>
                </a:lnTo>
                <a:lnTo>
                  <a:pt x="210084" y="97271"/>
                </a:lnTo>
                <a:close/>
                <a:moveTo>
                  <a:pt x="211418" y="97371"/>
                </a:moveTo>
                <a:lnTo>
                  <a:pt x="213453" y="97371"/>
                </a:lnTo>
                <a:lnTo>
                  <a:pt x="215154" y="99072"/>
                </a:lnTo>
                <a:lnTo>
                  <a:pt x="215154" y="106811"/>
                </a:lnTo>
                <a:lnTo>
                  <a:pt x="211418" y="103108"/>
                </a:lnTo>
                <a:lnTo>
                  <a:pt x="211418" y="97371"/>
                </a:lnTo>
                <a:close/>
                <a:moveTo>
                  <a:pt x="215921" y="99072"/>
                </a:moveTo>
                <a:lnTo>
                  <a:pt x="217623" y="97371"/>
                </a:lnTo>
                <a:lnTo>
                  <a:pt x="219657" y="97371"/>
                </a:lnTo>
                <a:lnTo>
                  <a:pt x="219657" y="103108"/>
                </a:lnTo>
                <a:lnTo>
                  <a:pt x="215921" y="106811"/>
                </a:lnTo>
                <a:lnTo>
                  <a:pt x="215921" y="99072"/>
                </a:lnTo>
                <a:close/>
                <a:moveTo>
                  <a:pt x="226596" y="87464"/>
                </a:moveTo>
                <a:lnTo>
                  <a:pt x="226429" y="87464"/>
                </a:lnTo>
                <a:lnTo>
                  <a:pt x="220992" y="87464"/>
                </a:lnTo>
                <a:lnTo>
                  <a:pt x="222526" y="85929"/>
                </a:lnTo>
                <a:lnTo>
                  <a:pt x="227229" y="85929"/>
                </a:lnTo>
                <a:lnTo>
                  <a:pt x="230532" y="89265"/>
                </a:lnTo>
                <a:lnTo>
                  <a:pt x="230532" y="91400"/>
                </a:lnTo>
                <a:close/>
                <a:moveTo>
                  <a:pt x="227530" y="85162"/>
                </a:moveTo>
                <a:lnTo>
                  <a:pt x="227396" y="85162"/>
                </a:lnTo>
                <a:lnTo>
                  <a:pt x="223327" y="85162"/>
                </a:lnTo>
                <a:lnTo>
                  <a:pt x="224995" y="83461"/>
                </a:lnTo>
                <a:lnTo>
                  <a:pt x="228230" y="83461"/>
                </a:lnTo>
                <a:lnTo>
                  <a:pt x="230532" y="85762"/>
                </a:lnTo>
                <a:lnTo>
                  <a:pt x="230532" y="88131"/>
                </a:lnTo>
                <a:close/>
                <a:moveTo>
                  <a:pt x="231332" y="82794"/>
                </a:moveTo>
                <a:lnTo>
                  <a:pt x="232733" y="81359"/>
                </a:lnTo>
                <a:lnTo>
                  <a:pt x="234768" y="81359"/>
                </a:lnTo>
                <a:lnTo>
                  <a:pt x="236069" y="82693"/>
                </a:lnTo>
                <a:lnTo>
                  <a:pt x="233300" y="82693"/>
                </a:lnTo>
                <a:lnTo>
                  <a:pt x="231332" y="84662"/>
                </a:lnTo>
                <a:lnTo>
                  <a:pt x="231332" y="82794"/>
                </a:lnTo>
                <a:close/>
                <a:moveTo>
                  <a:pt x="234535" y="80025"/>
                </a:moveTo>
                <a:lnTo>
                  <a:pt x="231899" y="77356"/>
                </a:lnTo>
                <a:lnTo>
                  <a:pt x="235635" y="77356"/>
                </a:lnTo>
                <a:lnTo>
                  <a:pt x="234535" y="78457"/>
                </a:lnTo>
                <a:close/>
                <a:moveTo>
                  <a:pt x="231332" y="76022"/>
                </a:moveTo>
                <a:lnTo>
                  <a:pt x="231332" y="72286"/>
                </a:lnTo>
                <a:lnTo>
                  <a:pt x="232300" y="73253"/>
                </a:lnTo>
                <a:lnTo>
                  <a:pt x="232567" y="73387"/>
                </a:lnTo>
                <a:lnTo>
                  <a:pt x="233968" y="73387"/>
                </a:lnTo>
                <a:close/>
                <a:moveTo>
                  <a:pt x="230532" y="71152"/>
                </a:moveTo>
                <a:lnTo>
                  <a:pt x="229097" y="72586"/>
                </a:lnTo>
                <a:lnTo>
                  <a:pt x="227096" y="72586"/>
                </a:lnTo>
                <a:lnTo>
                  <a:pt x="225762" y="71285"/>
                </a:lnTo>
                <a:lnTo>
                  <a:pt x="228564" y="71285"/>
                </a:lnTo>
                <a:lnTo>
                  <a:pt x="230532" y="69317"/>
                </a:lnTo>
                <a:close/>
                <a:moveTo>
                  <a:pt x="228230" y="70485"/>
                </a:moveTo>
                <a:lnTo>
                  <a:pt x="224995" y="70485"/>
                </a:lnTo>
                <a:lnTo>
                  <a:pt x="223327" y="68783"/>
                </a:lnTo>
                <a:lnTo>
                  <a:pt x="227363" y="68783"/>
                </a:lnTo>
                <a:lnTo>
                  <a:pt x="227663" y="68683"/>
                </a:lnTo>
                <a:lnTo>
                  <a:pt x="230532" y="65815"/>
                </a:lnTo>
                <a:lnTo>
                  <a:pt x="230532" y="68183"/>
                </a:lnTo>
                <a:close/>
                <a:moveTo>
                  <a:pt x="227229" y="68016"/>
                </a:moveTo>
                <a:lnTo>
                  <a:pt x="222526" y="68016"/>
                </a:lnTo>
                <a:lnTo>
                  <a:pt x="220992" y="66482"/>
                </a:lnTo>
                <a:lnTo>
                  <a:pt x="226596" y="66482"/>
                </a:lnTo>
                <a:lnTo>
                  <a:pt x="230532" y="62546"/>
                </a:lnTo>
                <a:lnTo>
                  <a:pt x="230532" y="64714"/>
                </a:lnTo>
                <a:close/>
                <a:moveTo>
                  <a:pt x="226596" y="56675"/>
                </a:moveTo>
                <a:lnTo>
                  <a:pt x="220992" y="56675"/>
                </a:lnTo>
                <a:lnTo>
                  <a:pt x="222526" y="55140"/>
                </a:lnTo>
                <a:lnTo>
                  <a:pt x="227229" y="55140"/>
                </a:lnTo>
                <a:lnTo>
                  <a:pt x="230532" y="58476"/>
                </a:lnTo>
                <a:lnTo>
                  <a:pt x="230532" y="60611"/>
                </a:lnTo>
                <a:close/>
                <a:moveTo>
                  <a:pt x="227663" y="54473"/>
                </a:moveTo>
                <a:lnTo>
                  <a:pt x="227396" y="54340"/>
                </a:lnTo>
                <a:lnTo>
                  <a:pt x="223327" y="54340"/>
                </a:lnTo>
                <a:lnTo>
                  <a:pt x="224995" y="52672"/>
                </a:lnTo>
                <a:lnTo>
                  <a:pt x="228230" y="52672"/>
                </a:lnTo>
                <a:lnTo>
                  <a:pt x="230532" y="54974"/>
                </a:lnTo>
                <a:lnTo>
                  <a:pt x="230532" y="57342"/>
                </a:lnTo>
                <a:close/>
                <a:moveTo>
                  <a:pt x="231332" y="52005"/>
                </a:moveTo>
                <a:lnTo>
                  <a:pt x="232733" y="50570"/>
                </a:lnTo>
                <a:lnTo>
                  <a:pt x="234768" y="50570"/>
                </a:lnTo>
                <a:lnTo>
                  <a:pt x="236069" y="51905"/>
                </a:lnTo>
                <a:lnTo>
                  <a:pt x="233300" y="51905"/>
                </a:lnTo>
                <a:lnTo>
                  <a:pt x="231332" y="53873"/>
                </a:lnTo>
                <a:lnTo>
                  <a:pt x="231332" y="52005"/>
                </a:lnTo>
                <a:close/>
                <a:moveTo>
                  <a:pt x="234535" y="47835"/>
                </a:moveTo>
                <a:lnTo>
                  <a:pt x="234535" y="49203"/>
                </a:lnTo>
                <a:lnTo>
                  <a:pt x="231899" y="46568"/>
                </a:lnTo>
                <a:lnTo>
                  <a:pt x="235635" y="46568"/>
                </a:lnTo>
                <a:lnTo>
                  <a:pt x="234635" y="47568"/>
                </a:lnTo>
                <a:close/>
                <a:moveTo>
                  <a:pt x="231866" y="45800"/>
                </a:moveTo>
                <a:lnTo>
                  <a:pt x="234535" y="43132"/>
                </a:lnTo>
                <a:lnTo>
                  <a:pt x="234535" y="44700"/>
                </a:lnTo>
                <a:lnTo>
                  <a:pt x="235635" y="45800"/>
                </a:lnTo>
                <a:lnTo>
                  <a:pt x="231866" y="45800"/>
                </a:lnTo>
                <a:close/>
                <a:moveTo>
                  <a:pt x="231332" y="45233"/>
                </a:moveTo>
                <a:lnTo>
                  <a:pt x="231332" y="41497"/>
                </a:lnTo>
                <a:lnTo>
                  <a:pt x="232300" y="42465"/>
                </a:lnTo>
                <a:lnTo>
                  <a:pt x="232567" y="42598"/>
                </a:lnTo>
                <a:lnTo>
                  <a:pt x="233968" y="42598"/>
                </a:lnTo>
                <a:close/>
                <a:moveTo>
                  <a:pt x="230532" y="40363"/>
                </a:moveTo>
                <a:lnTo>
                  <a:pt x="229097" y="41797"/>
                </a:lnTo>
                <a:lnTo>
                  <a:pt x="227096" y="41797"/>
                </a:lnTo>
                <a:lnTo>
                  <a:pt x="225762" y="40463"/>
                </a:lnTo>
                <a:lnTo>
                  <a:pt x="228397" y="40463"/>
                </a:lnTo>
                <a:lnTo>
                  <a:pt x="228564" y="40463"/>
                </a:lnTo>
                <a:lnTo>
                  <a:pt x="230532" y="38495"/>
                </a:lnTo>
                <a:lnTo>
                  <a:pt x="230532" y="40363"/>
                </a:lnTo>
                <a:close/>
                <a:moveTo>
                  <a:pt x="228230" y="39696"/>
                </a:moveTo>
                <a:lnTo>
                  <a:pt x="224995" y="39696"/>
                </a:lnTo>
                <a:lnTo>
                  <a:pt x="223327" y="38028"/>
                </a:lnTo>
                <a:lnTo>
                  <a:pt x="227363" y="38028"/>
                </a:lnTo>
                <a:lnTo>
                  <a:pt x="227530" y="38028"/>
                </a:lnTo>
                <a:lnTo>
                  <a:pt x="230532" y="35026"/>
                </a:lnTo>
                <a:lnTo>
                  <a:pt x="230532" y="37394"/>
                </a:lnTo>
                <a:close/>
                <a:moveTo>
                  <a:pt x="227229" y="37228"/>
                </a:moveTo>
                <a:lnTo>
                  <a:pt x="222526" y="37228"/>
                </a:lnTo>
                <a:lnTo>
                  <a:pt x="220992" y="35693"/>
                </a:lnTo>
                <a:lnTo>
                  <a:pt x="226429" y="35693"/>
                </a:lnTo>
                <a:lnTo>
                  <a:pt x="226596" y="35693"/>
                </a:lnTo>
                <a:lnTo>
                  <a:pt x="230532" y="31757"/>
                </a:lnTo>
                <a:lnTo>
                  <a:pt x="230532" y="33892"/>
                </a:lnTo>
                <a:close/>
                <a:moveTo>
                  <a:pt x="226596" y="25886"/>
                </a:moveTo>
                <a:lnTo>
                  <a:pt x="226429" y="25886"/>
                </a:lnTo>
                <a:lnTo>
                  <a:pt x="220992" y="25886"/>
                </a:lnTo>
                <a:lnTo>
                  <a:pt x="222526" y="24352"/>
                </a:lnTo>
                <a:lnTo>
                  <a:pt x="227229" y="24352"/>
                </a:lnTo>
                <a:lnTo>
                  <a:pt x="230532" y="27654"/>
                </a:lnTo>
                <a:lnTo>
                  <a:pt x="230532" y="29822"/>
                </a:lnTo>
                <a:close/>
                <a:moveTo>
                  <a:pt x="227530" y="23551"/>
                </a:moveTo>
                <a:lnTo>
                  <a:pt x="227396" y="23551"/>
                </a:lnTo>
                <a:lnTo>
                  <a:pt x="223327" y="23551"/>
                </a:lnTo>
                <a:lnTo>
                  <a:pt x="224995" y="21883"/>
                </a:lnTo>
                <a:lnTo>
                  <a:pt x="228230" y="21883"/>
                </a:lnTo>
                <a:lnTo>
                  <a:pt x="230532" y="24185"/>
                </a:lnTo>
                <a:lnTo>
                  <a:pt x="230532" y="26553"/>
                </a:lnTo>
                <a:close/>
                <a:moveTo>
                  <a:pt x="227330" y="13744"/>
                </a:moveTo>
                <a:lnTo>
                  <a:pt x="227330" y="12343"/>
                </a:lnTo>
                <a:lnTo>
                  <a:pt x="229965" y="15012"/>
                </a:lnTo>
                <a:lnTo>
                  <a:pt x="226229" y="15012"/>
                </a:lnTo>
                <a:lnTo>
                  <a:pt x="227196" y="14011"/>
                </a:lnTo>
                <a:close/>
                <a:moveTo>
                  <a:pt x="230532" y="20082"/>
                </a:moveTo>
                <a:lnTo>
                  <a:pt x="229431" y="18981"/>
                </a:lnTo>
                <a:lnTo>
                  <a:pt x="229264" y="18981"/>
                </a:lnTo>
                <a:lnTo>
                  <a:pt x="227897" y="18981"/>
                </a:lnTo>
                <a:lnTo>
                  <a:pt x="230532" y="16346"/>
                </a:lnTo>
                <a:close/>
                <a:moveTo>
                  <a:pt x="231332" y="16346"/>
                </a:moveTo>
                <a:lnTo>
                  <a:pt x="233968" y="18981"/>
                </a:lnTo>
                <a:lnTo>
                  <a:pt x="232567" y="18981"/>
                </a:lnTo>
                <a:lnTo>
                  <a:pt x="232300" y="19115"/>
                </a:lnTo>
                <a:lnTo>
                  <a:pt x="231332" y="20082"/>
                </a:lnTo>
                <a:lnTo>
                  <a:pt x="231332" y="16346"/>
                </a:lnTo>
                <a:close/>
                <a:moveTo>
                  <a:pt x="227897" y="11776"/>
                </a:moveTo>
                <a:lnTo>
                  <a:pt x="229431" y="11776"/>
                </a:lnTo>
                <a:lnTo>
                  <a:pt x="230532" y="10709"/>
                </a:lnTo>
                <a:lnTo>
                  <a:pt x="230532" y="14445"/>
                </a:lnTo>
                <a:close/>
                <a:moveTo>
                  <a:pt x="229965" y="15779"/>
                </a:moveTo>
                <a:lnTo>
                  <a:pt x="227330" y="18414"/>
                </a:lnTo>
                <a:lnTo>
                  <a:pt x="227330" y="16880"/>
                </a:lnTo>
                <a:lnTo>
                  <a:pt x="226229" y="15779"/>
                </a:lnTo>
                <a:close/>
                <a:moveTo>
                  <a:pt x="227096" y="19782"/>
                </a:moveTo>
                <a:lnTo>
                  <a:pt x="229097" y="19782"/>
                </a:lnTo>
                <a:lnTo>
                  <a:pt x="230532" y="21216"/>
                </a:lnTo>
                <a:lnTo>
                  <a:pt x="230532" y="23051"/>
                </a:lnTo>
                <a:lnTo>
                  <a:pt x="228564" y="21083"/>
                </a:lnTo>
                <a:lnTo>
                  <a:pt x="228397" y="21083"/>
                </a:lnTo>
                <a:lnTo>
                  <a:pt x="225795" y="21083"/>
                </a:lnTo>
                <a:close/>
                <a:moveTo>
                  <a:pt x="231332" y="21216"/>
                </a:moveTo>
                <a:lnTo>
                  <a:pt x="232733" y="19782"/>
                </a:lnTo>
                <a:lnTo>
                  <a:pt x="234768" y="19782"/>
                </a:lnTo>
                <a:lnTo>
                  <a:pt x="236069" y="21083"/>
                </a:lnTo>
                <a:lnTo>
                  <a:pt x="233300" y="21083"/>
                </a:lnTo>
                <a:lnTo>
                  <a:pt x="231332" y="23051"/>
                </a:lnTo>
                <a:lnTo>
                  <a:pt x="231332" y="21216"/>
                </a:lnTo>
                <a:close/>
                <a:moveTo>
                  <a:pt x="234535" y="18447"/>
                </a:moveTo>
                <a:lnTo>
                  <a:pt x="231899" y="15779"/>
                </a:lnTo>
                <a:lnTo>
                  <a:pt x="235635" y="15779"/>
                </a:lnTo>
                <a:lnTo>
                  <a:pt x="234535" y="16880"/>
                </a:lnTo>
                <a:close/>
                <a:moveTo>
                  <a:pt x="231332" y="14445"/>
                </a:moveTo>
                <a:lnTo>
                  <a:pt x="231332" y="10709"/>
                </a:lnTo>
                <a:lnTo>
                  <a:pt x="232300" y="11676"/>
                </a:lnTo>
                <a:lnTo>
                  <a:pt x="232567" y="11809"/>
                </a:lnTo>
                <a:lnTo>
                  <a:pt x="233968" y="11809"/>
                </a:lnTo>
                <a:close/>
                <a:moveTo>
                  <a:pt x="230532" y="9574"/>
                </a:moveTo>
                <a:lnTo>
                  <a:pt x="229097" y="11009"/>
                </a:lnTo>
                <a:lnTo>
                  <a:pt x="227096" y="11009"/>
                </a:lnTo>
                <a:lnTo>
                  <a:pt x="225762" y="9675"/>
                </a:lnTo>
                <a:lnTo>
                  <a:pt x="228564" y="9675"/>
                </a:lnTo>
                <a:lnTo>
                  <a:pt x="230532" y="7706"/>
                </a:lnTo>
                <a:close/>
                <a:moveTo>
                  <a:pt x="225128" y="15779"/>
                </a:moveTo>
                <a:lnTo>
                  <a:pt x="226529" y="17213"/>
                </a:lnTo>
                <a:lnTo>
                  <a:pt x="226529" y="19215"/>
                </a:lnTo>
                <a:lnTo>
                  <a:pt x="225228" y="20549"/>
                </a:lnTo>
                <a:lnTo>
                  <a:pt x="225228" y="17747"/>
                </a:lnTo>
                <a:lnTo>
                  <a:pt x="223260" y="15779"/>
                </a:lnTo>
                <a:close/>
                <a:moveTo>
                  <a:pt x="205848" y="17747"/>
                </a:moveTo>
                <a:lnTo>
                  <a:pt x="205848" y="20516"/>
                </a:lnTo>
                <a:lnTo>
                  <a:pt x="204513" y="19215"/>
                </a:lnTo>
                <a:lnTo>
                  <a:pt x="204513" y="17213"/>
                </a:lnTo>
                <a:lnTo>
                  <a:pt x="205948" y="15779"/>
                </a:lnTo>
                <a:lnTo>
                  <a:pt x="207816" y="15779"/>
                </a:lnTo>
                <a:close/>
                <a:moveTo>
                  <a:pt x="205948" y="15012"/>
                </a:moveTo>
                <a:lnTo>
                  <a:pt x="204513" y="13577"/>
                </a:lnTo>
                <a:lnTo>
                  <a:pt x="204513" y="11576"/>
                </a:lnTo>
                <a:lnTo>
                  <a:pt x="205848" y="10242"/>
                </a:lnTo>
                <a:lnTo>
                  <a:pt x="205848" y="13010"/>
                </a:lnTo>
                <a:lnTo>
                  <a:pt x="207816" y="14978"/>
                </a:lnTo>
                <a:lnTo>
                  <a:pt x="205948" y="14978"/>
                </a:lnTo>
                <a:close/>
                <a:moveTo>
                  <a:pt x="203979" y="11009"/>
                </a:moveTo>
                <a:lnTo>
                  <a:pt x="201945" y="11009"/>
                </a:lnTo>
                <a:lnTo>
                  <a:pt x="200544" y="9574"/>
                </a:lnTo>
                <a:lnTo>
                  <a:pt x="200544" y="7706"/>
                </a:lnTo>
                <a:lnTo>
                  <a:pt x="202512" y="9675"/>
                </a:lnTo>
                <a:lnTo>
                  <a:pt x="205280" y="9675"/>
                </a:lnTo>
                <a:close/>
                <a:moveTo>
                  <a:pt x="199743" y="9574"/>
                </a:moveTo>
                <a:lnTo>
                  <a:pt x="198309" y="11009"/>
                </a:lnTo>
                <a:lnTo>
                  <a:pt x="196307" y="11009"/>
                </a:lnTo>
                <a:lnTo>
                  <a:pt x="194973" y="9675"/>
                </a:lnTo>
                <a:lnTo>
                  <a:pt x="197775" y="9675"/>
                </a:lnTo>
                <a:lnTo>
                  <a:pt x="199743" y="7706"/>
                </a:lnTo>
                <a:lnTo>
                  <a:pt x="199743" y="9574"/>
                </a:lnTo>
                <a:close/>
                <a:moveTo>
                  <a:pt x="194339" y="15779"/>
                </a:moveTo>
                <a:lnTo>
                  <a:pt x="195740" y="17213"/>
                </a:lnTo>
                <a:lnTo>
                  <a:pt x="195740" y="19215"/>
                </a:lnTo>
                <a:lnTo>
                  <a:pt x="194439" y="20549"/>
                </a:lnTo>
                <a:lnTo>
                  <a:pt x="194439" y="17747"/>
                </a:lnTo>
                <a:lnTo>
                  <a:pt x="192471" y="15779"/>
                </a:lnTo>
                <a:close/>
                <a:moveTo>
                  <a:pt x="175059" y="17747"/>
                </a:moveTo>
                <a:lnTo>
                  <a:pt x="175059" y="20549"/>
                </a:lnTo>
                <a:lnTo>
                  <a:pt x="173725" y="19215"/>
                </a:lnTo>
                <a:lnTo>
                  <a:pt x="173725" y="17213"/>
                </a:lnTo>
                <a:lnTo>
                  <a:pt x="175159" y="15779"/>
                </a:lnTo>
                <a:lnTo>
                  <a:pt x="177027" y="15779"/>
                </a:lnTo>
                <a:close/>
                <a:moveTo>
                  <a:pt x="175159" y="15012"/>
                </a:moveTo>
                <a:lnTo>
                  <a:pt x="173725" y="13577"/>
                </a:lnTo>
                <a:lnTo>
                  <a:pt x="173725" y="11576"/>
                </a:lnTo>
                <a:lnTo>
                  <a:pt x="175059" y="10242"/>
                </a:lnTo>
                <a:lnTo>
                  <a:pt x="175059" y="13010"/>
                </a:lnTo>
                <a:lnTo>
                  <a:pt x="177027" y="14978"/>
                </a:lnTo>
                <a:lnTo>
                  <a:pt x="175159" y="14978"/>
                </a:lnTo>
                <a:close/>
                <a:moveTo>
                  <a:pt x="173191" y="11009"/>
                </a:moveTo>
                <a:lnTo>
                  <a:pt x="171156" y="11009"/>
                </a:lnTo>
                <a:lnTo>
                  <a:pt x="169755" y="9574"/>
                </a:lnTo>
                <a:lnTo>
                  <a:pt x="169755" y="7706"/>
                </a:lnTo>
                <a:lnTo>
                  <a:pt x="171723" y="9675"/>
                </a:lnTo>
                <a:lnTo>
                  <a:pt x="174492" y="9675"/>
                </a:lnTo>
                <a:close/>
                <a:moveTo>
                  <a:pt x="168954" y="9574"/>
                </a:moveTo>
                <a:lnTo>
                  <a:pt x="167520" y="11009"/>
                </a:lnTo>
                <a:lnTo>
                  <a:pt x="165519" y="11009"/>
                </a:lnTo>
                <a:lnTo>
                  <a:pt x="164184" y="9675"/>
                </a:lnTo>
                <a:lnTo>
                  <a:pt x="166986" y="9675"/>
                </a:lnTo>
                <a:lnTo>
                  <a:pt x="168954" y="7706"/>
                </a:lnTo>
                <a:close/>
                <a:moveTo>
                  <a:pt x="163517" y="15779"/>
                </a:moveTo>
                <a:lnTo>
                  <a:pt x="164952" y="17213"/>
                </a:lnTo>
                <a:lnTo>
                  <a:pt x="164952" y="19215"/>
                </a:lnTo>
                <a:lnTo>
                  <a:pt x="163651" y="20549"/>
                </a:lnTo>
                <a:lnTo>
                  <a:pt x="163651" y="17747"/>
                </a:lnTo>
                <a:lnTo>
                  <a:pt x="161649" y="15779"/>
                </a:lnTo>
                <a:close/>
                <a:moveTo>
                  <a:pt x="144270" y="17747"/>
                </a:moveTo>
                <a:lnTo>
                  <a:pt x="144270" y="20549"/>
                </a:lnTo>
                <a:lnTo>
                  <a:pt x="142936" y="19215"/>
                </a:lnTo>
                <a:lnTo>
                  <a:pt x="142936" y="17213"/>
                </a:lnTo>
                <a:lnTo>
                  <a:pt x="144370" y="15779"/>
                </a:lnTo>
                <a:lnTo>
                  <a:pt x="146238" y="15779"/>
                </a:lnTo>
                <a:close/>
                <a:moveTo>
                  <a:pt x="144370" y="15012"/>
                </a:moveTo>
                <a:lnTo>
                  <a:pt x="142936" y="13577"/>
                </a:lnTo>
                <a:lnTo>
                  <a:pt x="142936" y="11576"/>
                </a:lnTo>
                <a:lnTo>
                  <a:pt x="144270" y="10242"/>
                </a:lnTo>
                <a:lnTo>
                  <a:pt x="144270" y="13010"/>
                </a:lnTo>
                <a:lnTo>
                  <a:pt x="146238" y="14978"/>
                </a:lnTo>
                <a:lnTo>
                  <a:pt x="144370" y="14978"/>
                </a:lnTo>
                <a:close/>
                <a:moveTo>
                  <a:pt x="142369" y="11009"/>
                </a:moveTo>
                <a:lnTo>
                  <a:pt x="140367" y="11009"/>
                </a:lnTo>
                <a:lnTo>
                  <a:pt x="138933" y="9574"/>
                </a:lnTo>
                <a:lnTo>
                  <a:pt x="138933" y="7706"/>
                </a:lnTo>
                <a:lnTo>
                  <a:pt x="140901" y="9675"/>
                </a:lnTo>
                <a:lnTo>
                  <a:pt x="143703" y="9675"/>
                </a:lnTo>
                <a:close/>
                <a:moveTo>
                  <a:pt x="138166" y="9574"/>
                </a:moveTo>
                <a:lnTo>
                  <a:pt x="136731" y="11009"/>
                </a:lnTo>
                <a:lnTo>
                  <a:pt x="134730" y="11009"/>
                </a:lnTo>
                <a:lnTo>
                  <a:pt x="133396" y="9675"/>
                </a:lnTo>
                <a:lnTo>
                  <a:pt x="136198" y="9675"/>
                </a:lnTo>
                <a:lnTo>
                  <a:pt x="138166" y="7706"/>
                </a:lnTo>
                <a:close/>
                <a:moveTo>
                  <a:pt x="132729" y="15779"/>
                </a:moveTo>
                <a:lnTo>
                  <a:pt x="134163" y="17213"/>
                </a:lnTo>
                <a:lnTo>
                  <a:pt x="134163" y="19215"/>
                </a:lnTo>
                <a:lnTo>
                  <a:pt x="132862" y="20549"/>
                </a:lnTo>
                <a:lnTo>
                  <a:pt x="132862" y="17747"/>
                </a:lnTo>
                <a:lnTo>
                  <a:pt x="130894" y="15779"/>
                </a:lnTo>
                <a:close/>
                <a:moveTo>
                  <a:pt x="113482" y="17747"/>
                </a:moveTo>
                <a:lnTo>
                  <a:pt x="113482" y="20549"/>
                </a:lnTo>
                <a:lnTo>
                  <a:pt x="112147" y="19215"/>
                </a:lnTo>
                <a:lnTo>
                  <a:pt x="112147" y="17213"/>
                </a:lnTo>
                <a:lnTo>
                  <a:pt x="113582" y="15779"/>
                </a:lnTo>
                <a:lnTo>
                  <a:pt x="115450" y="15779"/>
                </a:lnTo>
                <a:close/>
                <a:moveTo>
                  <a:pt x="113582" y="15012"/>
                </a:moveTo>
                <a:lnTo>
                  <a:pt x="112147" y="13577"/>
                </a:lnTo>
                <a:lnTo>
                  <a:pt x="112147" y="11576"/>
                </a:lnTo>
                <a:lnTo>
                  <a:pt x="113482" y="10242"/>
                </a:lnTo>
                <a:lnTo>
                  <a:pt x="113482" y="13010"/>
                </a:lnTo>
                <a:lnTo>
                  <a:pt x="115450" y="14978"/>
                </a:lnTo>
                <a:lnTo>
                  <a:pt x="113582" y="14978"/>
                </a:lnTo>
                <a:close/>
                <a:moveTo>
                  <a:pt x="111580" y="11009"/>
                </a:moveTo>
                <a:lnTo>
                  <a:pt x="109579" y="11009"/>
                </a:lnTo>
                <a:lnTo>
                  <a:pt x="108144" y="9574"/>
                </a:lnTo>
                <a:lnTo>
                  <a:pt x="108144" y="7706"/>
                </a:lnTo>
                <a:lnTo>
                  <a:pt x="110112" y="9675"/>
                </a:lnTo>
                <a:lnTo>
                  <a:pt x="112914" y="9675"/>
                </a:lnTo>
                <a:close/>
                <a:moveTo>
                  <a:pt x="107377" y="9574"/>
                </a:moveTo>
                <a:lnTo>
                  <a:pt x="105943" y="11009"/>
                </a:lnTo>
                <a:lnTo>
                  <a:pt x="103941" y="11009"/>
                </a:lnTo>
                <a:lnTo>
                  <a:pt x="102607" y="9675"/>
                </a:lnTo>
                <a:lnTo>
                  <a:pt x="105409" y="9675"/>
                </a:lnTo>
                <a:lnTo>
                  <a:pt x="107377" y="7706"/>
                </a:lnTo>
                <a:close/>
                <a:moveTo>
                  <a:pt x="101940" y="15779"/>
                </a:moveTo>
                <a:lnTo>
                  <a:pt x="103374" y="17213"/>
                </a:lnTo>
                <a:lnTo>
                  <a:pt x="103374" y="19215"/>
                </a:lnTo>
                <a:lnTo>
                  <a:pt x="102040" y="20549"/>
                </a:lnTo>
                <a:lnTo>
                  <a:pt x="102040" y="17747"/>
                </a:lnTo>
                <a:lnTo>
                  <a:pt x="100072" y="15779"/>
                </a:lnTo>
                <a:lnTo>
                  <a:pt x="101940" y="15779"/>
                </a:lnTo>
                <a:close/>
                <a:moveTo>
                  <a:pt x="82660" y="17747"/>
                </a:moveTo>
                <a:lnTo>
                  <a:pt x="82660" y="20549"/>
                </a:lnTo>
                <a:lnTo>
                  <a:pt x="81359" y="19215"/>
                </a:lnTo>
                <a:lnTo>
                  <a:pt x="81359" y="17213"/>
                </a:lnTo>
                <a:lnTo>
                  <a:pt x="82793" y="15779"/>
                </a:lnTo>
                <a:lnTo>
                  <a:pt x="84628" y="15779"/>
                </a:lnTo>
                <a:close/>
                <a:moveTo>
                  <a:pt x="82793" y="15012"/>
                </a:moveTo>
                <a:lnTo>
                  <a:pt x="81359" y="13577"/>
                </a:lnTo>
                <a:lnTo>
                  <a:pt x="81359" y="11576"/>
                </a:lnTo>
                <a:lnTo>
                  <a:pt x="82660" y="10242"/>
                </a:lnTo>
                <a:lnTo>
                  <a:pt x="82660" y="13010"/>
                </a:lnTo>
                <a:lnTo>
                  <a:pt x="84628" y="14978"/>
                </a:lnTo>
                <a:lnTo>
                  <a:pt x="82793" y="14978"/>
                </a:lnTo>
                <a:close/>
                <a:moveTo>
                  <a:pt x="80792" y="11009"/>
                </a:moveTo>
                <a:lnTo>
                  <a:pt x="78790" y="11009"/>
                </a:lnTo>
                <a:lnTo>
                  <a:pt x="77356" y="9574"/>
                </a:lnTo>
                <a:lnTo>
                  <a:pt x="77356" y="7706"/>
                </a:lnTo>
                <a:lnTo>
                  <a:pt x="79324" y="9675"/>
                </a:lnTo>
                <a:lnTo>
                  <a:pt x="82126" y="9675"/>
                </a:lnTo>
                <a:close/>
                <a:moveTo>
                  <a:pt x="76589" y="9574"/>
                </a:moveTo>
                <a:lnTo>
                  <a:pt x="75154" y="11009"/>
                </a:lnTo>
                <a:lnTo>
                  <a:pt x="73153" y="11009"/>
                </a:lnTo>
                <a:lnTo>
                  <a:pt x="71818" y="9675"/>
                </a:lnTo>
                <a:lnTo>
                  <a:pt x="74620" y="9675"/>
                </a:lnTo>
                <a:lnTo>
                  <a:pt x="76589" y="7706"/>
                </a:lnTo>
                <a:close/>
                <a:moveTo>
                  <a:pt x="71151" y="15779"/>
                </a:moveTo>
                <a:lnTo>
                  <a:pt x="72586" y="17213"/>
                </a:lnTo>
                <a:lnTo>
                  <a:pt x="72586" y="19215"/>
                </a:lnTo>
                <a:lnTo>
                  <a:pt x="71251" y="20549"/>
                </a:lnTo>
                <a:lnTo>
                  <a:pt x="71251" y="17747"/>
                </a:lnTo>
                <a:lnTo>
                  <a:pt x="69283" y="15779"/>
                </a:lnTo>
                <a:lnTo>
                  <a:pt x="71151" y="15779"/>
                </a:lnTo>
                <a:close/>
                <a:moveTo>
                  <a:pt x="51871" y="17747"/>
                </a:moveTo>
                <a:lnTo>
                  <a:pt x="51871" y="20549"/>
                </a:lnTo>
                <a:lnTo>
                  <a:pt x="50570" y="19215"/>
                </a:lnTo>
                <a:lnTo>
                  <a:pt x="50570" y="17213"/>
                </a:lnTo>
                <a:lnTo>
                  <a:pt x="51971" y="15779"/>
                </a:lnTo>
                <a:lnTo>
                  <a:pt x="53839" y="15779"/>
                </a:lnTo>
                <a:close/>
                <a:moveTo>
                  <a:pt x="51971" y="15012"/>
                </a:moveTo>
                <a:lnTo>
                  <a:pt x="50570" y="13577"/>
                </a:lnTo>
                <a:lnTo>
                  <a:pt x="50570" y="11576"/>
                </a:lnTo>
                <a:lnTo>
                  <a:pt x="51871" y="10242"/>
                </a:lnTo>
                <a:lnTo>
                  <a:pt x="51871" y="13010"/>
                </a:lnTo>
                <a:lnTo>
                  <a:pt x="53839" y="14978"/>
                </a:lnTo>
                <a:lnTo>
                  <a:pt x="51971" y="14978"/>
                </a:lnTo>
                <a:close/>
                <a:moveTo>
                  <a:pt x="50003" y="11009"/>
                </a:moveTo>
                <a:lnTo>
                  <a:pt x="48001" y="11009"/>
                </a:lnTo>
                <a:lnTo>
                  <a:pt x="46567" y="9574"/>
                </a:lnTo>
                <a:lnTo>
                  <a:pt x="46567" y="7706"/>
                </a:lnTo>
                <a:lnTo>
                  <a:pt x="48535" y="9675"/>
                </a:lnTo>
                <a:lnTo>
                  <a:pt x="51337" y="9675"/>
                </a:lnTo>
                <a:close/>
                <a:moveTo>
                  <a:pt x="45767" y="9574"/>
                </a:moveTo>
                <a:lnTo>
                  <a:pt x="44366" y="11009"/>
                </a:lnTo>
                <a:lnTo>
                  <a:pt x="42364" y="11009"/>
                </a:lnTo>
                <a:lnTo>
                  <a:pt x="41030" y="9675"/>
                </a:lnTo>
                <a:lnTo>
                  <a:pt x="43798" y="9675"/>
                </a:lnTo>
                <a:lnTo>
                  <a:pt x="45767" y="7706"/>
                </a:lnTo>
                <a:close/>
                <a:moveTo>
                  <a:pt x="40363" y="15779"/>
                </a:moveTo>
                <a:lnTo>
                  <a:pt x="41797" y="17213"/>
                </a:lnTo>
                <a:lnTo>
                  <a:pt x="41797" y="19215"/>
                </a:lnTo>
                <a:lnTo>
                  <a:pt x="40463" y="20549"/>
                </a:lnTo>
                <a:lnTo>
                  <a:pt x="40463" y="17747"/>
                </a:lnTo>
                <a:lnTo>
                  <a:pt x="38495" y="15779"/>
                </a:lnTo>
                <a:lnTo>
                  <a:pt x="40363" y="15779"/>
                </a:lnTo>
                <a:close/>
                <a:moveTo>
                  <a:pt x="21082" y="17747"/>
                </a:moveTo>
                <a:lnTo>
                  <a:pt x="21082" y="20549"/>
                </a:lnTo>
                <a:lnTo>
                  <a:pt x="19781" y="19215"/>
                </a:lnTo>
                <a:lnTo>
                  <a:pt x="19781" y="17213"/>
                </a:lnTo>
                <a:lnTo>
                  <a:pt x="21182" y="15779"/>
                </a:lnTo>
                <a:lnTo>
                  <a:pt x="23050" y="15779"/>
                </a:lnTo>
                <a:close/>
                <a:moveTo>
                  <a:pt x="21182" y="15012"/>
                </a:moveTo>
                <a:lnTo>
                  <a:pt x="19781" y="13577"/>
                </a:lnTo>
                <a:lnTo>
                  <a:pt x="19781" y="11576"/>
                </a:lnTo>
                <a:lnTo>
                  <a:pt x="21082" y="10242"/>
                </a:lnTo>
                <a:lnTo>
                  <a:pt x="21082" y="13010"/>
                </a:lnTo>
                <a:lnTo>
                  <a:pt x="23050" y="14978"/>
                </a:lnTo>
                <a:lnTo>
                  <a:pt x="21182" y="14978"/>
                </a:lnTo>
                <a:close/>
                <a:moveTo>
                  <a:pt x="19214" y="11009"/>
                </a:moveTo>
                <a:lnTo>
                  <a:pt x="17213" y="11009"/>
                </a:lnTo>
                <a:lnTo>
                  <a:pt x="15778" y="9574"/>
                </a:lnTo>
                <a:lnTo>
                  <a:pt x="15778" y="7706"/>
                </a:lnTo>
                <a:lnTo>
                  <a:pt x="17747" y="9675"/>
                </a:lnTo>
                <a:lnTo>
                  <a:pt x="20515" y="9675"/>
                </a:lnTo>
                <a:close/>
                <a:moveTo>
                  <a:pt x="14978" y="9574"/>
                </a:moveTo>
                <a:lnTo>
                  <a:pt x="13577" y="11009"/>
                </a:lnTo>
                <a:lnTo>
                  <a:pt x="11542" y="11009"/>
                </a:lnTo>
                <a:lnTo>
                  <a:pt x="10241" y="9675"/>
                </a:lnTo>
                <a:lnTo>
                  <a:pt x="13010" y="9675"/>
                </a:lnTo>
                <a:lnTo>
                  <a:pt x="14978" y="7706"/>
                </a:lnTo>
                <a:lnTo>
                  <a:pt x="14978" y="9574"/>
                </a:lnTo>
                <a:close/>
                <a:moveTo>
                  <a:pt x="9574" y="15779"/>
                </a:moveTo>
                <a:lnTo>
                  <a:pt x="11008" y="17213"/>
                </a:lnTo>
                <a:lnTo>
                  <a:pt x="11008" y="19215"/>
                </a:lnTo>
                <a:lnTo>
                  <a:pt x="9674" y="20549"/>
                </a:lnTo>
                <a:lnTo>
                  <a:pt x="9674" y="17747"/>
                </a:lnTo>
                <a:lnTo>
                  <a:pt x="7706" y="15779"/>
                </a:lnTo>
                <a:lnTo>
                  <a:pt x="9574" y="15779"/>
                </a:lnTo>
                <a:close/>
                <a:moveTo>
                  <a:pt x="11542" y="19782"/>
                </a:moveTo>
                <a:lnTo>
                  <a:pt x="13577" y="19782"/>
                </a:lnTo>
                <a:lnTo>
                  <a:pt x="14978" y="21216"/>
                </a:lnTo>
                <a:lnTo>
                  <a:pt x="14978" y="23051"/>
                </a:lnTo>
                <a:lnTo>
                  <a:pt x="13010" y="21083"/>
                </a:lnTo>
                <a:lnTo>
                  <a:pt x="10241" y="21083"/>
                </a:lnTo>
                <a:close/>
                <a:moveTo>
                  <a:pt x="14978" y="37394"/>
                </a:moveTo>
                <a:lnTo>
                  <a:pt x="12710" y="39696"/>
                </a:lnTo>
                <a:lnTo>
                  <a:pt x="9441" y="39696"/>
                </a:lnTo>
                <a:lnTo>
                  <a:pt x="7773" y="37995"/>
                </a:lnTo>
                <a:lnTo>
                  <a:pt x="12009" y="37995"/>
                </a:lnTo>
                <a:lnTo>
                  <a:pt x="14978" y="35026"/>
                </a:lnTo>
                <a:lnTo>
                  <a:pt x="14978" y="37394"/>
                </a:lnTo>
                <a:close/>
                <a:moveTo>
                  <a:pt x="9674" y="41030"/>
                </a:moveTo>
                <a:lnTo>
                  <a:pt x="11008" y="42365"/>
                </a:lnTo>
                <a:lnTo>
                  <a:pt x="11008" y="44366"/>
                </a:lnTo>
                <a:lnTo>
                  <a:pt x="9574" y="45800"/>
                </a:lnTo>
                <a:lnTo>
                  <a:pt x="7706" y="45800"/>
                </a:lnTo>
                <a:lnTo>
                  <a:pt x="9674" y="43832"/>
                </a:lnTo>
                <a:close/>
                <a:moveTo>
                  <a:pt x="9574" y="46568"/>
                </a:moveTo>
                <a:lnTo>
                  <a:pt x="11008" y="48002"/>
                </a:lnTo>
                <a:lnTo>
                  <a:pt x="11008" y="50003"/>
                </a:lnTo>
                <a:lnTo>
                  <a:pt x="9674" y="51338"/>
                </a:lnTo>
                <a:lnTo>
                  <a:pt x="9674" y="48536"/>
                </a:lnTo>
                <a:lnTo>
                  <a:pt x="7706" y="46568"/>
                </a:lnTo>
                <a:lnTo>
                  <a:pt x="9574" y="46568"/>
                </a:lnTo>
                <a:close/>
                <a:moveTo>
                  <a:pt x="11542" y="50570"/>
                </a:moveTo>
                <a:lnTo>
                  <a:pt x="13577" y="50570"/>
                </a:lnTo>
                <a:lnTo>
                  <a:pt x="14978" y="52005"/>
                </a:lnTo>
                <a:lnTo>
                  <a:pt x="14978" y="53873"/>
                </a:lnTo>
                <a:lnTo>
                  <a:pt x="13010" y="51905"/>
                </a:lnTo>
                <a:lnTo>
                  <a:pt x="10241" y="51905"/>
                </a:lnTo>
                <a:close/>
                <a:moveTo>
                  <a:pt x="14978" y="68183"/>
                </a:moveTo>
                <a:lnTo>
                  <a:pt x="12710" y="70485"/>
                </a:lnTo>
                <a:lnTo>
                  <a:pt x="9441" y="70485"/>
                </a:lnTo>
                <a:lnTo>
                  <a:pt x="7773" y="68783"/>
                </a:lnTo>
                <a:lnTo>
                  <a:pt x="12009" y="68783"/>
                </a:lnTo>
                <a:lnTo>
                  <a:pt x="14978" y="65815"/>
                </a:lnTo>
                <a:lnTo>
                  <a:pt x="14978" y="68183"/>
                </a:lnTo>
                <a:close/>
                <a:moveTo>
                  <a:pt x="9674" y="71819"/>
                </a:moveTo>
                <a:lnTo>
                  <a:pt x="11008" y="73153"/>
                </a:lnTo>
                <a:lnTo>
                  <a:pt x="11008" y="75155"/>
                </a:lnTo>
                <a:lnTo>
                  <a:pt x="9574" y="76589"/>
                </a:lnTo>
                <a:lnTo>
                  <a:pt x="7706" y="76589"/>
                </a:lnTo>
                <a:lnTo>
                  <a:pt x="9674" y="74621"/>
                </a:lnTo>
                <a:close/>
                <a:moveTo>
                  <a:pt x="9574" y="77356"/>
                </a:moveTo>
                <a:lnTo>
                  <a:pt x="11008" y="78791"/>
                </a:lnTo>
                <a:lnTo>
                  <a:pt x="11008" y="80792"/>
                </a:lnTo>
                <a:lnTo>
                  <a:pt x="9674" y="82126"/>
                </a:lnTo>
                <a:lnTo>
                  <a:pt x="9674" y="79324"/>
                </a:lnTo>
                <a:lnTo>
                  <a:pt x="7706" y="77356"/>
                </a:lnTo>
                <a:close/>
                <a:moveTo>
                  <a:pt x="11542" y="81359"/>
                </a:moveTo>
                <a:lnTo>
                  <a:pt x="13577" y="81359"/>
                </a:lnTo>
                <a:lnTo>
                  <a:pt x="14978" y="82794"/>
                </a:lnTo>
                <a:lnTo>
                  <a:pt x="14978" y="84662"/>
                </a:lnTo>
                <a:lnTo>
                  <a:pt x="13010" y="82693"/>
                </a:lnTo>
                <a:lnTo>
                  <a:pt x="10241" y="82693"/>
                </a:lnTo>
                <a:close/>
                <a:moveTo>
                  <a:pt x="14978" y="98972"/>
                </a:moveTo>
                <a:lnTo>
                  <a:pt x="12710" y="101273"/>
                </a:lnTo>
                <a:lnTo>
                  <a:pt x="9441" y="101273"/>
                </a:lnTo>
                <a:lnTo>
                  <a:pt x="7773" y="99606"/>
                </a:lnTo>
                <a:lnTo>
                  <a:pt x="12009" y="99606"/>
                </a:lnTo>
                <a:lnTo>
                  <a:pt x="14978" y="96603"/>
                </a:lnTo>
                <a:lnTo>
                  <a:pt x="14978" y="98972"/>
                </a:lnTo>
                <a:close/>
                <a:moveTo>
                  <a:pt x="9674" y="102608"/>
                </a:moveTo>
                <a:lnTo>
                  <a:pt x="11008" y="103942"/>
                </a:lnTo>
                <a:lnTo>
                  <a:pt x="11008" y="105943"/>
                </a:lnTo>
                <a:lnTo>
                  <a:pt x="9574" y="107378"/>
                </a:lnTo>
                <a:lnTo>
                  <a:pt x="7706" y="107378"/>
                </a:lnTo>
                <a:lnTo>
                  <a:pt x="9674" y="105410"/>
                </a:lnTo>
                <a:close/>
                <a:moveTo>
                  <a:pt x="9574" y="108178"/>
                </a:moveTo>
                <a:lnTo>
                  <a:pt x="11008" y="109579"/>
                </a:lnTo>
                <a:lnTo>
                  <a:pt x="11008" y="111614"/>
                </a:lnTo>
                <a:lnTo>
                  <a:pt x="9674" y="112915"/>
                </a:lnTo>
                <a:lnTo>
                  <a:pt x="9674" y="110146"/>
                </a:lnTo>
                <a:lnTo>
                  <a:pt x="7706" y="108178"/>
                </a:lnTo>
                <a:close/>
                <a:moveTo>
                  <a:pt x="11542" y="112148"/>
                </a:moveTo>
                <a:lnTo>
                  <a:pt x="13577" y="112148"/>
                </a:lnTo>
                <a:lnTo>
                  <a:pt x="14978" y="113582"/>
                </a:lnTo>
                <a:lnTo>
                  <a:pt x="14978" y="115450"/>
                </a:lnTo>
                <a:lnTo>
                  <a:pt x="13010" y="113482"/>
                </a:lnTo>
                <a:lnTo>
                  <a:pt x="10241" y="113482"/>
                </a:lnTo>
                <a:close/>
                <a:moveTo>
                  <a:pt x="15778" y="113582"/>
                </a:moveTo>
                <a:lnTo>
                  <a:pt x="17213" y="112148"/>
                </a:lnTo>
                <a:lnTo>
                  <a:pt x="19214" y="112148"/>
                </a:lnTo>
                <a:lnTo>
                  <a:pt x="20515" y="113482"/>
                </a:lnTo>
                <a:lnTo>
                  <a:pt x="17747" y="113482"/>
                </a:lnTo>
                <a:lnTo>
                  <a:pt x="15778" y="115450"/>
                </a:lnTo>
                <a:close/>
                <a:moveTo>
                  <a:pt x="21182" y="107378"/>
                </a:moveTo>
                <a:lnTo>
                  <a:pt x="19781" y="105943"/>
                </a:lnTo>
                <a:lnTo>
                  <a:pt x="19781" y="103942"/>
                </a:lnTo>
                <a:lnTo>
                  <a:pt x="21082" y="102608"/>
                </a:lnTo>
                <a:lnTo>
                  <a:pt x="21082" y="105410"/>
                </a:lnTo>
                <a:lnTo>
                  <a:pt x="23050" y="107378"/>
                </a:lnTo>
                <a:close/>
                <a:moveTo>
                  <a:pt x="40463" y="105410"/>
                </a:moveTo>
                <a:lnTo>
                  <a:pt x="40463" y="102608"/>
                </a:lnTo>
                <a:lnTo>
                  <a:pt x="41797" y="103942"/>
                </a:lnTo>
                <a:lnTo>
                  <a:pt x="41797" y="105943"/>
                </a:lnTo>
                <a:lnTo>
                  <a:pt x="40363" y="107378"/>
                </a:lnTo>
                <a:lnTo>
                  <a:pt x="38495" y="107378"/>
                </a:lnTo>
                <a:close/>
                <a:moveTo>
                  <a:pt x="40363" y="108178"/>
                </a:moveTo>
                <a:lnTo>
                  <a:pt x="41797" y="109579"/>
                </a:lnTo>
                <a:lnTo>
                  <a:pt x="41797" y="111614"/>
                </a:lnTo>
                <a:lnTo>
                  <a:pt x="40463" y="112915"/>
                </a:lnTo>
                <a:lnTo>
                  <a:pt x="40463" y="110146"/>
                </a:lnTo>
                <a:lnTo>
                  <a:pt x="38495" y="108178"/>
                </a:lnTo>
                <a:close/>
                <a:moveTo>
                  <a:pt x="42364" y="112148"/>
                </a:moveTo>
                <a:lnTo>
                  <a:pt x="44366" y="112148"/>
                </a:lnTo>
                <a:lnTo>
                  <a:pt x="45767" y="113582"/>
                </a:lnTo>
                <a:lnTo>
                  <a:pt x="45767" y="115450"/>
                </a:lnTo>
                <a:lnTo>
                  <a:pt x="43798" y="113482"/>
                </a:lnTo>
                <a:lnTo>
                  <a:pt x="41030" y="113482"/>
                </a:lnTo>
                <a:close/>
                <a:moveTo>
                  <a:pt x="46567" y="113582"/>
                </a:moveTo>
                <a:lnTo>
                  <a:pt x="48001" y="112148"/>
                </a:lnTo>
                <a:lnTo>
                  <a:pt x="50003" y="112148"/>
                </a:lnTo>
                <a:lnTo>
                  <a:pt x="51337" y="113482"/>
                </a:lnTo>
                <a:lnTo>
                  <a:pt x="48535" y="113482"/>
                </a:lnTo>
                <a:lnTo>
                  <a:pt x="46567" y="115450"/>
                </a:lnTo>
                <a:close/>
                <a:moveTo>
                  <a:pt x="51971" y="107378"/>
                </a:moveTo>
                <a:lnTo>
                  <a:pt x="50570" y="105943"/>
                </a:lnTo>
                <a:lnTo>
                  <a:pt x="50570" y="103942"/>
                </a:lnTo>
                <a:lnTo>
                  <a:pt x="51871" y="102608"/>
                </a:lnTo>
                <a:lnTo>
                  <a:pt x="51871" y="105410"/>
                </a:lnTo>
                <a:lnTo>
                  <a:pt x="53839" y="107378"/>
                </a:lnTo>
                <a:lnTo>
                  <a:pt x="51971" y="107378"/>
                </a:lnTo>
                <a:close/>
                <a:moveTo>
                  <a:pt x="71251" y="105410"/>
                </a:moveTo>
                <a:lnTo>
                  <a:pt x="71251" y="102608"/>
                </a:lnTo>
                <a:lnTo>
                  <a:pt x="72586" y="103942"/>
                </a:lnTo>
                <a:lnTo>
                  <a:pt x="72586" y="105943"/>
                </a:lnTo>
                <a:lnTo>
                  <a:pt x="71151" y="107378"/>
                </a:lnTo>
                <a:lnTo>
                  <a:pt x="69283" y="107378"/>
                </a:lnTo>
                <a:close/>
                <a:moveTo>
                  <a:pt x="71151" y="108178"/>
                </a:moveTo>
                <a:lnTo>
                  <a:pt x="72586" y="109579"/>
                </a:lnTo>
                <a:lnTo>
                  <a:pt x="72586" y="111614"/>
                </a:lnTo>
                <a:lnTo>
                  <a:pt x="71251" y="112915"/>
                </a:lnTo>
                <a:lnTo>
                  <a:pt x="71251" y="110146"/>
                </a:lnTo>
                <a:lnTo>
                  <a:pt x="69283" y="108178"/>
                </a:lnTo>
                <a:close/>
                <a:moveTo>
                  <a:pt x="73153" y="112148"/>
                </a:moveTo>
                <a:lnTo>
                  <a:pt x="75154" y="112148"/>
                </a:lnTo>
                <a:lnTo>
                  <a:pt x="76555" y="113582"/>
                </a:lnTo>
                <a:lnTo>
                  <a:pt x="76555" y="115450"/>
                </a:lnTo>
                <a:lnTo>
                  <a:pt x="74587" y="113482"/>
                </a:lnTo>
                <a:lnTo>
                  <a:pt x="71818" y="113482"/>
                </a:lnTo>
                <a:close/>
                <a:moveTo>
                  <a:pt x="77356" y="113582"/>
                </a:moveTo>
                <a:lnTo>
                  <a:pt x="78790" y="112148"/>
                </a:lnTo>
                <a:lnTo>
                  <a:pt x="80792" y="112148"/>
                </a:lnTo>
                <a:lnTo>
                  <a:pt x="82126" y="113482"/>
                </a:lnTo>
                <a:lnTo>
                  <a:pt x="79324" y="113482"/>
                </a:lnTo>
                <a:lnTo>
                  <a:pt x="77356" y="115450"/>
                </a:lnTo>
                <a:close/>
                <a:moveTo>
                  <a:pt x="82793" y="107378"/>
                </a:moveTo>
                <a:lnTo>
                  <a:pt x="81359" y="105943"/>
                </a:lnTo>
                <a:lnTo>
                  <a:pt x="81359" y="103942"/>
                </a:lnTo>
                <a:lnTo>
                  <a:pt x="82660" y="102608"/>
                </a:lnTo>
                <a:lnTo>
                  <a:pt x="82660" y="105410"/>
                </a:lnTo>
                <a:lnTo>
                  <a:pt x="84628" y="107378"/>
                </a:lnTo>
                <a:close/>
                <a:moveTo>
                  <a:pt x="102040" y="105410"/>
                </a:moveTo>
                <a:lnTo>
                  <a:pt x="102040" y="102608"/>
                </a:lnTo>
                <a:lnTo>
                  <a:pt x="103374" y="103942"/>
                </a:lnTo>
                <a:lnTo>
                  <a:pt x="103374" y="105943"/>
                </a:lnTo>
                <a:lnTo>
                  <a:pt x="101940" y="107378"/>
                </a:lnTo>
                <a:lnTo>
                  <a:pt x="100072" y="107378"/>
                </a:lnTo>
                <a:close/>
                <a:moveTo>
                  <a:pt x="101940" y="108178"/>
                </a:moveTo>
                <a:lnTo>
                  <a:pt x="103374" y="109579"/>
                </a:lnTo>
                <a:lnTo>
                  <a:pt x="103374" y="111614"/>
                </a:lnTo>
                <a:lnTo>
                  <a:pt x="102040" y="112915"/>
                </a:lnTo>
                <a:lnTo>
                  <a:pt x="102040" y="110146"/>
                </a:lnTo>
                <a:lnTo>
                  <a:pt x="100072" y="108178"/>
                </a:lnTo>
                <a:close/>
                <a:moveTo>
                  <a:pt x="103941" y="112148"/>
                </a:moveTo>
                <a:lnTo>
                  <a:pt x="105943" y="112148"/>
                </a:lnTo>
                <a:lnTo>
                  <a:pt x="107344" y="113582"/>
                </a:lnTo>
                <a:lnTo>
                  <a:pt x="107344" y="115450"/>
                </a:lnTo>
                <a:lnTo>
                  <a:pt x="105376" y="113482"/>
                </a:lnTo>
                <a:lnTo>
                  <a:pt x="102607" y="113482"/>
                </a:lnTo>
                <a:close/>
                <a:moveTo>
                  <a:pt x="108144" y="113582"/>
                </a:moveTo>
                <a:lnTo>
                  <a:pt x="109579" y="112148"/>
                </a:lnTo>
                <a:lnTo>
                  <a:pt x="111580" y="112148"/>
                </a:lnTo>
                <a:lnTo>
                  <a:pt x="112914" y="113482"/>
                </a:lnTo>
                <a:lnTo>
                  <a:pt x="110112" y="113482"/>
                </a:lnTo>
                <a:lnTo>
                  <a:pt x="108144" y="115450"/>
                </a:lnTo>
                <a:close/>
                <a:moveTo>
                  <a:pt x="113582" y="107378"/>
                </a:moveTo>
                <a:lnTo>
                  <a:pt x="112147" y="105943"/>
                </a:lnTo>
                <a:lnTo>
                  <a:pt x="112147" y="103942"/>
                </a:lnTo>
                <a:lnTo>
                  <a:pt x="113482" y="102608"/>
                </a:lnTo>
                <a:lnTo>
                  <a:pt x="113482" y="105410"/>
                </a:lnTo>
                <a:lnTo>
                  <a:pt x="115450" y="107378"/>
                </a:lnTo>
                <a:lnTo>
                  <a:pt x="113582" y="107378"/>
                </a:lnTo>
                <a:close/>
                <a:moveTo>
                  <a:pt x="132862" y="105410"/>
                </a:moveTo>
                <a:lnTo>
                  <a:pt x="132862" y="102608"/>
                </a:lnTo>
                <a:lnTo>
                  <a:pt x="134163" y="103942"/>
                </a:lnTo>
                <a:lnTo>
                  <a:pt x="134163" y="105943"/>
                </a:lnTo>
                <a:lnTo>
                  <a:pt x="132729" y="107378"/>
                </a:lnTo>
                <a:lnTo>
                  <a:pt x="130894" y="107378"/>
                </a:lnTo>
                <a:close/>
                <a:moveTo>
                  <a:pt x="132729" y="108178"/>
                </a:moveTo>
                <a:lnTo>
                  <a:pt x="134163" y="109579"/>
                </a:lnTo>
                <a:lnTo>
                  <a:pt x="134163" y="111614"/>
                </a:lnTo>
                <a:lnTo>
                  <a:pt x="132862" y="112915"/>
                </a:lnTo>
                <a:lnTo>
                  <a:pt x="132862" y="110146"/>
                </a:lnTo>
                <a:lnTo>
                  <a:pt x="130894" y="108178"/>
                </a:lnTo>
                <a:close/>
                <a:moveTo>
                  <a:pt x="134730" y="112148"/>
                </a:moveTo>
                <a:lnTo>
                  <a:pt x="136731" y="112148"/>
                </a:lnTo>
                <a:lnTo>
                  <a:pt x="138166" y="113582"/>
                </a:lnTo>
                <a:lnTo>
                  <a:pt x="138166" y="115450"/>
                </a:lnTo>
                <a:lnTo>
                  <a:pt x="136198" y="113482"/>
                </a:lnTo>
                <a:lnTo>
                  <a:pt x="133396" y="113482"/>
                </a:lnTo>
                <a:close/>
                <a:moveTo>
                  <a:pt x="138933" y="113582"/>
                </a:moveTo>
                <a:lnTo>
                  <a:pt x="140367" y="112148"/>
                </a:lnTo>
                <a:lnTo>
                  <a:pt x="142369" y="112148"/>
                </a:lnTo>
                <a:lnTo>
                  <a:pt x="143703" y="113482"/>
                </a:lnTo>
                <a:lnTo>
                  <a:pt x="140901" y="113482"/>
                </a:lnTo>
                <a:lnTo>
                  <a:pt x="138933" y="115450"/>
                </a:lnTo>
                <a:close/>
                <a:moveTo>
                  <a:pt x="144370" y="107378"/>
                </a:moveTo>
                <a:lnTo>
                  <a:pt x="142936" y="105943"/>
                </a:lnTo>
                <a:lnTo>
                  <a:pt x="142936" y="103942"/>
                </a:lnTo>
                <a:lnTo>
                  <a:pt x="144270" y="102608"/>
                </a:lnTo>
                <a:lnTo>
                  <a:pt x="144270" y="105410"/>
                </a:lnTo>
                <a:lnTo>
                  <a:pt x="146238" y="107378"/>
                </a:lnTo>
                <a:lnTo>
                  <a:pt x="144370" y="107378"/>
                </a:lnTo>
                <a:close/>
                <a:moveTo>
                  <a:pt x="163651" y="105410"/>
                </a:moveTo>
                <a:lnTo>
                  <a:pt x="163651" y="102608"/>
                </a:lnTo>
                <a:lnTo>
                  <a:pt x="164952" y="103942"/>
                </a:lnTo>
                <a:lnTo>
                  <a:pt x="164952" y="105943"/>
                </a:lnTo>
                <a:lnTo>
                  <a:pt x="163551" y="107378"/>
                </a:lnTo>
                <a:lnTo>
                  <a:pt x="161683" y="107378"/>
                </a:lnTo>
                <a:close/>
                <a:moveTo>
                  <a:pt x="163551" y="108178"/>
                </a:moveTo>
                <a:lnTo>
                  <a:pt x="164952" y="109579"/>
                </a:lnTo>
                <a:lnTo>
                  <a:pt x="164952" y="111614"/>
                </a:lnTo>
                <a:lnTo>
                  <a:pt x="163651" y="112915"/>
                </a:lnTo>
                <a:lnTo>
                  <a:pt x="163651" y="110146"/>
                </a:lnTo>
                <a:lnTo>
                  <a:pt x="161683" y="108178"/>
                </a:lnTo>
                <a:close/>
                <a:moveTo>
                  <a:pt x="165519" y="112148"/>
                </a:moveTo>
                <a:lnTo>
                  <a:pt x="167520" y="112148"/>
                </a:lnTo>
                <a:lnTo>
                  <a:pt x="168954" y="113582"/>
                </a:lnTo>
                <a:lnTo>
                  <a:pt x="168954" y="115450"/>
                </a:lnTo>
                <a:lnTo>
                  <a:pt x="166986" y="113482"/>
                </a:lnTo>
                <a:lnTo>
                  <a:pt x="164184" y="113482"/>
                </a:lnTo>
                <a:close/>
                <a:moveTo>
                  <a:pt x="169755" y="113582"/>
                </a:moveTo>
                <a:lnTo>
                  <a:pt x="171156" y="112148"/>
                </a:lnTo>
                <a:lnTo>
                  <a:pt x="173157" y="112148"/>
                </a:lnTo>
                <a:lnTo>
                  <a:pt x="174492" y="113482"/>
                </a:lnTo>
                <a:lnTo>
                  <a:pt x="171723" y="113482"/>
                </a:lnTo>
                <a:lnTo>
                  <a:pt x="169755" y="115450"/>
                </a:lnTo>
                <a:close/>
                <a:moveTo>
                  <a:pt x="175159" y="107378"/>
                </a:moveTo>
                <a:lnTo>
                  <a:pt x="173725" y="105943"/>
                </a:lnTo>
                <a:lnTo>
                  <a:pt x="173725" y="103942"/>
                </a:lnTo>
                <a:lnTo>
                  <a:pt x="175059" y="102608"/>
                </a:lnTo>
                <a:lnTo>
                  <a:pt x="175059" y="105410"/>
                </a:lnTo>
                <a:lnTo>
                  <a:pt x="177027" y="107378"/>
                </a:lnTo>
                <a:lnTo>
                  <a:pt x="175159" y="107378"/>
                </a:lnTo>
                <a:close/>
                <a:moveTo>
                  <a:pt x="194439" y="105410"/>
                </a:moveTo>
                <a:lnTo>
                  <a:pt x="194439" y="102608"/>
                </a:lnTo>
                <a:lnTo>
                  <a:pt x="195740" y="103942"/>
                </a:lnTo>
                <a:lnTo>
                  <a:pt x="195740" y="105943"/>
                </a:lnTo>
                <a:lnTo>
                  <a:pt x="194339" y="107378"/>
                </a:lnTo>
                <a:lnTo>
                  <a:pt x="192471" y="107378"/>
                </a:lnTo>
                <a:close/>
                <a:moveTo>
                  <a:pt x="194339" y="108178"/>
                </a:moveTo>
                <a:lnTo>
                  <a:pt x="195740" y="109579"/>
                </a:lnTo>
                <a:lnTo>
                  <a:pt x="195740" y="111614"/>
                </a:lnTo>
                <a:lnTo>
                  <a:pt x="194439" y="112915"/>
                </a:lnTo>
                <a:lnTo>
                  <a:pt x="194439" y="110146"/>
                </a:lnTo>
                <a:lnTo>
                  <a:pt x="192471" y="108178"/>
                </a:lnTo>
                <a:close/>
                <a:moveTo>
                  <a:pt x="196307" y="112148"/>
                </a:moveTo>
                <a:lnTo>
                  <a:pt x="198309" y="112148"/>
                </a:lnTo>
                <a:lnTo>
                  <a:pt x="199743" y="113582"/>
                </a:lnTo>
                <a:lnTo>
                  <a:pt x="199743" y="115450"/>
                </a:lnTo>
                <a:lnTo>
                  <a:pt x="197775" y="113482"/>
                </a:lnTo>
                <a:lnTo>
                  <a:pt x="195006" y="113482"/>
                </a:lnTo>
                <a:close/>
                <a:moveTo>
                  <a:pt x="200544" y="113582"/>
                </a:moveTo>
                <a:lnTo>
                  <a:pt x="201945" y="112148"/>
                </a:lnTo>
                <a:lnTo>
                  <a:pt x="203979" y="112148"/>
                </a:lnTo>
                <a:lnTo>
                  <a:pt x="205280" y="113482"/>
                </a:lnTo>
                <a:lnTo>
                  <a:pt x="202512" y="113482"/>
                </a:lnTo>
                <a:lnTo>
                  <a:pt x="200544" y="115450"/>
                </a:lnTo>
                <a:close/>
                <a:moveTo>
                  <a:pt x="205948" y="107378"/>
                </a:moveTo>
                <a:lnTo>
                  <a:pt x="204513" y="105943"/>
                </a:lnTo>
                <a:lnTo>
                  <a:pt x="204513" y="103942"/>
                </a:lnTo>
                <a:lnTo>
                  <a:pt x="205848" y="102608"/>
                </a:lnTo>
                <a:lnTo>
                  <a:pt x="205848" y="105410"/>
                </a:lnTo>
                <a:lnTo>
                  <a:pt x="207816" y="107378"/>
                </a:lnTo>
                <a:close/>
                <a:moveTo>
                  <a:pt x="225228" y="105410"/>
                </a:moveTo>
                <a:lnTo>
                  <a:pt x="225228" y="102608"/>
                </a:lnTo>
                <a:lnTo>
                  <a:pt x="226529" y="103942"/>
                </a:lnTo>
                <a:lnTo>
                  <a:pt x="226529" y="105943"/>
                </a:lnTo>
                <a:lnTo>
                  <a:pt x="225128" y="107378"/>
                </a:lnTo>
                <a:lnTo>
                  <a:pt x="223260" y="107378"/>
                </a:lnTo>
                <a:close/>
                <a:moveTo>
                  <a:pt x="225128" y="108178"/>
                </a:moveTo>
                <a:lnTo>
                  <a:pt x="226529" y="109579"/>
                </a:lnTo>
                <a:lnTo>
                  <a:pt x="226529" y="111614"/>
                </a:lnTo>
                <a:lnTo>
                  <a:pt x="225228" y="112915"/>
                </a:lnTo>
                <a:lnTo>
                  <a:pt x="225228" y="110146"/>
                </a:lnTo>
                <a:lnTo>
                  <a:pt x="223260" y="108178"/>
                </a:lnTo>
                <a:close/>
                <a:moveTo>
                  <a:pt x="227096" y="112148"/>
                </a:moveTo>
                <a:lnTo>
                  <a:pt x="229097" y="112148"/>
                </a:lnTo>
                <a:lnTo>
                  <a:pt x="230532" y="113582"/>
                </a:lnTo>
                <a:lnTo>
                  <a:pt x="230532" y="115450"/>
                </a:lnTo>
                <a:lnTo>
                  <a:pt x="228564" y="113482"/>
                </a:lnTo>
                <a:lnTo>
                  <a:pt x="225762" y="113482"/>
                </a:lnTo>
                <a:close/>
                <a:moveTo>
                  <a:pt x="231332" y="113582"/>
                </a:moveTo>
                <a:lnTo>
                  <a:pt x="232733" y="112148"/>
                </a:lnTo>
                <a:lnTo>
                  <a:pt x="234768" y="112148"/>
                </a:lnTo>
                <a:lnTo>
                  <a:pt x="236069" y="113482"/>
                </a:lnTo>
                <a:lnTo>
                  <a:pt x="233300" y="113482"/>
                </a:lnTo>
                <a:lnTo>
                  <a:pt x="231332" y="115450"/>
                </a:lnTo>
                <a:lnTo>
                  <a:pt x="231332" y="113582"/>
                </a:lnTo>
                <a:close/>
                <a:moveTo>
                  <a:pt x="236736" y="107378"/>
                </a:moveTo>
                <a:lnTo>
                  <a:pt x="235302" y="105943"/>
                </a:lnTo>
                <a:lnTo>
                  <a:pt x="235302" y="103942"/>
                </a:lnTo>
                <a:lnTo>
                  <a:pt x="236636" y="102608"/>
                </a:lnTo>
                <a:lnTo>
                  <a:pt x="236636" y="105410"/>
                </a:lnTo>
                <a:lnTo>
                  <a:pt x="238604" y="107378"/>
                </a:lnTo>
                <a:lnTo>
                  <a:pt x="236736" y="107378"/>
                </a:lnTo>
                <a:close/>
                <a:moveTo>
                  <a:pt x="234768" y="103375"/>
                </a:moveTo>
                <a:lnTo>
                  <a:pt x="232733" y="103375"/>
                </a:lnTo>
                <a:lnTo>
                  <a:pt x="231332" y="101941"/>
                </a:lnTo>
                <a:lnTo>
                  <a:pt x="231332" y="100106"/>
                </a:lnTo>
                <a:lnTo>
                  <a:pt x="233300" y="102074"/>
                </a:lnTo>
                <a:lnTo>
                  <a:pt x="236069" y="102074"/>
                </a:lnTo>
                <a:close/>
                <a:moveTo>
                  <a:pt x="231332" y="85762"/>
                </a:moveTo>
                <a:lnTo>
                  <a:pt x="233601" y="83461"/>
                </a:lnTo>
                <a:lnTo>
                  <a:pt x="236870" y="83461"/>
                </a:lnTo>
                <a:lnTo>
                  <a:pt x="238538" y="85162"/>
                </a:lnTo>
                <a:lnTo>
                  <a:pt x="234301" y="85162"/>
                </a:lnTo>
                <a:lnTo>
                  <a:pt x="231332" y="88131"/>
                </a:lnTo>
                <a:close/>
                <a:moveTo>
                  <a:pt x="236636" y="82126"/>
                </a:moveTo>
                <a:lnTo>
                  <a:pt x="235302" y="80792"/>
                </a:lnTo>
                <a:lnTo>
                  <a:pt x="235302" y="78791"/>
                </a:lnTo>
                <a:lnTo>
                  <a:pt x="236736" y="77356"/>
                </a:lnTo>
                <a:lnTo>
                  <a:pt x="238604" y="77356"/>
                </a:lnTo>
                <a:lnTo>
                  <a:pt x="236636" y="79324"/>
                </a:lnTo>
                <a:close/>
                <a:moveTo>
                  <a:pt x="236736" y="76589"/>
                </a:moveTo>
                <a:lnTo>
                  <a:pt x="235302" y="75155"/>
                </a:lnTo>
                <a:lnTo>
                  <a:pt x="235302" y="73153"/>
                </a:lnTo>
                <a:lnTo>
                  <a:pt x="236636" y="71819"/>
                </a:lnTo>
                <a:lnTo>
                  <a:pt x="236636" y="74621"/>
                </a:lnTo>
                <a:lnTo>
                  <a:pt x="238604" y="76589"/>
                </a:lnTo>
                <a:close/>
                <a:moveTo>
                  <a:pt x="234768" y="72586"/>
                </a:moveTo>
                <a:lnTo>
                  <a:pt x="232733" y="72586"/>
                </a:lnTo>
                <a:lnTo>
                  <a:pt x="231332" y="71152"/>
                </a:lnTo>
                <a:lnTo>
                  <a:pt x="231332" y="69317"/>
                </a:lnTo>
                <a:lnTo>
                  <a:pt x="233300" y="71285"/>
                </a:lnTo>
                <a:lnTo>
                  <a:pt x="236069" y="71285"/>
                </a:lnTo>
                <a:close/>
                <a:moveTo>
                  <a:pt x="231332" y="54974"/>
                </a:moveTo>
                <a:lnTo>
                  <a:pt x="233601" y="52672"/>
                </a:lnTo>
                <a:lnTo>
                  <a:pt x="236870" y="52672"/>
                </a:lnTo>
                <a:lnTo>
                  <a:pt x="238538" y="54373"/>
                </a:lnTo>
                <a:lnTo>
                  <a:pt x="234301" y="54373"/>
                </a:lnTo>
                <a:lnTo>
                  <a:pt x="231332" y="57342"/>
                </a:lnTo>
                <a:close/>
                <a:moveTo>
                  <a:pt x="236636" y="51338"/>
                </a:moveTo>
                <a:lnTo>
                  <a:pt x="235302" y="50003"/>
                </a:lnTo>
                <a:lnTo>
                  <a:pt x="235302" y="48002"/>
                </a:lnTo>
                <a:lnTo>
                  <a:pt x="236736" y="46568"/>
                </a:lnTo>
                <a:lnTo>
                  <a:pt x="238604" y="46568"/>
                </a:lnTo>
                <a:lnTo>
                  <a:pt x="236636" y="48536"/>
                </a:lnTo>
                <a:close/>
                <a:moveTo>
                  <a:pt x="236736" y="45800"/>
                </a:moveTo>
                <a:lnTo>
                  <a:pt x="235302" y="44366"/>
                </a:lnTo>
                <a:lnTo>
                  <a:pt x="235302" y="42365"/>
                </a:lnTo>
                <a:lnTo>
                  <a:pt x="236636" y="41030"/>
                </a:lnTo>
                <a:lnTo>
                  <a:pt x="236636" y="43832"/>
                </a:lnTo>
                <a:lnTo>
                  <a:pt x="238604" y="45800"/>
                </a:lnTo>
                <a:lnTo>
                  <a:pt x="236736" y="45800"/>
                </a:lnTo>
                <a:close/>
                <a:moveTo>
                  <a:pt x="234768" y="41797"/>
                </a:moveTo>
                <a:lnTo>
                  <a:pt x="232733" y="41797"/>
                </a:lnTo>
                <a:lnTo>
                  <a:pt x="231332" y="40363"/>
                </a:lnTo>
                <a:lnTo>
                  <a:pt x="231332" y="38495"/>
                </a:lnTo>
                <a:lnTo>
                  <a:pt x="233300" y="40463"/>
                </a:lnTo>
                <a:lnTo>
                  <a:pt x="236069" y="40463"/>
                </a:lnTo>
                <a:close/>
                <a:moveTo>
                  <a:pt x="231332" y="24185"/>
                </a:moveTo>
                <a:lnTo>
                  <a:pt x="233601" y="21883"/>
                </a:lnTo>
                <a:lnTo>
                  <a:pt x="236870" y="21883"/>
                </a:lnTo>
                <a:lnTo>
                  <a:pt x="238538" y="23551"/>
                </a:lnTo>
                <a:lnTo>
                  <a:pt x="234301" y="23551"/>
                </a:lnTo>
                <a:lnTo>
                  <a:pt x="231332" y="26553"/>
                </a:lnTo>
                <a:close/>
                <a:moveTo>
                  <a:pt x="236636" y="20549"/>
                </a:moveTo>
                <a:lnTo>
                  <a:pt x="235302" y="19215"/>
                </a:lnTo>
                <a:lnTo>
                  <a:pt x="235302" y="17213"/>
                </a:lnTo>
                <a:lnTo>
                  <a:pt x="236736" y="15779"/>
                </a:lnTo>
                <a:lnTo>
                  <a:pt x="238604" y="15779"/>
                </a:lnTo>
                <a:lnTo>
                  <a:pt x="236636" y="17747"/>
                </a:lnTo>
                <a:close/>
                <a:moveTo>
                  <a:pt x="236736" y="15012"/>
                </a:moveTo>
                <a:lnTo>
                  <a:pt x="235302" y="13577"/>
                </a:lnTo>
                <a:lnTo>
                  <a:pt x="235302" y="11576"/>
                </a:lnTo>
                <a:lnTo>
                  <a:pt x="236636" y="10242"/>
                </a:lnTo>
                <a:lnTo>
                  <a:pt x="236636" y="13010"/>
                </a:lnTo>
                <a:lnTo>
                  <a:pt x="238604" y="14978"/>
                </a:lnTo>
                <a:lnTo>
                  <a:pt x="236736" y="14978"/>
                </a:lnTo>
                <a:close/>
                <a:moveTo>
                  <a:pt x="234768" y="11009"/>
                </a:moveTo>
                <a:lnTo>
                  <a:pt x="232733" y="11009"/>
                </a:lnTo>
                <a:lnTo>
                  <a:pt x="231332" y="9574"/>
                </a:lnTo>
                <a:lnTo>
                  <a:pt x="231332" y="7706"/>
                </a:lnTo>
                <a:lnTo>
                  <a:pt x="233300" y="9675"/>
                </a:lnTo>
                <a:lnTo>
                  <a:pt x="236069" y="9675"/>
                </a:lnTo>
                <a:close/>
                <a:moveTo>
                  <a:pt x="230532" y="6606"/>
                </a:moveTo>
                <a:lnTo>
                  <a:pt x="228230" y="8874"/>
                </a:lnTo>
                <a:lnTo>
                  <a:pt x="224995" y="8874"/>
                </a:lnTo>
                <a:lnTo>
                  <a:pt x="223327" y="7206"/>
                </a:lnTo>
                <a:lnTo>
                  <a:pt x="227396" y="7206"/>
                </a:lnTo>
                <a:lnTo>
                  <a:pt x="227663" y="7106"/>
                </a:lnTo>
                <a:lnTo>
                  <a:pt x="230532" y="4237"/>
                </a:lnTo>
                <a:close/>
                <a:moveTo>
                  <a:pt x="224427" y="9441"/>
                </a:moveTo>
                <a:lnTo>
                  <a:pt x="224427" y="12710"/>
                </a:lnTo>
                <a:lnTo>
                  <a:pt x="222126" y="15012"/>
                </a:lnTo>
                <a:lnTo>
                  <a:pt x="219757" y="15012"/>
                </a:lnTo>
                <a:lnTo>
                  <a:pt x="222760" y="12010"/>
                </a:lnTo>
                <a:lnTo>
                  <a:pt x="222760" y="7773"/>
                </a:lnTo>
                <a:close/>
                <a:moveTo>
                  <a:pt x="211285" y="15012"/>
                </a:moveTo>
                <a:lnTo>
                  <a:pt x="208916" y="15012"/>
                </a:lnTo>
                <a:lnTo>
                  <a:pt x="206648" y="12710"/>
                </a:lnTo>
                <a:lnTo>
                  <a:pt x="206648" y="9441"/>
                </a:lnTo>
                <a:lnTo>
                  <a:pt x="208316" y="7773"/>
                </a:lnTo>
                <a:lnTo>
                  <a:pt x="208316" y="12010"/>
                </a:lnTo>
                <a:close/>
                <a:moveTo>
                  <a:pt x="206081" y="8907"/>
                </a:moveTo>
                <a:lnTo>
                  <a:pt x="202812" y="8907"/>
                </a:lnTo>
                <a:lnTo>
                  <a:pt x="200544" y="6606"/>
                </a:lnTo>
                <a:lnTo>
                  <a:pt x="200544" y="4237"/>
                </a:lnTo>
                <a:lnTo>
                  <a:pt x="203412" y="7106"/>
                </a:lnTo>
                <a:lnTo>
                  <a:pt x="203679" y="7206"/>
                </a:lnTo>
                <a:lnTo>
                  <a:pt x="207749" y="7206"/>
                </a:lnTo>
                <a:close/>
                <a:moveTo>
                  <a:pt x="199743" y="6606"/>
                </a:moveTo>
                <a:lnTo>
                  <a:pt x="197441" y="8874"/>
                </a:lnTo>
                <a:lnTo>
                  <a:pt x="194206" y="8874"/>
                </a:lnTo>
                <a:lnTo>
                  <a:pt x="192538" y="7206"/>
                </a:lnTo>
                <a:lnTo>
                  <a:pt x="196741" y="7206"/>
                </a:lnTo>
                <a:lnTo>
                  <a:pt x="199743" y="4237"/>
                </a:lnTo>
                <a:close/>
                <a:moveTo>
                  <a:pt x="193639" y="9441"/>
                </a:moveTo>
                <a:lnTo>
                  <a:pt x="193639" y="12710"/>
                </a:lnTo>
                <a:lnTo>
                  <a:pt x="191337" y="15012"/>
                </a:lnTo>
                <a:lnTo>
                  <a:pt x="188969" y="15012"/>
                </a:lnTo>
                <a:lnTo>
                  <a:pt x="191971" y="12010"/>
                </a:lnTo>
                <a:lnTo>
                  <a:pt x="191971" y="7773"/>
                </a:lnTo>
                <a:close/>
                <a:moveTo>
                  <a:pt x="180496" y="15012"/>
                </a:moveTo>
                <a:lnTo>
                  <a:pt x="178128" y="15012"/>
                </a:lnTo>
                <a:lnTo>
                  <a:pt x="175826" y="12710"/>
                </a:lnTo>
                <a:lnTo>
                  <a:pt x="175826" y="9441"/>
                </a:lnTo>
                <a:lnTo>
                  <a:pt x="177527" y="7773"/>
                </a:lnTo>
                <a:lnTo>
                  <a:pt x="177527" y="12010"/>
                </a:lnTo>
                <a:close/>
                <a:moveTo>
                  <a:pt x="175292" y="8907"/>
                </a:moveTo>
                <a:lnTo>
                  <a:pt x="172023" y="8907"/>
                </a:lnTo>
                <a:lnTo>
                  <a:pt x="169755" y="6606"/>
                </a:lnTo>
                <a:lnTo>
                  <a:pt x="169755" y="4237"/>
                </a:lnTo>
                <a:lnTo>
                  <a:pt x="172724" y="7206"/>
                </a:lnTo>
                <a:lnTo>
                  <a:pt x="176960" y="7206"/>
                </a:lnTo>
                <a:close/>
                <a:moveTo>
                  <a:pt x="168954" y="6606"/>
                </a:moveTo>
                <a:lnTo>
                  <a:pt x="166653" y="8874"/>
                </a:lnTo>
                <a:lnTo>
                  <a:pt x="163417" y="8874"/>
                </a:lnTo>
                <a:lnTo>
                  <a:pt x="161716" y="7206"/>
                </a:lnTo>
                <a:lnTo>
                  <a:pt x="165786" y="7206"/>
                </a:lnTo>
                <a:lnTo>
                  <a:pt x="166086" y="7106"/>
                </a:lnTo>
                <a:lnTo>
                  <a:pt x="168954" y="4237"/>
                </a:lnTo>
                <a:close/>
                <a:moveTo>
                  <a:pt x="162850" y="9441"/>
                </a:moveTo>
                <a:lnTo>
                  <a:pt x="162850" y="12710"/>
                </a:lnTo>
                <a:lnTo>
                  <a:pt x="160548" y="15012"/>
                </a:lnTo>
                <a:lnTo>
                  <a:pt x="158180" y="15012"/>
                </a:lnTo>
                <a:lnTo>
                  <a:pt x="161182" y="12010"/>
                </a:lnTo>
                <a:lnTo>
                  <a:pt x="161182" y="7773"/>
                </a:lnTo>
                <a:close/>
                <a:moveTo>
                  <a:pt x="149707" y="15012"/>
                </a:moveTo>
                <a:lnTo>
                  <a:pt x="147339" y="15012"/>
                </a:lnTo>
                <a:lnTo>
                  <a:pt x="145037" y="12710"/>
                </a:lnTo>
                <a:lnTo>
                  <a:pt x="145037" y="9441"/>
                </a:lnTo>
                <a:lnTo>
                  <a:pt x="146739" y="7773"/>
                </a:lnTo>
                <a:lnTo>
                  <a:pt x="146739" y="12010"/>
                </a:lnTo>
                <a:close/>
                <a:moveTo>
                  <a:pt x="144504" y="8907"/>
                </a:moveTo>
                <a:lnTo>
                  <a:pt x="141235" y="8907"/>
                </a:lnTo>
                <a:lnTo>
                  <a:pt x="138933" y="6606"/>
                </a:lnTo>
                <a:lnTo>
                  <a:pt x="138933" y="4237"/>
                </a:lnTo>
                <a:lnTo>
                  <a:pt x="141835" y="7106"/>
                </a:lnTo>
                <a:lnTo>
                  <a:pt x="142102" y="7206"/>
                </a:lnTo>
                <a:lnTo>
                  <a:pt x="146172" y="7206"/>
                </a:lnTo>
                <a:close/>
                <a:moveTo>
                  <a:pt x="138166" y="6606"/>
                </a:moveTo>
                <a:lnTo>
                  <a:pt x="135864" y="8874"/>
                </a:lnTo>
                <a:lnTo>
                  <a:pt x="132629" y="8874"/>
                </a:lnTo>
                <a:lnTo>
                  <a:pt x="130927" y="7206"/>
                </a:lnTo>
                <a:lnTo>
                  <a:pt x="135164" y="7206"/>
                </a:lnTo>
                <a:lnTo>
                  <a:pt x="138166" y="4237"/>
                </a:lnTo>
                <a:close/>
                <a:moveTo>
                  <a:pt x="132061" y="9441"/>
                </a:moveTo>
                <a:lnTo>
                  <a:pt x="132061" y="12710"/>
                </a:lnTo>
                <a:lnTo>
                  <a:pt x="129760" y="15012"/>
                </a:lnTo>
                <a:lnTo>
                  <a:pt x="127391" y="15012"/>
                </a:lnTo>
                <a:lnTo>
                  <a:pt x="130394" y="12010"/>
                </a:lnTo>
                <a:lnTo>
                  <a:pt x="130394" y="7773"/>
                </a:lnTo>
                <a:close/>
                <a:moveTo>
                  <a:pt x="118919" y="15012"/>
                </a:moveTo>
                <a:lnTo>
                  <a:pt x="116550" y="15012"/>
                </a:lnTo>
                <a:lnTo>
                  <a:pt x="114249" y="12710"/>
                </a:lnTo>
                <a:lnTo>
                  <a:pt x="114249" y="9441"/>
                </a:lnTo>
                <a:lnTo>
                  <a:pt x="115950" y="7773"/>
                </a:lnTo>
                <a:lnTo>
                  <a:pt x="115950" y="12010"/>
                </a:lnTo>
                <a:close/>
                <a:moveTo>
                  <a:pt x="113682" y="8907"/>
                </a:moveTo>
                <a:lnTo>
                  <a:pt x="110446" y="8907"/>
                </a:lnTo>
                <a:lnTo>
                  <a:pt x="108144" y="6606"/>
                </a:lnTo>
                <a:lnTo>
                  <a:pt x="108144" y="4237"/>
                </a:lnTo>
                <a:lnTo>
                  <a:pt x="111147" y="7206"/>
                </a:lnTo>
                <a:lnTo>
                  <a:pt x="115383" y="7206"/>
                </a:lnTo>
                <a:close/>
                <a:moveTo>
                  <a:pt x="107377" y="6606"/>
                </a:moveTo>
                <a:lnTo>
                  <a:pt x="105076" y="8874"/>
                </a:lnTo>
                <a:lnTo>
                  <a:pt x="101840" y="8874"/>
                </a:lnTo>
                <a:lnTo>
                  <a:pt x="100139" y="7206"/>
                </a:lnTo>
                <a:lnTo>
                  <a:pt x="104208" y="7206"/>
                </a:lnTo>
                <a:lnTo>
                  <a:pt x="104475" y="7106"/>
                </a:lnTo>
                <a:lnTo>
                  <a:pt x="107377" y="4237"/>
                </a:lnTo>
                <a:lnTo>
                  <a:pt x="107377" y="6606"/>
                </a:lnTo>
                <a:close/>
                <a:moveTo>
                  <a:pt x="101273" y="9441"/>
                </a:moveTo>
                <a:lnTo>
                  <a:pt x="101273" y="12710"/>
                </a:lnTo>
                <a:lnTo>
                  <a:pt x="98971" y="15012"/>
                </a:lnTo>
                <a:lnTo>
                  <a:pt x="96603" y="15012"/>
                </a:lnTo>
                <a:lnTo>
                  <a:pt x="99605" y="12010"/>
                </a:lnTo>
                <a:lnTo>
                  <a:pt x="99605" y="7773"/>
                </a:lnTo>
                <a:close/>
                <a:moveTo>
                  <a:pt x="88130" y="15012"/>
                </a:moveTo>
                <a:lnTo>
                  <a:pt x="85762" y="15012"/>
                </a:lnTo>
                <a:lnTo>
                  <a:pt x="83460" y="12710"/>
                </a:lnTo>
                <a:lnTo>
                  <a:pt x="83460" y="9441"/>
                </a:lnTo>
                <a:lnTo>
                  <a:pt x="85128" y="7773"/>
                </a:lnTo>
                <a:lnTo>
                  <a:pt x="85128" y="12010"/>
                </a:lnTo>
                <a:close/>
                <a:moveTo>
                  <a:pt x="82893" y="8907"/>
                </a:moveTo>
                <a:lnTo>
                  <a:pt x="79657" y="8907"/>
                </a:lnTo>
                <a:lnTo>
                  <a:pt x="77356" y="6606"/>
                </a:lnTo>
                <a:lnTo>
                  <a:pt x="77356" y="4237"/>
                </a:lnTo>
                <a:lnTo>
                  <a:pt x="80224" y="7106"/>
                </a:lnTo>
                <a:lnTo>
                  <a:pt x="80525" y="7206"/>
                </a:lnTo>
                <a:lnTo>
                  <a:pt x="84594" y="7206"/>
                </a:lnTo>
                <a:close/>
                <a:moveTo>
                  <a:pt x="76589" y="6606"/>
                </a:moveTo>
                <a:lnTo>
                  <a:pt x="74287" y="8874"/>
                </a:lnTo>
                <a:lnTo>
                  <a:pt x="71018" y="8874"/>
                </a:lnTo>
                <a:lnTo>
                  <a:pt x="69350" y="7206"/>
                </a:lnTo>
                <a:lnTo>
                  <a:pt x="73586" y="7206"/>
                </a:lnTo>
                <a:lnTo>
                  <a:pt x="76589" y="4237"/>
                </a:lnTo>
                <a:close/>
                <a:moveTo>
                  <a:pt x="70484" y="9441"/>
                </a:moveTo>
                <a:lnTo>
                  <a:pt x="70484" y="12710"/>
                </a:lnTo>
                <a:lnTo>
                  <a:pt x="68183" y="15012"/>
                </a:lnTo>
                <a:lnTo>
                  <a:pt x="65814" y="15012"/>
                </a:lnTo>
                <a:lnTo>
                  <a:pt x="68816" y="12010"/>
                </a:lnTo>
                <a:lnTo>
                  <a:pt x="68816" y="7773"/>
                </a:lnTo>
                <a:close/>
                <a:moveTo>
                  <a:pt x="57341" y="15012"/>
                </a:moveTo>
                <a:lnTo>
                  <a:pt x="54973" y="15012"/>
                </a:lnTo>
                <a:lnTo>
                  <a:pt x="52671" y="12710"/>
                </a:lnTo>
                <a:lnTo>
                  <a:pt x="52671" y="9441"/>
                </a:lnTo>
                <a:lnTo>
                  <a:pt x="54339" y="7773"/>
                </a:lnTo>
                <a:lnTo>
                  <a:pt x="54339" y="12010"/>
                </a:lnTo>
                <a:close/>
                <a:moveTo>
                  <a:pt x="52104" y="8907"/>
                </a:moveTo>
                <a:lnTo>
                  <a:pt x="48869" y="8907"/>
                </a:lnTo>
                <a:lnTo>
                  <a:pt x="46567" y="6606"/>
                </a:lnTo>
                <a:lnTo>
                  <a:pt x="46567" y="4237"/>
                </a:lnTo>
                <a:lnTo>
                  <a:pt x="49569" y="7206"/>
                </a:lnTo>
                <a:lnTo>
                  <a:pt x="53806" y="7206"/>
                </a:lnTo>
                <a:close/>
                <a:moveTo>
                  <a:pt x="45767" y="6606"/>
                </a:moveTo>
                <a:lnTo>
                  <a:pt x="43498" y="8874"/>
                </a:lnTo>
                <a:lnTo>
                  <a:pt x="40229" y="8874"/>
                </a:lnTo>
                <a:lnTo>
                  <a:pt x="38561" y="7206"/>
                </a:lnTo>
                <a:lnTo>
                  <a:pt x="42631" y="7206"/>
                </a:lnTo>
                <a:lnTo>
                  <a:pt x="42898" y="7106"/>
                </a:lnTo>
                <a:lnTo>
                  <a:pt x="45767" y="4237"/>
                </a:lnTo>
                <a:close/>
                <a:moveTo>
                  <a:pt x="39696" y="9441"/>
                </a:moveTo>
                <a:lnTo>
                  <a:pt x="39696" y="12710"/>
                </a:lnTo>
                <a:lnTo>
                  <a:pt x="37394" y="15012"/>
                </a:lnTo>
                <a:lnTo>
                  <a:pt x="35026" y="15012"/>
                </a:lnTo>
                <a:lnTo>
                  <a:pt x="37994" y="12010"/>
                </a:lnTo>
                <a:lnTo>
                  <a:pt x="37994" y="7773"/>
                </a:lnTo>
                <a:close/>
                <a:moveTo>
                  <a:pt x="26553" y="15012"/>
                </a:moveTo>
                <a:lnTo>
                  <a:pt x="24184" y="15012"/>
                </a:lnTo>
                <a:lnTo>
                  <a:pt x="21883" y="12710"/>
                </a:lnTo>
                <a:lnTo>
                  <a:pt x="21883" y="9441"/>
                </a:lnTo>
                <a:lnTo>
                  <a:pt x="23551" y="7773"/>
                </a:lnTo>
                <a:lnTo>
                  <a:pt x="23551" y="12010"/>
                </a:lnTo>
                <a:close/>
                <a:moveTo>
                  <a:pt x="21316" y="8907"/>
                </a:moveTo>
                <a:lnTo>
                  <a:pt x="18080" y="8907"/>
                </a:lnTo>
                <a:lnTo>
                  <a:pt x="15778" y="6606"/>
                </a:lnTo>
                <a:lnTo>
                  <a:pt x="15778" y="4237"/>
                </a:lnTo>
                <a:lnTo>
                  <a:pt x="18647" y="7106"/>
                </a:lnTo>
                <a:lnTo>
                  <a:pt x="18914" y="7206"/>
                </a:lnTo>
                <a:lnTo>
                  <a:pt x="22984" y="7206"/>
                </a:lnTo>
                <a:close/>
                <a:moveTo>
                  <a:pt x="14978" y="6606"/>
                </a:moveTo>
                <a:lnTo>
                  <a:pt x="12710" y="8874"/>
                </a:lnTo>
                <a:lnTo>
                  <a:pt x="9441" y="8874"/>
                </a:lnTo>
                <a:lnTo>
                  <a:pt x="7773" y="7206"/>
                </a:lnTo>
                <a:lnTo>
                  <a:pt x="12009" y="7206"/>
                </a:lnTo>
                <a:lnTo>
                  <a:pt x="14978" y="4237"/>
                </a:lnTo>
                <a:lnTo>
                  <a:pt x="14978" y="6606"/>
                </a:lnTo>
                <a:close/>
                <a:moveTo>
                  <a:pt x="9441" y="21883"/>
                </a:moveTo>
                <a:lnTo>
                  <a:pt x="12710" y="21883"/>
                </a:lnTo>
                <a:lnTo>
                  <a:pt x="14978" y="24185"/>
                </a:lnTo>
                <a:lnTo>
                  <a:pt x="14978" y="26553"/>
                </a:lnTo>
                <a:lnTo>
                  <a:pt x="12009" y="23551"/>
                </a:lnTo>
                <a:lnTo>
                  <a:pt x="7773" y="23551"/>
                </a:lnTo>
                <a:close/>
                <a:moveTo>
                  <a:pt x="14978" y="33892"/>
                </a:moveTo>
                <a:lnTo>
                  <a:pt x="11675" y="37228"/>
                </a:lnTo>
                <a:lnTo>
                  <a:pt x="6972" y="37228"/>
                </a:lnTo>
                <a:lnTo>
                  <a:pt x="5438" y="35693"/>
                </a:lnTo>
                <a:lnTo>
                  <a:pt x="11042" y="35693"/>
                </a:lnTo>
                <a:lnTo>
                  <a:pt x="14978" y="31757"/>
                </a:lnTo>
                <a:lnTo>
                  <a:pt x="14978" y="33892"/>
                </a:lnTo>
                <a:close/>
                <a:moveTo>
                  <a:pt x="7206" y="42631"/>
                </a:moveTo>
                <a:lnTo>
                  <a:pt x="7206" y="38562"/>
                </a:lnTo>
                <a:lnTo>
                  <a:pt x="8873" y="40230"/>
                </a:lnTo>
                <a:lnTo>
                  <a:pt x="8873" y="43499"/>
                </a:lnTo>
                <a:lnTo>
                  <a:pt x="6605" y="45800"/>
                </a:lnTo>
                <a:lnTo>
                  <a:pt x="4237" y="45800"/>
                </a:lnTo>
                <a:lnTo>
                  <a:pt x="7106" y="42932"/>
                </a:lnTo>
                <a:close/>
                <a:moveTo>
                  <a:pt x="6605" y="46568"/>
                </a:moveTo>
                <a:lnTo>
                  <a:pt x="8873" y="48869"/>
                </a:lnTo>
                <a:lnTo>
                  <a:pt x="8873" y="52105"/>
                </a:lnTo>
                <a:lnTo>
                  <a:pt x="7206" y="53806"/>
                </a:lnTo>
                <a:lnTo>
                  <a:pt x="7206" y="49570"/>
                </a:lnTo>
                <a:lnTo>
                  <a:pt x="4203" y="46568"/>
                </a:lnTo>
                <a:close/>
                <a:moveTo>
                  <a:pt x="9441" y="52672"/>
                </a:moveTo>
                <a:lnTo>
                  <a:pt x="12710" y="52672"/>
                </a:lnTo>
                <a:lnTo>
                  <a:pt x="14978" y="54974"/>
                </a:lnTo>
                <a:lnTo>
                  <a:pt x="14978" y="57342"/>
                </a:lnTo>
                <a:lnTo>
                  <a:pt x="12009" y="54340"/>
                </a:lnTo>
                <a:lnTo>
                  <a:pt x="7773" y="54340"/>
                </a:lnTo>
                <a:close/>
                <a:moveTo>
                  <a:pt x="14978" y="64714"/>
                </a:moveTo>
                <a:lnTo>
                  <a:pt x="11675" y="68016"/>
                </a:lnTo>
                <a:lnTo>
                  <a:pt x="6972" y="68016"/>
                </a:lnTo>
                <a:lnTo>
                  <a:pt x="5438" y="66482"/>
                </a:lnTo>
                <a:lnTo>
                  <a:pt x="11042" y="66482"/>
                </a:lnTo>
                <a:lnTo>
                  <a:pt x="14978" y="62546"/>
                </a:lnTo>
                <a:lnTo>
                  <a:pt x="14978" y="64714"/>
                </a:lnTo>
                <a:close/>
                <a:moveTo>
                  <a:pt x="7206" y="69351"/>
                </a:moveTo>
                <a:lnTo>
                  <a:pt x="8873" y="71052"/>
                </a:lnTo>
                <a:lnTo>
                  <a:pt x="8873" y="74287"/>
                </a:lnTo>
                <a:lnTo>
                  <a:pt x="6605" y="76589"/>
                </a:lnTo>
                <a:lnTo>
                  <a:pt x="4237" y="76589"/>
                </a:lnTo>
                <a:lnTo>
                  <a:pt x="7206" y="73587"/>
                </a:lnTo>
                <a:lnTo>
                  <a:pt x="7206" y="69351"/>
                </a:lnTo>
                <a:close/>
                <a:moveTo>
                  <a:pt x="9441" y="83461"/>
                </a:moveTo>
                <a:lnTo>
                  <a:pt x="12710" y="83461"/>
                </a:lnTo>
                <a:lnTo>
                  <a:pt x="14978" y="85762"/>
                </a:lnTo>
                <a:lnTo>
                  <a:pt x="14978" y="88131"/>
                </a:lnTo>
                <a:lnTo>
                  <a:pt x="12009" y="85129"/>
                </a:lnTo>
                <a:lnTo>
                  <a:pt x="7773" y="85129"/>
                </a:lnTo>
                <a:close/>
                <a:moveTo>
                  <a:pt x="14978" y="95503"/>
                </a:moveTo>
                <a:lnTo>
                  <a:pt x="11675" y="98805"/>
                </a:lnTo>
                <a:lnTo>
                  <a:pt x="6972" y="98805"/>
                </a:lnTo>
                <a:lnTo>
                  <a:pt x="5438" y="97271"/>
                </a:lnTo>
                <a:lnTo>
                  <a:pt x="11042" y="97271"/>
                </a:lnTo>
                <a:lnTo>
                  <a:pt x="14978" y="93334"/>
                </a:lnTo>
                <a:lnTo>
                  <a:pt x="14978" y="95503"/>
                </a:lnTo>
                <a:close/>
                <a:moveTo>
                  <a:pt x="7206" y="104209"/>
                </a:moveTo>
                <a:lnTo>
                  <a:pt x="7206" y="100139"/>
                </a:lnTo>
                <a:lnTo>
                  <a:pt x="8873" y="101840"/>
                </a:lnTo>
                <a:lnTo>
                  <a:pt x="8873" y="105076"/>
                </a:lnTo>
                <a:lnTo>
                  <a:pt x="6605" y="107378"/>
                </a:lnTo>
                <a:lnTo>
                  <a:pt x="4237" y="107378"/>
                </a:lnTo>
                <a:lnTo>
                  <a:pt x="7106" y="104509"/>
                </a:lnTo>
                <a:close/>
                <a:moveTo>
                  <a:pt x="6605" y="108178"/>
                </a:moveTo>
                <a:lnTo>
                  <a:pt x="8873" y="110447"/>
                </a:lnTo>
                <a:lnTo>
                  <a:pt x="8873" y="113716"/>
                </a:lnTo>
                <a:lnTo>
                  <a:pt x="7206" y="115384"/>
                </a:lnTo>
                <a:lnTo>
                  <a:pt x="7206" y="111147"/>
                </a:lnTo>
                <a:lnTo>
                  <a:pt x="4203" y="108145"/>
                </a:lnTo>
                <a:lnTo>
                  <a:pt x="6605" y="108145"/>
                </a:lnTo>
                <a:close/>
                <a:moveTo>
                  <a:pt x="9441" y="114249"/>
                </a:moveTo>
                <a:lnTo>
                  <a:pt x="12710" y="114249"/>
                </a:lnTo>
                <a:lnTo>
                  <a:pt x="14978" y="116551"/>
                </a:lnTo>
                <a:lnTo>
                  <a:pt x="14978" y="118919"/>
                </a:lnTo>
                <a:lnTo>
                  <a:pt x="12009" y="115951"/>
                </a:lnTo>
                <a:lnTo>
                  <a:pt x="7773" y="115951"/>
                </a:lnTo>
                <a:close/>
                <a:moveTo>
                  <a:pt x="15778" y="116551"/>
                </a:moveTo>
                <a:lnTo>
                  <a:pt x="18080" y="114249"/>
                </a:lnTo>
                <a:lnTo>
                  <a:pt x="21316" y="114249"/>
                </a:lnTo>
                <a:lnTo>
                  <a:pt x="22984" y="115951"/>
                </a:lnTo>
                <a:lnTo>
                  <a:pt x="18947" y="115951"/>
                </a:lnTo>
                <a:lnTo>
                  <a:pt x="18647" y="116051"/>
                </a:lnTo>
                <a:lnTo>
                  <a:pt x="15778" y="118919"/>
                </a:lnTo>
                <a:close/>
                <a:moveTo>
                  <a:pt x="21883" y="113716"/>
                </a:moveTo>
                <a:lnTo>
                  <a:pt x="21883" y="110447"/>
                </a:lnTo>
                <a:lnTo>
                  <a:pt x="24184" y="108178"/>
                </a:lnTo>
                <a:lnTo>
                  <a:pt x="26553" y="108178"/>
                </a:lnTo>
                <a:lnTo>
                  <a:pt x="23551" y="111147"/>
                </a:lnTo>
                <a:lnTo>
                  <a:pt x="23551" y="115384"/>
                </a:lnTo>
                <a:close/>
                <a:moveTo>
                  <a:pt x="35026" y="108178"/>
                </a:moveTo>
                <a:lnTo>
                  <a:pt x="37394" y="108178"/>
                </a:lnTo>
                <a:lnTo>
                  <a:pt x="39696" y="110447"/>
                </a:lnTo>
                <a:lnTo>
                  <a:pt x="39696" y="113716"/>
                </a:lnTo>
                <a:lnTo>
                  <a:pt x="37994" y="115384"/>
                </a:lnTo>
                <a:lnTo>
                  <a:pt x="37994" y="111147"/>
                </a:lnTo>
                <a:close/>
                <a:moveTo>
                  <a:pt x="40229" y="114249"/>
                </a:moveTo>
                <a:lnTo>
                  <a:pt x="43498" y="114249"/>
                </a:lnTo>
                <a:lnTo>
                  <a:pt x="45767" y="116551"/>
                </a:lnTo>
                <a:lnTo>
                  <a:pt x="45767" y="118919"/>
                </a:lnTo>
                <a:lnTo>
                  <a:pt x="42898" y="116051"/>
                </a:lnTo>
                <a:lnTo>
                  <a:pt x="42631" y="115951"/>
                </a:lnTo>
                <a:lnTo>
                  <a:pt x="38561" y="115951"/>
                </a:lnTo>
                <a:close/>
                <a:moveTo>
                  <a:pt x="46567" y="116551"/>
                </a:moveTo>
                <a:lnTo>
                  <a:pt x="48869" y="114249"/>
                </a:lnTo>
                <a:lnTo>
                  <a:pt x="52104" y="114249"/>
                </a:lnTo>
                <a:lnTo>
                  <a:pt x="53806" y="115951"/>
                </a:lnTo>
                <a:lnTo>
                  <a:pt x="49569" y="115951"/>
                </a:lnTo>
                <a:lnTo>
                  <a:pt x="46567" y="118919"/>
                </a:lnTo>
                <a:close/>
                <a:moveTo>
                  <a:pt x="52671" y="113716"/>
                </a:moveTo>
                <a:lnTo>
                  <a:pt x="52671" y="110447"/>
                </a:lnTo>
                <a:lnTo>
                  <a:pt x="54973" y="108178"/>
                </a:lnTo>
                <a:lnTo>
                  <a:pt x="57341" y="108178"/>
                </a:lnTo>
                <a:lnTo>
                  <a:pt x="54339" y="111147"/>
                </a:lnTo>
                <a:lnTo>
                  <a:pt x="54339" y="115384"/>
                </a:lnTo>
                <a:close/>
                <a:moveTo>
                  <a:pt x="65814" y="108178"/>
                </a:moveTo>
                <a:lnTo>
                  <a:pt x="68183" y="108178"/>
                </a:lnTo>
                <a:lnTo>
                  <a:pt x="70484" y="110447"/>
                </a:lnTo>
                <a:lnTo>
                  <a:pt x="70484" y="113716"/>
                </a:lnTo>
                <a:lnTo>
                  <a:pt x="68783" y="115384"/>
                </a:lnTo>
                <a:lnTo>
                  <a:pt x="68783" y="111147"/>
                </a:lnTo>
                <a:close/>
                <a:moveTo>
                  <a:pt x="71018" y="114249"/>
                </a:moveTo>
                <a:lnTo>
                  <a:pt x="74287" y="114249"/>
                </a:lnTo>
                <a:lnTo>
                  <a:pt x="76555" y="116551"/>
                </a:lnTo>
                <a:lnTo>
                  <a:pt x="76555" y="118919"/>
                </a:lnTo>
                <a:lnTo>
                  <a:pt x="73586" y="115951"/>
                </a:lnTo>
                <a:lnTo>
                  <a:pt x="69350" y="115951"/>
                </a:lnTo>
                <a:close/>
                <a:moveTo>
                  <a:pt x="77356" y="116551"/>
                </a:moveTo>
                <a:lnTo>
                  <a:pt x="79657" y="114249"/>
                </a:lnTo>
                <a:lnTo>
                  <a:pt x="82893" y="114249"/>
                </a:lnTo>
                <a:lnTo>
                  <a:pt x="84594" y="115951"/>
                </a:lnTo>
                <a:lnTo>
                  <a:pt x="80525" y="115951"/>
                </a:lnTo>
                <a:lnTo>
                  <a:pt x="80224" y="116051"/>
                </a:lnTo>
                <a:lnTo>
                  <a:pt x="77356" y="118919"/>
                </a:lnTo>
                <a:lnTo>
                  <a:pt x="77356" y="116551"/>
                </a:lnTo>
                <a:close/>
                <a:moveTo>
                  <a:pt x="83460" y="113716"/>
                </a:moveTo>
                <a:lnTo>
                  <a:pt x="83460" y="110447"/>
                </a:lnTo>
                <a:lnTo>
                  <a:pt x="85762" y="108178"/>
                </a:lnTo>
                <a:lnTo>
                  <a:pt x="88130" y="108178"/>
                </a:lnTo>
                <a:lnTo>
                  <a:pt x="85128" y="111147"/>
                </a:lnTo>
                <a:lnTo>
                  <a:pt x="85128" y="115384"/>
                </a:lnTo>
                <a:close/>
                <a:moveTo>
                  <a:pt x="96603" y="108178"/>
                </a:moveTo>
                <a:lnTo>
                  <a:pt x="98971" y="108178"/>
                </a:lnTo>
                <a:lnTo>
                  <a:pt x="101273" y="110447"/>
                </a:lnTo>
                <a:lnTo>
                  <a:pt x="101273" y="113716"/>
                </a:lnTo>
                <a:lnTo>
                  <a:pt x="99605" y="115384"/>
                </a:lnTo>
                <a:lnTo>
                  <a:pt x="99605" y="111147"/>
                </a:lnTo>
                <a:close/>
                <a:moveTo>
                  <a:pt x="101840" y="114249"/>
                </a:moveTo>
                <a:lnTo>
                  <a:pt x="105076" y="114249"/>
                </a:lnTo>
                <a:lnTo>
                  <a:pt x="107377" y="116551"/>
                </a:lnTo>
                <a:lnTo>
                  <a:pt x="107377" y="118919"/>
                </a:lnTo>
                <a:lnTo>
                  <a:pt x="104508" y="116051"/>
                </a:lnTo>
                <a:lnTo>
                  <a:pt x="104208" y="115951"/>
                </a:lnTo>
                <a:lnTo>
                  <a:pt x="100139" y="115951"/>
                </a:lnTo>
                <a:close/>
                <a:moveTo>
                  <a:pt x="108144" y="116551"/>
                </a:moveTo>
                <a:lnTo>
                  <a:pt x="110446" y="114249"/>
                </a:lnTo>
                <a:lnTo>
                  <a:pt x="113682" y="114249"/>
                </a:lnTo>
                <a:lnTo>
                  <a:pt x="115383" y="115951"/>
                </a:lnTo>
                <a:lnTo>
                  <a:pt x="111147" y="115951"/>
                </a:lnTo>
                <a:lnTo>
                  <a:pt x="108144" y="118919"/>
                </a:lnTo>
                <a:close/>
                <a:moveTo>
                  <a:pt x="114249" y="113716"/>
                </a:moveTo>
                <a:lnTo>
                  <a:pt x="114249" y="110447"/>
                </a:lnTo>
                <a:lnTo>
                  <a:pt x="116550" y="108178"/>
                </a:lnTo>
                <a:lnTo>
                  <a:pt x="118919" y="108178"/>
                </a:lnTo>
                <a:lnTo>
                  <a:pt x="115917" y="111147"/>
                </a:lnTo>
                <a:lnTo>
                  <a:pt x="115917" y="115384"/>
                </a:lnTo>
                <a:close/>
                <a:moveTo>
                  <a:pt x="127391" y="108178"/>
                </a:moveTo>
                <a:lnTo>
                  <a:pt x="129760" y="108178"/>
                </a:lnTo>
                <a:lnTo>
                  <a:pt x="132061" y="110447"/>
                </a:lnTo>
                <a:lnTo>
                  <a:pt x="132061" y="113716"/>
                </a:lnTo>
                <a:lnTo>
                  <a:pt x="130394" y="115384"/>
                </a:lnTo>
                <a:lnTo>
                  <a:pt x="130394" y="111147"/>
                </a:lnTo>
                <a:close/>
                <a:moveTo>
                  <a:pt x="132629" y="114249"/>
                </a:moveTo>
                <a:lnTo>
                  <a:pt x="135864" y="114249"/>
                </a:lnTo>
                <a:lnTo>
                  <a:pt x="138166" y="116551"/>
                </a:lnTo>
                <a:lnTo>
                  <a:pt x="138166" y="118919"/>
                </a:lnTo>
                <a:lnTo>
                  <a:pt x="135164" y="115951"/>
                </a:lnTo>
                <a:lnTo>
                  <a:pt x="130927" y="115951"/>
                </a:lnTo>
                <a:close/>
                <a:moveTo>
                  <a:pt x="138933" y="116551"/>
                </a:moveTo>
                <a:lnTo>
                  <a:pt x="141235" y="114249"/>
                </a:lnTo>
                <a:lnTo>
                  <a:pt x="144504" y="114249"/>
                </a:lnTo>
                <a:lnTo>
                  <a:pt x="146172" y="115951"/>
                </a:lnTo>
                <a:lnTo>
                  <a:pt x="142102" y="115951"/>
                </a:lnTo>
                <a:lnTo>
                  <a:pt x="141835" y="116051"/>
                </a:lnTo>
                <a:lnTo>
                  <a:pt x="138933" y="118919"/>
                </a:lnTo>
                <a:close/>
                <a:moveTo>
                  <a:pt x="145037" y="113716"/>
                </a:moveTo>
                <a:lnTo>
                  <a:pt x="145037" y="110447"/>
                </a:lnTo>
                <a:lnTo>
                  <a:pt x="147339" y="108178"/>
                </a:lnTo>
                <a:lnTo>
                  <a:pt x="149707" y="108178"/>
                </a:lnTo>
                <a:lnTo>
                  <a:pt x="146705" y="111147"/>
                </a:lnTo>
                <a:lnTo>
                  <a:pt x="146705" y="115384"/>
                </a:lnTo>
                <a:close/>
                <a:moveTo>
                  <a:pt x="158180" y="108178"/>
                </a:moveTo>
                <a:lnTo>
                  <a:pt x="160548" y="108178"/>
                </a:lnTo>
                <a:lnTo>
                  <a:pt x="162850" y="110447"/>
                </a:lnTo>
                <a:lnTo>
                  <a:pt x="162850" y="113716"/>
                </a:lnTo>
                <a:lnTo>
                  <a:pt x="161182" y="115384"/>
                </a:lnTo>
                <a:lnTo>
                  <a:pt x="161182" y="111147"/>
                </a:lnTo>
                <a:close/>
                <a:moveTo>
                  <a:pt x="163417" y="114249"/>
                </a:moveTo>
                <a:lnTo>
                  <a:pt x="166653" y="114249"/>
                </a:lnTo>
                <a:lnTo>
                  <a:pt x="168954" y="116551"/>
                </a:lnTo>
                <a:lnTo>
                  <a:pt x="168954" y="118919"/>
                </a:lnTo>
                <a:lnTo>
                  <a:pt x="166086" y="116051"/>
                </a:lnTo>
                <a:lnTo>
                  <a:pt x="165786" y="115951"/>
                </a:lnTo>
                <a:lnTo>
                  <a:pt x="161716" y="115951"/>
                </a:lnTo>
                <a:close/>
                <a:moveTo>
                  <a:pt x="169755" y="116551"/>
                </a:moveTo>
                <a:lnTo>
                  <a:pt x="172023" y="114249"/>
                </a:lnTo>
                <a:lnTo>
                  <a:pt x="175292" y="114249"/>
                </a:lnTo>
                <a:lnTo>
                  <a:pt x="176960" y="115951"/>
                </a:lnTo>
                <a:lnTo>
                  <a:pt x="172724" y="115951"/>
                </a:lnTo>
                <a:lnTo>
                  <a:pt x="169722" y="118919"/>
                </a:lnTo>
                <a:lnTo>
                  <a:pt x="169722" y="116551"/>
                </a:lnTo>
                <a:close/>
                <a:moveTo>
                  <a:pt x="175826" y="113716"/>
                </a:moveTo>
                <a:lnTo>
                  <a:pt x="175826" y="110447"/>
                </a:lnTo>
                <a:lnTo>
                  <a:pt x="178128" y="108178"/>
                </a:lnTo>
                <a:lnTo>
                  <a:pt x="180496" y="108178"/>
                </a:lnTo>
                <a:lnTo>
                  <a:pt x="177527" y="111147"/>
                </a:lnTo>
                <a:lnTo>
                  <a:pt x="177527" y="115384"/>
                </a:lnTo>
                <a:close/>
                <a:moveTo>
                  <a:pt x="188969" y="108178"/>
                </a:moveTo>
                <a:lnTo>
                  <a:pt x="191337" y="108178"/>
                </a:lnTo>
                <a:lnTo>
                  <a:pt x="193639" y="110447"/>
                </a:lnTo>
                <a:lnTo>
                  <a:pt x="193639" y="113716"/>
                </a:lnTo>
                <a:lnTo>
                  <a:pt x="191971" y="115384"/>
                </a:lnTo>
                <a:lnTo>
                  <a:pt x="191971" y="111147"/>
                </a:lnTo>
                <a:close/>
                <a:moveTo>
                  <a:pt x="194206" y="114249"/>
                </a:moveTo>
                <a:lnTo>
                  <a:pt x="197441" y="114249"/>
                </a:lnTo>
                <a:lnTo>
                  <a:pt x="199743" y="116551"/>
                </a:lnTo>
                <a:lnTo>
                  <a:pt x="199743" y="118919"/>
                </a:lnTo>
                <a:lnTo>
                  <a:pt x="196741" y="115951"/>
                </a:lnTo>
                <a:lnTo>
                  <a:pt x="192538" y="115951"/>
                </a:lnTo>
                <a:close/>
                <a:moveTo>
                  <a:pt x="200544" y="116551"/>
                </a:moveTo>
                <a:lnTo>
                  <a:pt x="202812" y="114249"/>
                </a:lnTo>
                <a:lnTo>
                  <a:pt x="206081" y="114249"/>
                </a:lnTo>
                <a:lnTo>
                  <a:pt x="207749" y="115951"/>
                </a:lnTo>
                <a:lnTo>
                  <a:pt x="203679" y="115951"/>
                </a:lnTo>
                <a:lnTo>
                  <a:pt x="203412" y="116051"/>
                </a:lnTo>
                <a:lnTo>
                  <a:pt x="200544" y="118919"/>
                </a:lnTo>
                <a:close/>
                <a:moveTo>
                  <a:pt x="206648" y="113716"/>
                </a:moveTo>
                <a:lnTo>
                  <a:pt x="206648" y="110447"/>
                </a:lnTo>
                <a:lnTo>
                  <a:pt x="208916" y="108178"/>
                </a:lnTo>
                <a:lnTo>
                  <a:pt x="211285" y="108178"/>
                </a:lnTo>
                <a:lnTo>
                  <a:pt x="208316" y="111147"/>
                </a:lnTo>
                <a:lnTo>
                  <a:pt x="208316" y="115384"/>
                </a:lnTo>
                <a:close/>
                <a:moveTo>
                  <a:pt x="219757" y="108178"/>
                </a:moveTo>
                <a:lnTo>
                  <a:pt x="222126" y="108178"/>
                </a:lnTo>
                <a:lnTo>
                  <a:pt x="224427" y="110447"/>
                </a:lnTo>
                <a:lnTo>
                  <a:pt x="224427" y="113716"/>
                </a:lnTo>
                <a:lnTo>
                  <a:pt x="222760" y="115384"/>
                </a:lnTo>
                <a:lnTo>
                  <a:pt x="222760" y="111147"/>
                </a:lnTo>
                <a:close/>
                <a:moveTo>
                  <a:pt x="224995" y="114249"/>
                </a:moveTo>
                <a:lnTo>
                  <a:pt x="228230" y="114249"/>
                </a:lnTo>
                <a:lnTo>
                  <a:pt x="230532" y="116551"/>
                </a:lnTo>
                <a:lnTo>
                  <a:pt x="230532" y="118919"/>
                </a:lnTo>
                <a:lnTo>
                  <a:pt x="227663" y="116051"/>
                </a:lnTo>
                <a:lnTo>
                  <a:pt x="227396" y="115951"/>
                </a:lnTo>
                <a:lnTo>
                  <a:pt x="223327" y="115951"/>
                </a:lnTo>
                <a:close/>
                <a:moveTo>
                  <a:pt x="231332" y="116551"/>
                </a:moveTo>
                <a:lnTo>
                  <a:pt x="233601" y="114249"/>
                </a:lnTo>
                <a:lnTo>
                  <a:pt x="236870" y="114249"/>
                </a:lnTo>
                <a:lnTo>
                  <a:pt x="238538" y="115951"/>
                </a:lnTo>
                <a:lnTo>
                  <a:pt x="234301" y="115951"/>
                </a:lnTo>
                <a:lnTo>
                  <a:pt x="231332" y="118919"/>
                </a:lnTo>
                <a:close/>
                <a:moveTo>
                  <a:pt x="236870" y="101273"/>
                </a:moveTo>
                <a:lnTo>
                  <a:pt x="233601" y="101273"/>
                </a:lnTo>
                <a:lnTo>
                  <a:pt x="231332" y="98972"/>
                </a:lnTo>
                <a:lnTo>
                  <a:pt x="231332" y="96603"/>
                </a:lnTo>
                <a:lnTo>
                  <a:pt x="234301" y="99606"/>
                </a:lnTo>
                <a:lnTo>
                  <a:pt x="238538" y="99606"/>
                </a:lnTo>
                <a:close/>
                <a:moveTo>
                  <a:pt x="231332" y="89265"/>
                </a:moveTo>
                <a:lnTo>
                  <a:pt x="234635" y="85929"/>
                </a:lnTo>
                <a:lnTo>
                  <a:pt x="239338" y="85929"/>
                </a:lnTo>
                <a:lnTo>
                  <a:pt x="240873" y="87464"/>
                </a:lnTo>
                <a:lnTo>
                  <a:pt x="235269" y="87464"/>
                </a:lnTo>
                <a:lnTo>
                  <a:pt x="231332" y="91400"/>
                </a:lnTo>
                <a:lnTo>
                  <a:pt x="231332" y="89265"/>
                </a:lnTo>
                <a:close/>
                <a:moveTo>
                  <a:pt x="239105" y="80525"/>
                </a:moveTo>
                <a:lnTo>
                  <a:pt x="239105" y="84595"/>
                </a:lnTo>
                <a:lnTo>
                  <a:pt x="237437" y="82927"/>
                </a:lnTo>
                <a:lnTo>
                  <a:pt x="237437" y="79658"/>
                </a:lnTo>
                <a:lnTo>
                  <a:pt x="239705" y="77356"/>
                </a:lnTo>
                <a:lnTo>
                  <a:pt x="242073" y="77356"/>
                </a:lnTo>
                <a:lnTo>
                  <a:pt x="239205" y="80225"/>
                </a:lnTo>
                <a:close/>
                <a:moveTo>
                  <a:pt x="239705" y="76589"/>
                </a:moveTo>
                <a:lnTo>
                  <a:pt x="237437" y="74287"/>
                </a:lnTo>
                <a:lnTo>
                  <a:pt x="237437" y="71052"/>
                </a:lnTo>
                <a:lnTo>
                  <a:pt x="239105" y="69351"/>
                </a:lnTo>
                <a:lnTo>
                  <a:pt x="239105" y="73587"/>
                </a:lnTo>
                <a:lnTo>
                  <a:pt x="242073" y="76589"/>
                </a:lnTo>
                <a:lnTo>
                  <a:pt x="239705" y="76589"/>
                </a:lnTo>
                <a:close/>
                <a:moveTo>
                  <a:pt x="236870" y="70485"/>
                </a:moveTo>
                <a:lnTo>
                  <a:pt x="233601" y="70485"/>
                </a:lnTo>
                <a:lnTo>
                  <a:pt x="231332" y="68183"/>
                </a:lnTo>
                <a:lnTo>
                  <a:pt x="231332" y="65815"/>
                </a:lnTo>
                <a:lnTo>
                  <a:pt x="234301" y="68817"/>
                </a:lnTo>
                <a:lnTo>
                  <a:pt x="238538" y="68817"/>
                </a:lnTo>
                <a:close/>
                <a:moveTo>
                  <a:pt x="231332" y="58476"/>
                </a:moveTo>
                <a:lnTo>
                  <a:pt x="234635" y="55140"/>
                </a:lnTo>
                <a:lnTo>
                  <a:pt x="239338" y="55140"/>
                </a:lnTo>
                <a:lnTo>
                  <a:pt x="240873" y="56675"/>
                </a:lnTo>
                <a:lnTo>
                  <a:pt x="235269" y="56675"/>
                </a:lnTo>
                <a:lnTo>
                  <a:pt x="231332" y="60611"/>
                </a:lnTo>
                <a:lnTo>
                  <a:pt x="231332" y="58476"/>
                </a:lnTo>
                <a:close/>
                <a:moveTo>
                  <a:pt x="239105" y="53806"/>
                </a:moveTo>
                <a:lnTo>
                  <a:pt x="237437" y="52105"/>
                </a:lnTo>
                <a:lnTo>
                  <a:pt x="237437" y="48869"/>
                </a:lnTo>
                <a:lnTo>
                  <a:pt x="239705" y="46568"/>
                </a:lnTo>
                <a:lnTo>
                  <a:pt x="242073" y="46568"/>
                </a:lnTo>
                <a:lnTo>
                  <a:pt x="239105" y="49570"/>
                </a:lnTo>
                <a:lnTo>
                  <a:pt x="239105" y="53806"/>
                </a:lnTo>
                <a:close/>
                <a:moveTo>
                  <a:pt x="236870" y="39696"/>
                </a:moveTo>
                <a:lnTo>
                  <a:pt x="233601" y="39696"/>
                </a:lnTo>
                <a:lnTo>
                  <a:pt x="231332" y="37394"/>
                </a:lnTo>
                <a:lnTo>
                  <a:pt x="231332" y="35026"/>
                </a:lnTo>
                <a:lnTo>
                  <a:pt x="234301" y="38028"/>
                </a:lnTo>
                <a:lnTo>
                  <a:pt x="238538" y="38028"/>
                </a:lnTo>
                <a:close/>
                <a:moveTo>
                  <a:pt x="231332" y="27654"/>
                </a:moveTo>
                <a:lnTo>
                  <a:pt x="234635" y="24352"/>
                </a:lnTo>
                <a:lnTo>
                  <a:pt x="239338" y="24352"/>
                </a:lnTo>
                <a:lnTo>
                  <a:pt x="240873" y="25886"/>
                </a:lnTo>
                <a:lnTo>
                  <a:pt x="235269" y="25886"/>
                </a:lnTo>
                <a:lnTo>
                  <a:pt x="231332" y="29822"/>
                </a:lnTo>
                <a:lnTo>
                  <a:pt x="231332" y="27654"/>
                </a:lnTo>
                <a:close/>
                <a:moveTo>
                  <a:pt x="239105" y="18948"/>
                </a:moveTo>
                <a:lnTo>
                  <a:pt x="239105" y="23017"/>
                </a:lnTo>
                <a:lnTo>
                  <a:pt x="237437" y="21316"/>
                </a:lnTo>
                <a:lnTo>
                  <a:pt x="237437" y="18081"/>
                </a:lnTo>
                <a:lnTo>
                  <a:pt x="239705" y="15779"/>
                </a:lnTo>
                <a:lnTo>
                  <a:pt x="242073" y="15779"/>
                </a:lnTo>
                <a:lnTo>
                  <a:pt x="239205" y="18648"/>
                </a:lnTo>
                <a:close/>
                <a:moveTo>
                  <a:pt x="239705" y="15012"/>
                </a:moveTo>
                <a:lnTo>
                  <a:pt x="237437" y="12710"/>
                </a:lnTo>
                <a:lnTo>
                  <a:pt x="237437" y="9441"/>
                </a:lnTo>
                <a:lnTo>
                  <a:pt x="239105" y="7773"/>
                </a:lnTo>
                <a:lnTo>
                  <a:pt x="239105" y="12010"/>
                </a:lnTo>
                <a:lnTo>
                  <a:pt x="242073" y="15012"/>
                </a:lnTo>
                <a:close/>
                <a:moveTo>
                  <a:pt x="236870" y="8907"/>
                </a:moveTo>
                <a:lnTo>
                  <a:pt x="233601" y="8907"/>
                </a:lnTo>
                <a:lnTo>
                  <a:pt x="231332" y="6606"/>
                </a:lnTo>
                <a:lnTo>
                  <a:pt x="231332" y="4237"/>
                </a:lnTo>
                <a:lnTo>
                  <a:pt x="234301" y="7206"/>
                </a:lnTo>
                <a:lnTo>
                  <a:pt x="238538" y="7206"/>
                </a:lnTo>
                <a:close/>
                <a:moveTo>
                  <a:pt x="230532" y="3103"/>
                </a:moveTo>
                <a:lnTo>
                  <a:pt x="227229" y="6439"/>
                </a:lnTo>
                <a:lnTo>
                  <a:pt x="222526" y="6439"/>
                </a:lnTo>
                <a:lnTo>
                  <a:pt x="220992" y="4904"/>
                </a:lnTo>
                <a:lnTo>
                  <a:pt x="226596" y="4904"/>
                </a:lnTo>
                <a:lnTo>
                  <a:pt x="230532" y="935"/>
                </a:lnTo>
                <a:close/>
                <a:moveTo>
                  <a:pt x="219657" y="10709"/>
                </a:moveTo>
                <a:lnTo>
                  <a:pt x="215921" y="14445"/>
                </a:lnTo>
                <a:lnTo>
                  <a:pt x="215921" y="6672"/>
                </a:lnTo>
                <a:lnTo>
                  <a:pt x="217623" y="5004"/>
                </a:lnTo>
                <a:lnTo>
                  <a:pt x="219657" y="5004"/>
                </a:lnTo>
                <a:lnTo>
                  <a:pt x="219657" y="10709"/>
                </a:lnTo>
                <a:close/>
                <a:moveTo>
                  <a:pt x="215121" y="14445"/>
                </a:moveTo>
                <a:lnTo>
                  <a:pt x="211418" y="10709"/>
                </a:lnTo>
                <a:lnTo>
                  <a:pt x="211418" y="5004"/>
                </a:lnTo>
                <a:lnTo>
                  <a:pt x="213453" y="5004"/>
                </a:lnTo>
                <a:lnTo>
                  <a:pt x="215121" y="6672"/>
                </a:lnTo>
                <a:lnTo>
                  <a:pt x="215121" y="14445"/>
                </a:lnTo>
                <a:close/>
                <a:moveTo>
                  <a:pt x="208549" y="6439"/>
                </a:moveTo>
                <a:lnTo>
                  <a:pt x="203846" y="6439"/>
                </a:lnTo>
                <a:lnTo>
                  <a:pt x="200544" y="3103"/>
                </a:lnTo>
                <a:lnTo>
                  <a:pt x="200544" y="935"/>
                </a:lnTo>
                <a:lnTo>
                  <a:pt x="204480" y="4904"/>
                </a:lnTo>
                <a:lnTo>
                  <a:pt x="210084" y="4904"/>
                </a:lnTo>
                <a:close/>
                <a:moveTo>
                  <a:pt x="199743" y="3103"/>
                </a:moveTo>
                <a:lnTo>
                  <a:pt x="196441" y="6439"/>
                </a:lnTo>
                <a:lnTo>
                  <a:pt x="191737" y="6439"/>
                </a:lnTo>
                <a:lnTo>
                  <a:pt x="190203" y="4904"/>
                </a:lnTo>
                <a:lnTo>
                  <a:pt x="195807" y="4904"/>
                </a:lnTo>
                <a:lnTo>
                  <a:pt x="199743" y="935"/>
                </a:lnTo>
                <a:close/>
                <a:moveTo>
                  <a:pt x="188869" y="10709"/>
                </a:moveTo>
                <a:lnTo>
                  <a:pt x="185133" y="14445"/>
                </a:lnTo>
                <a:lnTo>
                  <a:pt x="185133" y="6672"/>
                </a:lnTo>
                <a:lnTo>
                  <a:pt x="186801" y="5004"/>
                </a:lnTo>
                <a:lnTo>
                  <a:pt x="188835" y="5004"/>
                </a:lnTo>
                <a:lnTo>
                  <a:pt x="188835" y="10709"/>
                </a:lnTo>
                <a:close/>
                <a:moveTo>
                  <a:pt x="184332" y="14445"/>
                </a:moveTo>
                <a:lnTo>
                  <a:pt x="180629" y="10709"/>
                </a:lnTo>
                <a:lnTo>
                  <a:pt x="180629" y="5004"/>
                </a:lnTo>
                <a:lnTo>
                  <a:pt x="182664" y="5004"/>
                </a:lnTo>
                <a:lnTo>
                  <a:pt x="184332" y="6672"/>
                </a:lnTo>
                <a:lnTo>
                  <a:pt x="184332" y="14445"/>
                </a:lnTo>
                <a:close/>
                <a:moveTo>
                  <a:pt x="177761" y="6439"/>
                </a:moveTo>
                <a:lnTo>
                  <a:pt x="173057" y="6439"/>
                </a:lnTo>
                <a:lnTo>
                  <a:pt x="169755" y="3103"/>
                </a:lnTo>
                <a:lnTo>
                  <a:pt x="169755" y="935"/>
                </a:lnTo>
                <a:lnTo>
                  <a:pt x="173691" y="4904"/>
                </a:lnTo>
                <a:lnTo>
                  <a:pt x="179262" y="4904"/>
                </a:lnTo>
                <a:close/>
                <a:moveTo>
                  <a:pt x="168954" y="3103"/>
                </a:moveTo>
                <a:lnTo>
                  <a:pt x="165619" y="6439"/>
                </a:lnTo>
                <a:lnTo>
                  <a:pt x="160949" y="6439"/>
                </a:lnTo>
                <a:lnTo>
                  <a:pt x="159414" y="4904"/>
                </a:lnTo>
                <a:lnTo>
                  <a:pt x="164985" y="4904"/>
                </a:lnTo>
                <a:lnTo>
                  <a:pt x="168954" y="935"/>
                </a:lnTo>
                <a:close/>
                <a:moveTo>
                  <a:pt x="158047" y="10709"/>
                </a:moveTo>
                <a:lnTo>
                  <a:pt x="154344" y="14445"/>
                </a:lnTo>
                <a:lnTo>
                  <a:pt x="154344" y="6672"/>
                </a:lnTo>
                <a:lnTo>
                  <a:pt x="156012" y="5004"/>
                </a:lnTo>
                <a:lnTo>
                  <a:pt x="158047" y="5004"/>
                </a:lnTo>
                <a:lnTo>
                  <a:pt x="158047" y="10709"/>
                </a:lnTo>
                <a:close/>
                <a:moveTo>
                  <a:pt x="153543" y="14445"/>
                </a:moveTo>
                <a:lnTo>
                  <a:pt x="149841" y="10709"/>
                </a:lnTo>
                <a:lnTo>
                  <a:pt x="149841" y="5004"/>
                </a:lnTo>
                <a:lnTo>
                  <a:pt x="151876" y="5004"/>
                </a:lnTo>
                <a:lnTo>
                  <a:pt x="153543" y="6672"/>
                </a:lnTo>
                <a:lnTo>
                  <a:pt x="153543" y="14445"/>
                </a:lnTo>
                <a:close/>
                <a:moveTo>
                  <a:pt x="146939" y="6439"/>
                </a:moveTo>
                <a:lnTo>
                  <a:pt x="142269" y="6439"/>
                </a:lnTo>
                <a:lnTo>
                  <a:pt x="138933" y="3103"/>
                </a:lnTo>
                <a:lnTo>
                  <a:pt x="138933" y="935"/>
                </a:lnTo>
                <a:lnTo>
                  <a:pt x="142903" y="4904"/>
                </a:lnTo>
                <a:lnTo>
                  <a:pt x="148473" y="4904"/>
                </a:lnTo>
                <a:close/>
                <a:moveTo>
                  <a:pt x="138166" y="3103"/>
                </a:moveTo>
                <a:lnTo>
                  <a:pt x="134830" y="6439"/>
                </a:lnTo>
                <a:lnTo>
                  <a:pt x="130160" y="6439"/>
                </a:lnTo>
                <a:lnTo>
                  <a:pt x="128626" y="4904"/>
                </a:lnTo>
                <a:lnTo>
                  <a:pt x="134196" y="4904"/>
                </a:lnTo>
                <a:lnTo>
                  <a:pt x="138166" y="935"/>
                </a:lnTo>
                <a:close/>
                <a:moveTo>
                  <a:pt x="127258" y="10709"/>
                </a:moveTo>
                <a:lnTo>
                  <a:pt x="123555" y="14445"/>
                </a:lnTo>
                <a:lnTo>
                  <a:pt x="123555" y="6672"/>
                </a:lnTo>
                <a:lnTo>
                  <a:pt x="125223" y="5004"/>
                </a:lnTo>
                <a:lnTo>
                  <a:pt x="127258" y="5004"/>
                </a:lnTo>
                <a:close/>
                <a:moveTo>
                  <a:pt x="122755" y="14445"/>
                </a:moveTo>
                <a:lnTo>
                  <a:pt x="119052" y="10709"/>
                </a:lnTo>
                <a:lnTo>
                  <a:pt x="119052" y="5004"/>
                </a:lnTo>
                <a:lnTo>
                  <a:pt x="121087" y="5004"/>
                </a:lnTo>
                <a:lnTo>
                  <a:pt x="122755" y="6672"/>
                </a:lnTo>
                <a:close/>
                <a:moveTo>
                  <a:pt x="116150" y="6439"/>
                </a:moveTo>
                <a:lnTo>
                  <a:pt x="111480" y="6439"/>
                </a:lnTo>
                <a:lnTo>
                  <a:pt x="108144" y="3103"/>
                </a:lnTo>
                <a:lnTo>
                  <a:pt x="108144" y="935"/>
                </a:lnTo>
                <a:lnTo>
                  <a:pt x="112114" y="4904"/>
                </a:lnTo>
                <a:lnTo>
                  <a:pt x="117685" y="4904"/>
                </a:lnTo>
                <a:close/>
                <a:moveTo>
                  <a:pt x="107377" y="3103"/>
                </a:moveTo>
                <a:lnTo>
                  <a:pt x="104041" y="6439"/>
                </a:lnTo>
                <a:lnTo>
                  <a:pt x="99371" y="6439"/>
                </a:lnTo>
                <a:lnTo>
                  <a:pt x="97837" y="4904"/>
                </a:lnTo>
                <a:lnTo>
                  <a:pt x="103408" y="4904"/>
                </a:lnTo>
                <a:lnTo>
                  <a:pt x="107377" y="935"/>
                </a:lnTo>
                <a:lnTo>
                  <a:pt x="107377" y="3103"/>
                </a:lnTo>
                <a:close/>
                <a:moveTo>
                  <a:pt x="96469" y="10709"/>
                </a:moveTo>
                <a:lnTo>
                  <a:pt x="92767" y="14445"/>
                </a:lnTo>
                <a:lnTo>
                  <a:pt x="92767" y="6672"/>
                </a:lnTo>
                <a:lnTo>
                  <a:pt x="94435" y="5004"/>
                </a:lnTo>
                <a:lnTo>
                  <a:pt x="96469" y="5004"/>
                </a:lnTo>
                <a:close/>
                <a:moveTo>
                  <a:pt x="91966" y="14445"/>
                </a:moveTo>
                <a:lnTo>
                  <a:pt x="88264" y="10709"/>
                </a:lnTo>
                <a:lnTo>
                  <a:pt x="88264" y="5004"/>
                </a:lnTo>
                <a:lnTo>
                  <a:pt x="90298" y="5004"/>
                </a:lnTo>
                <a:lnTo>
                  <a:pt x="91966" y="6672"/>
                </a:lnTo>
                <a:close/>
                <a:moveTo>
                  <a:pt x="85361" y="6439"/>
                </a:moveTo>
                <a:lnTo>
                  <a:pt x="80691" y="6439"/>
                </a:lnTo>
                <a:lnTo>
                  <a:pt x="77356" y="3103"/>
                </a:lnTo>
                <a:lnTo>
                  <a:pt x="77356" y="935"/>
                </a:lnTo>
                <a:lnTo>
                  <a:pt x="81325" y="4904"/>
                </a:lnTo>
                <a:lnTo>
                  <a:pt x="86896" y="4904"/>
                </a:lnTo>
                <a:close/>
                <a:moveTo>
                  <a:pt x="76589" y="3103"/>
                </a:moveTo>
                <a:lnTo>
                  <a:pt x="73253" y="6439"/>
                </a:lnTo>
                <a:lnTo>
                  <a:pt x="68583" y="6439"/>
                </a:lnTo>
                <a:lnTo>
                  <a:pt x="67048" y="4904"/>
                </a:lnTo>
                <a:lnTo>
                  <a:pt x="72619" y="4904"/>
                </a:lnTo>
                <a:lnTo>
                  <a:pt x="76589" y="935"/>
                </a:lnTo>
                <a:close/>
                <a:moveTo>
                  <a:pt x="65681" y="10709"/>
                </a:moveTo>
                <a:lnTo>
                  <a:pt x="61978" y="14445"/>
                </a:lnTo>
                <a:lnTo>
                  <a:pt x="61978" y="6672"/>
                </a:lnTo>
                <a:lnTo>
                  <a:pt x="63646" y="5004"/>
                </a:lnTo>
                <a:lnTo>
                  <a:pt x="65681" y="5004"/>
                </a:lnTo>
                <a:close/>
                <a:moveTo>
                  <a:pt x="61178" y="14445"/>
                </a:moveTo>
                <a:lnTo>
                  <a:pt x="57475" y="10709"/>
                </a:lnTo>
                <a:lnTo>
                  <a:pt x="57475" y="5004"/>
                </a:lnTo>
                <a:lnTo>
                  <a:pt x="59510" y="5004"/>
                </a:lnTo>
                <a:lnTo>
                  <a:pt x="61178" y="6672"/>
                </a:lnTo>
                <a:close/>
                <a:moveTo>
                  <a:pt x="54573" y="6439"/>
                </a:moveTo>
                <a:lnTo>
                  <a:pt x="49903" y="6439"/>
                </a:lnTo>
                <a:lnTo>
                  <a:pt x="46567" y="3103"/>
                </a:lnTo>
                <a:lnTo>
                  <a:pt x="46567" y="935"/>
                </a:lnTo>
                <a:lnTo>
                  <a:pt x="50537" y="4904"/>
                </a:lnTo>
                <a:lnTo>
                  <a:pt x="56107" y="4904"/>
                </a:lnTo>
                <a:close/>
                <a:moveTo>
                  <a:pt x="45767" y="3103"/>
                </a:moveTo>
                <a:lnTo>
                  <a:pt x="42464" y="6439"/>
                </a:lnTo>
                <a:lnTo>
                  <a:pt x="37761" y="6439"/>
                </a:lnTo>
                <a:lnTo>
                  <a:pt x="36226" y="4904"/>
                </a:lnTo>
                <a:lnTo>
                  <a:pt x="41830" y="4904"/>
                </a:lnTo>
                <a:lnTo>
                  <a:pt x="45767" y="935"/>
                </a:lnTo>
                <a:lnTo>
                  <a:pt x="45767" y="3103"/>
                </a:lnTo>
                <a:close/>
                <a:moveTo>
                  <a:pt x="34892" y="10709"/>
                </a:moveTo>
                <a:lnTo>
                  <a:pt x="31189" y="14445"/>
                </a:lnTo>
                <a:lnTo>
                  <a:pt x="31189" y="6672"/>
                </a:lnTo>
                <a:lnTo>
                  <a:pt x="32857" y="5004"/>
                </a:lnTo>
                <a:lnTo>
                  <a:pt x="34892" y="5004"/>
                </a:lnTo>
                <a:close/>
                <a:moveTo>
                  <a:pt x="30389" y="14445"/>
                </a:moveTo>
                <a:lnTo>
                  <a:pt x="26653" y="10709"/>
                </a:lnTo>
                <a:lnTo>
                  <a:pt x="26653" y="5004"/>
                </a:lnTo>
                <a:lnTo>
                  <a:pt x="28721" y="5004"/>
                </a:lnTo>
                <a:lnTo>
                  <a:pt x="30389" y="6672"/>
                </a:lnTo>
                <a:lnTo>
                  <a:pt x="30389" y="14445"/>
                </a:lnTo>
                <a:close/>
                <a:moveTo>
                  <a:pt x="23784" y="6439"/>
                </a:moveTo>
                <a:lnTo>
                  <a:pt x="19081" y="6439"/>
                </a:lnTo>
                <a:lnTo>
                  <a:pt x="15778" y="3103"/>
                </a:lnTo>
                <a:lnTo>
                  <a:pt x="15778" y="935"/>
                </a:lnTo>
                <a:lnTo>
                  <a:pt x="19715" y="4904"/>
                </a:lnTo>
                <a:lnTo>
                  <a:pt x="25319" y="4904"/>
                </a:lnTo>
                <a:close/>
                <a:moveTo>
                  <a:pt x="14978" y="3103"/>
                </a:moveTo>
                <a:lnTo>
                  <a:pt x="11675" y="6439"/>
                </a:lnTo>
                <a:lnTo>
                  <a:pt x="6972" y="6439"/>
                </a:lnTo>
                <a:lnTo>
                  <a:pt x="5438" y="4904"/>
                </a:lnTo>
                <a:lnTo>
                  <a:pt x="11042" y="4904"/>
                </a:lnTo>
                <a:lnTo>
                  <a:pt x="14978" y="935"/>
                </a:lnTo>
                <a:lnTo>
                  <a:pt x="14978" y="3103"/>
                </a:lnTo>
                <a:close/>
                <a:moveTo>
                  <a:pt x="4904" y="5471"/>
                </a:moveTo>
                <a:lnTo>
                  <a:pt x="6405" y="6973"/>
                </a:lnTo>
                <a:lnTo>
                  <a:pt x="6405" y="11676"/>
                </a:lnTo>
                <a:lnTo>
                  <a:pt x="3103" y="15012"/>
                </a:lnTo>
                <a:lnTo>
                  <a:pt x="934" y="15012"/>
                </a:lnTo>
                <a:lnTo>
                  <a:pt x="4904" y="11042"/>
                </a:lnTo>
                <a:close/>
                <a:moveTo>
                  <a:pt x="3103" y="15779"/>
                </a:moveTo>
                <a:lnTo>
                  <a:pt x="6438" y="19115"/>
                </a:lnTo>
                <a:lnTo>
                  <a:pt x="6438" y="23785"/>
                </a:lnTo>
                <a:lnTo>
                  <a:pt x="4904" y="25319"/>
                </a:lnTo>
                <a:lnTo>
                  <a:pt x="4904" y="19748"/>
                </a:lnTo>
                <a:lnTo>
                  <a:pt x="934" y="15779"/>
                </a:lnTo>
                <a:lnTo>
                  <a:pt x="3103" y="15779"/>
                </a:lnTo>
                <a:close/>
                <a:moveTo>
                  <a:pt x="5004" y="26687"/>
                </a:moveTo>
                <a:lnTo>
                  <a:pt x="10708" y="26687"/>
                </a:lnTo>
                <a:lnTo>
                  <a:pt x="14444" y="30389"/>
                </a:lnTo>
                <a:lnTo>
                  <a:pt x="6672" y="30389"/>
                </a:lnTo>
                <a:lnTo>
                  <a:pt x="5004" y="28721"/>
                </a:lnTo>
                <a:close/>
                <a:moveTo>
                  <a:pt x="14444" y="31190"/>
                </a:moveTo>
                <a:lnTo>
                  <a:pt x="10708" y="34893"/>
                </a:lnTo>
                <a:lnTo>
                  <a:pt x="5004" y="34893"/>
                </a:lnTo>
                <a:lnTo>
                  <a:pt x="5004" y="32858"/>
                </a:lnTo>
                <a:lnTo>
                  <a:pt x="6672" y="31190"/>
                </a:lnTo>
                <a:close/>
                <a:moveTo>
                  <a:pt x="4904" y="36260"/>
                </a:moveTo>
                <a:lnTo>
                  <a:pt x="6405" y="37795"/>
                </a:lnTo>
                <a:lnTo>
                  <a:pt x="6405" y="42465"/>
                </a:lnTo>
                <a:lnTo>
                  <a:pt x="3103" y="45800"/>
                </a:lnTo>
                <a:lnTo>
                  <a:pt x="934" y="45800"/>
                </a:lnTo>
                <a:lnTo>
                  <a:pt x="4904" y="41831"/>
                </a:lnTo>
                <a:close/>
                <a:moveTo>
                  <a:pt x="3103" y="46568"/>
                </a:moveTo>
                <a:lnTo>
                  <a:pt x="6438" y="49903"/>
                </a:lnTo>
                <a:lnTo>
                  <a:pt x="6438" y="54573"/>
                </a:lnTo>
                <a:lnTo>
                  <a:pt x="4904" y="56108"/>
                </a:lnTo>
                <a:lnTo>
                  <a:pt x="4904" y="50537"/>
                </a:lnTo>
                <a:lnTo>
                  <a:pt x="934" y="46568"/>
                </a:lnTo>
                <a:close/>
                <a:moveTo>
                  <a:pt x="5004" y="57475"/>
                </a:moveTo>
                <a:lnTo>
                  <a:pt x="10708" y="57475"/>
                </a:lnTo>
                <a:lnTo>
                  <a:pt x="14444" y="61178"/>
                </a:lnTo>
                <a:lnTo>
                  <a:pt x="6672" y="61178"/>
                </a:lnTo>
                <a:lnTo>
                  <a:pt x="5004" y="59510"/>
                </a:lnTo>
                <a:close/>
                <a:moveTo>
                  <a:pt x="14444" y="61979"/>
                </a:moveTo>
                <a:lnTo>
                  <a:pt x="10708" y="65681"/>
                </a:lnTo>
                <a:lnTo>
                  <a:pt x="5004" y="65681"/>
                </a:lnTo>
                <a:lnTo>
                  <a:pt x="5004" y="63646"/>
                </a:lnTo>
                <a:lnTo>
                  <a:pt x="6672" y="61979"/>
                </a:lnTo>
                <a:close/>
                <a:moveTo>
                  <a:pt x="4904" y="67049"/>
                </a:moveTo>
                <a:lnTo>
                  <a:pt x="6405" y="68583"/>
                </a:lnTo>
                <a:lnTo>
                  <a:pt x="6405" y="73253"/>
                </a:lnTo>
                <a:lnTo>
                  <a:pt x="3103" y="76589"/>
                </a:lnTo>
                <a:lnTo>
                  <a:pt x="934" y="76589"/>
                </a:lnTo>
                <a:lnTo>
                  <a:pt x="4904" y="72620"/>
                </a:lnTo>
                <a:close/>
                <a:moveTo>
                  <a:pt x="3103" y="77356"/>
                </a:moveTo>
                <a:lnTo>
                  <a:pt x="6438" y="80692"/>
                </a:lnTo>
                <a:lnTo>
                  <a:pt x="6438" y="85362"/>
                </a:lnTo>
                <a:lnTo>
                  <a:pt x="4904" y="86896"/>
                </a:lnTo>
                <a:lnTo>
                  <a:pt x="4904" y="81326"/>
                </a:lnTo>
                <a:lnTo>
                  <a:pt x="934" y="77356"/>
                </a:lnTo>
                <a:lnTo>
                  <a:pt x="3103" y="77356"/>
                </a:lnTo>
                <a:close/>
                <a:moveTo>
                  <a:pt x="5004" y="88264"/>
                </a:moveTo>
                <a:lnTo>
                  <a:pt x="10708" y="88264"/>
                </a:lnTo>
                <a:lnTo>
                  <a:pt x="14444" y="91967"/>
                </a:lnTo>
                <a:lnTo>
                  <a:pt x="6672" y="91967"/>
                </a:lnTo>
                <a:lnTo>
                  <a:pt x="5004" y="90299"/>
                </a:lnTo>
                <a:close/>
                <a:moveTo>
                  <a:pt x="14444" y="92767"/>
                </a:moveTo>
                <a:lnTo>
                  <a:pt x="10708" y="96470"/>
                </a:lnTo>
                <a:lnTo>
                  <a:pt x="5004" y="96470"/>
                </a:lnTo>
                <a:lnTo>
                  <a:pt x="5004" y="94435"/>
                </a:lnTo>
                <a:lnTo>
                  <a:pt x="6672" y="92767"/>
                </a:lnTo>
                <a:close/>
                <a:moveTo>
                  <a:pt x="4904" y="97838"/>
                </a:moveTo>
                <a:lnTo>
                  <a:pt x="6405" y="99372"/>
                </a:lnTo>
                <a:lnTo>
                  <a:pt x="6405" y="104042"/>
                </a:lnTo>
                <a:lnTo>
                  <a:pt x="3103" y="107378"/>
                </a:lnTo>
                <a:lnTo>
                  <a:pt x="934" y="107378"/>
                </a:lnTo>
                <a:lnTo>
                  <a:pt x="4904" y="103408"/>
                </a:lnTo>
                <a:close/>
                <a:moveTo>
                  <a:pt x="3103" y="108178"/>
                </a:moveTo>
                <a:lnTo>
                  <a:pt x="6438" y="111481"/>
                </a:lnTo>
                <a:lnTo>
                  <a:pt x="6438" y="116151"/>
                </a:lnTo>
                <a:lnTo>
                  <a:pt x="4904" y="117685"/>
                </a:lnTo>
                <a:lnTo>
                  <a:pt x="4904" y="112114"/>
                </a:lnTo>
                <a:lnTo>
                  <a:pt x="934" y="108178"/>
                </a:lnTo>
                <a:close/>
                <a:moveTo>
                  <a:pt x="6972" y="116718"/>
                </a:moveTo>
                <a:lnTo>
                  <a:pt x="11675" y="116718"/>
                </a:lnTo>
                <a:lnTo>
                  <a:pt x="14978" y="120054"/>
                </a:lnTo>
                <a:lnTo>
                  <a:pt x="14978" y="122222"/>
                </a:lnTo>
                <a:lnTo>
                  <a:pt x="11042" y="118252"/>
                </a:lnTo>
                <a:lnTo>
                  <a:pt x="5438" y="118252"/>
                </a:lnTo>
                <a:close/>
                <a:moveTo>
                  <a:pt x="15778" y="120054"/>
                </a:moveTo>
                <a:lnTo>
                  <a:pt x="19081" y="116718"/>
                </a:lnTo>
                <a:lnTo>
                  <a:pt x="23784" y="116718"/>
                </a:lnTo>
                <a:lnTo>
                  <a:pt x="25319" y="118252"/>
                </a:lnTo>
                <a:lnTo>
                  <a:pt x="19748" y="118252"/>
                </a:lnTo>
                <a:lnTo>
                  <a:pt x="15778" y="122222"/>
                </a:lnTo>
                <a:lnTo>
                  <a:pt x="15778" y="120054"/>
                </a:lnTo>
                <a:close/>
                <a:moveTo>
                  <a:pt x="26653" y="112448"/>
                </a:moveTo>
                <a:lnTo>
                  <a:pt x="30389" y="108712"/>
                </a:lnTo>
                <a:lnTo>
                  <a:pt x="30389" y="116484"/>
                </a:lnTo>
                <a:lnTo>
                  <a:pt x="28688" y="118152"/>
                </a:lnTo>
                <a:lnTo>
                  <a:pt x="26653" y="118152"/>
                </a:lnTo>
                <a:lnTo>
                  <a:pt x="26653" y="112448"/>
                </a:lnTo>
                <a:close/>
                <a:moveTo>
                  <a:pt x="31189" y="108712"/>
                </a:moveTo>
                <a:lnTo>
                  <a:pt x="34892" y="112448"/>
                </a:lnTo>
                <a:lnTo>
                  <a:pt x="34892" y="118152"/>
                </a:lnTo>
                <a:lnTo>
                  <a:pt x="32857" y="118152"/>
                </a:lnTo>
                <a:lnTo>
                  <a:pt x="31189" y="116484"/>
                </a:lnTo>
                <a:close/>
                <a:moveTo>
                  <a:pt x="37761" y="116718"/>
                </a:moveTo>
                <a:lnTo>
                  <a:pt x="42464" y="116718"/>
                </a:lnTo>
                <a:lnTo>
                  <a:pt x="45767" y="120054"/>
                </a:lnTo>
                <a:lnTo>
                  <a:pt x="45767" y="122222"/>
                </a:lnTo>
                <a:lnTo>
                  <a:pt x="41830" y="118252"/>
                </a:lnTo>
                <a:lnTo>
                  <a:pt x="36226" y="118252"/>
                </a:lnTo>
                <a:close/>
                <a:moveTo>
                  <a:pt x="46567" y="120054"/>
                </a:moveTo>
                <a:lnTo>
                  <a:pt x="49903" y="116718"/>
                </a:lnTo>
                <a:lnTo>
                  <a:pt x="54573" y="116718"/>
                </a:lnTo>
                <a:lnTo>
                  <a:pt x="56107" y="118252"/>
                </a:lnTo>
                <a:lnTo>
                  <a:pt x="50537" y="118252"/>
                </a:lnTo>
                <a:lnTo>
                  <a:pt x="46567" y="122222"/>
                </a:lnTo>
                <a:close/>
                <a:moveTo>
                  <a:pt x="57475" y="112448"/>
                </a:moveTo>
                <a:lnTo>
                  <a:pt x="61178" y="108712"/>
                </a:lnTo>
                <a:lnTo>
                  <a:pt x="61178" y="116484"/>
                </a:lnTo>
                <a:lnTo>
                  <a:pt x="59510" y="118152"/>
                </a:lnTo>
                <a:lnTo>
                  <a:pt x="57475" y="118152"/>
                </a:lnTo>
                <a:close/>
                <a:moveTo>
                  <a:pt x="61978" y="108712"/>
                </a:moveTo>
                <a:lnTo>
                  <a:pt x="65681" y="112448"/>
                </a:lnTo>
                <a:lnTo>
                  <a:pt x="65681" y="118152"/>
                </a:lnTo>
                <a:lnTo>
                  <a:pt x="63646" y="118152"/>
                </a:lnTo>
                <a:lnTo>
                  <a:pt x="61978" y="116484"/>
                </a:lnTo>
                <a:close/>
                <a:moveTo>
                  <a:pt x="68583" y="116718"/>
                </a:moveTo>
                <a:lnTo>
                  <a:pt x="73253" y="116718"/>
                </a:lnTo>
                <a:lnTo>
                  <a:pt x="76555" y="120054"/>
                </a:lnTo>
                <a:lnTo>
                  <a:pt x="76555" y="122222"/>
                </a:lnTo>
                <a:lnTo>
                  <a:pt x="72619" y="118252"/>
                </a:lnTo>
                <a:lnTo>
                  <a:pt x="67048" y="118252"/>
                </a:lnTo>
                <a:close/>
                <a:moveTo>
                  <a:pt x="77356" y="120054"/>
                </a:moveTo>
                <a:lnTo>
                  <a:pt x="80691" y="116718"/>
                </a:lnTo>
                <a:lnTo>
                  <a:pt x="85361" y="116718"/>
                </a:lnTo>
                <a:lnTo>
                  <a:pt x="86896" y="118252"/>
                </a:lnTo>
                <a:lnTo>
                  <a:pt x="81325" y="118252"/>
                </a:lnTo>
                <a:lnTo>
                  <a:pt x="77356" y="122222"/>
                </a:lnTo>
                <a:lnTo>
                  <a:pt x="77356" y="120054"/>
                </a:lnTo>
                <a:close/>
                <a:moveTo>
                  <a:pt x="88264" y="112448"/>
                </a:moveTo>
                <a:lnTo>
                  <a:pt x="91966" y="108712"/>
                </a:lnTo>
                <a:lnTo>
                  <a:pt x="91966" y="116484"/>
                </a:lnTo>
                <a:lnTo>
                  <a:pt x="90298" y="118152"/>
                </a:lnTo>
                <a:lnTo>
                  <a:pt x="88264" y="118152"/>
                </a:lnTo>
                <a:close/>
                <a:moveTo>
                  <a:pt x="92767" y="108712"/>
                </a:moveTo>
                <a:lnTo>
                  <a:pt x="96469" y="112448"/>
                </a:lnTo>
                <a:lnTo>
                  <a:pt x="96469" y="118152"/>
                </a:lnTo>
                <a:lnTo>
                  <a:pt x="94435" y="118152"/>
                </a:lnTo>
                <a:lnTo>
                  <a:pt x="92767" y="116484"/>
                </a:lnTo>
                <a:close/>
                <a:moveTo>
                  <a:pt x="99371" y="116718"/>
                </a:moveTo>
                <a:lnTo>
                  <a:pt x="104041" y="116718"/>
                </a:lnTo>
                <a:lnTo>
                  <a:pt x="107377" y="120054"/>
                </a:lnTo>
                <a:lnTo>
                  <a:pt x="107377" y="122222"/>
                </a:lnTo>
                <a:lnTo>
                  <a:pt x="103408" y="118252"/>
                </a:lnTo>
                <a:lnTo>
                  <a:pt x="97837" y="118252"/>
                </a:lnTo>
                <a:close/>
                <a:moveTo>
                  <a:pt x="108144" y="120054"/>
                </a:moveTo>
                <a:lnTo>
                  <a:pt x="111480" y="116718"/>
                </a:lnTo>
                <a:lnTo>
                  <a:pt x="116150" y="116718"/>
                </a:lnTo>
                <a:lnTo>
                  <a:pt x="117685" y="118252"/>
                </a:lnTo>
                <a:lnTo>
                  <a:pt x="112114" y="118252"/>
                </a:lnTo>
                <a:lnTo>
                  <a:pt x="108144" y="122222"/>
                </a:lnTo>
                <a:lnTo>
                  <a:pt x="108144" y="120054"/>
                </a:lnTo>
                <a:close/>
                <a:moveTo>
                  <a:pt x="119052" y="112448"/>
                </a:moveTo>
                <a:lnTo>
                  <a:pt x="122755" y="108712"/>
                </a:lnTo>
                <a:lnTo>
                  <a:pt x="122755" y="116484"/>
                </a:lnTo>
                <a:lnTo>
                  <a:pt x="121087" y="118152"/>
                </a:lnTo>
                <a:lnTo>
                  <a:pt x="119052" y="118152"/>
                </a:lnTo>
                <a:close/>
                <a:moveTo>
                  <a:pt x="123555" y="108712"/>
                </a:moveTo>
                <a:lnTo>
                  <a:pt x="127258" y="112448"/>
                </a:lnTo>
                <a:lnTo>
                  <a:pt x="127258" y="118152"/>
                </a:lnTo>
                <a:lnTo>
                  <a:pt x="125223" y="118152"/>
                </a:lnTo>
                <a:lnTo>
                  <a:pt x="123555" y="116484"/>
                </a:lnTo>
                <a:lnTo>
                  <a:pt x="123555" y="108712"/>
                </a:lnTo>
                <a:close/>
                <a:moveTo>
                  <a:pt x="130160" y="116718"/>
                </a:moveTo>
                <a:lnTo>
                  <a:pt x="134830" y="116718"/>
                </a:lnTo>
                <a:lnTo>
                  <a:pt x="138166" y="120054"/>
                </a:lnTo>
                <a:lnTo>
                  <a:pt x="138166" y="122222"/>
                </a:lnTo>
                <a:lnTo>
                  <a:pt x="134196" y="118252"/>
                </a:lnTo>
                <a:lnTo>
                  <a:pt x="128626" y="118252"/>
                </a:lnTo>
                <a:close/>
                <a:moveTo>
                  <a:pt x="138933" y="120054"/>
                </a:moveTo>
                <a:lnTo>
                  <a:pt x="142269" y="116718"/>
                </a:lnTo>
                <a:lnTo>
                  <a:pt x="146939" y="116718"/>
                </a:lnTo>
                <a:lnTo>
                  <a:pt x="148473" y="118252"/>
                </a:lnTo>
                <a:lnTo>
                  <a:pt x="142903" y="118252"/>
                </a:lnTo>
                <a:lnTo>
                  <a:pt x="138933" y="122222"/>
                </a:lnTo>
                <a:close/>
                <a:moveTo>
                  <a:pt x="149841" y="112448"/>
                </a:moveTo>
                <a:lnTo>
                  <a:pt x="153543" y="108712"/>
                </a:lnTo>
                <a:lnTo>
                  <a:pt x="153543" y="116484"/>
                </a:lnTo>
                <a:lnTo>
                  <a:pt x="151876" y="118152"/>
                </a:lnTo>
                <a:lnTo>
                  <a:pt x="149841" y="118152"/>
                </a:lnTo>
                <a:lnTo>
                  <a:pt x="149841" y="112448"/>
                </a:lnTo>
                <a:close/>
                <a:moveTo>
                  <a:pt x="154344" y="108712"/>
                </a:moveTo>
                <a:lnTo>
                  <a:pt x="158047" y="112448"/>
                </a:lnTo>
                <a:lnTo>
                  <a:pt x="158047" y="118152"/>
                </a:lnTo>
                <a:lnTo>
                  <a:pt x="156012" y="118152"/>
                </a:lnTo>
                <a:lnTo>
                  <a:pt x="154344" y="116484"/>
                </a:lnTo>
                <a:lnTo>
                  <a:pt x="154344" y="108712"/>
                </a:lnTo>
                <a:close/>
                <a:moveTo>
                  <a:pt x="160949" y="116718"/>
                </a:moveTo>
                <a:lnTo>
                  <a:pt x="165619" y="116718"/>
                </a:lnTo>
                <a:lnTo>
                  <a:pt x="168954" y="120054"/>
                </a:lnTo>
                <a:lnTo>
                  <a:pt x="168954" y="122222"/>
                </a:lnTo>
                <a:lnTo>
                  <a:pt x="164985" y="118252"/>
                </a:lnTo>
                <a:lnTo>
                  <a:pt x="159414" y="118252"/>
                </a:lnTo>
                <a:close/>
                <a:moveTo>
                  <a:pt x="169755" y="120054"/>
                </a:moveTo>
                <a:lnTo>
                  <a:pt x="173057" y="116718"/>
                </a:lnTo>
                <a:lnTo>
                  <a:pt x="177761" y="116718"/>
                </a:lnTo>
                <a:lnTo>
                  <a:pt x="179262" y="118252"/>
                </a:lnTo>
                <a:lnTo>
                  <a:pt x="173691" y="118252"/>
                </a:lnTo>
                <a:lnTo>
                  <a:pt x="169755" y="122222"/>
                </a:lnTo>
                <a:close/>
                <a:moveTo>
                  <a:pt x="180629" y="112448"/>
                </a:moveTo>
                <a:lnTo>
                  <a:pt x="184332" y="108712"/>
                </a:lnTo>
                <a:lnTo>
                  <a:pt x="184332" y="116484"/>
                </a:lnTo>
                <a:lnTo>
                  <a:pt x="182664" y="118152"/>
                </a:lnTo>
                <a:lnTo>
                  <a:pt x="180629" y="118152"/>
                </a:lnTo>
                <a:lnTo>
                  <a:pt x="180629" y="112448"/>
                </a:lnTo>
                <a:close/>
                <a:moveTo>
                  <a:pt x="185133" y="108712"/>
                </a:moveTo>
                <a:lnTo>
                  <a:pt x="188869" y="112448"/>
                </a:lnTo>
                <a:lnTo>
                  <a:pt x="188869" y="118152"/>
                </a:lnTo>
                <a:lnTo>
                  <a:pt x="186801" y="118152"/>
                </a:lnTo>
                <a:lnTo>
                  <a:pt x="185133" y="116484"/>
                </a:lnTo>
                <a:lnTo>
                  <a:pt x="185133" y="108712"/>
                </a:lnTo>
                <a:close/>
                <a:moveTo>
                  <a:pt x="191737" y="116718"/>
                </a:moveTo>
                <a:lnTo>
                  <a:pt x="196441" y="116718"/>
                </a:lnTo>
                <a:lnTo>
                  <a:pt x="199743" y="120054"/>
                </a:lnTo>
                <a:lnTo>
                  <a:pt x="199743" y="122222"/>
                </a:lnTo>
                <a:lnTo>
                  <a:pt x="195807" y="118252"/>
                </a:lnTo>
                <a:lnTo>
                  <a:pt x="190203" y="118252"/>
                </a:lnTo>
                <a:close/>
                <a:moveTo>
                  <a:pt x="200544" y="120054"/>
                </a:moveTo>
                <a:lnTo>
                  <a:pt x="203846" y="116718"/>
                </a:lnTo>
                <a:lnTo>
                  <a:pt x="208549" y="116718"/>
                </a:lnTo>
                <a:lnTo>
                  <a:pt x="210084" y="118252"/>
                </a:lnTo>
                <a:lnTo>
                  <a:pt x="204480" y="118252"/>
                </a:lnTo>
                <a:lnTo>
                  <a:pt x="200544" y="122222"/>
                </a:lnTo>
                <a:close/>
                <a:moveTo>
                  <a:pt x="211418" y="112448"/>
                </a:moveTo>
                <a:lnTo>
                  <a:pt x="215154" y="108712"/>
                </a:lnTo>
                <a:lnTo>
                  <a:pt x="215154" y="116484"/>
                </a:lnTo>
                <a:lnTo>
                  <a:pt x="213453" y="118152"/>
                </a:lnTo>
                <a:lnTo>
                  <a:pt x="211418" y="118152"/>
                </a:lnTo>
                <a:lnTo>
                  <a:pt x="211418" y="112448"/>
                </a:lnTo>
                <a:close/>
                <a:moveTo>
                  <a:pt x="215921" y="108712"/>
                </a:moveTo>
                <a:lnTo>
                  <a:pt x="219657" y="112448"/>
                </a:lnTo>
                <a:lnTo>
                  <a:pt x="219657" y="118152"/>
                </a:lnTo>
                <a:lnTo>
                  <a:pt x="217623" y="118152"/>
                </a:lnTo>
                <a:lnTo>
                  <a:pt x="215921" y="116484"/>
                </a:lnTo>
                <a:lnTo>
                  <a:pt x="215921" y="108712"/>
                </a:lnTo>
                <a:close/>
                <a:moveTo>
                  <a:pt x="222526" y="116718"/>
                </a:moveTo>
                <a:lnTo>
                  <a:pt x="227229" y="116718"/>
                </a:lnTo>
                <a:lnTo>
                  <a:pt x="230532" y="120054"/>
                </a:lnTo>
                <a:lnTo>
                  <a:pt x="230532" y="122222"/>
                </a:lnTo>
                <a:lnTo>
                  <a:pt x="226596" y="118252"/>
                </a:lnTo>
                <a:lnTo>
                  <a:pt x="220992" y="118252"/>
                </a:lnTo>
                <a:close/>
                <a:moveTo>
                  <a:pt x="231332" y="120054"/>
                </a:moveTo>
                <a:lnTo>
                  <a:pt x="234635" y="116718"/>
                </a:lnTo>
                <a:lnTo>
                  <a:pt x="239338" y="116718"/>
                </a:lnTo>
                <a:lnTo>
                  <a:pt x="240873" y="118252"/>
                </a:lnTo>
                <a:lnTo>
                  <a:pt x="235269" y="118252"/>
                </a:lnTo>
                <a:lnTo>
                  <a:pt x="231332" y="122222"/>
                </a:lnTo>
                <a:lnTo>
                  <a:pt x="231332" y="120054"/>
                </a:lnTo>
                <a:close/>
                <a:moveTo>
                  <a:pt x="241406" y="117685"/>
                </a:moveTo>
                <a:lnTo>
                  <a:pt x="239905" y="116184"/>
                </a:lnTo>
                <a:lnTo>
                  <a:pt x="239905" y="111481"/>
                </a:lnTo>
                <a:lnTo>
                  <a:pt x="243208" y="108178"/>
                </a:lnTo>
                <a:lnTo>
                  <a:pt x="245376" y="108178"/>
                </a:lnTo>
                <a:lnTo>
                  <a:pt x="241406" y="112114"/>
                </a:lnTo>
                <a:lnTo>
                  <a:pt x="241406" y="117685"/>
                </a:lnTo>
                <a:close/>
                <a:moveTo>
                  <a:pt x="243208" y="107378"/>
                </a:moveTo>
                <a:lnTo>
                  <a:pt x="239872" y="104042"/>
                </a:lnTo>
                <a:lnTo>
                  <a:pt x="239872" y="99372"/>
                </a:lnTo>
                <a:lnTo>
                  <a:pt x="241406" y="97838"/>
                </a:lnTo>
                <a:lnTo>
                  <a:pt x="241406" y="103408"/>
                </a:lnTo>
                <a:lnTo>
                  <a:pt x="245376" y="107378"/>
                </a:lnTo>
                <a:lnTo>
                  <a:pt x="243208" y="107378"/>
                </a:lnTo>
                <a:close/>
                <a:moveTo>
                  <a:pt x="241306" y="96470"/>
                </a:moveTo>
                <a:lnTo>
                  <a:pt x="235602" y="96470"/>
                </a:lnTo>
                <a:lnTo>
                  <a:pt x="231866" y="92767"/>
                </a:lnTo>
                <a:lnTo>
                  <a:pt x="239638" y="92767"/>
                </a:lnTo>
                <a:lnTo>
                  <a:pt x="241306" y="94435"/>
                </a:lnTo>
                <a:lnTo>
                  <a:pt x="241306" y="96470"/>
                </a:lnTo>
                <a:close/>
                <a:moveTo>
                  <a:pt x="231866" y="91967"/>
                </a:moveTo>
                <a:lnTo>
                  <a:pt x="235602" y="88264"/>
                </a:lnTo>
                <a:lnTo>
                  <a:pt x="241306" y="88264"/>
                </a:lnTo>
                <a:lnTo>
                  <a:pt x="241306" y="90299"/>
                </a:lnTo>
                <a:lnTo>
                  <a:pt x="239638" y="91967"/>
                </a:lnTo>
                <a:close/>
                <a:moveTo>
                  <a:pt x="241406" y="86896"/>
                </a:moveTo>
                <a:lnTo>
                  <a:pt x="239905" y="85362"/>
                </a:lnTo>
                <a:lnTo>
                  <a:pt x="239905" y="80692"/>
                </a:lnTo>
                <a:lnTo>
                  <a:pt x="243208" y="77356"/>
                </a:lnTo>
                <a:lnTo>
                  <a:pt x="245376" y="77356"/>
                </a:lnTo>
                <a:lnTo>
                  <a:pt x="241406" y="81326"/>
                </a:lnTo>
                <a:lnTo>
                  <a:pt x="241406" y="86896"/>
                </a:lnTo>
                <a:close/>
                <a:moveTo>
                  <a:pt x="243208" y="76589"/>
                </a:moveTo>
                <a:lnTo>
                  <a:pt x="239872" y="73253"/>
                </a:lnTo>
                <a:lnTo>
                  <a:pt x="239872" y="68583"/>
                </a:lnTo>
                <a:lnTo>
                  <a:pt x="241406" y="67049"/>
                </a:lnTo>
                <a:lnTo>
                  <a:pt x="241406" y="72620"/>
                </a:lnTo>
                <a:lnTo>
                  <a:pt x="245376" y="76589"/>
                </a:lnTo>
                <a:lnTo>
                  <a:pt x="243208" y="76589"/>
                </a:lnTo>
                <a:close/>
                <a:moveTo>
                  <a:pt x="241306" y="65681"/>
                </a:moveTo>
                <a:lnTo>
                  <a:pt x="235602" y="65681"/>
                </a:lnTo>
                <a:lnTo>
                  <a:pt x="231866" y="61979"/>
                </a:lnTo>
                <a:lnTo>
                  <a:pt x="239638" y="61979"/>
                </a:lnTo>
                <a:lnTo>
                  <a:pt x="241306" y="63646"/>
                </a:lnTo>
                <a:lnTo>
                  <a:pt x="241306" y="65681"/>
                </a:lnTo>
                <a:close/>
                <a:moveTo>
                  <a:pt x="231866" y="61178"/>
                </a:moveTo>
                <a:lnTo>
                  <a:pt x="235602" y="57475"/>
                </a:lnTo>
                <a:lnTo>
                  <a:pt x="241306" y="57475"/>
                </a:lnTo>
                <a:lnTo>
                  <a:pt x="241306" y="59510"/>
                </a:lnTo>
                <a:lnTo>
                  <a:pt x="239638" y="61178"/>
                </a:lnTo>
                <a:close/>
                <a:moveTo>
                  <a:pt x="241406" y="56108"/>
                </a:moveTo>
                <a:lnTo>
                  <a:pt x="239905" y="54573"/>
                </a:lnTo>
                <a:lnTo>
                  <a:pt x="239905" y="49903"/>
                </a:lnTo>
                <a:lnTo>
                  <a:pt x="243208" y="46568"/>
                </a:lnTo>
                <a:lnTo>
                  <a:pt x="245376" y="46568"/>
                </a:lnTo>
                <a:lnTo>
                  <a:pt x="241406" y="50537"/>
                </a:lnTo>
                <a:lnTo>
                  <a:pt x="241406" y="56108"/>
                </a:lnTo>
                <a:close/>
                <a:moveTo>
                  <a:pt x="243208" y="45800"/>
                </a:moveTo>
                <a:lnTo>
                  <a:pt x="239872" y="42465"/>
                </a:lnTo>
                <a:lnTo>
                  <a:pt x="239872" y="37795"/>
                </a:lnTo>
                <a:lnTo>
                  <a:pt x="241406" y="36260"/>
                </a:lnTo>
                <a:lnTo>
                  <a:pt x="241406" y="41831"/>
                </a:lnTo>
                <a:lnTo>
                  <a:pt x="245376" y="45800"/>
                </a:lnTo>
                <a:close/>
                <a:moveTo>
                  <a:pt x="241306" y="34893"/>
                </a:moveTo>
                <a:lnTo>
                  <a:pt x="235602" y="34893"/>
                </a:lnTo>
                <a:lnTo>
                  <a:pt x="231866" y="31190"/>
                </a:lnTo>
                <a:lnTo>
                  <a:pt x="239638" y="31190"/>
                </a:lnTo>
                <a:lnTo>
                  <a:pt x="241306" y="32858"/>
                </a:lnTo>
                <a:lnTo>
                  <a:pt x="241306" y="34893"/>
                </a:lnTo>
                <a:close/>
                <a:moveTo>
                  <a:pt x="231866" y="30389"/>
                </a:moveTo>
                <a:lnTo>
                  <a:pt x="235602" y="26653"/>
                </a:lnTo>
                <a:lnTo>
                  <a:pt x="241306" y="26653"/>
                </a:lnTo>
                <a:lnTo>
                  <a:pt x="241306" y="28721"/>
                </a:lnTo>
                <a:lnTo>
                  <a:pt x="239638" y="30389"/>
                </a:lnTo>
                <a:close/>
                <a:moveTo>
                  <a:pt x="241406" y="25319"/>
                </a:moveTo>
                <a:lnTo>
                  <a:pt x="239905" y="23785"/>
                </a:lnTo>
                <a:lnTo>
                  <a:pt x="239905" y="19115"/>
                </a:lnTo>
                <a:lnTo>
                  <a:pt x="243208" y="15779"/>
                </a:lnTo>
                <a:lnTo>
                  <a:pt x="245376" y="15779"/>
                </a:lnTo>
                <a:lnTo>
                  <a:pt x="241406" y="19748"/>
                </a:lnTo>
                <a:lnTo>
                  <a:pt x="241406" y="25319"/>
                </a:lnTo>
                <a:close/>
                <a:moveTo>
                  <a:pt x="243208" y="15012"/>
                </a:moveTo>
                <a:lnTo>
                  <a:pt x="239872" y="11676"/>
                </a:lnTo>
                <a:lnTo>
                  <a:pt x="239872" y="6973"/>
                </a:lnTo>
                <a:lnTo>
                  <a:pt x="241406" y="5471"/>
                </a:lnTo>
                <a:lnTo>
                  <a:pt x="241406" y="11042"/>
                </a:lnTo>
                <a:lnTo>
                  <a:pt x="245376" y="15012"/>
                </a:lnTo>
                <a:lnTo>
                  <a:pt x="243208" y="15012"/>
                </a:lnTo>
                <a:close/>
                <a:moveTo>
                  <a:pt x="239638" y="401"/>
                </a:moveTo>
                <a:lnTo>
                  <a:pt x="241306" y="2069"/>
                </a:lnTo>
                <a:lnTo>
                  <a:pt x="241306" y="4104"/>
                </a:lnTo>
                <a:lnTo>
                  <a:pt x="235602" y="4104"/>
                </a:lnTo>
                <a:lnTo>
                  <a:pt x="231866" y="401"/>
                </a:lnTo>
                <a:close/>
                <a:moveTo>
                  <a:pt x="229965" y="401"/>
                </a:moveTo>
                <a:lnTo>
                  <a:pt x="226262" y="4104"/>
                </a:lnTo>
                <a:lnTo>
                  <a:pt x="220558" y="4104"/>
                </a:lnTo>
                <a:lnTo>
                  <a:pt x="220558" y="2069"/>
                </a:lnTo>
                <a:lnTo>
                  <a:pt x="222226" y="401"/>
                </a:lnTo>
                <a:close/>
                <a:moveTo>
                  <a:pt x="219290" y="401"/>
                </a:moveTo>
                <a:lnTo>
                  <a:pt x="221092" y="401"/>
                </a:lnTo>
                <a:lnTo>
                  <a:pt x="219757" y="1735"/>
                </a:lnTo>
                <a:lnTo>
                  <a:pt x="219757" y="3804"/>
                </a:lnTo>
                <a:lnTo>
                  <a:pt x="218457" y="2503"/>
                </a:lnTo>
                <a:lnTo>
                  <a:pt x="218457" y="1202"/>
                </a:lnTo>
                <a:close/>
                <a:moveTo>
                  <a:pt x="216755" y="2936"/>
                </a:moveTo>
                <a:lnTo>
                  <a:pt x="218056" y="2936"/>
                </a:lnTo>
                <a:lnTo>
                  <a:pt x="219324" y="4204"/>
                </a:lnTo>
                <a:lnTo>
                  <a:pt x="217456" y="4204"/>
                </a:lnTo>
                <a:lnTo>
                  <a:pt x="217156" y="4337"/>
                </a:lnTo>
                <a:lnTo>
                  <a:pt x="215921" y="5572"/>
                </a:lnTo>
                <a:lnTo>
                  <a:pt x="215921" y="3770"/>
                </a:lnTo>
                <a:close/>
                <a:moveTo>
                  <a:pt x="214320" y="2936"/>
                </a:moveTo>
                <a:lnTo>
                  <a:pt x="215154" y="3737"/>
                </a:lnTo>
                <a:lnTo>
                  <a:pt x="215154" y="5572"/>
                </a:lnTo>
                <a:lnTo>
                  <a:pt x="213887" y="4337"/>
                </a:lnTo>
                <a:lnTo>
                  <a:pt x="213620" y="4204"/>
                </a:lnTo>
                <a:lnTo>
                  <a:pt x="211718" y="4204"/>
                </a:lnTo>
                <a:lnTo>
                  <a:pt x="213019" y="2936"/>
                </a:lnTo>
                <a:lnTo>
                  <a:pt x="214320" y="2936"/>
                </a:lnTo>
                <a:close/>
                <a:moveTo>
                  <a:pt x="211785" y="401"/>
                </a:moveTo>
                <a:lnTo>
                  <a:pt x="212586" y="1202"/>
                </a:lnTo>
                <a:lnTo>
                  <a:pt x="212586" y="2503"/>
                </a:lnTo>
                <a:lnTo>
                  <a:pt x="211318" y="3804"/>
                </a:lnTo>
                <a:lnTo>
                  <a:pt x="211318" y="1735"/>
                </a:lnTo>
                <a:lnTo>
                  <a:pt x="209950" y="401"/>
                </a:lnTo>
                <a:lnTo>
                  <a:pt x="211785" y="401"/>
                </a:lnTo>
                <a:close/>
                <a:moveTo>
                  <a:pt x="208850" y="401"/>
                </a:moveTo>
                <a:lnTo>
                  <a:pt x="210518" y="2069"/>
                </a:lnTo>
                <a:lnTo>
                  <a:pt x="210518" y="4104"/>
                </a:lnTo>
                <a:lnTo>
                  <a:pt x="204813" y="4104"/>
                </a:lnTo>
                <a:lnTo>
                  <a:pt x="201077" y="401"/>
                </a:lnTo>
                <a:close/>
                <a:moveTo>
                  <a:pt x="199176" y="401"/>
                </a:moveTo>
                <a:lnTo>
                  <a:pt x="195473" y="4104"/>
                </a:lnTo>
                <a:lnTo>
                  <a:pt x="189736" y="4104"/>
                </a:lnTo>
                <a:lnTo>
                  <a:pt x="189736" y="2069"/>
                </a:lnTo>
                <a:lnTo>
                  <a:pt x="191437" y="401"/>
                </a:lnTo>
                <a:close/>
                <a:moveTo>
                  <a:pt x="188502" y="401"/>
                </a:moveTo>
                <a:lnTo>
                  <a:pt x="190303" y="401"/>
                </a:lnTo>
                <a:lnTo>
                  <a:pt x="188969" y="1735"/>
                </a:lnTo>
                <a:lnTo>
                  <a:pt x="188969" y="3804"/>
                </a:lnTo>
                <a:lnTo>
                  <a:pt x="187668" y="2503"/>
                </a:lnTo>
                <a:lnTo>
                  <a:pt x="187668" y="1202"/>
                </a:lnTo>
                <a:close/>
                <a:moveTo>
                  <a:pt x="185967" y="2936"/>
                </a:moveTo>
                <a:lnTo>
                  <a:pt x="187268" y="2936"/>
                </a:lnTo>
                <a:lnTo>
                  <a:pt x="188535" y="4204"/>
                </a:lnTo>
                <a:lnTo>
                  <a:pt x="186667" y="4204"/>
                </a:lnTo>
                <a:lnTo>
                  <a:pt x="186367" y="4337"/>
                </a:lnTo>
                <a:lnTo>
                  <a:pt x="185133" y="5572"/>
                </a:lnTo>
                <a:lnTo>
                  <a:pt x="185133" y="3770"/>
                </a:lnTo>
                <a:close/>
                <a:moveTo>
                  <a:pt x="183532" y="2936"/>
                </a:moveTo>
                <a:lnTo>
                  <a:pt x="184332" y="3737"/>
                </a:lnTo>
                <a:lnTo>
                  <a:pt x="184332" y="5572"/>
                </a:lnTo>
                <a:lnTo>
                  <a:pt x="183098" y="4337"/>
                </a:lnTo>
                <a:lnTo>
                  <a:pt x="182831" y="4204"/>
                </a:lnTo>
                <a:lnTo>
                  <a:pt x="180930" y="4204"/>
                </a:lnTo>
                <a:lnTo>
                  <a:pt x="182231" y="2936"/>
                </a:lnTo>
                <a:lnTo>
                  <a:pt x="183532" y="2936"/>
                </a:lnTo>
                <a:close/>
                <a:moveTo>
                  <a:pt x="180996" y="401"/>
                </a:moveTo>
                <a:lnTo>
                  <a:pt x="181797" y="1202"/>
                </a:lnTo>
                <a:lnTo>
                  <a:pt x="181797" y="2503"/>
                </a:lnTo>
                <a:lnTo>
                  <a:pt x="180529" y="3804"/>
                </a:lnTo>
                <a:lnTo>
                  <a:pt x="180529" y="1735"/>
                </a:lnTo>
                <a:lnTo>
                  <a:pt x="179162" y="401"/>
                </a:lnTo>
                <a:lnTo>
                  <a:pt x="180996" y="401"/>
                </a:lnTo>
                <a:close/>
                <a:moveTo>
                  <a:pt x="178061" y="401"/>
                </a:moveTo>
                <a:lnTo>
                  <a:pt x="179729" y="2069"/>
                </a:lnTo>
                <a:lnTo>
                  <a:pt x="179729" y="4104"/>
                </a:lnTo>
                <a:lnTo>
                  <a:pt x="174025" y="4104"/>
                </a:lnTo>
                <a:lnTo>
                  <a:pt x="170289" y="401"/>
                </a:lnTo>
                <a:close/>
                <a:moveTo>
                  <a:pt x="168387" y="401"/>
                </a:moveTo>
                <a:lnTo>
                  <a:pt x="164685" y="4104"/>
                </a:lnTo>
                <a:lnTo>
                  <a:pt x="158947" y="4104"/>
                </a:lnTo>
                <a:lnTo>
                  <a:pt x="158947" y="2069"/>
                </a:lnTo>
                <a:lnTo>
                  <a:pt x="160649" y="401"/>
                </a:lnTo>
                <a:close/>
                <a:moveTo>
                  <a:pt x="157713" y="401"/>
                </a:moveTo>
                <a:lnTo>
                  <a:pt x="159514" y="401"/>
                </a:lnTo>
                <a:lnTo>
                  <a:pt x="158180" y="1735"/>
                </a:lnTo>
                <a:lnTo>
                  <a:pt x="158180" y="3804"/>
                </a:lnTo>
                <a:lnTo>
                  <a:pt x="156879" y="2503"/>
                </a:lnTo>
                <a:lnTo>
                  <a:pt x="156879" y="1202"/>
                </a:lnTo>
                <a:close/>
                <a:moveTo>
                  <a:pt x="155178" y="2936"/>
                </a:moveTo>
                <a:lnTo>
                  <a:pt x="156479" y="2936"/>
                </a:lnTo>
                <a:lnTo>
                  <a:pt x="157746" y="4204"/>
                </a:lnTo>
                <a:lnTo>
                  <a:pt x="155845" y="4204"/>
                </a:lnTo>
                <a:lnTo>
                  <a:pt x="155578" y="4337"/>
                </a:lnTo>
                <a:lnTo>
                  <a:pt x="154344" y="5572"/>
                </a:lnTo>
                <a:lnTo>
                  <a:pt x="154344" y="3770"/>
                </a:lnTo>
                <a:close/>
                <a:moveTo>
                  <a:pt x="152743" y="2936"/>
                </a:moveTo>
                <a:lnTo>
                  <a:pt x="153543" y="3737"/>
                </a:lnTo>
                <a:lnTo>
                  <a:pt x="153543" y="5572"/>
                </a:lnTo>
                <a:lnTo>
                  <a:pt x="152309" y="4337"/>
                </a:lnTo>
                <a:lnTo>
                  <a:pt x="152042" y="4204"/>
                </a:lnTo>
                <a:lnTo>
                  <a:pt x="150141" y="4204"/>
                </a:lnTo>
                <a:lnTo>
                  <a:pt x="151442" y="2936"/>
                </a:lnTo>
                <a:lnTo>
                  <a:pt x="152743" y="2936"/>
                </a:lnTo>
                <a:close/>
                <a:moveTo>
                  <a:pt x="150174" y="401"/>
                </a:moveTo>
                <a:lnTo>
                  <a:pt x="151008" y="1202"/>
                </a:lnTo>
                <a:lnTo>
                  <a:pt x="151008" y="2503"/>
                </a:lnTo>
                <a:lnTo>
                  <a:pt x="149741" y="3804"/>
                </a:lnTo>
                <a:lnTo>
                  <a:pt x="149741" y="1735"/>
                </a:lnTo>
                <a:lnTo>
                  <a:pt x="148373" y="401"/>
                </a:lnTo>
                <a:lnTo>
                  <a:pt x="150174" y="401"/>
                </a:lnTo>
                <a:close/>
                <a:moveTo>
                  <a:pt x="147272" y="401"/>
                </a:moveTo>
                <a:lnTo>
                  <a:pt x="148940" y="2069"/>
                </a:lnTo>
                <a:lnTo>
                  <a:pt x="148940" y="4104"/>
                </a:lnTo>
                <a:lnTo>
                  <a:pt x="143236" y="4104"/>
                </a:lnTo>
                <a:lnTo>
                  <a:pt x="139500" y="401"/>
                </a:lnTo>
                <a:close/>
                <a:moveTo>
                  <a:pt x="137599" y="401"/>
                </a:moveTo>
                <a:lnTo>
                  <a:pt x="133863" y="4104"/>
                </a:lnTo>
                <a:lnTo>
                  <a:pt x="128159" y="4104"/>
                </a:lnTo>
                <a:lnTo>
                  <a:pt x="128159" y="2069"/>
                </a:lnTo>
                <a:lnTo>
                  <a:pt x="129860" y="401"/>
                </a:lnTo>
                <a:close/>
                <a:moveTo>
                  <a:pt x="126924" y="401"/>
                </a:moveTo>
                <a:lnTo>
                  <a:pt x="128726" y="401"/>
                </a:lnTo>
                <a:lnTo>
                  <a:pt x="127391" y="1735"/>
                </a:lnTo>
                <a:lnTo>
                  <a:pt x="127391" y="3804"/>
                </a:lnTo>
                <a:lnTo>
                  <a:pt x="126091" y="2503"/>
                </a:lnTo>
                <a:lnTo>
                  <a:pt x="126091" y="1202"/>
                </a:lnTo>
                <a:close/>
                <a:moveTo>
                  <a:pt x="124389" y="2936"/>
                </a:moveTo>
                <a:lnTo>
                  <a:pt x="125657" y="2936"/>
                </a:lnTo>
                <a:lnTo>
                  <a:pt x="126958" y="4204"/>
                </a:lnTo>
                <a:lnTo>
                  <a:pt x="125056" y="4204"/>
                </a:lnTo>
                <a:lnTo>
                  <a:pt x="124790" y="4337"/>
                </a:lnTo>
                <a:lnTo>
                  <a:pt x="123555" y="5572"/>
                </a:lnTo>
                <a:lnTo>
                  <a:pt x="123555" y="3770"/>
                </a:lnTo>
                <a:close/>
                <a:moveTo>
                  <a:pt x="121954" y="2936"/>
                </a:moveTo>
                <a:lnTo>
                  <a:pt x="122755" y="3737"/>
                </a:lnTo>
                <a:lnTo>
                  <a:pt x="122755" y="5572"/>
                </a:lnTo>
                <a:lnTo>
                  <a:pt x="121521" y="4337"/>
                </a:lnTo>
                <a:lnTo>
                  <a:pt x="121254" y="4204"/>
                </a:lnTo>
                <a:lnTo>
                  <a:pt x="119352" y="4204"/>
                </a:lnTo>
                <a:lnTo>
                  <a:pt x="120653" y="2936"/>
                </a:lnTo>
                <a:lnTo>
                  <a:pt x="121954" y="2936"/>
                </a:lnTo>
                <a:close/>
                <a:moveTo>
                  <a:pt x="119386" y="401"/>
                </a:moveTo>
                <a:lnTo>
                  <a:pt x="120220" y="1202"/>
                </a:lnTo>
                <a:lnTo>
                  <a:pt x="120220" y="2503"/>
                </a:lnTo>
                <a:lnTo>
                  <a:pt x="118952" y="3804"/>
                </a:lnTo>
                <a:lnTo>
                  <a:pt x="118952" y="1735"/>
                </a:lnTo>
                <a:lnTo>
                  <a:pt x="117584" y="401"/>
                </a:lnTo>
                <a:lnTo>
                  <a:pt x="119386" y="401"/>
                </a:lnTo>
                <a:close/>
                <a:moveTo>
                  <a:pt x="116450" y="401"/>
                </a:moveTo>
                <a:lnTo>
                  <a:pt x="118152" y="2069"/>
                </a:lnTo>
                <a:lnTo>
                  <a:pt x="118152" y="4104"/>
                </a:lnTo>
                <a:lnTo>
                  <a:pt x="112447" y="4104"/>
                </a:lnTo>
                <a:lnTo>
                  <a:pt x="108711" y="401"/>
                </a:lnTo>
                <a:close/>
                <a:moveTo>
                  <a:pt x="106810" y="401"/>
                </a:moveTo>
                <a:lnTo>
                  <a:pt x="103074" y="4104"/>
                </a:lnTo>
                <a:lnTo>
                  <a:pt x="97370" y="4104"/>
                </a:lnTo>
                <a:lnTo>
                  <a:pt x="97370" y="2069"/>
                </a:lnTo>
                <a:lnTo>
                  <a:pt x="99071" y="401"/>
                </a:lnTo>
                <a:close/>
                <a:moveTo>
                  <a:pt x="96136" y="401"/>
                </a:moveTo>
                <a:lnTo>
                  <a:pt x="97937" y="401"/>
                </a:lnTo>
                <a:lnTo>
                  <a:pt x="96569" y="1735"/>
                </a:lnTo>
                <a:lnTo>
                  <a:pt x="96569" y="3804"/>
                </a:lnTo>
                <a:lnTo>
                  <a:pt x="95302" y="2503"/>
                </a:lnTo>
                <a:lnTo>
                  <a:pt x="95302" y="1202"/>
                </a:lnTo>
                <a:close/>
                <a:moveTo>
                  <a:pt x="93567" y="2936"/>
                </a:moveTo>
                <a:lnTo>
                  <a:pt x="94868" y="2936"/>
                </a:lnTo>
                <a:lnTo>
                  <a:pt x="96169" y="4204"/>
                </a:lnTo>
                <a:lnTo>
                  <a:pt x="94268" y="4204"/>
                </a:lnTo>
                <a:lnTo>
                  <a:pt x="94001" y="4337"/>
                </a:lnTo>
                <a:lnTo>
                  <a:pt x="92767" y="5572"/>
                </a:lnTo>
                <a:lnTo>
                  <a:pt x="92767" y="3770"/>
                </a:lnTo>
                <a:close/>
                <a:moveTo>
                  <a:pt x="91166" y="2936"/>
                </a:moveTo>
                <a:lnTo>
                  <a:pt x="91966" y="3737"/>
                </a:lnTo>
                <a:lnTo>
                  <a:pt x="91966" y="5572"/>
                </a:lnTo>
                <a:lnTo>
                  <a:pt x="90732" y="4337"/>
                </a:lnTo>
                <a:lnTo>
                  <a:pt x="90465" y="4204"/>
                </a:lnTo>
                <a:lnTo>
                  <a:pt x="88564" y="4204"/>
                </a:lnTo>
                <a:lnTo>
                  <a:pt x="89865" y="2936"/>
                </a:lnTo>
                <a:lnTo>
                  <a:pt x="91166" y="2936"/>
                </a:lnTo>
                <a:close/>
                <a:moveTo>
                  <a:pt x="88597" y="401"/>
                </a:moveTo>
                <a:lnTo>
                  <a:pt x="89431" y="1202"/>
                </a:lnTo>
                <a:lnTo>
                  <a:pt x="89431" y="2503"/>
                </a:lnTo>
                <a:lnTo>
                  <a:pt x="88130" y="3804"/>
                </a:lnTo>
                <a:lnTo>
                  <a:pt x="88130" y="1735"/>
                </a:lnTo>
                <a:lnTo>
                  <a:pt x="86796" y="401"/>
                </a:lnTo>
                <a:lnTo>
                  <a:pt x="88597" y="401"/>
                </a:lnTo>
                <a:close/>
                <a:moveTo>
                  <a:pt x="85662" y="401"/>
                </a:moveTo>
                <a:lnTo>
                  <a:pt x="87363" y="2069"/>
                </a:lnTo>
                <a:lnTo>
                  <a:pt x="87363" y="4104"/>
                </a:lnTo>
                <a:lnTo>
                  <a:pt x="81659" y="4104"/>
                </a:lnTo>
                <a:lnTo>
                  <a:pt x="77923" y="401"/>
                </a:lnTo>
                <a:close/>
                <a:moveTo>
                  <a:pt x="76021" y="401"/>
                </a:moveTo>
                <a:lnTo>
                  <a:pt x="72285" y="4104"/>
                </a:lnTo>
                <a:lnTo>
                  <a:pt x="66581" y="4104"/>
                </a:lnTo>
                <a:lnTo>
                  <a:pt x="66581" y="2069"/>
                </a:lnTo>
                <a:lnTo>
                  <a:pt x="68249" y="401"/>
                </a:lnTo>
                <a:close/>
                <a:moveTo>
                  <a:pt x="65347" y="401"/>
                </a:moveTo>
                <a:lnTo>
                  <a:pt x="67148" y="401"/>
                </a:lnTo>
                <a:lnTo>
                  <a:pt x="65781" y="1735"/>
                </a:lnTo>
                <a:lnTo>
                  <a:pt x="65781" y="3804"/>
                </a:lnTo>
                <a:lnTo>
                  <a:pt x="64513" y="2503"/>
                </a:lnTo>
                <a:lnTo>
                  <a:pt x="64513" y="1202"/>
                </a:lnTo>
                <a:close/>
                <a:moveTo>
                  <a:pt x="62779" y="2936"/>
                </a:moveTo>
                <a:lnTo>
                  <a:pt x="64080" y="2936"/>
                </a:lnTo>
                <a:lnTo>
                  <a:pt x="65381" y="4204"/>
                </a:lnTo>
                <a:lnTo>
                  <a:pt x="63479" y="4204"/>
                </a:lnTo>
                <a:lnTo>
                  <a:pt x="63212" y="4337"/>
                </a:lnTo>
                <a:lnTo>
                  <a:pt x="61978" y="5572"/>
                </a:lnTo>
                <a:lnTo>
                  <a:pt x="61978" y="3770"/>
                </a:lnTo>
                <a:close/>
                <a:moveTo>
                  <a:pt x="60344" y="2936"/>
                </a:moveTo>
                <a:lnTo>
                  <a:pt x="61178" y="3737"/>
                </a:lnTo>
                <a:lnTo>
                  <a:pt x="61178" y="5572"/>
                </a:lnTo>
                <a:lnTo>
                  <a:pt x="59943" y="4337"/>
                </a:lnTo>
                <a:lnTo>
                  <a:pt x="59676" y="4204"/>
                </a:lnTo>
                <a:lnTo>
                  <a:pt x="57775" y="4204"/>
                </a:lnTo>
                <a:lnTo>
                  <a:pt x="59043" y="2936"/>
                </a:lnTo>
                <a:lnTo>
                  <a:pt x="60344" y="2936"/>
                </a:lnTo>
                <a:close/>
                <a:moveTo>
                  <a:pt x="57808" y="401"/>
                </a:moveTo>
                <a:lnTo>
                  <a:pt x="58642" y="1202"/>
                </a:lnTo>
                <a:lnTo>
                  <a:pt x="58642" y="2503"/>
                </a:lnTo>
                <a:lnTo>
                  <a:pt x="57341" y="3804"/>
                </a:lnTo>
                <a:lnTo>
                  <a:pt x="57341" y="1735"/>
                </a:lnTo>
                <a:lnTo>
                  <a:pt x="56007" y="401"/>
                </a:lnTo>
                <a:lnTo>
                  <a:pt x="57808" y="401"/>
                </a:lnTo>
                <a:close/>
                <a:moveTo>
                  <a:pt x="54873" y="401"/>
                </a:moveTo>
                <a:lnTo>
                  <a:pt x="56574" y="2069"/>
                </a:lnTo>
                <a:lnTo>
                  <a:pt x="56574" y="4104"/>
                </a:lnTo>
                <a:lnTo>
                  <a:pt x="50837" y="4104"/>
                </a:lnTo>
                <a:lnTo>
                  <a:pt x="47134" y="401"/>
                </a:lnTo>
                <a:close/>
                <a:moveTo>
                  <a:pt x="45233" y="401"/>
                </a:moveTo>
                <a:lnTo>
                  <a:pt x="41497" y="4104"/>
                </a:lnTo>
                <a:lnTo>
                  <a:pt x="35793" y="4104"/>
                </a:lnTo>
                <a:lnTo>
                  <a:pt x="35793" y="2069"/>
                </a:lnTo>
                <a:lnTo>
                  <a:pt x="37461" y="401"/>
                </a:lnTo>
                <a:close/>
                <a:moveTo>
                  <a:pt x="34525" y="401"/>
                </a:moveTo>
                <a:lnTo>
                  <a:pt x="36360" y="401"/>
                </a:lnTo>
                <a:lnTo>
                  <a:pt x="34992" y="1735"/>
                </a:lnTo>
                <a:lnTo>
                  <a:pt x="34992" y="3804"/>
                </a:lnTo>
                <a:lnTo>
                  <a:pt x="33725" y="2503"/>
                </a:lnTo>
                <a:lnTo>
                  <a:pt x="33725" y="1202"/>
                </a:lnTo>
                <a:close/>
                <a:moveTo>
                  <a:pt x="31990" y="2936"/>
                </a:moveTo>
                <a:lnTo>
                  <a:pt x="33291" y="2936"/>
                </a:lnTo>
                <a:lnTo>
                  <a:pt x="34592" y="4204"/>
                </a:lnTo>
                <a:lnTo>
                  <a:pt x="32691" y="4204"/>
                </a:lnTo>
                <a:lnTo>
                  <a:pt x="32424" y="4337"/>
                </a:lnTo>
                <a:lnTo>
                  <a:pt x="31189" y="5572"/>
                </a:lnTo>
                <a:lnTo>
                  <a:pt x="31189" y="3770"/>
                </a:lnTo>
                <a:close/>
                <a:moveTo>
                  <a:pt x="29555" y="2936"/>
                </a:moveTo>
                <a:lnTo>
                  <a:pt x="30389" y="3737"/>
                </a:lnTo>
                <a:lnTo>
                  <a:pt x="30389" y="5572"/>
                </a:lnTo>
                <a:lnTo>
                  <a:pt x="29155" y="4337"/>
                </a:lnTo>
                <a:lnTo>
                  <a:pt x="28854" y="4204"/>
                </a:lnTo>
                <a:lnTo>
                  <a:pt x="26986" y="4204"/>
                </a:lnTo>
                <a:lnTo>
                  <a:pt x="28254" y="2936"/>
                </a:lnTo>
                <a:lnTo>
                  <a:pt x="29555" y="2936"/>
                </a:lnTo>
                <a:close/>
                <a:moveTo>
                  <a:pt x="27020" y="401"/>
                </a:moveTo>
                <a:lnTo>
                  <a:pt x="27854" y="1202"/>
                </a:lnTo>
                <a:lnTo>
                  <a:pt x="27854" y="2503"/>
                </a:lnTo>
                <a:lnTo>
                  <a:pt x="26553" y="3804"/>
                </a:lnTo>
                <a:lnTo>
                  <a:pt x="26553" y="1735"/>
                </a:lnTo>
                <a:lnTo>
                  <a:pt x="25219" y="401"/>
                </a:lnTo>
                <a:lnTo>
                  <a:pt x="27020" y="401"/>
                </a:lnTo>
                <a:close/>
                <a:moveTo>
                  <a:pt x="24084" y="401"/>
                </a:moveTo>
                <a:lnTo>
                  <a:pt x="25786" y="2069"/>
                </a:lnTo>
                <a:lnTo>
                  <a:pt x="25786" y="4104"/>
                </a:lnTo>
                <a:lnTo>
                  <a:pt x="20048" y="4104"/>
                </a:lnTo>
                <a:lnTo>
                  <a:pt x="16346" y="401"/>
                </a:lnTo>
                <a:close/>
                <a:moveTo>
                  <a:pt x="14444" y="401"/>
                </a:moveTo>
                <a:lnTo>
                  <a:pt x="10708" y="4104"/>
                </a:lnTo>
                <a:lnTo>
                  <a:pt x="5004" y="4104"/>
                </a:lnTo>
                <a:lnTo>
                  <a:pt x="5004" y="2069"/>
                </a:lnTo>
                <a:lnTo>
                  <a:pt x="6672" y="401"/>
                </a:lnTo>
                <a:close/>
                <a:moveTo>
                  <a:pt x="3736" y="401"/>
                </a:moveTo>
                <a:lnTo>
                  <a:pt x="5571" y="401"/>
                </a:lnTo>
                <a:lnTo>
                  <a:pt x="4203" y="1735"/>
                </a:lnTo>
                <a:lnTo>
                  <a:pt x="4203" y="3804"/>
                </a:lnTo>
                <a:lnTo>
                  <a:pt x="2936" y="2503"/>
                </a:lnTo>
                <a:lnTo>
                  <a:pt x="2936" y="1202"/>
                </a:lnTo>
                <a:close/>
                <a:moveTo>
                  <a:pt x="367" y="3737"/>
                </a:moveTo>
                <a:lnTo>
                  <a:pt x="1201" y="2936"/>
                </a:lnTo>
                <a:lnTo>
                  <a:pt x="2502" y="2936"/>
                </a:lnTo>
                <a:lnTo>
                  <a:pt x="3803" y="4204"/>
                </a:lnTo>
                <a:lnTo>
                  <a:pt x="1902" y="4204"/>
                </a:lnTo>
                <a:lnTo>
                  <a:pt x="1635" y="4337"/>
                </a:lnTo>
                <a:lnTo>
                  <a:pt x="367" y="5572"/>
                </a:lnTo>
                <a:lnTo>
                  <a:pt x="367" y="3737"/>
                </a:lnTo>
                <a:close/>
                <a:moveTo>
                  <a:pt x="367" y="6672"/>
                </a:moveTo>
                <a:lnTo>
                  <a:pt x="2069" y="5004"/>
                </a:lnTo>
                <a:lnTo>
                  <a:pt x="4103" y="5004"/>
                </a:lnTo>
                <a:lnTo>
                  <a:pt x="4103" y="10709"/>
                </a:lnTo>
                <a:lnTo>
                  <a:pt x="367" y="14445"/>
                </a:lnTo>
                <a:close/>
                <a:moveTo>
                  <a:pt x="367" y="16346"/>
                </a:moveTo>
                <a:lnTo>
                  <a:pt x="4103" y="20082"/>
                </a:lnTo>
                <a:lnTo>
                  <a:pt x="4103" y="25786"/>
                </a:lnTo>
                <a:lnTo>
                  <a:pt x="2069" y="25786"/>
                </a:lnTo>
                <a:lnTo>
                  <a:pt x="367" y="24085"/>
                </a:lnTo>
                <a:close/>
                <a:moveTo>
                  <a:pt x="1201" y="27854"/>
                </a:moveTo>
                <a:lnTo>
                  <a:pt x="367" y="27020"/>
                </a:lnTo>
                <a:lnTo>
                  <a:pt x="367" y="25219"/>
                </a:lnTo>
                <a:lnTo>
                  <a:pt x="1635" y="26453"/>
                </a:lnTo>
                <a:lnTo>
                  <a:pt x="1902" y="26587"/>
                </a:lnTo>
                <a:lnTo>
                  <a:pt x="3803" y="26587"/>
                </a:lnTo>
                <a:lnTo>
                  <a:pt x="2502" y="27854"/>
                </a:lnTo>
                <a:lnTo>
                  <a:pt x="1201" y="27854"/>
                </a:lnTo>
                <a:close/>
                <a:moveTo>
                  <a:pt x="2936" y="29555"/>
                </a:moveTo>
                <a:lnTo>
                  <a:pt x="2936" y="28254"/>
                </a:lnTo>
                <a:lnTo>
                  <a:pt x="4203" y="26987"/>
                </a:lnTo>
                <a:lnTo>
                  <a:pt x="4203" y="29022"/>
                </a:lnTo>
                <a:lnTo>
                  <a:pt x="5571" y="30389"/>
                </a:lnTo>
                <a:lnTo>
                  <a:pt x="3736" y="30389"/>
                </a:lnTo>
                <a:close/>
                <a:moveTo>
                  <a:pt x="3736" y="31190"/>
                </a:moveTo>
                <a:lnTo>
                  <a:pt x="5571" y="31190"/>
                </a:lnTo>
                <a:lnTo>
                  <a:pt x="4203" y="32524"/>
                </a:lnTo>
                <a:lnTo>
                  <a:pt x="4203" y="34592"/>
                </a:lnTo>
                <a:lnTo>
                  <a:pt x="2936" y="33291"/>
                </a:lnTo>
                <a:lnTo>
                  <a:pt x="2936" y="31990"/>
                </a:lnTo>
                <a:close/>
                <a:moveTo>
                  <a:pt x="367" y="34559"/>
                </a:moveTo>
                <a:lnTo>
                  <a:pt x="1201" y="33725"/>
                </a:lnTo>
                <a:lnTo>
                  <a:pt x="2502" y="33725"/>
                </a:lnTo>
                <a:lnTo>
                  <a:pt x="3803" y="34993"/>
                </a:lnTo>
                <a:lnTo>
                  <a:pt x="1902" y="34993"/>
                </a:lnTo>
                <a:lnTo>
                  <a:pt x="1635" y="35126"/>
                </a:lnTo>
                <a:lnTo>
                  <a:pt x="367" y="36360"/>
                </a:lnTo>
                <a:lnTo>
                  <a:pt x="367" y="34559"/>
                </a:lnTo>
                <a:close/>
                <a:moveTo>
                  <a:pt x="367" y="37494"/>
                </a:moveTo>
                <a:lnTo>
                  <a:pt x="2069" y="35793"/>
                </a:lnTo>
                <a:lnTo>
                  <a:pt x="4103" y="35793"/>
                </a:lnTo>
                <a:lnTo>
                  <a:pt x="4103" y="41497"/>
                </a:lnTo>
                <a:lnTo>
                  <a:pt x="367" y="45233"/>
                </a:lnTo>
                <a:close/>
                <a:moveTo>
                  <a:pt x="367" y="47135"/>
                </a:moveTo>
                <a:lnTo>
                  <a:pt x="4103" y="50871"/>
                </a:lnTo>
                <a:lnTo>
                  <a:pt x="4103" y="56575"/>
                </a:lnTo>
                <a:lnTo>
                  <a:pt x="2069" y="56575"/>
                </a:lnTo>
                <a:lnTo>
                  <a:pt x="367" y="54874"/>
                </a:lnTo>
                <a:close/>
                <a:moveTo>
                  <a:pt x="1201" y="58643"/>
                </a:moveTo>
                <a:lnTo>
                  <a:pt x="367" y="57809"/>
                </a:lnTo>
                <a:lnTo>
                  <a:pt x="367" y="56008"/>
                </a:lnTo>
                <a:lnTo>
                  <a:pt x="1635" y="57242"/>
                </a:lnTo>
                <a:lnTo>
                  <a:pt x="1902" y="57375"/>
                </a:lnTo>
                <a:lnTo>
                  <a:pt x="3803" y="57375"/>
                </a:lnTo>
                <a:lnTo>
                  <a:pt x="2502" y="58643"/>
                </a:lnTo>
                <a:lnTo>
                  <a:pt x="1201" y="58643"/>
                </a:lnTo>
                <a:close/>
                <a:moveTo>
                  <a:pt x="2936" y="60377"/>
                </a:moveTo>
                <a:lnTo>
                  <a:pt x="2936" y="59077"/>
                </a:lnTo>
                <a:lnTo>
                  <a:pt x="4203" y="57776"/>
                </a:lnTo>
                <a:lnTo>
                  <a:pt x="4203" y="59844"/>
                </a:lnTo>
                <a:lnTo>
                  <a:pt x="5571" y="61178"/>
                </a:lnTo>
                <a:lnTo>
                  <a:pt x="3736" y="61178"/>
                </a:lnTo>
                <a:close/>
                <a:moveTo>
                  <a:pt x="3736" y="61979"/>
                </a:moveTo>
                <a:lnTo>
                  <a:pt x="5571" y="61979"/>
                </a:lnTo>
                <a:lnTo>
                  <a:pt x="4203" y="63313"/>
                </a:lnTo>
                <a:lnTo>
                  <a:pt x="4203" y="65381"/>
                </a:lnTo>
                <a:lnTo>
                  <a:pt x="2903" y="64080"/>
                </a:lnTo>
                <a:lnTo>
                  <a:pt x="2903" y="62779"/>
                </a:lnTo>
                <a:close/>
                <a:moveTo>
                  <a:pt x="367" y="65348"/>
                </a:moveTo>
                <a:lnTo>
                  <a:pt x="1201" y="64514"/>
                </a:lnTo>
                <a:lnTo>
                  <a:pt x="2502" y="64514"/>
                </a:lnTo>
                <a:lnTo>
                  <a:pt x="3803" y="65815"/>
                </a:lnTo>
                <a:lnTo>
                  <a:pt x="1902" y="65815"/>
                </a:lnTo>
                <a:lnTo>
                  <a:pt x="1635" y="65915"/>
                </a:lnTo>
                <a:lnTo>
                  <a:pt x="367" y="67149"/>
                </a:lnTo>
                <a:lnTo>
                  <a:pt x="367" y="65348"/>
                </a:lnTo>
                <a:close/>
                <a:moveTo>
                  <a:pt x="367" y="68283"/>
                </a:moveTo>
                <a:lnTo>
                  <a:pt x="2069" y="66582"/>
                </a:lnTo>
                <a:lnTo>
                  <a:pt x="4103" y="66582"/>
                </a:lnTo>
                <a:lnTo>
                  <a:pt x="4103" y="72286"/>
                </a:lnTo>
                <a:lnTo>
                  <a:pt x="367" y="76022"/>
                </a:lnTo>
                <a:close/>
                <a:moveTo>
                  <a:pt x="367" y="77923"/>
                </a:moveTo>
                <a:lnTo>
                  <a:pt x="4103" y="81659"/>
                </a:lnTo>
                <a:lnTo>
                  <a:pt x="4103" y="87363"/>
                </a:lnTo>
                <a:lnTo>
                  <a:pt x="2069" y="87363"/>
                </a:lnTo>
                <a:lnTo>
                  <a:pt x="367" y="85662"/>
                </a:lnTo>
                <a:close/>
                <a:moveTo>
                  <a:pt x="1201" y="89432"/>
                </a:moveTo>
                <a:lnTo>
                  <a:pt x="367" y="88598"/>
                </a:lnTo>
                <a:lnTo>
                  <a:pt x="367" y="86796"/>
                </a:lnTo>
                <a:lnTo>
                  <a:pt x="1635" y="88031"/>
                </a:lnTo>
                <a:lnTo>
                  <a:pt x="1902" y="88164"/>
                </a:lnTo>
                <a:lnTo>
                  <a:pt x="3803" y="88164"/>
                </a:lnTo>
                <a:lnTo>
                  <a:pt x="2502" y="89432"/>
                </a:lnTo>
                <a:lnTo>
                  <a:pt x="1201" y="89432"/>
                </a:lnTo>
                <a:close/>
                <a:moveTo>
                  <a:pt x="2936" y="91166"/>
                </a:moveTo>
                <a:lnTo>
                  <a:pt x="2936" y="89865"/>
                </a:lnTo>
                <a:lnTo>
                  <a:pt x="4203" y="88564"/>
                </a:lnTo>
                <a:lnTo>
                  <a:pt x="4203" y="90632"/>
                </a:lnTo>
                <a:lnTo>
                  <a:pt x="5571" y="91967"/>
                </a:lnTo>
                <a:lnTo>
                  <a:pt x="3736" y="91967"/>
                </a:lnTo>
                <a:close/>
                <a:moveTo>
                  <a:pt x="3736" y="92767"/>
                </a:moveTo>
                <a:lnTo>
                  <a:pt x="5571" y="92767"/>
                </a:lnTo>
                <a:lnTo>
                  <a:pt x="4203" y="94102"/>
                </a:lnTo>
                <a:lnTo>
                  <a:pt x="4203" y="96170"/>
                </a:lnTo>
                <a:lnTo>
                  <a:pt x="2936" y="94869"/>
                </a:lnTo>
                <a:lnTo>
                  <a:pt x="2936" y="93568"/>
                </a:lnTo>
                <a:close/>
                <a:moveTo>
                  <a:pt x="367" y="96136"/>
                </a:moveTo>
                <a:lnTo>
                  <a:pt x="1201" y="95302"/>
                </a:lnTo>
                <a:lnTo>
                  <a:pt x="2502" y="95302"/>
                </a:lnTo>
                <a:lnTo>
                  <a:pt x="3803" y="96603"/>
                </a:lnTo>
                <a:lnTo>
                  <a:pt x="1902" y="96603"/>
                </a:lnTo>
                <a:lnTo>
                  <a:pt x="1635" y="96703"/>
                </a:lnTo>
                <a:lnTo>
                  <a:pt x="367" y="97938"/>
                </a:lnTo>
                <a:lnTo>
                  <a:pt x="367" y="96136"/>
                </a:lnTo>
                <a:close/>
                <a:moveTo>
                  <a:pt x="367" y="99072"/>
                </a:moveTo>
                <a:lnTo>
                  <a:pt x="2069" y="97371"/>
                </a:lnTo>
                <a:lnTo>
                  <a:pt x="4103" y="97371"/>
                </a:lnTo>
                <a:lnTo>
                  <a:pt x="4103" y="103108"/>
                </a:lnTo>
                <a:lnTo>
                  <a:pt x="367" y="106811"/>
                </a:lnTo>
                <a:close/>
                <a:moveTo>
                  <a:pt x="367" y="108712"/>
                </a:moveTo>
                <a:lnTo>
                  <a:pt x="4103" y="112448"/>
                </a:lnTo>
                <a:lnTo>
                  <a:pt x="4103" y="118152"/>
                </a:lnTo>
                <a:lnTo>
                  <a:pt x="2069" y="118152"/>
                </a:lnTo>
                <a:lnTo>
                  <a:pt x="367" y="116484"/>
                </a:lnTo>
                <a:close/>
                <a:moveTo>
                  <a:pt x="1201" y="120220"/>
                </a:moveTo>
                <a:lnTo>
                  <a:pt x="367" y="119386"/>
                </a:lnTo>
                <a:lnTo>
                  <a:pt x="367" y="117585"/>
                </a:lnTo>
                <a:lnTo>
                  <a:pt x="1635" y="118819"/>
                </a:lnTo>
                <a:lnTo>
                  <a:pt x="1902" y="118953"/>
                </a:lnTo>
                <a:lnTo>
                  <a:pt x="3803" y="118953"/>
                </a:lnTo>
                <a:lnTo>
                  <a:pt x="2502" y="120220"/>
                </a:lnTo>
                <a:lnTo>
                  <a:pt x="1201" y="120220"/>
                </a:lnTo>
                <a:close/>
                <a:moveTo>
                  <a:pt x="3736" y="122755"/>
                </a:moveTo>
                <a:lnTo>
                  <a:pt x="2936" y="121955"/>
                </a:lnTo>
                <a:lnTo>
                  <a:pt x="2936" y="120654"/>
                </a:lnTo>
                <a:lnTo>
                  <a:pt x="4203" y="119353"/>
                </a:lnTo>
                <a:lnTo>
                  <a:pt x="4203" y="121421"/>
                </a:lnTo>
                <a:lnTo>
                  <a:pt x="5571" y="122755"/>
                </a:lnTo>
                <a:lnTo>
                  <a:pt x="3736" y="122755"/>
                </a:lnTo>
                <a:close/>
                <a:moveTo>
                  <a:pt x="6672" y="122755"/>
                </a:moveTo>
                <a:lnTo>
                  <a:pt x="5004" y="121088"/>
                </a:lnTo>
                <a:lnTo>
                  <a:pt x="5004" y="119053"/>
                </a:lnTo>
                <a:lnTo>
                  <a:pt x="10708" y="119053"/>
                </a:lnTo>
                <a:lnTo>
                  <a:pt x="14444" y="122755"/>
                </a:lnTo>
                <a:lnTo>
                  <a:pt x="6672" y="122755"/>
                </a:lnTo>
                <a:close/>
                <a:moveTo>
                  <a:pt x="16346" y="122755"/>
                </a:moveTo>
                <a:lnTo>
                  <a:pt x="20048" y="119053"/>
                </a:lnTo>
                <a:lnTo>
                  <a:pt x="25752" y="119053"/>
                </a:lnTo>
                <a:lnTo>
                  <a:pt x="25752" y="121088"/>
                </a:lnTo>
                <a:lnTo>
                  <a:pt x="24084" y="122755"/>
                </a:lnTo>
                <a:lnTo>
                  <a:pt x="16346" y="122755"/>
                </a:lnTo>
                <a:close/>
                <a:moveTo>
                  <a:pt x="27020" y="122755"/>
                </a:moveTo>
                <a:lnTo>
                  <a:pt x="25219" y="122755"/>
                </a:lnTo>
                <a:lnTo>
                  <a:pt x="26553" y="121421"/>
                </a:lnTo>
                <a:lnTo>
                  <a:pt x="26553" y="119353"/>
                </a:lnTo>
                <a:lnTo>
                  <a:pt x="27854" y="120654"/>
                </a:lnTo>
                <a:lnTo>
                  <a:pt x="27854" y="121955"/>
                </a:lnTo>
                <a:close/>
                <a:moveTo>
                  <a:pt x="29555" y="120220"/>
                </a:moveTo>
                <a:lnTo>
                  <a:pt x="28254" y="120220"/>
                </a:lnTo>
                <a:lnTo>
                  <a:pt x="26986" y="118953"/>
                </a:lnTo>
                <a:lnTo>
                  <a:pt x="28854" y="118953"/>
                </a:lnTo>
                <a:lnTo>
                  <a:pt x="29155" y="118819"/>
                </a:lnTo>
                <a:lnTo>
                  <a:pt x="30389" y="117585"/>
                </a:lnTo>
                <a:lnTo>
                  <a:pt x="30389" y="119386"/>
                </a:lnTo>
                <a:close/>
                <a:moveTo>
                  <a:pt x="31990" y="120220"/>
                </a:moveTo>
                <a:lnTo>
                  <a:pt x="31189" y="119386"/>
                </a:lnTo>
                <a:lnTo>
                  <a:pt x="31189" y="117585"/>
                </a:lnTo>
                <a:lnTo>
                  <a:pt x="32424" y="118819"/>
                </a:lnTo>
                <a:lnTo>
                  <a:pt x="32691" y="118953"/>
                </a:lnTo>
                <a:lnTo>
                  <a:pt x="34592" y="118953"/>
                </a:lnTo>
                <a:lnTo>
                  <a:pt x="33291" y="120220"/>
                </a:lnTo>
                <a:lnTo>
                  <a:pt x="31990" y="120220"/>
                </a:lnTo>
                <a:close/>
                <a:moveTo>
                  <a:pt x="34525" y="122755"/>
                </a:moveTo>
                <a:lnTo>
                  <a:pt x="33725" y="121955"/>
                </a:lnTo>
                <a:lnTo>
                  <a:pt x="33725" y="120654"/>
                </a:lnTo>
                <a:lnTo>
                  <a:pt x="34992" y="119353"/>
                </a:lnTo>
                <a:lnTo>
                  <a:pt x="34992" y="121421"/>
                </a:lnTo>
                <a:lnTo>
                  <a:pt x="36360" y="122755"/>
                </a:lnTo>
                <a:lnTo>
                  <a:pt x="34525" y="122755"/>
                </a:lnTo>
                <a:close/>
                <a:moveTo>
                  <a:pt x="37461" y="122755"/>
                </a:moveTo>
                <a:lnTo>
                  <a:pt x="35793" y="121088"/>
                </a:lnTo>
                <a:lnTo>
                  <a:pt x="35793" y="119053"/>
                </a:lnTo>
                <a:lnTo>
                  <a:pt x="41497" y="119053"/>
                </a:lnTo>
                <a:lnTo>
                  <a:pt x="45233" y="122755"/>
                </a:lnTo>
                <a:lnTo>
                  <a:pt x="37461" y="122755"/>
                </a:lnTo>
                <a:close/>
                <a:moveTo>
                  <a:pt x="47134" y="122755"/>
                </a:moveTo>
                <a:lnTo>
                  <a:pt x="50837" y="119053"/>
                </a:lnTo>
                <a:lnTo>
                  <a:pt x="56574" y="119053"/>
                </a:lnTo>
                <a:lnTo>
                  <a:pt x="56574" y="121088"/>
                </a:lnTo>
                <a:lnTo>
                  <a:pt x="54873" y="122755"/>
                </a:lnTo>
                <a:lnTo>
                  <a:pt x="47134" y="122755"/>
                </a:lnTo>
                <a:close/>
                <a:moveTo>
                  <a:pt x="57808" y="122755"/>
                </a:moveTo>
                <a:lnTo>
                  <a:pt x="56007" y="122755"/>
                </a:lnTo>
                <a:lnTo>
                  <a:pt x="57341" y="121421"/>
                </a:lnTo>
                <a:lnTo>
                  <a:pt x="57341" y="119353"/>
                </a:lnTo>
                <a:lnTo>
                  <a:pt x="58642" y="120654"/>
                </a:lnTo>
                <a:lnTo>
                  <a:pt x="58642" y="121955"/>
                </a:lnTo>
                <a:close/>
                <a:moveTo>
                  <a:pt x="60344" y="120220"/>
                </a:moveTo>
                <a:lnTo>
                  <a:pt x="59043" y="120220"/>
                </a:lnTo>
                <a:lnTo>
                  <a:pt x="57775" y="118953"/>
                </a:lnTo>
                <a:lnTo>
                  <a:pt x="59676" y="118953"/>
                </a:lnTo>
                <a:lnTo>
                  <a:pt x="59943" y="118819"/>
                </a:lnTo>
                <a:lnTo>
                  <a:pt x="61178" y="117585"/>
                </a:lnTo>
                <a:lnTo>
                  <a:pt x="61178" y="119386"/>
                </a:lnTo>
                <a:close/>
                <a:moveTo>
                  <a:pt x="62779" y="120220"/>
                </a:moveTo>
                <a:lnTo>
                  <a:pt x="61978" y="119386"/>
                </a:lnTo>
                <a:lnTo>
                  <a:pt x="61978" y="117585"/>
                </a:lnTo>
                <a:lnTo>
                  <a:pt x="63212" y="118819"/>
                </a:lnTo>
                <a:lnTo>
                  <a:pt x="63479" y="118953"/>
                </a:lnTo>
                <a:lnTo>
                  <a:pt x="65381" y="118953"/>
                </a:lnTo>
                <a:lnTo>
                  <a:pt x="64080" y="120220"/>
                </a:lnTo>
                <a:lnTo>
                  <a:pt x="62779" y="120220"/>
                </a:lnTo>
                <a:close/>
                <a:moveTo>
                  <a:pt x="65347" y="122755"/>
                </a:moveTo>
                <a:lnTo>
                  <a:pt x="64513" y="121955"/>
                </a:lnTo>
                <a:lnTo>
                  <a:pt x="64513" y="120654"/>
                </a:lnTo>
                <a:lnTo>
                  <a:pt x="65781" y="119353"/>
                </a:lnTo>
                <a:lnTo>
                  <a:pt x="65781" y="121421"/>
                </a:lnTo>
                <a:lnTo>
                  <a:pt x="67148" y="122755"/>
                </a:lnTo>
                <a:lnTo>
                  <a:pt x="65347" y="122755"/>
                </a:lnTo>
                <a:close/>
                <a:moveTo>
                  <a:pt x="68249" y="122755"/>
                </a:moveTo>
                <a:lnTo>
                  <a:pt x="66581" y="121088"/>
                </a:lnTo>
                <a:lnTo>
                  <a:pt x="66581" y="119053"/>
                </a:lnTo>
                <a:lnTo>
                  <a:pt x="72285" y="119053"/>
                </a:lnTo>
                <a:lnTo>
                  <a:pt x="76021" y="122755"/>
                </a:lnTo>
                <a:lnTo>
                  <a:pt x="68249" y="122755"/>
                </a:lnTo>
                <a:close/>
                <a:moveTo>
                  <a:pt x="77923" y="122755"/>
                </a:moveTo>
                <a:lnTo>
                  <a:pt x="81659" y="119053"/>
                </a:lnTo>
                <a:lnTo>
                  <a:pt x="87363" y="119053"/>
                </a:lnTo>
                <a:lnTo>
                  <a:pt x="87363" y="121088"/>
                </a:lnTo>
                <a:lnTo>
                  <a:pt x="85662" y="122755"/>
                </a:lnTo>
                <a:lnTo>
                  <a:pt x="77923" y="122755"/>
                </a:lnTo>
                <a:close/>
                <a:moveTo>
                  <a:pt x="88597" y="122755"/>
                </a:moveTo>
                <a:lnTo>
                  <a:pt x="86796" y="122755"/>
                </a:lnTo>
                <a:lnTo>
                  <a:pt x="88163" y="121421"/>
                </a:lnTo>
                <a:lnTo>
                  <a:pt x="88163" y="119353"/>
                </a:lnTo>
                <a:lnTo>
                  <a:pt x="89431" y="120654"/>
                </a:lnTo>
                <a:lnTo>
                  <a:pt x="89431" y="121955"/>
                </a:lnTo>
                <a:close/>
                <a:moveTo>
                  <a:pt x="91166" y="120220"/>
                </a:moveTo>
                <a:lnTo>
                  <a:pt x="89865" y="120220"/>
                </a:lnTo>
                <a:lnTo>
                  <a:pt x="88564" y="118953"/>
                </a:lnTo>
                <a:lnTo>
                  <a:pt x="90465" y="118953"/>
                </a:lnTo>
                <a:lnTo>
                  <a:pt x="90732" y="118819"/>
                </a:lnTo>
                <a:lnTo>
                  <a:pt x="91966" y="117585"/>
                </a:lnTo>
                <a:lnTo>
                  <a:pt x="91966" y="119386"/>
                </a:lnTo>
                <a:close/>
                <a:moveTo>
                  <a:pt x="93567" y="120220"/>
                </a:moveTo>
                <a:lnTo>
                  <a:pt x="92767" y="119386"/>
                </a:lnTo>
                <a:lnTo>
                  <a:pt x="92767" y="117585"/>
                </a:lnTo>
                <a:lnTo>
                  <a:pt x="94001" y="118819"/>
                </a:lnTo>
                <a:lnTo>
                  <a:pt x="94268" y="118953"/>
                </a:lnTo>
                <a:lnTo>
                  <a:pt x="96169" y="118953"/>
                </a:lnTo>
                <a:lnTo>
                  <a:pt x="94868" y="120220"/>
                </a:lnTo>
                <a:lnTo>
                  <a:pt x="93567" y="120220"/>
                </a:lnTo>
                <a:close/>
                <a:moveTo>
                  <a:pt x="96136" y="122755"/>
                </a:moveTo>
                <a:lnTo>
                  <a:pt x="95302" y="121955"/>
                </a:lnTo>
                <a:lnTo>
                  <a:pt x="95302" y="120654"/>
                </a:lnTo>
                <a:lnTo>
                  <a:pt x="96569" y="119353"/>
                </a:lnTo>
                <a:lnTo>
                  <a:pt x="96569" y="121421"/>
                </a:lnTo>
                <a:lnTo>
                  <a:pt x="97937" y="122755"/>
                </a:lnTo>
                <a:lnTo>
                  <a:pt x="96136" y="122755"/>
                </a:lnTo>
                <a:close/>
                <a:moveTo>
                  <a:pt x="99071" y="122755"/>
                </a:moveTo>
                <a:lnTo>
                  <a:pt x="97370" y="121088"/>
                </a:lnTo>
                <a:lnTo>
                  <a:pt x="97370" y="119053"/>
                </a:lnTo>
                <a:lnTo>
                  <a:pt x="103074" y="119053"/>
                </a:lnTo>
                <a:lnTo>
                  <a:pt x="106810" y="122755"/>
                </a:lnTo>
                <a:lnTo>
                  <a:pt x="99071" y="122755"/>
                </a:lnTo>
                <a:close/>
                <a:moveTo>
                  <a:pt x="108711" y="122755"/>
                </a:moveTo>
                <a:lnTo>
                  <a:pt x="112447" y="119053"/>
                </a:lnTo>
                <a:lnTo>
                  <a:pt x="118152" y="119053"/>
                </a:lnTo>
                <a:lnTo>
                  <a:pt x="118152" y="121088"/>
                </a:lnTo>
                <a:lnTo>
                  <a:pt x="116450" y="122755"/>
                </a:lnTo>
                <a:lnTo>
                  <a:pt x="108711" y="122755"/>
                </a:lnTo>
                <a:close/>
                <a:moveTo>
                  <a:pt x="119386" y="122755"/>
                </a:moveTo>
                <a:lnTo>
                  <a:pt x="117584" y="122755"/>
                </a:lnTo>
                <a:lnTo>
                  <a:pt x="118952" y="121421"/>
                </a:lnTo>
                <a:lnTo>
                  <a:pt x="118952" y="119353"/>
                </a:lnTo>
                <a:lnTo>
                  <a:pt x="120220" y="120654"/>
                </a:lnTo>
                <a:lnTo>
                  <a:pt x="120220" y="121955"/>
                </a:lnTo>
                <a:close/>
                <a:moveTo>
                  <a:pt x="121954" y="120220"/>
                </a:moveTo>
                <a:lnTo>
                  <a:pt x="120653" y="120220"/>
                </a:lnTo>
                <a:lnTo>
                  <a:pt x="119352" y="118953"/>
                </a:lnTo>
                <a:lnTo>
                  <a:pt x="121254" y="118953"/>
                </a:lnTo>
                <a:lnTo>
                  <a:pt x="121521" y="118819"/>
                </a:lnTo>
                <a:lnTo>
                  <a:pt x="122755" y="117585"/>
                </a:lnTo>
                <a:lnTo>
                  <a:pt x="122755" y="119386"/>
                </a:lnTo>
                <a:close/>
                <a:moveTo>
                  <a:pt x="124389" y="120220"/>
                </a:moveTo>
                <a:lnTo>
                  <a:pt x="123555" y="119386"/>
                </a:lnTo>
                <a:lnTo>
                  <a:pt x="123555" y="117585"/>
                </a:lnTo>
                <a:lnTo>
                  <a:pt x="124790" y="118819"/>
                </a:lnTo>
                <a:lnTo>
                  <a:pt x="125056" y="118953"/>
                </a:lnTo>
                <a:lnTo>
                  <a:pt x="126958" y="118953"/>
                </a:lnTo>
                <a:lnTo>
                  <a:pt x="125657" y="120220"/>
                </a:lnTo>
                <a:lnTo>
                  <a:pt x="124389" y="120220"/>
                </a:lnTo>
                <a:close/>
                <a:moveTo>
                  <a:pt x="126924" y="122755"/>
                </a:moveTo>
                <a:lnTo>
                  <a:pt x="126091" y="121955"/>
                </a:lnTo>
                <a:lnTo>
                  <a:pt x="126091" y="120654"/>
                </a:lnTo>
                <a:lnTo>
                  <a:pt x="127358" y="119353"/>
                </a:lnTo>
                <a:lnTo>
                  <a:pt x="127358" y="121421"/>
                </a:lnTo>
                <a:lnTo>
                  <a:pt x="128726" y="122755"/>
                </a:lnTo>
                <a:lnTo>
                  <a:pt x="126924" y="122755"/>
                </a:lnTo>
                <a:close/>
                <a:moveTo>
                  <a:pt x="129860" y="122755"/>
                </a:moveTo>
                <a:lnTo>
                  <a:pt x="128159" y="121088"/>
                </a:lnTo>
                <a:lnTo>
                  <a:pt x="128159" y="119053"/>
                </a:lnTo>
                <a:lnTo>
                  <a:pt x="133896" y="119053"/>
                </a:lnTo>
                <a:lnTo>
                  <a:pt x="137599" y="122755"/>
                </a:lnTo>
                <a:lnTo>
                  <a:pt x="129860" y="122755"/>
                </a:lnTo>
                <a:close/>
                <a:moveTo>
                  <a:pt x="139500" y="122755"/>
                </a:moveTo>
                <a:lnTo>
                  <a:pt x="143236" y="119053"/>
                </a:lnTo>
                <a:lnTo>
                  <a:pt x="148940" y="119053"/>
                </a:lnTo>
                <a:lnTo>
                  <a:pt x="148940" y="121088"/>
                </a:lnTo>
                <a:lnTo>
                  <a:pt x="147272" y="122755"/>
                </a:lnTo>
                <a:lnTo>
                  <a:pt x="139500" y="122755"/>
                </a:lnTo>
                <a:close/>
                <a:moveTo>
                  <a:pt x="150174" y="122755"/>
                </a:moveTo>
                <a:lnTo>
                  <a:pt x="148373" y="122755"/>
                </a:lnTo>
                <a:lnTo>
                  <a:pt x="149741" y="121421"/>
                </a:lnTo>
                <a:lnTo>
                  <a:pt x="149741" y="119353"/>
                </a:lnTo>
                <a:lnTo>
                  <a:pt x="151008" y="120654"/>
                </a:lnTo>
                <a:lnTo>
                  <a:pt x="151008" y="121955"/>
                </a:lnTo>
                <a:close/>
                <a:moveTo>
                  <a:pt x="152743" y="120220"/>
                </a:moveTo>
                <a:lnTo>
                  <a:pt x="151442" y="120220"/>
                </a:lnTo>
                <a:lnTo>
                  <a:pt x="150141" y="118953"/>
                </a:lnTo>
                <a:lnTo>
                  <a:pt x="152042" y="118953"/>
                </a:lnTo>
                <a:lnTo>
                  <a:pt x="152309" y="118819"/>
                </a:lnTo>
                <a:lnTo>
                  <a:pt x="153543" y="117585"/>
                </a:lnTo>
                <a:lnTo>
                  <a:pt x="153543" y="119386"/>
                </a:lnTo>
                <a:close/>
                <a:moveTo>
                  <a:pt x="155178" y="120220"/>
                </a:moveTo>
                <a:lnTo>
                  <a:pt x="154344" y="119386"/>
                </a:lnTo>
                <a:lnTo>
                  <a:pt x="154344" y="117585"/>
                </a:lnTo>
                <a:lnTo>
                  <a:pt x="155578" y="118819"/>
                </a:lnTo>
                <a:lnTo>
                  <a:pt x="155845" y="118953"/>
                </a:lnTo>
                <a:lnTo>
                  <a:pt x="157746" y="118953"/>
                </a:lnTo>
                <a:lnTo>
                  <a:pt x="156479" y="120220"/>
                </a:lnTo>
                <a:lnTo>
                  <a:pt x="155178" y="120220"/>
                </a:lnTo>
                <a:close/>
                <a:moveTo>
                  <a:pt x="157713" y="122755"/>
                </a:moveTo>
                <a:lnTo>
                  <a:pt x="156879" y="121955"/>
                </a:lnTo>
                <a:lnTo>
                  <a:pt x="156879" y="120654"/>
                </a:lnTo>
                <a:lnTo>
                  <a:pt x="158180" y="119353"/>
                </a:lnTo>
                <a:lnTo>
                  <a:pt x="158180" y="121421"/>
                </a:lnTo>
                <a:lnTo>
                  <a:pt x="159514" y="122755"/>
                </a:lnTo>
                <a:lnTo>
                  <a:pt x="157713" y="122755"/>
                </a:lnTo>
                <a:close/>
                <a:moveTo>
                  <a:pt x="160649" y="122755"/>
                </a:moveTo>
                <a:lnTo>
                  <a:pt x="158947" y="121088"/>
                </a:lnTo>
                <a:lnTo>
                  <a:pt x="158947" y="119053"/>
                </a:lnTo>
                <a:lnTo>
                  <a:pt x="164685" y="119053"/>
                </a:lnTo>
                <a:lnTo>
                  <a:pt x="168387" y="122755"/>
                </a:lnTo>
                <a:lnTo>
                  <a:pt x="160649" y="122755"/>
                </a:lnTo>
                <a:close/>
                <a:moveTo>
                  <a:pt x="170289" y="122755"/>
                </a:moveTo>
                <a:lnTo>
                  <a:pt x="174025" y="119053"/>
                </a:lnTo>
                <a:lnTo>
                  <a:pt x="179729" y="119053"/>
                </a:lnTo>
                <a:lnTo>
                  <a:pt x="179729" y="121088"/>
                </a:lnTo>
                <a:lnTo>
                  <a:pt x="178061" y="122755"/>
                </a:lnTo>
                <a:lnTo>
                  <a:pt x="170289" y="122755"/>
                </a:lnTo>
                <a:close/>
                <a:moveTo>
                  <a:pt x="180996" y="122755"/>
                </a:moveTo>
                <a:lnTo>
                  <a:pt x="179162" y="122755"/>
                </a:lnTo>
                <a:lnTo>
                  <a:pt x="180529" y="121421"/>
                </a:lnTo>
                <a:lnTo>
                  <a:pt x="180529" y="119353"/>
                </a:lnTo>
                <a:lnTo>
                  <a:pt x="181797" y="120654"/>
                </a:lnTo>
                <a:lnTo>
                  <a:pt x="181797" y="121955"/>
                </a:lnTo>
                <a:close/>
                <a:moveTo>
                  <a:pt x="183532" y="120220"/>
                </a:moveTo>
                <a:lnTo>
                  <a:pt x="182231" y="120220"/>
                </a:lnTo>
                <a:lnTo>
                  <a:pt x="180930" y="118953"/>
                </a:lnTo>
                <a:lnTo>
                  <a:pt x="182831" y="118953"/>
                </a:lnTo>
                <a:lnTo>
                  <a:pt x="183098" y="118819"/>
                </a:lnTo>
                <a:lnTo>
                  <a:pt x="184332" y="117585"/>
                </a:lnTo>
                <a:lnTo>
                  <a:pt x="184332" y="119386"/>
                </a:lnTo>
                <a:close/>
                <a:moveTo>
                  <a:pt x="185967" y="120220"/>
                </a:moveTo>
                <a:lnTo>
                  <a:pt x="185133" y="119386"/>
                </a:lnTo>
                <a:lnTo>
                  <a:pt x="185133" y="117585"/>
                </a:lnTo>
                <a:lnTo>
                  <a:pt x="186367" y="118819"/>
                </a:lnTo>
                <a:lnTo>
                  <a:pt x="186667" y="118953"/>
                </a:lnTo>
                <a:lnTo>
                  <a:pt x="188535" y="118953"/>
                </a:lnTo>
                <a:lnTo>
                  <a:pt x="187268" y="120220"/>
                </a:lnTo>
                <a:lnTo>
                  <a:pt x="185967" y="120220"/>
                </a:lnTo>
                <a:close/>
                <a:moveTo>
                  <a:pt x="188502" y="122755"/>
                </a:moveTo>
                <a:lnTo>
                  <a:pt x="187668" y="121955"/>
                </a:lnTo>
                <a:lnTo>
                  <a:pt x="187668" y="120654"/>
                </a:lnTo>
                <a:lnTo>
                  <a:pt x="188969" y="119353"/>
                </a:lnTo>
                <a:lnTo>
                  <a:pt x="188969" y="121421"/>
                </a:lnTo>
                <a:lnTo>
                  <a:pt x="190303" y="122755"/>
                </a:lnTo>
                <a:lnTo>
                  <a:pt x="188502" y="122755"/>
                </a:lnTo>
                <a:close/>
                <a:moveTo>
                  <a:pt x="191437" y="122755"/>
                </a:moveTo>
                <a:lnTo>
                  <a:pt x="189736" y="121088"/>
                </a:lnTo>
                <a:lnTo>
                  <a:pt x="189736" y="119053"/>
                </a:lnTo>
                <a:lnTo>
                  <a:pt x="195473" y="119053"/>
                </a:lnTo>
                <a:lnTo>
                  <a:pt x="199176" y="122755"/>
                </a:lnTo>
                <a:lnTo>
                  <a:pt x="191437" y="122755"/>
                </a:lnTo>
                <a:close/>
                <a:moveTo>
                  <a:pt x="201077" y="122755"/>
                </a:moveTo>
                <a:lnTo>
                  <a:pt x="204813" y="119053"/>
                </a:lnTo>
                <a:lnTo>
                  <a:pt x="210518" y="119053"/>
                </a:lnTo>
                <a:lnTo>
                  <a:pt x="210518" y="121088"/>
                </a:lnTo>
                <a:lnTo>
                  <a:pt x="208850" y="122755"/>
                </a:lnTo>
                <a:lnTo>
                  <a:pt x="201077" y="122755"/>
                </a:lnTo>
                <a:close/>
                <a:moveTo>
                  <a:pt x="211785" y="122755"/>
                </a:moveTo>
                <a:lnTo>
                  <a:pt x="209950" y="122755"/>
                </a:lnTo>
                <a:lnTo>
                  <a:pt x="211318" y="121421"/>
                </a:lnTo>
                <a:lnTo>
                  <a:pt x="211318" y="119353"/>
                </a:lnTo>
                <a:lnTo>
                  <a:pt x="212586" y="120654"/>
                </a:lnTo>
                <a:lnTo>
                  <a:pt x="212586" y="121955"/>
                </a:lnTo>
                <a:close/>
                <a:moveTo>
                  <a:pt x="214320" y="120220"/>
                </a:moveTo>
                <a:lnTo>
                  <a:pt x="213019" y="120220"/>
                </a:lnTo>
                <a:lnTo>
                  <a:pt x="211718" y="118953"/>
                </a:lnTo>
                <a:lnTo>
                  <a:pt x="213620" y="118953"/>
                </a:lnTo>
                <a:lnTo>
                  <a:pt x="213887" y="118819"/>
                </a:lnTo>
                <a:lnTo>
                  <a:pt x="215154" y="117585"/>
                </a:lnTo>
                <a:lnTo>
                  <a:pt x="215154" y="119386"/>
                </a:lnTo>
                <a:close/>
                <a:moveTo>
                  <a:pt x="216755" y="120220"/>
                </a:moveTo>
                <a:lnTo>
                  <a:pt x="215921" y="119386"/>
                </a:lnTo>
                <a:lnTo>
                  <a:pt x="215921" y="117585"/>
                </a:lnTo>
                <a:lnTo>
                  <a:pt x="217156" y="118819"/>
                </a:lnTo>
                <a:lnTo>
                  <a:pt x="217456" y="118953"/>
                </a:lnTo>
                <a:lnTo>
                  <a:pt x="219324" y="118953"/>
                </a:lnTo>
                <a:lnTo>
                  <a:pt x="218056" y="120220"/>
                </a:lnTo>
                <a:lnTo>
                  <a:pt x="216755" y="120220"/>
                </a:lnTo>
                <a:close/>
                <a:moveTo>
                  <a:pt x="219290" y="122755"/>
                </a:moveTo>
                <a:lnTo>
                  <a:pt x="218457" y="121955"/>
                </a:lnTo>
                <a:lnTo>
                  <a:pt x="218457" y="120654"/>
                </a:lnTo>
                <a:lnTo>
                  <a:pt x="219757" y="119353"/>
                </a:lnTo>
                <a:lnTo>
                  <a:pt x="219757" y="121421"/>
                </a:lnTo>
                <a:lnTo>
                  <a:pt x="221092" y="122755"/>
                </a:lnTo>
                <a:lnTo>
                  <a:pt x="219290" y="122755"/>
                </a:lnTo>
                <a:close/>
                <a:moveTo>
                  <a:pt x="222226" y="122755"/>
                </a:moveTo>
                <a:lnTo>
                  <a:pt x="220558" y="121088"/>
                </a:lnTo>
                <a:lnTo>
                  <a:pt x="220558" y="119053"/>
                </a:lnTo>
                <a:lnTo>
                  <a:pt x="226262" y="119053"/>
                </a:lnTo>
                <a:lnTo>
                  <a:pt x="229965" y="122755"/>
                </a:lnTo>
                <a:lnTo>
                  <a:pt x="222226" y="122755"/>
                </a:lnTo>
                <a:close/>
                <a:moveTo>
                  <a:pt x="231866" y="122755"/>
                </a:moveTo>
                <a:lnTo>
                  <a:pt x="235602" y="119053"/>
                </a:lnTo>
                <a:lnTo>
                  <a:pt x="241306" y="119053"/>
                </a:lnTo>
                <a:lnTo>
                  <a:pt x="241306" y="121088"/>
                </a:lnTo>
                <a:lnTo>
                  <a:pt x="239638" y="122755"/>
                </a:lnTo>
                <a:lnTo>
                  <a:pt x="231866" y="122755"/>
                </a:lnTo>
                <a:close/>
                <a:moveTo>
                  <a:pt x="242574" y="122755"/>
                </a:moveTo>
                <a:lnTo>
                  <a:pt x="240739" y="122755"/>
                </a:lnTo>
                <a:lnTo>
                  <a:pt x="242107" y="121421"/>
                </a:lnTo>
                <a:lnTo>
                  <a:pt x="242107" y="119353"/>
                </a:lnTo>
                <a:lnTo>
                  <a:pt x="243408" y="120654"/>
                </a:lnTo>
                <a:lnTo>
                  <a:pt x="243408" y="121955"/>
                </a:lnTo>
                <a:close/>
                <a:moveTo>
                  <a:pt x="245943" y="119420"/>
                </a:moveTo>
                <a:lnTo>
                  <a:pt x="245109" y="120220"/>
                </a:lnTo>
                <a:lnTo>
                  <a:pt x="243808" y="120220"/>
                </a:lnTo>
                <a:lnTo>
                  <a:pt x="242507" y="118953"/>
                </a:lnTo>
                <a:lnTo>
                  <a:pt x="244408" y="118953"/>
                </a:lnTo>
                <a:lnTo>
                  <a:pt x="244675" y="118819"/>
                </a:lnTo>
                <a:lnTo>
                  <a:pt x="245909" y="117585"/>
                </a:lnTo>
                <a:lnTo>
                  <a:pt x="245909" y="119420"/>
                </a:lnTo>
                <a:close/>
                <a:moveTo>
                  <a:pt x="245943" y="116484"/>
                </a:moveTo>
                <a:lnTo>
                  <a:pt x="244242" y="118152"/>
                </a:lnTo>
                <a:lnTo>
                  <a:pt x="242207" y="118152"/>
                </a:lnTo>
                <a:lnTo>
                  <a:pt x="242207" y="112448"/>
                </a:lnTo>
                <a:lnTo>
                  <a:pt x="245943" y="108712"/>
                </a:lnTo>
                <a:close/>
                <a:moveTo>
                  <a:pt x="245943" y="106811"/>
                </a:moveTo>
                <a:lnTo>
                  <a:pt x="242207" y="103108"/>
                </a:lnTo>
                <a:lnTo>
                  <a:pt x="242207" y="97371"/>
                </a:lnTo>
                <a:lnTo>
                  <a:pt x="244242" y="97371"/>
                </a:lnTo>
                <a:lnTo>
                  <a:pt x="245943" y="99072"/>
                </a:lnTo>
                <a:close/>
                <a:moveTo>
                  <a:pt x="245109" y="95302"/>
                </a:moveTo>
                <a:lnTo>
                  <a:pt x="245943" y="96136"/>
                </a:lnTo>
                <a:lnTo>
                  <a:pt x="245943" y="97938"/>
                </a:lnTo>
                <a:lnTo>
                  <a:pt x="244675" y="96703"/>
                </a:lnTo>
                <a:lnTo>
                  <a:pt x="244408" y="96603"/>
                </a:lnTo>
                <a:lnTo>
                  <a:pt x="242507" y="96603"/>
                </a:lnTo>
                <a:lnTo>
                  <a:pt x="243808" y="95302"/>
                </a:lnTo>
                <a:lnTo>
                  <a:pt x="245109" y="95302"/>
                </a:lnTo>
                <a:close/>
                <a:moveTo>
                  <a:pt x="243374" y="93601"/>
                </a:moveTo>
                <a:lnTo>
                  <a:pt x="243374" y="94902"/>
                </a:lnTo>
                <a:lnTo>
                  <a:pt x="242107" y="96170"/>
                </a:lnTo>
                <a:lnTo>
                  <a:pt x="242107" y="94135"/>
                </a:lnTo>
                <a:lnTo>
                  <a:pt x="240739" y="92767"/>
                </a:lnTo>
                <a:lnTo>
                  <a:pt x="242574" y="92767"/>
                </a:lnTo>
                <a:close/>
                <a:moveTo>
                  <a:pt x="242574" y="91967"/>
                </a:moveTo>
                <a:lnTo>
                  <a:pt x="240739" y="91967"/>
                </a:lnTo>
                <a:lnTo>
                  <a:pt x="242107" y="90632"/>
                </a:lnTo>
                <a:lnTo>
                  <a:pt x="242107" y="88564"/>
                </a:lnTo>
                <a:lnTo>
                  <a:pt x="243374" y="89865"/>
                </a:lnTo>
                <a:lnTo>
                  <a:pt x="243374" y="91166"/>
                </a:lnTo>
                <a:close/>
                <a:moveTo>
                  <a:pt x="245943" y="88598"/>
                </a:moveTo>
                <a:lnTo>
                  <a:pt x="245109" y="89432"/>
                </a:lnTo>
                <a:lnTo>
                  <a:pt x="243808" y="89432"/>
                </a:lnTo>
                <a:lnTo>
                  <a:pt x="242507" y="88164"/>
                </a:lnTo>
                <a:lnTo>
                  <a:pt x="244408" y="88164"/>
                </a:lnTo>
                <a:lnTo>
                  <a:pt x="244675" y="88031"/>
                </a:lnTo>
                <a:lnTo>
                  <a:pt x="245909" y="86796"/>
                </a:lnTo>
                <a:lnTo>
                  <a:pt x="245909" y="88598"/>
                </a:lnTo>
                <a:close/>
                <a:moveTo>
                  <a:pt x="245943" y="85696"/>
                </a:moveTo>
                <a:lnTo>
                  <a:pt x="244242" y="87363"/>
                </a:lnTo>
                <a:lnTo>
                  <a:pt x="242207" y="87363"/>
                </a:lnTo>
                <a:lnTo>
                  <a:pt x="242207" y="81659"/>
                </a:lnTo>
                <a:lnTo>
                  <a:pt x="245943" y="77923"/>
                </a:lnTo>
                <a:close/>
                <a:moveTo>
                  <a:pt x="245943" y="76022"/>
                </a:moveTo>
                <a:lnTo>
                  <a:pt x="242207" y="72286"/>
                </a:lnTo>
                <a:lnTo>
                  <a:pt x="242207" y="66582"/>
                </a:lnTo>
                <a:lnTo>
                  <a:pt x="244242" y="66582"/>
                </a:lnTo>
                <a:lnTo>
                  <a:pt x="245943" y="68283"/>
                </a:lnTo>
                <a:close/>
                <a:moveTo>
                  <a:pt x="245109" y="64514"/>
                </a:moveTo>
                <a:lnTo>
                  <a:pt x="245943" y="65348"/>
                </a:lnTo>
                <a:lnTo>
                  <a:pt x="245943" y="67149"/>
                </a:lnTo>
                <a:lnTo>
                  <a:pt x="244675" y="65915"/>
                </a:lnTo>
                <a:lnTo>
                  <a:pt x="244408" y="65781"/>
                </a:lnTo>
                <a:lnTo>
                  <a:pt x="242507" y="65781"/>
                </a:lnTo>
                <a:lnTo>
                  <a:pt x="243808" y="64514"/>
                </a:lnTo>
                <a:lnTo>
                  <a:pt x="245109" y="64514"/>
                </a:lnTo>
                <a:close/>
                <a:moveTo>
                  <a:pt x="243374" y="62779"/>
                </a:moveTo>
                <a:lnTo>
                  <a:pt x="243374" y="64080"/>
                </a:lnTo>
                <a:lnTo>
                  <a:pt x="242107" y="65381"/>
                </a:lnTo>
                <a:lnTo>
                  <a:pt x="242107" y="63313"/>
                </a:lnTo>
                <a:lnTo>
                  <a:pt x="240739" y="61979"/>
                </a:lnTo>
                <a:lnTo>
                  <a:pt x="242574" y="61979"/>
                </a:lnTo>
                <a:close/>
                <a:moveTo>
                  <a:pt x="242574" y="61178"/>
                </a:moveTo>
                <a:lnTo>
                  <a:pt x="240739" y="61178"/>
                </a:lnTo>
                <a:lnTo>
                  <a:pt x="242107" y="59844"/>
                </a:lnTo>
                <a:lnTo>
                  <a:pt x="242107" y="57776"/>
                </a:lnTo>
                <a:lnTo>
                  <a:pt x="243374" y="59077"/>
                </a:lnTo>
                <a:lnTo>
                  <a:pt x="243374" y="60377"/>
                </a:lnTo>
                <a:close/>
                <a:moveTo>
                  <a:pt x="245943" y="57809"/>
                </a:moveTo>
                <a:lnTo>
                  <a:pt x="245109" y="58643"/>
                </a:lnTo>
                <a:lnTo>
                  <a:pt x="243808" y="58643"/>
                </a:lnTo>
                <a:lnTo>
                  <a:pt x="242507" y="57375"/>
                </a:lnTo>
                <a:lnTo>
                  <a:pt x="244408" y="57375"/>
                </a:lnTo>
                <a:lnTo>
                  <a:pt x="244675" y="57242"/>
                </a:lnTo>
                <a:lnTo>
                  <a:pt x="245909" y="56008"/>
                </a:lnTo>
                <a:lnTo>
                  <a:pt x="245909" y="57809"/>
                </a:lnTo>
                <a:close/>
                <a:moveTo>
                  <a:pt x="245943" y="54874"/>
                </a:moveTo>
                <a:lnTo>
                  <a:pt x="244242" y="56575"/>
                </a:lnTo>
                <a:lnTo>
                  <a:pt x="242207" y="56575"/>
                </a:lnTo>
                <a:lnTo>
                  <a:pt x="242207" y="50871"/>
                </a:lnTo>
                <a:lnTo>
                  <a:pt x="245943" y="47135"/>
                </a:lnTo>
                <a:close/>
                <a:moveTo>
                  <a:pt x="245943" y="45233"/>
                </a:moveTo>
                <a:lnTo>
                  <a:pt x="242207" y="41497"/>
                </a:lnTo>
                <a:lnTo>
                  <a:pt x="242207" y="35793"/>
                </a:lnTo>
                <a:lnTo>
                  <a:pt x="244242" y="35793"/>
                </a:lnTo>
                <a:lnTo>
                  <a:pt x="245943" y="37461"/>
                </a:lnTo>
                <a:close/>
                <a:moveTo>
                  <a:pt x="245109" y="33725"/>
                </a:moveTo>
                <a:lnTo>
                  <a:pt x="245943" y="34559"/>
                </a:lnTo>
                <a:lnTo>
                  <a:pt x="245943" y="36360"/>
                </a:lnTo>
                <a:lnTo>
                  <a:pt x="244675" y="35126"/>
                </a:lnTo>
                <a:lnTo>
                  <a:pt x="244408" y="34993"/>
                </a:lnTo>
                <a:lnTo>
                  <a:pt x="242507" y="34993"/>
                </a:lnTo>
                <a:lnTo>
                  <a:pt x="243808" y="33725"/>
                </a:lnTo>
                <a:lnTo>
                  <a:pt x="245109" y="33725"/>
                </a:lnTo>
                <a:close/>
                <a:moveTo>
                  <a:pt x="243374" y="31990"/>
                </a:moveTo>
                <a:lnTo>
                  <a:pt x="243374" y="33291"/>
                </a:lnTo>
                <a:lnTo>
                  <a:pt x="242107" y="34592"/>
                </a:lnTo>
                <a:lnTo>
                  <a:pt x="242107" y="32524"/>
                </a:lnTo>
                <a:lnTo>
                  <a:pt x="240739" y="31190"/>
                </a:lnTo>
                <a:lnTo>
                  <a:pt x="242574" y="31190"/>
                </a:lnTo>
                <a:close/>
                <a:moveTo>
                  <a:pt x="242574" y="30389"/>
                </a:moveTo>
                <a:lnTo>
                  <a:pt x="240739" y="30389"/>
                </a:lnTo>
                <a:lnTo>
                  <a:pt x="242107" y="29055"/>
                </a:lnTo>
                <a:lnTo>
                  <a:pt x="242107" y="26987"/>
                </a:lnTo>
                <a:lnTo>
                  <a:pt x="243374" y="28254"/>
                </a:lnTo>
                <a:lnTo>
                  <a:pt x="243374" y="29555"/>
                </a:lnTo>
                <a:close/>
                <a:moveTo>
                  <a:pt x="245943" y="27020"/>
                </a:moveTo>
                <a:lnTo>
                  <a:pt x="245109" y="27854"/>
                </a:lnTo>
                <a:lnTo>
                  <a:pt x="243808" y="27854"/>
                </a:lnTo>
                <a:lnTo>
                  <a:pt x="242507" y="26553"/>
                </a:lnTo>
                <a:lnTo>
                  <a:pt x="244408" y="26553"/>
                </a:lnTo>
                <a:lnTo>
                  <a:pt x="244675" y="26453"/>
                </a:lnTo>
                <a:lnTo>
                  <a:pt x="245909" y="25219"/>
                </a:lnTo>
                <a:lnTo>
                  <a:pt x="245909" y="27020"/>
                </a:lnTo>
                <a:close/>
                <a:moveTo>
                  <a:pt x="245943" y="24085"/>
                </a:moveTo>
                <a:lnTo>
                  <a:pt x="244242" y="25786"/>
                </a:lnTo>
                <a:lnTo>
                  <a:pt x="242207" y="25786"/>
                </a:lnTo>
                <a:lnTo>
                  <a:pt x="242207" y="20049"/>
                </a:lnTo>
                <a:lnTo>
                  <a:pt x="245943" y="16346"/>
                </a:lnTo>
                <a:close/>
                <a:moveTo>
                  <a:pt x="245943" y="14445"/>
                </a:moveTo>
                <a:lnTo>
                  <a:pt x="242207" y="10709"/>
                </a:lnTo>
                <a:lnTo>
                  <a:pt x="242207" y="5004"/>
                </a:lnTo>
                <a:lnTo>
                  <a:pt x="244242" y="5004"/>
                </a:lnTo>
                <a:lnTo>
                  <a:pt x="245943" y="6672"/>
                </a:lnTo>
                <a:close/>
                <a:moveTo>
                  <a:pt x="245943" y="5572"/>
                </a:moveTo>
                <a:lnTo>
                  <a:pt x="244675" y="4337"/>
                </a:lnTo>
                <a:lnTo>
                  <a:pt x="244408" y="4204"/>
                </a:lnTo>
                <a:lnTo>
                  <a:pt x="242507" y="4204"/>
                </a:lnTo>
                <a:lnTo>
                  <a:pt x="243808" y="2936"/>
                </a:lnTo>
                <a:lnTo>
                  <a:pt x="245109" y="2936"/>
                </a:lnTo>
                <a:lnTo>
                  <a:pt x="245943" y="3737"/>
                </a:lnTo>
                <a:lnTo>
                  <a:pt x="245943" y="5572"/>
                </a:lnTo>
                <a:close/>
              </a:path>
            </a:pathLst>
          </a:custGeom>
          <a:solidFill>
            <a:srgbClr val="594129">
              <a:alpha val="51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4" name="Google Shape;354;p27"/>
          <p:cNvGrpSpPr/>
          <p:nvPr/>
        </p:nvGrpSpPr>
        <p:grpSpPr>
          <a:xfrm rot="-5400000">
            <a:off x="1" y="-1"/>
            <a:ext cx="1304277" cy="1306311"/>
            <a:chOff x="7839776" y="-1"/>
            <a:chExt cx="1304277" cy="1306311"/>
          </a:xfrm>
        </p:grpSpPr>
        <p:sp>
          <p:nvSpPr>
            <p:cNvPr id="355" name="Google Shape;355;p27"/>
            <p:cNvSpPr/>
            <p:nvPr/>
          </p:nvSpPr>
          <p:spPr>
            <a:xfrm>
              <a:off x="8491926" y="-1"/>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7"/>
            <p:cNvSpPr/>
            <p:nvPr/>
          </p:nvSpPr>
          <p:spPr>
            <a:xfrm>
              <a:off x="7839776" y="-1"/>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7"/>
            <p:cNvSpPr/>
            <p:nvPr/>
          </p:nvSpPr>
          <p:spPr>
            <a:xfrm>
              <a:off x="8491926" y="653149"/>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8" name="Google Shape;358;p27"/>
          <p:cNvGrpSpPr/>
          <p:nvPr/>
        </p:nvGrpSpPr>
        <p:grpSpPr>
          <a:xfrm rot="10800000">
            <a:off x="7839726" y="12"/>
            <a:ext cx="1304277" cy="1306311"/>
            <a:chOff x="1" y="3837199"/>
            <a:chExt cx="1304277" cy="1306311"/>
          </a:xfrm>
        </p:grpSpPr>
        <p:sp>
          <p:nvSpPr>
            <p:cNvPr id="359" name="Google Shape;359;p27"/>
            <p:cNvSpPr/>
            <p:nvPr/>
          </p:nvSpPr>
          <p:spPr>
            <a:xfrm rot="10800000">
              <a:off x="1" y="4490349"/>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7"/>
            <p:cNvSpPr/>
            <p:nvPr/>
          </p:nvSpPr>
          <p:spPr>
            <a:xfrm rot="10800000">
              <a:off x="652151" y="4490349"/>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7"/>
            <p:cNvSpPr/>
            <p:nvPr/>
          </p:nvSpPr>
          <p:spPr>
            <a:xfrm rot="10800000">
              <a:off x="1" y="3837199"/>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
  <p:cSld name="CUSTOM_17_1">
    <p:spTree>
      <p:nvGrpSpPr>
        <p:cNvPr id="1" name="Shape 362"/>
        <p:cNvGrpSpPr/>
        <p:nvPr/>
      </p:nvGrpSpPr>
      <p:grpSpPr>
        <a:xfrm>
          <a:off x="0" y="0"/>
          <a:ext cx="0" cy="0"/>
          <a:chOff x="0" y="0"/>
          <a:chExt cx="0" cy="0"/>
        </a:xfrm>
      </p:grpSpPr>
      <p:sp>
        <p:nvSpPr>
          <p:cNvPr id="363" name="Google Shape;363;p28"/>
          <p:cNvSpPr/>
          <p:nvPr/>
        </p:nvSpPr>
        <p:spPr>
          <a:xfrm rot="10800000" flipH="1">
            <a:off x="0" y="0"/>
            <a:ext cx="9144259" cy="5143463"/>
          </a:xfrm>
          <a:custGeom>
            <a:avLst/>
            <a:gdLst/>
            <a:ahLst/>
            <a:cxnLst/>
            <a:rect l="l" t="t" r="r" b="b"/>
            <a:pathLst>
              <a:path w="246310" h="123123" extrusionOk="0">
                <a:moveTo>
                  <a:pt x="245442" y="2136"/>
                </a:moveTo>
                <a:lnTo>
                  <a:pt x="244175" y="2136"/>
                </a:lnTo>
                <a:lnTo>
                  <a:pt x="244175" y="1035"/>
                </a:lnTo>
                <a:lnTo>
                  <a:pt x="244075" y="768"/>
                </a:lnTo>
                <a:lnTo>
                  <a:pt x="243274" y="1"/>
                </a:lnTo>
                <a:lnTo>
                  <a:pt x="243141" y="1"/>
                </a:lnTo>
                <a:lnTo>
                  <a:pt x="242173" y="1"/>
                </a:lnTo>
                <a:lnTo>
                  <a:pt x="240372" y="1"/>
                </a:lnTo>
                <a:lnTo>
                  <a:pt x="239238" y="1"/>
                </a:lnTo>
                <a:lnTo>
                  <a:pt x="231499" y="1"/>
                </a:lnTo>
                <a:lnTo>
                  <a:pt x="231332" y="1"/>
                </a:lnTo>
                <a:lnTo>
                  <a:pt x="230532" y="1"/>
                </a:lnTo>
                <a:lnTo>
                  <a:pt x="230365" y="1"/>
                </a:lnTo>
                <a:lnTo>
                  <a:pt x="222626" y="1"/>
                </a:lnTo>
                <a:lnTo>
                  <a:pt x="222626" y="1"/>
                </a:lnTo>
                <a:lnTo>
                  <a:pt x="221492" y="1"/>
                </a:lnTo>
                <a:lnTo>
                  <a:pt x="219691" y="1"/>
                </a:lnTo>
                <a:lnTo>
                  <a:pt x="218723" y="1"/>
                </a:lnTo>
                <a:lnTo>
                  <a:pt x="218557" y="1"/>
                </a:lnTo>
                <a:lnTo>
                  <a:pt x="217789" y="768"/>
                </a:lnTo>
                <a:lnTo>
                  <a:pt x="217689" y="1035"/>
                </a:lnTo>
                <a:lnTo>
                  <a:pt x="217689" y="2136"/>
                </a:lnTo>
                <a:lnTo>
                  <a:pt x="216422" y="2136"/>
                </a:lnTo>
                <a:lnTo>
                  <a:pt x="215521" y="3036"/>
                </a:lnTo>
                <a:lnTo>
                  <a:pt x="214654" y="2136"/>
                </a:lnTo>
                <a:lnTo>
                  <a:pt x="213386" y="2136"/>
                </a:lnTo>
                <a:lnTo>
                  <a:pt x="213386" y="1035"/>
                </a:lnTo>
                <a:lnTo>
                  <a:pt x="213286" y="768"/>
                </a:lnTo>
                <a:lnTo>
                  <a:pt x="212519" y="1"/>
                </a:lnTo>
                <a:lnTo>
                  <a:pt x="212352" y="1"/>
                </a:lnTo>
                <a:lnTo>
                  <a:pt x="211385" y="1"/>
                </a:lnTo>
                <a:lnTo>
                  <a:pt x="209584" y="1"/>
                </a:lnTo>
                <a:lnTo>
                  <a:pt x="208449" y="1"/>
                </a:lnTo>
                <a:lnTo>
                  <a:pt x="200710" y="1"/>
                </a:lnTo>
                <a:lnTo>
                  <a:pt x="200544" y="1"/>
                </a:lnTo>
                <a:lnTo>
                  <a:pt x="199743" y="1"/>
                </a:lnTo>
                <a:lnTo>
                  <a:pt x="199576" y="1"/>
                </a:lnTo>
                <a:lnTo>
                  <a:pt x="191837" y="1"/>
                </a:lnTo>
                <a:lnTo>
                  <a:pt x="190703" y="1"/>
                </a:lnTo>
                <a:lnTo>
                  <a:pt x="188902" y="1"/>
                </a:lnTo>
                <a:lnTo>
                  <a:pt x="187935" y="1"/>
                </a:lnTo>
                <a:lnTo>
                  <a:pt x="187801" y="1"/>
                </a:lnTo>
                <a:lnTo>
                  <a:pt x="187001" y="768"/>
                </a:lnTo>
                <a:lnTo>
                  <a:pt x="186901" y="1035"/>
                </a:lnTo>
                <a:lnTo>
                  <a:pt x="186901" y="2136"/>
                </a:lnTo>
                <a:lnTo>
                  <a:pt x="185633" y="2136"/>
                </a:lnTo>
                <a:lnTo>
                  <a:pt x="184766" y="3036"/>
                </a:lnTo>
                <a:lnTo>
                  <a:pt x="183865" y="2136"/>
                </a:lnTo>
                <a:lnTo>
                  <a:pt x="182598" y="2136"/>
                </a:lnTo>
                <a:lnTo>
                  <a:pt x="182598" y="1035"/>
                </a:lnTo>
                <a:lnTo>
                  <a:pt x="182497" y="768"/>
                </a:lnTo>
                <a:lnTo>
                  <a:pt x="181730" y="1"/>
                </a:lnTo>
                <a:lnTo>
                  <a:pt x="181563" y="1"/>
                </a:lnTo>
                <a:lnTo>
                  <a:pt x="180596" y="1"/>
                </a:lnTo>
                <a:lnTo>
                  <a:pt x="178795" y="1"/>
                </a:lnTo>
                <a:lnTo>
                  <a:pt x="177661" y="1"/>
                </a:lnTo>
                <a:lnTo>
                  <a:pt x="169922" y="1"/>
                </a:lnTo>
                <a:lnTo>
                  <a:pt x="169755" y="1"/>
                </a:lnTo>
                <a:lnTo>
                  <a:pt x="168954" y="1"/>
                </a:lnTo>
                <a:lnTo>
                  <a:pt x="168788" y="1"/>
                </a:lnTo>
                <a:lnTo>
                  <a:pt x="161049" y="1"/>
                </a:lnTo>
                <a:lnTo>
                  <a:pt x="159948" y="1"/>
                </a:lnTo>
                <a:lnTo>
                  <a:pt x="158113" y="1"/>
                </a:lnTo>
                <a:lnTo>
                  <a:pt x="157179" y="1"/>
                </a:lnTo>
                <a:lnTo>
                  <a:pt x="157013" y="1"/>
                </a:lnTo>
                <a:lnTo>
                  <a:pt x="156245" y="768"/>
                </a:lnTo>
                <a:lnTo>
                  <a:pt x="156112" y="1035"/>
                </a:lnTo>
                <a:lnTo>
                  <a:pt x="156112" y="2136"/>
                </a:lnTo>
                <a:lnTo>
                  <a:pt x="154844" y="2136"/>
                </a:lnTo>
                <a:lnTo>
                  <a:pt x="153944" y="3036"/>
                </a:lnTo>
                <a:lnTo>
                  <a:pt x="153076" y="2136"/>
                </a:lnTo>
                <a:lnTo>
                  <a:pt x="151809" y="2136"/>
                </a:lnTo>
                <a:lnTo>
                  <a:pt x="151809" y="1035"/>
                </a:lnTo>
                <a:lnTo>
                  <a:pt x="151675" y="768"/>
                </a:lnTo>
                <a:lnTo>
                  <a:pt x="150908" y="1"/>
                </a:lnTo>
                <a:lnTo>
                  <a:pt x="150741" y="1"/>
                </a:lnTo>
                <a:lnTo>
                  <a:pt x="149807" y="1"/>
                </a:lnTo>
                <a:lnTo>
                  <a:pt x="147973" y="1"/>
                </a:lnTo>
                <a:lnTo>
                  <a:pt x="146872" y="1"/>
                </a:lnTo>
                <a:lnTo>
                  <a:pt x="139133" y="1"/>
                </a:lnTo>
                <a:lnTo>
                  <a:pt x="138966" y="1"/>
                </a:lnTo>
                <a:lnTo>
                  <a:pt x="138166" y="1"/>
                </a:lnTo>
                <a:lnTo>
                  <a:pt x="137999" y="1"/>
                </a:lnTo>
                <a:lnTo>
                  <a:pt x="130260" y="1"/>
                </a:lnTo>
                <a:lnTo>
                  <a:pt x="129126" y="1"/>
                </a:lnTo>
                <a:lnTo>
                  <a:pt x="127325" y="1"/>
                </a:lnTo>
                <a:lnTo>
                  <a:pt x="126357" y="1"/>
                </a:lnTo>
                <a:lnTo>
                  <a:pt x="126191" y="1"/>
                </a:lnTo>
                <a:lnTo>
                  <a:pt x="125423" y="768"/>
                </a:lnTo>
                <a:lnTo>
                  <a:pt x="125323" y="1035"/>
                </a:lnTo>
                <a:lnTo>
                  <a:pt x="125323" y="2136"/>
                </a:lnTo>
                <a:lnTo>
                  <a:pt x="124056" y="2136"/>
                </a:lnTo>
                <a:lnTo>
                  <a:pt x="123155" y="3036"/>
                </a:lnTo>
                <a:lnTo>
                  <a:pt x="122254" y="2136"/>
                </a:lnTo>
                <a:lnTo>
                  <a:pt x="121020" y="2136"/>
                </a:lnTo>
                <a:lnTo>
                  <a:pt x="121020" y="1035"/>
                </a:lnTo>
                <a:lnTo>
                  <a:pt x="120887" y="768"/>
                </a:lnTo>
                <a:lnTo>
                  <a:pt x="120120" y="1"/>
                </a:lnTo>
                <a:lnTo>
                  <a:pt x="119953" y="1"/>
                </a:lnTo>
                <a:lnTo>
                  <a:pt x="119019" y="1"/>
                </a:lnTo>
                <a:lnTo>
                  <a:pt x="117184" y="1"/>
                </a:lnTo>
                <a:lnTo>
                  <a:pt x="116083" y="1"/>
                </a:lnTo>
                <a:lnTo>
                  <a:pt x="108311" y="1"/>
                </a:lnTo>
                <a:lnTo>
                  <a:pt x="108144" y="1"/>
                </a:lnTo>
                <a:lnTo>
                  <a:pt x="107377" y="1"/>
                </a:lnTo>
                <a:lnTo>
                  <a:pt x="107210" y="1"/>
                </a:lnTo>
                <a:lnTo>
                  <a:pt x="99472" y="1"/>
                </a:lnTo>
                <a:lnTo>
                  <a:pt x="98337" y="1"/>
                </a:lnTo>
                <a:lnTo>
                  <a:pt x="96536" y="1"/>
                </a:lnTo>
                <a:lnTo>
                  <a:pt x="95569" y="1"/>
                </a:lnTo>
                <a:lnTo>
                  <a:pt x="95402" y="1"/>
                </a:lnTo>
                <a:lnTo>
                  <a:pt x="94635" y="768"/>
                </a:lnTo>
                <a:lnTo>
                  <a:pt x="94535" y="1035"/>
                </a:lnTo>
                <a:lnTo>
                  <a:pt x="94535" y="2136"/>
                </a:lnTo>
                <a:lnTo>
                  <a:pt x="93267" y="2136"/>
                </a:lnTo>
                <a:lnTo>
                  <a:pt x="92366" y="3036"/>
                </a:lnTo>
                <a:lnTo>
                  <a:pt x="91499" y="2136"/>
                </a:lnTo>
                <a:lnTo>
                  <a:pt x="90232" y="2136"/>
                </a:lnTo>
                <a:lnTo>
                  <a:pt x="90232" y="1035"/>
                </a:lnTo>
                <a:lnTo>
                  <a:pt x="90098" y="768"/>
                </a:lnTo>
                <a:lnTo>
                  <a:pt x="89331" y="1"/>
                </a:lnTo>
                <a:lnTo>
                  <a:pt x="89164" y="1"/>
                </a:lnTo>
                <a:lnTo>
                  <a:pt x="88197" y="1"/>
                </a:lnTo>
                <a:lnTo>
                  <a:pt x="86396" y="1"/>
                </a:lnTo>
                <a:lnTo>
                  <a:pt x="85295" y="1"/>
                </a:lnTo>
                <a:lnTo>
                  <a:pt x="77523" y="1"/>
                </a:lnTo>
                <a:lnTo>
                  <a:pt x="77356" y="1"/>
                </a:lnTo>
                <a:lnTo>
                  <a:pt x="76589" y="1"/>
                </a:lnTo>
                <a:lnTo>
                  <a:pt x="76422" y="1"/>
                </a:lnTo>
                <a:lnTo>
                  <a:pt x="68650" y="1"/>
                </a:lnTo>
                <a:lnTo>
                  <a:pt x="67549" y="1"/>
                </a:lnTo>
                <a:lnTo>
                  <a:pt x="65714" y="1"/>
                </a:lnTo>
                <a:lnTo>
                  <a:pt x="64780" y="1"/>
                </a:lnTo>
                <a:lnTo>
                  <a:pt x="64613" y="1"/>
                </a:lnTo>
                <a:lnTo>
                  <a:pt x="63846" y="768"/>
                </a:lnTo>
                <a:lnTo>
                  <a:pt x="63713" y="1035"/>
                </a:lnTo>
                <a:lnTo>
                  <a:pt x="63713" y="2136"/>
                </a:lnTo>
                <a:lnTo>
                  <a:pt x="62478" y="2136"/>
                </a:lnTo>
                <a:lnTo>
                  <a:pt x="61578" y="3036"/>
                </a:lnTo>
                <a:lnTo>
                  <a:pt x="60677" y="2136"/>
                </a:lnTo>
                <a:lnTo>
                  <a:pt x="59443" y="2136"/>
                </a:lnTo>
                <a:lnTo>
                  <a:pt x="59443" y="1035"/>
                </a:lnTo>
                <a:lnTo>
                  <a:pt x="59310" y="768"/>
                </a:lnTo>
                <a:lnTo>
                  <a:pt x="58542" y="1"/>
                </a:lnTo>
                <a:lnTo>
                  <a:pt x="58376" y="1"/>
                </a:lnTo>
                <a:lnTo>
                  <a:pt x="57408" y="1"/>
                </a:lnTo>
                <a:lnTo>
                  <a:pt x="55607" y="1"/>
                </a:lnTo>
                <a:lnTo>
                  <a:pt x="54506" y="1"/>
                </a:lnTo>
                <a:lnTo>
                  <a:pt x="46734" y="1"/>
                </a:lnTo>
                <a:lnTo>
                  <a:pt x="46567" y="1"/>
                </a:lnTo>
                <a:lnTo>
                  <a:pt x="45767" y="1"/>
                </a:lnTo>
                <a:lnTo>
                  <a:pt x="45600" y="1"/>
                </a:lnTo>
                <a:lnTo>
                  <a:pt x="37861" y="1"/>
                </a:lnTo>
                <a:lnTo>
                  <a:pt x="36760" y="1"/>
                </a:lnTo>
                <a:lnTo>
                  <a:pt x="34925" y="1"/>
                </a:lnTo>
                <a:lnTo>
                  <a:pt x="33991" y="1"/>
                </a:lnTo>
                <a:lnTo>
                  <a:pt x="33825" y="1"/>
                </a:lnTo>
                <a:lnTo>
                  <a:pt x="33057" y="768"/>
                </a:lnTo>
                <a:lnTo>
                  <a:pt x="32924" y="1035"/>
                </a:lnTo>
                <a:lnTo>
                  <a:pt x="32924" y="2136"/>
                </a:lnTo>
                <a:lnTo>
                  <a:pt x="31690" y="2136"/>
                </a:lnTo>
                <a:lnTo>
                  <a:pt x="30789" y="3036"/>
                </a:lnTo>
                <a:lnTo>
                  <a:pt x="29889" y="2136"/>
                </a:lnTo>
                <a:lnTo>
                  <a:pt x="28654" y="2136"/>
                </a:lnTo>
                <a:lnTo>
                  <a:pt x="28654" y="1035"/>
                </a:lnTo>
                <a:lnTo>
                  <a:pt x="28521" y="768"/>
                </a:lnTo>
                <a:lnTo>
                  <a:pt x="27754" y="1"/>
                </a:lnTo>
                <a:lnTo>
                  <a:pt x="27587" y="1"/>
                </a:lnTo>
                <a:lnTo>
                  <a:pt x="26620" y="1"/>
                </a:lnTo>
                <a:lnTo>
                  <a:pt x="24818" y="1"/>
                </a:lnTo>
                <a:lnTo>
                  <a:pt x="23684" y="1"/>
                </a:lnTo>
                <a:lnTo>
                  <a:pt x="23684" y="1"/>
                </a:lnTo>
                <a:lnTo>
                  <a:pt x="15945" y="1"/>
                </a:lnTo>
                <a:lnTo>
                  <a:pt x="15778" y="1"/>
                </a:lnTo>
                <a:lnTo>
                  <a:pt x="14978" y="1"/>
                </a:lnTo>
                <a:lnTo>
                  <a:pt x="14811" y="1"/>
                </a:lnTo>
                <a:lnTo>
                  <a:pt x="7072" y="1"/>
                </a:lnTo>
                <a:lnTo>
                  <a:pt x="5938" y="1"/>
                </a:lnTo>
                <a:lnTo>
                  <a:pt x="4137" y="1"/>
                </a:lnTo>
                <a:lnTo>
                  <a:pt x="3169" y="1"/>
                </a:lnTo>
                <a:lnTo>
                  <a:pt x="3036" y="1"/>
                </a:lnTo>
                <a:lnTo>
                  <a:pt x="2235" y="768"/>
                </a:lnTo>
                <a:lnTo>
                  <a:pt x="2135" y="1035"/>
                </a:lnTo>
                <a:lnTo>
                  <a:pt x="2135" y="2136"/>
                </a:lnTo>
                <a:lnTo>
                  <a:pt x="868" y="2136"/>
                </a:lnTo>
                <a:lnTo>
                  <a:pt x="0" y="3036"/>
                </a:lnTo>
                <a:lnTo>
                  <a:pt x="0" y="3203"/>
                </a:lnTo>
                <a:lnTo>
                  <a:pt x="0" y="4137"/>
                </a:lnTo>
                <a:lnTo>
                  <a:pt x="0" y="5972"/>
                </a:lnTo>
                <a:lnTo>
                  <a:pt x="0" y="7073"/>
                </a:lnTo>
                <a:lnTo>
                  <a:pt x="0" y="14845"/>
                </a:lnTo>
                <a:lnTo>
                  <a:pt x="0" y="14978"/>
                </a:lnTo>
                <a:lnTo>
                  <a:pt x="0" y="15779"/>
                </a:lnTo>
                <a:lnTo>
                  <a:pt x="0" y="15946"/>
                </a:lnTo>
                <a:lnTo>
                  <a:pt x="0" y="23685"/>
                </a:lnTo>
                <a:lnTo>
                  <a:pt x="0" y="24819"/>
                </a:lnTo>
                <a:lnTo>
                  <a:pt x="0" y="26620"/>
                </a:lnTo>
                <a:lnTo>
                  <a:pt x="0" y="27587"/>
                </a:lnTo>
                <a:lnTo>
                  <a:pt x="0" y="27754"/>
                </a:lnTo>
                <a:lnTo>
                  <a:pt x="868" y="28621"/>
                </a:lnTo>
                <a:lnTo>
                  <a:pt x="2135" y="28621"/>
                </a:lnTo>
                <a:lnTo>
                  <a:pt x="2135" y="29722"/>
                </a:lnTo>
                <a:lnTo>
                  <a:pt x="2235" y="30022"/>
                </a:lnTo>
                <a:lnTo>
                  <a:pt x="3036" y="30790"/>
                </a:lnTo>
                <a:lnTo>
                  <a:pt x="2235" y="31557"/>
                </a:lnTo>
                <a:lnTo>
                  <a:pt x="2135" y="31824"/>
                </a:lnTo>
                <a:lnTo>
                  <a:pt x="2135" y="32924"/>
                </a:lnTo>
                <a:lnTo>
                  <a:pt x="868" y="32924"/>
                </a:lnTo>
                <a:lnTo>
                  <a:pt x="0" y="33825"/>
                </a:lnTo>
                <a:lnTo>
                  <a:pt x="0" y="33959"/>
                </a:lnTo>
                <a:lnTo>
                  <a:pt x="0" y="34926"/>
                </a:lnTo>
                <a:lnTo>
                  <a:pt x="0" y="36727"/>
                </a:lnTo>
                <a:lnTo>
                  <a:pt x="0" y="37861"/>
                </a:lnTo>
                <a:lnTo>
                  <a:pt x="0" y="45600"/>
                </a:lnTo>
                <a:lnTo>
                  <a:pt x="0" y="45767"/>
                </a:lnTo>
                <a:lnTo>
                  <a:pt x="0" y="46568"/>
                </a:lnTo>
                <a:lnTo>
                  <a:pt x="0" y="46734"/>
                </a:lnTo>
                <a:lnTo>
                  <a:pt x="0" y="54473"/>
                </a:lnTo>
                <a:lnTo>
                  <a:pt x="0" y="55607"/>
                </a:lnTo>
                <a:lnTo>
                  <a:pt x="0" y="57409"/>
                </a:lnTo>
                <a:lnTo>
                  <a:pt x="0" y="58376"/>
                </a:lnTo>
                <a:lnTo>
                  <a:pt x="0" y="58509"/>
                </a:lnTo>
                <a:lnTo>
                  <a:pt x="868" y="59410"/>
                </a:lnTo>
                <a:lnTo>
                  <a:pt x="2135" y="59410"/>
                </a:lnTo>
                <a:lnTo>
                  <a:pt x="2135" y="60511"/>
                </a:lnTo>
                <a:lnTo>
                  <a:pt x="2235" y="60778"/>
                </a:lnTo>
                <a:lnTo>
                  <a:pt x="3036" y="61545"/>
                </a:lnTo>
                <a:lnTo>
                  <a:pt x="2235" y="62312"/>
                </a:lnTo>
                <a:lnTo>
                  <a:pt x="2135" y="62612"/>
                </a:lnTo>
                <a:lnTo>
                  <a:pt x="2135" y="63713"/>
                </a:lnTo>
                <a:lnTo>
                  <a:pt x="868" y="63713"/>
                </a:lnTo>
                <a:lnTo>
                  <a:pt x="0" y="64580"/>
                </a:lnTo>
                <a:lnTo>
                  <a:pt x="0" y="64747"/>
                </a:lnTo>
                <a:lnTo>
                  <a:pt x="0" y="65715"/>
                </a:lnTo>
                <a:lnTo>
                  <a:pt x="0" y="67516"/>
                </a:lnTo>
                <a:lnTo>
                  <a:pt x="0" y="68650"/>
                </a:lnTo>
                <a:lnTo>
                  <a:pt x="0" y="76389"/>
                </a:lnTo>
                <a:lnTo>
                  <a:pt x="0" y="76556"/>
                </a:lnTo>
                <a:lnTo>
                  <a:pt x="0" y="77356"/>
                </a:lnTo>
                <a:lnTo>
                  <a:pt x="0" y="77490"/>
                </a:lnTo>
                <a:lnTo>
                  <a:pt x="0" y="85262"/>
                </a:lnTo>
                <a:lnTo>
                  <a:pt x="0" y="86363"/>
                </a:lnTo>
                <a:lnTo>
                  <a:pt x="0" y="88197"/>
                </a:lnTo>
                <a:lnTo>
                  <a:pt x="0" y="89131"/>
                </a:lnTo>
                <a:lnTo>
                  <a:pt x="0" y="89298"/>
                </a:lnTo>
                <a:lnTo>
                  <a:pt x="868" y="90199"/>
                </a:lnTo>
                <a:lnTo>
                  <a:pt x="2135" y="90199"/>
                </a:lnTo>
                <a:lnTo>
                  <a:pt x="2135" y="91266"/>
                </a:lnTo>
                <a:lnTo>
                  <a:pt x="2235" y="91566"/>
                </a:lnTo>
                <a:lnTo>
                  <a:pt x="3036" y="92334"/>
                </a:lnTo>
                <a:lnTo>
                  <a:pt x="2235" y="93101"/>
                </a:lnTo>
                <a:lnTo>
                  <a:pt x="2135" y="93368"/>
                </a:lnTo>
                <a:lnTo>
                  <a:pt x="2135" y="94469"/>
                </a:lnTo>
                <a:lnTo>
                  <a:pt x="868" y="94469"/>
                </a:lnTo>
                <a:lnTo>
                  <a:pt x="0" y="95369"/>
                </a:lnTo>
                <a:lnTo>
                  <a:pt x="0" y="95536"/>
                </a:lnTo>
                <a:lnTo>
                  <a:pt x="0" y="96470"/>
                </a:lnTo>
                <a:lnTo>
                  <a:pt x="0" y="98305"/>
                </a:lnTo>
                <a:lnTo>
                  <a:pt x="0" y="99405"/>
                </a:lnTo>
                <a:lnTo>
                  <a:pt x="0" y="107178"/>
                </a:lnTo>
                <a:lnTo>
                  <a:pt x="0" y="107311"/>
                </a:lnTo>
                <a:lnTo>
                  <a:pt x="0" y="108112"/>
                </a:lnTo>
                <a:lnTo>
                  <a:pt x="0" y="108278"/>
                </a:lnTo>
                <a:lnTo>
                  <a:pt x="0" y="116017"/>
                </a:lnTo>
                <a:lnTo>
                  <a:pt x="0" y="117151"/>
                </a:lnTo>
                <a:lnTo>
                  <a:pt x="0" y="118953"/>
                </a:lnTo>
                <a:lnTo>
                  <a:pt x="0" y="119920"/>
                </a:lnTo>
                <a:lnTo>
                  <a:pt x="0" y="120087"/>
                </a:lnTo>
                <a:lnTo>
                  <a:pt x="868" y="120954"/>
                </a:lnTo>
                <a:lnTo>
                  <a:pt x="2135" y="120954"/>
                </a:lnTo>
                <a:lnTo>
                  <a:pt x="2135" y="122055"/>
                </a:lnTo>
                <a:lnTo>
                  <a:pt x="2235" y="122355"/>
                </a:lnTo>
                <a:lnTo>
                  <a:pt x="3036" y="123122"/>
                </a:lnTo>
                <a:lnTo>
                  <a:pt x="3169" y="123122"/>
                </a:lnTo>
                <a:lnTo>
                  <a:pt x="4137" y="123122"/>
                </a:lnTo>
                <a:lnTo>
                  <a:pt x="5938" y="123122"/>
                </a:lnTo>
                <a:lnTo>
                  <a:pt x="7072" y="123122"/>
                </a:lnTo>
                <a:lnTo>
                  <a:pt x="14811" y="123122"/>
                </a:lnTo>
                <a:lnTo>
                  <a:pt x="14978" y="123122"/>
                </a:lnTo>
                <a:lnTo>
                  <a:pt x="15778" y="123122"/>
                </a:lnTo>
                <a:lnTo>
                  <a:pt x="15945" y="123122"/>
                </a:lnTo>
                <a:lnTo>
                  <a:pt x="23684" y="123122"/>
                </a:lnTo>
                <a:lnTo>
                  <a:pt x="23684" y="123122"/>
                </a:lnTo>
                <a:lnTo>
                  <a:pt x="24818" y="123122"/>
                </a:lnTo>
                <a:lnTo>
                  <a:pt x="26620" y="123122"/>
                </a:lnTo>
                <a:lnTo>
                  <a:pt x="27587" y="123122"/>
                </a:lnTo>
                <a:lnTo>
                  <a:pt x="27754" y="123122"/>
                </a:lnTo>
                <a:lnTo>
                  <a:pt x="28521" y="122355"/>
                </a:lnTo>
                <a:lnTo>
                  <a:pt x="28621" y="122055"/>
                </a:lnTo>
                <a:lnTo>
                  <a:pt x="28621" y="120954"/>
                </a:lnTo>
                <a:lnTo>
                  <a:pt x="29889" y="120954"/>
                </a:lnTo>
                <a:lnTo>
                  <a:pt x="30789" y="120087"/>
                </a:lnTo>
                <a:lnTo>
                  <a:pt x="31656" y="120954"/>
                </a:lnTo>
                <a:lnTo>
                  <a:pt x="32924" y="120954"/>
                </a:lnTo>
                <a:lnTo>
                  <a:pt x="32924" y="122055"/>
                </a:lnTo>
                <a:lnTo>
                  <a:pt x="33024" y="122355"/>
                </a:lnTo>
                <a:lnTo>
                  <a:pt x="33825" y="123122"/>
                </a:lnTo>
                <a:lnTo>
                  <a:pt x="33958" y="123122"/>
                </a:lnTo>
                <a:lnTo>
                  <a:pt x="34925" y="123122"/>
                </a:lnTo>
                <a:lnTo>
                  <a:pt x="36727" y="123122"/>
                </a:lnTo>
                <a:lnTo>
                  <a:pt x="37861" y="123122"/>
                </a:lnTo>
                <a:lnTo>
                  <a:pt x="45600" y="123122"/>
                </a:lnTo>
                <a:lnTo>
                  <a:pt x="45767" y="123122"/>
                </a:lnTo>
                <a:lnTo>
                  <a:pt x="46567" y="123122"/>
                </a:lnTo>
                <a:lnTo>
                  <a:pt x="46734" y="123122"/>
                </a:lnTo>
                <a:lnTo>
                  <a:pt x="54473" y="123122"/>
                </a:lnTo>
                <a:lnTo>
                  <a:pt x="55607" y="123122"/>
                </a:lnTo>
                <a:lnTo>
                  <a:pt x="57408" y="123122"/>
                </a:lnTo>
                <a:lnTo>
                  <a:pt x="58376" y="123122"/>
                </a:lnTo>
                <a:lnTo>
                  <a:pt x="58542" y="123122"/>
                </a:lnTo>
                <a:lnTo>
                  <a:pt x="59310" y="122355"/>
                </a:lnTo>
                <a:lnTo>
                  <a:pt x="59410" y="122055"/>
                </a:lnTo>
                <a:lnTo>
                  <a:pt x="59410" y="120954"/>
                </a:lnTo>
                <a:lnTo>
                  <a:pt x="60677" y="120954"/>
                </a:lnTo>
                <a:lnTo>
                  <a:pt x="61578" y="120087"/>
                </a:lnTo>
                <a:lnTo>
                  <a:pt x="62445" y="120954"/>
                </a:lnTo>
                <a:lnTo>
                  <a:pt x="63713" y="120954"/>
                </a:lnTo>
                <a:lnTo>
                  <a:pt x="63713" y="122055"/>
                </a:lnTo>
                <a:lnTo>
                  <a:pt x="63813" y="122355"/>
                </a:lnTo>
                <a:lnTo>
                  <a:pt x="64613" y="123122"/>
                </a:lnTo>
                <a:lnTo>
                  <a:pt x="64747" y="123122"/>
                </a:lnTo>
                <a:lnTo>
                  <a:pt x="65714" y="123122"/>
                </a:lnTo>
                <a:lnTo>
                  <a:pt x="67515" y="123122"/>
                </a:lnTo>
                <a:lnTo>
                  <a:pt x="68650" y="123122"/>
                </a:lnTo>
                <a:lnTo>
                  <a:pt x="76388" y="123122"/>
                </a:lnTo>
                <a:lnTo>
                  <a:pt x="76555" y="123122"/>
                </a:lnTo>
                <a:lnTo>
                  <a:pt x="77356" y="123122"/>
                </a:lnTo>
                <a:lnTo>
                  <a:pt x="77523" y="123122"/>
                </a:lnTo>
                <a:lnTo>
                  <a:pt x="85261" y="123122"/>
                </a:lnTo>
                <a:lnTo>
                  <a:pt x="86362" y="123122"/>
                </a:lnTo>
                <a:lnTo>
                  <a:pt x="88197" y="123122"/>
                </a:lnTo>
                <a:lnTo>
                  <a:pt x="89131" y="123122"/>
                </a:lnTo>
                <a:lnTo>
                  <a:pt x="89298" y="123122"/>
                </a:lnTo>
                <a:lnTo>
                  <a:pt x="90065" y="122355"/>
                </a:lnTo>
                <a:lnTo>
                  <a:pt x="90198" y="122055"/>
                </a:lnTo>
                <a:lnTo>
                  <a:pt x="90198" y="120954"/>
                </a:lnTo>
                <a:lnTo>
                  <a:pt x="91466" y="120954"/>
                </a:lnTo>
                <a:lnTo>
                  <a:pt x="92333" y="120087"/>
                </a:lnTo>
                <a:lnTo>
                  <a:pt x="93234" y="120954"/>
                </a:lnTo>
                <a:lnTo>
                  <a:pt x="94501" y="120954"/>
                </a:lnTo>
                <a:lnTo>
                  <a:pt x="94501" y="122055"/>
                </a:lnTo>
                <a:lnTo>
                  <a:pt x="94601" y="122355"/>
                </a:lnTo>
                <a:lnTo>
                  <a:pt x="95369" y="123122"/>
                </a:lnTo>
                <a:lnTo>
                  <a:pt x="95535" y="123122"/>
                </a:lnTo>
                <a:lnTo>
                  <a:pt x="96503" y="123122"/>
                </a:lnTo>
                <a:lnTo>
                  <a:pt x="98304" y="123122"/>
                </a:lnTo>
                <a:lnTo>
                  <a:pt x="99438" y="123122"/>
                </a:lnTo>
                <a:lnTo>
                  <a:pt x="107177" y="123122"/>
                </a:lnTo>
                <a:lnTo>
                  <a:pt x="107344" y="123122"/>
                </a:lnTo>
                <a:lnTo>
                  <a:pt x="108111" y="123122"/>
                </a:lnTo>
                <a:lnTo>
                  <a:pt x="108278" y="123122"/>
                </a:lnTo>
                <a:lnTo>
                  <a:pt x="116050" y="123122"/>
                </a:lnTo>
                <a:lnTo>
                  <a:pt x="117151" y="123122"/>
                </a:lnTo>
                <a:lnTo>
                  <a:pt x="118985" y="123122"/>
                </a:lnTo>
                <a:lnTo>
                  <a:pt x="119919" y="123122"/>
                </a:lnTo>
                <a:lnTo>
                  <a:pt x="120086" y="123122"/>
                </a:lnTo>
                <a:lnTo>
                  <a:pt x="120853" y="122355"/>
                </a:lnTo>
                <a:lnTo>
                  <a:pt x="120987" y="122055"/>
                </a:lnTo>
                <a:lnTo>
                  <a:pt x="120987" y="120954"/>
                </a:lnTo>
                <a:lnTo>
                  <a:pt x="122221" y="120954"/>
                </a:lnTo>
                <a:lnTo>
                  <a:pt x="123122" y="120087"/>
                </a:lnTo>
                <a:lnTo>
                  <a:pt x="124022" y="120954"/>
                </a:lnTo>
                <a:lnTo>
                  <a:pt x="125257" y="120954"/>
                </a:lnTo>
                <a:lnTo>
                  <a:pt x="125257" y="122055"/>
                </a:lnTo>
                <a:lnTo>
                  <a:pt x="125390" y="122355"/>
                </a:lnTo>
                <a:lnTo>
                  <a:pt x="126157" y="123122"/>
                </a:lnTo>
                <a:lnTo>
                  <a:pt x="126324" y="123122"/>
                </a:lnTo>
                <a:lnTo>
                  <a:pt x="127291" y="123122"/>
                </a:lnTo>
                <a:lnTo>
                  <a:pt x="129093" y="123122"/>
                </a:lnTo>
                <a:lnTo>
                  <a:pt x="130193" y="123122"/>
                </a:lnTo>
                <a:lnTo>
                  <a:pt x="137966" y="123122"/>
                </a:lnTo>
                <a:lnTo>
                  <a:pt x="138132" y="123122"/>
                </a:lnTo>
                <a:lnTo>
                  <a:pt x="138900" y="123122"/>
                </a:lnTo>
                <a:lnTo>
                  <a:pt x="139066" y="123122"/>
                </a:lnTo>
                <a:lnTo>
                  <a:pt x="146839" y="123122"/>
                </a:lnTo>
                <a:lnTo>
                  <a:pt x="147939" y="123122"/>
                </a:lnTo>
                <a:lnTo>
                  <a:pt x="149741" y="123122"/>
                </a:lnTo>
                <a:lnTo>
                  <a:pt x="150708" y="123122"/>
                </a:lnTo>
                <a:lnTo>
                  <a:pt x="150875" y="123122"/>
                </a:lnTo>
                <a:lnTo>
                  <a:pt x="151642" y="122355"/>
                </a:lnTo>
                <a:lnTo>
                  <a:pt x="151776" y="122055"/>
                </a:lnTo>
                <a:lnTo>
                  <a:pt x="151776" y="120954"/>
                </a:lnTo>
                <a:lnTo>
                  <a:pt x="153010" y="120954"/>
                </a:lnTo>
                <a:lnTo>
                  <a:pt x="153910" y="120087"/>
                </a:lnTo>
                <a:lnTo>
                  <a:pt x="154778" y="120954"/>
                </a:lnTo>
                <a:lnTo>
                  <a:pt x="156112" y="120954"/>
                </a:lnTo>
                <a:lnTo>
                  <a:pt x="156112" y="122055"/>
                </a:lnTo>
                <a:lnTo>
                  <a:pt x="156212" y="122355"/>
                </a:lnTo>
                <a:lnTo>
                  <a:pt x="156979" y="123122"/>
                </a:lnTo>
                <a:lnTo>
                  <a:pt x="157146" y="123122"/>
                </a:lnTo>
                <a:lnTo>
                  <a:pt x="158113" y="123122"/>
                </a:lnTo>
                <a:lnTo>
                  <a:pt x="159915" y="123122"/>
                </a:lnTo>
                <a:lnTo>
                  <a:pt x="161049" y="123122"/>
                </a:lnTo>
                <a:lnTo>
                  <a:pt x="168788" y="123122"/>
                </a:lnTo>
                <a:lnTo>
                  <a:pt x="168954" y="123122"/>
                </a:lnTo>
                <a:lnTo>
                  <a:pt x="169722" y="123122"/>
                </a:lnTo>
                <a:lnTo>
                  <a:pt x="169888" y="123122"/>
                </a:lnTo>
                <a:lnTo>
                  <a:pt x="177661" y="123122"/>
                </a:lnTo>
                <a:lnTo>
                  <a:pt x="178761" y="123122"/>
                </a:lnTo>
                <a:lnTo>
                  <a:pt x="180596" y="123122"/>
                </a:lnTo>
                <a:lnTo>
                  <a:pt x="181530" y="123122"/>
                </a:lnTo>
                <a:lnTo>
                  <a:pt x="181697" y="123122"/>
                </a:lnTo>
                <a:lnTo>
                  <a:pt x="182464" y="122355"/>
                </a:lnTo>
                <a:lnTo>
                  <a:pt x="182598" y="122055"/>
                </a:lnTo>
                <a:lnTo>
                  <a:pt x="182598" y="120954"/>
                </a:lnTo>
                <a:lnTo>
                  <a:pt x="183832" y="120954"/>
                </a:lnTo>
                <a:lnTo>
                  <a:pt x="184732" y="120087"/>
                </a:lnTo>
                <a:lnTo>
                  <a:pt x="185633" y="120954"/>
                </a:lnTo>
                <a:lnTo>
                  <a:pt x="186867" y="120954"/>
                </a:lnTo>
                <a:lnTo>
                  <a:pt x="186867" y="122055"/>
                </a:lnTo>
                <a:lnTo>
                  <a:pt x="187001" y="122355"/>
                </a:lnTo>
                <a:lnTo>
                  <a:pt x="187768" y="123122"/>
                </a:lnTo>
                <a:lnTo>
                  <a:pt x="187935" y="123122"/>
                </a:lnTo>
                <a:lnTo>
                  <a:pt x="188869" y="123122"/>
                </a:lnTo>
                <a:lnTo>
                  <a:pt x="190703" y="123122"/>
                </a:lnTo>
                <a:lnTo>
                  <a:pt x="191804" y="123122"/>
                </a:lnTo>
                <a:lnTo>
                  <a:pt x="199576" y="123122"/>
                </a:lnTo>
                <a:lnTo>
                  <a:pt x="199743" y="123122"/>
                </a:lnTo>
                <a:lnTo>
                  <a:pt x="200510" y="123122"/>
                </a:lnTo>
                <a:lnTo>
                  <a:pt x="200677" y="123122"/>
                </a:lnTo>
                <a:lnTo>
                  <a:pt x="208449" y="123122"/>
                </a:lnTo>
                <a:lnTo>
                  <a:pt x="209550" y="123122"/>
                </a:lnTo>
                <a:lnTo>
                  <a:pt x="211351" y="123122"/>
                </a:lnTo>
                <a:lnTo>
                  <a:pt x="212319" y="123122"/>
                </a:lnTo>
                <a:lnTo>
                  <a:pt x="212486" y="123122"/>
                </a:lnTo>
                <a:lnTo>
                  <a:pt x="213253" y="122355"/>
                </a:lnTo>
                <a:lnTo>
                  <a:pt x="213386" y="122055"/>
                </a:lnTo>
                <a:lnTo>
                  <a:pt x="213386" y="120954"/>
                </a:lnTo>
                <a:lnTo>
                  <a:pt x="214620" y="120954"/>
                </a:lnTo>
                <a:lnTo>
                  <a:pt x="215521" y="120087"/>
                </a:lnTo>
                <a:lnTo>
                  <a:pt x="216388" y="120954"/>
                </a:lnTo>
                <a:lnTo>
                  <a:pt x="217656" y="120954"/>
                </a:lnTo>
                <a:lnTo>
                  <a:pt x="217656" y="122055"/>
                </a:lnTo>
                <a:lnTo>
                  <a:pt x="217789" y="122355"/>
                </a:lnTo>
                <a:lnTo>
                  <a:pt x="218557" y="123122"/>
                </a:lnTo>
                <a:lnTo>
                  <a:pt x="218723" y="123122"/>
                </a:lnTo>
                <a:lnTo>
                  <a:pt x="219657" y="123122"/>
                </a:lnTo>
                <a:lnTo>
                  <a:pt x="221492" y="123122"/>
                </a:lnTo>
                <a:lnTo>
                  <a:pt x="222593" y="123122"/>
                </a:lnTo>
                <a:lnTo>
                  <a:pt x="222593" y="123122"/>
                </a:lnTo>
                <a:lnTo>
                  <a:pt x="230365" y="123122"/>
                </a:lnTo>
                <a:lnTo>
                  <a:pt x="230498" y="123122"/>
                </a:lnTo>
                <a:lnTo>
                  <a:pt x="231299" y="123122"/>
                </a:lnTo>
                <a:lnTo>
                  <a:pt x="231466" y="123122"/>
                </a:lnTo>
                <a:lnTo>
                  <a:pt x="239205" y="123122"/>
                </a:lnTo>
                <a:lnTo>
                  <a:pt x="240339" y="123122"/>
                </a:lnTo>
                <a:lnTo>
                  <a:pt x="242140" y="123122"/>
                </a:lnTo>
                <a:lnTo>
                  <a:pt x="243107" y="123122"/>
                </a:lnTo>
                <a:lnTo>
                  <a:pt x="243274" y="123122"/>
                </a:lnTo>
                <a:lnTo>
                  <a:pt x="244041" y="122355"/>
                </a:lnTo>
                <a:lnTo>
                  <a:pt x="244142" y="122055"/>
                </a:lnTo>
                <a:lnTo>
                  <a:pt x="244142" y="120954"/>
                </a:lnTo>
                <a:lnTo>
                  <a:pt x="245409" y="120954"/>
                </a:lnTo>
                <a:lnTo>
                  <a:pt x="246310" y="120087"/>
                </a:lnTo>
                <a:lnTo>
                  <a:pt x="246310" y="119920"/>
                </a:lnTo>
                <a:lnTo>
                  <a:pt x="246310" y="118953"/>
                </a:lnTo>
                <a:lnTo>
                  <a:pt x="246310" y="117151"/>
                </a:lnTo>
                <a:lnTo>
                  <a:pt x="246310" y="116017"/>
                </a:lnTo>
                <a:lnTo>
                  <a:pt x="246310" y="108278"/>
                </a:lnTo>
                <a:lnTo>
                  <a:pt x="246310" y="108112"/>
                </a:lnTo>
                <a:lnTo>
                  <a:pt x="246310" y="107311"/>
                </a:lnTo>
                <a:lnTo>
                  <a:pt x="246310" y="107178"/>
                </a:lnTo>
                <a:lnTo>
                  <a:pt x="246310" y="99405"/>
                </a:lnTo>
                <a:lnTo>
                  <a:pt x="246310" y="98305"/>
                </a:lnTo>
                <a:lnTo>
                  <a:pt x="246310" y="96470"/>
                </a:lnTo>
                <a:lnTo>
                  <a:pt x="246310" y="95536"/>
                </a:lnTo>
                <a:lnTo>
                  <a:pt x="246310" y="95369"/>
                </a:lnTo>
                <a:lnTo>
                  <a:pt x="245409" y="94469"/>
                </a:lnTo>
                <a:lnTo>
                  <a:pt x="244142" y="94469"/>
                </a:lnTo>
                <a:lnTo>
                  <a:pt x="244142" y="93368"/>
                </a:lnTo>
                <a:lnTo>
                  <a:pt x="244041" y="93101"/>
                </a:lnTo>
                <a:lnTo>
                  <a:pt x="243274" y="92334"/>
                </a:lnTo>
                <a:lnTo>
                  <a:pt x="244041" y="91566"/>
                </a:lnTo>
                <a:lnTo>
                  <a:pt x="244142" y="91266"/>
                </a:lnTo>
                <a:lnTo>
                  <a:pt x="244142" y="90199"/>
                </a:lnTo>
                <a:lnTo>
                  <a:pt x="245409" y="90199"/>
                </a:lnTo>
                <a:lnTo>
                  <a:pt x="246310" y="89298"/>
                </a:lnTo>
                <a:lnTo>
                  <a:pt x="246310" y="89131"/>
                </a:lnTo>
                <a:lnTo>
                  <a:pt x="246310" y="88197"/>
                </a:lnTo>
                <a:lnTo>
                  <a:pt x="246310" y="86363"/>
                </a:lnTo>
                <a:lnTo>
                  <a:pt x="246310" y="85262"/>
                </a:lnTo>
                <a:lnTo>
                  <a:pt x="246310" y="77490"/>
                </a:lnTo>
                <a:lnTo>
                  <a:pt x="246310" y="77323"/>
                </a:lnTo>
                <a:lnTo>
                  <a:pt x="246310" y="76556"/>
                </a:lnTo>
                <a:lnTo>
                  <a:pt x="246310" y="76389"/>
                </a:lnTo>
                <a:lnTo>
                  <a:pt x="246310" y="68617"/>
                </a:lnTo>
                <a:lnTo>
                  <a:pt x="246310" y="67516"/>
                </a:lnTo>
                <a:lnTo>
                  <a:pt x="246310" y="65715"/>
                </a:lnTo>
                <a:lnTo>
                  <a:pt x="246310" y="64747"/>
                </a:lnTo>
                <a:lnTo>
                  <a:pt x="246310" y="64580"/>
                </a:lnTo>
                <a:lnTo>
                  <a:pt x="245409" y="63713"/>
                </a:lnTo>
                <a:lnTo>
                  <a:pt x="244142" y="63713"/>
                </a:lnTo>
                <a:lnTo>
                  <a:pt x="244142" y="62612"/>
                </a:lnTo>
                <a:lnTo>
                  <a:pt x="244041" y="62312"/>
                </a:lnTo>
                <a:lnTo>
                  <a:pt x="243274" y="61545"/>
                </a:lnTo>
                <a:lnTo>
                  <a:pt x="244041" y="60778"/>
                </a:lnTo>
                <a:lnTo>
                  <a:pt x="244142" y="60511"/>
                </a:lnTo>
                <a:lnTo>
                  <a:pt x="244142" y="59410"/>
                </a:lnTo>
                <a:lnTo>
                  <a:pt x="245409" y="59410"/>
                </a:lnTo>
                <a:lnTo>
                  <a:pt x="246310" y="58509"/>
                </a:lnTo>
                <a:lnTo>
                  <a:pt x="246310" y="58376"/>
                </a:lnTo>
                <a:lnTo>
                  <a:pt x="246310" y="57409"/>
                </a:lnTo>
                <a:lnTo>
                  <a:pt x="246310" y="55607"/>
                </a:lnTo>
                <a:lnTo>
                  <a:pt x="246310" y="54473"/>
                </a:lnTo>
                <a:lnTo>
                  <a:pt x="246310" y="46734"/>
                </a:lnTo>
                <a:lnTo>
                  <a:pt x="246310" y="46568"/>
                </a:lnTo>
                <a:lnTo>
                  <a:pt x="246310" y="45800"/>
                </a:lnTo>
                <a:lnTo>
                  <a:pt x="246310" y="45634"/>
                </a:lnTo>
                <a:lnTo>
                  <a:pt x="246310" y="37861"/>
                </a:lnTo>
                <a:lnTo>
                  <a:pt x="246310" y="36761"/>
                </a:lnTo>
                <a:lnTo>
                  <a:pt x="246310" y="34926"/>
                </a:lnTo>
                <a:lnTo>
                  <a:pt x="246310" y="33992"/>
                </a:lnTo>
                <a:lnTo>
                  <a:pt x="246310" y="33825"/>
                </a:lnTo>
                <a:lnTo>
                  <a:pt x="245409" y="32924"/>
                </a:lnTo>
                <a:lnTo>
                  <a:pt x="244142" y="32924"/>
                </a:lnTo>
                <a:lnTo>
                  <a:pt x="244142" y="31824"/>
                </a:lnTo>
                <a:lnTo>
                  <a:pt x="244041" y="31557"/>
                </a:lnTo>
                <a:lnTo>
                  <a:pt x="243274" y="30790"/>
                </a:lnTo>
                <a:lnTo>
                  <a:pt x="244041" y="30022"/>
                </a:lnTo>
                <a:lnTo>
                  <a:pt x="244142" y="29722"/>
                </a:lnTo>
                <a:lnTo>
                  <a:pt x="244142" y="28655"/>
                </a:lnTo>
                <a:lnTo>
                  <a:pt x="245409" y="28655"/>
                </a:lnTo>
                <a:lnTo>
                  <a:pt x="246310" y="27754"/>
                </a:lnTo>
                <a:lnTo>
                  <a:pt x="246310" y="27587"/>
                </a:lnTo>
                <a:lnTo>
                  <a:pt x="246310" y="26620"/>
                </a:lnTo>
                <a:lnTo>
                  <a:pt x="246310" y="24819"/>
                </a:lnTo>
                <a:lnTo>
                  <a:pt x="246310" y="23718"/>
                </a:lnTo>
                <a:lnTo>
                  <a:pt x="246310" y="15946"/>
                </a:lnTo>
                <a:lnTo>
                  <a:pt x="246310" y="15779"/>
                </a:lnTo>
                <a:lnTo>
                  <a:pt x="246310" y="15012"/>
                </a:lnTo>
                <a:lnTo>
                  <a:pt x="246310" y="14845"/>
                </a:lnTo>
                <a:lnTo>
                  <a:pt x="246310" y="7073"/>
                </a:lnTo>
                <a:lnTo>
                  <a:pt x="246310" y="5972"/>
                </a:lnTo>
                <a:lnTo>
                  <a:pt x="246310" y="4137"/>
                </a:lnTo>
                <a:lnTo>
                  <a:pt x="246310" y="3203"/>
                </a:lnTo>
                <a:lnTo>
                  <a:pt x="246310" y="3036"/>
                </a:lnTo>
                <a:close/>
                <a:moveTo>
                  <a:pt x="242574" y="401"/>
                </a:moveTo>
                <a:lnTo>
                  <a:pt x="243374" y="1202"/>
                </a:lnTo>
                <a:lnTo>
                  <a:pt x="243374" y="2503"/>
                </a:lnTo>
                <a:lnTo>
                  <a:pt x="242107" y="3804"/>
                </a:lnTo>
                <a:lnTo>
                  <a:pt x="242107" y="1735"/>
                </a:lnTo>
                <a:lnTo>
                  <a:pt x="240739" y="401"/>
                </a:lnTo>
                <a:lnTo>
                  <a:pt x="242574" y="401"/>
                </a:lnTo>
                <a:close/>
                <a:moveTo>
                  <a:pt x="239338" y="6439"/>
                </a:moveTo>
                <a:lnTo>
                  <a:pt x="234635" y="6439"/>
                </a:lnTo>
                <a:lnTo>
                  <a:pt x="231332" y="3103"/>
                </a:lnTo>
                <a:lnTo>
                  <a:pt x="231332" y="935"/>
                </a:lnTo>
                <a:lnTo>
                  <a:pt x="235269" y="4904"/>
                </a:lnTo>
                <a:lnTo>
                  <a:pt x="240873" y="4904"/>
                </a:lnTo>
                <a:close/>
                <a:moveTo>
                  <a:pt x="239338" y="37228"/>
                </a:moveTo>
                <a:lnTo>
                  <a:pt x="234635" y="37228"/>
                </a:lnTo>
                <a:lnTo>
                  <a:pt x="231332" y="33892"/>
                </a:lnTo>
                <a:lnTo>
                  <a:pt x="231332" y="31757"/>
                </a:lnTo>
                <a:lnTo>
                  <a:pt x="235269" y="35693"/>
                </a:lnTo>
                <a:lnTo>
                  <a:pt x="240873" y="35693"/>
                </a:lnTo>
                <a:close/>
                <a:moveTo>
                  <a:pt x="239205" y="42932"/>
                </a:moveTo>
                <a:lnTo>
                  <a:pt x="242073" y="45800"/>
                </a:lnTo>
                <a:lnTo>
                  <a:pt x="239705" y="45800"/>
                </a:lnTo>
                <a:lnTo>
                  <a:pt x="237437" y="43499"/>
                </a:lnTo>
                <a:lnTo>
                  <a:pt x="237437" y="40230"/>
                </a:lnTo>
                <a:lnTo>
                  <a:pt x="239105" y="38562"/>
                </a:lnTo>
                <a:lnTo>
                  <a:pt x="239105" y="42631"/>
                </a:lnTo>
                <a:close/>
                <a:moveTo>
                  <a:pt x="239338" y="68016"/>
                </a:moveTo>
                <a:lnTo>
                  <a:pt x="234635" y="68016"/>
                </a:lnTo>
                <a:lnTo>
                  <a:pt x="231332" y="64714"/>
                </a:lnTo>
                <a:lnTo>
                  <a:pt x="231332" y="62546"/>
                </a:lnTo>
                <a:lnTo>
                  <a:pt x="235269" y="66482"/>
                </a:lnTo>
                <a:lnTo>
                  <a:pt x="240873" y="66482"/>
                </a:lnTo>
                <a:close/>
                <a:moveTo>
                  <a:pt x="239338" y="98805"/>
                </a:moveTo>
                <a:lnTo>
                  <a:pt x="234635" y="98805"/>
                </a:lnTo>
                <a:lnTo>
                  <a:pt x="231332" y="95503"/>
                </a:lnTo>
                <a:lnTo>
                  <a:pt x="231332" y="93334"/>
                </a:lnTo>
                <a:lnTo>
                  <a:pt x="235269" y="97271"/>
                </a:lnTo>
                <a:lnTo>
                  <a:pt x="240873" y="97271"/>
                </a:lnTo>
                <a:close/>
                <a:moveTo>
                  <a:pt x="239205" y="104509"/>
                </a:moveTo>
                <a:lnTo>
                  <a:pt x="242073" y="107378"/>
                </a:lnTo>
                <a:lnTo>
                  <a:pt x="239705" y="107378"/>
                </a:lnTo>
                <a:lnTo>
                  <a:pt x="237437" y="105076"/>
                </a:lnTo>
                <a:lnTo>
                  <a:pt x="237437" y="101840"/>
                </a:lnTo>
                <a:lnTo>
                  <a:pt x="239105" y="100139"/>
                </a:lnTo>
                <a:lnTo>
                  <a:pt x="239105" y="104209"/>
                </a:lnTo>
                <a:close/>
                <a:moveTo>
                  <a:pt x="239105" y="115384"/>
                </a:moveTo>
                <a:lnTo>
                  <a:pt x="237437" y="113716"/>
                </a:lnTo>
                <a:lnTo>
                  <a:pt x="237437" y="110447"/>
                </a:lnTo>
                <a:lnTo>
                  <a:pt x="239705" y="108145"/>
                </a:lnTo>
                <a:lnTo>
                  <a:pt x="242073" y="108145"/>
                </a:lnTo>
                <a:lnTo>
                  <a:pt x="239105" y="111147"/>
                </a:lnTo>
                <a:lnTo>
                  <a:pt x="239105" y="115384"/>
                </a:lnTo>
                <a:close/>
                <a:moveTo>
                  <a:pt x="220425" y="117685"/>
                </a:moveTo>
                <a:lnTo>
                  <a:pt x="220425" y="112114"/>
                </a:lnTo>
                <a:lnTo>
                  <a:pt x="216488" y="108178"/>
                </a:lnTo>
                <a:lnTo>
                  <a:pt x="218657" y="108178"/>
                </a:lnTo>
                <a:lnTo>
                  <a:pt x="221959" y="111481"/>
                </a:lnTo>
                <a:lnTo>
                  <a:pt x="221959" y="116151"/>
                </a:lnTo>
                <a:close/>
                <a:moveTo>
                  <a:pt x="210618" y="117685"/>
                </a:moveTo>
                <a:lnTo>
                  <a:pt x="209083" y="116184"/>
                </a:lnTo>
                <a:lnTo>
                  <a:pt x="209083" y="111481"/>
                </a:lnTo>
                <a:lnTo>
                  <a:pt x="212419" y="108178"/>
                </a:lnTo>
                <a:lnTo>
                  <a:pt x="214587" y="108178"/>
                </a:lnTo>
                <a:lnTo>
                  <a:pt x="210618" y="112114"/>
                </a:lnTo>
                <a:lnTo>
                  <a:pt x="210618" y="117685"/>
                </a:lnTo>
                <a:close/>
                <a:moveTo>
                  <a:pt x="189636" y="117685"/>
                </a:moveTo>
                <a:lnTo>
                  <a:pt x="189636" y="112114"/>
                </a:lnTo>
                <a:lnTo>
                  <a:pt x="185700" y="108178"/>
                </a:lnTo>
                <a:lnTo>
                  <a:pt x="187868" y="108178"/>
                </a:lnTo>
                <a:lnTo>
                  <a:pt x="191170" y="111481"/>
                </a:lnTo>
                <a:lnTo>
                  <a:pt x="191170" y="116151"/>
                </a:lnTo>
                <a:close/>
                <a:moveTo>
                  <a:pt x="179829" y="117685"/>
                </a:moveTo>
                <a:lnTo>
                  <a:pt x="178294" y="116184"/>
                </a:lnTo>
                <a:lnTo>
                  <a:pt x="178294" y="111481"/>
                </a:lnTo>
                <a:lnTo>
                  <a:pt x="181630" y="108178"/>
                </a:lnTo>
                <a:lnTo>
                  <a:pt x="183798" y="108178"/>
                </a:lnTo>
                <a:lnTo>
                  <a:pt x="179829" y="112114"/>
                </a:lnTo>
                <a:lnTo>
                  <a:pt x="179829" y="117685"/>
                </a:lnTo>
                <a:close/>
                <a:moveTo>
                  <a:pt x="158847" y="117685"/>
                </a:moveTo>
                <a:lnTo>
                  <a:pt x="158847" y="112114"/>
                </a:lnTo>
                <a:lnTo>
                  <a:pt x="154911" y="108178"/>
                </a:lnTo>
                <a:lnTo>
                  <a:pt x="157079" y="108178"/>
                </a:lnTo>
                <a:lnTo>
                  <a:pt x="160382" y="111481"/>
                </a:lnTo>
                <a:lnTo>
                  <a:pt x="160382" y="116151"/>
                </a:lnTo>
                <a:close/>
                <a:moveTo>
                  <a:pt x="149040" y="117685"/>
                </a:moveTo>
                <a:lnTo>
                  <a:pt x="147506" y="116184"/>
                </a:lnTo>
                <a:lnTo>
                  <a:pt x="147506" y="111481"/>
                </a:lnTo>
                <a:lnTo>
                  <a:pt x="150842" y="108178"/>
                </a:lnTo>
                <a:lnTo>
                  <a:pt x="152976" y="108178"/>
                </a:lnTo>
                <a:lnTo>
                  <a:pt x="149040" y="112114"/>
                </a:lnTo>
                <a:lnTo>
                  <a:pt x="149040" y="117685"/>
                </a:lnTo>
                <a:close/>
                <a:moveTo>
                  <a:pt x="128059" y="117685"/>
                </a:moveTo>
                <a:lnTo>
                  <a:pt x="128059" y="112114"/>
                </a:lnTo>
                <a:lnTo>
                  <a:pt x="124122" y="108178"/>
                </a:lnTo>
                <a:lnTo>
                  <a:pt x="126291" y="108178"/>
                </a:lnTo>
                <a:lnTo>
                  <a:pt x="129593" y="111481"/>
                </a:lnTo>
                <a:lnTo>
                  <a:pt x="129593" y="116151"/>
                </a:lnTo>
                <a:close/>
                <a:moveTo>
                  <a:pt x="118252" y="117685"/>
                </a:moveTo>
                <a:lnTo>
                  <a:pt x="116717" y="116184"/>
                </a:lnTo>
                <a:lnTo>
                  <a:pt x="116717" y="111481"/>
                </a:lnTo>
                <a:lnTo>
                  <a:pt x="120053" y="108178"/>
                </a:lnTo>
                <a:lnTo>
                  <a:pt x="122188" y="108178"/>
                </a:lnTo>
                <a:lnTo>
                  <a:pt x="118252" y="112114"/>
                </a:lnTo>
                <a:close/>
                <a:moveTo>
                  <a:pt x="97270" y="117685"/>
                </a:moveTo>
                <a:lnTo>
                  <a:pt x="97270" y="112114"/>
                </a:lnTo>
                <a:lnTo>
                  <a:pt x="93334" y="108178"/>
                </a:lnTo>
                <a:lnTo>
                  <a:pt x="95469" y="108178"/>
                </a:lnTo>
                <a:lnTo>
                  <a:pt x="98804" y="111481"/>
                </a:lnTo>
                <a:lnTo>
                  <a:pt x="98804" y="116151"/>
                </a:lnTo>
                <a:close/>
                <a:moveTo>
                  <a:pt x="87463" y="117685"/>
                </a:moveTo>
                <a:lnTo>
                  <a:pt x="85929" y="116184"/>
                </a:lnTo>
                <a:lnTo>
                  <a:pt x="85929" y="111481"/>
                </a:lnTo>
                <a:lnTo>
                  <a:pt x="89231" y="108178"/>
                </a:lnTo>
                <a:lnTo>
                  <a:pt x="91399" y="108178"/>
                </a:lnTo>
                <a:lnTo>
                  <a:pt x="87463" y="112114"/>
                </a:lnTo>
                <a:close/>
                <a:moveTo>
                  <a:pt x="66481" y="117685"/>
                </a:moveTo>
                <a:lnTo>
                  <a:pt x="66481" y="112114"/>
                </a:lnTo>
                <a:lnTo>
                  <a:pt x="62545" y="108178"/>
                </a:lnTo>
                <a:lnTo>
                  <a:pt x="64680" y="108178"/>
                </a:lnTo>
                <a:lnTo>
                  <a:pt x="68016" y="111481"/>
                </a:lnTo>
                <a:lnTo>
                  <a:pt x="68016" y="116151"/>
                </a:lnTo>
                <a:close/>
                <a:moveTo>
                  <a:pt x="56674" y="117685"/>
                </a:moveTo>
                <a:lnTo>
                  <a:pt x="55140" y="116184"/>
                </a:lnTo>
                <a:lnTo>
                  <a:pt x="55140" y="111481"/>
                </a:lnTo>
                <a:lnTo>
                  <a:pt x="58442" y="108178"/>
                </a:lnTo>
                <a:lnTo>
                  <a:pt x="60610" y="108178"/>
                </a:lnTo>
                <a:lnTo>
                  <a:pt x="56674" y="112114"/>
                </a:lnTo>
                <a:close/>
                <a:moveTo>
                  <a:pt x="35693" y="117685"/>
                </a:moveTo>
                <a:lnTo>
                  <a:pt x="35693" y="112114"/>
                </a:lnTo>
                <a:lnTo>
                  <a:pt x="31723" y="108178"/>
                </a:lnTo>
                <a:lnTo>
                  <a:pt x="33891" y="108178"/>
                </a:lnTo>
                <a:lnTo>
                  <a:pt x="37227" y="111481"/>
                </a:lnTo>
                <a:lnTo>
                  <a:pt x="37227" y="116151"/>
                </a:lnTo>
                <a:close/>
                <a:moveTo>
                  <a:pt x="25886" y="117685"/>
                </a:moveTo>
                <a:lnTo>
                  <a:pt x="24351" y="116184"/>
                </a:lnTo>
                <a:lnTo>
                  <a:pt x="24351" y="111481"/>
                </a:lnTo>
                <a:lnTo>
                  <a:pt x="27654" y="108178"/>
                </a:lnTo>
                <a:lnTo>
                  <a:pt x="29822" y="108178"/>
                </a:lnTo>
                <a:lnTo>
                  <a:pt x="25886" y="112114"/>
                </a:lnTo>
                <a:lnTo>
                  <a:pt x="25886" y="117685"/>
                </a:lnTo>
                <a:close/>
                <a:moveTo>
                  <a:pt x="6972" y="85929"/>
                </a:moveTo>
                <a:lnTo>
                  <a:pt x="11675" y="85929"/>
                </a:lnTo>
                <a:lnTo>
                  <a:pt x="14978" y="89265"/>
                </a:lnTo>
                <a:lnTo>
                  <a:pt x="14978" y="91400"/>
                </a:lnTo>
                <a:lnTo>
                  <a:pt x="11042" y="87464"/>
                </a:lnTo>
                <a:lnTo>
                  <a:pt x="5438" y="87464"/>
                </a:lnTo>
                <a:close/>
                <a:moveTo>
                  <a:pt x="7106" y="80258"/>
                </a:moveTo>
                <a:lnTo>
                  <a:pt x="4237" y="77356"/>
                </a:lnTo>
                <a:lnTo>
                  <a:pt x="6605" y="77356"/>
                </a:lnTo>
                <a:lnTo>
                  <a:pt x="8873" y="79658"/>
                </a:lnTo>
                <a:lnTo>
                  <a:pt x="8873" y="82927"/>
                </a:lnTo>
                <a:lnTo>
                  <a:pt x="7206" y="84595"/>
                </a:lnTo>
                <a:lnTo>
                  <a:pt x="7206" y="80525"/>
                </a:lnTo>
                <a:close/>
                <a:moveTo>
                  <a:pt x="6972" y="55140"/>
                </a:moveTo>
                <a:lnTo>
                  <a:pt x="11675" y="55140"/>
                </a:lnTo>
                <a:lnTo>
                  <a:pt x="14978" y="58443"/>
                </a:lnTo>
                <a:lnTo>
                  <a:pt x="14978" y="60611"/>
                </a:lnTo>
                <a:lnTo>
                  <a:pt x="11042" y="56675"/>
                </a:lnTo>
                <a:lnTo>
                  <a:pt x="5438" y="56675"/>
                </a:lnTo>
                <a:close/>
                <a:moveTo>
                  <a:pt x="6972" y="24352"/>
                </a:moveTo>
                <a:lnTo>
                  <a:pt x="11675" y="24352"/>
                </a:lnTo>
                <a:lnTo>
                  <a:pt x="14978" y="27654"/>
                </a:lnTo>
                <a:lnTo>
                  <a:pt x="14978" y="29822"/>
                </a:lnTo>
                <a:lnTo>
                  <a:pt x="11042" y="25886"/>
                </a:lnTo>
                <a:lnTo>
                  <a:pt x="5438" y="25886"/>
                </a:lnTo>
                <a:close/>
                <a:moveTo>
                  <a:pt x="7106" y="18648"/>
                </a:moveTo>
                <a:lnTo>
                  <a:pt x="4237" y="15779"/>
                </a:lnTo>
                <a:lnTo>
                  <a:pt x="6605" y="15779"/>
                </a:lnTo>
                <a:lnTo>
                  <a:pt x="8873" y="18081"/>
                </a:lnTo>
                <a:lnTo>
                  <a:pt x="8873" y="21316"/>
                </a:lnTo>
                <a:lnTo>
                  <a:pt x="7206" y="23017"/>
                </a:lnTo>
                <a:lnTo>
                  <a:pt x="7206" y="18948"/>
                </a:lnTo>
                <a:close/>
                <a:moveTo>
                  <a:pt x="7206" y="7773"/>
                </a:moveTo>
                <a:lnTo>
                  <a:pt x="8873" y="9441"/>
                </a:lnTo>
                <a:lnTo>
                  <a:pt x="8873" y="12710"/>
                </a:lnTo>
                <a:lnTo>
                  <a:pt x="6605" y="15012"/>
                </a:lnTo>
                <a:lnTo>
                  <a:pt x="4237" y="15012"/>
                </a:lnTo>
                <a:lnTo>
                  <a:pt x="7206" y="12010"/>
                </a:lnTo>
                <a:lnTo>
                  <a:pt x="7206" y="7773"/>
                </a:lnTo>
                <a:close/>
                <a:moveTo>
                  <a:pt x="25886" y="5471"/>
                </a:moveTo>
                <a:lnTo>
                  <a:pt x="25886" y="11042"/>
                </a:lnTo>
                <a:lnTo>
                  <a:pt x="29822" y="15012"/>
                </a:lnTo>
                <a:lnTo>
                  <a:pt x="27654" y="15012"/>
                </a:lnTo>
                <a:lnTo>
                  <a:pt x="24351" y="11676"/>
                </a:lnTo>
                <a:lnTo>
                  <a:pt x="24351" y="6973"/>
                </a:lnTo>
                <a:close/>
                <a:moveTo>
                  <a:pt x="35693" y="5471"/>
                </a:moveTo>
                <a:lnTo>
                  <a:pt x="37227" y="6973"/>
                </a:lnTo>
                <a:lnTo>
                  <a:pt x="37227" y="11676"/>
                </a:lnTo>
                <a:lnTo>
                  <a:pt x="33891" y="15012"/>
                </a:lnTo>
                <a:lnTo>
                  <a:pt x="31723" y="15012"/>
                </a:lnTo>
                <a:lnTo>
                  <a:pt x="35693" y="11042"/>
                </a:lnTo>
                <a:lnTo>
                  <a:pt x="35693" y="5471"/>
                </a:lnTo>
                <a:close/>
                <a:moveTo>
                  <a:pt x="56674" y="5471"/>
                </a:moveTo>
                <a:lnTo>
                  <a:pt x="56674" y="11042"/>
                </a:lnTo>
                <a:lnTo>
                  <a:pt x="60610" y="15012"/>
                </a:lnTo>
                <a:lnTo>
                  <a:pt x="58442" y="15012"/>
                </a:lnTo>
                <a:lnTo>
                  <a:pt x="55140" y="11676"/>
                </a:lnTo>
                <a:lnTo>
                  <a:pt x="55140" y="6973"/>
                </a:lnTo>
                <a:close/>
                <a:moveTo>
                  <a:pt x="66481" y="5471"/>
                </a:moveTo>
                <a:lnTo>
                  <a:pt x="68016" y="6973"/>
                </a:lnTo>
                <a:lnTo>
                  <a:pt x="68016" y="11676"/>
                </a:lnTo>
                <a:lnTo>
                  <a:pt x="64680" y="15012"/>
                </a:lnTo>
                <a:lnTo>
                  <a:pt x="62512" y="15012"/>
                </a:lnTo>
                <a:lnTo>
                  <a:pt x="66481" y="11042"/>
                </a:lnTo>
                <a:lnTo>
                  <a:pt x="66481" y="5471"/>
                </a:lnTo>
                <a:close/>
                <a:moveTo>
                  <a:pt x="87463" y="5471"/>
                </a:moveTo>
                <a:lnTo>
                  <a:pt x="87463" y="11042"/>
                </a:lnTo>
                <a:lnTo>
                  <a:pt x="91399" y="15012"/>
                </a:lnTo>
                <a:lnTo>
                  <a:pt x="89231" y="15012"/>
                </a:lnTo>
                <a:lnTo>
                  <a:pt x="85929" y="11676"/>
                </a:lnTo>
                <a:lnTo>
                  <a:pt x="85929" y="6973"/>
                </a:lnTo>
                <a:close/>
                <a:moveTo>
                  <a:pt x="97270" y="5471"/>
                </a:moveTo>
                <a:lnTo>
                  <a:pt x="98804" y="6973"/>
                </a:lnTo>
                <a:lnTo>
                  <a:pt x="98804" y="11676"/>
                </a:lnTo>
                <a:lnTo>
                  <a:pt x="95502" y="15012"/>
                </a:lnTo>
                <a:lnTo>
                  <a:pt x="93334" y="15012"/>
                </a:lnTo>
                <a:lnTo>
                  <a:pt x="97270" y="11042"/>
                </a:lnTo>
                <a:lnTo>
                  <a:pt x="97270" y="5471"/>
                </a:lnTo>
                <a:close/>
                <a:moveTo>
                  <a:pt x="118252" y="5471"/>
                </a:moveTo>
                <a:lnTo>
                  <a:pt x="118252" y="11042"/>
                </a:lnTo>
                <a:lnTo>
                  <a:pt x="122188" y="15012"/>
                </a:lnTo>
                <a:lnTo>
                  <a:pt x="120053" y="15012"/>
                </a:lnTo>
                <a:lnTo>
                  <a:pt x="116717" y="11676"/>
                </a:lnTo>
                <a:lnTo>
                  <a:pt x="116717" y="6973"/>
                </a:lnTo>
                <a:close/>
                <a:moveTo>
                  <a:pt x="128059" y="5471"/>
                </a:moveTo>
                <a:lnTo>
                  <a:pt x="129593" y="6973"/>
                </a:lnTo>
                <a:lnTo>
                  <a:pt x="129593" y="11676"/>
                </a:lnTo>
                <a:lnTo>
                  <a:pt x="126291" y="15012"/>
                </a:lnTo>
                <a:lnTo>
                  <a:pt x="124122" y="15012"/>
                </a:lnTo>
                <a:lnTo>
                  <a:pt x="128059" y="11042"/>
                </a:lnTo>
                <a:lnTo>
                  <a:pt x="128059" y="5471"/>
                </a:lnTo>
                <a:close/>
                <a:moveTo>
                  <a:pt x="149040" y="5471"/>
                </a:moveTo>
                <a:lnTo>
                  <a:pt x="149040" y="11042"/>
                </a:lnTo>
                <a:lnTo>
                  <a:pt x="153010" y="15012"/>
                </a:lnTo>
                <a:lnTo>
                  <a:pt x="150842" y="15012"/>
                </a:lnTo>
                <a:lnTo>
                  <a:pt x="147506" y="11676"/>
                </a:lnTo>
                <a:lnTo>
                  <a:pt x="147506" y="6973"/>
                </a:lnTo>
                <a:close/>
                <a:moveTo>
                  <a:pt x="158847" y="5471"/>
                </a:moveTo>
                <a:lnTo>
                  <a:pt x="160382" y="6973"/>
                </a:lnTo>
                <a:lnTo>
                  <a:pt x="160382" y="11676"/>
                </a:lnTo>
                <a:lnTo>
                  <a:pt x="157079" y="15012"/>
                </a:lnTo>
                <a:lnTo>
                  <a:pt x="154911" y="15012"/>
                </a:lnTo>
                <a:lnTo>
                  <a:pt x="158847" y="11042"/>
                </a:lnTo>
                <a:close/>
                <a:moveTo>
                  <a:pt x="179829" y="5471"/>
                </a:moveTo>
                <a:lnTo>
                  <a:pt x="179829" y="11042"/>
                </a:lnTo>
                <a:lnTo>
                  <a:pt x="183798" y="15012"/>
                </a:lnTo>
                <a:lnTo>
                  <a:pt x="181630" y="15012"/>
                </a:lnTo>
                <a:lnTo>
                  <a:pt x="178294" y="11676"/>
                </a:lnTo>
                <a:lnTo>
                  <a:pt x="178294" y="6973"/>
                </a:lnTo>
                <a:close/>
                <a:moveTo>
                  <a:pt x="189636" y="5471"/>
                </a:moveTo>
                <a:lnTo>
                  <a:pt x="191170" y="6973"/>
                </a:lnTo>
                <a:lnTo>
                  <a:pt x="191170" y="11676"/>
                </a:lnTo>
                <a:lnTo>
                  <a:pt x="187868" y="15012"/>
                </a:lnTo>
                <a:lnTo>
                  <a:pt x="185700" y="15012"/>
                </a:lnTo>
                <a:lnTo>
                  <a:pt x="189636" y="11042"/>
                </a:lnTo>
                <a:lnTo>
                  <a:pt x="189636" y="5471"/>
                </a:lnTo>
                <a:close/>
                <a:moveTo>
                  <a:pt x="210618" y="5471"/>
                </a:moveTo>
                <a:lnTo>
                  <a:pt x="210618" y="11042"/>
                </a:lnTo>
                <a:lnTo>
                  <a:pt x="214587" y="15012"/>
                </a:lnTo>
                <a:lnTo>
                  <a:pt x="212419" y="15012"/>
                </a:lnTo>
                <a:lnTo>
                  <a:pt x="209083" y="11676"/>
                </a:lnTo>
                <a:lnTo>
                  <a:pt x="209083" y="6973"/>
                </a:lnTo>
                <a:close/>
                <a:moveTo>
                  <a:pt x="220425" y="5471"/>
                </a:moveTo>
                <a:lnTo>
                  <a:pt x="221959" y="6973"/>
                </a:lnTo>
                <a:lnTo>
                  <a:pt x="221959" y="11676"/>
                </a:lnTo>
                <a:lnTo>
                  <a:pt x="218657" y="15012"/>
                </a:lnTo>
                <a:lnTo>
                  <a:pt x="216488" y="15012"/>
                </a:lnTo>
                <a:lnTo>
                  <a:pt x="220425" y="11042"/>
                </a:lnTo>
                <a:lnTo>
                  <a:pt x="220425" y="5471"/>
                </a:lnTo>
                <a:close/>
                <a:moveTo>
                  <a:pt x="236636" y="112915"/>
                </a:moveTo>
                <a:lnTo>
                  <a:pt x="235302" y="111581"/>
                </a:lnTo>
                <a:lnTo>
                  <a:pt x="235302" y="109579"/>
                </a:lnTo>
                <a:lnTo>
                  <a:pt x="236736" y="108145"/>
                </a:lnTo>
                <a:lnTo>
                  <a:pt x="238604" y="108145"/>
                </a:lnTo>
                <a:lnTo>
                  <a:pt x="236636" y="110113"/>
                </a:lnTo>
                <a:close/>
                <a:moveTo>
                  <a:pt x="219757" y="107378"/>
                </a:moveTo>
                <a:lnTo>
                  <a:pt x="222760" y="104376"/>
                </a:lnTo>
                <a:lnTo>
                  <a:pt x="222760" y="100139"/>
                </a:lnTo>
                <a:lnTo>
                  <a:pt x="224427" y="101840"/>
                </a:lnTo>
                <a:lnTo>
                  <a:pt x="224427" y="105076"/>
                </a:lnTo>
                <a:lnTo>
                  <a:pt x="222159" y="107378"/>
                </a:lnTo>
                <a:close/>
                <a:moveTo>
                  <a:pt x="216488" y="107378"/>
                </a:moveTo>
                <a:lnTo>
                  <a:pt x="220425" y="103408"/>
                </a:lnTo>
                <a:lnTo>
                  <a:pt x="220425" y="97838"/>
                </a:lnTo>
                <a:lnTo>
                  <a:pt x="221959" y="99372"/>
                </a:lnTo>
                <a:lnTo>
                  <a:pt x="221959" y="104042"/>
                </a:lnTo>
                <a:lnTo>
                  <a:pt x="218657" y="107378"/>
                </a:lnTo>
                <a:lnTo>
                  <a:pt x="216488" y="107378"/>
                </a:lnTo>
                <a:close/>
                <a:moveTo>
                  <a:pt x="212419" y="107378"/>
                </a:moveTo>
                <a:lnTo>
                  <a:pt x="209083" y="104042"/>
                </a:lnTo>
                <a:lnTo>
                  <a:pt x="209083" y="99372"/>
                </a:lnTo>
                <a:lnTo>
                  <a:pt x="210618" y="97838"/>
                </a:lnTo>
                <a:lnTo>
                  <a:pt x="210618" y="103408"/>
                </a:lnTo>
                <a:lnTo>
                  <a:pt x="214587" y="107378"/>
                </a:lnTo>
                <a:lnTo>
                  <a:pt x="212419" y="107378"/>
                </a:lnTo>
                <a:close/>
                <a:moveTo>
                  <a:pt x="208916" y="107378"/>
                </a:moveTo>
                <a:lnTo>
                  <a:pt x="206648" y="105076"/>
                </a:lnTo>
                <a:lnTo>
                  <a:pt x="206648" y="101840"/>
                </a:lnTo>
                <a:lnTo>
                  <a:pt x="208316" y="100139"/>
                </a:lnTo>
                <a:lnTo>
                  <a:pt x="208316" y="104376"/>
                </a:lnTo>
                <a:lnTo>
                  <a:pt x="211285" y="107378"/>
                </a:lnTo>
                <a:lnTo>
                  <a:pt x="208916" y="107378"/>
                </a:lnTo>
                <a:close/>
                <a:moveTo>
                  <a:pt x="205848" y="112915"/>
                </a:moveTo>
                <a:lnTo>
                  <a:pt x="204513" y="111581"/>
                </a:lnTo>
                <a:lnTo>
                  <a:pt x="204513" y="109579"/>
                </a:lnTo>
                <a:lnTo>
                  <a:pt x="205948" y="108145"/>
                </a:lnTo>
                <a:lnTo>
                  <a:pt x="207816" y="108145"/>
                </a:lnTo>
                <a:lnTo>
                  <a:pt x="205848" y="110113"/>
                </a:lnTo>
                <a:close/>
                <a:moveTo>
                  <a:pt x="188969" y="107378"/>
                </a:moveTo>
                <a:lnTo>
                  <a:pt x="191837" y="104509"/>
                </a:lnTo>
                <a:lnTo>
                  <a:pt x="191971" y="104209"/>
                </a:lnTo>
                <a:lnTo>
                  <a:pt x="191971" y="100139"/>
                </a:lnTo>
                <a:lnTo>
                  <a:pt x="193639" y="101840"/>
                </a:lnTo>
                <a:lnTo>
                  <a:pt x="193639" y="105076"/>
                </a:lnTo>
                <a:lnTo>
                  <a:pt x="191337" y="107378"/>
                </a:lnTo>
                <a:lnTo>
                  <a:pt x="188969" y="107378"/>
                </a:lnTo>
                <a:close/>
                <a:moveTo>
                  <a:pt x="185700" y="107378"/>
                </a:moveTo>
                <a:lnTo>
                  <a:pt x="189636" y="103408"/>
                </a:lnTo>
                <a:lnTo>
                  <a:pt x="189636" y="97838"/>
                </a:lnTo>
                <a:lnTo>
                  <a:pt x="191170" y="99372"/>
                </a:lnTo>
                <a:lnTo>
                  <a:pt x="191170" y="104042"/>
                </a:lnTo>
                <a:lnTo>
                  <a:pt x="187868" y="107378"/>
                </a:lnTo>
                <a:lnTo>
                  <a:pt x="185700" y="107378"/>
                </a:lnTo>
                <a:close/>
                <a:moveTo>
                  <a:pt x="181630" y="107378"/>
                </a:moveTo>
                <a:lnTo>
                  <a:pt x="178294" y="104042"/>
                </a:lnTo>
                <a:lnTo>
                  <a:pt x="178294" y="99372"/>
                </a:lnTo>
                <a:lnTo>
                  <a:pt x="179829" y="97838"/>
                </a:lnTo>
                <a:lnTo>
                  <a:pt x="179829" y="103408"/>
                </a:lnTo>
                <a:lnTo>
                  <a:pt x="183798" y="107378"/>
                </a:lnTo>
                <a:lnTo>
                  <a:pt x="181630" y="107378"/>
                </a:lnTo>
                <a:close/>
                <a:moveTo>
                  <a:pt x="178128" y="107378"/>
                </a:moveTo>
                <a:lnTo>
                  <a:pt x="175826" y="105076"/>
                </a:lnTo>
                <a:lnTo>
                  <a:pt x="175826" y="101840"/>
                </a:lnTo>
                <a:lnTo>
                  <a:pt x="177527" y="100139"/>
                </a:lnTo>
                <a:lnTo>
                  <a:pt x="177527" y="104209"/>
                </a:lnTo>
                <a:lnTo>
                  <a:pt x="177627" y="104509"/>
                </a:lnTo>
                <a:lnTo>
                  <a:pt x="180496" y="107378"/>
                </a:lnTo>
                <a:lnTo>
                  <a:pt x="178128" y="107378"/>
                </a:lnTo>
                <a:close/>
                <a:moveTo>
                  <a:pt x="175059" y="112915"/>
                </a:moveTo>
                <a:lnTo>
                  <a:pt x="173725" y="111581"/>
                </a:lnTo>
                <a:lnTo>
                  <a:pt x="173725" y="109579"/>
                </a:lnTo>
                <a:lnTo>
                  <a:pt x="175159" y="108145"/>
                </a:lnTo>
                <a:lnTo>
                  <a:pt x="177027" y="108145"/>
                </a:lnTo>
                <a:lnTo>
                  <a:pt x="175059" y="110113"/>
                </a:lnTo>
                <a:close/>
                <a:moveTo>
                  <a:pt x="158180" y="107378"/>
                </a:moveTo>
                <a:lnTo>
                  <a:pt x="161182" y="104376"/>
                </a:lnTo>
                <a:lnTo>
                  <a:pt x="161182" y="100139"/>
                </a:lnTo>
                <a:lnTo>
                  <a:pt x="162850" y="101840"/>
                </a:lnTo>
                <a:lnTo>
                  <a:pt x="162850" y="105076"/>
                </a:lnTo>
                <a:lnTo>
                  <a:pt x="160548" y="107378"/>
                </a:lnTo>
                <a:close/>
                <a:moveTo>
                  <a:pt x="154911" y="107378"/>
                </a:moveTo>
                <a:lnTo>
                  <a:pt x="158847" y="103408"/>
                </a:lnTo>
                <a:lnTo>
                  <a:pt x="158847" y="97838"/>
                </a:lnTo>
                <a:lnTo>
                  <a:pt x="160382" y="99372"/>
                </a:lnTo>
                <a:lnTo>
                  <a:pt x="160382" y="104042"/>
                </a:lnTo>
                <a:lnTo>
                  <a:pt x="157079" y="107378"/>
                </a:lnTo>
                <a:lnTo>
                  <a:pt x="154911" y="107378"/>
                </a:lnTo>
                <a:close/>
                <a:moveTo>
                  <a:pt x="150842" y="107378"/>
                </a:moveTo>
                <a:lnTo>
                  <a:pt x="147506" y="104042"/>
                </a:lnTo>
                <a:lnTo>
                  <a:pt x="147506" y="99372"/>
                </a:lnTo>
                <a:lnTo>
                  <a:pt x="149040" y="97838"/>
                </a:lnTo>
                <a:lnTo>
                  <a:pt x="149040" y="103408"/>
                </a:lnTo>
                <a:lnTo>
                  <a:pt x="153010" y="107378"/>
                </a:lnTo>
                <a:lnTo>
                  <a:pt x="150842" y="107378"/>
                </a:lnTo>
                <a:close/>
                <a:moveTo>
                  <a:pt x="147339" y="107378"/>
                </a:moveTo>
                <a:lnTo>
                  <a:pt x="145037" y="105076"/>
                </a:lnTo>
                <a:lnTo>
                  <a:pt x="145037" y="101840"/>
                </a:lnTo>
                <a:lnTo>
                  <a:pt x="146739" y="100139"/>
                </a:lnTo>
                <a:lnTo>
                  <a:pt x="146739" y="104376"/>
                </a:lnTo>
                <a:lnTo>
                  <a:pt x="149707" y="107378"/>
                </a:lnTo>
                <a:lnTo>
                  <a:pt x="147339" y="107378"/>
                </a:lnTo>
                <a:close/>
                <a:moveTo>
                  <a:pt x="144270" y="112915"/>
                </a:moveTo>
                <a:lnTo>
                  <a:pt x="142936" y="111581"/>
                </a:lnTo>
                <a:lnTo>
                  <a:pt x="142936" y="109579"/>
                </a:lnTo>
                <a:lnTo>
                  <a:pt x="144370" y="108145"/>
                </a:lnTo>
                <a:lnTo>
                  <a:pt x="146238" y="108145"/>
                </a:lnTo>
                <a:lnTo>
                  <a:pt x="144270" y="110113"/>
                </a:lnTo>
                <a:close/>
                <a:moveTo>
                  <a:pt x="127391" y="107378"/>
                </a:moveTo>
                <a:lnTo>
                  <a:pt x="130260" y="104509"/>
                </a:lnTo>
                <a:lnTo>
                  <a:pt x="130394" y="104209"/>
                </a:lnTo>
                <a:lnTo>
                  <a:pt x="130394" y="100139"/>
                </a:lnTo>
                <a:lnTo>
                  <a:pt x="132061" y="101840"/>
                </a:lnTo>
                <a:lnTo>
                  <a:pt x="132061" y="105076"/>
                </a:lnTo>
                <a:lnTo>
                  <a:pt x="129760" y="107378"/>
                </a:lnTo>
                <a:lnTo>
                  <a:pt x="127391" y="107378"/>
                </a:lnTo>
                <a:close/>
                <a:moveTo>
                  <a:pt x="124122" y="107378"/>
                </a:moveTo>
                <a:lnTo>
                  <a:pt x="128059" y="103408"/>
                </a:lnTo>
                <a:lnTo>
                  <a:pt x="128059" y="97838"/>
                </a:lnTo>
                <a:lnTo>
                  <a:pt x="129593" y="99372"/>
                </a:lnTo>
                <a:lnTo>
                  <a:pt x="129593" y="104042"/>
                </a:lnTo>
                <a:lnTo>
                  <a:pt x="126291" y="107378"/>
                </a:lnTo>
                <a:lnTo>
                  <a:pt x="124122" y="107378"/>
                </a:lnTo>
                <a:close/>
                <a:moveTo>
                  <a:pt x="120053" y="107378"/>
                </a:moveTo>
                <a:lnTo>
                  <a:pt x="116717" y="104042"/>
                </a:lnTo>
                <a:lnTo>
                  <a:pt x="116717" y="99372"/>
                </a:lnTo>
                <a:lnTo>
                  <a:pt x="118252" y="97838"/>
                </a:lnTo>
                <a:lnTo>
                  <a:pt x="118252" y="103408"/>
                </a:lnTo>
                <a:lnTo>
                  <a:pt x="122188" y="107378"/>
                </a:lnTo>
                <a:lnTo>
                  <a:pt x="120053" y="107378"/>
                </a:lnTo>
                <a:close/>
                <a:moveTo>
                  <a:pt x="116550" y="107378"/>
                </a:moveTo>
                <a:lnTo>
                  <a:pt x="114249" y="105076"/>
                </a:lnTo>
                <a:lnTo>
                  <a:pt x="114249" y="101840"/>
                </a:lnTo>
                <a:lnTo>
                  <a:pt x="115950" y="100139"/>
                </a:lnTo>
                <a:lnTo>
                  <a:pt x="115950" y="104209"/>
                </a:lnTo>
                <a:lnTo>
                  <a:pt x="116050" y="104509"/>
                </a:lnTo>
                <a:lnTo>
                  <a:pt x="118919" y="107378"/>
                </a:lnTo>
                <a:lnTo>
                  <a:pt x="116550" y="107378"/>
                </a:lnTo>
                <a:close/>
                <a:moveTo>
                  <a:pt x="113482" y="112915"/>
                </a:moveTo>
                <a:lnTo>
                  <a:pt x="112147" y="111581"/>
                </a:lnTo>
                <a:lnTo>
                  <a:pt x="112147" y="109579"/>
                </a:lnTo>
                <a:lnTo>
                  <a:pt x="113582" y="108145"/>
                </a:lnTo>
                <a:lnTo>
                  <a:pt x="115450" y="108145"/>
                </a:lnTo>
                <a:lnTo>
                  <a:pt x="113482" y="110113"/>
                </a:lnTo>
                <a:close/>
                <a:moveTo>
                  <a:pt x="96603" y="107378"/>
                </a:moveTo>
                <a:lnTo>
                  <a:pt x="99605" y="104376"/>
                </a:lnTo>
                <a:lnTo>
                  <a:pt x="99605" y="100139"/>
                </a:lnTo>
                <a:lnTo>
                  <a:pt x="101273" y="101840"/>
                </a:lnTo>
                <a:lnTo>
                  <a:pt x="101273" y="105076"/>
                </a:lnTo>
                <a:lnTo>
                  <a:pt x="98971" y="107378"/>
                </a:lnTo>
                <a:close/>
                <a:moveTo>
                  <a:pt x="93334" y="107378"/>
                </a:moveTo>
                <a:lnTo>
                  <a:pt x="97270" y="103408"/>
                </a:lnTo>
                <a:lnTo>
                  <a:pt x="97270" y="97838"/>
                </a:lnTo>
                <a:lnTo>
                  <a:pt x="98804" y="99372"/>
                </a:lnTo>
                <a:lnTo>
                  <a:pt x="98804" y="104042"/>
                </a:lnTo>
                <a:lnTo>
                  <a:pt x="95469" y="107378"/>
                </a:lnTo>
                <a:lnTo>
                  <a:pt x="93334" y="107378"/>
                </a:lnTo>
                <a:close/>
                <a:moveTo>
                  <a:pt x="89231" y="107378"/>
                </a:moveTo>
                <a:lnTo>
                  <a:pt x="85929" y="104042"/>
                </a:lnTo>
                <a:lnTo>
                  <a:pt x="85929" y="99372"/>
                </a:lnTo>
                <a:lnTo>
                  <a:pt x="87463" y="97838"/>
                </a:lnTo>
                <a:lnTo>
                  <a:pt x="87463" y="103408"/>
                </a:lnTo>
                <a:lnTo>
                  <a:pt x="91399" y="107378"/>
                </a:lnTo>
                <a:lnTo>
                  <a:pt x="89231" y="107378"/>
                </a:lnTo>
                <a:close/>
                <a:moveTo>
                  <a:pt x="85762" y="107378"/>
                </a:moveTo>
                <a:lnTo>
                  <a:pt x="83460" y="105076"/>
                </a:lnTo>
                <a:lnTo>
                  <a:pt x="83460" y="101840"/>
                </a:lnTo>
                <a:lnTo>
                  <a:pt x="85128" y="100139"/>
                </a:lnTo>
                <a:lnTo>
                  <a:pt x="85128" y="104376"/>
                </a:lnTo>
                <a:lnTo>
                  <a:pt x="88130" y="107378"/>
                </a:lnTo>
                <a:lnTo>
                  <a:pt x="85762" y="107378"/>
                </a:lnTo>
                <a:close/>
                <a:moveTo>
                  <a:pt x="82660" y="112915"/>
                </a:moveTo>
                <a:lnTo>
                  <a:pt x="81359" y="111581"/>
                </a:lnTo>
                <a:lnTo>
                  <a:pt x="81359" y="109579"/>
                </a:lnTo>
                <a:lnTo>
                  <a:pt x="82793" y="108145"/>
                </a:lnTo>
                <a:lnTo>
                  <a:pt x="84628" y="108145"/>
                </a:lnTo>
                <a:lnTo>
                  <a:pt x="82660" y="110113"/>
                </a:lnTo>
                <a:close/>
                <a:moveTo>
                  <a:pt x="65814" y="107378"/>
                </a:moveTo>
                <a:lnTo>
                  <a:pt x="68683" y="104509"/>
                </a:lnTo>
                <a:lnTo>
                  <a:pt x="68816" y="104209"/>
                </a:lnTo>
                <a:lnTo>
                  <a:pt x="68816" y="100139"/>
                </a:lnTo>
                <a:lnTo>
                  <a:pt x="70484" y="101840"/>
                </a:lnTo>
                <a:lnTo>
                  <a:pt x="70484" y="105076"/>
                </a:lnTo>
                <a:lnTo>
                  <a:pt x="68183" y="107378"/>
                </a:lnTo>
                <a:lnTo>
                  <a:pt x="65814" y="107378"/>
                </a:lnTo>
                <a:close/>
                <a:moveTo>
                  <a:pt x="62512" y="107378"/>
                </a:moveTo>
                <a:lnTo>
                  <a:pt x="66481" y="103408"/>
                </a:lnTo>
                <a:lnTo>
                  <a:pt x="66481" y="97838"/>
                </a:lnTo>
                <a:lnTo>
                  <a:pt x="68016" y="99372"/>
                </a:lnTo>
                <a:lnTo>
                  <a:pt x="68016" y="104042"/>
                </a:lnTo>
                <a:lnTo>
                  <a:pt x="64680" y="107378"/>
                </a:lnTo>
                <a:lnTo>
                  <a:pt x="62512" y="107378"/>
                </a:lnTo>
                <a:close/>
                <a:moveTo>
                  <a:pt x="58442" y="107378"/>
                </a:moveTo>
                <a:lnTo>
                  <a:pt x="55140" y="104042"/>
                </a:lnTo>
                <a:lnTo>
                  <a:pt x="55140" y="99372"/>
                </a:lnTo>
                <a:lnTo>
                  <a:pt x="56674" y="97838"/>
                </a:lnTo>
                <a:lnTo>
                  <a:pt x="56674" y="103408"/>
                </a:lnTo>
                <a:lnTo>
                  <a:pt x="60610" y="107378"/>
                </a:lnTo>
                <a:lnTo>
                  <a:pt x="58442" y="107378"/>
                </a:lnTo>
                <a:close/>
                <a:moveTo>
                  <a:pt x="54973" y="107378"/>
                </a:moveTo>
                <a:lnTo>
                  <a:pt x="52671" y="105076"/>
                </a:lnTo>
                <a:lnTo>
                  <a:pt x="52671" y="101840"/>
                </a:lnTo>
                <a:lnTo>
                  <a:pt x="54339" y="100139"/>
                </a:lnTo>
                <a:lnTo>
                  <a:pt x="54339" y="104209"/>
                </a:lnTo>
                <a:lnTo>
                  <a:pt x="54473" y="104509"/>
                </a:lnTo>
                <a:lnTo>
                  <a:pt x="57341" y="107378"/>
                </a:lnTo>
                <a:lnTo>
                  <a:pt x="54973" y="107378"/>
                </a:lnTo>
                <a:close/>
                <a:moveTo>
                  <a:pt x="51871" y="112915"/>
                </a:moveTo>
                <a:lnTo>
                  <a:pt x="50570" y="111581"/>
                </a:lnTo>
                <a:lnTo>
                  <a:pt x="50570" y="109579"/>
                </a:lnTo>
                <a:lnTo>
                  <a:pt x="51971" y="108145"/>
                </a:lnTo>
                <a:lnTo>
                  <a:pt x="53839" y="108145"/>
                </a:lnTo>
                <a:lnTo>
                  <a:pt x="51871" y="110113"/>
                </a:lnTo>
                <a:close/>
                <a:moveTo>
                  <a:pt x="35026" y="107378"/>
                </a:moveTo>
                <a:lnTo>
                  <a:pt x="37994" y="104376"/>
                </a:lnTo>
                <a:lnTo>
                  <a:pt x="37994" y="100139"/>
                </a:lnTo>
                <a:lnTo>
                  <a:pt x="39696" y="101840"/>
                </a:lnTo>
                <a:lnTo>
                  <a:pt x="39696" y="105076"/>
                </a:lnTo>
                <a:lnTo>
                  <a:pt x="37394" y="107378"/>
                </a:lnTo>
                <a:close/>
                <a:moveTo>
                  <a:pt x="31723" y="107378"/>
                </a:moveTo>
                <a:lnTo>
                  <a:pt x="35693" y="103408"/>
                </a:lnTo>
                <a:lnTo>
                  <a:pt x="35693" y="97838"/>
                </a:lnTo>
                <a:lnTo>
                  <a:pt x="37227" y="99372"/>
                </a:lnTo>
                <a:lnTo>
                  <a:pt x="37227" y="104042"/>
                </a:lnTo>
                <a:lnTo>
                  <a:pt x="33891" y="107378"/>
                </a:lnTo>
                <a:lnTo>
                  <a:pt x="31723" y="107378"/>
                </a:lnTo>
                <a:close/>
                <a:moveTo>
                  <a:pt x="27654" y="107378"/>
                </a:moveTo>
                <a:lnTo>
                  <a:pt x="24351" y="104042"/>
                </a:lnTo>
                <a:lnTo>
                  <a:pt x="24351" y="99372"/>
                </a:lnTo>
                <a:lnTo>
                  <a:pt x="25886" y="97838"/>
                </a:lnTo>
                <a:lnTo>
                  <a:pt x="25886" y="103408"/>
                </a:lnTo>
                <a:lnTo>
                  <a:pt x="29822" y="107378"/>
                </a:lnTo>
                <a:lnTo>
                  <a:pt x="27654" y="107378"/>
                </a:lnTo>
                <a:close/>
                <a:moveTo>
                  <a:pt x="24184" y="107378"/>
                </a:moveTo>
                <a:lnTo>
                  <a:pt x="21883" y="105076"/>
                </a:lnTo>
                <a:lnTo>
                  <a:pt x="21883" y="101840"/>
                </a:lnTo>
                <a:lnTo>
                  <a:pt x="23551" y="100139"/>
                </a:lnTo>
                <a:lnTo>
                  <a:pt x="23551" y="104376"/>
                </a:lnTo>
                <a:lnTo>
                  <a:pt x="26553" y="107378"/>
                </a:lnTo>
                <a:lnTo>
                  <a:pt x="24184" y="107378"/>
                </a:lnTo>
                <a:close/>
                <a:moveTo>
                  <a:pt x="21082" y="112915"/>
                </a:moveTo>
                <a:lnTo>
                  <a:pt x="19781" y="111581"/>
                </a:lnTo>
                <a:lnTo>
                  <a:pt x="19781" y="109579"/>
                </a:lnTo>
                <a:lnTo>
                  <a:pt x="21182" y="108145"/>
                </a:lnTo>
                <a:lnTo>
                  <a:pt x="23050" y="108145"/>
                </a:lnTo>
                <a:lnTo>
                  <a:pt x="21082" y="110113"/>
                </a:lnTo>
                <a:close/>
                <a:moveTo>
                  <a:pt x="9674" y="10242"/>
                </a:moveTo>
                <a:lnTo>
                  <a:pt x="11008" y="11576"/>
                </a:lnTo>
                <a:lnTo>
                  <a:pt x="11008" y="13577"/>
                </a:lnTo>
                <a:lnTo>
                  <a:pt x="9574" y="15012"/>
                </a:lnTo>
                <a:lnTo>
                  <a:pt x="7706" y="15012"/>
                </a:lnTo>
                <a:lnTo>
                  <a:pt x="9674" y="13044"/>
                </a:lnTo>
                <a:close/>
                <a:moveTo>
                  <a:pt x="26553" y="15779"/>
                </a:moveTo>
                <a:lnTo>
                  <a:pt x="23551" y="18781"/>
                </a:lnTo>
                <a:lnTo>
                  <a:pt x="23551" y="23017"/>
                </a:lnTo>
                <a:lnTo>
                  <a:pt x="21883" y="21316"/>
                </a:lnTo>
                <a:lnTo>
                  <a:pt x="21883" y="18081"/>
                </a:lnTo>
                <a:lnTo>
                  <a:pt x="24184" y="15779"/>
                </a:lnTo>
                <a:lnTo>
                  <a:pt x="26553" y="15779"/>
                </a:lnTo>
                <a:close/>
                <a:moveTo>
                  <a:pt x="29822" y="15779"/>
                </a:moveTo>
                <a:lnTo>
                  <a:pt x="25886" y="19748"/>
                </a:lnTo>
                <a:lnTo>
                  <a:pt x="25886" y="25319"/>
                </a:lnTo>
                <a:lnTo>
                  <a:pt x="24351" y="23785"/>
                </a:lnTo>
                <a:lnTo>
                  <a:pt x="24351" y="19115"/>
                </a:lnTo>
                <a:lnTo>
                  <a:pt x="27654" y="15779"/>
                </a:lnTo>
                <a:lnTo>
                  <a:pt x="29822" y="15779"/>
                </a:lnTo>
                <a:close/>
                <a:moveTo>
                  <a:pt x="33891" y="15779"/>
                </a:moveTo>
                <a:lnTo>
                  <a:pt x="37227" y="19115"/>
                </a:lnTo>
                <a:lnTo>
                  <a:pt x="37227" y="23785"/>
                </a:lnTo>
                <a:lnTo>
                  <a:pt x="35693" y="25319"/>
                </a:lnTo>
                <a:lnTo>
                  <a:pt x="35693" y="19748"/>
                </a:lnTo>
                <a:lnTo>
                  <a:pt x="31723" y="15779"/>
                </a:lnTo>
                <a:lnTo>
                  <a:pt x="33891" y="15779"/>
                </a:lnTo>
                <a:close/>
                <a:moveTo>
                  <a:pt x="37394" y="15779"/>
                </a:moveTo>
                <a:lnTo>
                  <a:pt x="39696" y="18081"/>
                </a:lnTo>
                <a:lnTo>
                  <a:pt x="39696" y="21316"/>
                </a:lnTo>
                <a:lnTo>
                  <a:pt x="37994" y="23017"/>
                </a:lnTo>
                <a:lnTo>
                  <a:pt x="37994" y="18781"/>
                </a:lnTo>
                <a:lnTo>
                  <a:pt x="35026" y="15779"/>
                </a:lnTo>
                <a:lnTo>
                  <a:pt x="37394" y="15779"/>
                </a:lnTo>
                <a:close/>
                <a:moveTo>
                  <a:pt x="40463" y="10242"/>
                </a:moveTo>
                <a:lnTo>
                  <a:pt x="41797" y="11576"/>
                </a:lnTo>
                <a:lnTo>
                  <a:pt x="41797" y="13577"/>
                </a:lnTo>
                <a:lnTo>
                  <a:pt x="40363" y="15012"/>
                </a:lnTo>
                <a:lnTo>
                  <a:pt x="38495" y="15012"/>
                </a:lnTo>
                <a:lnTo>
                  <a:pt x="40463" y="13044"/>
                </a:lnTo>
                <a:close/>
                <a:moveTo>
                  <a:pt x="57341" y="15779"/>
                </a:moveTo>
                <a:lnTo>
                  <a:pt x="54473" y="18648"/>
                </a:lnTo>
                <a:lnTo>
                  <a:pt x="54339" y="18948"/>
                </a:lnTo>
                <a:lnTo>
                  <a:pt x="54339" y="23017"/>
                </a:lnTo>
                <a:lnTo>
                  <a:pt x="52671" y="21316"/>
                </a:lnTo>
                <a:lnTo>
                  <a:pt x="52671" y="18081"/>
                </a:lnTo>
                <a:lnTo>
                  <a:pt x="54973" y="15779"/>
                </a:lnTo>
                <a:lnTo>
                  <a:pt x="57341" y="15779"/>
                </a:lnTo>
                <a:close/>
                <a:moveTo>
                  <a:pt x="60610" y="15779"/>
                </a:moveTo>
                <a:lnTo>
                  <a:pt x="56674" y="19748"/>
                </a:lnTo>
                <a:lnTo>
                  <a:pt x="56674" y="25319"/>
                </a:lnTo>
                <a:lnTo>
                  <a:pt x="55140" y="23785"/>
                </a:lnTo>
                <a:lnTo>
                  <a:pt x="55140" y="19115"/>
                </a:lnTo>
                <a:lnTo>
                  <a:pt x="58442" y="15779"/>
                </a:lnTo>
                <a:lnTo>
                  <a:pt x="60610" y="15779"/>
                </a:lnTo>
                <a:close/>
                <a:moveTo>
                  <a:pt x="64680" y="15779"/>
                </a:moveTo>
                <a:lnTo>
                  <a:pt x="68016" y="19115"/>
                </a:lnTo>
                <a:lnTo>
                  <a:pt x="68016" y="23785"/>
                </a:lnTo>
                <a:lnTo>
                  <a:pt x="66481" y="25319"/>
                </a:lnTo>
                <a:lnTo>
                  <a:pt x="66481" y="19748"/>
                </a:lnTo>
                <a:lnTo>
                  <a:pt x="62545" y="15779"/>
                </a:lnTo>
                <a:lnTo>
                  <a:pt x="64680" y="15779"/>
                </a:lnTo>
                <a:close/>
                <a:moveTo>
                  <a:pt x="68183" y="15779"/>
                </a:moveTo>
                <a:lnTo>
                  <a:pt x="70484" y="18081"/>
                </a:lnTo>
                <a:lnTo>
                  <a:pt x="70484" y="21316"/>
                </a:lnTo>
                <a:lnTo>
                  <a:pt x="68783" y="23017"/>
                </a:lnTo>
                <a:lnTo>
                  <a:pt x="68783" y="18948"/>
                </a:lnTo>
                <a:lnTo>
                  <a:pt x="68683" y="18648"/>
                </a:lnTo>
                <a:lnTo>
                  <a:pt x="65814" y="15779"/>
                </a:lnTo>
                <a:lnTo>
                  <a:pt x="68183" y="15779"/>
                </a:lnTo>
                <a:close/>
                <a:moveTo>
                  <a:pt x="71251" y="10242"/>
                </a:moveTo>
                <a:lnTo>
                  <a:pt x="72586" y="11576"/>
                </a:lnTo>
                <a:lnTo>
                  <a:pt x="72586" y="13577"/>
                </a:lnTo>
                <a:lnTo>
                  <a:pt x="71151" y="15012"/>
                </a:lnTo>
                <a:lnTo>
                  <a:pt x="69283" y="15012"/>
                </a:lnTo>
                <a:lnTo>
                  <a:pt x="71251" y="13044"/>
                </a:lnTo>
                <a:lnTo>
                  <a:pt x="71251" y="10242"/>
                </a:lnTo>
                <a:close/>
                <a:moveTo>
                  <a:pt x="88130" y="15779"/>
                </a:moveTo>
                <a:lnTo>
                  <a:pt x="85128" y="18781"/>
                </a:lnTo>
                <a:lnTo>
                  <a:pt x="85128" y="23017"/>
                </a:lnTo>
                <a:lnTo>
                  <a:pt x="83460" y="21316"/>
                </a:lnTo>
                <a:lnTo>
                  <a:pt x="83460" y="18081"/>
                </a:lnTo>
                <a:lnTo>
                  <a:pt x="85762" y="15779"/>
                </a:lnTo>
                <a:lnTo>
                  <a:pt x="88130" y="15779"/>
                </a:lnTo>
                <a:close/>
                <a:moveTo>
                  <a:pt x="91399" y="15779"/>
                </a:moveTo>
                <a:lnTo>
                  <a:pt x="87463" y="19748"/>
                </a:lnTo>
                <a:lnTo>
                  <a:pt x="87463" y="25319"/>
                </a:lnTo>
                <a:lnTo>
                  <a:pt x="85929" y="23785"/>
                </a:lnTo>
                <a:lnTo>
                  <a:pt x="85929" y="19115"/>
                </a:lnTo>
                <a:lnTo>
                  <a:pt x="89231" y="15779"/>
                </a:lnTo>
                <a:lnTo>
                  <a:pt x="91399" y="15779"/>
                </a:lnTo>
                <a:close/>
                <a:moveTo>
                  <a:pt x="95469" y="15779"/>
                </a:moveTo>
                <a:lnTo>
                  <a:pt x="98804" y="19115"/>
                </a:lnTo>
                <a:lnTo>
                  <a:pt x="98804" y="23785"/>
                </a:lnTo>
                <a:lnTo>
                  <a:pt x="97270" y="25319"/>
                </a:lnTo>
                <a:lnTo>
                  <a:pt x="97270" y="19748"/>
                </a:lnTo>
                <a:lnTo>
                  <a:pt x="93334" y="15779"/>
                </a:lnTo>
                <a:lnTo>
                  <a:pt x="95469" y="15779"/>
                </a:lnTo>
                <a:close/>
                <a:moveTo>
                  <a:pt x="98971" y="15779"/>
                </a:moveTo>
                <a:lnTo>
                  <a:pt x="101273" y="18081"/>
                </a:lnTo>
                <a:lnTo>
                  <a:pt x="101273" y="21316"/>
                </a:lnTo>
                <a:lnTo>
                  <a:pt x="99572" y="23017"/>
                </a:lnTo>
                <a:lnTo>
                  <a:pt x="99572" y="18781"/>
                </a:lnTo>
                <a:lnTo>
                  <a:pt x="96603" y="15779"/>
                </a:lnTo>
                <a:lnTo>
                  <a:pt x="98971" y="15779"/>
                </a:lnTo>
                <a:close/>
                <a:moveTo>
                  <a:pt x="102040" y="10242"/>
                </a:moveTo>
                <a:lnTo>
                  <a:pt x="103374" y="11576"/>
                </a:lnTo>
                <a:lnTo>
                  <a:pt x="103374" y="13577"/>
                </a:lnTo>
                <a:lnTo>
                  <a:pt x="101940" y="15012"/>
                </a:lnTo>
                <a:lnTo>
                  <a:pt x="100072" y="15012"/>
                </a:lnTo>
                <a:lnTo>
                  <a:pt x="102040" y="13044"/>
                </a:lnTo>
                <a:close/>
                <a:moveTo>
                  <a:pt x="118919" y="15779"/>
                </a:moveTo>
                <a:lnTo>
                  <a:pt x="116050" y="18648"/>
                </a:lnTo>
                <a:lnTo>
                  <a:pt x="115917" y="18948"/>
                </a:lnTo>
                <a:lnTo>
                  <a:pt x="115917" y="23017"/>
                </a:lnTo>
                <a:lnTo>
                  <a:pt x="114249" y="21316"/>
                </a:lnTo>
                <a:lnTo>
                  <a:pt x="114249" y="18081"/>
                </a:lnTo>
                <a:lnTo>
                  <a:pt x="116550" y="15779"/>
                </a:lnTo>
                <a:lnTo>
                  <a:pt x="118919" y="15779"/>
                </a:lnTo>
                <a:close/>
                <a:moveTo>
                  <a:pt x="122188" y="15779"/>
                </a:moveTo>
                <a:lnTo>
                  <a:pt x="118252" y="19748"/>
                </a:lnTo>
                <a:lnTo>
                  <a:pt x="118252" y="25319"/>
                </a:lnTo>
                <a:lnTo>
                  <a:pt x="116717" y="23785"/>
                </a:lnTo>
                <a:lnTo>
                  <a:pt x="116717" y="19115"/>
                </a:lnTo>
                <a:lnTo>
                  <a:pt x="120053" y="15779"/>
                </a:lnTo>
                <a:lnTo>
                  <a:pt x="122188" y="15779"/>
                </a:lnTo>
                <a:close/>
                <a:moveTo>
                  <a:pt x="126291" y="15779"/>
                </a:moveTo>
                <a:lnTo>
                  <a:pt x="129593" y="19115"/>
                </a:lnTo>
                <a:lnTo>
                  <a:pt x="129593" y="23785"/>
                </a:lnTo>
                <a:lnTo>
                  <a:pt x="128059" y="25319"/>
                </a:lnTo>
                <a:lnTo>
                  <a:pt x="128059" y="19748"/>
                </a:lnTo>
                <a:lnTo>
                  <a:pt x="124122" y="15779"/>
                </a:lnTo>
                <a:lnTo>
                  <a:pt x="126291" y="15779"/>
                </a:lnTo>
                <a:close/>
                <a:moveTo>
                  <a:pt x="129760" y="15779"/>
                </a:moveTo>
                <a:lnTo>
                  <a:pt x="132061" y="18081"/>
                </a:lnTo>
                <a:lnTo>
                  <a:pt x="132061" y="21316"/>
                </a:lnTo>
                <a:lnTo>
                  <a:pt x="130394" y="23017"/>
                </a:lnTo>
                <a:lnTo>
                  <a:pt x="130394" y="18948"/>
                </a:lnTo>
                <a:lnTo>
                  <a:pt x="130260" y="18648"/>
                </a:lnTo>
                <a:lnTo>
                  <a:pt x="127391" y="15779"/>
                </a:lnTo>
                <a:lnTo>
                  <a:pt x="129760" y="15779"/>
                </a:lnTo>
                <a:close/>
                <a:moveTo>
                  <a:pt x="132862" y="10242"/>
                </a:moveTo>
                <a:lnTo>
                  <a:pt x="134163" y="11576"/>
                </a:lnTo>
                <a:lnTo>
                  <a:pt x="134163" y="13577"/>
                </a:lnTo>
                <a:lnTo>
                  <a:pt x="132729" y="15012"/>
                </a:lnTo>
                <a:lnTo>
                  <a:pt x="130894" y="15012"/>
                </a:lnTo>
                <a:lnTo>
                  <a:pt x="132862" y="13044"/>
                </a:lnTo>
                <a:close/>
                <a:moveTo>
                  <a:pt x="149707" y="15779"/>
                </a:moveTo>
                <a:lnTo>
                  <a:pt x="146739" y="18781"/>
                </a:lnTo>
                <a:lnTo>
                  <a:pt x="146739" y="23017"/>
                </a:lnTo>
                <a:lnTo>
                  <a:pt x="145037" y="21316"/>
                </a:lnTo>
                <a:lnTo>
                  <a:pt x="145037" y="18081"/>
                </a:lnTo>
                <a:lnTo>
                  <a:pt x="147339" y="15779"/>
                </a:lnTo>
                <a:lnTo>
                  <a:pt x="149707" y="15779"/>
                </a:lnTo>
                <a:close/>
                <a:moveTo>
                  <a:pt x="153010" y="15779"/>
                </a:moveTo>
                <a:lnTo>
                  <a:pt x="149040" y="19748"/>
                </a:lnTo>
                <a:lnTo>
                  <a:pt x="149040" y="25319"/>
                </a:lnTo>
                <a:lnTo>
                  <a:pt x="147506" y="23785"/>
                </a:lnTo>
                <a:lnTo>
                  <a:pt x="147506" y="19115"/>
                </a:lnTo>
                <a:lnTo>
                  <a:pt x="150842" y="15779"/>
                </a:lnTo>
                <a:lnTo>
                  <a:pt x="153010" y="15779"/>
                </a:lnTo>
                <a:close/>
                <a:moveTo>
                  <a:pt x="157079" y="15779"/>
                </a:moveTo>
                <a:lnTo>
                  <a:pt x="160382" y="19115"/>
                </a:lnTo>
                <a:lnTo>
                  <a:pt x="160382" y="23785"/>
                </a:lnTo>
                <a:lnTo>
                  <a:pt x="158847" y="25319"/>
                </a:lnTo>
                <a:lnTo>
                  <a:pt x="158847" y="19748"/>
                </a:lnTo>
                <a:lnTo>
                  <a:pt x="154911" y="15779"/>
                </a:lnTo>
                <a:lnTo>
                  <a:pt x="157079" y="15779"/>
                </a:lnTo>
                <a:close/>
                <a:moveTo>
                  <a:pt x="160548" y="15779"/>
                </a:moveTo>
                <a:lnTo>
                  <a:pt x="162850" y="18081"/>
                </a:lnTo>
                <a:lnTo>
                  <a:pt x="162850" y="21316"/>
                </a:lnTo>
                <a:lnTo>
                  <a:pt x="161182" y="23017"/>
                </a:lnTo>
                <a:lnTo>
                  <a:pt x="161182" y="18781"/>
                </a:lnTo>
                <a:lnTo>
                  <a:pt x="158180" y="15779"/>
                </a:lnTo>
                <a:lnTo>
                  <a:pt x="160548" y="15779"/>
                </a:lnTo>
                <a:close/>
                <a:moveTo>
                  <a:pt x="163651" y="10242"/>
                </a:moveTo>
                <a:lnTo>
                  <a:pt x="164952" y="11576"/>
                </a:lnTo>
                <a:lnTo>
                  <a:pt x="164952" y="13577"/>
                </a:lnTo>
                <a:lnTo>
                  <a:pt x="163551" y="15012"/>
                </a:lnTo>
                <a:lnTo>
                  <a:pt x="161683" y="15012"/>
                </a:lnTo>
                <a:lnTo>
                  <a:pt x="163651" y="13044"/>
                </a:lnTo>
                <a:close/>
                <a:moveTo>
                  <a:pt x="180496" y="15779"/>
                </a:moveTo>
                <a:lnTo>
                  <a:pt x="177627" y="18648"/>
                </a:lnTo>
                <a:lnTo>
                  <a:pt x="177527" y="18948"/>
                </a:lnTo>
                <a:lnTo>
                  <a:pt x="177527" y="23017"/>
                </a:lnTo>
                <a:lnTo>
                  <a:pt x="175826" y="21316"/>
                </a:lnTo>
                <a:lnTo>
                  <a:pt x="175826" y="18081"/>
                </a:lnTo>
                <a:lnTo>
                  <a:pt x="178128" y="15779"/>
                </a:lnTo>
                <a:lnTo>
                  <a:pt x="180496" y="15779"/>
                </a:lnTo>
                <a:close/>
                <a:moveTo>
                  <a:pt x="183798" y="15779"/>
                </a:moveTo>
                <a:lnTo>
                  <a:pt x="179829" y="19748"/>
                </a:lnTo>
                <a:lnTo>
                  <a:pt x="179829" y="25319"/>
                </a:lnTo>
                <a:lnTo>
                  <a:pt x="178294" y="23785"/>
                </a:lnTo>
                <a:lnTo>
                  <a:pt x="178294" y="19115"/>
                </a:lnTo>
                <a:lnTo>
                  <a:pt x="181630" y="15779"/>
                </a:lnTo>
                <a:lnTo>
                  <a:pt x="183798" y="15779"/>
                </a:lnTo>
                <a:close/>
                <a:moveTo>
                  <a:pt x="187868" y="15779"/>
                </a:moveTo>
                <a:lnTo>
                  <a:pt x="191170" y="19115"/>
                </a:lnTo>
                <a:lnTo>
                  <a:pt x="191170" y="23785"/>
                </a:lnTo>
                <a:lnTo>
                  <a:pt x="189636" y="25319"/>
                </a:lnTo>
                <a:lnTo>
                  <a:pt x="189636" y="19748"/>
                </a:lnTo>
                <a:lnTo>
                  <a:pt x="185700" y="15779"/>
                </a:lnTo>
                <a:lnTo>
                  <a:pt x="187868" y="15779"/>
                </a:lnTo>
                <a:close/>
                <a:moveTo>
                  <a:pt x="191337" y="15779"/>
                </a:moveTo>
                <a:lnTo>
                  <a:pt x="193639" y="18081"/>
                </a:lnTo>
                <a:lnTo>
                  <a:pt x="193639" y="21316"/>
                </a:lnTo>
                <a:lnTo>
                  <a:pt x="191971" y="23017"/>
                </a:lnTo>
                <a:lnTo>
                  <a:pt x="191971" y="18948"/>
                </a:lnTo>
                <a:lnTo>
                  <a:pt x="191837" y="18648"/>
                </a:lnTo>
                <a:lnTo>
                  <a:pt x="188969" y="15779"/>
                </a:lnTo>
                <a:lnTo>
                  <a:pt x="191337" y="15779"/>
                </a:lnTo>
                <a:close/>
                <a:moveTo>
                  <a:pt x="194439" y="10242"/>
                </a:moveTo>
                <a:lnTo>
                  <a:pt x="195740" y="11576"/>
                </a:lnTo>
                <a:lnTo>
                  <a:pt x="195740" y="13577"/>
                </a:lnTo>
                <a:lnTo>
                  <a:pt x="194339" y="15012"/>
                </a:lnTo>
                <a:lnTo>
                  <a:pt x="192471" y="15012"/>
                </a:lnTo>
                <a:lnTo>
                  <a:pt x="194439" y="13044"/>
                </a:lnTo>
                <a:close/>
                <a:moveTo>
                  <a:pt x="211285" y="15779"/>
                </a:moveTo>
                <a:lnTo>
                  <a:pt x="208316" y="18781"/>
                </a:lnTo>
                <a:lnTo>
                  <a:pt x="208316" y="23017"/>
                </a:lnTo>
                <a:lnTo>
                  <a:pt x="206615" y="21316"/>
                </a:lnTo>
                <a:lnTo>
                  <a:pt x="206615" y="18081"/>
                </a:lnTo>
                <a:lnTo>
                  <a:pt x="208916" y="15779"/>
                </a:lnTo>
                <a:lnTo>
                  <a:pt x="211285" y="15779"/>
                </a:lnTo>
                <a:close/>
                <a:moveTo>
                  <a:pt x="214587" y="15779"/>
                </a:moveTo>
                <a:lnTo>
                  <a:pt x="210618" y="19748"/>
                </a:lnTo>
                <a:lnTo>
                  <a:pt x="210618" y="25319"/>
                </a:lnTo>
                <a:lnTo>
                  <a:pt x="209083" y="23785"/>
                </a:lnTo>
                <a:lnTo>
                  <a:pt x="209083" y="19115"/>
                </a:lnTo>
                <a:lnTo>
                  <a:pt x="212419" y="15779"/>
                </a:lnTo>
                <a:lnTo>
                  <a:pt x="214587" y="15779"/>
                </a:lnTo>
                <a:close/>
                <a:moveTo>
                  <a:pt x="218657" y="15779"/>
                </a:moveTo>
                <a:lnTo>
                  <a:pt x="221959" y="19115"/>
                </a:lnTo>
                <a:lnTo>
                  <a:pt x="221959" y="23785"/>
                </a:lnTo>
                <a:lnTo>
                  <a:pt x="220425" y="25319"/>
                </a:lnTo>
                <a:lnTo>
                  <a:pt x="220425" y="19748"/>
                </a:lnTo>
                <a:lnTo>
                  <a:pt x="216488" y="15779"/>
                </a:lnTo>
                <a:lnTo>
                  <a:pt x="218657" y="15779"/>
                </a:lnTo>
                <a:close/>
                <a:moveTo>
                  <a:pt x="222126" y="15779"/>
                </a:moveTo>
                <a:lnTo>
                  <a:pt x="224427" y="18081"/>
                </a:lnTo>
                <a:lnTo>
                  <a:pt x="224427" y="21316"/>
                </a:lnTo>
                <a:lnTo>
                  <a:pt x="222760" y="23017"/>
                </a:lnTo>
                <a:lnTo>
                  <a:pt x="222760" y="18781"/>
                </a:lnTo>
                <a:lnTo>
                  <a:pt x="219757" y="15779"/>
                </a:lnTo>
                <a:lnTo>
                  <a:pt x="222126" y="15779"/>
                </a:lnTo>
                <a:close/>
                <a:moveTo>
                  <a:pt x="225228" y="10242"/>
                </a:moveTo>
                <a:lnTo>
                  <a:pt x="226529" y="11576"/>
                </a:lnTo>
                <a:lnTo>
                  <a:pt x="226529" y="13577"/>
                </a:lnTo>
                <a:lnTo>
                  <a:pt x="225128" y="15012"/>
                </a:lnTo>
                <a:lnTo>
                  <a:pt x="223260" y="15012"/>
                </a:lnTo>
                <a:lnTo>
                  <a:pt x="225228" y="13044"/>
                </a:lnTo>
                <a:close/>
                <a:moveTo>
                  <a:pt x="234635" y="14011"/>
                </a:moveTo>
                <a:lnTo>
                  <a:pt x="235635" y="15012"/>
                </a:lnTo>
                <a:lnTo>
                  <a:pt x="231866" y="15012"/>
                </a:lnTo>
                <a:lnTo>
                  <a:pt x="234535" y="12343"/>
                </a:lnTo>
                <a:lnTo>
                  <a:pt x="234535" y="13744"/>
                </a:lnTo>
                <a:close/>
                <a:moveTo>
                  <a:pt x="234635" y="75588"/>
                </a:moveTo>
                <a:lnTo>
                  <a:pt x="235635" y="76589"/>
                </a:lnTo>
                <a:lnTo>
                  <a:pt x="231866" y="76589"/>
                </a:lnTo>
                <a:lnTo>
                  <a:pt x="234535" y="73920"/>
                </a:lnTo>
                <a:lnTo>
                  <a:pt x="234535" y="75321"/>
                </a:lnTo>
                <a:close/>
                <a:moveTo>
                  <a:pt x="234535" y="109413"/>
                </a:moveTo>
                <a:lnTo>
                  <a:pt x="234535" y="110814"/>
                </a:lnTo>
                <a:lnTo>
                  <a:pt x="231899" y="108178"/>
                </a:lnTo>
                <a:lnTo>
                  <a:pt x="235635" y="108178"/>
                </a:lnTo>
                <a:lnTo>
                  <a:pt x="234635" y="109146"/>
                </a:lnTo>
                <a:close/>
                <a:moveTo>
                  <a:pt x="227229" y="109146"/>
                </a:moveTo>
                <a:lnTo>
                  <a:pt x="226229" y="108178"/>
                </a:lnTo>
                <a:lnTo>
                  <a:pt x="229965" y="108178"/>
                </a:lnTo>
                <a:lnTo>
                  <a:pt x="227330" y="110814"/>
                </a:lnTo>
                <a:lnTo>
                  <a:pt x="227330" y="109413"/>
                </a:lnTo>
                <a:close/>
                <a:moveTo>
                  <a:pt x="227330" y="104743"/>
                </a:moveTo>
                <a:lnTo>
                  <a:pt x="229965" y="107378"/>
                </a:lnTo>
                <a:lnTo>
                  <a:pt x="226229" y="107378"/>
                </a:lnTo>
                <a:lnTo>
                  <a:pt x="227330" y="106277"/>
                </a:lnTo>
                <a:lnTo>
                  <a:pt x="227330" y="104743"/>
                </a:lnTo>
                <a:close/>
                <a:moveTo>
                  <a:pt x="227897" y="104175"/>
                </a:moveTo>
                <a:lnTo>
                  <a:pt x="229264" y="104175"/>
                </a:lnTo>
                <a:lnTo>
                  <a:pt x="229431" y="104175"/>
                </a:lnTo>
                <a:lnTo>
                  <a:pt x="230532" y="103075"/>
                </a:lnTo>
                <a:lnTo>
                  <a:pt x="230532" y="106811"/>
                </a:lnTo>
                <a:close/>
                <a:moveTo>
                  <a:pt x="230532" y="108712"/>
                </a:moveTo>
                <a:lnTo>
                  <a:pt x="230532" y="112448"/>
                </a:lnTo>
                <a:lnTo>
                  <a:pt x="229431" y="111381"/>
                </a:lnTo>
                <a:lnTo>
                  <a:pt x="227897" y="111381"/>
                </a:lnTo>
                <a:close/>
                <a:moveTo>
                  <a:pt x="231332" y="108712"/>
                </a:moveTo>
                <a:lnTo>
                  <a:pt x="233968" y="111381"/>
                </a:lnTo>
                <a:lnTo>
                  <a:pt x="232567" y="111381"/>
                </a:lnTo>
                <a:lnTo>
                  <a:pt x="232300" y="111481"/>
                </a:lnTo>
                <a:lnTo>
                  <a:pt x="231332" y="112448"/>
                </a:lnTo>
                <a:lnTo>
                  <a:pt x="231332" y="108712"/>
                </a:lnTo>
                <a:close/>
                <a:moveTo>
                  <a:pt x="231866" y="107378"/>
                </a:moveTo>
                <a:lnTo>
                  <a:pt x="234535" y="104743"/>
                </a:lnTo>
                <a:lnTo>
                  <a:pt x="234535" y="106277"/>
                </a:lnTo>
                <a:lnTo>
                  <a:pt x="235635" y="107378"/>
                </a:lnTo>
                <a:close/>
                <a:moveTo>
                  <a:pt x="231332" y="106811"/>
                </a:moveTo>
                <a:lnTo>
                  <a:pt x="231332" y="103075"/>
                </a:lnTo>
                <a:lnTo>
                  <a:pt x="232300" y="104042"/>
                </a:lnTo>
                <a:lnTo>
                  <a:pt x="232567" y="104175"/>
                </a:lnTo>
                <a:lnTo>
                  <a:pt x="233968" y="104175"/>
                </a:lnTo>
                <a:close/>
                <a:moveTo>
                  <a:pt x="230532" y="101941"/>
                </a:moveTo>
                <a:lnTo>
                  <a:pt x="229097" y="103375"/>
                </a:lnTo>
                <a:lnTo>
                  <a:pt x="227096" y="103375"/>
                </a:lnTo>
                <a:lnTo>
                  <a:pt x="225762" y="102074"/>
                </a:lnTo>
                <a:lnTo>
                  <a:pt x="228397" y="102074"/>
                </a:lnTo>
                <a:lnTo>
                  <a:pt x="228564" y="102074"/>
                </a:lnTo>
                <a:lnTo>
                  <a:pt x="230532" y="100106"/>
                </a:lnTo>
                <a:lnTo>
                  <a:pt x="230532" y="101941"/>
                </a:lnTo>
                <a:close/>
                <a:moveTo>
                  <a:pt x="228230" y="101273"/>
                </a:moveTo>
                <a:lnTo>
                  <a:pt x="224995" y="101273"/>
                </a:lnTo>
                <a:lnTo>
                  <a:pt x="223327" y="99606"/>
                </a:lnTo>
                <a:lnTo>
                  <a:pt x="227363" y="99606"/>
                </a:lnTo>
                <a:lnTo>
                  <a:pt x="227530" y="99606"/>
                </a:lnTo>
                <a:lnTo>
                  <a:pt x="230532" y="96603"/>
                </a:lnTo>
                <a:lnTo>
                  <a:pt x="230532" y="98972"/>
                </a:lnTo>
                <a:close/>
                <a:moveTo>
                  <a:pt x="227229" y="98805"/>
                </a:moveTo>
                <a:lnTo>
                  <a:pt x="222526" y="98805"/>
                </a:lnTo>
                <a:lnTo>
                  <a:pt x="220992" y="97271"/>
                </a:lnTo>
                <a:lnTo>
                  <a:pt x="226429" y="97271"/>
                </a:lnTo>
                <a:lnTo>
                  <a:pt x="226596" y="97271"/>
                </a:lnTo>
                <a:lnTo>
                  <a:pt x="230532" y="93334"/>
                </a:lnTo>
                <a:lnTo>
                  <a:pt x="230532" y="95503"/>
                </a:lnTo>
                <a:close/>
                <a:moveTo>
                  <a:pt x="203746" y="109413"/>
                </a:moveTo>
                <a:lnTo>
                  <a:pt x="203746" y="110814"/>
                </a:lnTo>
                <a:lnTo>
                  <a:pt x="201077" y="108178"/>
                </a:lnTo>
                <a:lnTo>
                  <a:pt x="204847" y="108178"/>
                </a:lnTo>
                <a:lnTo>
                  <a:pt x="203846" y="109146"/>
                </a:lnTo>
                <a:close/>
                <a:moveTo>
                  <a:pt x="196407" y="109146"/>
                </a:moveTo>
                <a:lnTo>
                  <a:pt x="195440" y="108178"/>
                </a:lnTo>
                <a:lnTo>
                  <a:pt x="199176" y="108178"/>
                </a:lnTo>
                <a:lnTo>
                  <a:pt x="196541" y="110814"/>
                </a:lnTo>
                <a:lnTo>
                  <a:pt x="196541" y="109413"/>
                </a:lnTo>
                <a:close/>
                <a:moveTo>
                  <a:pt x="192538" y="99606"/>
                </a:moveTo>
                <a:lnTo>
                  <a:pt x="196741" y="99606"/>
                </a:lnTo>
                <a:lnTo>
                  <a:pt x="199743" y="96603"/>
                </a:lnTo>
                <a:lnTo>
                  <a:pt x="199743" y="98972"/>
                </a:lnTo>
                <a:lnTo>
                  <a:pt x="197441" y="101273"/>
                </a:lnTo>
                <a:lnTo>
                  <a:pt x="194206" y="101273"/>
                </a:lnTo>
                <a:close/>
                <a:moveTo>
                  <a:pt x="190203" y="97271"/>
                </a:moveTo>
                <a:lnTo>
                  <a:pt x="195807" y="97271"/>
                </a:lnTo>
                <a:lnTo>
                  <a:pt x="199743" y="93334"/>
                </a:lnTo>
                <a:lnTo>
                  <a:pt x="199743" y="95503"/>
                </a:lnTo>
                <a:lnTo>
                  <a:pt x="196441" y="98805"/>
                </a:lnTo>
                <a:lnTo>
                  <a:pt x="191737" y="98805"/>
                </a:lnTo>
                <a:close/>
                <a:moveTo>
                  <a:pt x="177761" y="98805"/>
                </a:moveTo>
                <a:lnTo>
                  <a:pt x="173057" y="98805"/>
                </a:lnTo>
                <a:lnTo>
                  <a:pt x="169755" y="95503"/>
                </a:lnTo>
                <a:lnTo>
                  <a:pt x="169755" y="93334"/>
                </a:lnTo>
                <a:lnTo>
                  <a:pt x="173691" y="97271"/>
                </a:lnTo>
                <a:lnTo>
                  <a:pt x="179262" y="97271"/>
                </a:lnTo>
                <a:close/>
                <a:moveTo>
                  <a:pt x="175292" y="101273"/>
                </a:moveTo>
                <a:lnTo>
                  <a:pt x="172023" y="101273"/>
                </a:lnTo>
                <a:lnTo>
                  <a:pt x="169755" y="98972"/>
                </a:lnTo>
                <a:lnTo>
                  <a:pt x="169755" y="96603"/>
                </a:lnTo>
                <a:lnTo>
                  <a:pt x="172724" y="99606"/>
                </a:lnTo>
                <a:lnTo>
                  <a:pt x="176960" y="99606"/>
                </a:lnTo>
                <a:close/>
                <a:moveTo>
                  <a:pt x="173191" y="103375"/>
                </a:moveTo>
                <a:lnTo>
                  <a:pt x="171156" y="103375"/>
                </a:lnTo>
                <a:lnTo>
                  <a:pt x="169755" y="101941"/>
                </a:lnTo>
                <a:lnTo>
                  <a:pt x="169755" y="100106"/>
                </a:lnTo>
                <a:lnTo>
                  <a:pt x="171723" y="102074"/>
                </a:lnTo>
                <a:lnTo>
                  <a:pt x="174492" y="102074"/>
                </a:lnTo>
                <a:close/>
                <a:moveTo>
                  <a:pt x="172957" y="109413"/>
                </a:moveTo>
                <a:lnTo>
                  <a:pt x="172957" y="110814"/>
                </a:lnTo>
                <a:lnTo>
                  <a:pt x="170289" y="108178"/>
                </a:lnTo>
                <a:lnTo>
                  <a:pt x="174025" y="108178"/>
                </a:lnTo>
                <a:lnTo>
                  <a:pt x="173057" y="109146"/>
                </a:lnTo>
                <a:close/>
                <a:moveTo>
                  <a:pt x="165619" y="109146"/>
                </a:moveTo>
                <a:lnTo>
                  <a:pt x="164651" y="108178"/>
                </a:lnTo>
                <a:lnTo>
                  <a:pt x="168387" y="108178"/>
                </a:lnTo>
                <a:lnTo>
                  <a:pt x="165752" y="110814"/>
                </a:lnTo>
                <a:lnTo>
                  <a:pt x="165752" y="109413"/>
                </a:lnTo>
                <a:close/>
                <a:moveTo>
                  <a:pt x="161749" y="99606"/>
                </a:moveTo>
                <a:lnTo>
                  <a:pt x="165786" y="99606"/>
                </a:lnTo>
                <a:lnTo>
                  <a:pt x="165952" y="99606"/>
                </a:lnTo>
                <a:lnTo>
                  <a:pt x="168954" y="96603"/>
                </a:lnTo>
                <a:lnTo>
                  <a:pt x="168954" y="98972"/>
                </a:lnTo>
                <a:lnTo>
                  <a:pt x="166653" y="101273"/>
                </a:lnTo>
                <a:lnTo>
                  <a:pt x="163417" y="101273"/>
                </a:lnTo>
                <a:close/>
                <a:moveTo>
                  <a:pt x="159414" y="97271"/>
                </a:moveTo>
                <a:lnTo>
                  <a:pt x="164852" y="97271"/>
                </a:lnTo>
                <a:lnTo>
                  <a:pt x="164985" y="97271"/>
                </a:lnTo>
                <a:lnTo>
                  <a:pt x="168954" y="93334"/>
                </a:lnTo>
                <a:lnTo>
                  <a:pt x="168954" y="95503"/>
                </a:lnTo>
                <a:lnTo>
                  <a:pt x="165619" y="98805"/>
                </a:lnTo>
                <a:lnTo>
                  <a:pt x="160949" y="98805"/>
                </a:lnTo>
                <a:close/>
                <a:moveTo>
                  <a:pt x="142135" y="109413"/>
                </a:moveTo>
                <a:lnTo>
                  <a:pt x="142135" y="110814"/>
                </a:lnTo>
                <a:lnTo>
                  <a:pt x="139500" y="108178"/>
                </a:lnTo>
                <a:lnTo>
                  <a:pt x="143236" y="108178"/>
                </a:lnTo>
                <a:lnTo>
                  <a:pt x="142269" y="109146"/>
                </a:lnTo>
                <a:close/>
                <a:moveTo>
                  <a:pt x="134830" y="109146"/>
                </a:moveTo>
                <a:lnTo>
                  <a:pt x="133863" y="108178"/>
                </a:lnTo>
                <a:lnTo>
                  <a:pt x="137599" y="108178"/>
                </a:lnTo>
                <a:lnTo>
                  <a:pt x="134964" y="110814"/>
                </a:lnTo>
                <a:lnTo>
                  <a:pt x="134964" y="109413"/>
                </a:lnTo>
                <a:close/>
                <a:moveTo>
                  <a:pt x="130927" y="99606"/>
                </a:moveTo>
                <a:lnTo>
                  <a:pt x="135164" y="99606"/>
                </a:lnTo>
                <a:lnTo>
                  <a:pt x="138166" y="96603"/>
                </a:lnTo>
                <a:lnTo>
                  <a:pt x="138166" y="98972"/>
                </a:lnTo>
                <a:lnTo>
                  <a:pt x="135864" y="101273"/>
                </a:lnTo>
                <a:lnTo>
                  <a:pt x="132629" y="101273"/>
                </a:lnTo>
                <a:close/>
                <a:moveTo>
                  <a:pt x="128626" y="97271"/>
                </a:moveTo>
                <a:lnTo>
                  <a:pt x="134196" y="97271"/>
                </a:lnTo>
                <a:lnTo>
                  <a:pt x="138166" y="93334"/>
                </a:lnTo>
                <a:lnTo>
                  <a:pt x="138166" y="95503"/>
                </a:lnTo>
                <a:lnTo>
                  <a:pt x="134830" y="98805"/>
                </a:lnTo>
                <a:lnTo>
                  <a:pt x="130160" y="98805"/>
                </a:lnTo>
                <a:close/>
                <a:moveTo>
                  <a:pt x="116150" y="98805"/>
                </a:moveTo>
                <a:lnTo>
                  <a:pt x="111480" y="98805"/>
                </a:lnTo>
                <a:lnTo>
                  <a:pt x="108144" y="95503"/>
                </a:lnTo>
                <a:lnTo>
                  <a:pt x="108144" y="93334"/>
                </a:lnTo>
                <a:lnTo>
                  <a:pt x="112114" y="97271"/>
                </a:lnTo>
                <a:lnTo>
                  <a:pt x="117685" y="97271"/>
                </a:lnTo>
                <a:close/>
                <a:moveTo>
                  <a:pt x="113682" y="101273"/>
                </a:moveTo>
                <a:lnTo>
                  <a:pt x="110446" y="101273"/>
                </a:lnTo>
                <a:lnTo>
                  <a:pt x="108144" y="98972"/>
                </a:lnTo>
                <a:lnTo>
                  <a:pt x="108144" y="96603"/>
                </a:lnTo>
                <a:lnTo>
                  <a:pt x="111147" y="99606"/>
                </a:lnTo>
                <a:lnTo>
                  <a:pt x="115383" y="99606"/>
                </a:lnTo>
                <a:close/>
                <a:moveTo>
                  <a:pt x="111580" y="103375"/>
                </a:moveTo>
                <a:lnTo>
                  <a:pt x="109579" y="103375"/>
                </a:lnTo>
                <a:lnTo>
                  <a:pt x="108144" y="101941"/>
                </a:lnTo>
                <a:lnTo>
                  <a:pt x="108144" y="100106"/>
                </a:lnTo>
                <a:lnTo>
                  <a:pt x="110112" y="102074"/>
                </a:lnTo>
                <a:lnTo>
                  <a:pt x="112914" y="102074"/>
                </a:lnTo>
                <a:close/>
                <a:moveTo>
                  <a:pt x="111347" y="109413"/>
                </a:moveTo>
                <a:lnTo>
                  <a:pt x="111347" y="110814"/>
                </a:lnTo>
                <a:lnTo>
                  <a:pt x="108711" y="108178"/>
                </a:lnTo>
                <a:lnTo>
                  <a:pt x="112447" y="108178"/>
                </a:lnTo>
                <a:lnTo>
                  <a:pt x="111480" y="109146"/>
                </a:lnTo>
                <a:close/>
                <a:moveTo>
                  <a:pt x="104041" y="109146"/>
                </a:moveTo>
                <a:lnTo>
                  <a:pt x="103074" y="108178"/>
                </a:lnTo>
                <a:lnTo>
                  <a:pt x="106810" y="108178"/>
                </a:lnTo>
                <a:lnTo>
                  <a:pt x="104175" y="110814"/>
                </a:lnTo>
                <a:lnTo>
                  <a:pt x="104175" y="109413"/>
                </a:lnTo>
                <a:close/>
                <a:moveTo>
                  <a:pt x="100139" y="99606"/>
                </a:moveTo>
                <a:lnTo>
                  <a:pt x="104208" y="99606"/>
                </a:lnTo>
                <a:lnTo>
                  <a:pt x="104375" y="99606"/>
                </a:lnTo>
                <a:lnTo>
                  <a:pt x="107377" y="96603"/>
                </a:lnTo>
                <a:lnTo>
                  <a:pt x="107377" y="98972"/>
                </a:lnTo>
                <a:lnTo>
                  <a:pt x="105076" y="101273"/>
                </a:lnTo>
                <a:lnTo>
                  <a:pt x="101807" y="101273"/>
                </a:lnTo>
                <a:close/>
                <a:moveTo>
                  <a:pt x="97837" y="97271"/>
                </a:moveTo>
                <a:lnTo>
                  <a:pt x="103241" y="97271"/>
                </a:lnTo>
                <a:lnTo>
                  <a:pt x="103408" y="97271"/>
                </a:lnTo>
                <a:lnTo>
                  <a:pt x="107344" y="93334"/>
                </a:lnTo>
                <a:lnTo>
                  <a:pt x="107344" y="95503"/>
                </a:lnTo>
                <a:lnTo>
                  <a:pt x="104041" y="98805"/>
                </a:lnTo>
                <a:lnTo>
                  <a:pt x="99371" y="98805"/>
                </a:lnTo>
                <a:close/>
                <a:moveTo>
                  <a:pt x="80558" y="109413"/>
                </a:moveTo>
                <a:lnTo>
                  <a:pt x="80558" y="110814"/>
                </a:lnTo>
                <a:lnTo>
                  <a:pt x="77923" y="108178"/>
                </a:lnTo>
                <a:lnTo>
                  <a:pt x="81659" y="108178"/>
                </a:lnTo>
                <a:lnTo>
                  <a:pt x="80691" y="109146"/>
                </a:lnTo>
                <a:close/>
                <a:moveTo>
                  <a:pt x="73253" y="109146"/>
                </a:moveTo>
                <a:lnTo>
                  <a:pt x="72285" y="108178"/>
                </a:lnTo>
                <a:lnTo>
                  <a:pt x="76021" y="108178"/>
                </a:lnTo>
                <a:lnTo>
                  <a:pt x="73386" y="110814"/>
                </a:lnTo>
                <a:lnTo>
                  <a:pt x="73386" y="109413"/>
                </a:lnTo>
                <a:close/>
                <a:moveTo>
                  <a:pt x="69350" y="99606"/>
                </a:moveTo>
                <a:lnTo>
                  <a:pt x="73586" y="99606"/>
                </a:lnTo>
                <a:lnTo>
                  <a:pt x="76589" y="96603"/>
                </a:lnTo>
                <a:lnTo>
                  <a:pt x="76589" y="98972"/>
                </a:lnTo>
                <a:lnTo>
                  <a:pt x="74287" y="101273"/>
                </a:lnTo>
                <a:lnTo>
                  <a:pt x="71018" y="101273"/>
                </a:lnTo>
                <a:close/>
                <a:moveTo>
                  <a:pt x="67048" y="97271"/>
                </a:moveTo>
                <a:lnTo>
                  <a:pt x="72619" y="97271"/>
                </a:lnTo>
                <a:lnTo>
                  <a:pt x="76589" y="93334"/>
                </a:lnTo>
                <a:lnTo>
                  <a:pt x="76589" y="95503"/>
                </a:lnTo>
                <a:lnTo>
                  <a:pt x="73253" y="98805"/>
                </a:lnTo>
                <a:lnTo>
                  <a:pt x="68583" y="98805"/>
                </a:lnTo>
                <a:close/>
                <a:moveTo>
                  <a:pt x="54573" y="98805"/>
                </a:moveTo>
                <a:lnTo>
                  <a:pt x="49903" y="98805"/>
                </a:lnTo>
                <a:lnTo>
                  <a:pt x="46567" y="95503"/>
                </a:lnTo>
                <a:lnTo>
                  <a:pt x="46567" y="93334"/>
                </a:lnTo>
                <a:lnTo>
                  <a:pt x="50537" y="97271"/>
                </a:lnTo>
                <a:lnTo>
                  <a:pt x="56107" y="97271"/>
                </a:lnTo>
                <a:close/>
                <a:moveTo>
                  <a:pt x="52104" y="101273"/>
                </a:moveTo>
                <a:lnTo>
                  <a:pt x="48869" y="101273"/>
                </a:lnTo>
                <a:lnTo>
                  <a:pt x="46567" y="98972"/>
                </a:lnTo>
                <a:lnTo>
                  <a:pt x="46567" y="96603"/>
                </a:lnTo>
                <a:lnTo>
                  <a:pt x="49569" y="99606"/>
                </a:lnTo>
                <a:lnTo>
                  <a:pt x="53806" y="99606"/>
                </a:lnTo>
                <a:close/>
                <a:moveTo>
                  <a:pt x="50003" y="103375"/>
                </a:moveTo>
                <a:lnTo>
                  <a:pt x="48001" y="103375"/>
                </a:lnTo>
                <a:lnTo>
                  <a:pt x="46567" y="101941"/>
                </a:lnTo>
                <a:lnTo>
                  <a:pt x="46567" y="100106"/>
                </a:lnTo>
                <a:lnTo>
                  <a:pt x="48535" y="102074"/>
                </a:lnTo>
                <a:lnTo>
                  <a:pt x="51337" y="102074"/>
                </a:lnTo>
                <a:close/>
                <a:moveTo>
                  <a:pt x="49769" y="109413"/>
                </a:moveTo>
                <a:lnTo>
                  <a:pt x="49769" y="110814"/>
                </a:lnTo>
                <a:lnTo>
                  <a:pt x="47134" y="108178"/>
                </a:lnTo>
                <a:lnTo>
                  <a:pt x="50870" y="108178"/>
                </a:lnTo>
                <a:lnTo>
                  <a:pt x="49903" y="109146"/>
                </a:lnTo>
                <a:close/>
                <a:moveTo>
                  <a:pt x="42464" y="109146"/>
                </a:moveTo>
                <a:lnTo>
                  <a:pt x="41497" y="108178"/>
                </a:lnTo>
                <a:lnTo>
                  <a:pt x="45233" y="108178"/>
                </a:lnTo>
                <a:lnTo>
                  <a:pt x="42564" y="110814"/>
                </a:lnTo>
                <a:lnTo>
                  <a:pt x="42564" y="109413"/>
                </a:lnTo>
                <a:close/>
                <a:moveTo>
                  <a:pt x="38561" y="99606"/>
                </a:moveTo>
                <a:lnTo>
                  <a:pt x="42631" y="99606"/>
                </a:lnTo>
                <a:lnTo>
                  <a:pt x="42798" y="99606"/>
                </a:lnTo>
                <a:lnTo>
                  <a:pt x="45800" y="96603"/>
                </a:lnTo>
                <a:lnTo>
                  <a:pt x="45800" y="98972"/>
                </a:lnTo>
                <a:lnTo>
                  <a:pt x="43498" y="101273"/>
                </a:lnTo>
                <a:lnTo>
                  <a:pt x="40229" y="101273"/>
                </a:lnTo>
                <a:close/>
                <a:moveTo>
                  <a:pt x="36260" y="97271"/>
                </a:moveTo>
                <a:lnTo>
                  <a:pt x="41664" y="97271"/>
                </a:lnTo>
                <a:lnTo>
                  <a:pt x="41830" y="97271"/>
                </a:lnTo>
                <a:lnTo>
                  <a:pt x="45767" y="93334"/>
                </a:lnTo>
                <a:lnTo>
                  <a:pt x="45767" y="95503"/>
                </a:lnTo>
                <a:lnTo>
                  <a:pt x="42464" y="98805"/>
                </a:lnTo>
                <a:lnTo>
                  <a:pt x="37761" y="98805"/>
                </a:lnTo>
                <a:close/>
                <a:moveTo>
                  <a:pt x="18981" y="109413"/>
                </a:moveTo>
                <a:lnTo>
                  <a:pt x="18981" y="110814"/>
                </a:lnTo>
                <a:lnTo>
                  <a:pt x="16346" y="108178"/>
                </a:lnTo>
                <a:lnTo>
                  <a:pt x="20082" y="108178"/>
                </a:lnTo>
                <a:lnTo>
                  <a:pt x="19114" y="109146"/>
                </a:lnTo>
                <a:close/>
                <a:moveTo>
                  <a:pt x="11675" y="109146"/>
                </a:moveTo>
                <a:lnTo>
                  <a:pt x="10675" y="108178"/>
                </a:lnTo>
                <a:lnTo>
                  <a:pt x="14444" y="108178"/>
                </a:lnTo>
                <a:lnTo>
                  <a:pt x="11776" y="110814"/>
                </a:lnTo>
                <a:lnTo>
                  <a:pt x="11776" y="109413"/>
                </a:lnTo>
                <a:close/>
                <a:moveTo>
                  <a:pt x="15778" y="103075"/>
                </a:moveTo>
                <a:lnTo>
                  <a:pt x="16879" y="104175"/>
                </a:lnTo>
                <a:lnTo>
                  <a:pt x="17046" y="104175"/>
                </a:lnTo>
                <a:lnTo>
                  <a:pt x="18414" y="104175"/>
                </a:lnTo>
                <a:lnTo>
                  <a:pt x="15778" y="106811"/>
                </a:lnTo>
                <a:close/>
                <a:moveTo>
                  <a:pt x="14978" y="106811"/>
                </a:moveTo>
                <a:lnTo>
                  <a:pt x="12343" y="104175"/>
                </a:lnTo>
                <a:lnTo>
                  <a:pt x="13744" y="104175"/>
                </a:lnTo>
                <a:lnTo>
                  <a:pt x="14011" y="104042"/>
                </a:lnTo>
                <a:lnTo>
                  <a:pt x="14978" y="103075"/>
                </a:lnTo>
                <a:close/>
                <a:moveTo>
                  <a:pt x="14978" y="101941"/>
                </a:moveTo>
                <a:lnTo>
                  <a:pt x="13577" y="103375"/>
                </a:lnTo>
                <a:lnTo>
                  <a:pt x="11542" y="103375"/>
                </a:lnTo>
                <a:lnTo>
                  <a:pt x="10241" y="102074"/>
                </a:lnTo>
                <a:lnTo>
                  <a:pt x="13010" y="102074"/>
                </a:lnTo>
                <a:lnTo>
                  <a:pt x="14978" y="100106"/>
                </a:lnTo>
                <a:lnTo>
                  <a:pt x="14978" y="101941"/>
                </a:lnTo>
                <a:close/>
                <a:moveTo>
                  <a:pt x="11776" y="104743"/>
                </a:moveTo>
                <a:lnTo>
                  <a:pt x="14411" y="107378"/>
                </a:lnTo>
                <a:lnTo>
                  <a:pt x="10675" y="107378"/>
                </a:lnTo>
                <a:lnTo>
                  <a:pt x="11776" y="106277"/>
                </a:lnTo>
                <a:lnTo>
                  <a:pt x="11776" y="104743"/>
                </a:lnTo>
                <a:close/>
                <a:moveTo>
                  <a:pt x="14978" y="108712"/>
                </a:moveTo>
                <a:lnTo>
                  <a:pt x="14978" y="112448"/>
                </a:lnTo>
                <a:lnTo>
                  <a:pt x="14011" y="111481"/>
                </a:lnTo>
                <a:lnTo>
                  <a:pt x="13744" y="111381"/>
                </a:lnTo>
                <a:lnTo>
                  <a:pt x="12343" y="111381"/>
                </a:lnTo>
                <a:close/>
                <a:moveTo>
                  <a:pt x="15778" y="108712"/>
                </a:moveTo>
                <a:lnTo>
                  <a:pt x="18414" y="111381"/>
                </a:lnTo>
                <a:lnTo>
                  <a:pt x="16879" y="111381"/>
                </a:lnTo>
                <a:lnTo>
                  <a:pt x="15778" y="112448"/>
                </a:lnTo>
                <a:close/>
                <a:moveTo>
                  <a:pt x="16346" y="107378"/>
                </a:moveTo>
                <a:lnTo>
                  <a:pt x="18981" y="104743"/>
                </a:lnTo>
                <a:lnTo>
                  <a:pt x="18981" y="106277"/>
                </a:lnTo>
                <a:lnTo>
                  <a:pt x="20082" y="107378"/>
                </a:lnTo>
                <a:close/>
                <a:moveTo>
                  <a:pt x="19214" y="103375"/>
                </a:moveTo>
                <a:lnTo>
                  <a:pt x="17213" y="103375"/>
                </a:lnTo>
                <a:lnTo>
                  <a:pt x="15778" y="101941"/>
                </a:lnTo>
                <a:lnTo>
                  <a:pt x="15778" y="100106"/>
                </a:lnTo>
                <a:lnTo>
                  <a:pt x="17747" y="102074"/>
                </a:lnTo>
                <a:lnTo>
                  <a:pt x="17913" y="102074"/>
                </a:lnTo>
                <a:lnTo>
                  <a:pt x="20515" y="102074"/>
                </a:lnTo>
                <a:close/>
                <a:moveTo>
                  <a:pt x="21316" y="101273"/>
                </a:moveTo>
                <a:lnTo>
                  <a:pt x="18080" y="101273"/>
                </a:lnTo>
                <a:lnTo>
                  <a:pt x="15778" y="98972"/>
                </a:lnTo>
                <a:lnTo>
                  <a:pt x="15778" y="96603"/>
                </a:lnTo>
                <a:lnTo>
                  <a:pt x="18781" y="99606"/>
                </a:lnTo>
                <a:lnTo>
                  <a:pt x="18914" y="99606"/>
                </a:lnTo>
                <a:lnTo>
                  <a:pt x="22984" y="99606"/>
                </a:lnTo>
                <a:close/>
                <a:moveTo>
                  <a:pt x="23784" y="98805"/>
                </a:moveTo>
                <a:lnTo>
                  <a:pt x="19081" y="98805"/>
                </a:lnTo>
                <a:lnTo>
                  <a:pt x="15778" y="95503"/>
                </a:lnTo>
                <a:lnTo>
                  <a:pt x="15778" y="93334"/>
                </a:lnTo>
                <a:lnTo>
                  <a:pt x="19715" y="97271"/>
                </a:lnTo>
                <a:lnTo>
                  <a:pt x="19881" y="97271"/>
                </a:lnTo>
                <a:lnTo>
                  <a:pt x="25319" y="97271"/>
                </a:lnTo>
                <a:close/>
                <a:moveTo>
                  <a:pt x="11675" y="47568"/>
                </a:moveTo>
                <a:lnTo>
                  <a:pt x="10675" y="46568"/>
                </a:lnTo>
                <a:lnTo>
                  <a:pt x="14444" y="46568"/>
                </a:lnTo>
                <a:lnTo>
                  <a:pt x="11776" y="49236"/>
                </a:lnTo>
                <a:lnTo>
                  <a:pt x="11776" y="47835"/>
                </a:lnTo>
                <a:close/>
                <a:moveTo>
                  <a:pt x="11776" y="13744"/>
                </a:moveTo>
                <a:lnTo>
                  <a:pt x="11776" y="12343"/>
                </a:lnTo>
                <a:lnTo>
                  <a:pt x="14411" y="15012"/>
                </a:lnTo>
                <a:lnTo>
                  <a:pt x="10675" y="15012"/>
                </a:lnTo>
                <a:lnTo>
                  <a:pt x="11675" y="14011"/>
                </a:lnTo>
                <a:close/>
                <a:moveTo>
                  <a:pt x="19114" y="14011"/>
                </a:moveTo>
                <a:lnTo>
                  <a:pt x="20082" y="15012"/>
                </a:lnTo>
                <a:lnTo>
                  <a:pt x="16346" y="15012"/>
                </a:lnTo>
                <a:lnTo>
                  <a:pt x="18981" y="12343"/>
                </a:lnTo>
                <a:lnTo>
                  <a:pt x="18981" y="13744"/>
                </a:lnTo>
                <a:close/>
                <a:moveTo>
                  <a:pt x="18981" y="18447"/>
                </a:moveTo>
                <a:lnTo>
                  <a:pt x="16346" y="15779"/>
                </a:lnTo>
                <a:lnTo>
                  <a:pt x="20082" y="15779"/>
                </a:lnTo>
                <a:lnTo>
                  <a:pt x="18981" y="16880"/>
                </a:lnTo>
                <a:lnTo>
                  <a:pt x="18981" y="18447"/>
                </a:lnTo>
                <a:close/>
                <a:moveTo>
                  <a:pt x="18414" y="18981"/>
                </a:moveTo>
                <a:lnTo>
                  <a:pt x="17046" y="18981"/>
                </a:lnTo>
                <a:lnTo>
                  <a:pt x="16879" y="18981"/>
                </a:lnTo>
                <a:lnTo>
                  <a:pt x="15778" y="20082"/>
                </a:lnTo>
                <a:lnTo>
                  <a:pt x="15778" y="16346"/>
                </a:lnTo>
                <a:close/>
                <a:moveTo>
                  <a:pt x="15778" y="14445"/>
                </a:moveTo>
                <a:lnTo>
                  <a:pt x="15778" y="10709"/>
                </a:lnTo>
                <a:lnTo>
                  <a:pt x="16879" y="11776"/>
                </a:lnTo>
                <a:lnTo>
                  <a:pt x="18414" y="11776"/>
                </a:lnTo>
                <a:close/>
                <a:moveTo>
                  <a:pt x="14978" y="14445"/>
                </a:moveTo>
                <a:lnTo>
                  <a:pt x="12343" y="11776"/>
                </a:lnTo>
                <a:lnTo>
                  <a:pt x="13744" y="11776"/>
                </a:lnTo>
                <a:lnTo>
                  <a:pt x="14011" y="11676"/>
                </a:lnTo>
                <a:lnTo>
                  <a:pt x="14978" y="10709"/>
                </a:lnTo>
                <a:close/>
                <a:moveTo>
                  <a:pt x="14444" y="15779"/>
                </a:moveTo>
                <a:lnTo>
                  <a:pt x="11776" y="18414"/>
                </a:lnTo>
                <a:lnTo>
                  <a:pt x="11776" y="16880"/>
                </a:lnTo>
                <a:lnTo>
                  <a:pt x="10675" y="15779"/>
                </a:lnTo>
                <a:close/>
                <a:moveTo>
                  <a:pt x="14978" y="16346"/>
                </a:moveTo>
                <a:lnTo>
                  <a:pt x="14978" y="20082"/>
                </a:lnTo>
                <a:lnTo>
                  <a:pt x="14011" y="19115"/>
                </a:lnTo>
                <a:lnTo>
                  <a:pt x="13744" y="18981"/>
                </a:lnTo>
                <a:lnTo>
                  <a:pt x="12343" y="18981"/>
                </a:lnTo>
                <a:close/>
                <a:moveTo>
                  <a:pt x="15778" y="21216"/>
                </a:moveTo>
                <a:lnTo>
                  <a:pt x="17213" y="19782"/>
                </a:lnTo>
                <a:lnTo>
                  <a:pt x="19214" y="19782"/>
                </a:lnTo>
                <a:lnTo>
                  <a:pt x="20515" y="21083"/>
                </a:lnTo>
                <a:lnTo>
                  <a:pt x="17913" y="21083"/>
                </a:lnTo>
                <a:lnTo>
                  <a:pt x="17747" y="21083"/>
                </a:lnTo>
                <a:lnTo>
                  <a:pt x="15778" y="23051"/>
                </a:lnTo>
                <a:close/>
                <a:moveTo>
                  <a:pt x="18080" y="21883"/>
                </a:moveTo>
                <a:lnTo>
                  <a:pt x="21316" y="21883"/>
                </a:lnTo>
                <a:lnTo>
                  <a:pt x="23017" y="23551"/>
                </a:lnTo>
                <a:lnTo>
                  <a:pt x="18947" y="23551"/>
                </a:lnTo>
                <a:lnTo>
                  <a:pt x="18781" y="23551"/>
                </a:lnTo>
                <a:lnTo>
                  <a:pt x="15778" y="26553"/>
                </a:lnTo>
                <a:lnTo>
                  <a:pt x="15778" y="24185"/>
                </a:lnTo>
                <a:close/>
                <a:moveTo>
                  <a:pt x="19081" y="24352"/>
                </a:moveTo>
                <a:lnTo>
                  <a:pt x="23784" y="24352"/>
                </a:lnTo>
                <a:lnTo>
                  <a:pt x="25319" y="25886"/>
                </a:lnTo>
                <a:lnTo>
                  <a:pt x="19881" y="25886"/>
                </a:lnTo>
                <a:lnTo>
                  <a:pt x="19748" y="25886"/>
                </a:lnTo>
                <a:lnTo>
                  <a:pt x="15778" y="29822"/>
                </a:lnTo>
                <a:lnTo>
                  <a:pt x="15778" y="27654"/>
                </a:lnTo>
                <a:close/>
                <a:moveTo>
                  <a:pt x="42564" y="13744"/>
                </a:moveTo>
                <a:lnTo>
                  <a:pt x="42564" y="12343"/>
                </a:lnTo>
                <a:lnTo>
                  <a:pt x="45233" y="15012"/>
                </a:lnTo>
                <a:lnTo>
                  <a:pt x="41497" y="15012"/>
                </a:lnTo>
                <a:lnTo>
                  <a:pt x="42464" y="14011"/>
                </a:lnTo>
                <a:close/>
                <a:moveTo>
                  <a:pt x="49903" y="14011"/>
                </a:moveTo>
                <a:lnTo>
                  <a:pt x="50870" y="15012"/>
                </a:lnTo>
                <a:lnTo>
                  <a:pt x="47134" y="15012"/>
                </a:lnTo>
                <a:lnTo>
                  <a:pt x="49769" y="12343"/>
                </a:lnTo>
                <a:lnTo>
                  <a:pt x="49769" y="13744"/>
                </a:lnTo>
                <a:close/>
                <a:moveTo>
                  <a:pt x="53772" y="23551"/>
                </a:moveTo>
                <a:lnTo>
                  <a:pt x="49569" y="23551"/>
                </a:lnTo>
                <a:lnTo>
                  <a:pt x="46567" y="26553"/>
                </a:lnTo>
                <a:lnTo>
                  <a:pt x="46567" y="24185"/>
                </a:lnTo>
                <a:lnTo>
                  <a:pt x="48869" y="21883"/>
                </a:lnTo>
                <a:lnTo>
                  <a:pt x="52104" y="21883"/>
                </a:lnTo>
                <a:close/>
                <a:moveTo>
                  <a:pt x="56107" y="25886"/>
                </a:moveTo>
                <a:lnTo>
                  <a:pt x="50537" y="25886"/>
                </a:lnTo>
                <a:lnTo>
                  <a:pt x="46567" y="29822"/>
                </a:lnTo>
                <a:lnTo>
                  <a:pt x="46567" y="27654"/>
                </a:lnTo>
                <a:lnTo>
                  <a:pt x="49903" y="24352"/>
                </a:lnTo>
                <a:lnTo>
                  <a:pt x="54573" y="24352"/>
                </a:lnTo>
                <a:close/>
                <a:moveTo>
                  <a:pt x="68583" y="24352"/>
                </a:moveTo>
                <a:lnTo>
                  <a:pt x="73253" y="24352"/>
                </a:lnTo>
                <a:lnTo>
                  <a:pt x="76555" y="27654"/>
                </a:lnTo>
                <a:lnTo>
                  <a:pt x="76555" y="29822"/>
                </a:lnTo>
                <a:lnTo>
                  <a:pt x="72619" y="25886"/>
                </a:lnTo>
                <a:lnTo>
                  <a:pt x="67048" y="25886"/>
                </a:lnTo>
                <a:close/>
                <a:moveTo>
                  <a:pt x="71018" y="21883"/>
                </a:moveTo>
                <a:lnTo>
                  <a:pt x="74287" y="21883"/>
                </a:lnTo>
                <a:lnTo>
                  <a:pt x="76589" y="24185"/>
                </a:lnTo>
                <a:lnTo>
                  <a:pt x="76589" y="26553"/>
                </a:lnTo>
                <a:lnTo>
                  <a:pt x="73586" y="23551"/>
                </a:lnTo>
                <a:lnTo>
                  <a:pt x="69350" y="23551"/>
                </a:lnTo>
                <a:close/>
                <a:moveTo>
                  <a:pt x="73153" y="19782"/>
                </a:moveTo>
                <a:lnTo>
                  <a:pt x="75154" y="19782"/>
                </a:lnTo>
                <a:lnTo>
                  <a:pt x="76555" y="21216"/>
                </a:lnTo>
                <a:lnTo>
                  <a:pt x="76555" y="23051"/>
                </a:lnTo>
                <a:lnTo>
                  <a:pt x="74587" y="21083"/>
                </a:lnTo>
                <a:lnTo>
                  <a:pt x="71818" y="21083"/>
                </a:lnTo>
                <a:close/>
                <a:moveTo>
                  <a:pt x="73386" y="13744"/>
                </a:moveTo>
                <a:lnTo>
                  <a:pt x="73386" y="12343"/>
                </a:lnTo>
                <a:lnTo>
                  <a:pt x="76021" y="15012"/>
                </a:lnTo>
                <a:lnTo>
                  <a:pt x="72285" y="15012"/>
                </a:lnTo>
                <a:lnTo>
                  <a:pt x="73253" y="14011"/>
                </a:lnTo>
                <a:close/>
                <a:moveTo>
                  <a:pt x="80691" y="14011"/>
                </a:moveTo>
                <a:lnTo>
                  <a:pt x="81659" y="15012"/>
                </a:lnTo>
                <a:lnTo>
                  <a:pt x="77923" y="15012"/>
                </a:lnTo>
                <a:lnTo>
                  <a:pt x="80558" y="12343"/>
                </a:lnTo>
                <a:lnTo>
                  <a:pt x="80558" y="13744"/>
                </a:lnTo>
                <a:close/>
                <a:moveTo>
                  <a:pt x="84561" y="23551"/>
                </a:moveTo>
                <a:lnTo>
                  <a:pt x="80525" y="23551"/>
                </a:lnTo>
                <a:lnTo>
                  <a:pt x="80358" y="23551"/>
                </a:lnTo>
                <a:lnTo>
                  <a:pt x="77356" y="26553"/>
                </a:lnTo>
                <a:lnTo>
                  <a:pt x="77356" y="24185"/>
                </a:lnTo>
                <a:lnTo>
                  <a:pt x="79657" y="21883"/>
                </a:lnTo>
                <a:lnTo>
                  <a:pt x="82893" y="21883"/>
                </a:lnTo>
                <a:close/>
                <a:moveTo>
                  <a:pt x="86896" y="25886"/>
                </a:moveTo>
                <a:lnTo>
                  <a:pt x="81492" y="25886"/>
                </a:lnTo>
                <a:lnTo>
                  <a:pt x="81325" y="25886"/>
                </a:lnTo>
                <a:lnTo>
                  <a:pt x="77356" y="29822"/>
                </a:lnTo>
                <a:lnTo>
                  <a:pt x="77356" y="27654"/>
                </a:lnTo>
                <a:lnTo>
                  <a:pt x="80691" y="24352"/>
                </a:lnTo>
                <a:lnTo>
                  <a:pt x="85361" y="24352"/>
                </a:lnTo>
                <a:close/>
                <a:moveTo>
                  <a:pt x="104175" y="13744"/>
                </a:moveTo>
                <a:lnTo>
                  <a:pt x="104175" y="12343"/>
                </a:lnTo>
                <a:lnTo>
                  <a:pt x="106810" y="15012"/>
                </a:lnTo>
                <a:lnTo>
                  <a:pt x="103074" y="15012"/>
                </a:lnTo>
                <a:lnTo>
                  <a:pt x="104041" y="14011"/>
                </a:lnTo>
                <a:close/>
                <a:moveTo>
                  <a:pt x="111480" y="14011"/>
                </a:moveTo>
                <a:lnTo>
                  <a:pt x="112447" y="15012"/>
                </a:lnTo>
                <a:lnTo>
                  <a:pt x="108711" y="15012"/>
                </a:lnTo>
                <a:lnTo>
                  <a:pt x="111347" y="12343"/>
                </a:lnTo>
                <a:lnTo>
                  <a:pt x="111347" y="13744"/>
                </a:lnTo>
                <a:close/>
                <a:moveTo>
                  <a:pt x="115383" y="23551"/>
                </a:moveTo>
                <a:lnTo>
                  <a:pt x="111147" y="23551"/>
                </a:lnTo>
                <a:lnTo>
                  <a:pt x="108144" y="26553"/>
                </a:lnTo>
                <a:lnTo>
                  <a:pt x="108144" y="24185"/>
                </a:lnTo>
                <a:lnTo>
                  <a:pt x="110446" y="21883"/>
                </a:lnTo>
                <a:lnTo>
                  <a:pt x="113682" y="21883"/>
                </a:lnTo>
                <a:close/>
                <a:moveTo>
                  <a:pt x="117685" y="25886"/>
                </a:moveTo>
                <a:lnTo>
                  <a:pt x="112114" y="25886"/>
                </a:lnTo>
                <a:lnTo>
                  <a:pt x="108144" y="29822"/>
                </a:lnTo>
                <a:lnTo>
                  <a:pt x="108144" y="27654"/>
                </a:lnTo>
                <a:lnTo>
                  <a:pt x="111480" y="24352"/>
                </a:lnTo>
                <a:lnTo>
                  <a:pt x="116150" y="24352"/>
                </a:lnTo>
                <a:close/>
                <a:moveTo>
                  <a:pt x="130160" y="24352"/>
                </a:moveTo>
                <a:lnTo>
                  <a:pt x="134830" y="24352"/>
                </a:lnTo>
                <a:lnTo>
                  <a:pt x="138166" y="27654"/>
                </a:lnTo>
                <a:lnTo>
                  <a:pt x="138166" y="29822"/>
                </a:lnTo>
                <a:lnTo>
                  <a:pt x="134196" y="25886"/>
                </a:lnTo>
                <a:lnTo>
                  <a:pt x="128626" y="25886"/>
                </a:lnTo>
                <a:close/>
                <a:moveTo>
                  <a:pt x="132629" y="21883"/>
                </a:moveTo>
                <a:lnTo>
                  <a:pt x="135864" y="21883"/>
                </a:lnTo>
                <a:lnTo>
                  <a:pt x="138166" y="24185"/>
                </a:lnTo>
                <a:lnTo>
                  <a:pt x="138166" y="26553"/>
                </a:lnTo>
                <a:lnTo>
                  <a:pt x="135164" y="23551"/>
                </a:lnTo>
                <a:lnTo>
                  <a:pt x="130927" y="23551"/>
                </a:lnTo>
                <a:close/>
                <a:moveTo>
                  <a:pt x="134730" y="19782"/>
                </a:moveTo>
                <a:lnTo>
                  <a:pt x="136731" y="19782"/>
                </a:lnTo>
                <a:lnTo>
                  <a:pt x="138166" y="21216"/>
                </a:lnTo>
                <a:lnTo>
                  <a:pt x="138166" y="23051"/>
                </a:lnTo>
                <a:lnTo>
                  <a:pt x="136198" y="21083"/>
                </a:lnTo>
                <a:lnTo>
                  <a:pt x="133396" y="21083"/>
                </a:lnTo>
                <a:close/>
                <a:moveTo>
                  <a:pt x="134964" y="13744"/>
                </a:moveTo>
                <a:lnTo>
                  <a:pt x="134964" y="12343"/>
                </a:lnTo>
                <a:lnTo>
                  <a:pt x="137599" y="15012"/>
                </a:lnTo>
                <a:lnTo>
                  <a:pt x="133863" y="15012"/>
                </a:lnTo>
                <a:lnTo>
                  <a:pt x="134830" y="14011"/>
                </a:lnTo>
                <a:close/>
                <a:moveTo>
                  <a:pt x="142269" y="14011"/>
                </a:moveTo>
                <a:lnTo>
                  <a:pt x="143236" y="15012"/>
                </a:lnTo>
                <a:lnTo>
                  <a:pt x="139500" y="15012"/>
                </a:lnTo>
                <a:lnTo>
                  <a:pt x="142135" y="12343"/>
                </a:lnTo>
                <a:lnTo>
                  <a:pt x="142135" y="13744"/>
                </a:lnTo>
                <a:close/>
                <a:moveTo>
                  <a:pt x="146172" y="23551"/>
                </a:moveTo>
                <a:lnTo>
                  <a:pt x="142102" y="23551"/>
                </a:lnTo>
                <a:lnTo>
                  <a:pt x="141935" y="23551"/>
                </a:lnTo>
                <a:lnTo>
                  <a:pt x="138933" y="26553"/>
                </a:lnTo>
                <a:lnTo>
                  <a:pt x="138933" y="24185"/>
                </a:lnTo>
                <a:lnTo>
                  <a:pt x="141235" y="21883"/>
                </a:lnTo>
                <a:lnTo>
                  <a:pt x="144504" y="21883"/>
                </a:lnTo>
                <a:close/>
                <a:moveTo>
                  <a:pt x="148473" y="25886"/>
                </a:moveTo>
                <a:lnTo>
                  <a:pt x="143069" y="25886"/>
                </a:lnTo>
                <a:lnTo>
                  <a:pt x="142903" y="25886"/>
                </a:lnTo>
                <a:lnTo>
                  <a:pt x="138966" y="29822"/>
                </a:lnTo>
                <a:lnTo>
                  <a:pt x="138966" y="27654"/>
                </a:lnTo>
                <a:lnTo>
                  <a:pt x="142269" y="24352"/>
                </a:lnTo>
                <a:lnTo>
                  <a:pt x="146972" y="24352"/>
                </a:lnTo>
                <a:close/>
                <a:moveTo>
                  <a:pt x="165752" y="13744"/>
                </a:moveTo>
                <a:lnTo>
                  <a:pt x="165752" y="12343"/>
                </a:lnTo>
                <a:lnTo>
                  <a:pt x="168387" y="15012"/>
                </a:lnTo>
                <a:lnTo>
                  <a:pt x="164651" y="15012"/>
                </a:lnTo>
                <a:lnTo>
                  <a:pt x="165619" y="14011"/>
                </a:lnTo>
                <a:close/>
                <a:moveTo>
                  <a:pt x="173057" y="14011"/>
                </a:moveTo>
                <a:lnTo>
                  <a:pt x="174025" y="15012"/>
                </a:lnTo>
                <a:lnTo>
                  <a:pt x="170289" y="15012"/>
                </a:lnTo>
                <a:lnTo>
                  <a:pt x="172957" y="12343"/>
                </a:lnTo>
                <a:lnTo>
                  <a:pt x="172957" y="13744"/>
                </a:lnTo>
                <a:close/>
                <a:moveTo>
                  <a:pt x="176960" y="23551"/>
                </a:moveTo>
                <a:lnTo>
                  <a:pt x="172724" y="23551"/>
                </a:lnTo>
                <a:lnTo>
                  <a:pt x="169722" y="26553"/>
                </a:lnTo>
                <a:lnTo>
                  <a:pt x="169722" y="24185"/>
                </a:lnTo>
                <a:lnTo>
                  <a:pt x="172023" y="21883"/>
                </a:lnTo>
                <a:lnTo>
                  <a:pt x="175292" y="21883"/>
                </a:lnTo>
                <a:close/>
                <a:moveTo>
                  <a:pt x="179262" y="25886"/>
                </a:moveTo>
                <a:lnTo>
                  <a:pt x="173691" y="25886"/>
                </a:lnTo>
                <a:lnTo>
                  <a:pt x="169755" y="29822"/>
                </a:lnTo>
                <a:lnTo>
                  <a:pt x="169755" y="27654"/>
                </a:lnTo>
                <a:lnTo>
                  <a:pt x="173057" y="24352"/>
                </a:lnTo>
                <a:lnTo>
                  <a:pt x="177727" y="24352"/>
                </a:lnTo>
                <a:close/>
                <a:moveTo>
                  <a:pt x="191737" y="24352"/>
                </a:moveTo>
                <a:lnTo>
                  <a:pt x="196441" y="24352"/>
                </a:lnTo>
                <a:lnTo>
                  <a:pt x="199743" y="27654"/>
                </a:lnTo>
                <a:lnTo>
                  <a:pt x="199743" y="29822"/>
                </a:lnTo>
                <a:lnTo>
                  <a:pt x="195807" y="25886"/>
                </a:lnTo>
                <a:lnTo>
                  <a:pt x="190203" y="25886"/>
                </a:lnTo>
                <a:close/>
                <a:moveTo>
                  <a:pt x="194206" y="21883"/>
                </a:moveTo>
                <a:lnTo>
                  <a:pt x="197441" y="21883"/>
                </a:lnTo>
                <a:lnTo>
                  <a:pt x="199743" y="24185"/>
                </a:lnTo>
                <a:lnTo>
                  <a:pt x="199743" y="26553"/>
                </a:lnTo>
                <a:lnTo>
                  <a:pt x="196741" y="23551"/>
                </a:lnTo>
                <a:lnTo>
                  <a:pt x="192538" y="23551"/>
                </a:lnTo>
                <a:close/>
                <a:moveTo>
                  <a:pt x="196307" y="19782"/>
                </a:moveTo>
                <a:lnTo>
                  <a:pt x="198309" y="19782"/>
                </a:lnTo>
                <a:lnTo>
                  <a:pt x="199743" y="21216"/>
                </a:lnTo>
                <a:lnTo>
                  <a:pt x="199743" y="23051"/>
                </a:lnTo>
                <a:lnTo>
                  <a:pt x="197775" y="21083"/>
                </a:lnTo>
                <a:lnTo>
                  <a:pt x="195006" y="21083"/>
                </a:lnTo>
                <a:close/>
                <a:moveTo>
                  <a:pt x="196541" y="13744"/>
                </a:moveTo>
                <a:lnTo>
                  <a:pt x="196541" y="12343"/>
                </a:lnTo>
                <a:lnTo>
                  <a:pt x="199176" y="15012"/>
                </a:lnTo>
                <a:lnTo>
                  <a:pt x="195440" y="15012"/>
                </a:lnTo>
                <a:lnTo>
                  <a:pt x="196407" y="14011"/>
                </a:lnTo>
                <a:close/>
                <a:moveTo>
                  <a:pt x="203846" y="14011"/>
                </a:moveTo>
                <a:lnTo>
                  <a:pt x="204847" y="15012"/>
                </a:lnTo>
                <a:lnTo>
                  <a:pt x="201077" y="15012"/>
                </a:lnTo>
                <a:lnTo>
                  <a:pt x="203746" y="12343"/>
                </a:lnTo>
                <a:lnTo>
                  <a:pt x="203746" y="13744"/>
                </a:lnTo>
                <a:close/>
                <a:moveTo>
                  <a:pt x="207749" y="23551"/>
                </a:moveTo>
                <a:lnTo>
                  <a:pt x="203679" y="23551"/>
                </a:lnTo>
                <a:lnTo>
                  <a:pt x="203512" y="23551"/>
                </a:lnTo>
                <a:lnTo>
                  <a:pt x="200544" y="26553"/>
                </a:lnTo>
                <a:lnTo>
                  <a:pt x="200544" y="24185"/>
                </a:lnTo>
                <a:lnTo>
                  <a:pt x="202812" y="21883"/>
                </a:lnTo>
                <a:lnTo>
                  <a:pt x="206081" y="21883"/>
                </a:lnTo>
                <a:close/>
                <a:moveTo>
                  <a:pt x="210084" y="25886"/>
                </a:moveTo>
                <a:lnTo>
                  <a:pt x="204647" y="25886"/>
                </a:lnTo>
                <a:lnTo>
                  <a:pt x="204480" y="25886"/>
                </a:lnTo>
                <a:lnTo>
                  <a:pt x="200544" y="29822"/>
                </a:lnTo>
                <a:lnTo>
                  <a:pt x="200544" y="27654"/>
                </a:lnTo>
                <a:lnTo>
                  <a:pt x="203846" y="24352"/>
                </a:lnTo>
                <a:lnTo>
                  <a:pt x="208549" y="24352"/>
                </a:lnTo>
                <a:close/>
                <a:moveTo>
                  <a:pt x="224427" y="40263"/>
                </a:moveTo>
                <a:lnTo>
                  <a:pt x="224427" y="43499"/>
                </a:lnTo>
                <a:lnTo>
                  <a:pt x="222126" y="45800"/>
                </a:lnTo>
                <a:lnTo>
                  <a:pt x="219757" y="45800"/>
                </a:lnTo>
                <a:lnTo>
                  <a:pt x="222760" y="42798"/>
                </a:lnTo>
                <a:lnTo>
                  <a:pt x="222760" y="38562"/>
                </a:lnTo>
                <a:close/>
                <a:moveTo>
                  <a:pt x="226529" y="42365"/>
                </a:moveTo>
                <a:lnTo>
                  <a:pt x="226529" y="44366"/>
                </a:lnTo>
                <a:lnTo>
                  <a:pt x="225128" y="45800"/>
                </a:lnTo>
                <a:lnTo>
                  <a:pt x="223260" y="45800"/>
                </a:lnTo>
                <a:lnTo>
                  <a:pt x="225228" y="43832"/>
                </a:lnTo>
                <a:lnTo>
                  <a:pt x="225228" y="41030"/>
                </a:lnTo>
                <a:close/>
                <a:moveTo>
                  <a:pt x="222760" y="53806"/>
                </a:moveTo>
                <a:lnTo>
                  <a:pt x="222760" y="49570"/>
                </a:lnTo>
                <a:lnTo>
                  <a:pt x="219757" y="46568"/>
                </a:lnTo>
                <a:lnTo>
                  <a:pt x="222126" y="46568"/>
                </a:lnTo>
                <a:lnTo>
                  <a:pt x="224427" y="48869"/>
                </a:lnTo>
                <a:lnTo>
                  <a:pt x="224427" y="52105"/>
                </a:lnTo>
                <a:close/>
                <a:moveTo>
                  <a:pt x="220425" y="56108"/>
                </a:moveTo>
                <a:lnTo>
                  <a:pt x="220425" y="50537"/>
                </a:lnTo>
                <a:lnTo>
                  <a:pt x="216488" y="46568"/>
                </a:lnTo>
                <a:lnTo>
                  <a:pt x="218657" y="46568"/>
                </a:lnTo>
                <a:lnTo>
                  <a:pt x="221959" y="49903"/>
                </a:lnTo>
                <a:lnTo>
                  <a:pt x="221959" y="54573"/>
                </a:lnTo>
                <a:close/>
                <a:moveTo>
                  <a:pt x="224427" y="71052"/>
                </a:moveTo>
                <a:lnTo>
                  <a:pt x="224427" y="74287"/>
                </a:lnTo>
                <a:lnTo>
                  <a:pt x="222126" y="76589"/>
                </a:lnTo>
                <a:lnTo>
                  <a:pt x="219757" y="76589"/>
                </a:lnTo>
                <a:lnTo>
                  <a:pt x="222760" y="73587"/>
                </a:lnTo>
                <a:lnTo>
                  <a:pt x="222760" y="69351"/>
                </a:lnTo>
                <a:close/>
                <a:moveTo>
                  <a:pt x="226529" y="73153"/>
                </a:moveTo>
                <a:lnTo>
                  <a:pt x="226529" y="75155"/>
                </a:lnTo>
                <a:lnTo>
                  <a:pt x="225128" y="76589"/>
                </a:lnTo>
                <a:lnTo>
                  <a:pt x="223260" y="76589"/>
                </a:lnTo>
                <a:lnTo>
                  <a:pt x="225228" y="74621"/>
                </a:lnTo>
                <a:lnTo>
                  <a:pt x="225228" y="71819"/>
                </a:lnTo>
                <a:close/>
                <a:moveTo>
                  <a:pt x="222760" y="84595"/>
                </a:moveTo>
                <a:lnTo>
                  <a:pt x="222760" y="80358"/>
                </a:lnTo>
                <a:lnTo>
                  <a:pt x="219757" y="77356"/>
                </a:lnTo>
                <a:lnTo>
                  <a:pt x="222126" y="77356"/>
                </a:lnTo>
                <a:lnTo>
                  <a:pt x="224427" y="79658"/>
                </a:lnTo>
                <a:lnTo>
                  <a:pt x="224427" y="82894"/>
                </a:lnTo>
                <a:close/>
                <a:moveTo>
                  <a:pt x="220425" y="86896"/>
                </a:moveTo>
                <a:lnTo>
                  <a:pt x="220425" y="81326"/>
                </a:lnTo>
                <a:lnTo>
                  <a:pt x="216488" y="77356"/>
                </a:lnTo>
                <a:lnTo>
                  <a:pt x="218657" y="77356"/>
                </a:lnTo>
                <a:lnTo>
                  <a:pt x="221959" y="80692"/>
                </a:lnTo>
                <a:lnTo>
                  <a:pt x="221959" y="85362"/>
                </a:lnTo>
                <a:close/>
                <a:moveTo>
                  <a:pt x="200544" y="103075"/>
                </a:moveTo>
                <a:lnTo>
                  <a:pt x="201644" y="104175"/>
                </a:lnTo>
                <a:lnTo>
                  <a:pt x="201778" y="104175"/>
                </a:lnTo>
                <a:lnTo>
                  <a:pt x="203179" y="104175"/>
                </a:lnTo>
                <a:lnTo>
                  <a:pt x="200544" y="106811"/>
                </a:lnTo>
                <a:close/>
                <a:moveTo>
                  <a:pt x="199743" y="106811"/>
                </a:moveTo>
                <a:lnTo>
                  <a:pt x="197108" y="104175"/>
                </a:lnTo>
                <a:lnTo>
                  <a:pt x="198476" y="104175"/>
                </a:lnTo>
                <a:lnTo>
                  <a:pt x="198776" y="104042"/>
                </a:lnTo>
                <a:lnTo>
                  <a:pt x="199743" y="103075"/>
                </a:lnTo>
                <a:lnTo>
                  <a:pt x="199743" y="106811"/>
                </a:lnTo>
                <a:close/>
                <a:moveTo>
                  <a:pt x="168954" y="106811"/>
                </a:moveTo>
                <a:lnTo>
                  <a:pt x="166319" y="104175"/>
                </a:lnTo>
                <a:lnTo>
                  <a:pt x="167687" y="104175"/>
                </a:lnTo>
                <a:lnTo>
                  <a:pt x="167854" y="104175"/>
                </a:lnTo>
                <a:lnTo>
                  <a:pt x="168954" y="103075"/>
                </a:lnTo>
                <a:close/>
                <a:moveTo>
                  <a:pt x="138933" y="103075"/>
                </a:moveTo>
                <a:lnTo>
                  <a:pt x="140034" y="104175"/>
                </a:lnTo>
                <a:lnTo>
                  <a:pt x="140201" y="104175"/>
                </a:lnTo>
                <a:lnTo>
                  <a:pt x="141602" y="104175"/>
                </a:lnTo>
                <a:lnTo>
                  <a:pt x="138933" y="106811"/>
                </a:lnTo>
                <a:close/>
                <a:moveTo>
                  <a:pt x="138166" y="106811"/>
                </a:moveTo>
                <a:lnTo>
                  <a:pt x="135531" y="104175"/>
                </a:lnTo>
                <a:lnTo>
                  <a:pt x="136898" y="104175"/>
                </a:lnTo>
                <a:lnTo>
                  <a:pt x="137165" y="104042"/>
                </a:lnTo>
                <a:lnTo>
                  <a:pt x="138166" y="103075"/>
                </a:lnTo>
                <a:lnTo>
                  <a:pt x="138166" y="106811"/>
                </a:lnTo>
                <a:close/>
                <a:moveTo>
                  <a:pt x="107377" y="106811"/>
                </a:moveTo>
                <a:lnTo>
                  <a:pt x="104709" y="104175"/>
                </a:lnTo>
                <a:lnTo>
                  <a:pt x="106110" y="104175"/>
                </a:lnTo>
                <a:lnTo>
                  <a:pt x="106276" y="104175"/>
                </a:lnTo>
                <a:lnTo>
                  <a:pt x="107377" y="103075"/>
                </a:lnTo>
                <a:lnTo>
                  <a:pt x="107377" y="106811"/>
                </a:lnTo>
                <a:close/>
                <a:moveTo>
                  <a:pt x="77356" y="103075"/>
                </a:moveTo>
                <a:lnTo>
                  <a:pt x="78457" y="104175"/>
                </a:lnTo>
                <a:lnTo>
                  <a:pt x="78623" y="104175"/>
                </a:lnTo>
                <a:lnTo>
                  <a:pt x="79991" y="104175"/>
                </a:lnTo>
                <a:lnTo>
                  <a:pt x="77356" y="106811"/>
                </a:lnTo>
                <a:lnTo>
                  <a:pt x="77356" y="103075"/>
                </a:lnTo>
                <a:close/>
                <a:moveTo>
                  <a:pt x="76589" y="106811"/>
                </a:moveTo>
                <a:lnTo>
                  <a:pt x="73920" y="104175"/>
                </a:lnTo>
                <a:lnTo>
                  <a:pt x="75321" y="104175"/>
                </a:lnTo>
                <a:lnTo>
                  <a:pt x="75588" y="104042"/>
                </a:lnTo>
                <a:lnTo>
                  <a:pt x="76555" y="103075"/>
                </a:lnTo>
                <a:lnTo>
                  <a:pt x="76555" y="106811"/>
                </a:lnTo>
                <a:close/>
                <a:moveTo>
                  <a:pt x="45767" y="106811"/>
                </a:moveTo>
                <a:lnTo>
                  <a:pt x="43131" y="104175"/>
                </a:lnTo>
                <a:lnTo>
                  <a:pt x="44532" y="104175"/>
                </a:lnTo>
                <a:lnTo>
                  <a:pt x="44699" y="104175"/>
                </a:lnTo>
                <a:lnTo>
                  <a:pt x="45767" y="103075"/>
                </a:lnTo>
                <a:close/>
                <a:moveTo>
                  <a:pt x="21883" y="82927"/>
                </a:moveTo>
                <a:lnTo>
                  <a:pt x="21883" y="79658"/>
                </a:lnTo>
                <a:lnTo>
                  <a:pt x="24184" y="77356"/>
                </a:lnTo>
                <a:lnTo>
                  <a:pt x="26553" y="77356"/>
                </a:lnTo>
                <a:lnTo>
                  <a:pt x="23551" y="80358"/>
                </a:lnTo>
                <a:lnTo>
                  <a:pt x="23551" y="84595"/>
                </a:lnTo>
                <a:close/>
                <a:moveTo>
                  <a:pt x="19781" y="80792"/>
                </a:moveTo>
                <a:lnTo>
                  <a:pt x="19781" y="78791"/>
                </a:lnTo>
                <a:lnTo>
                  <a:pt x="21182" y="77356"/>
                </a:lnTo>
                <a:lnTo>
                  <a:pt x="23050" y="77356"/>
                </a:lnTo>
                <a:lnTo>
                  <a:pt x="21082" y="79324"/>
                </a:lnTo>
                <a:lnTo>
                  <a:pt x="21082" y="82126"/>
                </a:lnTo>
                <a:close/>
                <a:moveTo>
                  <a:pt x="23551" y="69351"/>
                </a:moveTo>
                <a:lnTo>
                  <a:pt x="23551" y="73587"/>
                </a:lnTo>
                <a:lnTo>
                  <a:pt x="26553" y="76589"/>
                </a:lnTo>
                <a:lnTo>
                  <a:pt x="24184" y="76589"/>
                </a:lnTo>
                <a:lnTo>
                  <a:pt x="21883" y="74287"/>
                </a:lnTo>
                <a:lnTo>
                  <a:pt x="21883" y="71052"/>
                </a:lnTo>
                <a:close/>
                <a:moveTo>
                  <a:pt x="25886" y="67049"/>
                </a:moveTo>
                <a:lnTo>
                  <a:pt x="25886" y="72620"/>
                </a:lnTo>
                <a:lnTo>
                  <a:pt x="29822" y="76589"/>
                </a:lnTo>
                <a:lnTo>
                  <a:pt x="27654" y="76589"/>
                </a:lnTo>
                <a:lnTo>
                  <a:pt x="24351" y="73253"/>
                </a:lnTo>
                <a:lnTo>
                  <a:pt x="24351" y="68583"/>
                </a:lnTo>
                <a:close/>
                <a:moveTo>
                  <a:pt x="21883" y="52105"/>
                </a:moveTo>
                <a:lnTo>
                  <a:pt x="21883" y="48869"/>
                </a:lnTo>
                <a:lnTo>
                  <a:pt x="24184" y="46568"/>
                </a:lnTo>
                <a:lnTo>
                  <a:pt x="26553" y="46568"/>
                </a:lnTo>
                <a:lnTo>
                  <a:pt x="23551" y="49570"/>
                </a:lnTo>
                <a:lnTo>
                  <a:pt x="23551" y="53806"/>
                </a:lnTo>
                <a:close/>
                <a:moveTo>
                  <a:pt x="19781" y="50003"/>
                </a:moveTo>
                <a:lnTo>
                  <a:pt x="19781" y="48002"/>
                </a:lnTo>
                <a:lnTo>
                  <a:pt x="21182" y="46568"/>
                </a:lnTo>
                <a:lnTo>
                  <a:pt x="23050" y="46568"/>
                </a:lnTo>
                <a:lnTo>
                  <a:pt x="21082" y="48536"/>
                </a:lnTo>
                <a:lnTo>
                  <a:pt x="21082" y="51338"/>
                </a:lnTo>
                <a:close/>
                <a:moveTo>
                  <a:pt x="23551" y="38562"/>
                </a:moveTo>
                <a:lnTo>
                  <a:pt x="23551" y="42798"/>
                </a:lnTo>
                <a:lnTo>
                  <a:pt x="26553" y="45800"/>
                </a:lnTo>
                <a:lnTo>
                  <a:pt x="24184" y="45800"/>
                </a:lnTo>
                <a:lnTo>
                  <a:pt x="21883" y="43499"/>
                </a:lnTo>
                <a:lnTo>
                  <a:pt x="21883" y="40230"/>
                </a:lnTo>
                <a:close/>
                <a:moveTo>
                  <a:pt x="25886" y="36260"/>
                </a:moveTo>
                <a:lnTo>
                  <a:pt x="25886" y="41831"/>
                </a:lnTo>
                <a:lnTo>
                  <a:pt x="29822" y="45800"/>
                </a:lnTo>
                <a:lnTo>
                  <a:pt x="27654" y="45800"/>
                </a:lnTo>
                <a:lnTo>
                  <a:pt x="24351" y="42465"/>
                </a:lnTo>
                <a:lnTo>
                  <a:pt x="24351" y="37795"/>
                </a:lnTo>
                <a:close/>
                <a:moveTo>
                  <a:pt x="45767" y="20082"/>
                </a:moveTo>
                <a:lnTo>
                  <a:pt x="44699" y="18981"/>
                </a:lnTo>
                <a:lnTo>
                  <a:pt x="44532" y="18981"/>
                </a:lnTo>
                <a:lnTo>
                  <a:pt x="43131" y="18981"/>
                </a:lnTo>
                <a:lnTo>
                  <a:pt x="45767" y="16346"/>
                </a:lnTo>
                <a:close/>
                <a:moveTo>
                  <a:pt x="46567" y="16346"/>
                </a:moveTo>
                <a:lnTo>
                  <a:pt x="49202" y="18981"/>
                </a:lnTo>
                <a:lnTo>
                  <a:pt x="47835" y="18981"/>
                </a:lnTo>
                <a:lnTo>
                  <a:pt x="47568" y="19115"/>
                </a:lnTo>
                <a:lnTo>
                  <a:pt x="46567" y="20082"/>
                </a:lnTo>
                <a:lnTo>
                  <a:pt x="46567" y="16346"/>
                </a:lnTo>
                <a:close/>
                <a:moveTo>
                  <a:pt x="77356" y="16346"/>
                </a:moveTo>
                <a:lnTo>
                  <a:pt x="80024" y="18981"/>
                </a:lnTo>
                <a:lnTo>
                  <a:pt x="78623" y="18981"/>
                </a:lnTo>
                <a:lnTo>
                  <a:pt x="78457" y="18981"/>
                </a:lnTo>
                <a:lnTo>
                  <a:pt x="77356" y="20082"/>
                </a:lnTo>
                <a:lnTo>
                  <a:pt x="77356" y="16346"/>
                </a:lnTo>
                <a:close/>
                <a:moveTo>
                  <a:pt x="107377" y="20082"/>
                </a:moveTo>
                <a:lnTo>
                  <a:pt x="106276" y="18981"/>
                </a:lnTo>
                <a:lnTo>
                  <a:pt x="106110" y="18981"/>
                </a:lnTo>
                <a:lnTo>
                  <a:pt x="104709" y="18981"/>
                </a:lnTo>
                <a:lnTo>
                  <a:pt x="107377" y="16346"/>
                </a:lnTo>
                <a:lnTo>
                  <a:pt x="107377" y="20082"/>
                </a:lnTo>
                <a:close/>
                <a:moveTo>
                  <a:pt x="108144" y="16346"/>
                </a:moveTo>
                <a:lnTo>
                  <a:pt x="110813" y="18981"/>
                </a:lnTo>
                <a:lnTo>
                  <a:pt x="109412" y="18981"/>
                </a:lnTo>
                <a:lnTo>
                  <a:pt x="109145" y="19115"/>
                </a:lnTo>
                <a:lnTo>
                  <a:pt x="108144" y="20082"/>
                </a:lnTo>
                <a:lnTo>
                  <a:pt x="108144" y="16346"/>
                </a:lnTo>
                <a:close/>
                <a:moveTo>
                  <a:pt x="138933" y="16346"/>
                </a:moveTo>
                <a:lnTo>
                  <a:pt x="141602" y="18981"/>
                </a:lnTo>
                <a:lnTo>
                  <a:pt x="140201" y="18981"/>
                </a:lnTo>
                <a:lnTo>
                  <a:pt x="140034" y="18981"/>
                </a:lnTo>
                <a:lnTo>
                  <a:pt x="138933" y="20082"/>
                </a:lnTo>
                <a:close/>
                <a:moveTo>
                  <a:pt x="168954" y="20082"/>
                </a:moveTo>
                <a:lnTo>
                  <a:pt x="167854" y="18981"/>
                </a:lnTo>
                <a:lnTo>
                  <a:pt x="167687" y="18981"/>
                </a:lnTo>
                <a:lnTo>
                  <a:pt x="166319" y="18981"/>
                </a:lnTo>
                <a:lnTo>
                  <a:pt x="168954" y="16346"/>
                </a:lnTo>
                <a:close/>
                <a:moveTo>
                  <a:pt x="169755" y="16346"/>
                </a:moveTo>
                <a:lnTo>
                  <a:pt x="172390" y="18981"/>
                </a:lnTo>
                <a:lnTo>
                  <a:pt x="170989" y="18981"/>
                </a:lnTo>
                <a:lnTo>
                  <a:pt x="170722" y="19115"/>
                </a:lnTo>
                <a:lnTo>
                  <a:pt x="169755" y="20082"/>
                </a:lnTo>
                <a:lnTo>
                  <a:pt x="169755" y="16346"/>
                </a:lnTo>
                <a:close/>
                <a:moveTo>
                  <a:pt x="200544" y="16346"/>
                </a:moveTo>
                <a:lnTo>
                  <a:pt x="203179" y="18981"/>
                </a:lnTo>
                <a:lnTo>
                  <a:pt x="201778" y="18981"/>
                </a:lnTo>
                <a:lnTo>
                  <a:pt x="201644" y="18981"/>
                </a:lnTo>
                <a:lnTo>
                  <a:pt x="200544" y="20082"/>
                </a:lnTo>
                <a:close/>
                <a:moveTo>
                  <a:pt x="219757" y="96170"/>
                </a:moveTo>
                <a:lnTo>
                  <a:pt x="218457" y="94902"/>
                </a:lnTo>
                <a:lnTo>
                  <a:pt x="218457" y="93568"/>
                </a:lnTo>
                <a:lnTo>
                  <a:pt x="219290" y="92767"/>
                </a:lnTo>
                <a:lnTo>
                  <a:pt x="221092" y="92767"/>
                </a:lnTo>
                <a:lnTo>
                  <a:pt x="219757" y="94102"/>
                </a:lnTo>
                <a:lnTo>
                  <a:pt x="219757" y="96170"/>
                </a:lnTo>
                <a:close/>
                <a:moveTo>
                  <a:pt x="215521" y="95403"/>
                </a:moveTo>
                <a:lnTo>
                  <a:pt x="214654" y="94502"/>
                </a:lnTo>
                <a:lnTo>
                  <a:pt x="213386" y="94502"/>
                </a:lnTo>
                <a:lnTo>
                  <a:pt x="213386" y="93434"/>
                </a:lnTo>
                <a:lnTo>
                  <a:pt x="213286" y="93134"/>
                </a:lnTo>
                <a:lnTo>
                  <a:pt x="212486" y="92367"/>
                </a:lnTo>
                <a:lnTo>
                  <a:pt x="213286" y="91600"/>
                </a:lnTo>
                <a:lnTo>
                  <a:pt x="213386" y="91333"/>
                </a:lnTo>
                <a:lnTo>
                  <a:pt x="213386" y="90232"/>
                </a:lnTo>
                <a:lnTo>
                  <a:pt x="214654" y="90232"/>
                </a:lnTo>
                <a:lnTo>
                  <a:pt x="215521" y="89332"/>
                </a:lnTo>
                <a:lnTo>
                  <a:pt x="216422" y="90232"/>
                </a:lnTo>
                <a:lnTo>
                  <a:pt x="217689" y="90232"/>
                </a:lnTo>
                <a:lnTo>
                  <a:pt x="217689" y="91333"/>
                </a:lnTo>
                <a:lnTo>
                  <a:pt x="217789" y="91600"/>
                </a:lnTo>
                <a:lnTo>
                  <a:pt x="218557" y="92367"/>
                </a:lnTo>
                <a:lnTo>
                  <a:pt x="217789" y="93134"/>
                </a:lnTo>
                <a:lnTo>
                  <a:pt x="217689" y="93434"/>
                </a:lnTo>
                <a:lnTo>
                  <a:pt x="217689" y="94502"/>
                </a:lnTo>
                <a:lnTo>
                  <a:pt x="216422" y="94502"/>
                </a:lnTo>
                <a:close/>
                <a:moveTo>
                  <a:pt x="211318" y="96170"/>
                </a:moveTo>
                <a:lnTo>
                  <a:pt x="211318" y="94135"/>
                </a:lnTo>
                <a:lnTo>
                  <a:pt x="209950" y="92767"/>
                </a:lnTo>
                <a:lnTo>
                  <a:pt x="211785" y="92767"/>
                </a:lnTo>
                <a:lnTo>
                  <a:pt x="212586" y="93601"/>
                </a:lnTo>
                <a:lnTo>
                  <a:pt x="212586" y="94902"/>
                </a:lnTo>
                <a:close/>
                <a:moveTo>
                  <a:pt x="188969" y="96170"/>
                </a:moveTo>
                <a:lnTo>
                  <a:pt x="187668" y="94902"/>
                </a:lnTo>
                <a:lnTo>
                  <a:pt x="187668" y="93568"/>
                </a:lnTo>
                <a:lnTo>
                  <a:pt x="188502" y="92767"/>
                </a:lnTo>
                <a:lnTo>
                  <a:pt x="190303" y="92767"/>
                </a:lnTo>
                <a:lnTo>
                  <a:pt x="188969" y="94102"/>
                </a:lnTo>
                <a:lnTo>
                  <a:pt x="188969" y="96170"/>
                </a:lnTo>
                <a:close/>
                <a:moveTo>
                  <a:pt x="184732" y="95403"/>
                </a:moveTo>
                <a:lnTo>
                  <a:pt x="183865" y="94502"/>
                </a:lnTo>
                <a:lnTo>
                  <a:pt x="182598" y="94502"/>
                </a:lnTo>
                <a:lnTo>
                  <a:pt x="182598" y="93434"/>
                </a:lnTo>
                <a:lnTo>
                  <a:pt x="182464" y="93134"/>
                </a:lnTo>
                <a:lnTo>
                  <a:pt x="181697" y="92367"/>
                </a:lnTo>
                <a:lnTo>
                  <a:pt x="182464" y="91600"/>
                </a:lnTo>
                <a:lnTo>
                  <a:pt x="182598" y="91333"/>
                </a:lnTo>
                <a:lnTo>
                  <a:pt x="182598" y="90232"/>
                </a:lnTo>
                <a:lnTo>
                  <a:pt x="183865" y="90232"/>
                </a:lnTo>
                <a:lnTo>
                  <a:pt x="184732" y="89332"/>
                </a:lnTo>
                <a:lnTo>
                  <a:pt x="185633" y="90232"/>
                </a:lnTo>
                <a:lnTo>
                  <a:pt x="186901" y="90232"/>
                </a:lnTo>
                <a:lnTo>
                  <a:pt x="186901" y="91333"/>
                </a:lnTo>
                <a:lnTo>
                  <a:pt x="187001" y="91600"/>
                </a:lnTo>
                <a:lnTo>
                  <a:pt x="187768" y="92367"/>
                </a:lnTo>
                <a:lnTo>
                  <a:pt x="187001" y="93134"/>
                </a:lnTo>
                <a:lnTo>
                  <a:pt x="186901" y="93434"/>
                </a:lnTo>
                <a:lnTo>
                  <a:pt x="186901" y="94502"/>
                </a:lnTo>
                <a:lnTo>
                  <a:pt x="185633" y="94502"/>
                </a:lnTo>
                <a:close/>
                <a:moveTo>
                  <a:pt x="180529" y="96170"/>
                </a:moveTo>
                <a:lnTo>
                  <a:pt x="180529" y="94135"/>
                </a:lnTo>
                <a:lnTo>
                  <a:pt x="179162" y="92767"/>
                </a:lnTo>
                <a:lnTo>
                  <a:pt x="180996" y="92767"/>
                </a:lnTo>
                <a:lnTo>
                  <a:pt x="181797" y="93601"/>
                </a:lnTo>
                <a:lnTo>
                  <a:pt x="181797" y="94902"/>
                </a:lnTo>
                <a:close/>
                <a:moveTo>
                  <a:pt x="158180" y="96170"/>
                </a:moveTo>
                <a:lnTo>
                  <a:pt x="156879" y="94902"/>
                </a:lnTo>
                <a:lnTo>
                  <a:pt x="156879" y="93568"/>
                </a:lnTo>
                <a:lnTo>
                  <a:pt x="157713" y="92767"/>
                </a:lnTo>
                <a:lnTo>
                  <a:pt x="159514" y="92767"/>
                </a:lnTo>
                <a:lnTo>
                  <a:pt x="158180" y="94102"/>
                </a:lnTo>
                <a:lnTo>
                  <a:pt x="158180" y="96170"/>
                </a:lnTo>
                <a:close/>
                <a:moveTo>
                  <a:pt x="153944" y="95403"/>
                </a:moveTo>
                <a:lnTo>
                  <a:pt x="153076" y="94502"/>
                </a:lnTo>
                <a:lnTo>
                  <a:pt x="151809" y="94502"/>
                </a:lnTo>
                <a:lnTo>
                  <a:pt x="151809" y="93434"/>
                </a:lnTo>
                <a:lnTo>
                  <a:pt x="151675" y="93134"/>
                </a:lnTo>
                <a:lnTo>
                  <a:pt x="150908" y="92367"/>
                </a:lnTo>
                <a:lnTo>
                  <a:pt x="151675" y="91600"/>
                </a:lnTo>
                <a:lnTo>
                  <a:pt x="151809" y="91333"/>
                </a:lnTo>
                <a:lnTo>
                  <a:pt x="151809" y="90232"/>
                </a:lnTo>
                <a:lnTo>
                  <a:pt x="153076" y="90232"/>
                </a:lnTo>
                <a:lnTo>
                  <a:pt x="153944" y="89332"/>
                </a:lnTo>
                <a:lnTo>
                  <a:pt x="154844" y="90232"/>
                </a:lnTo>
                <a:lnTo>
                  <a:pt x="156112" y="90232"/>
                </a:lnTo>
                <a:lnTo>
                  <a:pt x="156112" y="91333"/>
                </a:lnTo>
                <a:lnTo>
                  <a:pt x="156212" y="91600"/>
                </a:lnTo>
                <a:lnTo>
                  <a:pt x="156979" y="92367"/>
                </a:lnTo>
                <a:lnTo>
                  <a:pt x="156212" y="93134"/>
                </a:lnTo>
                <a:lnTo>
                  <a:pt x="156112" y="93434"/>
                </a:lnTo>
                <a:lnTo>
                  <a:pt x="156112" y="94502"/>
                </a:lnTo>
                <a:lnTo>
                  <a:pt x="154844" y="94502"/>
                </a:lnTo>
                <a:close/>
                <a:moveTo>
                  <a:pt x="149741" y="96170"/>
                </a:moveTo>
                <a:lnTo>
                  <a:pt x="149741" y="94135"/>
                </a:lnTo>
                <a:lnTo>
                  <a:pt x="148373" y="92767"/>
                </a:lnTo>
                <a:lnTo>
                  <a:pt x="150208" y="92767"/>
                </a:lnTo>
                <a:lnTo>
                  <a:pt x="151008" y="93601"/>
                </a:lnTo>
                <a:lnTo>
                  <a:pt x="151008" y="94902"/>
                </a:lnTo>
                <a:close/>
                <a:moveTo>
                  <a:pt x="127391" y="96170"/>
                </a:moveTo>
                <a:lnTo>
                  <a:pt x="126091" y="94902"/>
                </a:lnTo>
                <a:lnTo>
                  <a:pt x="126091" y="93568"/>
                </a:lnTo>
                <a:lnTo>
                  <a:pt x="126924" y="92767"/>
                </a:lnTo>
                <a:lnTo>
                  <a:pt x="128726" y="92767"/>
                </a:lnTo>
                <a:lnTo>
                  <a:pt x="127391" y="94102"/>
                </a:lnTo>
                <a:lnTo>
                  <a:pt x="127391" y="96170"/>
                </a:lnTo>
                <a:close/>
                <a:moveTo>
                  <a:pt x="123155" y="95403"/>
                </a:moveTo>
                <a:lnTo>
                  <a:pt x="122254" y="94502"/>
                </a:lnTo>
                <a:lnTo>
                  <a:pt x="121020" y="94502"/>
                </a:lnTo>
                <a:lnTo>
                  <a:pt x="121020" y="93434"/>
                </a:lnTo>
                <a:lnTo>
                  <a:pt x="120887" y="93134"/>
                </a:lnTo>
                <a:lnTo>
                  <a:pt x="120120" y="92367"/>
                </a:lnTo>
                <a:lnTo>
                  <a:pt x="120887" y="91600"/>
                </a:lnTo>
                <a:lnTo>
                  <a:pt x="121020" y="91333"/>
                </a:lnTo>
                <a:lnTo>
                  <a:pt x="121020" y="90232"/>
                </a:lnTo>
                <a:lnTo>
                  <a:pt x="122254" y="90232"/>
                </a:lnTo>
                <a:lnTo>
                  <a:pt x="123155" y="89332"/>
                </a:lnTo>
                <a:lnTo>
                  <a:pt x="124056" y="90232"/>
                </a:lnTo>
                <a:lnTo>
                  <a:pt x="125290" y="90232"/>
                </a:lnTo>
                <a:lnTo>
                  <a:pt x="125290" y="91333"/>
                </a:lnTo>
                <a:lnTo>
                  <a:pt x="125423" y="91600"/>
                </a:lnTo>
                <a:lnTo>
                  <a:pt x="126191" y="92367"/>
                </a:lnTo>
                <a:lnTo>
                  <a:pt x="125423" y="93134"/>
                </a:lnTo>
                <a:lnTo>
                  <a:pt x="125290" y="93434"/>
                </a:lnTo>
                <a:lnTo>
                  <a:pt x="125290" y="94502"/>
                </a:lnTo>
                <a:lnTo>
                  <a:pt x="124056" y="94502"/>
                </a:lnTo>
                <a:close/>
                <a:moveTo>
                  <a:pt x="118952" y="96170"/>
                </a:moveTo>
                <a:lnTo>
                  <a:pt x="118952" y="94135"/>
                </a:lnTo>
                <a:lnTo>
                  <a:pt x="117584" y="92767"/>
                </a:lnTo>
                <a:lnTo>
                  <a:pt x="119386" y="92767"/>
                </a:lnTo>
                <a:lnTo>
                  <a:pt x="120220" y="93601"/>
                </a:lnTo>
                <a:lnTo>
                  <a:pt x="120220" y="94902"/>
                </a:lnTo>
                <a:close/>
                <a:moveTo>
                  <a:pt x="96569" y="96170"/>
                </a:moveTo>
                <a:lnTo>
                  <a:pt x="95302" y="94902"/>
                </a:lnTo>
                <a:lnTo>
                  <a:pt x="95302" y="93568"/>
                </a:lnTo>
                <a:lnTo>
                  <a:pt x="96136" y="92767"/>
                </a:lnTo>
                <a:lnTo>
                  <a:pt x="97937" y="92767"/>
                </a:lnTo>
                <a:lnTo>
                  <a:pt x="96569" y="94102"/>
                </a:lnTo>
                <a:lnTo>
                  <a:pt x="96569" y="96170"/>
                </a:lnTo>
                <a:close/>
                <a:moveTo>
                  <a:pt x="92366" y="95403"/>
                </a:moveTo>
                <a:lnTo>
                  <a:pt x="91466" y="94502"/>
                </a:lnTo>
                <a:lnTo>
                  <a:pt x="90232" y="94502"/>
                </a:lnTo>
                <a:lnTo>
                  <a:pt x="90232" y="93434"/>
                </a:lnTo>
                <a:lnTo>
                  <a:pt x="90098" y="93134"/>
                </a:lnTo>
                <a:lnTo>
                  <a:pt x="89331" y="92367"/>
                </a:lnTo>
                <a:lnTo>
                  <a:pt x="90098" y="91600"/>
                </a:lnTo>
                <a:lnTo>
                  <a:pt x="90232" y="91333"/>
                </a:lnTo>
                <a:lnTo>
                  <a:pt x="90232" y="90232"/>
                </a:lnTo>
                <a:lnTo>
                  <a:pt x="91466" y="90232"/>
                </a:lnTo>
                <a:lnTo>
                  <a:pt x="92366" y="89332"/>
                </a:lnTo>
                <a:lnTo>
                  <a:pt x="93267" y="90232"/>
                </a:lnTo>
                <a:lnTo>
                  <a:pt x="94501" y="90232"/>
                </a:lnTo>
                <a:lnTo>
                  <a:pt x="94501" y="91333"/>
                </a:lnTo>
                <a:lnTo>
                  <a:pt x="94635" y="91600"/>
                </a:lnTo>
                <a:lnTo>
                  <a:pt x="95402" y="92367"/>
                </a:lnTo>
                <a:lnTo>
                  <a:pt x="94635" y="93134"/>
                </a:lnTo>
                <a:lnTo>
                  <a:pt x="94501" y="93434"/>
                </a:lnTo>
                <a:lnTo>
                  <a:pt x="94501" y="94502"/>
                </a:lnTo>
                <a:lnTo>
                  <a:pt x="93267" y="94502"/>
                </a:lnTo>
                <a:close/>
                <a:moveTo>
                  <a:pt x="88130" y="96170"/>
                </a:moveTo>
                <a:lnTo>
                  <a:pt x="88130" y="94135"/>
                </a:lnTo>
                <a:lnTo>
                  <a:pt x="86796" y="92767"/>
                </a:lnTo>
                <a:lnTo>
                  <a:pt x="88597" y="92767"/>
                </a:lnTo>
                <a:lnTo>
                  <a:pt x="89431" y="93601"/>
                </a:lnTo>
                <a:lnTo>
                  <a:pt x="89431" y="94902"/>
                </a:lnTo>
                <a:close/>
                <a:moveTo>
                  <a:pt x="65781" y="96170"/>
                </a:moveTo>
                <a:lnTo>
                  <a:pt x="64513" y="94902"/>
                </a:lnTo>
                <a:lnTo>
                  <a:pt x="64513" y="93568"/>
                </a:lnTo>
                <a:lnTo>
                  <a:pt x="65347" y="92767"/>
                </a:lnTo>
                <a:lnTo>
                  <a:pt x="67148" y="92767"/>
                </a:lnTo>
                <a:lnTo>
                  <a:pt x="65781" y="94102"/>
                </a:lnTo>
                <a:close/>
                <a:moveTo>
                  <a:pt x="61578" y="95403"/>
                </a:moveTo>
                <a:lnTo>
                  <a:pt x="60677" y="94502"/>
                </a:lnTo>
                <a:lnTo>
                  <a:pt x="59410" y="94502"/>
                </a:lnTo>
                <a:lnTo>
                  <a:pt x="59410" y="93434"/>
                </a:lnTo>
                <a:lnTo>
                  <a:pt x="59310" y="93134"/>
                </a:lnTo>
                <a:lnTo>
                  <a:pt x="58542" y="92367"/>
                </a:lnTo>
                <a:lnTo>
                  <a:pt x="59310" y="91600"/>
                </a:lnTo>
                <a:lnTo>
                  <a:pt x="59410" y="91333"/>
                </a:lnTo>
                <a:lnTo>
                  <a:pt x="59410" y="90232"/>
                </a:lnTo>
                <a:lnTo>
                  <a:pt x="60677" y="90232"/>
                </a:lnTo>
                <a:lnTo>
                  <a:pt x="61578" y="89332"/>
                </a:lnTo>
                <a:lnTo>
                  <a:pt x="62445" y="90232"/>
                </a:lnTo>
                <a:lnTo>
                  <a:pt x="63713" y="90232"/>
                </a:lnTo>
                <a:lnTo>
                  <a:pt x="63713" y="91333"/>
                </a:lnTo>
                <a:lnTo>
                  <a:pt x="63846" y="91600"/>
                </a:lnTo>
                <a:lnTo>
                  <a:pt x="64613" y="92367"/>
                </a:lnTo>
                <a:lnTo>
                  <a:pt x="63846" y="93134"/>
                </a:lnTo>
                <a:lnTo>
                  <a:pt x="63713" y="93434"/>
                </a:lnTo>
                <a:lnTo>
                  <a:pt x="63713" y="94502"/>
                </a:lnTo>
                <a:lnTo>
                  <a:pt x="62445" y="94502"/>
                </a:lnTo>
                <a:close/>
                <a:moveTo>
                  <a:pt x="57341" y="96170"/>
                </a:moveTo>
                <a:lnTo>
                  <a:pt x="57341" y="94135"/>
                </a:lnTo>
                <a:lnTo>
                  <a:pt x="56007" y="92767"/>
                </a:lnTo>
                <a:lnTo>
                  <a:pt x="57808" y="92767"/>
                </a:lnTo>
                <a:lnTo>
                  <a:pt x="58642" y="93601"/>
                </a:lnTo>
                <a:lnTo>
                  <a:pt x="58642" y="94902"/>
                </a:lnTo>
                <a:close/>
                <a:moveTo>
                  <a:pt x="34992" y="96170"/>
                </a:moveTo>
                <a:lnTo>
                  <a:pt x="33725" y="94902"/>
                </a:lnTo>
                <a:lnTo>
                  <a:pt x="33725" y="93568"/>
                </a:lnTo>
                <a:lnTo>
                  <a:pt x="34525" y="92767"/>
                </a:lnTo>
                <a:lnTo>
                  <a:pt x="36360" y="92767"/>
                </a:lnTo>
                <a:lnTo>
                  <a:pt x="34992" y="94102"/>
                </a:lnTo>
                <a:close/>
                <a:moveTo>
                  <a:pt x="30789" y="95403"/>
                </a:moveTo>
                <a:lnTo>
                  <a:pt x="29889" y="94502"/>
                </a:lnTo>
                <a:lnTo>
                  <a:pt x="28621" y="94502"/>
                </a:lnTo>
                <a:lnTo>
                  <a:pt x="28621" y="93434"/>
                </a:lnTo>
                <a:lnTo>
                  <a:pt x="28521" y="93134"/>
                </a:lnTo>
                <a:lnTo>
                  <a:pt x="27754" y="92367"/>
                </a:lnTo>
                <a:lnTo>
                  <a:pt x="28521" y="91600"/>
                </a:lnTo>
                <a:lnTo>
                  <a:pt x="28621" y="91333"/>
                </a:lnTo>
                <a:lnTo>
                  <a:pt x="28621" y="90232"/>
                </a:lnTo>
                <a:lnTo>
                  <a:pt x="29889" y="90232"/>
                </a:lnTo>
                <a:lnTo>
                  <a:pt x="30789" y="89332"/>
                </a:lnTo>
                <a:lnTo>
                  <a:pt x="31656" y="90232"/>
                </a:lnTo>
                <a:lnTo>
                  <a:pt x="32924" y="90232"/>
                </a:lnTo>
                <a:lnTo>
                  <a:pt x="32924" y="91333"/>
                </a:lnTo>
                <a:lnTo>
                  <a:pt x="33057" y="91600"/>
                </a:lnTo>
                <a:lnTo>
                  <a:pt x="33825" y="92367"/>
                </a:lnTo>
                <a:lnTo>
                  <a:pt x="33057" y="93134"/>
                </a:lnTo>
                <a:lnTo>
                  <a:pt x="32924" y="93434"/>
                </a:lnTo>
                <a:lnTo>
                  <a:pt x="32924" y="94502"/>
                </a:lnTo>
                <a:lnTo>
                  <a:pt x="31656" y="94502"/>
                </a:lnTo>
                <a:close/>
                <a:moveTo>
                  <a:pt x="26553" y="96170"/>
                </a:moveTo>
                <a:lnTo>
                  <a:pt x="26553" y="94135"/>
                </a:lnTo>
                <a:lnTo>
                  <a:pt x="25219" y="92767"/>
                </a:lnTo>
                <a:lnTo>
                  <a:pt x="27020" y="92767"/>
                </a:lnTo>
                <a:lnTo>
                  <a:pt x="27854" y="93601"/>
                </a:lnTo>
                <a:lnTo>
                  <a:pt x="27854" y="94902"/>
                </a:lnTo>
                <a:close/>
                <a:moveTo>
                  <a:pt x="26553" y="26987"/>
                </a:moveTo>
                <a:lnTo>
                  <a:pt x="27854" y="28254"/>
                </a:lnTo>
                <a:lnTo>
                  <a:pt x="27854" y="29555"/>
                </a:lnTo>
                <a:lnTo>
                  <a:pt x="27020" y="30389"/>
                </a:lnTo>
                <a:lnTo>
                  <a:pt x="25219" y="30389"/>
                </a:lnTo>
                <a:lnTo>
                  <a:pt x="26553" y="29055"/>
                </a:lnTo>
                <a:lnTo>
                  <a:pt x="26553" y="26987"/>
                </a:lnTo>
                <a:close/>
                <a:moveTo>
                  <a:pt x="30789" y="27754"/>
                </a:moveTo>
                <a:lnTo>
                  <a:pt x="31656" y="28655"/>
                </a:lnTo>
                <a:lnTo>
                  <a:pt x="32924" y="28655"/>
                </a:lnTo>
                <a:lnTo>
                  <a:pt x="32924" y="29722"/>
                </a:lnTo>
                <a:lnTo>
                  <a:pt x="33057" y="30022"/>
                </a:lnTo>
                <a:lnTo>
                  <a:pt x="33825" y="30790"/>
                </a:lnTo>
                <a:lnTo>
                  <a:pt x="33057" y="31557"/>
                </a:lnTo>
                <a:lnTo>
                  <a:pt x="32924" y="31824"/>
                </a:lnTo>
                <a:lnTo>
                  <a:pt x="32924" y="32924"/>
                </a:lnTo>
                <a:lnTo>
                  <a:pt x="31656" y="32924"/>
                </a:lnTo>
                <a:lnTo>
                  <a:pt x="30789" y="33825"/>
                </a:lnTo>
                <a:lnTo>
                  <a:pt x="29889" y="32924"/>
                </a:lnTo>
                <a:lnTo>
                  <a:pt x="28621" y="32924"/>
                </a:lnTo>
                <a:lnTo>
                  <a:pt x="28621" y="31824"/>
                </a:lnTo>
                <a:lnTo>
                  <a:pt x="28521" y="31557"/>
                </a:lnTo>
                <a:lnTo>
                  <a:pt x="27754" y="30790"/>
                </a:lnTo>
                <a:lnTo>
                  <a:pt x="28521" y="30022"/>
                </a:lnTo>
                <a:lnTo>
                  <a:pt x="28621" y="29722"/>
                </a:lnTo>
                <a:lnTo>
                  <a:pt x="28621" y="28655"/>
                </a:lnTo>
                <a:lnTo>
                  <a:pt x="29889" y="28655"/>
                </a:lnTo>
                <a:close/>
                <a:moveTo>
                  <a:pt x="34992" y="26987"/>
                </a:moveTo>
                <a:lnTo>
                  <a:pt x="34992" y="29022"/>
                </a:lnTo>
                <a:lnTo>
                  <a:pt x="36360" y="30389"/>
                </a:lnTo>
                <a:lnTo>
                  <a:pt x="34525" y="30389"/>
                </a:lnTo>
                <a:lnTo>
                  <a:pt x="33725" y="29555"/>
                </a:lnTo>
                <a:lnTo>
                  <a:pt x="33725" y="28254"/>
                </a:lnTo>
                <a:close/>
                <a:moveTo>
                  <a:pt x="57341" y="26987"/>
                </a:moveTo>
                <a:lnTo>
                  <a:pt x="58642" y="28254"/>
                </a:lnTo>
                <a:lnTo>
                  <a:pt x="58642" y="29555"/>
                </a:lnTo>
                <a:lnTo>
                  <a:pt x="57808" y="30389"/>
                </a:lnTo>
                <a:lnTo>
                  <a:pt x="56007" y="30389"/>
                </a:lnTo>
                <a:lnTo>
                  <a:pt x="57341" y="29055"/>
                </a:lnTo>
                <a:close/>
                <a:moveTo>
                  <a:pt x="61578" y="27754"/>
                </a:moveTo>
                <a:lnTo>
                  <a:pt x="62445" y="28655"/>
                </a:lnTo>
                <a:lnTo>
                  <a:pt x="63713" y="28655"/>
                </a:lnTo>
                <a:lnTo>
                  <a:pt x="63713" y="29722"/>
                </a:lnTo>
                <a:lnTo>
                  <a:pt x="63846" y="30022"/>
                </a:lnTo>
                <a:lnTo>
                  <a:pt x="64613" y="30790"/>
                </a:lnTo>
                <a:lnTo>
                  <a:pt x="63846" y="31557"/>
                </a:lnTo>
                <a:lnTo>
                  <a:pt x="63713" y="31824"/>
                </a:lnTo>
                <a:lnTo>
                  <a:pt x="63713" y="32924"/>
                </a:lnTo>
                <a:lnTo>
                  <a:pt x="62445" y="32924"/>
                </a:lnTo>
                <a:lnTo>
                  <a:pt x="61578" y="33825"/>
                </a:lnTo>
                <a:lnTo>
                  <a:pt x="60677" y="32924"/>
                </a:lnTo>
                <a:lnTo>
                  <a:pt x="59410" y="32924"/>
                </a:lnTo>
                <a:lnTo>
                  <a:pt x="59410" y="31824"/>
                </a:lnTo>
                <a:lnTo>
                  <a:pt x="59310" y="31557"/>
                </a:lnTo>
                <a:lnTo>
                  <a:pt x="58542" y="30790"/>
                </a:lnTo>
                <a:lnTo>
                  <a:pt x="59310" y="30022"/>
                </a:lnTo>
                <a:lnTo>
                  <a:pt x="59410" y="29722"/>
                </a:lnTo>
                <a:lnTo>
                  <a:pt x="59410" y="28655"/>
                </a:lnTo>
                <a:lnTo>
                  <a:pt x="60677" y="28655"/>
                </a:lnTo>
                <a:close/>
                <a:moveTo>
                  <a:pt x="65781" y="26987"/>
                </a:moveTo>
                <a:lnTo>
                  <a:pt x="65781" y="29022"/>
                </a:lnTo>
                <a:lnTo>
                  <a:pt x="67148" y="30389"/>
                </a:lnTo>
                <a:lnTo>
                  <a:pt x="65347" y="30389"/>
                </a:lnTo>
                <a:lnTo>
                  <a:pt x="64513" y="29555"/>
                </a:lnTo>
                <a:lnTo>
                  <a:pt x="64513" y="28254"/>
                </a:lnTo>
                <a:close/>
                <a:moveTo>
                  <a:pt x="88130" y="26987"/>
                </a:moveTo>
                <a:lnTo>
                  <a:pt x="89431" y="28254"/>
                </a:lnTo>
                <a:lnTo>
                  <a:pt x="89431" y="29555"/>
                </a:lnTo>
                <a:lnTo>
                  <a:pt x="88597" y="30389"/>
                </a:lnTo>
                <a:lnTo>
                  <a:pt x="86796" y="30389"/>
                </a:lnTo>
                <a:lnTo>
                  <a:pt x="88130" y="29055"/>
                </a:lnTo>
                <a:lnTo>
                  <a:pt x="88130" y="26987"/>
                </a:lnTo>
                <a:close/>
                <a:moveTo>
                  <a:pt x="92366" y="27754"/>
                </a:moveTo>
                <a:lnTo>
                  <a:pt x="93267" y="28655"/>
                </a:lnTo>
                <a:lnTo>
                  <a:pt x="94501" y="28655"/>
                </a:lnTo>
                <a:lnTo>
                  <a:pt x="94501" y="29722"/>
                </a:lnTo>
                <a:lnTo>
                  <a:pt x="94635" y="30022"/>
                </a:lnTo>
                <a:lnTo>
                  <a:pt x="95402" y="30790"/>
                </a:lnTo>
                <a:lnTo>
                  <a:pt x="94635" y="31557"/>
                </a:lnTo>
                <a:lnTo>
                  <a:pt x="94501" y="31824"/>
                </a:lnTo>
                <a:lnTo>
                  <a:pt x="94501" y="32924"/>
                </a:lnTo>
                <a:lnTo>
                  <a:pt x="93267" y="32924"/>
                </a:lnTo>
                <a:lnTo>
                  <a:pt x="92366" y="33825"/>
                </a:lnTo>
                <a:lnTo>
                  <a:pt x="91466" y="32924"/>
                </a:lnTo>
                <a:lnTo>
                  <a:pt x="90232" y="32924"/>
                </a:lnTo>
                <a:lnTo>
                  <a:pt x="90232" y="31824"/>
                </a:lnTo>
                <a:lnTo>
                  <a:pt x="90098" y="31557"/>
                </a:lnTo>
                <a:lnTo>
                  <a:pt x="89331" y="30790"/>
                </a:lnTo>
                <a:lnTo>
                  <a:pt x="90098" y="30022"/>
                </a:lnTo>
                <a:lnTo>
                  <a:pt x="90232" y="29722"/>
                </a:lnTo>
                <a:lnTo>
                  <a:pt x="90232" y="28655"/>
                </a:lnTo>
                <a:lnTo>
                  <a:pt x="91466" y="28655"/>
                </a:lnTo>
                <a:close/>
                <a:moveTo>
                  <a:pt x="96569" y="26987"/>
                </a:moveTo>
                <a:lnTo>
                  <a:pt x="96569" y="29022"/>
                </a:lnTo>
                <a:lnTo>
                  <a:pt x="97937" y="30389"/>
                </a:lnTo>
                <a:lnTo>
                  <a:pt x="96136" y="30389"/>
                </a:lnTo>
                <a:lnTo>
                  <a:pt x="95302" y="29555"/>
                </a:lnTo>
                <a:lnTo>
                  <a:pt x="95302" y="28254"/>
                </a:lnTo>
                <a:close/>
                <a:moveTo>
                  <a:pt x="118952" y="26987"/>
                </a:moveTo>
                <a:lnTo>
                  <a:pt x="120220" y="28254"/>
                </a:lnTo>
                <a:lnTo>
                  <a:pt x="120220" y="29555"/>
                </a:lnTo>
                <a:lnTo>
                  <a:pt x="119386" y="30389"/>
                </a:lnTo>
                <a:lnTo>
                  <a:pt x="117584" y="30389"/>
                </a:lnTo>
                <a:lnTo>
                  <a:pt x="118952" y="29055"/>
                </a:lnTo>
                <a:lnTo>
                  <a:pt x="118952" y="26987"/>
                </a:lnTo>
                <a:close/>
                <a:moveTo>
                  <a:pt x="123155" y="27754"/>
                </a:moveTo>
                <a:lnTo>
                  <a:pt x="124056" y="28655"/>
                </a:lnTo>
                <a:lnTo>
                  <a:pt x="125290" y="28655"/>
                </a:lnTo>
                <a:lnTo>
                  <a:pt x="125290" y="29722"/>
                </a:lnTo>
                <a:lnTo>
                  <a:pt x="125423" y="30022"/>
                </a:lnTo>
                <a:lnTo>
                  <a:pt x="126191" y="30790"/>
                </a:lnTo>
                <a:lnTo>
                  <a:pt x="125423" y="31557"/>
                </a:lnTo>
                <a:lnTo>
                  <a:pt x="125290" y="31824"/>
                </a:lnTo>
                <a:lnTo>
                  <a:pt x="125290" y="32924"/>
                </a:lnTo>
                <a:lnTo>
                  <a:pt x="124056" y="32924"/>
                </a:lnTo>
                <a:lnTo>
                  <a:pt x="123155" y="33825"/>
                </a:lnTo>
                <a:lnTo>
                  <a:pt x="122254" y="32924"/>
                </a:lnTo>
                <a:lnTo>
                  <a:pt x="121020" y="32924"/>
                </a:lnTo>
                <a:lnTo>
                  <a:pt x="121020" y="31857"/>
                </a:lnTo>
                <a:lnTo>
                  <a:pt x="120887" y="31557"/>
                </a:lnTo>
                <a:lnTo>
                  <a:pt x="120120" y="30790"/>
                </a:lnTo>
                <a:lnTo>
                  <a:pt x="120887" y="30022"/>
                </a:lnTo>
                <a:lnTo>
                  <a:pt x="121020" y="29722"/>
                </a:lnTo>
                <a:lnTo>
                  <a:pt x="121020" y="28655"/>
                </a:lnTo>
                <a:lnTo>
                  <a:pt x="122254" y="28655"/>
                </a:lnTo>
                <a:close/>
                <a:moveTo>
                  <a:pt x="127391" y="26987"/>
                </a:moveTo>
                <a:lnTo>
                  <a:pt x="127391" y="29022"/>
                </a:lnTo>
                <a:lnTo>
                  <a:pt x="128726" y="30389"/>
                </a:lnTo>
                <a:lnTo>
                  <a:pt x="126924" y="30389"/>
                </a:lnTo>
                <a:lnTo>
                  <a:pt x="126091" y="29555"/>
                </a:lnTo>
                <a:lnTo>
                  <a:pt x="126091" y="28254"/>
                </a:lnTo>
                <a:close/>
                <a:moveTo>
                  <a:pt x="149741" y="26987"/>
                </a:moveTo>
                <a:lnTo>
                  <a:pt x="151008" y="28254"/>
                </a:lnTo>
                <a:lnTo>
                  <a:pt x="151008" y="29555"/>
                </a:lnTo>
                <a:lnTo>
                  <a:pt x="150174" y="30389"/>
                </a:lnTo>
                <a:lnTo>
                  <a:pt x="148373" y="30389"/>
                </a:lnTo>
                <a:lnTo>
                  <a:pt x="149741" y="29055"/>
                </a:lnTo>
                <a:lnTo>
                  <a:pt x="149741" y="26987"/>
                </a:lnTo>
                <a:close/>
                <a:moveTo>
                  <a:pt x="153944" y="27754"/>
                </a:moveTo>
                <a:lnTo>
                  <a:pt x="154844" y="28655"/>
                </a:lnTo>
                <a:lnTo>
                  <a:pt x="156112" y="28655"/>
                </a:lnTo>
                <a:lnTo>
                  <a:pt x="156112" y="29722"/>
                </a:lnTo>
                <a:lnTo>
                  <a:pt x="156212" y="30022"/>
                </a:lnTo>
                <a:lnTo>
                  <a:pt x="156979" y="30790"/>
                </a:lnTo>
                <a:lnTo>
                  <a:pt x="156212" y="31557"/>
                </a:lnTo>
                <a:lnTo>
                  <a:pt x="156112" y="31824"/>
                </a:lnTo>
                <a:lnTo>
                  <a:pt x="156112" y="32924"/>
                </a:lnTo>
                <a:lnTo>
                  <a:pt x="154844" y="32924"/>
                </a:lnTo>
                <a:lnTo>
                  <a:pt x="153944" y="33825"/>
                </a:lnTo>
                <a:lnTo>
                  <a:pt x="153076" y="32924"/>
                </a:lnTo>
                <a:lnTo>
                  <a:pt x="151809" y="32924"/>
                </a:lnTo>
                <a:lnTo>
                  <a:pt x="151809" y="31824"/>
                </a:lnTo>
                <a:lnTo>
                  <a:pt x="151675" y="31557"/>
                </a:lnTo>
                <a:lnTo>
                  <a:pt x="150908" y="30790"/>
                </a:lnTo>
                <a:lnTo>
                  <a:pt x="151675" y="30022"/>
                </a:lnTo>
                <a:lnTo>
                  <a:pt x="151809" y="29722"/>
                </a:lnTo>
                <a:lnTo>
                  <a:pt x="151809" y="28655"/>
                </a:lnTo>
                <a:lnTo>
                  <a:pt x="153076" y="28655"/>
                </a:lnTo>
                <a:close/>
                <a:moveTo>
                  <a:pt x="158180" y="26987"/>
                </a:moveTo>
                <a:lnTo>
                  <a:pt x="158180" y="29022"/>
                </a:lnTo>
                <a:lnTo>
                  <a:pt x="159514" y="30389"/>
                </a:lnTo>
                <a:lnTo>
                  <a:pt x="157713" y="30389"/>
                </a:lnTo>
                <a:lnTo>
                  <a:pt x="156879" y="29555"/>
                </a:lnTo>
                <a:lnTo>
                  <a:pt x="156879" y="28254"/>
                </a:lnTo>
                <a:close/>
                <a:moveTo>
                  <a:pt x="180529" y="26987"/>
                </a:moveTo>
                <a:lnTo>
                  <a:pt x="181797" y="28254"/>
                </a:lnTo>
                <a:lnTo>
                  <a:pt x="181797" y="29555"/>
                </a:lnTo>
                <a:lnTo>
                  <a:pt x="180963" y="30389"/>
                </a:lnTo>
                <a:lnTo>
                  <a:pt x="179162" y="30389"/>
                </a:lnTo>
                <a:lnTo>
                  <a:pt x="180529" y="29055"/>
                </a:lnTo>
                <a:lnTo>
                  <a:pt x="180529" y="26987"/>
                </a:lnTo>
                <a:close/>
                <a:moveTo>
                  <a:pt x="184732" y="27754"/>
                </a:moveTo>
                <a:lnTo>
                  <a:pt x="185633" y="28655"/>
                </a:lnTo>
                <a:lnTo>
                  <a:pt x="186901" y="28655"/>
                </a:lnTo>
                <a:lnTo>
                  <a:pt x="186901" y="29722"/>
                </a:lnTo>
                <a:lnTo>
                  <a:pt x="187001" y="30022"/>
                </a:lnTo>
                <a:lnTo>
                  <a:pt x="187768" y="30790"/>
                </a:lnTo>
                <a:lnTo>
                  <a:pt x="187001" y="31557"/>
                </a:lnTo>
                <a:lnTo>
                  <a:pt x="186901" y="31824"/>
                </a:lnTo>
                <a:lnTo>
                  <a:pt x="186901" y="32924"/>
                </a:lnTo>
                <a:lnTo>
                  <a:pt x="185633" y="32924"/>
                </a:lnTo>
                <a:lnTo>
                  <a:pt x="184732" y="33825"/>
                </a:lnTo>
                <a:lnTo>
                  <a:pt x="183865" y="32924"/>
                </a:lnTo>
                <a:lnTo>
                  <a:pt x="182598" y="32924"/>
                </a:lnTo>
                <a:lnTo>
                  <a:pt x="182598" y="31824"/>
                </a:lnTo>
                <a:lnTo>
                  <a:pt x="182464" y="31557"/>
                </a:lnTo>
                <a:lnTo>
                  <a:pt x="181697" y="30790"/>
                </a:lnTo>
                <a:lnTo>
                  <a:pt x="182464" y="30022"/>
                </a:lnTo>
                <a:lnTo>
                  <a:pt x="182598" y="29722"/>
                </a:lnTo>
                <a:lnTo>
                  <a:pt x="182598" y="28655"/>
                </a:lnTo>
                <a:lnTo>
                  <a:pt x="183865" y="28655"/>
                </a:lnTo>
                <a:close/>
                <a:moveTo>
                  <a:pt x="188969" y="26987"/>
                </a:moveTo>
                <a:lnTo>
                  <a:pt x="188969" y="29022"/>
                </a:lnTo>
                <a:lnTo>
                  <a:pt x="190303" y="30389"/>
                </a:lnTo>
                <a:lnTo>
                  <a:pt x="188502" y="30389"/>
                </a:lnTo>
                <a:lnTo>
                  <a:pt x="187668" y="29555"/>
                </a:lnTo>
                <a:lnTo>
                  <a:pt x="187668" y="28254"/>
                </a:lnTo>
                <a:close/>
                <a:moveTo>
                  <a:pt x="211318" y="26987"/>
                </a:moveTo>
                <a:lnTo>
                  <a:pt x="212586" y="28254"/>
                </a:lnTo>
                <a:lnTo>
                  <a:pt x="212586" y="29555"/>
                </a:lnTo>
                <a:lnTo>
                  <a:pt x="211785" y="30389"/>
                </a:lnTo>
                <a:lnTo>
                  <a:pt x="209950" y="30389"/>
                </a:lnTo>
                <a:lnTo>
                  <a:pt x="211318" y="29055"/>
                </a:lnTo>
                <a:lnTo>
                  <a:pt x="211318" y="26987"/>
                </a:lnTo>
                <a:close/>
                <a:moveTo>
                  <a:pt x="215521" y="27754"/>
                </a:moveTo>
                <a:lnTo>
                  <a:pt x="216422" y="28655"/>
                </a:lnTo>
                <a:lnTo>
                  <a:pt x="217689" y="28655"/>
                </a:lnTo>
                <a:lnTo>
                  <a:pt x="217689" y="29722"/>
                </a:lnTo>
                <a:lnTo>
                  <a:pt x="217789" y="30022"/>
                </a:lnTo>
                <a:lnTo>
                  <a:pt x="218557" y="30790"/>
                </a:lnTo>
                <a:lnTo>
                  <a:pt x="217789" y="31557"/>
                </a:lnTo>
                <a:lnTo>
                  <a:pt x="217689" y="31824"/>
                </a:lnTo>
                <a:lnTo>
                  <a:pt x="217689" y="32924"/>
                </a:lnTo>
                <a:lnTo>
                  <a:pt x="216422" y="32924"/>
                </a:lnTo>
                <a:lnTo>
                  <a:pt x="215521" y="33825"/>
                </a:lnTo>
                <a:lnTo>
                  <a:pt x="214654" y="32924"/>
                </a:lnTo>
                <a:lnTo>
                  <a:pt x="213386" y="32924"/>
                </a:lnTo>
                <a:lnTo>
                  <a:pt x="213386" y="31824"/>
                </a:lnTo>
                <a:lnTo>
                  <a:pt x="213286" y="31557"/>
                </a:lnTo>
                <a:lnTo>
                  <a:pt x="212486" y="30790"/>
                </a:lnTo>
                <a:lnTo>
                  <a:pt x="213286" y="30022"/>
                </a:lnTo>
                <a:lnTo>
                  <a:pt x="213386" y="29722"/>
                </a:lnTo>
                <a:lnTo>
                  <a:pt x="213386" y="28655"/>
                </a:lnTo>
                <a:lnTo>
                  <a:pt x="214654" y="28655"/>
                </a:lnTo>
                <a:close/>
                <a:moveTo>
                  <a:pt x="218056" y="89432"/>
                </a:moveTo>
                <a:lnTo>
                  <a:pt x="216755" y="89432"/>
                </a:lnTo>
                <a:lnTo>
                  <a:pt x="215921" y="88598"/>
                </a:lnTo>
                <a:lnTo>
                  <a:pt x="215921" y="86796"/>
                </a:lnTo>
                <a:lnTo>
                  <a:pt x="217156" y="88031"/>
                </a:lnTo>
                <a:lnTo>
                  <a:pt x="217456" y="88164"/>
                </a:lnTo>
                <a:lnTo>
                  <a:pt x="219324" y="88164"/>
                </a:lnTo>
                <a:close/>
                <a:moveTo>
                  <a:pt x="211785" y="91967"/>
                </a:moveTo>
                <a:lnTo>
                  <a:pt x="209950" y="91967"/>
                </a:lnTo>
                <a:lnTo>
                  <a:pt x="211318" y="90632"/>
                </a:lnTo>
                <a:lnTo>
                  <a:pt x="211318" y="88564"/>
                </a:lnTo>
                <a:lnTo>
                  <a:pt x="212586" y="89865"/>
                </a:lnTo>
                <a:lnTo>
                  <a:pt x="212586" y="91166"/>
                </a:lnTo>
                <a:close/>
                <a:moveTo>
                  <a:pt x="188502" y="91967"/>
                </a:moveTo>
                <a:lnTo>
                  <a:pt x="187668" y="91166"/>
                </a:lnTo>
                <a:lnTo>
                  <a:pt x="187668" y="89865"/>
                </a:lnTo>
                <a:lnTo>
                  <a:pt x="188969" y="88564"/>
                </a:lnTo>
                <a:lnTo>
                  <a:pt x="188969" y="90632"/>
                </a:lnTo>
                <a:lnTo>
                  <a:pt x="190303" y="91967"/>
                </a:lnTo>
                <a:lnTo>
                  <a:pt x="188502" y="91967"/>
                </a:lnTo>
                <a:close/>
                <a:moveTo>
                  <a:pt x="180996" y="91967"/>
                </a:moveTo>
                <a:lnTo>
                  <a:pt x="179162" y="91967"/>
                </a:lnTo>
                <a:lnTo>
                  <a:pt x="180529" y="90632"/>
                </a:lnTo>
                <a:lnTo>
                  <a:pt x="180529" y="88564"/>
                </a:lnTo>
                <a:lnTo>
                  <a:pt x="181797" y="89865"/>
                </a:lnTo>
                <a:lnTo>
                  <a:pt x="181797" y="91166"/>
                </a:lnTo>
                <a:close/>
                <a:moveTo>
                  <a:pt x="157713" y="91967"/>
                </a:moveTo>
                <a:lnTo>
                  <a:pt x="156879" y="91166"/>
                </a:lnTo>
                <a:lnTo>
                  <a:pt x="156879" y="89865"/>
                </a:lnTo>
                <a:lnTo>
                  <a:pt x="158180" y="88564"/>
                </a:lnTo>
                <a:lnTo>
                  <a:pt x="158180" y="90632"/>
                </a:lnTo>
                <a:lnTo>
                  <a:pt x="159514" y="91967"/>
                </a:lnTo>
                <a:lnTo>
                  <a:pt x="157713" y="91967"/>
                </a:lnTo>
                <a:close/>
                <a:moveTo>
                  <a:pt x="150174" y="91967"/>
                </a:moveTo>
                <a:lnTo>
                  <a:pt x="148373" y="91967"/>
                </a:lnTo>
                <a:lnTo>
                  <a:pt x="149741" y="90632"/>
                </a:lnTo>
                <a:lnTo>
                  <a:pt x="149741" y="88564"/>
                </a:lnTo>
                <a:lnTo>
                  <a:pt x="151008" y="89865"/>
                </a:lnTo>
                <a:lnTo>
                  <a:pt x="151008" y="91166"/>
                </a:lnTo>
                <a:close/>
                <a:moveTo>
                  <a:pt x="126924" y="91967"/>
                </a:moveTo>
                <a:lnTo>
                  <a:pt x="126091" y="91166"/>
                </a:lnTo>
                <a:lnTo>
                  <a:pt x="126091" y="89865"/>
                </a:lnTo>
                <a:lnTo>
                  <a:pt x="127358" y="88564"/>
                </a:lnTo>
                <a:lnTo>
                  <a:pt x="127358" y="90632"/>
                </a:lnTo>
                <a:lnTo>
                  <a:pt x="128726" y="91967"/>
                </a:lnTo>
                <a:lnTo>
                  <a:pt x="126924" y="91967"/>
                </a:lnTo>
                <a:close/>
                <a:moveTo>
                  <a:pt x="119386" y="91967"/>
                </a:moveTo>
                <a:lnTo>
                  <a:pt x="117584" y="91967"/>
                </a:lnTo>
                <a:lnTo>
                  <a:pt x="118952" y="90632"/>
                </a:lnTo>
                <a:lnTo>
                  <a:pt x="118952" y="88564"/>
                </a:lnTo>
                <a:lnTo>
                  <a:pt x="120220" y="89865"/>
                </a:lnTo>
                <a:lnTo>
                  <a:pt x="120220" y="91166"/>
                </a:lnTo>
                <a:close/>
                <a:moveTo>
                  <a:pt x="96136" y="91967"/>
                </a:moveTo>
                <a:lnTo>
                  <a:pt x="95302" y="91166"/>
                </a:lnTo>
                <a:lnTo>
                  <a:pt x="95302" y="89865"/>
                </a:lnTo>
                <a:lnTo>
                  <a:pt x="96569" y="88564"/>
                </a:lnTo>
                <a:lnTo>
                  <a:pt x="96569" y="90632"/>
                </a:lnTo>
                <a:lnTo>
                  <a:pt x="97937" y="91967"/>
                </a:lnTo>
                <a:lnTo>
                  <a:pt x="96136" y="91967"/>
                </a:lnTo>
                <a:close/>
                <a:moveTo>
                  <a:pt x="88597" y="91967"/>
                </a:moveTo>
                <a:lnTo>
                  <a:pt x="86796" y="91967"/>
                </a:lnTo>
                <a:lnTo>
                  <a:pt x="88130" y="90632"/>
                </a:lnTo>
                <a:lnTo>
                  <a:pt x="88130" y="88564"/>
                </a:lnTo>
                <a:lnTo>
                  <a:pt x="89431" y="89865"/>
                </a:lnTo>
                <a:lnTo>
                  <a:pt x="89431" y="91166"/>
                </a:lnTo>
                <a:close/>
                <a:moveTo>
                  <a:pt x="65347" y="91967"/>
                </a:moveTo>
                <a:lnTo>
                  <a:pt x="64513" y="91166"/>
                </a:lnTo>
                <a:lnTo>
                  <a:pt x="64513" y="89865"/>
                </a:lnTo>
                <a:lnTo>
                  <a:pt x="65781" y="88564"/>
                </a:lnTo>
                <a:lnTo>
                  <a:pt x="65781" y="90632"/>
                </a:lnTo>
                <a:lnTo>
                  <a:pt x="67148" y="91967"/>
                </a:lnTo>
                <a:lnTo>
                  <a:pt x="65347" y="91967"/>
                </a:lnTo>
                <a:close/>
                <a:moveTo>
                  <a:pt x="57808" y="91967"/>
                </a:moveTo>
                <a:lnTo>
                  <a:pt x="56007" y="91967"/>
                </a:lnTo>
                <a:lnTo>
                  <a:pt x="57341" y="90632"/>
                </a:lnTo>
                <a:lnTo>
                  <a:pt x="57341" y="88564"/>
                </a:lnTo>
                <a:lnTo>
                  <a:pt x="58642" y="89865"/>
                </a:lnTo>
                <a:lnTo>
                  <a:pt x="58642" y="91166"/>
                </a:lnTo>
                <a:close/>
                <a:moveTo>
                  <a:pt x="34525" y="91967"/>
                </a:moveTo>
                <a:lnTo>
                  <a:pt x="33725" y="91166"/>
                </a:lnTo>
                <a:lnTo>
                  <a:pt x="33725" y="89865"/>
                </a:lnTo>
                <a:lnTo>
                  <a:pt x="34992" y="88564"/>
                </a:lnTo>
                <a:lnTo>
                  <a:pt x="34992" y="90632"/>
                </a:lnTo>
                <a:lnTo>
                  <a:pt x="36360" y="91967"/>
                </a:lnTo>
                <a:lnTo>
                  <a:pt x="34525" y="91967"/>
                </a:lnTo>
                <a:close/>
                <a:moveTo>
                  <a:pt x="28254" y="89432"/>
                </a:moveTo>
                <a:lnTo>
                  <a:pt x="26986" y="88164"/>
                </a:lnTo>
                <a:lnTo>
                  <a:pt x="28854" y="88164"/>
                </a:lnTo>
                <a:lnTo>
                  <a:pt x="29155" y="88031"/>
                </a:lnTo>
                <a:lnTo>
                  <a:pt x="30389" y="86796"/>
                </a:lnTo>
                <a:lnTo>
                  <a:pt x="30389" y="88598"/>
                </a:lnTo>
                <a:lnTo>
                  <a:pt x="29555" y="89432"/>
                </a:lnTo>
                <a:lnTo>
                  <a:pt x="28254" y="89432"/>
                </a:lnTo>
                <a:close/>
                <a:moveTo>
                  <a:pt x="28254" y="33725"/>
                </a:moveTo>
                <a:lnTo>
                  <a:pt x="29555" y="33725"/>
                </a:lnTo>
                <a:lnTo>
                  <a:pt x="30389" y="34559"/>
                </a:lnTo>
                <a:lnTo>
                  <a:pt x="30389" y="36360"/>
                </a:lnTo>
                <a:lnTo>
                  <a:pt x="29155" y="35126"/>
                </a:lnTo>
                <a:lnTo>
                  <a:pt x="28854" y="34993"/>
                </a:lnTo>
                <a:lnTo>
                  <a:pt x="26986" y="34993"/>
                </a:lnTo>
                <a:close/>
                <a:moveTo>
                  <a:pt x="34525" y="31190"/>
                </a:moveTo>
                <a:lnTo>
                  <a:pt x="36360" y="31190"/>
                </a:lnTo>
                <a:lnTo>
                  <a:pt x="34992" y="32524"/>
                </a:lnTo>
                <a:lnTo>
                  <a:pt x="34992" y="34592"/>
                </a:lnTo>
                <a:lnTo>
                  <a:pt x="33725" y="33291"/>
                </a:lnTo>
                <a:lnTo>
                  <a:pt x="33725" y="31990"/>
                </a:lnTo>
                <a:close/>
                <a:moveTo>
                  <a:pt x="57808" y="31190"/>
                </a:moveTo>
                <a:lnTo>
                  <a:pt x="58642" y="31990"/>
                </a:lnTo>
                <a:lnTo>
                  <a:pt x="58642" y="33291"/>
                </a:lnTo>
                <a:lnTo>
                  <a:pt x="57341" y="34592"/>
                </a:lnTo>
                <a:lnTo>
                  <a:pt x="57341" y="32524"/>
                </a:lnTo>
                <a:lnTo>
                  <a:pt x="56007" y="31190"/>
                </a:lnTo>
                <a:lnTo>
                  <a:pt x="57808" y="31190"/>
                </a:lnTo>
                <a:close/>
                <a:moveTo>
                  <a:pt x="65347" y="31190"/>
                </a:moveTo>
                <a:lnTo>
                  <a:pt x="67148" y="31190"/>
                </a:lnTo>
                <a:lnTo>
                  <a:pt x="65781" y="32524"/>
                </a:lnTo>
                <a:lnTo>
                  <a:pt x="65781" y="34592"/>
                </a:lnTo>
                <a:lnTo>
                  <a:pt x="64513" y="33291"/>
                </a:lnTo>
                <a:lnTo>
                  <a:pt x="64513" y="31990"/>
                </a:lnTo>
                <a:close/>
                <a:moveTo>
                  <a:pt x="88597" y="31190"/>
                </a:moveTo>
                <a:lnTo>
                  <a:pt x="89431" y="31990"/>
                </a:lnTo>
                <a:lnTo>
                  <a:pt x="89431" y="33291"/>
                </a:lnTo>
                <a:lnTo>
                  <a:pt x="88130" y="34592"/>
                </a:lnTo>
                <a:lnTo>
                  <a:pt x="88130" y="32524"/>
                </a:lnTo>
                <a:lnTo>
                  <a:pt x="86796" y="31190"/>
                </a:lnTo>
                <a:lnTo>
                  <a:pt x="88597" y="31190"/>
                </a:lnTo>
                <a:close/>
                <a:moveTo>
                  <a:pt x="96136" y="31190"/>
                </a:moveTo>
                <a:lnTo>
                  <a:pt x="97937" y="31190"/>
                </a:lnTo>
                <a:lnTo>
                  <a:pt x="96569" y="32524"/>
                </a:lnTo>
                <a:lnTo>
                  <a:pt x="96569" y="34592"/>
                </a:lnTo>
                <a:lnTo>
                  <a:pt x="95302" y="33291"/>
                </a:lnTo>
                <a:lnTo>
                  <a:pt x="95302" y="31990"/>
                </a:lnTo>
                <a:close/>
                <a:moveTo>
                  <a:pt x="119386" y="31190"/>
                </a:moveTo>
                <a:lnTo>
                  <a:pt x="120220" y="31990"/>
                </a:lnTo>
                <a:lnTo>
                  <a:pt x="120220" y="33291"/>
                </a:lnTo>
                <a:lnTo>
                  <a:pt x="118952" y="34592"/>
                </a:lnTo>
                <a:lnTo>
                  <a:pt x="118952" y="32524"/>
                </a:lnTo>
                <a:lnTo>
                  <a:pt x="117584" y="31190"/>
                </a:lnTo>
                <a:lnTo>
                  <a:pt x="119386" y="31190"/>
                </a:lnTo>
                <a:close/>
                <a:moveTo>
                  <a:pt x="126924" y="31190"/>
                </a:moveTo>
                <a:lnTo>
                  <a:pt x="128726" y="31190"/>
                </a:lnTo>
                <a:lnTo>
                  <a:pt x="127391" y="32524"/>
                </a:lnTo>
                <a:lnTo>
                  <a:pt x="127391" y="34592"/>
                </a:lnTo>
                <a:lnTo>
                  <a:pt x="126091" y="33291"/>
                </a:lnTo>
                <a:lnTo>
                  <a:pt x="126091" y="31990"/>
                </a:lnTo>
                <a:close/>
                <a:moveTo>
                  <a:pt x="150174" y="31190"/>
                </a:moveTo>
                <a:lnTo>
                  <a:pt x="151008" y="31990"/>
                </a:lnTo>
                <a:lnTo>
                  <a:pt x="151008" y="33291"/>
                </a:lnTo>
                <a:lnTo>
                  <a:pt x="149741" y="34592"/>
                </a:lnTo>
                <a:lnTo>
                  <a:pt x="149741" y="32524"/>
                </a:lnTo>
                <a:lnTo>
                  <a:pt x="148373" y="31190"/>
                </a:lnTo>
                <a:lnTo>
                  <a:pt x="150174" y="31190"/>
                </a:lnTo>
                <a:close/>
                <a:moveTo>
                  <a:pt x="157713" y="31190"/>
                </a:moveTo>
                <a:lnTo>
                  <a:pt x="159514" y="31190"/>
                </a:lnTo>
                <a:lnTo>
                  <a:pt x="158180" y="32524"/>
                </a:lnTo>
                <a:lnTo>
                  <a:pt x="158180" y="34592"/>
                </a:lnTo>
                <a:lnTo>
                  <a:pt x="156879" y="33291"/>
                </a:lnTo>
                <a:lnTo>
                  <a:pt x="156879" y="31990"/>
                </a:lnTo>
                <a:close/>
                <a:moveTo>
                  <a:pt x="180996" y="31190"/>
                </a:moveTo>
                <a:lnTo>
                  <a:pt x="181797" y="31990"/>
                </a:lnTo>
                <a:lnTo>
                  <a:pt x="181797" y="33291"/>
                </a:lnTo>
                <a:lnTo>
                  <a:pt x="180529" y="34592"/>
                </a:lnTo>
                <a:lnTo>
                  <a:pt x="180529" y="32524"/>
                </a:lnTo>
                <a:lnTo>
                  <a:pt x="179162" y="31190"/>
                </a:lnTo>
                <a:lnTo>
                  <a:pt x="180996" y="31190"/>
                </a:lnTo>
                <a:close/>
                <a:moveTo>
                  <a:pt x="188502" y="31190"/>
                </a:moveTo>
                <a:lnTo>
                  <a:pt x="190303" y="31190"/>
                </a:lnTo>
                <a:lnTo>
                  <a:pt x="188969" y="32524"/>
                </a:lnTo>
                <a:lnTo>
                  <a:pt x="188969" y="34592"/>
                </a:lnTo>
                <a:lnTo>
                  <a:pt x="187668" y="33291"/>
                </a:lnTo>
                <a:lnTo>
                  <a:pt x="187668" y="31990"/>
                </a:lnTo>
                <a:close/>
                <a:moveTo>
                  <a:pt x="211785" y="31190"/>
                </a:moveTo>
                <a:lnTo>
                  <a:pt x="212586" y="31990"/>
                </a:lnTo>
                <a:lnTo>
                  <a:pt x="212586" y="33291"/>
                </a:lnTo>
                <a:lnTo>
                  <a:pt x="211318" y="34592"/>
                </a:lnTo>
                <a:lnTo>
                  <a:pt x="211318" y="32524"/>
                </a:lnTo>
                <a:lnTo>
                  <a:pt x="209950" y="31190"/>
                </a:lnTo>
                <a:lnTo>
                  <a:pt x="211785" y="31190"/>
                </a:lnTo>
                <a:close/>
                <a:moveTo>
                  <a:pt x="215121" y="57809"/>
                </a:moveTo>
                <a:lnTo>
                  <a:pt x="214320" y="58643"/>
                </a:lnTo>
                <a:lnTo>
                  <a:pt x="213019" y="58643"/>
                </a:lnTo>
                <a:lnTo>
                  <a:pt x="211718" y="57375"/>
                </a:lnTo>
                <a:lnTo>
                  <a:pt x="213620" y="57375"/>
                </a:lnTo>
                <a:lnTo>
                  <a:pt x="213887" y="57242"/>
                </a:lnTo>
                <a:lnTo>
                  <a:pt x="215121" y="56008"/>
                </a:lnTo>
                <a:close/>
                <a:moveTo>
                  <a:pt x="31189" y="65348"/>
                </a:moveTo>
                <a:lnTo>
                  <a:pt x="31990" y="64514"/>
                </a:lnTo>
                <a:lnTo>
                  <a:pt x="33291" y="64514"/>
                </a:lnTo>
                <a:lnTo>
                  <a:pt x="34592" y="65815"/>
                </a:lnTo>
                <a:lnTo>
                  <a:pt x="32691" y="65815"/>
                </a:lnTo>
                <a:lnTo>
                  <a:pt x="32424" y="65915"/>
                </a:lnTo>
                <a:lnTo>
                  <a:pt x="31156" y="67149"/>
                </a:lnTo>
                <a:lnTo>
                  <a:pt x="31156" y="65348"/>
                </a:lnTo>
                <a:close/>
                <a:moveTo>
                  <a:pt x="210618" y="86896"/>
                </a:moveTo>
                <a:lnTo>
                  <a:pt x="209083" y="85362"/>
                </a:lnTo>
                <a:lnTo>
                  <a:pt x="209083" y="80692"/>
                </a:lnTo>
                <a:lnTo>
                  <a:pt x="212419" y="77356"/>
                </a:lnTo>
                <a:lnTo>
                  <a:pt x="214587" y="77356"/>
                </a:lnTo>
                <a:lnTo>
                  <a:pt x="210618" y="81326"/>
                </a:lnTo>
                <a:lnTo>
                  <a:pt x="210618" y="86896"/>
                </a:lnTo>
                <a:close/>
                <a:moveTo>
                  <a:pt x="189636" y="86896"/>
                </a:moveTo>
                <a:lnTo>
                  <a:pt x="189636" y="81326"/>
                </a:lnTo>
                <a:lnTo>
                  <a:pt x="185700" y="77356"/>
                </a:lnTo>
                <a:lnTo>
                  <a:pt x="187868" y="77356"/>
                </a:lnTo>
                <a:lnTo>
                  <a:pt x="191170" y="80692"/>
                </a:lnTo>
                <a:lnTo>
                  <a:pt x="191170" y="85362"/>
                </a:lnTo>
                <a:close/>
                <a:moveTo>
                  <a:pt x="179829" y="86896"/>
                </a:moveTo>
                <a:lnTo>
                  <a:pt x="178294" y="85362"/>
                </a:lnTo>
                <a:lnTo>
                  <a:pt x="178294" y="80692"/>
                </a:lnTo>
                <a:lnTo>
                  <a:pt x="181630" y="77356"/>
                </a:lnTo>
                <a:lnTo>
                  <a:pt x="183798" y="77356"/>
                </a:lnTo>
                <a:lnTo>
                  <a:pt x="179829" y="81326"/>
                </a:lnTo>
                <a:lnTo>
                  <a:pt x="179829" y="86896"/>
                </a:lnTo>
                <a:close/>
                <a:moveTo>
                  <a:pt x="158847" y="86896"/>
                </a:moveTo>
                <a:lnTo>
                  <a:pt x="158847" y="81326"/>
                </a:lnTo>
                <a:lnTo>
                  <a:pt x="154911" y="77356"/>
                </a:lnTo>
                <a:lnTo>
                  <a:pt x="157079" y="77356"/>
                </a:lnTo>
                <a:lnTo>
                  <a:pt x="160382" y="80692"/>
                </a:lnTo>
                <a:lnTo>
                  <a:pt x="160382" y="85362"/>
                </a:lnTo>
                <a:close/>
                <a:moveTo>
                  <a:pt x="149040" y="86896"/>
                </a:moveTo>
                <a:lnTo>
                  <a:pt x="147506" y="85362"/>
                </a:lnTo>
                <a:lnTo>
                  <a:pt x="147506" y="80692"/>
                </a:lnTo>
                <a:lnTo>
                  <a:pt x="150842" y="77356"/>
                </a:lnTo>
                <a:lnTo>
                  <a:pt x="152976" y="77356"/>
                </a:lnTo>
                <a:lnTo>
                  <a:pt x="149040" y="81326"/>
                </a:lnTo>
                <a:lnTo>
                  <a:pt x="149040" y="86896"/>
                </a:lnTo>
                <a:close/>
                <a:moveTo>
                  <a:pt x="128059" y="86896"/>
                </a:moveTo>
                <a:lnTo>
                  <a:pt x="128059" y="81326"/>
                </a:lnTo>
                <a:lnTo>
                  <a:pt x="124122" y="77356"/>
                </a:lnTo>
                <a:lnTo>
                  <a:pt x="126291" y="77356"/>
                </a:lnTo>
                <a:lnTo>
                  <a:pt x="129593" y="80692"/>
                </a:lnTo>
                <a:lnTo>
                  <a:pt x="129593" y="85362"/>
                </a:lnTo>
                <a:close/>
                <a:moveTo>
                  <a:pt x="118252" y="86896"/>
                </a:moveTo>
                <a:lnTo>
                  <a:pt x="116717" y="85362"/>
                </a:lnTo>
                <a:lnTo>
                  <a:pt x="116717" y="80692"/>
                </a:lnTo>
                <a:lnTo>
                  <a:pt x="120053" y="77356"/>
                </a:lnTo>
                <a:lnTo>
                  <a:pt x="122188" y="77356"/>
                </a:lnTo>
                <a:lnTo>
                  <a:pt x="118252" y="81326"/>
                </a:lnTo>
                <a:close/>
                <a:moveTo>
                  <a:pt x="97270" y="86896"/>
                </a:moveTo>
                <a:lnTo>
                  <a:pt x="97270" y="81326"/>
                </a:lnTo>
                <a:lnTo>
                  <a:pt x="93334" y="77356"/>
                </a:lnTo>
                <a:lnTo>
                  <a:pt x="95469" y="77356"/>
                </a:lnTo>
                <a:lnTo>
                  <a:pt x="98804" y="80692"/>
                </a:lnTo>
                <a:lnTo>
                  <a:pt x="98804" y="85362"/>
                </a:lnTo>
                <a:close/>
                <a:moveTo>
                  <a:pt x="87463" y="86896"/>
                </a:moveTo>
                <a:lnTo>
                  <a:pt x="85929" y="85362"/>
                </a:lnTo>
                <a:lnTo>
                  <a:pt x="85929" y="80692"/>
                </a:lnTo>
                <a:lnTo>
                  <a:pt x="89231" y="77356"/>
                </a:lnTo>
                <a:lnTo>
                  <a:pt x="91399" y="77356"/>
                </a:lnTo>
                <a:lnTo>
                  <a:pt x="87463" y="81326"/>
                </a:lnTo>
                <a:close/>
                <a:moveTo>
                  <a:pt x="66481" y="86896"/>
                </a:moveTo>
                <a:lnTo>
                  <a:pt x="66481" y="81326"/>
                </a:lnTo>
                <a:lnTo>
                  <a:pt x="62545" y="77356"/>
                </a:lnTo>
                <a:lnTo>
                  <a:pt x="64713" y="77356"/>
                </a:lnTo>
                <a:lnTo>
                  <a:pt x="68016" y="80692"/>
                </a:lnTo>
                <a:lnTo>
                  <a:pt x="68016" y="85362"/>
                </a:lnTo>
                <a:close/>
                <a:moveTo>
                  <a:pt x="56674" y="86896"/>
                </a:moveTo>
                <a:lnTo>
                  <a:pt x="55140" y="85362"/>
                </a:lnTo>
                <a:lnTo>
                  <a:pt x="55140" y="80692"/>
                </a:lnTo>
                <a:lnTo>
                  <a:pt x="58442" y="77356"/>
                </a:lnTo>
                <a:lnTo>
                  <a:pt x="60610" y="77356"/>
                </a:lnTo>
                <a:lnTo>
                  <a:pt x="56674" y="81326"/>
                </a:lnTo>
                <a:close/>
                <a:moveTo>
                  <a:pt x="35693" y="86896"/>
                </a:moveTo>
                <a:lnTo>
                  <a:pt x="35693" y="81326"/>
                </a:lnTo>
                <a:lnTo>
                  <a:pt x="31723" y="77356"/>
                </a:lnTo>
                <a:lnTo>
                  <a:pt x="33891" y="77356"/>
                </a:lnTo>
                <a:lnTo>
                  <a:pt x="37227" y="80692"/>
                </a:lnTo>
                <a:lnTo>
                  <a:pt x="37227" y="85362"/>
                </a:lnTo>
                <a:close/>
                <a:moveTo>
                  <a:pt x="35693" y="36260"/>
                </a:moveTo>
                <a:lnTo>
                  <a:pt x="37227" y="37795"/>
                </a:lnTo>
                <a:lnTo>
                  <a:pt x="37227" y="42465"/>
                </a:lnTo>
                <a:lnTo>
                  <a:pt x="33891" y="45800"/>
                </a:lnTo>
                <a:lnTo>
                  <a:pt x="31723" y="45800"/>
                </a:lnTo>
                <a:lnTo>
                  <a:pt x="35693" y="41831"/>
                </a:lnTo>
                <a:lnTo>
                  <a:pt x="35693" y="36260"/>
                </a:lnTo>
                <a:close/>
                <a:moveTo>
                  <a:pt x="56674" y="36260"/>
                </a:moveTo>
                <a:lnTo>
                  <a:pt x="56674" y="41831"/>
                </a:lnTo>
                <a:lnTo>
                  <a:pt x="60610" y="45800"/>
                </a:lnTo>
                <a:lnTo>
                  <a:pt x="58442" y="45800"/>
                </a:lnTo>
                <a:lnTo>
                  <a:pt x="55140" y="42465"/>
                </a:lnTo>
                <a:lnTo>
                  <a:pt x="55140" y="37795"/>
                </a:lnTo>
                <a:close/>
                <a:moveTo>
                  <a:pt x="66481" y="36260"/>
                </a:moveTo>
                <a:lnTo>
                  <a:pt x="68016" y="37795"/>
                </a:lnTo>
                <a:lnTo>
                  <a:pt x="68016" y="42465"/>
                </a:lnTo>
                <a:lnTo>
                  <a:pt x="64680" y="45800"/>
                </a:lnTo>
                <a:lnTo>
                  <a:pt x="62512" y="45800"/>
                </a:lnTo>
                <a:lnTo>
                  <a:pt x="66481" y="41831"/>
                </a:lnTo>
                <a:lnTo>
                  <a:pt x="66481" y="36260"/>
                </a:lnTo>
                <a:close/>
                <a:moveTo>
                  <a:pt x="87463" y="36260"/>
                </a:moveTo>
                <a:lnTo>
                  <a:pt x="87463" y="41831"/>
                </a:lnTo>
                <a:lnTo>
                  <a:pt x="91399" y="45800"/>
                </a:lnTo>
                <a:lnTo>
                  <a:pt x="89231" y="45800"/>
                </a:lnTo>
                <a:lnTo>
                  <a:pt x="85929" y="42465"/>
                </a:lnTo>
                <a:lnTo>
                  <a:pt x="85929" y="37795"/>
                </a:lnTo>
                <a:close/>
                <a:moveTo>
                  <a:pt x="97270" y="36260"/>
                </a:moveTo>
                <a:lnTo>
                  <a:pt x="98804" y="37795"/>
                </a:lnTo>
                <a:lnTo>
                  <a:pt x="98804" y="42465"/>
                </a:lnTo>
                <a:lnTo>
                  <a:pt x="95469" y="45800"/>
                </a:lnTo>
                <a:lnTo>
                  <a:pt x="93334" y="45800"/>
                </a:lnTo>
                <a:lnTo>
                  <a:pt x="97270" y="41831"/>
                </a:lnTo>
                <a:close/>
                <a:moveTo>
                  <a:pt x="118252" y="36260"/>
                </a:moveTo>
                <a:lnTo>
                  <a:pt x="118252" y="41831"/>
                </a:lnTo>
                <a:lnTo>
                  <a:pt x="122188" y="45800"/>
                </a:lnTo>
                <a:lnTo>
                  <a:pt x="120053" y="45800"/>
                </a:lnTo>
                <a:lnTo>
                  <a:pt x="116717" y="42465"/>
                </a:lnTo>
                <a:lnTo>
                  <a:pt x="116717" y="37795"/>
                </a:lnTo>
                <a:close/>
                <a:moveTo>
                  <a:pt x="128059" y="36260"/>
                </a:moveTo>
                <a:lnTo>
                  <a:pt x="129593" y="37795"/>
                </a:lnTo>
                <a:lnTo>
                  <a:pt x="129593" y="42465"/>
                </a:lnTo>
                <a:lnTo>
                  <a:pt x="126291" y="45800"/>
                </a:lnTo>
                <a:lnTo>
                  <a:pt x="124122" y="45800"/>
                </a:lnTo>
                <a:lnTo>
                  <a:pt x="128059" y="41831"/>
                </a:lnTo>
                <a:lnTo>
                  <a:pt x="128059" y="36260"/>
                </a:lnTo>
                <a:close/>
                <a:moveTo>
                  <a:pt x="149040" y="36260"/>
                </a:moveTo>
                <a:lnTo>
                  <a:pt x="149040" y="41831"/>
                </a:lnTo>
                <a:lnTo>
                  <a:pt x="153010" y="45800"/>
                </a:lnTo>
                <a:lnTo>
                  <a:pt x="150842" y="45800"/>
                </a:lnTo>
                <a:lnTo>
                  <a:pt x="147506" y="42465"/>
                </a:lnTo>
                <a:lnTo>
                  <a:pt x="147506" y="37795"/>
                </a:lnTo>
                <a:close/>
                <a:moveTo>
                  <a:pt x="158847" y="36260"/>
                </a:moveTo>
                <a:lnTo>
                  <a:pt x="160382" y="37795"/>
                </a:lnTo>
                <a:lnTo>
                  <a:pt x="160382" y="42465"/>
                </a:lnTo>
                <a:lnTo>
                  <a:pt x="157079" y="45800"/>
                </a:lnTo>
                <a:lnTo>
                  <a:pt x="154911" y="45800"/>
                </a:lnTo>
                <a:lnTo>
                  <a:pt x="158847" y="41831"/>
                </a:lnTo>
                <a:lnTo>
                  <a:pt x="158847" y="36260"/>
                </a:lnTo>
                <a:close/>
                <a:moveTo>
                  <a:pt x="179829" y="36260"/>
                </a:moveTo>
                <a:lnTo>
                  <a:pt x="179829" y="41831"/>
                </a:lnTo>
                <a:lnTo>
                  <a:pt x="183798" y="45800"/>
                </a:lnTo>
                <a:lnTo>
                  <a:pt x="181630" y="45800"/>
                </a:lnTo>
                <a:lnTo>
                  <a:pt x="178294" y="42465"/>
                </a:lnTo>
                <a:lnTo>
                  <a:pt x="178294" y="37795"/>
                </a:lnTo>
                <a:close/>
                <a:moveTo>
                  <a:pt x="189636" y="36260"/>
                </a:moveTo>
                <a:lnTo>
                  <a:pt x="191170" y="37795"/>
                </a:lnTo>
                <a:lnTo>
                  <a:pt x="191170" y="42465"/>
                </a:lnTo>
                <a:lnTo>
                  <a:pt x="187868" y="45800"/>
                </a:lnTo>
                <a:lnTo>
                  <a:pt x="185700" y="45800"/>
                </a:lnTo>
                <a:lnTo>
                  <a:pt x="189636" y="41831"/>
                </a:lnTo>
                <a:lnTo>
                  <a:pt x="189636" y="36260"/>
                </a:lnTo>
                <a:close/>
                <a:moveTo>
                  <a:pt x="208549" y="68016"/>
                </a:moveTo>
                <a:lnTo>
                  <a:pt x="203846" y="68016"/>
                </a:lnTo>
                <a:lnTo>
                  <a:pt x="200544" y="64714"/>
                </a:lnTo>
                <a:lnTo>
                  <a:pt x="200544" y="62546"/>
                </a:lnTo>
                <a:lnTo>
                  <a:pt x="204480" y="66482"/>
                </a:lnTo>
                <a:lnTo>
                  <a:pt x="210084" y="66482"/>
                </a:lnTo>
                <a:close/>
                <a:moveTo>
                  <a:pt x="208916" y="76589"/>
                </a:moveTo>
                <a:lnTo>
                  <a:pt x="206648" y="74287"/>
                </a:lnTo>
                <a:lnTo>
                  <a:pt x="206648" y="71052"/>
                </a:lnTo>
                <a:lnTo>
                  <a:pt x="208316" y="69351"/>
                </a:lnTo>
                <a:lnTo>
                  <a:pt x="208316" y="73587"/>
                </a:lnTo>
                <a:lnTo>
                  <a:pt x="211285" y="76589"/>
                </a:lnTo>
                <a:lnTo>
                  <a:pt x="208916" y="76589"/>
                </a:lnTo>
                <a:close/>
                <a:moveTo>
                  <a:pt x="205848" y="82126"/>
                </a:moveTo>
                <a:lnTo>
                  <a:pt x="204513" y="80792"/>
                </a:lnTo>
                <a:lnTo>
                  <a:pt x="204513" y="78791"/>
                </a:lnTo>
                <a:lnTo>
                  <a:pt x="205948" y="77356"/>
                </a:lnTo>
                <a:lnTo>
                  <a:pt x="207816" y="77356"/>
                </a:lnTo>
                <a:lnTo>
                  <a:pt x="205848" y="79324"/>
                </a:lnTo>
                <a:close/>
                <a:moveTo>
                  <a:pt x="188969" y="76589"/>
                </a:moveTo>
                <a:lnTo>
                  <a:pt x="191971" y="73587"/>
                </a:lnTo>
                <a:lnTo>
                  <a:pt x="191971" y="69351"/>
                </a:lnTo>
                <a:lnTo>
                  <a:pt x="193639" y="71052"/>
                </a:lnTo>
                <a:lnTo>
                  <a:pt x="193639" y="74287"/>
                </a:lnTo>
                <a:lnTo>
                  <a:pt x="191337" y="76589"/>
                </a:lnTo>
                <a:close/>
                <a:moveTo>
                  <a:pt x="185700" y="76589"/>
                </a:moveTo>
                <a:lnTo>
                  <a:pt x="189636" y="72620"/>
                </a:lnTo>
                <a:lnTo>
                  <a:pt x="189636" y="67049"/>
                </a:lnTo>
                <a:lnTo>
                  <a:pt x="191170" y="68583"/>
                </a:lnTo>
                <a:lnTo>
                  <a:pt x="191170" y="73253"/>
                </a:lnTo>
                <a:lnTo>
                  <a:pt x="187868" y="76589"/>
                </a:lnTo>
                <a:lnTo>
                  <a:pt x="185700" y="76589"/>
                </a:lnTo>
                <a:close/>
                <a:moveTo>
                  <a:pt x="181630" y="76589"/>
                </a:moveTo>
                <a:lnTo>
                  <a:pt x="178294" y="73253"/>
                </a:lnTo>
                <a:lnTo>
                  <a:pt x="178294" y="68583"/>
                </a:lnTo>
                <a:lnTo>
                  <a:pt x="179829" y="67049"/>
                </a:lnTo>
                <a:lnTo>
                  <a:pt x="179829" y="72620"/>
                </a:lnTo>
                <a:lnTo>
                  <a:pt x="183798" y="76589"/>
                </a:lnTo>
                <a:lnTo>
                  <a:pt x="181630" y="76589"/>
                </a:lnTo>
                <a:close/>
                <a:moveTo>
                  <a:pt x="178128" y="76589"/>
                </a:moveTo>
                <a:lnTo>
                  <a:pt x="175826" y="74287"/>
                </a:lnTo>
                <a:lnTo>
                  <a:pt x="175826" y="71052"/>
                </a:lnTo>
                <a:lnTo>
                  <a:pt x="177527" y="69351"/>
                </a:lnTo>
                <a:lnTo>
                  <a:pt x="177527" y="73587"/>
                </a:lnTo>
                <a:lnTo>
                  <a:pt x="180496" y="76589"/>
                </a:lnTo>
                <a:lnTo>
                  <a:pt x="178128" y="76589"/>
                </a:lnTo>
                <a:close/>
                <a:moveTo>
                  <a:pt x="175059" y="82126"/>
                </a:moveTo>
                <a:lnTo>
                  <a:pt x="173725" y="80792"/>
                </a:lnTo>
                <a:lnTo>
                  <a:pt x="173725" y="78791"/>
                </a:lnTo>
                <a:lnTo>
                  <a:pt x="175159" y="77356"/>
                </a:lnTo>
                <a:lnTo>
                  <a:pt x="177027" y="77356"/>
                </a:lnTo>
                <a:lnTo>
                  <a:pt x="175059" y="79324"/>
                </a:lnTo>
                <a:close/>
                <a:moveTo>
                  <a:pt x="158180" y="76589"/>
                </a:moveTo>
                <a:lnTo>
                  <a:pt x="161182" y="73587"/>
                </a:lnTo>
                <a:lnTo>
                  <a:pt x="161182" y="69351"/>
                </a:lnTo>
                <a:lnTo>
                  <a:pt x="162850" y="71052"/>
                </a:lnTo>
                <a:lnTo>
                  <a:pt x="162850" y="74287"/>
                </a:lnTo>
                <a:lnTo>
                  <a:pt x="160548" y="76589"/>
                </a:lnTo>
                <a:close/>
                <a:moveTo>
                  <a:pt x="154911" y="76589"/>
                </a:moveTo>
                <a:lnTo>
                  <a:pt x="158847" y="72620"/>
                </a:lnTo>
                <a:lnTo>
                  <a:pt x="158847" y="67049"/>
                </a:lnTo>
                <a:lnTo>
                  <a:pt x="160382" y="68583"/>
                </a:lnTo>
                <a:lnTo>
                  <a:pt x="160382" y="73253"/>
                </a:lnTo>
                <a:lnTo>
                  <a:pt x="157079" y="76589"/>
                </a:lnTo>
                <a:lnTo>
                  <a:pt x="154911" y="76589"/>
                </a:lnTo>
                <a:close/>
                <a:moveTo>
                  <a:pt x="150842" y="76589"/>
                </a:moveTo>
                <a:lnTo>
                  <a:pt x="147506" y="73253"/>
                </a:lnTo>
                <a:lnTo>
                  <a:pt x="147506" y="68583"/>
                </a:lnTo>
                <a:lnTo>
                  <a:pt x="149040" y="67049"/>
                </a:lnTo>
                <a:lnTo>
                  <a:pt x="149040" y="72620"/>
                </a:lnTo>
                <a:lnTo>
                  <a:pt x="153010" y="76589"/>
                </a:lnTo>
                <a:lnTo>
                  <a:pt x="150842" y="76589"/>
                </a:lnTo>
                <a:close/>
                <a:moveTo>
                  <a:pt x="147339" y="76589"/>
                </a:moveTo>
                <a:lnTo>
                  <a:pt x="145037" y="74287"/>
                </a:lnTo>
                <a:lnTo>
                  <a:pt x="145037" y="71052"/>
                </a:lnTo>
                <a:lnTo>
                  <a:pt x="146739" y="69351"/>
                </a:lnTo>
                <a:lnTo>
                  <a:pt x="146739" y="73587"/>
                </a:lnTo>
                <a:lnTo>
                  <a:pt x="149707" y="76589"/>
                </a:lnTo>
                <a:lnTo>
                  <a:pt x="147339" y="76589"/>
                </a:lnTo>
                <a:close/>
                <a:moveTo>
                  <a:pt x="144270" y="82126"/>
                </a:moveTo>
                <a:lnTo>
                  <a:pt x="142936" y="80792"/>
                </a:lnTo>
                <a:lnTo>
                  <a:pt x="142936" y="78791"/>
                </a:lnTo>
                <a:lnTo>
                  <a:pt x="144370" y="77356"/>
                </a:lnTo>
                <a:lnTo>
                  <a:pt x="146238" y="77356"/>
                </a:lnTo>
                <a:lnTo>
                  <a:pt x="144270" y="79324"/>
                </a:lnTo>
                <a:close/>
                <a:moveTo>
                  <a:pt x="127391" y="76589"/>
                </a:moveTo>
                <a:lnTo>
                  <a:pt x="130394" y="73587"/>
                </a:lnTo>
                <a:lnTo>
                  <a:pt x="130394" y="69351"/>
                </a:lnTo>
                <a:lnTo>
                  <a:pt x="132061" y="71052"/>
                </a:lnTo>
                <a:lnTo>
                  <a:pt x="132061" y="74287"/>
                </a:lnTo>
                <a:lnTo>
                  <a:pt x="129760" y="76589"/>
                </a:lnTo>
                <a:close/>
                <a:moveTo>
                  <a:pt x="124122" y="76589"/>
                </a:moveTo>
                <a:lnTo>
                  <a:pt x="128059" y="72620"/>
                </a:lnTo>
                <a:lnTo>
                  <a:pt x="128059" y="67049"/>
                </a:lnTo>
                <a:lnTo>
                  <a:pt x="129593" y="68583"/>
                </a:lnTo>
                <a:lnTo>
                  <a:pt x="129593" y="73253"/>
                </a:lnTo>
                <a:lnTo>
                  <a:pt x="126291" y="76589"/>
                </a:lnTo>
                <a:lnTo>
                  <a:pt x="124122" y="76589"/>
                </a:lnTo>
                <a:close/>
                <a:moveTo>
                  <a:pt x="120053" y="76589"/>
                </a:moveTo>
                <a:lnTo>
                  <a:pt x="116717" y="73253"/>
                </a:lnTo>
                <a:lnTo>
                  <a:pt x="116717" y="68583"/>
                </a:lnTo>
                <a:lnTo>
                  <a:pt x="118252" y="67049"/>
                </a:lnTo>
                <a:lnTo>
                  <a:pt x="118252" y="72620"/>
                </a:lnTo>
                <a:lnTo>
                  <a:pt x="122188" y="76589"/>
                </a:lnTo>
                <a:lnTo>
                  <a:pt x="120053" y="76589"/>
                </a:lnTo>
                <a:close/>
                <a:moveTo>
                  <a:pt x="116550" y="76589"/>
                </a:moveTo>
                <a:lnTo>
                  <a:pt x="114249" y="74287"/>
                </a:lnTo>
                <a:lnTo>
                  <a:pt x="114249" y="71052"/>
                </a:lnTo>
                <a:lnTo>
                  <a:pt x="115950" y="69351"/>
                </a:lnTo>
                <a:lnTo>
                  <a:pt x="115950" y="73587"/>
                </a:lnTo>
                <a:lnTo>
                  <a:pt x="118919" y="76589"/>
                </a:lnTo>
                <a:lnTo>
                  <a:pt x="116550" y="76589"/>
                </a:lnTo>
                <a:close/>
                <a:moveTo>
                  <a:pt x="113482" y="82126"/>
                </a:moveTo>
                <a:lnTo>
                  <a:pt x="112147" y="80792"/>
                </a:lnTo>
                <a:lnTo>
                  <a:pt x="112147" y="78791"/>
                </a:lnTo>
                <a:lnTo>
                  <a:pt x="113582" y="77356"/>
                </a:lnTo>
                <a:lnTo>
                  <a:pt x="115450" y="77356"/>
                </a:lnTo>
                <a:lnTo>
                  <a:pt x="113482" y="79324"/>
                </a:lnTo>
                <a:close/>
                <a:moveTo>
                  <a:pt x="96603" y="76589"/>
                </a:moveTo>
                <a:lnTo>
                  <a:pt x="99605" y="73587"/>
                </a:lnTo>
                <a:lnTo>
                  <a:pt x="99605" y="69351"/>
                </a:lnTo>
                <a:lnTo>
                  <a:pt x="101273" y="71052"/>
                </a:lnTo>
                <a:lnTo>
                  <a:pt x="101273" y="74287"/>
                </a:lnTo>
                <a:lnTo>
                  <a:pt x="98971" y="76589"/>
                </a:lnTo>
                <a:close/>
                <a:moveTo>
                  <a:pt x="93334" y="76589"/>
                </a:moveTo>
                <a:lnTo>
                  <a:pt x="97270" y="72620"/>
                </a:lnTo>
                <a:lnTo>
                  <a:pt x="97270" y="67049"/>
                </a:lnTo>
                <a:lnTo>
                  <a:pt x="98804" y="68583"/>
                </a:lnTo>
                <a:lnTo>
                  <a:pt x="98804" y="73253"/>
                </a:lnTo>
                <a:lnTo>
                  <a:pt x="95469" y="76589"/>
                </a:lnTo>
                <a:lnTo>
                  <a:pt x="93334" y="76589"/>
                </a:lnTo>
                <a:close/>
                <a:moveTo>
                  <a:pt x="89231" y="76589"/>
                </a:moveTo>
                <a:lnTo>
                  <a:pt x="85929" y="73253"/>
                </a:lnTo>
                <a:lnTo>
                  <a:pt x="85929" y="68583"/>
                </a:lnTo>
                <a:lnTo>
                  <a:pt x="87463" y="67049"/>
                </a:lnTo>
                <a:lnTo>
                  <a:pt x="87463" y="72620"/>
                </a:lnTo>
                <a:lnTo>
                  <a:pt x="91399" y="76589"/>
                </a:lnTo>
                <a:lnTo>
                  <a:pt x="89231" y="76589"/>
                </a:lnTo>
                <a:close/>
                <a:moveTo>
                  <a:pt x="85762" y="76589"/>
                </a:moveTo>
                <a:lnTo>
                  <a:pt x="83460" y="74287"/>
                </a:lnTo>
                <a:lnTo>
                  <a:pt x="83460" y="71052"/>
                </a:lnTo>
                <a:lnTo>
                  <a:pt x="85128" y="69351"/>
                </a:lnTo>
                <a:lnTo>
                  <a:pt x="85128" y="73587"/>
                </a:lnTo>
                <a:lnTo>
                  <a:pt x="88130" y="76589"/>
                </a:lnTo>
                <a:lnTo>
                  <a:pt x="85762" y="76589"/>
                </a:lnTo>
                <a:close/>
                <a:moveTo>
                  <a:pt x="82660" y="82126"/>
                </a:moveTo>
                <a:lnTo>
                  <a:pt x="81359" y="80792"/>
                </a:lnTo>
                <a:lnTo>
                  <a:pt x="81359" y="78791"/>
                </a:lnTo>
                <a:lnTo>
                  <a:pt x="82793" y="77356"/>
                </a:lnTo>
                <a:lnTo>
                  <a:pt x="84628" y="77356"/>
                </a:lnTo>
                <a:lnTo>
                  <a:pt x="82660" y="79324"/>
                </a:lnTo>
                <a:close/>
                <a:moveTo>
                  <a:pt x="65814" y="76589"/>
                </a:moveTo>
                <a:lnTo>
                  <a:pt x="68816" y="73587"/>
                </a:lnTo>
                <a:lnTo>
                  <a:pt x="68816" y="69351"/>
                </a:lnTo>
                <a:lnTo>
                  <a:pt x="70484" y="71052"/>
                </a:lnTo>
                <a:lnTo>
                  <a:pt x="70484" y="74287"/>
                </a:lnTo>
                <a:lnTo>
                  <a:pt x="68183" y="76589"/>
                </a:lnTo>
                <a:close/>
                <a:moveTo>
                  <a:pt x="62512" y="76589"/>
                </a:moveTo>
                <a:lnTo>
                  <a:pt x="66481" y="72620"/>
                </a:lnTo>
                <a:lnTo>
                  <a:pt x="66481" y="67049"/>
                </a:lnTo>
                <a:lnTo>
                  <a:pt x="68016" y="68583"/>
                </a:lnTo>
                <a:lnTo>
                  <a:pt x="68016" y="73253"/>
                </a:lnTo>
                <a:lnTo>
                  <a:pt x="64680" y="76589"/>
                </a:lnTo>
                <a:lnTo>
                  <a:pt x="62512" y="76589"/>
                </a:lnTo>
                <a:close/>
                <a:moveTo>
                  <a:pt x="58442" y="76589"/>
                </a:moveTo>
                <a:lnTo>
                  <a:pt x="55140" y="73253"/>
                </a:lnTo>
                <a:lnTo>
                  <a:pt x="55140" y="68583"/>
                </a:lnTo>
                <a:lnTo>
                  <a:pt x="56674" y="67049"/>
                </a:lnTo>
                <a:lnTo>
                  <a:pt x="56674" y="72620"/>
                </a:lnTo>
                <a:lnTo>
                  <a:pt x="60610" y="76589"/>
                </a:lnTo>
                <a:lnTo>
                  <a:pt x="58442" y="76589"/>
                </a:lnTo>
                <a:close/>
                <a:moveTo>
                  <a:pt x="54973" y="76589"/>
                </a:moveTo>
                <a:lnTo>
                  <a:pt x="52671" y="74287"/>
                </a:lnTo>
                <a:lnTo>
                  <a:pt x="52671" y="71052"/>
                </a:lnTo>
                <a:lnTo>
                  <a:pt x="54339" y="69351"/>
                </a:lnTo>
                <a:lnTo>
                  <a:pt x="54339" y="73587"/>
                </a:lnTo>
                <a:lnTo>
                  <a:pt x="57341" y="76589"/>
                </a:lnTo>
                <a:lnTo>
                  <a:pt x="54973" y="76589"/>
                </a:lnTo>
                <a:close/>
                <a:moveTo>
                  <a:pt x="51871" y="82126"/>
                </a:moveTo>
                <a:lnTo>
                  <a:pt x="50570" y="80792"/>
                </a:lnTo>
                <a:lnTo>
                  <a:pt x="50570" y="78791"/>
                </a:lnTo>
                <a:lnTo>
                  <a:pt x="51971" y="77356"/>
                </a:lnTo>
                <a:lnTo>
                  <a:pt x="53839" y="77356"/>
                </a:lnTo>
                <a:lnTo>
                  <a:pt x="51871" y="79324"/>
                </a:lnTo>
                <a:close/>
                <a:moveTo>
                  <a:pt x="35026" y="76589"/>
                </a:moveTo>
                <a:lnTo>
                  <a:pt x="37994" y="73587"/>
                </a:lnTo>
                <a:lnTo>
                  <a:pt x="37994" y="69351"/>
                </a:lnTo>
                <a:lnTo>
                  <a:pt x="39696" y="71052"/>
                </a:lnTo>
                <a:lnTo>
                  <a:pt x="39696" y="74287"/>
                </a:lnTo>
                <a:lnTo>
                  <a:pt x="37394" y="76589"/>
                </a:lnTo>
                <a:close/>
                <a:moveTo>
                  <a:pt x="37761" y="55140"/>
                </a:moveTo>
                <a:lnTo>
                  <a:pt x="42464" y="55140"/>
                </a:lnTo>
                <a:lnTo>
                  <a:pt x="45767" y="58443"/>
                </a:lnTo>
                <a:lnTo>
                  <a:pt x="45767" y="60611"/>
                </a:lnTo>
                <a:lnTo>
                  <a:pt x="41830" y="56675"/>
                </a:lnTo>
                <a:lnTo>
                  <a:pt x="36226" y="56675"/>
                </a:lnTo>
                <a:close/>
                <a:moveTo>
                  <a:pt x="37394" y="46568"/>
                </a:moveTo>
                <a:lnTo>
                  <a:pt x="39696" y="48869"/>
                </a:lnTo>
                <a:lnTo>
                  <a:pt x="39696" y="52105"/>
                </a:lnTo>
                <a:lnTo>
                  <a:pt x="37994" y="53806"/>
                </a:lnTo>
                <a:lnTo>
                  <a:pt x="37994" y="49570"/>
                </a:lnTo>
                <a:lnTo>
                  <a:pt x="35026" y="46568"/>
                </a:lnTo>
                <a:close/>
                <a:moveTo>
                  <a:pt x="40463" y="41030"/>
                </a:moveTo>
                <a:lnTo>
                  <a:pt x="41797" y="42365"/>
                </a:lnTo>
                <a:lnTo>
                  <a:pt x="41797" y="44366"/>
                </a:lnTo>
                <a:lnTo>
                  <a:pt x="40363" y="45800"/>
                </a:lnTo>
                <a:lnTo>
                  <a:pt x="38495" y="45800"/>
                </a:lnTo>
                <a:lnTo>
                  <a:pt x="40463" y="43832"/>
                </a:lnTo>
                <a:close/>
                <a:moveTo>
                  <a:pt x="57341" y="46568"/>
                </a:moveTo>
                <a:lnTo>
                  <a:pt x="54339" y="49570"/>
                </a:lnTo>
                <a:lnTo>
                  <a:pt x="54339" y="53806"/>
                </a:lnTo>
                <a:lnTo>
                  <a:pt x="52671" y="52105"/>
                </a:lnTo>
                <a:lnTo>
                  <a:pt x="52671" y="48869"/>
                </a:lnTo>
                <a:lnTo>
                  <a:pt x="54973" y="46568"/>
                </a:lnTo>
                <a:close/>
                <a:moveTo>
                  <a:pt x="60610" y="46568"/>
                </a:moveTo>
                <a:lnTo>
                  <a:pt x="56674" y="50537"/>
                </a:lnTo>
                <a:lnTo>
                  <a:pt x="56674" y="56108"/>
                </a:lnTo>
                <a:lnTo>
                  <a:pt x="55140" y="54573"/>
                </a:lnTo>
                <a:lnTo>
                  <a:pt x="55140" y="49903"/>
                </a:lnTo>
                <a:lnTo>
                  <a:pt x="58442" y="46568"/>
                </a:lnTo>
                <a:close/>
                <a:moveTo>
                  <a:pt x="64680" y="46568"/>
                </a:moveTo>
                <a:lnTo>
                  <a:pt x="68016" y="49903"/>
                </a:lnTo>
                <a:lnTo>
                  <a:pt x="68016" y="54573"/>
                </a:lnTo>
                <a:lnTo>
                  <a:pt x="66481" y="56108"/>
                </a:lnTo>
                <a:lnTo>
                  <a:pt x="66481" y="50537"/>
                </a:lnTo>
                <a:lnTo>
                  <a:pt x="62545" y="46568"/>
                </a:lnTo>
                <a:close/>
                <a:moveTo>
                  <a:pt x="68183" y="46568"/>
                </a:moveTo>
                <a:lnTo>
                  <a:pt x="70484" y="48869"/>
                </a:lnTo>
                <a:lnTo>
                  <a:pt x="70484" y="52105"/>
                </a:lnTo>
                <a:lnTo>
                  <a:pt x="68783" y="53806"/>
                </a:lnTo>
                <a:lnTo>
                  <a:pt x="68783" y="49570"/>
                </a:lnTo>
                <a:lnTo>
                  <a:pt x="65814" y="46568"/>
                </a:lnTo>
                <a:close/>
                <a:moveTo>
                  <a:pt x="71251" y="41030"/>
                </a:moveTo>
                <a:lnTo>
                  <a:pt x="72586" y="42365"/>
                </a:lnTo>
                <a:lnTo>
                  <a:pt x="72586" y="44366"/>
                </a:lnTo>
                <a:lnTo>
                  <a:pt x="71151" y="45800"/>
                </a:lnTo>
                <a:lnTo>
                  <a:pt x="69283" y="45800"/>
                </a:lnTo>
                <a:lnTo>
                  <a:pt x="71251" y="43832"/>
                </a:lnTo>
                <a:lnTo>
                  <a:pt x="71251" y="41030"/>
                </a:lnTo>
                <a:close/>
                <a:moveTo>
                  <a:pt x="88130" y="46568"/>
                </a:moveTo>
                <a:lnTo>
                  <a:pt x="85128" y="49570"/>
                </a:lnTo>
                <a:lnTo>
                  <a:pt x="85128" y="53806"/>
                </a:lnTo>
                <a:lnTo>
                  <a:pt x="83460" y="52105"/>
                </a:lnTo>
                <a:lnTo>
                  <a:pt x="83460" y="48869"/>
                </a:lnTo>
                <a:lnTo>
                  <a:pt x="85762" y="46568"/>
                </a:lnTo>
                <a:close/>
                <a:moveTo>
                  <a:pt x="91399" y="46568"/>
                </a:moveTo>
                <a:lnTo>
                  <a:pt x="87463" y="50537"/>
                </a:lnTo>
                <a:lnTo>
                  <a:pt x="87463" y="56108"/>
                </a:lnTo>
                <a:lnTo>
                  <a:pt x="85929" y="54573"/>
                </a:lnTo>
                <a:lnTo>
                  <a:pt x="85929" y="49903"/>
                </a:lnTo>
                <a:lnTo>
                  <a:pt x="89231" y="46568"/>
                </a:lnTo>
                <a:close/>
                <a:moveTo>
                  <a:pt x="95469" y="46568"/>
                </a:moveTo>
                <a:lnTo>
                  <a:pt x="98804" y="49903"/>
                </a:lnTo>
                <a:lnTo>
                  <a:pt x="98804" y="54573"/>
                </a:lnTo>
                <a:lnTo>
                  <a:pt x="97270" y="56108"/>
                </a:lnTo>
                <a:lnTo>
                  <a:pt x="97270" y="50537"/>
                </a:lnTo>
                <a:lnTo>
                  <a:pt x="93334" y="46568"/>
                </a:lnTo>
                <a:close/>
                <a:moveTo>
                  <a:pt x="98971" y="46568"/>
                </a:moveTo>
                <a:lnTo>
                  <a:pt x="101273" y="48869"/>
                </a:lnTo>
                <a:lnTo>
                  <a:pt x="101273" y="52105"/>
                </a:lnTo>
                <a:lnTo>
                  <a:pt x="99572" y="53806"/>
                </a:lnTo>
                <a:lnTo>
                  <a:pt x="99572" y="49570"/>
                </a:lnTo>
                <a:lnTo>
                  <a:pt x="96603" y="46568"/>
                </a:lnTo>
                <a:close/>
                <a:moveTo>
                  <a:pt x="102040" y="41030"/>
                </a:moveTo>
                <a:lnTo>
                  <a:pt x="103374" y="42365"/>
                </a:lnTo>
                <a:lnTo>
                  <a:pt x="103374" y="44366"/>
                </a:lnTo>
                <a:lnTo>
                  <a:pt x="101940" y="45800"/>
                </a:lnTo>
                <a:lnTo>
                  <a:pt x="100072" y="45800"/>
                </a:lnTo>
                <a:lnTo>
                  <a:pt x="102040" y="43832"/>
                </a:lnTo>
                <a:close/>
                <a:moveTo>
                  <a:pt x="118919" y="46568"/>
                </a:moveTo>
                <a:lnTo>
                  <a:pt x="115917" y="49570"/>
                </a:lnTo>
                <a:lnTo>
                  <a:pt x="115917" y="53806"/>
                </a:lnTo>
                <a:lnTo>
                  <a:pt x="114249" y="52105"/>
                </a:lnTo>
                <a:lnTo>
                  <a:pt x="114249" y="48869"/>
                </a:lnTo>
                <a:lnTo>
                  <a:pt x="116550" y="46568"/>
                </a:lnTo>
                <a:close/>
                <a:moveTo>
                  <a:pt x="122188" y="46568"/>
                </a:moveTo>
                <a:lnTo>
                  <a:pt x="118252" y="50537"/>
                </a:lnTo>
                <a:lnTo>
                  <a:pt x="118252" y="56108"/>
                </a:lnTo>
                <a:lnTo>
                  <a:pt x="116717" y="54573"/>
                </a:lnTo>
                <a:lnTo>
                  <a:pt x="116717" y="49903"/>
                </a:lnTo>
                <a:lnTo>
                  <a:pt x="120053" y="46568"/>
                </a:lnTo>
                <a:close/>
                <a:moveTo>
                  <a:pt x="126291" y="46568"/>
                </a:moveTo>
                <a:lnTo>
                  <a:pt x="129593" y="49903"/>
                </a:lnTo>
                <a:lnTo>
                  <a:pt x="129593" y="54573"/>
                </a:lnTo>
                <a:lnTo>
                  <a:pt x="128059" y="56108"/>
                </a:lnTo>
                <a:lnTo>
                  <a:pt x="128059" y="50537"/>
                </a:lnTo>
                <a:lnTo>
                  <a:pt x="124122" y="46568"/>
                </a:lnTo>
                <a:close/>
                <a:moveTo>
                  <a:pt x="129760" y="46568"/>
                </a:moveTo>
                <a:lnTo>
                  <a:pt x="132061" y="48869"/>
                </a:lnTo>
                <a:lnTo>
                  <a:pt x="132061" y="52105"/>
                </a:lnTo>
                <a:lnTo>
                  <a:pt x="130394" y="53806"/>
                </a:lnTo>
                <a:lnTo>
                  <a:pt x="130394" y="49570"/>
                </a:lnTo>
                <a:lnTo>
                  <a:pt x="127391" y="46568"/>
                </a:lnTo>
                <a:close/>
                <a:moveTo>
                  <a:pt x="132862" y="41030"/>
                </a:moveTo>
                <a:lnTo>
                  <a:pt x="134163" y="42365"/>
                </a:lnTo>
                <a:lnTo>
                  <a:pt x="134163" y="44366"/>
                </a:lnTo>
                <a:lnTo>
                  <a:pt x="132729" y="45800"/>
                </a:lnTo>
                <a:lnTo>
                  <a:pt x="130894" y="45800"/>
                </a:lnTo>
                <a:lnTo>
                  <a:pt x="132862" y="43832"/>
                </a:lnTo>
                <a:close/>
                <a:moveTo>
                  <a:pt x="149707" y="46568"/>
                </a:moveTo>
                <a:lnTo>
                  <a:pt x="146739" y="49570"/>
                </a:lnTo>
                <a:lnTo>
                  <a:pt x="146739" y="53806"/>
                </a:lnTo>
                <a:lnTo>
                  <a:pt x="145037" y="52105"/>
                </a:lnTo>
                <a:lnTo>
                  <a:pt x="145037" y="48869"/>
                </a:lnTo>
                <a:lnTo>
                  <a:pt x="147339" y="46568"/>
                </a:lnTo>
                <a:close/>
                <a:moveTo>
                  <a:pt x="153010" y="46568"/>
                </a:moveTo>
                <a:lnTo>
                  <a:pt x="149040" y="50537"/>
                </a:lnTo>
                <a:lnTo>
                  <a:pt x="149040" y="56108"/>
                </a:lnTo>
                <a:lnTo>
                  <a:pt x="147506" y="54573"/>
                </a:lnTo>
                <a:lnTo>
                  <a:pt x="147506" y="49903"/>
                </a:lnTo>
                <a:lnTo>
                  <a:pt x="150842" y="46568"/>
                </a:lnTo>
                <a:close/>
                <a:moveTo>
                  <a:pt x="157079" y="46568"/>
                </a:moveTo>
                <a:lnTo>
                  <a:pt x="160382" y="49903"/>
                </a:lnTo>
                <a:lnTo>
                  <a:pt x="160382" y="54573"/>
                </a:lnTo>
                <a:lnTo>
                  <a:pt x="158847" y="56108"/>
                </a:lnTo>
                <a:lnTo>
                  <a:pt x="158847" y="50537"/>
                </a:lnTo>
                <a:lnTo>
                  <a:pt x="154911" y="46568"/>
                </a:lnTo>
                <a:close/>
                <a:moveTo>
                  <a:pt x="160548" y="46568"/>
                </a:moveTo>
                <a:lnTo>
                  <a:pt x="162850" y="48869"/>
                </a:lnTo>
                <a:lnTo>
                  <a:pt x="162850" y="52105"/>
                </a:lnTo>
                <a:lnTo>
                  <a:pt x="161182" y="53806"/>
                </a:lnTo>
                <a:lnTo>
                  <a:pt x="161182" y="49570"/>
                </a:lnTo>
                <a:lnTo>
                  <a:pt x="158180" y="46568"/>
                </a:lnTo>
                <a:close/>
                <a:moveTo>
                  <a:pt x="163651" y="41030"/>
                </a:moveTo>
                <a:lnTo>
                  <a:pt x="164952" y="42365"/>
                </a:lnTo>
                <a:lnTo>
                  <a:pt x="164952" y="44366"/>
                </a:lnTo>
                <a:lnTo>
                  <a:pt x="163551" y="45800"/>
                </a:lnTo>
                <a:lnTo>
                  <a:pt x="161683" y="45800"/>
                </a:lnTo>
                <a:lnTo>
                  <a:pt x="163651" y="43832"/>
                </a:lnTo>
                <a:close/>
                <a:moveTo>
                  <a:pt x="180496" y="46568"/>
                </a:moveTo>
                <a:lnTo>
                  <a:pt x="177494" y="49570"/>
                </a:lnTo>
                <a:lnTo>
                  <a:pt x="177494" y="53806"/>
                </a:lnTo>
                <a:lnTo>
                  <a:pt x="175826" y="52105"/>
                </a:lnTo>
                <a:lnTo>
                  <a:pt x="175826" y="48869"/>
                </a:lnTo>
                <a:lnTo>
                  <a:pt x="178128" y="46568"/>
                </a:lnTo>
                <a:close/>
                <a:moveTo>
                  <a:pt x="183798" y="46568"/>
                </a:moveTo>
                <a:lnTo>
                  <a:pt x="179829" y="50537"/>
                </a:lnTo>
                <a:lnTo>
                  <a:pt x="179829" y="56108"/>
                </a:lnTo>
                <a:lnTo>
                  <a:pt x="178294" y="54573"/>
                </a:lnTo>
                <a:lnTo>
                  <a:pt x="178294" y="49903"/>
                </a:lnTo>
                <a:lnTo>
                  <a:pt x="181630" y="46568"/>
                </a:lnTo>
                <a:close/>
                <a:moveTo>
                  <a:pt x="187868" y="46568"/>
                </a:moveTo>
                <a:lnTo>
                  <a:pt x="191170" y="49903"/>
                </a:lnTo>
                <a:lnTo>
                  <a:pt x="191170" y="54573"/>
                </a:lnTo>
                <a:lnTo>
                  <a:pt x="189636" y="56108"/>
                </a:lnTo>
                <a:lnTo>
                  <a:pt x="189636" y="50537"/>
                </a:lnTo>
                <a:lnTo>
                  <a:pt x="185700" y="46568"/>
                </a:lnTo>
                <a:close/>
                <a:moveTo>
                  <a:pt x="191337" y="46568"/>
                </a:moveTo>
                <a:lnTo>
                  <a:pt x="193639" y="48869"/>
                </a:lnTo>
                <a:lnTo>
                  <a:pt x="193639" y="52105"/>
                </a:lnTo>
                <a:lnTo>
                  <a:pt x="191971" y="53806"/>
                </a:lnTo>
                <a:lnTo>
                  <a:pt x="191971" y="49570"/>
                </a:lnTo>
                <a:lnTo>
                  <a:pt x="188969" y="46568"/>
                </a:lnTo>
                <a:close/>
                <a:moveTo>
                  <a:pt x="194439" y="41030"/>
                </a:moveTo>
                <a:lnTo>
                  <a:pt x="195740" y="42365"/>
                </a:lnTo>
                <a:lnTo>
                  <a:pt x="195740" y="44366"/>
                </a:lnTo>
                <a:lnTo>
                  <a:pt x="194339" y="45800"/>
                </a:lnTo>
                <a:lnTo>
                  <a:pt x="192471" y="45800"/>
                </a:lnTo>
                <a:lnTo>
                  <a:pt x="194439" y="43832"/>
                </a:lnTo>
                <a:close/>
                <a:moveTo>
                  <a:pt x="203979" y="72586"/>
                </a:moveTo>
                <a:lnTo>
                  <a:pt x="201945" y="72586"/>
                </a:lnTo>
                <a:lnTo>
                  <a:pt x="200544" y="71152"/>
                </a:lnTo>
                <a:lnTo>
                  <a:pt x="200544" y="69317"/>
                </a:lnTo>
                <a:lnTo>
                  <a:pt x="202512" y="71285"/>
                </a:lnTo>
                <a:lnTo>
                  <a:pt x="205280" y="71285"/>
                </a:lnTo>
                <a:close/>
                <a:moveTo>
                  <a:pt x="203846" y="75588"/>
                </a:moveTo>
                <a:lnTo>
                  <a:pt x="204847" y="76589"/>
                </a:lnTo>
                <a:lnTo>
                  <a:pt x="201077" y="76589"/>
                </a:lnTo>
                <a:lnTo>
                  <a:pt x="203746" y="73920"/>
                </a:lnTo>
                <a:lnTo>
                  <a:pt x="203746" y="75321"/>
                </a:lnTo>
                <a:close/>
                <a:moveTo>
                  <a:pt x="203746" y="80025"/>
                </a:moveTo>
                <a:lnTo>
                  <a:pt x="201077" y="77356"/>
                </a:lnTo>
                <a:lnTo>
                  <a:pt x="204847" y="77356"/>
                </a:lnTo>
                <a:lnTo>
                  <a:pt x="203746" y="78457"/>
                </a:lnTo>
                <a:lnTo>
                  <a:pt x="203746" y="80025"/>
                </a:lnTo>
                <a:close/>
                <a:moveTo>
                  <a:pt x="192538" y="68817"/>
                </a:moveTo>
                <a:lnTo>
                  <a:pt x="196741" y="68817"/>
                </a:lnTo>
                <a:lnTo>
                  <a:pt x="199743" y="65815"/>
                </a:lnTo>
                <a:lnTo>
                  <a:pt x="199743" y="68183"/>
                </a:lnTo>
                <a:lnTo>
                  <a:pt x="197441" y="70485"/>
                </a:lnTo>
                <a:lnTo>
                  <a:pt x="194206" y="70485"/>
                </a:lnTo>
                <a:close/>
                <a:moveTo>
                  <a:pt x="190203" y="66482"/>
                </a:moveTo>
                <a:lnTo>
                  <a:pt x="195807" y="66482"/>
                </a:lnTo>
                <a:lnTo>
                  <a:pt x="199743" y="62546"/>
                </a:lnTo>
                <a:lnTo>
                  <a:pt x="199743" y="64714"/>
                </a:lnTo>
                <a:lnTo>
                  <a:pt x="196441" y="68016"/>
                </a:lnTo>
                <a:lnTo>
                  <a:pt x="191737" y="68016"/>
                </a:lnTo>
                <a:close/>
                <a:moveTo>
                  <a:pt x="177761" y="68016"/>
                </a:moveTo>
                <a:lnTo>
                  <a:pt x="173057" y="68016"/>
                </a:lnTo>
                <a:lnTo>
                  <a:pt x="169755" y="64714"/>
                </a:lnTo>
                <a:lnTo>
                  <a:pt x="169755" y="62546"/>
                </a:lnTo>
                <a:lnTo>
                  <a:pt x="173691" y="66482"/>
                </a:lnTo>
                <a:lnTo>
                  <a:pt x="179262" y="66482"/>
                </a:lnTo>
                <a:close/>
                <a:moveTo>
                  <a:pt x="175292" y="70485"/>
                </a:moveTo>
                <a:lnTo>
                  <a:pt x="172023" y="70485"/>
                </a:lnTo>
                <a:lnTo>
                  <a:pt x="169755" y="68183"/>
                </a:lnTo>
                <a:lnTo>
                  <a:pt x="169755" y="65815"/>
                </a:lnTo>
                <a:lnTo>
                  <a:pt x="172724" y="68817"/>
                </a:lnTo>
                <a:lnTo>
                  <a:pt x="176960" y="68817"/>
                </a:lnTo>
                <a:close/>
                <a:moveTo>
                  <a:pt x="173191" y="72586"/>
                </a:moveTo>
                <a:lnTo>
                  <a:pt x="171156" y="72586"/>
                </a:lnTo>
                <a:lnTo>
                  <a:pt x="169755" y="71152"/>
                </a:lnTo>
                <a:lnTo>
                  <a:pt x="169755" y="69317"/>
                </a:lnTo>
                <a:lnTo>
                  <a:pt x="171723" y="71285"/>
                </a:lnTo>
                <a:lnTo>
                  <a:pt x="174492" y="71285"/>
                </a:lnTo>
                <a:close/>
                <a:moveTo>
                  <a:pt x="173057" y="75588"/>
                </a:moveTo>
                <a:lnTo>
                  <a:pt x="174025" y="76589"/>
                </a:lnTo>
                <a:lnTo>
                  <a:pt x="170289" y="76589"/>
                </a:lnTo>
                <a:lnTo>
                  <a:pt x="172957" y="73920"/>
                </a:lnTo>
                <a:lnTo>
                  <a:pt x="172957" y="75321"/>
                </a:lnTo>
                <a:close/>
                <a:moveTo>
                  <a:pt x="172957" y="80025"/>
                </a:moveTo>
                <a:lnTo>
                  <a:pt x="170289" y="77356"/>
                </a:lnTo>
                <a:lnTo>
                  <a:pt x="174025" y="77356"/>
                </a:lnTo>
                <a:lnTo>
                  <a:pt x="172957" y="78457"/>
                </a:lnTo>
                <a:lnTo>
                  <a:pt x="172957" y="80025"/>
                </a:lnTo>
                <a:close/>
                <a:moveTo>
                  <a:pt x="161749" y="68817"/>
                </a:moveTo>
                <a:lnTo>
                  <a:pt x="165786" y="68817"/>
                </a:lnTo>
                <a:lnTo>
                  <a:pt x="166086" y="68683"/>
                </a:lnTo>
                <a:lnTo>
                  <a:pt x="168954" y="65815"/>
                </a:lnTo>
                <a:lnTo>
                  <a:pt x="168954" y="68183"/>
                </a:lnTo>
                <a:lnTo>
                  <a:pt x="166653" y="70485"/>
                </a:lnTo>
                <a:lnTo>
                  <a:pt x="163417" y="70485"/>
                </a:lnTo>
                <a:close/>
                <a:moveTo>
                  <a:pt x="159414" y="66482"/>
                </a:moveTo>
                <a:lnTo>
                  <a:pt x="164985" y="66482"/>
                </a:lnTo>
                <a:lnTo>
                  <a:pt x="168954" y="62546"/>
                </a:lnTo>
                <a:lnTo>
                  <a:pt x="168954" y="64714"/>
                </a:lnTo>
                <a:lnTo>
                  <a:pt x="165619" y="68016"/>
                </a:lnTo>
                <a:lnTo>
                  <a:pt x="160949" y="68016"/>
                </a:lnTo>
                <a:close/>
                <a:moveTo>
                  <a:pt x="146939" y="68016"/>
                </a:moveTo>
                <a:lnTo>
                  <a:pt x="142269" y="68016"/>
                </a:lnTo>
                <a:lnTo>
                  <a:pt x="138933" y="64714"/>
                </a:lnTo>
                <a:lnTo>
                  <a:pt x="138933" y="62546"/>
                </a:lnTo>
                <a:lnTo>
                  <a:pt x="142903" y="66482"/>
                </a:lnTo>
                <a:lnTo>
                  <a:pt x="148473" y="66482"/>
                </a:lnTo>
                <a:close/>
                <a:moveTo>
                  <a:pt x="144504" y="70485"/>
                </a:moveTo>
                <a:lnTo>
                  <a:pt x="141235" y="70485"/>
                </a:lnTo>
                <a:lnTo>
                  <a:pt x="138933" y="68183"/>
                </a:lnTo>
                <a:lnTo>
                  <a:pt x="138933" y="65815"/>
                </a:lnTo>
                <a:lnTo>
                  <a:pt x="141835" y="68683"/>
                </a:lnTo>
                <a:lnTo>
                  <a:pt x="142102" y="68817"/>
                </a:lnTo>
                <a:lnTo>
                  <a:pt x="146172" y="68817"/>
                </a:lnTo>
                <a:close/>
                <a:moveTo>
                  <a:pt x="142369" y="72586"/>
                </a:moveTo>
                <a:lnTo>
                  <a:pt x="140367" y="72586"/>
                </a:lnTo>
                <a:lnTo>
                  <a:pt x="138933" y="71152"/>
                </a:lnTo>
                <a:lnTo>
                  <a:pt x="138933" y="69317"/>
                </a:lnTo>
                <a:lnTo>
                  <a:pt x="140901" y="71285"/>
                </a:lnTo>
                <a:lnTo>
                  <a:pt x="143703" y="71285"/>
                </a:lnTo>
                <a:close/>
                <a:moveTo>
                  <a:pt x="142269" y="75588"/>
                </a:moveTo>
                <a:lnTo>
                  <a:pt x="143236" y="76589"/>
                </a:lnTo>
                <a:lnTo>
                  <a:pt x="139500" y="76589"/>
                </a:lnTo>
                <a:lnTo>
                  <a:pt x="142135" y="73920"/>
                </a:lnTo>
                <a:lnTo>
                  <a:pt x="142135" y="75321"/>
                </a:lnTo>
                <a:close/>
                <a:moveTo>
                  <a:pt x="142135" y="80025"/>
                </a:moveTo>
                <a:lnTo>
                  <a:pt x="139500" y="77356"/>
                </a:lnTo>
                <a:lnTo>
                  <a:pt x="143236" y="77356"/>
                </a:lnTo>
                <a:lnTo>
                  <a:pt x="142135" y="78457"/>
                </a:lnTo>
                <a:lnTo>
                  <a:pt x="142135" y="80025"/>
                </a:lnTo>
                <a:close/>
                <a:moveTo>
                  <a:pt x="130927" y="68817"/>
                </a:moveTo>
                <a:lnTo>
                  <a:pt x="135164" y="68817"/>
                </a:lnTo>
                <a:lnTo>
                  <a:pt x="138166" y="65815"/>
                </a:lnTo>
                <a:lnTo>
                  <a:pt x="138166" y="68183"/>
                </a:lnTo>
                <a:lnTo>
                  <a:pt x="135864" y="70485"/>
                </a:lnTo>
                <a:lnTo>
                  <a:pt x="132629" y="70485"/>
                </a:lnTo>
                <a:close/>
                <a:moveTo>
                  <a:pt x="128626" y="66482"/>
                </a:moveTo>
                <a:lnTo>
                  <a:pt x="134196" y="66482"/>
                </a:lnTo>
                <a:lnTo>
                  <a:pt x="138166" y="62546"/>
                </a:lnTo>
                <a:lnTo>
                  <a:pt x="138166" y="64714"/>
                </a:lnTo>
                <a:lnTo>
                  <a:pt x="134830" y="68016"/>
                </a:lnTo>
                <a:lnTo>
                  <a:pt x="130160" y="68016"/>
                </a:lnTo>
                <a:close/>
                <a:moveTo>
                  <a:pt x="116150" y="68016"/>
                </a:moveTo>
                <a:lnTo>
                  <a:pt x="111480" y="68016"/>
                </a:lnTo>
                <a:lnTo>
                  <a:pt x="108144" y="64714"/>
                </a:lnTo>
                <a:lnTo>
                  <a:pt x="108144" y="62546"/>
                </a:lnTo>
                <a:lnTo>
                  <a:pt x="112114" y="66482"/>
                </a:lnTo>
                <a:lnTo>
                  <a:pt x="117685" y="66482"/>
                </a:lnTo>
                <a:close/>
                <a:moveTo>
                  <a:pt x="113682" y="70485"/>
                </a:moveTo>
                <a:lnTo>
                  <a:pt x="110446" y="70485"/>
                </a:lnTo>
                <a:lnTo>
                  <a:pt x="108144" y="68183"/>
                </a:lnTo>
                <a:lnTo>
                  <a:pt x="108144" y="65815"/>
                </a:lnTo>
                <a:lnTo>
                  <a:pt x="111147" y="68817"/>
                </a:lnTo>
                <a:lnTo>
                  <a:pt x="115383" y="68817"/>
                </a:lnTo>
                <a:close/>
                <a:moveTo>
                  <a:pt x="111580" y="72586"/>
                </a:moveTo>
                <a:lnTo>
                  <a:pt x="109579" y="72586"/>
                </a:lnTo>
                <a:lnTo>
                  <a:pt x="108144" y="71152"/>
                </a:lnTo>
                <a:lnTo>
                  <a:pt x="108144" y="69317"/>
                </a:lnTo>
                <a:lnTo>
                  <a:pt x="110112" y="71285"/>
                </a:lnTo>
                <a:lnTo>
                  <a:pt x="112914" y="71285"/>
                </a:lnTo>
                <a:close/>
                <a:moveTo>
                  <a:pt x="111480" y="75588"/>
                </a:moveTo>
                <a:lnTo>
                  <a:pt x="112447" y="76589"/>
                </a:lnTo>
                <a:lnTo>
                  <a:pt x="108711" y="76589"/>
                </a:lnTo>
                <a:lnTo>
                  <a:pt x="111347" y="73920"/>
                </a:lnTo>
                <a:lnTo>
                  <a:pt x="111347" y="75321"/>
                </a:lnTo>
                <a:close/>
                <a:moveTo>
                  <a:pt x="111347" y="80025"/>
                </a:moveTo>
                <a:lnTo>
                  <a:pt x="108711" y="77356"/>
                </a:lnTo>
                <a:lnTo>
                  <a:pt x="112447" y="77356"/>
                </a:lnTo>
                <a:lnTo>
                  <a:pt x="111347" y="78457"/>
                </a:lnTo>
                <a:close/>
                <a:moveTo>
                  <a:pt x="100139" y="68817"/>
                </a:moveTo>
                <a:lnTo>
                  <a:pt x="104208" y="68817"/>
                </a:lnTo>
                <a:lnTo>
                  <a:pt x="104475" y="68683"/>
                </a:lnTo>
                <a:lnTo>
                  <a:pt x="107377" y="65815"/>
                </a:lnTo>
                <a:lnTo>
                  <a:pt x="107377" y="68183"/>
                </a:lnTo>
                <a:lnTo>
                  <a:pt x="105076" y="70485"/>
                </a:lnTo>
                <a:lnTo>
                  <a:pt x="101807" y="70485"/>
                </a:lnTo>
                <a:close/>
                <a:moveTo>
                  <a:pt x="97837" y="66482"/>
                </a:moveTo>
                <a:lnTo>
                  <a:pt x="103408" y="66482"/>
                </a:lnTo>
                <a:lnTo>
                  <a:pt x="107377" y="62546"/>
                </a:lnTo>
                <a:lnTo>
                  <a:pt x="107377" y="64714"/>
                </a:lnTo>
                <a:lnTo>
                  <a:pt x="104041" y="68016"/>
                </a:lnTo>
                <a:lnTo>
                  <a:pt x="99371" y="68016"/>
                </a:lnTo>
                <a:close/>
                <a:moveTo>
                  <a:pt x="85361" y="68016"/>
                </a:moveTo>
                <a:lnTo>
                  <a:pt x="80691" y="68016"/>
                </a:lnTo>
                <a:lnTo>
                  <a:pt x="77356" y="64714"/>
                </a:lnTo>
                <a:lnTo>
                  <a:pt x="77356" y="62546"/>
                </a:lnTo>
                <a:lnTo>
                  <a:pt x="81325" y="66482"/>
                </a:lnTo>
                <a:lnTo>
                  <a:pt x="86896" y="66482"/>
                </a:lnTo>
                <a:close/>
                <a:moveTo>
                  <a:pt x="82893" y="70485"/>
                </a:moveTo>
                <a:lnTo>
                  <a:pt x="79657" y="70485"/>
                </a:lnTo>
                <a:lnTo>
                  <a:pt x="77356" y="68183"/>
                </a:lnTo>
                <a:lnTo>
                  <a:pt x="77356" y="65815"/>
                </a:lnTo>
                <a:lnTo>
                  <a:pt x="80224" y="68683"/>
                </a:lnTo>
                <a:lnTo>
                  <a:pt x="80525" y="68817"/>
                </a:lnTo>
                <a:lnTo>
                  <a:pt x="84594" y="68817"/>
                </a:lnTo>
                <a:close/>
                <a:moveTo>
                  <a:pt x="80792" y="72586"/>
                </a:moveTo>
                <a:lnTo>
                  <a:pt x="78790" y="72586"/>
                </a:lnTo>
                <a:lnTo>
                  <a:pt x="77356" y="71152"/>
                </a:lnTo>
                <a:lnTo>
                  <a:pt x="77356" y="69317"/>
                </a:lnTo>
                <a:lnTo>
                  <a:pt x="79324" y="71285"/>
                </a:lnTo>
                <a:lnTo>
                  <a:pt x="82126" y="71285"/>
                </a:lnTo>
                <a:close/>
                <a:moveTo>
                  <a:pt x="80691" y="75588"/>
                </a:moveTo>
                <a:lnTo>
                  <a:pt x="81659" y="76589"/>
                </a:lnTo>
                <a:lnTo>
                  <a:pt x="77923" y="76589"/>
                </a:lnTo>
                <a:lnTo>
                  <a:pt x="80558" y="73920"/>
                </a:lnTo>
                <a:lnTo>
                  <a:pt x="80558" y="75321"/>
                </a:lnTo>
                <a:close/>
                <a:moveTo>
                  <a:pt x="80558" y="80025"/>
                </a:moveTo>
                <a:lnTo>
                  <a:pt x="77923" y="77356"/>
                </a:lnTo>
                <a:lnTo>
                  <a:pt x="81659" y="77356"/>
                </a:lnTo>
                <a:lnTo>
                  <a:pt x="80558" y="78457"/>
                </a:lnTo>
                <a:close/>
                <a:moveTo>
                  <a:pt x="69350" y="68817"/>
                </a:moveTo>
                <a:lnTo>
                  <a:pt x="73586" y="68817"/>
                </a:lnTo>
                <a:lnTo>
                  <a:pt x="76589" y="65815"/>
                </a:lnTo>
                <a:lnTo>
                  <a:pt x="76589" y="68183"/>
                </a:lnTo>
                <a:lnTo>
                  <a:pt x="74287" y="70485"/>
                </a:lnTo>
                <a:lnTo>
                  <a:pt x="71018" y="70485"/>
                </a:lnTo>
                <a:close/>
                <a:moveTo>
                  <a:pt x="67048" y="66482"/>
                </a:moveTo>
                <a:lnTo>
                  <a:pt x="72619" y="66482"/>
                </a:lnTo>
                <a:lnTo>
                  <a:pt x="76589" y="62546"/>
                </a:lnTo>
                <a:lnTo>
                  <a:pt x="76589" y="64714"/>
                </a:lnTo>
                <a:lnTo>
                  <a:pt x="73253" y="68016"/>
                </a:lnTo>
                <a:lnTo>
                  <a:pt x="68583" y="68016"/>
                </a:lnTo>
                <a:close/>
                <a:moveTo>
                  <a:pt x="54573" y="68016"/>
                </a:moveTo>
                <a:lnTo>
                  <a:pt x="49903" y="68016"/>
                </a:lnTo>
                <a:lnTo>
                  <a:pt x="46567" y="64714"/>
                </a:lnTo>
                <a:lnTo>
                  <a:pt x="46567" y="62546"/>
                </a:lnTo>
                <a:lnTo>
                  <a:pt x="50537" y="66482"/>
                </a:lnTo>
                <a:lnTo>
                  <a:pt x="56107" y="66482"/>
                </a:lnTo>
                <a:close/>
                <a:moveTo>
                  <a:pt x="52104" y="70485"/>
                </a:moveTo>
                <a:lnTo>
                  <a:pt x="48869" y="70485"/>
                </a:lnTo>
                <a:lnTo>
                  <a:pt x="46567" y="68183"/>
                </a:lnTo>
                <a:lnTo>
                  <a:pt x="46567" y="65815"/>
                </a:lnTo>
                <a:lnTo>
                  <a:pt x="49569" y="68817"/>
                </a:lnTo>
                <a:lnTo>
                  <a:pt x="53806" y="68817"/>
                </a:lnTo>
                <a:close/>
                <a:moveTo>
                  <a:pt x="50003" y="72586"/>
                </a:moveTo>
                <a:lnTo>
                  <a:pt x="48001" y="72586"/>
                </a:lnTo>
                <a:lnTo>
                  <a:pt x="46567" y="71152"/>
                </a:lnTo>
                <a:lnTo>
                  <a:pt x="46567" y="69317"/>
                </a:lnTo>
                <a:lnTo>
                  <a:pt x="48535" y="71285"/>
                </a:lnTo>
                <a:lnTo>
                  <a:pt x="51337" y="71285"/>
                </a:lnTo>
                <a:close/>
                <a:moveTo>
                  <a:pt x="49903" y="75588"/>
                </a:moveTo>
                <a:lnTo>
                  <a:pt x="50870" y="76589"/>
                </a:lnTo>
                <a:lnTo>
                  <a:pt x="47134" y="76589"/>
                </a:lnTo>
                <a:lnTo>
                  <a:pt x="49769" y="73920"/>
                </a:lnTo>
                <a:lnTo>
                  <a:pt x="49769" y="75321"/>
                </a:lnTo>
                <a:close/>
                <a:moveTo>
                  <a:pt x="49769" y="80025"/>
                </a:moveTo>
                <a:lnTo>
                  <a:pt x="47134" y="77356"/>
                </a:lnTo>
                <a:lnTo>
                  <a:pt x="50870" y="77356"/>
                </a:lnTo>
                <a:lnTo>
                  <a:pt x="49769" y="78457"/>
                </a:lnTo>
                <a:close/>
                <a:moveTo>
                  <a:pt x="38561" y="68817"/>
                </a:moveTo>
                <a:lnTo>
                  <a:pt x="42631" y="68817"/>
                </a:lnTo>
                <a:lnTo>
                  <a:pt x="42898" y="68683"/>
                </a:lnTo>
                <a:lnTo>
                  <a:pt x="45800" y="65815"/>
                </a:lnTo>
                <a:lnTo>
                  <a:pt x="45800" y="68183"/>
                </a:lnTo>
                <a:lnTo>
                  <a:pt x="43498" y="70485"/>
                </a:lnTo>
                <a:lnTo>
                  <a:pt x="40229" y="70485"/>
                </a:lnTo>
                <a:close/>
                <a:moveTo>
                  <a:pt x="42364" y="50570"/>
                </a:moveTo>
                <a:lnTo>
                  <a:pt x="44366" y="50570"/>
                </a:lnTo>
                <a:lnTo>
                  <a:pt x="45767" y="52005"/>
                </a:lnTo>
                <a:lnTo>
                  <a:pt x="45767" y="53873"/>
                </a:lnTo>
                <a:lnTo>
                  <a:pt x="43798" y="51905"/>
                </a:lnTo>
                <a:lnTo>
                  <a:pt x="41030" y="51905"/>
                </a:lnTo>
                <a:close/>
                <a:moveTo>
                  <a:pt x="42464" y="47568"/>
                </a:moveTo>
                <a:lnTo>
                  <a:pt x="41497" y="46568"/>
                </a:lnTo>
                <a:lnTo>
                  <a:pt x="45233" y="46568"/>
                </a:lnTo>
                <a:lnTo>
                  <a:pt x="42564" y="49236"/>
                </a:lnTo>
                <a:lnTo>
                  <a:pt x="42564" y="47835"/>
                </a:lnTo>
                <a:close/>
                <a:moveTo>
                  <a:pt x="42564" y="43132"/>
                </a:moveTo>
                <a:lnTo>
                  <a:pt x="45233" y="45800"/>
                </a:lnTo>
                <a:lnTo>
                  <a:pt x="41497" y="45800"/>
                </a:lnTo>
                <a:lnTo>
                  <a:pt x="42564" y="44700"/>
                </a:lnTo>
                <a:lnTo>
                  <a:pt x="42564" y="43132"/>
                </a:lnTo>
                <a:close/>
                <a:moveTo>
                  <a:pt x="53806" y="54340"/>
                </a:moveTo>
                <a:lnTo>
                  <a:pt x="49569" y="54340"/>
                </a:lnTo>
                <a:lnTo>
                  <a:pt x="46567" y="57342"/>
                </a:lnTo>
                <a:lnTo>
                  <a:pt x="46567" y="54974"/>
                </a:lnTo>
                <a:lnTo>
                  <a:pt x="48869" y="52672"/>
                </a:lnTo>
                <a:lnTo>
                  <a:pt x="52104" y="52672"/>
                </a:lnTo>
                <a:close/>
                <a:moveTo>
                  <a:pt x="56107" y="56675"/>
                </a:moveTo>
                <a:lnTo>
                  <a:pt x="50537" y="56675"/>
                </a:lnTo>
                <a:lnTo>
                  <a:pt x="46567" y="60611"/>
                </a:lnTo>
                <a:lnTo>
                  <a:pt x="46567" y="58476"/>
                </a:lnTo>
                <a:lnTo>
                  <a:pt x="49903" y="55140"/>
                </a:lnTo>
                <a:lnTo>
                  <a:pt x="54573" y="55140"/>
                </a:lnTo>
                <a:close/>
                <a:moveTo>
                  <a:pt x="68583" y="55140"/>
                </a:moveTo>
                <a:lnTo>
                  <a:pt x="73253" y="55140"/>
                </a:lnTo>
                <a:lnTo>
                  <a:pt x="76555" y="58443"/>
                </a:lnTo>
                <a:lnTo>
                  <a:pt x="76555" y="60611"/>
                </a:lnTo>
                <a:lnTo>
                  <a:pt x="72619" y="56675"/>
                </a:lnTo>
                <a:lnTo>
                  <a:pt x="67048" y="56675"/>
                </a:lnTo>
                <a:close/>
                <a:moveTo>
                  <a:pt x="71018" y="52672"/>
                </a:moveTo>
                <a:lnTo>
                  <a:pt x="74287" y="52672"/>
                </a:lnTo>
                <a:lnTo>
                  <a:pt x="76589" y="54974"/>
                </a:lnTo>
                <a:lnTo>
                  <a:pt x="76589" y="57342"/>
                </a:lnTo>
                <a:lnTo>
                  <a:pt x="73586" y="54340"/>
                </a:lnTo>
                <a:lnTo>
                  <a:pt x="69350" y="54340"/>
                </a:lnTo>
                <a:close/>
                <a:moveTo>
                  <a:pt x="73153" y="50570"/>
                </a:moveTo>
                <a:lnTo>
                  <a:pt x="75154" y="50570"/>
                </a:lnTo>
                <a:lnTo>
                  <a:pt x="76555" y="52005"/>
                </a:lnTo>
                <a:lnTo>
                  <a:pt x="76555" y="53873"/>
                </a:lnTo>
                <a:lnTo>
                  <a:pt x="74587" y="51905"/>
                </a:lnTo>
                <a:lnTo>
                  <a:pt x="71818" y="51905"/>
                </a:lnTo>
                <a:close/>
                <a:moveTo>
                  <a:pt x="73253" y="47568"/>
                </a:moveTo>
                <a:lnTo>
                  <a:pt x="72285" y="46568"/>
                </a:lnTo>
                <a:lnTo>
                  <a:pt x="76021" y="46568"/>
                </a:lnTo>
                <a:lnTo>
                  <a:pt x="73386" y="49236"/>
                </a:lnTo>
                <a:lnTo>
                  <a:pt x="73386" y="47835"/>
                </a:lnTo>
                <a:close/>
                <a:moveTo>
                  <a:pt x="73386" y="43132"/>
                </a:moveTo>
                <a:lnTo>
                  <a:pt x="76021" y="45800"/>
                </a:lnTo>
                <a:lnTo>
                  <a:pt x="72285" y="45800"/>
                </a:lnTo>
                <a:lnTo>
                  <a:pt x="73386" y="44700"/>
                </a:lnTo>
                <a:close/>
                <a:moveTo>
                  <a:pt x="84561" y="54340"/>
                </a:moveTo>
                <a:lnTo>
                  <a:pt x="80525" y="54340"/>
                </a:lnTo>
                <a:lnTo>
                  <a:pt x="80224" y="54473"/>
                </a:lnTo>
                <a:lnTo>
                  <a:pt x="77356" y="57342"/>
                </a:lnTo>
                <a:lnTo>
                  <a:pt x="77356" y="54974"/>
                </a:lnTo>
                <a:lnTo>
                  <a:pt x="79657" y="52672"/>
                </a:lnTo>
                <a:lnTo>
                  <a:pt x="82893" y="52672"/>
                </a:lnTo>
                <a:close/>
                <a:moveTo>
                  <a:pt x="86896" y="56675"/>
                </a:moveTo>
                <a:lnTo>
                  <a:pt x="81325" y="56675"/>
                </a:lnTo>
                <a:lnTo>
                  <a:pt x="77356" y="60611"/>
                </a:lnTo>
                <a:lnTo>
                  <a:pt x="77356" y="58476"/>
                </a:lnTo>
                <a:lnTo>
                  <a:pt x="80691" y="55140"/>
                </a:lnTo>
                <a:lnTo>
                  <a:pt x="85361" y="55140"/>
                </a:lnTo>
                <a:close/>
                <a:moveTo>
                  <a:pt x="99371" y="55140"/>
                </a:moveTo>
                <a:lnTo>
                  <a:pt x="104041" y="55140"/>
                </a:lnTo>
                <a:lnTo>
                  <a:pt x="107377" y="58443"/>
                </a:lnTo>
                <a:lnTo>
                  <a:pt x="107377" y="60611"/>
                </a:lnTo>
                <a:lnTo>
                  <a:pt x="103408" y="56675"/>
                </a:lnTo>
                <a:lnTo>
                  <a:pt x="97837" y="56675"/>
                </a:lnTo>
                <a:close/>
                <a:moveTo>
                  <a:pt x="101840" y="52672"/>
                </a:moveTo>
                <a:lnTo>
                  <a:pt x="105076" y="52672"/>
                </a:lnTo>
                <a:lnTo>
                  <a:pt x="107377" y="54974"/>
                </a:lnTo>
                <a:lnTo>
                  <a:pt x="107377" y="57342"/>
                </a:lnTo>
                <a:lnTo>
                  <a:pt x="104508" y="54473"/>
                </a:lnTo>
                <a:lnTo>
                  <a:pt x="104208" y="54340"/>
                </a:lnTo>
                <a:lnTo>
                  <a:pt x="100139" y="54340"/>
                </a:lnTo>
                <a:close/>
                <a:moveTo>
                  <a:pt x="103941" y="50570"/>
                </a:moveTo>
                <a:lnTo>
                  <a:pt x="105943" y="50570"/>
                </a:lnTo>
                <a:lnTo>
                  <a:pt x="107377" y="52005"/>
                </a:lnTo>
                <a:lnTo>
                  <a:pt x="107377" y="53873"/>
                </a:lnTo>
                <a:lnTo>
                  <a:pt x="105409" y="51905"/>
                </a:lnTo>
                <a:lnTo>
                  <a:pt x="102607" y="51905"/>
                </a:lnTo>
                <a:close/>
                <a:moveTo>
                  <a:pt x="104041" y="47568"/>
                </a:moveTo>
                <a:lnTo>
                  <a:pt x="103074" y="46568"/>
                </a:lnTo>
                <a:lnTo>
                  <a:pt x="106810" y="46568"/>
                </a:lnTo>
                <a:lnTo>
                  <a:pt x="104175" y="49236"/>
                </a:lnTo>
                <a:lnTo>
                  <a:pt x="104175" y="47835"/>
                </a:lnTo>
                <a:close/>
                <a:moveTo>
                  <a:pt x="104175" y="43132"/>
                </a:moveTo>
                <a:lnTo>
                  <a:pt x="106810" y="45800"/>
                </a:lnTo>
                <a:lnTo>
                  <a:pt x="103074" y="45800"/>
                </a:lnTo>
                <a:lnTo>
                  <a:pt x="104175" y="44700"/>
                </a:lnTo>
                <a:close/>
                <a:moveTo>
                  <a:pt x="115383" y="54340"/>
                </a:moveTo>
                <a:lnTo>
                  <a:pt x="111147" y="54340"/>
                </a:lnTo>
                <a:lnTo>
                  <a:pt x="108144" y="57342"/>
                </a:lnTo>
                <a:lnTo>
                  <a:pt x="108144" y="54974"/>
                </a:lnTo>
                <a:lnTo>
                  <a:pt x="110446" y="52672"/>
                </a:lnTo>
                <a:lnTo>
                  <a:pt x="113682" y="52672"/>
                </a:lnTo>
                <a:close/>
                <a:moveTo>
                  <a:pt x="117685" y="56675"/>
                </a:moveTo>
                <a:lnTo>
                  <a:pt x="112114" y="56675"/>
                </a:lnTo>
                <a:lnTo>
                  <a:pt x="108144" y="60611"/>
                </a:lnTo>
                <a:lnTo>
                  <a:pt x="108144" y="58476"/>
                </a:lnTo>
                <a:lnTo>
                  <a:pt x="111480" y="55140"/>
                </a:lnTo>
                <a:lnTo>
                  <a:pt x="116150" y="55140"/>
                </a:lnTo>
                <a:close/>
                <a:moveTo>
                  <a:pt x="130160" y="55140"/>
                </a:moveTo>
                <a:lnTo>
                  <a:pt x="134830" y="55140"/>
                </a:lnTo>
                <a:lnTo>
                  <a:pt x="138166" y="58443"/>
                </a:lnTo>
                <a:lnTo>
                  <a:pt x="138166" y="60611"/>
                </a:lnTo>
                <a:lnTo>
                  <a:pt x="134196" y="56675"/>
                </a:lnTo>
                <a:lnTo>
                  <a:pt x="128626" y="56675"/>
                </a:lnTo>
                <a:close/>
                <a:moveTo>
                  <a:pt x="132629" y="52672"/>
                </a:moveTo>
                <a:lnTo>
                  <a:pt x="135864" y="52672"/>
                </a:lnTo>
                <a:lnTo>
                  <a:pt x="138166" y="54974"/>
                </a:lnTo>
                <a:lnTo>
                  <a:pt x="138166" y="57342"/>
                </a:lnTo>
                <a:lnTo>
                  <a:pt x="135164" y="54340"/>
                </a:lnTo>
                <a:lnTo>
                  <a:pt x="130927" y="54340"/>
                </a:lnTo>
                <a:close/>
                <a:moveTo>
                  <a:pt x="134730" y="50570"/>
                </a:moveTo>
                <a:lnTo>
                  <a:pt x="136731" y="50570"/>
                </a:lnTo>
                <a:lnTo>
                  <a:pt x="138166" y="52005"/>
                </a:lnTo>
                <a:lnTo>
                  <a:pt x="138166" y="53873"/>
                </a:lnTo>
                <a:lnTo>
                  <a:pt x="136198" y="51905"/>
                </a:lnTo>
                <a:lnTo>
                  <a:pt x="133396" y="51905"/>
                </a:lnTo>
                <a:close/>
                <a:moveTo>
                  <a:pt x="134830" y="47568"/>
                </a:moveTo>
                <a:lnTo>
                  <a:pt x="133863" y="46568"/>
                </a:lnTo>
                <a:lnTo>
                  <a:pt x="137599" y="46568"/>
                </a:lnTo>
                <a:lnTo>
                  <a:pt x="134964" y="49236"/>
                </a:lnTo>
                <a:lnTo>
                  <a:pt x="134964" y="47835"/>
                </a:lnTo>
                <a:close/>
                <a:moveTo>
                  <a:pt x="134964" y="43132"/>
                </a:moveTo>
                <a:lnTo>
                  <a:pt x="137599" y="45800"/>
                </a:lnTo>
                <a:lnTo>
                  <a:pt x="133863" y="45800"/>
                </a:lnTo>
                <a:lnTo>
                  <a:pt x="134964" y="44700"/>
                </a:lnTo>
                <a:lnTo>
                  <a:pt x="134964" y="43132"/>
                </a:lnTo>
                <a:close/>
                <a:moveTo>
                  <a:pt x="146172" y="54340"/>
                </a:moveTo>
                <a:lnTo>
                  <a:pt x="142102" y="54340"/>
                </a:lnTo>
                <a:lnTo>
                  <a:pt x="141835" y="54473"/>
                </a:lnTo>
                <a:lnTo>
                  <a:pt x="138933" y="57342"/>
                </a:lnTo>
                <a:lnTo>
                  <a:pt x="138933" y="54974"/>
                </a:lnTo>
                <a:lnTo>
                  <a:pt x="141235" y="52672"/>
                </a:lnTo>
                <a:lnTo>
                  <a:pt x="144504" y="52672"/>
                </a:lnTo>
                <a:close/>
                <a:moveTo>
                  <a:pt x="148473" y="56675"/>
                </a:moveTo>
                <a:lnTo>
                  <a:pt x="142903" y="56675"/>
                </a:lnTo>
                <a:lnTo>
                  <a:pt x="138966" y="60611"/>
                </a:lnTo>
                <a:lnTo>
                  <a:pt x="138966" y="58476"/>
                </a:lnTo>
                <a:lnTo>
                  <a:pt x="142269" y="55140"/>
                </a:lnTo>
                <a:lnTo>
                  <a:pt x="146972" y="55140"/>
                </a:lnTo>
                <a:close/>
                <a:moveTo>
                  <a:pt x="160949" y="55140"/>
                </a:moveTo>
                <a:lnTo>
                  <a:pt x="165619" y="55140"/>
                </a:lnTo>
                <a:lnTo>
                  <a:pt x="168954" y="58443"/>
                </a:lnTo>
                <a:lnTo>
                  <a:pt x="168954" y="60611"/>
                </a:lnTo>
                <a:lnTo>
                  <a:pt x="164985" y="56675"/>
                </a:lnTo>
                <a:lnTo>
                  <a:pt x="159414" y="56675"/>
                </a:lnTo>
                <a:close/>
                <a:moveTo>
                  <a:pt x="163417" y="52672"/>
                </a:moveTo>
                <a:lnTo>
                  <a:pt x="166653" y="52672"/>
                </a:lnTo>
                <a:lnTo>
                  <a:pt x="168954" y="54974"/>
                </a:lnTo>
                <a:lnTo>
                  <a:pt x="168954" y="57342"/>
                </a:lnTo>
                <a:lnTo>
                  <a:pt x="166086" y="54473"/>
                </a:lnTo>
                <a:lnTo>
                  <a:pt x="165786" y="54340"/>
                </a:lnTo>
                <a:lnTo>
                  <a:pt x="161716" y="54340"/>
                </a:lnTo>
                <a:close/>
                <a:moveTo>
                  <a:pt x="165519" y="50570"/>
                </a:moveTo>
                <a:lnTo>
                  <a:pt x="167520" y="50570"/>
                </a:lnTo>
                <a:lnTo>
                  <a:pt x="168954" y="52005"/>
                </a:lnTo>
                <a:lnTo>
                  <a:pt x="168954" y="53873"/>
                </a:lnTo>
                <a:lnTo>
                  <a:pt x="166986" y="51905"/>
                </a:lnTo>
                <a:lnTo>
                  <a:pt x="164184" y="51905"/>
                </a:lnTo>
                <a:close/>
                <a:moveTo>
                  <a:pt x="165619" y="47568"/>
                </a:moveTo>
                <a:lnTo>
                  <a:pt x="164651" y="46568"/>
                </a:lnTo>
                <a:lnTo>
                  <a:pt x="168387" y="46568"/>
                </a:lnTo>
                <a:lnTo>
                  <a:pt x="165752" y="49236"/>
                </a:lnTo>
                <a:lnTo>
                  <a:pt x="165752" y="47835"/>
                </a:lnTo>
                <a:close/>
                <a:moveTo>
                  <a:pt x="165752" y="43132"/>
                </a:moveTo>
                <a:lnTo>
                  <a:pt x="168387" y="45800"/>
                </a:lnTo>
                <a:lnTo>
                  <a:pt x="164651" y="45800"/>
                </a:lnTo>
                <a:lnTo>
                  <a:pt x="165752" y="44700"/>
                </a:lnTo>
                <a:lnTo>
                  <a:pt x="165752" y="43132"/>
                </a:lnTo>
                <a:close/>
                <a:moveTo>
                  <a:pt x="176960" y="54340"/>
                </a:moveTo>
                <a:lnTo>
                  <a:pt x="172724" y="54340"/>
                </a:lnTo>
                <a:lnTo>
                  <a:pt x="169755" y="57342"/>
                </a:lnTo>
                <a:lnTo>
                  <a:pt x="169755" y="54974"/>
                </a:lnTo>
                <a:lnTo>
                  <a:pt x="172023" y="52672"/>
                </a:lnTo>
                <a:lnTo>
                  <a:pt x="175292" y="52672"/>
                </a:lnTo>
                <a:close/>
                <a:moveTo>
                  <a:pt x="179262" y="56675"/>
                </a:moveTo>
                <a:lnTo>
                  <a:pt x="173691" y="56675"/>
                </a:lnTo>
                <a:lnTo>
                  <a:pt x="169755" y="60611"/>
                </a:lnTo>
                <a:lnTo>
                  <a:pt x="169755" y="58476"/>
                </a:lnTo>
                <a:lnTo>
                  <a:pt x="173057" y="55140"/>
                </a:lnTo>
                <a:lnTo>
                  <a:pt x="177727" y="55140"/>
                </a:lnTo>
                <a:close/>
                <a:moveTo>
                  <a:pt x="191737" y="55140"/>
                </a:moveTo>
                <a:lnTo>
                  <a:pt x="196441" y="55140"/>
                </a:lnTo>
                <a:lnTo>
                  <a:pt x="199743" y="58443"/>
                </a:lnTo>
                <a:lnTo>
                  <a:pt x="199743" y="60611"/>
                </a:lnTo>
                <a:lnTo>
                  <a:pt x="195807" y="56675"/>
                </a:lnTo>
                <a:lnTo>
                  <a:pt x="190203" y="56675"/>
                </a:lnTo>
                <a:close/>
                <a:moveTo>
                  <a:pt x="194206" y="52672"/>
                </a:moveTo>
                <a:lnTo>
                  <a:pt x="197441" y="52672"/>
                </a:lnTo>
                <a:lnTo>
                  <a:pt x="199743" y="54974"/>
                </a:lnTo>
                <a:lnTo>
                  <a:pt x="199743" y="57342"/>
                </a:lnTo>
                <a:lnTo>
                  <a:pt x="196741" y="54340"/>
                </a:lnTo>
                <a:lnTo>
                  <a:pt x="192538" y="54340"/>
                </a:lnTo>
                <a:close/>
                <a:moveTo>
                  <a:pt x="196307" y="50570"/>
                </a:moveTo>
                <a:lnTo>
                  <a:pt x="198309" y="50570"/>
                </a:lnTo>
                <a:lnTo>
                  <a:pt x="199743" y="52005"/>
                </a:lnTo>
                <a:lnTo>
                  <a:pt x="199743" y="53873"/>
                </a:lnTo>
                <a:lnTo>
                  <a:pt x="197775" y="51905"/>
                </a:lnTo>
                <a:lnTo>
                  <a:pt x="195006" y="51905"/>
                </a:lnTo>
                <a:close/>
                <a:moveTo>
                  <a:pt x="196407" y="47568"/>
                </a:moveTo>
                <a:lnTo>
                  <a:pt x="195440" y="46568"/>
                </a:lnTo>
                <a:lnTo>
                  <a:pt x="199176" y="46568"/>
                </a:lnTo>
                <a:lnTo>
                  <a:pt x="196541" y="49236"/>
                </a:lnTo>
                <a:lnTo>
                  <a:pt x="196541" y="47835"/>
                </a:lnTo>
                <a:close/>
                <a:moveTo>
                  <a:pt x="196541" y="43132"/>
                </a:moveTo>
                <a:lnTo>
                  <a:pt x="199176" y="45800"/>
                </a:lnTo>
                <a:lnTo>
                  <a:pt x="195440" y="45800"/>
                </a:lnTo>
                <a:lnTo>
                  <a:pt x="196541" y="44700"/>
                </a:lnTo>
                <a:lnTo>
                  <a:pt x="196541" y="43132"/>
                </a:lnTo>
                <a:close/>
                <a:moveTo>
                  <a:pt x="200544" y="47135"/>
                </a:moveTo>
                <a:lnTo>
                  <a:pt x="203179" y="49770"/>
                </a:lnTo>
                <a:lnTo>
                  <a:pt x="201644" y="49770"/>
                </a:lnTo>
                <a:lnTo>
                  <a:pt x="200544" y="50871"/>
                </a:lnTo>
                <a:close/>
                <a:moveTo>
                  <a:pt x="200544" y="52005"/>
                </a:moveTo>
                <a:lnTo>
                  <a:pt x="201945" y="50570"/>
                </a:lnTo>
                <a:lnTo>
                  <a:pt x="203979" y="50570"/>
                </a:lnTo>
                <a:lnTo>
                  <a:pt x="205280" y="51905"/>
                </a:lnTo>
                <a:lnTo>
                  <a:pt x="202512" y="51905"/>
                </a:lnTo>
                <a:lnTo>
                  <a:pt x="200544" y="53873"/>
                </a:lnTo>
                <a:close/>
                <a:moveTo>
                  <a:pt x="203746" y="47835"/>
                </a:moveTo>
                <a:lnTo>
                  <a:pt x="203746" y="49203"/>
                </a:lnTo>
                <a:lnTo>
                  <a:pt x="201077" y="46568"/>
                </a:lnTo>
                <a:lnTo>
                  <a:pt x="204847" y="46568"/>
                </a:lnTo>
                <a:lnTo>
                  <a:pt x="203846" y="47568"/>
                </a:lnTo>
                <a:close/>
                <a:moveTo>
                  <a:pt x="201077" y="45800"/>
                </a:moveTo>
                <a:lnTo>
                  <a:pt x="203746" y="43132"/>
                </a:lnTo>
                <a:lnTo>
                  <a:pt x="203746" y="44700"/>
                </a:lnTo>
                <a:lnTo>
                  <a:pt x="204847" y="45800"/>
                </a:lnTo>
                <a:lnTo>
                  <a:pt x="201077" y="45800"/>
                </a:lnTo>
                <a:close/>
                <a:moveTo>
                  <a:pt x="200544" y="45233"/>
                </a:moveTo>
                <a:lnTo>
                  <a:pt x="200544" y="41497"/>
                </a:lnTo>
                <a:lnTo>
                  <a:pt x="201644" y="42598"/>
                </a:lnTo>
                <a:lnTo>
                  <a:pt x="201778" y="42598"/>
                </a:lnTo>
                <a:lnTo>
                  <a:pt x="203179" y="42598"/>
                </a:lnTo>
                <a:close/>
                <a:moveTo>
                  <a:pt x="199743" y="45233"/>
                </a:moveTo>
                <a:lnTo>
                  <a:pt x="197108" y="42598"/>
                </a:lnTo>
                <a:lnTo>
                  <a:pt x="198476" y="42598"/>
                </a:lnTo>
                <a:lnTo>
                  <a:pt x="198776" y="42465"/>
                </a:lnTo>
                <a:lnTo>
                  <a:pt x="199743" y="41497"/>
                </a:lnTo>
                <a:lnTo>
                  <a:pt x="199743" y="45233"/>
                </a:lnTo>
                <a:close/>
                <a:moveTo>
                  <a:pt x="199743" y="47135"/>
                </a:moveTo>
                <a:lnTo>
                  <a:pt x="199743" y="50871"/>
                </a:lnTo>
                <a:lnTo>
                  <a:pt x="198776" y="49903"/>
                </a:lnTo>
                <a:lnTo>
                  <a:pt x="198476" y="49770"/>
                </a:lnTo>
                <a:lnTo>
                  <a:pt x="197108" y="49770"/>
                </a:lnTo>
                <a:close/>
                <a:moveTo>
                  <a:pt x="168954" y="76022"/>
                </a:moveTo>
                <a:lnTo>
                  <a:pt x="166319" y="73387"/>
                </a:lnTo>
                <a:lnTo>
                  <a:pt x="167854" y="73387"/>
                </a:lnTo>
                <a:lnTo>
                  <a:pt x="168954" y="72286"/>
                </a:lnTo>
                <a:close/>
                <a:moveTo>
                  <a:pt x="138166" y="76022"/>
                </a:moveTo>
                <a:lnTo>
                  <a:pt x="135531" y="73387"/>
                </a:lnTo>
                <a:lnTo>
                  <a:pt x="136898" y="73387"/>
                </a:lnTo>
                <a:lnTo>
                  <a:pt x="137165" y="73253"/>
                </a:lnTo>
                <a:lnTo>
                  <a:pt x="138166" y="72286"/>
                </a:lnTo>
                <a:lnTo>
                  <a:pt x="138166" y="76022"/>
                </a:lnTo>
                <a:close/>
                <a:moveTo>
                  <a:pt x="107377" y="76022"/>
                </a:moveTo>
                <a:lnTo>
                  <a:pt x="104709" y="73387"/>
                </a:lnTo>
                <a:lnTo>
                  <a:pt x="106276" y="73387"/>
                </a:lnTo>
                <a:lnTo>
                  <a:pt x="107377" y="72286"/>
                </a:lnTo>
                <a:close/>
                <a:moveTo>
                  <a:pt x="76589" y="76022"/>
                </a:moveTo>
                <a:lnTo>
                  <a:pt x="73920" y="73387"/>
                </a:lnTo>
                <a:lnTo>
                  <a:pt x="75321" y="73387"/>
                </a:lnTo>
                <a:lnTo>
                  <a:pt x="75588" y="73253"/>
                </a:lnTo>
                <a:lnTo>
                  <a:pt x="76555" y="72286"/>
                </a:lnTo>
                <a:lnTo>
                  <a:pt x="76555" y="76022"/>
                </a:lnTo>
                <a:close/>
                <a:moveTo>
                  <a:pt x="77356" y="47135"/>
                </a:moveTo>
                <a:lnTo>
                  <a:pt x="80024" y="49770"/>
                </a:lnTo>
                <a:lnTo>
                  <a:pt x="78457" y="49770"/>
                </a:lnTo>
                <a:lnTo>
                  <a:pt x="77356" y="50871"/>
                </a:lnTo>
                <a:close/>
                <a:moveTo>
                  <a:pt x="108144" y="47135"/>
                </a:moveTo>
                <a:lnTo>
                  <a:pt x="110813" y="49770"/>
                </a:lnTo>
                <a:lnTo>
                  <a:pt x="109412" y="49770"/>
                </a:lnTo>
                <a:lnTo>
                  <a:pt x="109145" y="49903"/>
                </a:lnTo>
                <a:lnTo>
                  <a:pt x="108144" y="50871"/>
                </a:lnTo>
                <a:lnTo>
                  <a:pt x="108144" y="47135"/>
                </a:lnTo>
                <a:close/>
                <a:moveTo>
                  <a:pt x="138933" y="47135"/>
                </a:moveTo>
                <a:lnTo>
                  <a:pt x="141602" y="49770"/>
                </a:lnTo>
                <a:lnTo>
                  <a:pt x="140034" y="49770"/>
                </a:lnTo>
                <a:lnTo>
                  <a:pt x="138933" y="50871"/>
                </a:lnTo>
                <a:close/>
                <a:moveTo>
                  <a:pt x="169755" y="47135"/>
                </a:moveTo>
                <a:lnTo>
                  <a:pt x="172390" y="49770"/>
                </a:lnTo>
                <a:lnTo>
                  <a:pt x="170989" y="49770"/>
                </a:lnTo>
                <a:lnTo>
                  <a:pt x="170722" y="49903"/>
                </a:lnTo>
                <a:lnTo>
                  <a:pt x="169755" y="50871"/>
                </a:lnTo>
                <a:lnTo>
                  <a:pt x="169755" y="47135"/>
                </a:lnTo>
                <a:close/>
                <a:moveTo>
                  <a:pt x="188969" y="65381"/>
                </a:moveTo>
                <a:lnTo>
                  <a:pt x="187668" y="64080"/>
                </a:lnTo>
                <a:lnTo>
                  <a:pt x="187668" y="62779"/>
                </a:lnTo>
                <a:lnTo>
                  <a:pt x="188502" y="61979"/>
                </a:lnTo>
                <a:lnTo>
                  <a:pt x="190303" y="61979"/>
                </a:lnTo>
                <a:lnTo>
                  <a:pt x="188969" y="63313"/>
                </a:lnTo>
                <a:lnTo>
                  <a:pt x="188969" y="65381"/>
                </a:lnTo>
                <a:close/>
                <a:moveTo>
                  <a:pt x="184732" y="64614"/>
                </a:moveTo>
                <a:lnTo>
                  <a:pt x="183865" y="63713"/>
                </a:lnTo>
                <a:lnTo>
                  <a:pt x="182598" y="63713"/>
                </a:lnTo>
                <a:lnTo>
                  <a:pt x="182598" y="62646"/>
                </a:lnTo>
                <a:lnTo>
                  <a:pt x="182464" y="62346"/>
                </a:lnTo>
                <a:lnTo>
                  <a:pt x="181697" y="61578"/>
                </a:lnTo>
                <a:lnTo>
                  <a:pt x="182464" y="60811"/>
                </a:lnTo>
                <a:lnTo>
                  <a:pt x="182598" y="60544"/>
                </a:lnTo>
                <a:lnTo>
                  <a:pt x="182598" y="59443"/>
                </a:lnTo>
                <a:lnTo>
                  <a:pt x="183865" y="59443"/>
                </a:lnTo>
                <a:lnTo>
                  <a:pt x="184732" y="58543"/>
                </a:lnTo>
                <a:lnTo>
                  <a:pt x="185633" y="59443"/>
                </a:lnTo>
                <a:lnTo>
                  <a:pt x="186901" y="59443"/>
                </a:lnTo>
                <a:lnTo>
                  <a:pt x="186901" y="60544"/>
                </a:lnTo>
                <a:lnTo>
                  <a:pt x="187001" y="60811"/>
                </a:lnTo>
                <a:lnTo>
                  <a:pt x="187768" y="61578"/>
                </a:lnTo>
                <a:lnTo>
                  <a:pt x="187001" y="62346"/>
                </a:lnTo>
                <a:lnTo>
                  <a:pt x="186901" y="62646"/>
                </a:lnTo>
                <a:lnTo>
                  <a:pt x="186901" y="63713"/>
                </a:lnTo>
                <a:lnTo>
                  <a:pt x="185633" y="63713"/>
                </a:lnTo>
                <a:close/>
                <a:moveTo>
                  <a:pt x="180529" y="65381"/>
                </a:moveTo>
                <a:lnTo>
                  <a:pt x="180529" y="63313"/>
                </a:lnTo>
                <a:lnTo>
                  <a:pt x="179162" y="61979"/>
                </a:lnTo>
                <a:lnTo>
                  <a:pt x="180963" y="61979"/>
                </a:lnTo>
                <a:lnTo>
                  <a:pt x="181797" y="62813"/>
                </a:lnTo>
                <a:lnTo>
                  <a:pt x="181797" y="64113"/>
                </a:lnTo>
                <a:close/>
                <a:moveTo>
                  <a:pt x="158180" y="65381"/>
                </a:moveTo>
                <a:lnTo>
                  <a:pt x="156879" y="64080"/>
                </a:lnTo>
                <a:lnTo>
                  <a:pt x="156879" y="62779"/>
                </a:lnTo>
                <a:lnTo>
                  <a:pt x="157713" y="61979"/>
                </a:lnTo>
                <a:lnTo>
                  <a:pt x="159514" y="61979"/>
                </a:lnTo>
                <a:lnTo>
                  <a:pt x="158180" y="63313"/>
                </a:lnTo>
                <a:lnTo>
                  <a:pt x="158180" y="65381"/>
                </a:lnTo>
                <a:close/>
                <a:moveTo>
                  <a:pt x="153944" y="64614"/>
                </a:moveTo>
                <a:lnTo>
                  <a:pt x="153076" y="63713"/>
                </a:lnTo>
                <a:lnTo>
                  <a:pt x="151809" y="63713"/>
                </a:lnTo>
                <a:lnTo>
                  <a:pt x="151809" y="62646"/>
                </a:lnTo>
                <a:lnTo>
                  <a:pt x="151675" y="62346"/>
                </a:lnTo>
                <a:lnTo>
                  <a:pt x="150908" y="61578"/>
                </a:lnTo>
                <a:lnTo>
                  <a:pt x="151675" y="60811"/>
                </a:lnTo>
                <a:lnTo>
                  <a:pt x="151809" y="60544"/>
                </a:lnTo>
                <a:lnTo>
                  <a:pt x="151809" y="59443"/>
                </a:lnTo>
                <a:lnTo>
                  <a:pt x="153076" y="59443"/>
                </a:lnTo>
                <a:lnTo>
                  <a:pt x="153944" y="58543"/>
                </a:lnTo>
                <a:lnTo>
                  <a:pt x="154844" y="59443"/>
                </a:lnTo>
                <a:lnTo>
                  <a:pt x="156112" y="59443"/>
                </a:lnTo>
                <a:lnTo>
                  <a:pt x="156112" y="60544"/>
                </a:lnTo>
                <a:lnTo>
                  <a:pt x="156212" y="60811"/>
                </a:lnTo>
                <a:lnTo>
                  <a:pt x="156979" y="61578"/>
                </a:lnTo>
                <a:lnTo>
                  <a:pt x="156212" y="62346"/>
                </a:lnTo>
                <a:lnTo>
                  <a:pt x="156112" y="62646"/>
                </a:lnTo>
                <a:lnTo>
                  <a:pt x="156112" y="63713"/>
                </a:lnTo>
                <a:lnTo>
                  <a:pt x="154844" y="63713"/>
                </a:lnTo>
                <a:close/>
                <a:moveTo>
                  <a:pt x="149741" y="65381"/>
                </a:moveTo>
                <a:lnTo>
                  <a:pt x="149741" y="63313"/>
                </a:lnTo>
                <a:lnTo>
                  <a:pt x="148373" y="61979"/>
                </a:lnTo>
                <a:lnTo>
                  <a:pt x="150174" y="61979"/>
                </a:lnTo>
                <a:lnTo>
                  <a:pt x="151008" y="62813"/>
                </a:lnTo>
                <a:lnTo>
                  <a:pt x="151008" y="64113"/>
                </a:lnTo>
                <a:close/>
                <a:moveTo>
                  <a:pt x="127391" y="65381"/>
                </a:moveTo>
                <a:lnTo>
                  <a:pt x="126091" y="64080"/>
                </a:lnTo>
                <a:lnTo>
                  <a:pt x="126091" y="62779"/>
                </a:lnTo>
                <a:lnTo>
                  <a:pt x="126924" y="61979"/>
                </a:lnTo>
                <a:lnTo>
                  <a:pt x="128726" y="61979"/>
                </a:lnTo>
                <a:lnTo>
                  <a:pt x="127358" y="63313"/>
                </a:lnTo>
                <a:lnTo>
                  <a:pt x="127358" y="65381"/>
                </a:lnTo>
                <a:close/>
                <a:moveTo>
                  <a:pt x="123155" y="64614"/>
                </a:moveTo>
                <a:lnTo>
                  <a:pt x="122254" y="63713"/>
                </a:lnTo>
                <a:lnTo>
                  <a:pt x="121020" y="63713"/>
                </a:lnTo>
                <a:lnTo>
                  <a:pt x="121020" y="62646"/>
                </a:lnTo>
                <a:lnTo>
                  <a:pt x="120887" y="62346"/>
                </a:lnTo>
                <a:lnTo>
                  <a:pt x="120120" y="61578"/>
                </a:lnTo>
                <a:lnTo>
                  <a:pt x="120887" y="60811"/>
                </a:lnTo>
                <a:lnTo>
                  <a:pt x="121020" y="60544"/>
                </a:lnTo>
                <a:lnTo>
                  <a:pt x="121020" y="59443"/>
                </a:lnTo>
                <a:lnTo>
                  <a:pt x="122254" y="59443"/>
                </a:lnTo>
                <a:lnTo>
                  <a:pt x="123155" y="58543"/>
                </a:lnTo>
                <a:lnTo>
                  <a:pt x="124056" y="59443"/>
                </a:lnTo>
                <a:lnTo>
                  <a:pt x="125290" y="59443"/>
                </a:lnTo>
                <a:lnTo>
                  <a:pt x="125290" y="60544"/>
                </a:lnTo>
                <a:lnTo>
                  <a:pt x="125423" y="60811"/>
                </a:lnTo>
                <a:lnTo>
                  <a:pt x="126191" y="61578"/>
                </a:lnTo>
                <a:lnTo>
                  <a:pt x="125423" y="62346"/>
                </a:lnTo>
                <a:lnTo>
                  <a:pt x="125290" y="62646"/>
                </a:lnTo>
                <a:lnTo>
                  <a:pt x="125290" y="63713"/>
                </a:lnTo>
                <a:lnTo>
                  <a:pt x="124056" y="63713"/>
                </a:lnTo>
                <a:close/>
                <a:moveTo>
                  <a:pt x="118952" y="65381"/>
                </a:moveTo>
                <a:lnTo>
                  <a:pt x="118952" y="63313"/>
                </a:lnTo>
                <a:lnTo>
                  <a:pt x="117584" y="61979"/>
                </a:lnTo>
                <a:lnTo>
                  <a:pt x="119386" y="61979"/>
                </a:lnTo>
                <a:lnTo>
                  <a:pt x="120220" y="62813"/>
                </a:lnTo>
                <a:lnTo>
                  <a:pt x="120220" y="64113"/>
                </a:lnTo>
                <a:close/>
                <a:moveTo>
                  <a:pt x="96569" y="65381"/>
                </a:moveTo>
                <a:lnTo>
                  <a:pt x="95302" y="64080"/>
                </a:lnTo>
                <a:lnTo>
                  <a:pt x="95302" y="62779"/>
                </a:lnTo>
                <a:lnTo>
                  <a:pt x="96136" y="61979"/>
                </a:lnTo>
                <a:lnTo>
                  <a:pt x="97937" y="61979"/>
                </a:lnTo>
                <a:lnTo>
                  <a:pt x="96569" y="63313"/>
                </a:lnTo>
                <a:lnTo>
                  <a:pt x="96569" y="65381"/>
                </a:lnTo>
                <a:close/>
                <a:moveTo>
                  <a:pt x="92366" y="64614"/>
                </a:moveTo>
                <a:lnTo>
                  <a:pt x="91466" y="63713"/>
                </a:lnTo>
                <a:lnTo>
                  <a:pt x="90232" y="63713"/>
                </a:lnTo>
                <a:lnTo>
                  <a:pt x="90232" y="62646"/>
                </a:lnTo>
                <a:lnTo>
                  <a:pt x="90098" y="62346"/>
                </a:lnTo>
                <a:lnTo>
                  <a:pt x="89331" y="61578"/>
                </a:lnTo>
                <a:lnTo>
                  <a:pt x="90098" y="60811"/>
                </a:lnTo>
                <a:lnTo>
                  <a:pt x="90232" y="60544"/>
                </a:lnTo>
                <a:lnTo>
                  <a:pt x="90232" y="59443"/>
                </a:lnTo>
                <a:lnTo>
                  <a:pt x="91466" y="59443"/>
                </a:lnTo>
                <a:lnTo>
                  <a:pt x="92366" y="58543"/>
                </a:lnTo>
                <a:lnTo>
                  <a:pt x="93267" y="59443"/>
                </a:lnTo>
                <a:lnTo>
                  <a:pt x="94501" y="59443"/>
                </a:lnTo>
                <a:lnTo>
                  <a:pt x="94501" y="60544"/>
                </a:lnTo>
                <a:lnTo>
                  <a:pt x="94635" y="60811"/>
                </a:lnTo>
                <a:lnTo>
                  <a:pt x="95402" y="61578"/>
                </a:lnTo>
                <a:lnTo>
                  <a:pt x="94635" y="62346"/>
                </a:lnTo>
                <a:lnTo>
                  <a:pt x="94501" y="62646"/>
                </a:lnTo>
                <a:lnTo>
                  <a:pt x="94501" y="63713"/>
                </a:lnTo>
                <a:lnTo>
                  <a:pt x="93267" y="63713"/>
                </a:lnTo>
                <a:close/>
                <a:moveTo>
                  <a:pt x="88130" y="65381"/>
                </a:moveTo>
                <a:lnTo>
                  <a:pt x="88130" y="63313"/>
                </a:lnTo>
                <a:lnTo>
                  <a:pt x="86796" y="61979"/>
                </a:lnTo>
                <a:lnTo>
                  <a:pt x="88597" y="61979"/>
                </a:lnTo>
                <a:lnTo>
                  <a:pt x="89431" y="62813"/>
                </a:lnTo>
                <a:lnTo>
                  <a:pt x="89431" y="64113"/>
                </a:lnTo>
                <a:close/>
                <a:moveTo>
                  <a:pt x="65781" y="65381"/>
                </a:moveTo>
                <a:lnTo>
                  <a:pt x="64513" y="64080"/>
                </a:lnTo>
                <a:lnTo>
                  <a:pt x="64513" y="62779"/>
                </a:lnTo>
                <a:lnTo>
                  <a:pt x="65347" y="61979"/>
                </a:lnTo>
                <a:lnTo>
                  <a:pt x="67148" y="61979"/>
                </a:lnTo>
                <a:lnTo>
                  <a:pt x="65781" y="63313"/>
                </a:lnTo>
                <a:lnTo>
                  <a:pt x="65781" y="65381"/>
                </a:lnTo>
                <a:close/>
                <a:moveTo>
                  <a:pt x="61578" y="64614"/>
                </a:moveTo>
                <a:lnTo>
                  <a:pt x="60677" y="63713"/>
                </a:lnTo>
                <a:lnTo>
                  <a:pt x="59410" y="63713"/>
                </a:lnTo>
                <a:lnTo>
                  <a:pt x="59410" y="62646"/>
                </a:lnTo>
                <a:lnTo>
                  <a:pt x="59310" y="62346"/>
                </a:lnTo>
                <a:lnTo>
                  <a:pt x="58542" y="61578"/>
                </a:lnTo>
                <a:lnTo>
                  <a:pt x="59310" y="60811"/>
                </a:lnTo>
                <a:lnTo>
                  <a:pt x="59410" y="60544"/>
                </a:lnTo>
                <a:lnTo>
                  <a:pt x="59410" y="59443"/>
                </a:lnTo>
                <a:lnTo>
                  <a:pt x="60677" y="59443"/>
                </a:lnTo>
                <a:lnTo>
                  <a:pt x="61578" y="58543"/>
                </a:lnTo>
                <a:lnTo>
                  <a:pt x="62445" y="59443"/>
                </a:lnTo>
                <a:lnTo>
                  <a:pt x="63713" y="59443"/>
                </a:lnTo>
                <a:lnTo>
                  <a:pt x="63713" y="60544"/>
                </a:lnTo>
                <a:lnTo>
                  <a:pt x="63846" y="60811"/>
                </a:lnTo>
                <a:lnTo>
                  <a:pt x="64613" y="61578"/>
                </a:lnTo>
                <a:lnTo>
                  <a:pt x="63846" y="62346"/>
                </a:lnTo>
                <a:lnTo>
                  <a:pt x="63713" y="62646"/>
                </a:lnTo>
                <a:lnTo>
                  <a:pt x="63713" y="63713"/>
                </a:lnTo>
                <a:lnTo>
                  <a:pt x="62445" y="63713"/>
                </a:lnTo>
                <a:close/>
                <a:moveTo>
                  <a:pt x="57341" y="65381"/>
                </a:moveTo>
                <a:lnTo>
                  <a:pt x="57341" y="63313"/>
                </a:lnTo>
                <a:lnTo>
                  <a:pt x="56007" y="61979"/>
                </a:lnTo>
                <a:lnTo>
                  <a:pt x="57808" y="61979"/>
                </a:lnTo>
                <a:lnTo>
                  <a:pt x="58642" y="62813"/>
                </a:lnTo>
                <a:lnTo>
                  <a:pt x="58642" y="64113"/>
                </a:lnTo>
                <a:close/>
                <a:moveTo>
                  <a:pt x="57341" y="57776"/>
                </a:moveTo>
                <a:lnTo>
                  <a:pt x="58642" y="59077"/>
                </a:lnTo>
                <a:lnTo>
                  <a:pt x="58642" y="60377"/>
                </a:lnTo>
                <a:lnTo>
                  <a:pt x="57808" y="61178"/>
                </a:lnTo>
                <a:lnTo>
                  <a:pt x="56007" y="61178"/>
                </a:lnTo>
                <a:lnTo>
                  <a:pt x="57341" y="59844"/>
                </a:lnTo>
                <a:close/>
                <a:moveTo>
                  <a:pt x="65781" y="57776"/>
                </a:moveTo>
                <a:lnTo>
                  <a:pt x="65781" y="59844"/>
                </a:lnTo>
                <a:lnTo>
                  <a:pt x="67148" y="61178"/>
                </a:lnTo>
                <a:lnTo>
                  <a:pt x="65347" y="61178"/>
                </a:lnTo>
                <a:lnTo>
                  <a:pt x="64513" y="60344"/>
                </a:lnTo>
                <a:lnTo>
                  <a:pt x="64513" y="59043"/>
                </a:lnTo>
                <a:close/>
                <a:moveTo>
                  <a:pt x="88130" y="57776"/>
                </a:moveTo>
                <a:lnTo>
                  <a:pt x="89431" y="59077"/>
                </a:lnTo>
                <a:lnTo>
                  <a:pt x="89431" y="60377"/>
                </a:lnTo>
                <a:lnTo>
                  <a:pt x="88597" y="61178"/>
                </a:lnTo>
                <a:lnTo>
                  <a:pt x="86796" y="61178"/>
                </a:lnTo>
                <a:lnTo>
                  <a:pt x="88130" y="59844"/>
                </a:lnTo>
                <a:lnTo>
                  <a:pt x="88130" y="57776"/>
                </a:lnTo>
                <a:close/>
                <a:moveTo>
                  <a:pt x="96569" y="57776"/>
                </a:moveTo>
                <a:lnTo>
                  <a:pt x="96569" y="59844"/>
                </a:lnTo>
                <a:lnTo>
                  <a:pt x="97937" y="61178"/>
                </a:lnTo>
                <a:lnTo>
                  <a:pt x="96136" y="61178"/>
                </a:lnTo>
                <a:lnTo>
                  <a:pt x="95302" y="60377"/>
                </a:lnTo>
                <a:lnTo>
                  <a:pt x="95302" y="59077"/>
                </a:lnTo>
                <a:close/>
                <a:moveTo>
                  <a:pt x="118952" y="57776"/>
                </a:moveTo>
                <a:lnTo>
                  <a:pt x="120220" y="59077"/>
                </a:lnTo>
                <a:lnTo>
                  <a:pt x="120220" y="60377"/>
                </a:lnTo>
                <a:lnTo>
                  <a:pt x="119386" y="61178"/>
                </a:lnTo>
                <a:lnTo>
                  <a:pt x="117584" y="61178"/>
                </a:lnTo>
                <a:lnTo>
                  <a:pt x="118952" y="59844"/>
                </a:lnTo>
                <a:lnTo>
                  <a:pt x="118952" y="57776"/>
                </a:lnTo>
                <a:close/>
                <a:moveTo>
                  <a:pt x="127391" y="57776"/>
                </a:moveTo>
                <a:lnTo>
                  <a:pt x="127391" y="59844"/>
                </a:lnTo>
                <a:lnTo>
                  <a:pt x="128726" y="61178"/>
                </a:lnTo>
                <a:lnTo>
                  <a:pt x="126924" y="61178"/>
                </a:lnTo>
                <a:lnTo>
                  <a:pt x="126091" y="60344"/>
                </a:lnTo>
                <a:lnTo>
                  <a:pt x="126091" y="59043"/>
                </a:lnTo>
                <a:close/>
                <a:moveTo>
                  <a:pt x="149741" y="57776"/>
                </a:moveTo>
                <a:lnTo>
                  <a:pt x="151008" y="59077"/>
                </a:lnTo>
                <a:lnTo>
                  <a:pt x="151008" y="60377"/>
                </a:lnTo>
                <a:lnTo>
                  <a:pt x="150174" y="61178"/>
                </a:lnTo>
                <a:lnTo>
                  <a:pt x="148373" y="61178"/>
                </a:lnTo>
                <a:lnTo>
                  <a:pt x="149741" y="59844"/>
                </a:lnTo>
                <a:lnTo>
                  <a:pt x="149741" y="57776"/>
                </a:lnTo>
                <a:close/>
                <a:moveTo>
                  <a:pt x="158180" y="57776"/>
                </a:moveTo>
                <a:lnTo>
                  <a:pt x="158180" y="59844"/>
                </a:lnTo>
                <a:lnTo>
                  <a:pt x="159514" y="61178"/>
                </a:lnTo>
                <a:lnTo>
                  <a:pt x="157713" y="61178"/>
                </a:lnTo>
                <a:lnTo>
                  <a:pt x="156879" y="60344"/>
                </a:lnTo>
                <a:lnTo>
                  <a:pt x="156879" y="59043"/>
                </a:lnTo>
                <a:close/>
                <a:moveTo>
                  <a:pt x="180529" y="57776"/>
                </a:moveTo>
                <a:lnTo>
                  <a:pt x="181797" y="59077"/>
                </a:lnTo>
                <a:lnTo>
                  <a:pt x="181797" y="60377"/>
                </a:lnTo>
                <a:lnTo>
                  <a:pt x="180963" y="61178"/>
                </a:lnTo>
                <a:lnTo>
                  <a:pt x="179162" y="61178"/>
                </a:lnTo>
                <a:lnTo>
                  <a:pt x="180529" y="59844"/>
                </a:lnTo>
                <a:lnTo>
                  <a:pt x="180529" y="57776"/>
                </a:lnTo>
                <a:close/>
                <a:moveTo>
                  <a:pt x="188969" y="57776"/>
                </a:moveTo>
                <a:lnTo>
                  <a:pt x="188969" y="59844"/>
                </a:lnTo>
                <a:lnTo>
                  <a:pt x="190303" y="61178"/>
                </a:lnTo>
                <a:lnTo>
                  <a:pt x="188502" y="61178"/>
                </a:lnTo>
                <a:lnTo>
                  <a:pt x="187668" y="60344"/>
                </a:lnTo>
                <a:lnTo>
                  <a:pt x="187668" y="59043"/>
                </a:lnTo>
                <a:close/>
                <a:moveTo>
                  <a:pt x="191437" y="61178"/>
                </a:moveTo>
                <a:lnTo>
                  <a:pt x="189736" y="59510"/>
                </a:lnTo>
                <a:lnTo>
                  <a:pt x="189736" y="57475"/>
                </a:lnTo>
                <a:lnTo>
                  <a:pt x="195473" y="57475"/>
                </a:lnTo>
                <a:lnTo>
                  <a:pt x="199176" y="61178"/>
                </a:lnTo>
                <a:close/>
                <a:moveTo>
                  <a:pt x="187268" y="58643"/>
                </a:moveTo>
                <a:lnTo>
                  <a:pt x="185967" y="58643"/>
                </a:lnTo>
                <a:lnTo>
                  <a:pt x="185133" y="57809"/>
                </a:lnTo>
                <a:lnTo>
                  <a:pt x="185133" y="56008"/>
                </a:lnTo>
                <a:lnTo>
                  <a:pt x="186367" y="57242"/>
                </a:lnTo>
                <a:lnTo>
                  <a:pt x="186667" y="57375"/>
                </a:lnTo>
                <a:lnTo>
                  <a:pt x="188535" y="57375"/>
                </a:lnTo>
                <a:close/>
                <a:moveTo>
                  <a:pt x="184332" y="57809"/>
                </a:moveTo>
                <a:lnTo>
                  <a:pt x="183532" y="58643"/>
                </a:lnTo>
                <a:lnTo>
                  <a:pt x="182231" y="58643"/>
                </a:lnTo>
                <a:lnTo>
                  <a:pt x="180930" y="57375"/>
                </a:lnTo>
                <a:lnTo>
                  <a:pt x="182831" y="57375"/>
                </a:lnTo>
                <a:lnTo>
                  <a:pt x="183098" y="57242"/>
                </a:lnTo>
                <a:lnTo>
                  <a:pt x="184332" y="56008"/>
                </a:lnTo>
                <a:close/>
                <a:moveTo>
                  <a:pt x="179729" y="59510"/>
                </a:moveTo>
                <a:lnTo>
                  <a:pt x="178061" y="61178"/>
                </a:lnTo>
                <a:lnTo>
                  <a:pt x="170289" y="61178"/>
                </a:lnTo>
                <a:lnTo>
                  <a:pt x="174025" y="57475"/>
                </a:lnTo>
                <a:lnTo>
                  <a:pt x="179729" y="57475"/>
                </a:lnTo>
                <a:lnTo>
                  <a:pt x="179729" y="59510"/>
                </a:lnTo>
                <a:close/>
                <a:moveTo>
                  <a:pt x="160649" y="61178"/>
                </a:moveTo>
                <a:lnTo>
                  <a:pt x="158947" y="59510"/>
                </a:lnTo>
                <a:lnTo>
                  <a:pt x="158947" y="57475"/>
                </a:lnTo>
                <a:lnTo>
                  <a:pt x="164685" y="57475"/>
                </a:lnTo>
                <a:lnTo>
                  <a:pt x="168387" y="61178"/>
                </a:lnTo>
                <a:close/>
                <a:moveTo>
                  <a:pt x="156479" y="58643"/>
                </a:moveTo>
                <a:lnTo>
                  <a:pt x="155178" y="58643"/>
                </a:lnTo>
                <a:lnTo>
                  <a:pt x="154344" y="57809"/>
                </a:lnTo>
                <a:lnTo>
                  <a:pt x="154344" y="56008"/>
                </a:lnTo>
                <a:lnTo>
                  <a:pt x="155578" y="57242"/>
                </a:lnTo>
                <a:lnTo>
                  <a:pt x="155845" y="57375"/>
                </a:lnTo>
                <a:lnTo>
                  <a:pt x="157746" y="57375"/>
                </a:lnTo>
                <a:close/>
                <a:moveTo>
                  <a:pt x="153543" y="57809"/>
                </a:moveTo>
                <a:lnTo>
                  <a:pt x="152743" y="58643"/>
                </a:lnTo>
                <a:lnTo>
                  <a:pt x="151442" y="58643"/>
                </a:lnTo>
                <a:lnTo>
                  <a:pt x="150141" y="57375"/>
                </a:lnTo>
                <a:lnTo>
                  <a:pt x="152042" y="57375"/>
                </a:lnTo>
                <a:lnTo>
                  <a:pt x="152309" y="57242"/>
                </a:lnTo>
                <a:lnTo>
                  <a:pt x="153543" y="56008"/>
                </a:lnTo>
                <a:close/>
                <a:moveTo>
                  <a:pt x="148940" y="59510"/>
                </a:moveTo>
                <a:lnTo>
                  <a:pt x="147272" y="61178"/>
                </a:lnTo>
                <a:lnTo>
                  <a:pt x="139500" y="61178"/>
                </a:lnTo>
                <a:lnTo>
                  <a:pt x="143236" y="57475"/>
                </a:lnTo>
                <a:lnTo>
                  <a:pt x="148940" y="57475"/>
                </a:lnTo>
                <a:lnTo>
                  <a:pt x="148940" y="59510"/>
                </a:lnTo>
                <a:close/>
                <a:moveTo>
                  <a:pt x="129860" y="61178"/>
                </a:moveTo>
                <a:lnTo>
                  <a:pt x="128159" y="59510"/>
                </a:lnTo>
                <a:lnTo>
                  <a:pt x="128159" y="57475"/>
                </a:lnTo>
                <a:lnTo>
                  <a:pt x="133896" y="57475"/>
                </a:lnTo>
                <a:lnTo>
                  <a:pt x="137599" y="61178"/>
                </a:lnTo>
                <a:close/>
                <a:moveTo>
                  <a:pt x="125690" y="58643"/>
                </a:moveTo>
                <a:lnTo>
                  <a:pt x="124389" y="58643"/>
                </a:lnTo>
                <a:lnTo>
                  <a:pt x="123555" y="57809"/>
                </a:lnTo>
                <a:lnTo>
                  <a:pt x="123555" y="56008"/>
                </a:lnTo>
                <a:lnTo>
                  <a:pt x="124790" y="57242"/>
                </a:lnTo>
                <a:lnTo>
                  <a:pt x="125056" y="57375"/>
                </a:lnTo>
                <a:lnTo>
                  <a:pt x="126958" y="57375"/>
                </a:lnTo>
                <a:close/>
                <a:moveTo>
                  <a:pt x="122755" y="57809"/>
                </a:moveTo>
                <a:lnTo>
                  <a:pt x="121954" y="58643"/>
                </a:lnTo>
                <a:lnTo>
                  <a:pt x="120653" y="58643"/>
                </a:lnTo>
                <a:lnTo>
                  <a:pt x="119352" y="57375"/>
                </a:lnTo>
                <a:lnTo>
                  <a:pt x="121254" y="57375"/>
                </a:lnTo>
                <a:lnTo>
                  <a:pt x="121521" y="57242"/>
                </a:lnTo>
                <a:lnTo>
                  <a:pt x="122755" y="56008"/>
                </a:lnTo>
                <a:lnTo>
                  <a:pt x="122755" y="57809"/>
                </a:lnTo>
                <a:close/>
                <a:moveTo>
                  <a:pt x="118152" y="59510"/>
                </a:moveTo>
                <a:lnTo>
                  <a:pt x="116450" y="61178"/>
                </a:lnTo>
                <a:lnTo>
                  <a:pt x="108711" y="61178"/>
                </a:lnTo>
                <a:lnTo>
                  <a:pt x="112414" y="57475"/>
                </a:lnTo>
                <a:lnTo>
                  <a:pt x="118152" y="57475"/>
                </a:lnTo>
                <a:lnTo>
                  <a:pt x="118152" y="59510"/>
                </a:lnTo>
                <a:close/>
                <a:moveTo>
                  <a:pt x="99071" y="61178"/>
                </a:moveTo>
                <a:lnTo>
                  <a:pt x="97370" y="59510"/>
                </a:lnTo>
                <a:lnTo>
                  <a:pt x="97370" y="57475"/>
                </a:lnTo>
                <a:lnTo>
                  <a:pt x="103074" y="57475"/>
                </a:lnTo>
                <a:lnTo>
                  <a:pt x="106810" y="61178"/>
                </a:lnTo>
                <a:close/>
                <a:moveTo>
                  <a:pt x="94868" y="58643"/>
                </a:moveTo>
                <a:lnTo>
                  <a:pt x="93567" y="58643"/>
                </a:lnTo>
                <a:lnTo>
                  <a:pt x="92767" y="57809"/>
                </a:lnTo>
                <a:lnTo>
                  <a:pt x="92767" y="56008"/>
                </a:lnTo>
                <a:lnTo>
                  <a:pt x="94001" y="57242"/>
                </a:lnTo>
                <a:lnTo>
                  <a:pt x="94268" y="57375"/>
                </a:lnTo>
                <a:lnTo>
                  <a:pt x="96169" y="57375"/>
                </a:lnTo>
                <a:close/>
                <a:moveTo>
                  <a:pt x="91966" y="57809"/>
                </a:moveTo>
                <a:lnTo>
                  <a:pt x="91166" y="58643"/>
                </a:lnTo>
                <a:lnTo>
                  <a:pt x="89865" y="58643"/>
                </a:lnTo>
                <a:lnTo>
                  <a:pt x="88564" y="57375"/>
                </a:lnTo>
                <a:lnTo>
                  <a:pt x="90465" y="57375"/>
                </a:lnTo>
                <a:lnTo>
                  <a:pt x="90732" y="57242"/>
                </a:lnTo>
                <a:lnTo>
                  <a:pt x="91966" y="56008"/>
                </a:lnTo>
                <a:lnTo>
                  <a:pt x="91966" y="57809"/>
                </a:lnTo>
                <a:close/>
                <a:moveTo>
                  <a:pt x="87363" y="59510"/>
                </a:moveTo>
                <a:lnTo>
                  <a:pt x="85662" y="61178"/>
                </a:lnTo>
                <a:lnTo>
                  <a:pt x="77923" y="61178"/>
                </a:lnTo>
                <a:lnTo>
                  <a:pt x="81625" y="57475"/>
                </a:lnTo>
                <a:lnTo>
                  <a:pt x="87363" y="57475"/>
                </a:lnTo>
                <a:lnTo>
                  <a:pt x="87363" y="59510"/>
                </a:lnTo>
                <a:close/>
                <a:moveTo>
                  <a:pt x="68249" y="61178"/>
                </a:moveTo>
                <a:lnTo>
                  <a:pt x="66581" y="59510"/>
                </a:lnTo>
                <a:lnTo>
                  <a:pt x="66581" y="57475"/>
                </a:lnTo>
                <a:lnTo>
                  <a:pt x="72285" y="57475"/>
                </a:lnTo>
                <a:lnTo>
                  <a:pt x="76021" y="61178"/>
                </a:lnTo>
                <a:close/>
                <a:moveTo>
                  <a:pt x="64080" y="58643"/>
                </a:moveTo>
                <a:lnTo>
                  <a:pt x="62779" y="58643"/>
                </a:lnTo>
                <a:lnTo>
                  <a:pt x="61978" y="57809"/>
                </a:lnTo>
                <a:lnTo>
                  <a:pt x="61978" y="56008"/>
                </a:lnTo>
                <a:lnTo>
                  <a:pt x="63212" y="57242"/>
                </a:lnTo>
                <a:lnTo>
                  <a:pt x="63479" y="57375"/>
                </a:lnTo>
                <a:lnTo>
                  <a:pt x="65381" y="57375"/>
                </a:lnTo>
                <a:close/>
                <a:moveTo>
                  <a:pt x="61178" y="57809"/>
                </a:moveTo>
                <a:lnTo>
                  <a:pt x="60344" y="58643"/>
                </a:lnTo>
                <a:lnTo>
                  <a:pt x="59043" y="58643"/>
                </a:lnTo>
                <a:lnTo>
                  <a:pt x="57775" y="57375"/>
                </a:lnTo>
                <a:lnTo>
                  <a:pt x="59676" y="57375"/>
                </a:lnTo>
                <a:lnTo>
                  <a:pt x="59943" y="57242"/>
                </a:lnTo>
                <a:lnTo>
                  <a:pt x="61178" y="56008"/>
                </a:lnTo>
                <a:close/>
                <a:moveTo>
                  <a:pt x="56574" y="59510"/>
                </a:moveTo>
                <a:lnTo>
                  <a:pt x="54873" y="61178"/>
                </a:lnTo>
                <a:lnTo>
                  <a:pt x="47134" y="61178"/>
                </a:lnTo>
                <a:lnTo>
                  <a:pt x="50837" y="57475"/>
                </a:lnTo>
                <a:lnTo>
                  <a:pt x="56574" y="57475"/>
                </a:lnTo>
                <a:close/>
                <a:moveTo>
                  <a:pt x="54873" y="61979"/>
                </a:moveTo>
                <a:lnTo>
                  <a:pt x="56574" y="63646"/>
                </a:lnTo>
                <a:lnTo>
                  <a:pt x="56574" y="65681"/>
                </a:lnTo>
                <a:lnTo>
                  <a:pt x="50837" y="65681"/>
                </a:lnTo>
                <a:lnTo>
                  <a:pt x="47134" y="61979"/>
                </a:lnTo>
                <a:lnTo>
                  <a:pt x="54873" y="61979"/>
                </a:lnTo>
                <a:close/>
                <a:moveTo>
                  <a:pt x="59043" y="64514"/>
                </a:moveTo>
                <a:lnTo>
                  <a:pt x="60344" y="64514"/>
                </a:lnTo>
                <a:lnTo>
                  <a:pt x="61178" y="65348"/>
                </a:lnTo>
                <a:lnTo>
                  <a:pt x="61178" y="67149"/>
                </a:lnTo>
                <a:lnTo>
                  <a:pt x="59943" y="65915"/>
                </a:lnTo>
                <a:lnTo>
                  <a:pt x="59676" y="65781"/>
                </a:lnTo>
                <a:lnTo>
                  <a:pt x="57775" y="65781"/>
                </a:lnTo>
                <a:close/>
                <a:moveTo>
                  <a:pt x="61978" y="65348"/>
                </a:moveTo>
                <a:lnTo>
                  <a:pt x="62779" y="64514"/>
                </a:lnTo>
                <a:lnTo>
                  <a:pt x="64080" y="64514"/>
                </a:lnTo>
                <a:lnTo>
                  <a:pt x="65381" y="65815"/>
                </a:lnTo>
                <a:lnTo>
                  <a:pt x="63479" y="65815"/>
                </a:lnTo>
                <a:lnTo>
                  <a:pt x="63212" y="65915"/>
                </a:lnTo>
                <a:lnTo>
                  <a:pt x="61978" y="67149"/>
                </a:lnTo>
                <a:close/>
                <a:moveTo>
                  <a:pt x="66581" y="63646"/>
                </a:moveTo>
                <a:lnTo>
                  <a:pt x="68249" y="61979"/>
                </a:lnTo>
                <a:lnTo>
                  <a:pt x="76021" y="61979"/>
                </a:lnTo>
                <a:lnTo>
                  <a:pt x="72285" y="65681"/>
                </a:lnTo>
                <a:lnTo>
                  <a:pt x="66581" y="65681"/>
                </a:lnTo>
                <a:lnTo>
                  <a:pt x="66581" y="63646"/>
                </a:lnTo>
                <a:close/>
                <a:moveTo>
                  <a:pt x="85662" y="61979"/>
                </a:moveTo>
                <a:lnTo>
                  <a:pt x="87363" y="63646"/>
                </a:lnTo>
                <a:lnTo>
                  <a:pt x="87363" y="65681"/>
                </a:lnTo>
                <a:lnTo>
                  <a:pt x="81659" y="65681"/>
                </a:lnTo>
                <a:lnTo>
                  <a:pt x="77923" y="61979"/>
                </a:lnTo>
                <a:lnTo>
                  <a:pt x="85662" y="61979"/>
                </a:lnTo>
                <a:close/>
                <a:moveTo>
                  <a:pt x="89831" y="64514"/>
                </a:moveTo>
                <a:lnTo>
                  <a:pt x="91132" y="64514"/>
                </a:lnTo>
                <a:lnTo>
                  <a:pt x="91966" y="65348"/>
                </a:lnTo>
                <a:lnTo>
                  <a:pt x="91966" y="67149"/>
                </a:lnTo>
                <a:lnTo>
                  <a:pt x="90732" y="65915"/>
                </a:lnTo>
                <a:lnTo>
                  <a:pt x="90465" y="65781"/>
                </a:lnTo>
                <a:lnTo>
                  <a:pt x="88564" y="65781"/>
                </a:lnTo>
                <a:close/>
                <a:moveTo>
                  <a:pt x="92767" y="65348"/>
                </a:moveTo>
                <a:lnTo>
                  <a:pt x="93567" y="64514"/>
                </a:lnTo>
                <a:lnTo>
                  <a:pt x="94868" y="64514"/>
                </a:lnTo>
                <a:lnTo>
                  <a:pt x="96169" y="65815"/>
                </a:lnTo>
                <a:lnTo>
                  <a:pt x="94268" y="65815"/>
                </a:lnTo>
                <a:lnTo>
                  <a:pt x="94001" y="65915"/>
                </a:lnTo>
                <a:lnTo>
                  <a:pt x="92767" y="67149"/>
                </a:lnTo>
                <a:lnTo>
                  <a:pt x="92767" y="65348"/>
                </a:lnTo>
                <a:close/>
                <a:moveTo>
                  <a:pt x="97370" y="63646"/>
                </a:moveTo>
                <a:lnTo>
                  <a:pt x="99071" y="61979"/>
                </a:lnTo>
                <a:lnTo>
                  <a:pt x="106810" y="61979"/>
                </a:lnTo>
                <a:lnTo>
                  <a:pt x="103074" y="65681"/>
                </a:lnTo>
                <a:lnTo>
                  <a:pt x="97370" y="65681"/>
                </a:lnTo>
                <a:lnTo>
                  <a:pt x="97370" y="63646"/>
                </a:lnTo>
                <a:close/>
                <a:moveTo>
                  <a:pt x="116450" y="61979"/>
                </a:moveTo>
                <a:lnTo>
                  <a:pt x="118152" y="63646"/>
                </a:lnTo>
                <a:lnTo>
                  <a:pt x="118152" y="65681"/>
                </a:lnTo>
                <a:lnTo>
                  <a:pt x="112447" y="65681"/>
                </a:lnTo>
                <a:lnTo>
                  <a:pt x="108711" y="61979"/>
                </a:lnTo>
                <a:lnTo>
                  <a:pt x="116450" y="61979"/>
                </a:lnTo>
                <a:close/>
                <a:moveTo>
                  <a:pt x="120653" y="64514"/>
                </a:moveTo>
                <a:lnTo>
                  <a:pt x="121954" y="64514"/>
                </a:lnTo>
                <a:lnTo>
                  <a:pt x="122755" y="65348"/>
                </a:lnTo>
                <a:lnTo>
                  <a:pt x="122755" y="67149"/>
                </a:lnTo>
                <a:lnTo>
                  <a:pt x="121521" y="65915"/>
                </a:lnTo>
                <a:lnTo>
                  <a:pt x="121254" y="65781"/>
                </a:lnTo>
                <a:lnTo>
                  <a:pt x="119352" y="65781"/>
                </a:lnTo>
                <a:close/>
                <a:moveTo>
                  <a:pt x="123555" y="65348"/>
                </a:moveTo>
                <a:lnTo>
                  <a:pt x="124389" y="64514"/>
                </a:lnTo>
                <a:lnTo>
                  <a:pt x="125657" y="64514"/>
                </a:lnTo>
                <a:lnTo>
                  <a:pt x="126958" y="65815"/>
                </a:lnTo>
                <a:lnTo>
                  <a:pt x="125056" y="65815"/>
                </a:lnTo>
                <a:lnTo>
                  <a:pt x="124790" y="65915"/>
                </a:lnTo>
                <a:lnTo>
                  <a:pt x="123555" y="67149"/>
                </a:lnTo>
                <a:lnTo>
                  <a:pt x="123555" y="65348"/>
                </a:lnTo>
                <a:close/>
                <a:moveTo>
                  <a:pt x="128159" y="63646"/>
                </a:moveTo>
                <a:lnTo>
                  <a:pt x="129860" y="61979"/>
                </a:lnTo>
                <a:lnTo>
                  <a:pt x="137599" y="61979"/>
                </a:lnTo>
                <a:lnTo>
                  <a:pt x="133863" y="65681"/>
                </a:lnTo>
                <a:lnTo>
                  <a:pt x="128159" y="65681"/>
                </a:lnTo>
                <a:lnTo>
                  <a:pt x="128159" y="63646"/>
                </a:lnTo>
                <a:close/>
                <a:moveTo>
                  <a:pt x="147272" y="61979"/>
                </a:moveTo>
                <a:lnTo>
                  <a:pt x="148940" y="63646"/>
                </a:lnTo>
                <a:lnTo>
                  <a:pt x="148940" y="65681"/>
                </a:lnTo>
                <a:lnTo>
                  <a:pt x="143236" y="65681"/>
                </a:lnTo>
                <a:lnTo>
                  <a:pt x="139500" y="61979"/>
                </a:lnTo>
                <a:lnTo>
                  <a:pt x="147272" y="61979"/>
                </a:lnTo>
                <a:close/>
                <a:moveTo>
                  <a:pt x="151442" y="64514"/>
                </a:moveTo>
                <a:lnTo>
                  <a:pt x="152743" y="64514"/>
                </a:lnTo>
                <a:lnTo>
                  <a:pt x="153543" y="65348"/>
                </a:lnTo>
                <a:lnTo>
                  <a:pt x="153543" y="67149"/>
                </a:lnTo>
                <a:lnTo>
                  <a:pt x="152309" y="65915"/>
                </a:lnTo>
                <a:lnTo>
                  <a:pt x="152042" y="65781"/>
                </a:lnTo>
                <a:lnTo>
                  <a:pt x="150141" y="65781"/>
                </a:lnTo>
                <a:close/>
                <a:moveTo>
                  <a:pt x="154344" y="65348"/>
                </a:moveTo>
                <a:lnTo>
                  <a:pt x="155178" y="64514"/>
                </a:lnTo>
                <a:lnTo>
                  <a:pt x="156479" y="64514"/>
                </a:lnTo>
                <a:lnTo>
                  <a:pt x="157746" y="65815"/>
                </a:lnTo>
                <a:lnTo>
                  <a:pt x="155845" y="65815"/>
                </a:lnTo>
                <a:lnTo>
                  <a:pt x="155578" y="65915"/>
                </a:lnTo>
                <a:lnTo>
                  <a:pt x="154344" y="67149"/>
                </a:lnTo>
                <a:close/>
                <a:moveTo>
                  <a:pt x="158947" y="63646"/>
                </a:moveTo>
                <a:lnTo>
                  <a:pt x="160649" y="61979"/>
                </a:lnTo>
                <a:lnTo>
                  <a:pt x="168387" y="61979"/>
                </a:lnTo>
                <a:lnTo>
                  <a:pt x="164651" y="65681"/>
                </a:lnTo>
                <a:lnTo>
                  <a:pt x="158947" y="65681"/>
                </a:lnTo>
                <a:lnTo>
                  <a:pt x="158947" y="63646"/>
                </a:lnTo>
                <a:close/>
                <a:moveTo>
                  <a:pt x="178061" y="61979"/>
                </a:moveTo>
                <a:lnTo>
                  <a:pt x="179729" y="63646"/>
                </a:lnTo>
                <a:lnTo>
                  <a:pt x="179729" y="65681"/>
                </a:lnTo>
                <a:lnTo>
                  <a:pt x="174025" y="65681"/>
                </a:lnTo>
                <a:lnTo>
                  <a:pt x="170289" y="61979"/>
                </a:lnTo>
                <a:lnTo>
                  <a:pt x="178061" y="61979"/>
                </a:lnTo>
                <a:close/>
                <a:moveTo>
                  <a:pt x="182231" y="64514"/>
                </a:moveTo>
                <a:lnTo>
                  <a:pt x="183532" y="64514"/>
                </a:lnTo>
                <a:lnTo>
                  <a:pt x="184332" y="65348"/>
                </a:lnTo>
                <a:lnTo>
                  <a:pt x="184332" y="67149"/>
                </a:lnTo>
                <a:lnTo>
                  <a:pt x="183098" y="65915"/>
                </a:lnTo>
                <a:lnTo>
                  <a:pt x="182831" y="65781"/>
                </a:lnTo>
                <a:lnTo>
                  <a:pt x="180930" y="65781"/>
                </a:lnTo>
                <a:close/>
                <a:moveTo>
                  <a:pt x="185133" y="65348"/>
                </a:moveTo>
                <a:lnTo>
                  <a:pt x="185967" y="64514"/>
                </a:lnTo>
                <a:lnTo>
                  <a:pt x="187268" y="64514"/>
                </a:lnTo>
                <a:lnTo>
                  <a:pt x="188535" y="65815"/>
                </a:lnTo>
                <a:lnTo>
                  <a:pt x="186667" y="65815"/>
                </a:lnTo>
                <a:lnTo>
                  <a:pt x="186367" y="65915"/>
                </a:lnTo>
                <a:lnTo>
                  <a:pt x="185133" y="67149"/>
                </a:lnTo>
                <a:close/>
                <a:moveTo>
                  <a:pt x="189736" y="63646"/>
                </a:moveTo>
                <a:lnTo>
                  <a:pt x="191437" y="61979"/>
                </a:lnTo>
                <a:lnTo>
                  <a:pt x="199176" y="61979"/>
                </a:lnTo>
                <a:lnTo>
                  <a:pt x="195473" y="65681"/>
                </a:lnTo>
                <a:lnTo>
                  <a:pt x="189736" y="65681"/>
                </a:lnTo>
                <a:lnTo>
                  <a:pt x="189736" y="63646"/>
                </a:lnTo>
                <a:close/>
                <a:moveTo>
                  <a:pt x="188869" y="56575"/>
                </a:moveTo>
                <a:lnTo>
                  <a:pt x="186801" y="56575"/>
                </a:lnTo>
                <a:lnTo>
                  <a:pt x="185133" y="54874"/>
                </a:lnTo>
                <a:lnTo>
                  <a:pt x="185133" y="47135"/>
                </a:lnTo>
                <a:lnTo>
                  <a:pt x="188869" y="50871"/>
                </a:lnTo>
                <a:lnTo>
                  <a:pt x="188869" y="56575"/>
                </a:lnTo>
                <a:close/>
                <a:moveTo>
                  <a:pt x="184332" y="54874"/>
                </a:moveTo>
                <a:lnTo>
                  <a:pt x="182664" y="56575"/>
                </a:lnTo>
                <a:lnTo>
                  <a:pt x="180629" y="56575"/>
                </a:lnTo>
                <a:lnTo>
                  <a:pt x="180629" y="50871"/>
                </a:lnTo>
                <a:lnTo>
                  <a:pt x="184332" y="47135"/>
                </a:lnTo>
                <a:lnTo>
                  <a:pt x="184332" y="54874"/>
                </a:lnTo>
                <a:close/>
                <a:moveTo>
                  <a:pt x="171723" y="51905"/>
                </a:moveTo>
                <a:lnTo>
                  <a:pt x="169755" y="53873"/>
                </a:lnTo>
                <a:lnTo>
                  <a:pt x="169755" y="52005"/>
                </a:lnTo>
                <a:lnTo>
                  <a:pt x="171156" y="50570"/>
                </a:lnTo>
                <a:lnTo>
                  <a:pt x="173157" y="50570"/>
                </a:lnTo>
                <a:lnTo>
                  <a:pt x="174492" y="51905"/>
                </a:lnTo>
                <a:close/>
                <a:moveTo>
                  <a:pt x="172957" y="47835"/>
                </a:moveTo>
                <a:lnTo>
                  <a:pt x="172957" y="49203"/>
                </a:lnTo>
                <a:lnTo>
                  <a:pt x="170289" y="46568"/>
                </a:lnTo>
                <a:lnTo>
                  <a:pt x="174025" y="46568"/>
                </a:lnTo>
                <a:lnTo>
                  <a:pt x="173057" y="47568"/>
                </a:lnTo>
                <a:close/>
                <a:moveTo>
                  <a:pt x="170289" y="45800"/>
                </a:moveTo>
                <a:lnTo>
                  <a:pt x="172957" y="43132"/>
                </a:lnTo>
                <a:lnTo>
                  <a:pt x="172957" y="44700"/>
                </a:lnTo>
                <a:lnTo>
                  <a:pt x="174025" y="45800"/>
                </a:lnTo>
                <a:lnTo>
                  <a:pt x="170289" y="45800"/>
                </a:lnTo>
                <a:close/>
                <a:moveTo>
                  <a:pt x="169755" y="45233"/>
                </a:moveTo>
                <a:lnTo>
                  <a:pt x="169755" y="41497"/>
                </a:lnTo>
                <a:lnTo>
                  <a:pt x="170722" y="42465"/>
                </a:lnTo>
                <a:lnTo>
                  <a:pt x="170989" y="42598"/>
                </a:lnTo>
                <a:lnTo>
                  <a:pt x="172390" y="42598"/>
                </a:lnTo>
                <a:close/>
                <a:moveTo>
                  <a:pt x="168954" y="45233"/>
                </a:moveTo>
                <a:lnTo>
                  <a:pt x="166319" y="42598"/>
                </a:lnTo>
                <a:lnTo>
                  <a:pt x="167687" y="42598"/>
                </a:lnTo>
                <a:lnTo>
                  <a:pt x="167854" y="42598"/>
                </a:lnTo>
                <a:lnTo>
                  <a:pt x="168954" y="41497"/>
                </a:lnTo>
                <a:close/>
                <a:moveTo>
                  <a:pt x="168954" y="47135"/>
                </a:moveTo>
                <a:lnTo>
                  <a:pt x="168954" y="50871"/>
                </a:lnTo>
                <a:lnTo>
                  <a:pt x="167854" y="49770"/>
                </a:lnTo>
                <a:lnTo>
                  <a:pt x="166319" y="49770"/>
                </a:lnTo>
                <a:close/>
                <a:moveTo>
                  <a:pt x="158047" y="56575"/>
                </a:moveTo>
                <a:lnTo>
                  <a:pt x="156012" y="56575"/>
                </a:lnTo>
                <a:lnTo>
                  <a:pt x="154344" y="54874"/>
                </a:lnTo>
                <a:lnTo>
                  <a:pt x="154344" y="47135"/>
                </a:lnTo>
                <a:lnTo>
                  <a:pt x="158047" y="50871"/>
                </a:lnTo>
                <a:lnTo>
                  <a:pt x="158047" y="56575"/>
                </a:lnTo>
                <a:close/>
                <a:moveTo>
                  <a:pt x="153543" y="54874"/>
                </a:moveTo>
                <a:lnTo>
                  <a:pt x="151876" y="56575"/>
                </a:lnTo>
                <a:lnTo>
                  <a:pt x="149841" y="56575"/>
                </a:lnTo>
                <a:lnTo>
                  <a:pt x="149841" y="50871"/>
                </a:lnTo>
                <a:lnTo>
                  <a:pt x="153543" y="47135"/>
                </a:lnTo>
                <a:lnTo>
                  <a:pt x="153543" y="54874"/>
                </a:lnTo>
                <a:close/>
                <a:moveTo>
                  <a:pt x="140901" y="51905"/>
                </a:moveTo>
                <a:lnTo>
                  <a:pt x="138933" y="53873"/>
                </a:lnTo>
                <a:lnTo>
                  <a:pt x="138933" y="52005"/>
                </a:lnTo>
                <a:lnTo>
                  <a:pt x="140367" y="50570"/>
                </a:lnTo>
                <a:lnTo>
                  <a:pt x="142369" y="50570"/>
                </a:lnTo>
                <a:lnTo>
                  <a:pt x="143703" y="51905"/>
                </a:lnTo>
                <a:close/>
                <a:moveTo>
                  <a:pt x="142135" y="47835"/>
                </a:moveTo>
                <a:lnTo>
                  <a:pt x="142135" y="49203"/>
                </a:lnTo>
                <a:lnTo>
                  <a:pt x="139500" y="46568"/>
                </a:lnTo>
                <a:lnTo>
                  <a:pt x="143236" y="46568"/>
                </a:lnTo>
                <a:lnTo>
                  <a:pt x="142269" y="47568"/>
                </a:lnTo>
                <a:close/>
                <a:moveTo>
                  <a:pt x="139500" y="45800"/>
                </a:moveTo>
                <a:lnTo>
                  <a:pt x="142135" y="43132"/>
                </a:lnTo>
                <a:lnTo>
                  <a:pt x="142135" y="44700"/>
                </a:lnTo>
                <a:lnTo>
                  <a:pt x="143236" y="45800"/>
                </a:lnTo>
                <a:lnTo>
                  <a:pt x="139500" y="45800"/>
                </a:lnTo>
                <a:close/>
                <a:moveTo>
                  <a:pt x="138933" y="45233"/>
                </a:moveTo>
                <a:lnTo>
                  <a:pt x="138933" y="41497"/>
                </a:lnTo>
                <a:lnTo>
                  <a:pt x="140034" y="42598"/>
                </a:lnTo>
                <a:lnTo>
                  <a:pt x="140201" y="42598"/>
                </a:lnTo>
                <a:lnTo>
                  <a:pt x="141602" y="42598"/>
                </a:lnTo>
                <a:close/>
                <a:moveTo>
                  <a:pt x="138166" y="45233"/>
                </a:moveTo>
                <a:lnTo>
                  <a:pt x="135531" y="42598"/>
                </a:lnTo>
                <a:lnTo>
                  <a:pt x="136898" y="42598"/>
                </a:lnTo>
                <a:lnTo>
                  <a:pt x="137165" y="42465"/>
                </a:lnTo>
                <a:lnTo>
                  <a:pt x="138166" y="41497"/>
                </a:lnTo>
                <a:lnTo>
                  <a:pt x="138166" y="45233"/>
                </a:lnTo>
                <a:close/>
                <a:moveTo>
                  <a:pt x="138166" y="47135"/>
                </a:moveTo>
                <a:lnTo>
                  <a:pt x="138166" y="50871"/>
                </a:lnTo>
                <a:lnTo>
                  <a:pt x="137165" y="49903"/>
                </a:lnTo>
                <a:lnTo>
                  <a:pt x="136898" y="49770"/>
                </a:lnTo>
                <a:lnTo>
                  <a:pt x="135531" y="49770"/>
                </a:lnTo>
                <a:close/>
                <a:moveTo>
                  <a:pt x="127258" y="56575"/>
                </a:moveTo>
                <a:lnTo>
                  <a:pt x="125223" y="56575"/>
                </a:lnTo>
                <a:lnTo>
                  <a:pt x="123555" y="54874"/>
                </a:lnTo>
                <a:lnTo>
                  <a:pt x="123555" y="47135"/>
                </a:lnTo>
                <a:lnTo>
                  <a:pt x="127258" y="50871"/>
                </a:lnTo>
                <a:close/>
                <a:moveTo>
                  <a:pt x="122755" y="54874"/>
                </a:moveTo>
                <a:lnTo>
                  <a:pt x="121087" y="56575"/>
                </a:lnTo>
                <a:lnTo>
                  <a:pt x="119052" y="56575"/>
                </a:lnTo>
                <a:lnTo>
                  <a:pt x="119052" y="50871"/>
                </a:lnTo>
                <a:lnTo>
                  <a:pt x="122755" y="47135"/>
                </a:lnTo>
                <a:close/>
                <a:moveTo>
                  <a:pt x="110112" y="51905"/>
                </a:moveTo>
                <a:lnTo>
                  <a:pt x="108144" y="53873"/>
                </a:lnTo>
                <a:lnTo>
                  <a:pt x="108144" y="52005"/>
                </a:lnTo>
                <a:lnTo>
                  <a:pt x="109579" y="50570"/>
                </a:lnTo>
                <a:lnTo>
                  <a:pt x="111580" y="50570"/>
                </a:lnTo>
                <a:lnTo>
                  <a:pt x="112914" y="51905"/>
                </a:lnTo>
                <a:close/>
                <a:moveTo>
                  <a:pt x="111347" y="47835"/>
                </a:moveTo>
                <a:lnTo>
                  <a:pt x="111347" y="49203"/>
                </a:lnTo>
                <a:lnTo>
                  <a:pt x="108711" y="46568"/>
                </a:lnTo>
                <a:lnTo>
                  <a:pt x="112447" y="46568"/>
                </a:lnTo>
                <a:lnTo>
                  <a:pt x="111480" y="47568"/>
                </a:lnTo>
                <a:close/>
                <a:moveTo>
                  <a:pt x="108711" y="45800"/>
                </a:moveTo>
                <a:lnTo>
                  <a:pt x="111347" y="43132"/>
                </a:lnTo>
                <a:lnTo>
                  <a:pt x="111347" y="44700"/>
                </a:lnTo>
                <a:lnTo>
                  <a:pt x="112447" y="45800"/>
                </a:lnTo>
                <a:lnTo>
                  <a:pt x="108711" y="45800"/>
                </a:lnTo>
                <a:close/>
                <a:moveTo>
                  <a:pt x="108144" y="45233"/>
                </a:moveTo>
                <a:lnTo>
                  <a:pt x="108144" y="41497"/>
                </a:lnTo>
                <a:lnTo>
                  <a:pt x="109145" y="42465"/>
                </a:lnTo>
                <a:lnTo>
                  <a:pt x="109412" y="42598"/>
                </a:lnTo>
                <a:lnTo>
                  <a:pt x="110813" y="42598"/>
                </a:lnTo>
                <a:close/>
                <a:moveTo>
                  <a:pt x="107377" y="45233"/>
                </a:moveTo>
                <a:lnTo>
                  <a:pt x="104709" y="42598"/>
                </a:lnTo>
                <a:lnTo>
                  <a:pt x="106110" y="42598"/>
                </a:lnTo>
                <a:lnTo>
                  <a:pt x="106276" y="42598"/>
                </a:lnTo>
                <a:lnTo>
                  <a:pt x="107377" y="41497"/>
                </a:lnTo>
                <a:lnTo>
                  <a:pt x="107377" y="45233"/>
                </a:lnTo>
                <a:close/>
                <a:moveTo>
                  <a:pt x="107377" y="47135"/>
                </a:moveTo>
                <a:lnTo>
                  <a:pt x="107377" y="50871"/>
                </a:lnTo>
                <a:lnTo>
                  <a:pt x="106276" y="49770"/>
                </a:lnTo>
                <a:lnTo>
                  <a:pt x="104709" y="49770"/>
                </a:lnTo>
                <a:close/>
                <a:moveTo>
                  <a:pt x="96469" y="56575"/>
                </a:moveTo>
                <a:lnTo>
                  <a:pt x="94435" y="56575"/>
                </a:lnTo>
                <a:lnTo>
                  <a:pt x="92767" y="54874"/>
                </a:lnTo>
                <a:lnTo>
                  <a:pt x="92767" y="47135"/>
                </a:lnTo>
                <a:lnTo>
                  <a:pt x="96469" y="50871"/>
                </a:lnTo>
                <a:close/>
                <a:moveTo>
                  <a:pt x="91966" y="54874"/>
                </a:moveTo>
                <a:lnTo>
                  <a:pt x="90298" y="56575"/>
                </a:lnTo>
                <a:lnTo>
                  <a:pt x="88264" y="56575"/>
                </a:lnTo>
                <a:lnTo>
                  <a:pt x="88264" y="50871"/>
                </a:lnTo>
                <a:lnTo>
                  <a:pt x="91966" y="47135"/>
                </a:lnTo>
                <a:close/>
                <a:moveTo>
                  <a:pt x="79324" y="51905"/>
                </a:moveTo>
                <a:lnTo>
                  <a:pt x="77356" y="53873"/>
                </a:lnTo>
                <a:lnTo>
                  <a:pt x="77356" y="52005"/>
                </a:lnTo>
                <a:lnTo>
                  <a:pt x="78790" y="50570"/>
                </a:lnTo>
                <a:lnTo>
                  <a:pt x="80792" y="50570"/>
                </a:lnTo>
                <a:lnTo>
                  <a:pt x="82126" y="51905"/>
                </a:lnTo>
                <a:close/>
                <a:moveTo>
                  <a:pt x="80558" y="47835"/>
                </a:moveTo>
                <a:lnTo>
                  <a:pt x="80558" y="49203"/>
                </a:lnTo>
                <a:lnTo>
                  <a:pt x="77923" y="46568"/>
                </a:lnTo>
                <a:lnTo>
                  <a:pt x="81659" y="46568"/>
                </a:lnTo>
                <a:lnTo>
                  <a:pt x="80691" y="47568"/>
                </a:lnTo>
                <a:close/>
                <a:moveTo>
                  <a:pt x="77923" y="45800"/>
                </a:moveTo>
                <a:lnTo>
                  <a:pt x="80558" y="43132"/>
                </a:lnTo>
                <a:lnTo>
                  <a:pt x="80558" y="44700"/>
                </a:lnTo>
                <a:lnTo>
                  <a:pt x="81659" y="45800"/>
                </a:lnTo>
                <a:lnTo>
                  <a:pt x="77923" y="45800"/>
                </a:lnTo>
                <a:close/>
                <a:moveTo>
                  <a:pt x="77356" y="45233"/>
                </a:moveTo>
                <a:lnTo>
                  <a:pt x="77356" y="41497"/>
                </a:lnTo>
                <a:lnTo>
                  <a:pt x="78457" y="42598"/>
                </a:lnTo>
                <a:lnTo>
                  <a:pt x="78623" y="42598"/>
                </a:lnTo>
                <a:lnTo>
                  <a:pt x="79991" y="42598"/>
                </a:lnTo>
                <a:close/>
                <a:moveTo>
                  <a:pt x="76589" y="45233"/>
                </a:moveTo>
                <a:lnTo>
                  <a:pt x="73920" y="42598"/>
                </a:lnTo>
                <a:lnTo>
                  <a:pt x="75321" y="42598"/>
                </a:lnTo>
                <a:lnTo>
                  <a:pt x="75588" y="42465"/>
                </a:lnTo>
                <a:lnTo>
                  <a:pt x="76555" y="41497"/>
                </a:lnTo>
                <a:lnTo>
                  <a:pt x="76555" y="45233"/>
                </a:lnTo>
                <a:close/>
                <a:moveTo>
                  <a:pt x="76589" y="47135"/>
                </a:moveTo>
                <a:lnTo>
                  <a:pt x="76589" y="50871"/>
                </a:lnTo>
                <a:lnTo>
                  <a:pt x="75588" y="49903"/>
                </a:lnTo>
                <a:lnTo>
                  <a:pt x="75321" y="49770"/>
                </a:lnTo>
                <a:lnTo>
                  <a:pt x="73920" y="49770"/>
                </a:lnTo>
                <a:close/>
                <a:moveTo>
                  <a:pt x="65681" y="56575"/>
                </a:moveTo>
                <a:lnTo>
                  <a:pt x="63646" y="56575"/>
                </a:lnTo>
                <a:lnTo>
                  <a:pt x="61978" y="54874"/>
                </a:lnTo>
                <a:lnTo>
                  <a:pt x="61978" y="47135"/>
                </a:lnTo>
                <a:lnTo>
                  <a:pt x="65681" y="50871"/>
                </a:lnTo>
                <a:close/>
                <a:moveTo>
                  <a:pt x="61178" y="54874"/>
                </a:moveTo>
                <a:lnTo>
                  <a:pt x="59510" y="56575"/>
                </a:lnTo>
                <a:lnTo>
                  <a:pt x="57475" y="56575"/>
                </a:lnTo>
                <a:lnTo>
                  <a:pt x="57475" y="50871"/>
                </a:lnTo>
                <a:lnTo>
                  <a:pt x="61178" y="47135"/>
                </a:lnTo>
                <a:close/>
                <a:moveTo>
                  <a:pt x="48535" y="51905"/>
                </a:moveTo>
                <a:lnTo>
                  <a:pt x="46567" y="53873"/>
                </a:lnTo>
                <a:lnTo>
                  <a:pt x="46567" y="52005"/>
                </a:lnTo>
                <a:lnTo>
                  <a:pt x="48001" y="50570"/>
                </a:lnTo>
                <a:lnTo>
                  <a:pt x="50003" y="50570"/>
                </a:lnTo>
                <a:lnTo>
                  <a:pt x="51337" y="51905"/>
                </a:lnTo>
                <a:close/>
                <a:moveTo>
                  <a:pt x="46567" y="47135"/>
                </a:moveTo>
                <a:lnTo>
                  <a:pt x="49202" y="49770"/>
                </a:lnTo>
                <a:lnTo>
                  <a:pt x="47835" y="49770"/>
                </a:lnTo>
                <a:lnTo>
                  <a:pt x="47568" y="49903"/>
                </a:lnTo>
                <a:lnTo>
                  <a:pt x="46567" y="50871"/>
                </a:lnTo>
                <a:lnTo>
                  <a:pt x="46567" y="47135"/>
                </a:lnTo>
                <a:close/>
                <a:moveTo>
                  <a:pt x="49769" y="47835"/>
                </a:moveTo>
                <a:lnTo>
                  <a:pt x="49769" y="49203"/>
                </a:lnTo>
                <a:lnTo>
                  <a:pt x="47134" y="46568"/>
                </a:lnTo>
                <a:lnTo>
                  <a:pt x="50870" y="46568"/>
                </a:lnTo>
                <a:lnTo>
                  <a:pt x="49903" y="47568"/>
                </a:lnTo>
                <a:close/>
                <a:moveTo>
                  <a:pt x="47134" y="45800"/>
                </a:moveTo>
                <a:lnTo>
                  <a:pt x="49769" y="43132"/>
                </a:lnTo>
                <a:lnTo>
                  <a:pt x="49769" y="44700"/>
                </a:lnTo>
                <a:lnTo>
                  <a:pt x="50870" y="45800"/>
                </a:lnTo>
                <a:lnTo>
                  <a:pt x="47134" y="45800"/>
                </a:lnTo>
                <a:close/>
                <a:moveTo>
                  <a:pt x="46567" y="45233"/>
                </a:moveTo>
                <a:lnTo>
                  <a:pt x="46567" y="41497"/>
                </a:lnTo>
                <a:lnTo>
                  <a:pt x="47534" y="42465"/>
                </a:lnTo>
                <a:lnTo>
                  <a:pt x="47835" y="42598"/>
                </a:lnTo>
                <a:lnTo>
                  <a:pt x="49202" y="42598"/>
                </a:lnTo>
                <a:close/>
                <a:moveTo>
                  <a:pt x="45767" y="45233"/>
                </a:moveTo>
                <a:lnTo>
                  <a:pt x="43131" y="42598"/>
                </a:lnTo>
                <a:lnTo>
                  <a:pt x="44532" y="42598"/>
                </a:lnTo>
                <a:lnTo>
                  <a:pt x="44699" y="42598"/>
                </a:lnTo>
                <a:lnTo>
                  <a:pt x="45767" y="41497"/>
                </a:lnTo>
                <a:close/>
                <a:moveTo>
                  <a:pt x="45767" y="47135"/>
                </a:moveTo>
                <a:lnTo>
                  <a:pt x="45767" y="50871"/>
                </a:lnTo>
                <a:lnTo>
                  <a:pt x="44699" y="49770"/>
                </a:lnTo>
                <a:lnTo>
                  <a:pt x="43131" y="49770"/>
                </a:lnTo>
                <a:close/>
                <a:moveTo>
                  <a:pt x="45767" y="76022"/>
                </a:moveTo>
                <a:lnTo>
                  <a:pt x="43131" y="73387"/>
                </a:lnTo>
                <a:lnTo>
                  <a:pt x="44699" y="73387"/>
                </a:lnTo>
                <a:lnTo>
                  <a:pt x="45767" y="72286"/>
                </a:lnTo>
                <a:close/>
                <a:moveTo>
                  <a:pt x="43798" y="71285"/>
                </a:moveTo>
                <a:lnTo>
                  <a:pt x="45767" y="69317"/>
                </a:lnTo>
                <a:lnTo>
                  <a:pt x="45767" y="71152"/>
                </a:lnTo>
                <a:lnTo>
                  <a:pt x="44366" y="72586"/>
                </a:lnTo>
                <a:lnTo>
                  <a:pt x="42364" y="72586"/>
                </a:lnTo>
                <a:lnTo>
                  <a:pt x="41030" y="71285"/>
                </a:lnTo>
                <a:close/>
                <a:moveTo>
                  <a:pt x="42564" y="75321"/>
                </a:moveTo>
                <a:lnTo>
                  <a:pt x="42564" y="73954"/>
                </a:lnTo>
                <a:lnTo>
                  <a:pt x="45233" y="76589"/>
                </a:lnTo>
                <a:lnTo>
                  <a:pt x="41497" y="76589"/>
                </a:lnTo>
                <a:lnTo>
                  <a:pt x="42464" y="75588"/>
                </a:lnTo>
                <a:close/>
                <a:moveTo>
                  <a:pt x="45233" y="77356"/>
                </a:moveTo>
                <a:lnTo>
                  <a:pt x="42564" y="80025"/>
                </a:lnTo>
                <a:lnTo>
                  <a:pt x="42564" y="78457"/>
                </a:lnTo>
                <a:lnTo>
                  <a:pt x="41497" y="77356"/>
                </a:lnTo>
                <a:close/>
                <a:moveTo>
                  <a:pt x="45767" y="77923"/>
                </a:moveTo>
                <a:lnTo>
                  <a:pt x="45767" y="81659"/>
                </a:lnTo>
                <a:lnTo>
                  <a:pt x="44699" y="80559"/>
                </a:lnTo>
                <a:lnTo>
                  <a:pt x="44532" y="80559"/>
                </a:lnTo>
                <a:lnTo>
                  <a:pt x="43131" y="80559"/>
                </a:lnTo>
                <a:close/>
                <a:moveTo>
                  <a:pt x="46567" y="77923"/>
                </a:moveTo>
                <a:lnTo>
                  <a:pt x="49202" y="80559"/>
                </a:lnTo>
                <a:lnTo>
                  <a:pt x="47835" y="80559"/>
                </a:lnTo>
                <a:lnTo>
                  <a:pt x="47568" y="80692"/>
                </a:lnTo>
                <a:lnTo>
                  <a:pt x="46567" y="81659"/>
                </a:lnTo>
                <a:lnTo>
                  <a:pt x="46567" y="77923"/>
                </a:lnTo>
                <a:close/>
                <a:moveTo>
                  <a:pt x="46567" y="76022"/>
                </a:moveTo>
                <a:lnTo>
                  <a:pt x="46567" y="72286"/>
                </a:lnTo>
                <a:lnTo>
                  <a:pt x="47534" y="73253"/>
                </a:lnTo>
                <a:lnTo>
                  <a:pt x="47835" y="73387"/>
                </a:lnTo>
                <a:lnTo>
                  <a:pt x="49202" y="73387"/>
                </a:lnTo>
                <a:close/>
                <a:moveTo>
                  <a:pt x="57475" y="66582"/>
                </a:moveTo>
                <a:lnTo>
                  <a:pt x="59510" y="66582"/>
                </a:lnTo>
                <a:lnTo>
                  <a:pt x="61178" y="68283"/>
                </a:lnTo>
                <a:lnTo>
                  <a:pt x="61178" y="76022"/>
                </a:lnTo>
                <a:lnTo>
                  <a:pt x="57475" y="72286"/>
                </a:lnTo>
                <a:close/>
                <a:moveTo>
                  <a:pt x="61978" y="68283"/>
                </a:moveTo>
                <a:lnTo>
                  <a:pt x="63646" y="66582"/>
                </a:lnTo>
                <a:lnTo>
                  <a:pt x="65681" y="66582"/>
                </a:lnTo>
                <a:lnTo>
                  <a:pt x="65681" y="72286"/>
                </a:lnTo>
                <a:lnTo>
                  <a:pt x="61978" y="76022"/>
                </a:lnTo>
                <a:close/>
                <a:moveTo>
                  <a:pt x="74620" y="71285"/>
                </a:moveTo>
                <a:lnTo>
                  <a:pt x="76589" y="69317"/>
                </a:lnTo>
                <a:lnTo>
                  <a:pt x="76589" y="71152"/>
                </a:lnTo>
                <a:lnTo>
                  <a:pt x="75154" y="72586"/>
                </a:lnTo>
                <a:lnTo>
                  <a:pt x="73153" y="72586"/>
                </a:lnTo>
                <a:lnTo>
                  <a:pt x="71818" y="71285"/>
                </a:lnTo>
                <a:close/>
                <a:moveTo>
                  <a:pt x="73386" y="75321"/>
                </a:moveTo>
                <a:lnTo>
                  <a:pt x="73386" y="73954"/>
                </a:lnTo>
                <a:lnTo>
                  <a:pt x="76021" y="76589"/>
                </a:lnTo>
                <a:lnTo>
                  <a:pt x="72285" y="76589"/>
                </a:lnTo>
                <a:lnTo>
                  <a:pt x="73253" y="75588"/>
                </a:lnTo>
                <a:close/>
                <a:moveTo>
                  <a:pt x="76021" y="77356"/>
                </a:moveTo>
                <a:lnTo>
                  <a:pt x="73386" y="80025"/>
                </a:lnTo>
                <a:lnTo>
                  <a:pt x="73386" y="78457"/>
                </a:lnTo>
                <a:lnTo>
                  <a:pt x="72285" y="77356"/>
                </a:lnTo>
                <a:close/>
                <a:moveTo>
                  <a:pt x="76589" y="77923"/>
                </a:moveTo>
                <a:lnTo>
                  <a:pt x="76589" y="81659"/>
                </a:lnTo>
                <a:lnTo>
                  <a:pt x="75588" y="80692"/>
                </a:lnTo>
                <a:lnTo>
                  <a:pt x="75321" y="80559"/>
                </a:lnTo>
                <a:lnTo>
                  <a:pt x="73920" y="80559"/>
                </a:lnTo>
                <a:close/>
                <a:moveTo>
                  <a:pt x="77356" y="77923"/>
                </a:moveTo>
                <a:lnTo>
                  <a:pt x="80024" y="80559"/>
                </a:lnTo>
                <a:lnTo>
                  <a:pt x="78623" y="80559"/>
                </a:lnTo>
                <a:lnTo>
                  <a:pt x="78457" y="80559"/>
                </a:lnTo>
                <a:lnTo>
                  <a:pt x="77356" y="81659"/>
                </a:lnTo>
                <a:lnTo>
                  <a:pt x="77356" y="77923"/>
                </a:lnTo>
                <a:close/>
                <a:moveTo>
                  <a:pt x="77356" y="76022"/>
                </a:moveTo>
                <a:lnTo>
                  <a:pt x="77356" y="72286"/>
                </a:lnTo>
                <a:lnTo>
                  <a:pt x="78457" y="73387"/>
                </a:lnTo>
                <a:lnTo>
                  <a:pt x="80024" y="73387"/>
                </a:lnTo>
                <a:close/>
                <a:moveTo>
                  <a:pt x="88264" y="66582"/>
                </a:moveTo>
                <a:lnTo>
                  <a:pt x="90298" y="66582"/>
                </a:lnTo>
                <a:lnTo>
                  <a:pt x="91966" y="68283"/>
                </a:lnTo>
                <a:lnTo>
                  <a:pt x="91966" y="76022"/>
                </a:lnTo>
                <a:lnTo>
                  <a:pt x="88264" y="72286"/>
                </a:lnTo>
                <a:close/>
                <a:moveTo>
                  <a:pt x="92767" y="68283"/>
                </a:moveTo>
                <a:lnTo>
                  <a:pt x="94435" y="66582"/>
                </a:lnTo>
                <a:lnTo>
                  <a:pt x="96469" y="66582"/>
                </a:lnTo>
                <a:lnTo>
                  <a:pt x="96469" y="72286"/>
                </a:lnTo>
                <a:lnTo>
                  <a:pt x="92767" y="76022"/>
                </a:lnTo>
                <a:close/>
                <a:moveTo>
                  <a:pt x="105409" y="71285"/>
                </a:moveTo>
                <a:lnTo>
                  <a:pt x="107377" y="69317"/>
                </a:lnTo>
                <a:lnTo>
                  <a:pt x="107377" y="71152"/>
                </a:lnTo>
                <a:lnTo>
                  <a:pt x="105943" y="72586"/>
                </a:lnTo>
                <a:lnTo>
                  <a:pt x="103941" y="72586"/>
                </a:lnTo>
                <a:lnTo>
                  <a:pt x="102607" y="71285"/>
                </a:lnTo>
                <a:close/>
                <a:moveTo>
                  <a:pt x="104175" y="75321"/>
                </a:moveTo>
                <a:lnTo>
                  <a:pt x="104175" y="73954"/>
                </a:lnTo>
                <a:lnTo>
                  <a:pt x="106810" y="76589"/>
                </a:lnTo>
                <a:lnTo>
                  <a:pt x="103074" y="76589"/>
                </a:lnTo>
                <a:lnTo>
                  <a:pt x="104041" y="75588"/>
                </a:lnTo>
                <a:close/>
                <a:moveTo>
                  <a:pt x="106810" y="77356"/>
                </a:moveTo>
                <a:lnTo>
                  <a:pt x="104175" y="80025"/>
                </a:lnTo>
                <a:lnTo>
                  <a:pt x="104175" y="78457"/>
                </a:lnTo>
                <a:lnTo>
                  <a:pt x="103074" y="77356"/>
                </a:lnTo>
                <a:close/>
                <a:moveTo>
                  <a:pt x="107377" y="77923"/>
                </a:moveTo>
                <a:lnTo>
                  <a:pt x="107377" y="81659"/>
                </a:lnTo>
                <a:lnTo>
                  <a:pt x="106276" y="80559"/>
                </a:lnTo>
                <a:lnTo>
                  <a:pt x="106110" y="80559"/>
                </a:lnTo>
                <a:lnTo>
                  <a:pt x="104709" y="80559"/>
                </a:lnTo>
                <a:close/>
                <a:moveTo>
                  <a:pt x="108144" y="77923"/>
                </a:moveTo>
                <a:lnTo>
                  <a:pt x="110813" y="80559"/>
                </a:lnTo>
                <a:lnTo>
                  <a:pt x="109412" y="80559"/>
                </a:lnTo>
                <a:lnTo>
                  <a:pt x="109145" y="80692"/>
                </a:lnTo>
                <a:lnTo>
                  <a:pt x="108144" y="81659"/>
                </a:lnTo>
                <a:lnTo>
                  <a:pt x="108144" y="77923"/>
                </a:lnTo>
                <a:close/>
                <a:moveTo>
                  <a:pt x="108144" y="76022"/>
                </a:moveTo>
                <a:lnTo>
                  <a:pt x="108144" y="72286"/>
                </a:lnTo>
                <a:lnTo>
                  <a:pt x="109145" y="73253"/>
                </a:lnTo>
                <a:lnTo>
                  <a:pt x="109412" y="73387"/>
                </a:lnTo>
                <a:lnTo>
                  <a:pt x="110813" y="73387"/>
                </a:lnTo>
                <a:close/>
                <a:moveTo>
                  <a:pt x="119052" y="66582"/>
                </a:moveTo>
                <a:lnTo>
                  <a:pt x="121087" y="66582"/>
                </a:lnTo>
                <a:lnTo>
                  <a:pt x="122755" y="68283"/>
                </a:lnTo>
                <a:lnTo>
                  <a:pt x="122755" y="76022"/>
                </a:lnTo>
                <a:lnTo>
                  <a:pt x="119052" y="72286"/>
                </a:lnTo>
                <a:close/>
                <a:moveTo>
                  <a:pt x="123555" y="68283"/>
                </a:moveTo>
                <a:lnTo>
                  <a:pt x="125223" y="66582"/>
                </a:lnTo>
                <a:lnTo>
                  <a:pt x="127258" y="66582"/>
                </a:lnTo>
                <a:lnTo>
                  <a:pt x="127258" y="72286"/>
                </a:lnTo>
                <a:lnTo>
                  <a:pt x="123555" y="76022"/>
                </a:lnTo>
                <a:lnTo>
                  <a:pt x="123555" y="68283"/>
                </a:lnTo>
                <a:close/>
                <a:moveTo>
                  <a:pt x="136198" y="71285"/>
                </a:moveTo>
                <a:lnTo>
                  <a:pt x="138166" y="69317"/>
                </a:lnTo>
                <a:lnTo>
                  <a:pt x="138166" y="71152"/>
                </a:lnTo>
                <a:lnTo>
                  <a:pt x="136731" y="72586"/>
                </a:lnTo>
                <a:lnTo>
                  <a:pt x="134730" y="72586"/>
                </a:lnTo>
                <a:lnTo>
                  <a:pt x="133396" y="71285"/>
                </a:lnTo>
                <a:close/>
                <a:moveTo>
                  <a:pt x="134964" y="75321"/>
                </a:moveTo>
                <a:lnTo>
                  <a:pt x="134964" y="73954"/>
                </a:lnTo>
                <a:lnTo>
                  <a:pt x="137599" y="76589"/>
                </a:lnTo>
                <a:lnTo>
                  <a:pt x="133863" y="76589"/>
                </a:lnTo>
                <a:lnTo>
                  <a:pt x="134830" y="75588"/>
                </a:lnTo>
                <a:close/>
                <a:moveTo>
                  <a:pt x="137599" y="77356"/>
                </a:moveTo>
                <a:lnTo>
                  <a:pt x="134964" y="80025"/>
                </a:lnTo>
                <a:lnTo>
                  <a:pt x="134964" y="78457"/>
                </a:lnTo>
                <a:lnTo>
                  <a:pt x="133863" y="77356"/>
                </a:lnTo>
                <a:close/>
                <a:moveTo>
                  <a:pt x="138166" y="77923"/>
                </a:moveTo>
                <a:lnTo>
                  <a:pt x="138166" y="81659"/>
                </a:lnTo>
                <a:lnTo>
                  <a:pt x="137165" y="80692"/>
                </a:lnTo>
                <a:lnTo>
                  <a:pt x="136898" y="80559"/>
                </a:lnTo>
                <a:lnTo>
                  <a:pt x="135531" y="80559"/>
                </a:lnTo>
                <a:close/>
                <a:moveTo>
                  <a:pt x="138933" y="77923"/>
                </a:moveTo>
                <a:lnTo>
                  <a:pt x="141602" y="80559"/>
                </a:lnTo>
                <a:lnTo>
                  <a:pt x="140201" y="80559"/>
                </a:lnTo>
                <a:lnTo>
                  <a:pt x="140034" y="80559"/>
                </a:lnTo>
                <a:lnTo>
                  <a:pt x="138933" y="81659"/>
                </a:lnTo>
                <a:close/>
                <a:moveTo>
                  <a:pt x="138933" y="76022"/>
                </a:moveTo>
                <a:lnTo>
                  <a:pt x="138933" y="72286"/>
                </a:lnTo>
                <a:lnTo>
                  <a:pt x="140034" y="73387"/>
                </a:lnTo>
                <a:lnTo>
                  <a:pt x="141602" y="73387"/>
                </a:lnTo>
                <a:close/>
                <a:moveTo>
                  <a:pt x="149841" y="66582"/>
                </a:moveTo>
                <a:lnTo>
                  <a:pt x="151876" y="66582"/>
                </a:lnTo>
                <a:lnTo>
                  <a:pt x="153543" y="68283"/>
                </a:lnTo>
                <a:lnTo>
                  <a:pt x="153543" y="76022"/>
                </a:lnTo>
                <a:lnTo>
                  <a:pt x="149841" y="72286"/>
                </a:lnTo>
                <a:lnTo>
                  <a:pt x="149841" y="66582"/>
                </a:lnTo>
                <a:close/>
                <a:moveTo>
                  <a:pt x="154344" y="68283"/>
                </a:moveTo>
                <a:lnTo>
                  <a:pt x="156012" y="66582"/>
                </a:lnTo>
                <a:lnTo>
                  <a:pt x="158047" y="66582"/>
                </a:lnTo>
                <a:lnTo>
                  <a:pt x="158047" y="72286"/>
                </a:lnTo>
                <a:lnTo>
                  <a:pt x="154344" y="76022"/>
                </a:lnTo>
                <a:lnTo>
                  <a:pt x="154344" y="68283"/>
                </a:lnTo>
                <a:close/>
                <a:moveTo>
                  <a:pt x="166986" y="71285"/>
                </a:moveTo>
                <a:lnTo>
                  <a:pt x="168954" y="69317"/>
                </a:lnTo>
                <a:lnTo>
                  <a:pt x="168954" y="71152"/>
                </a:lnTo>
                <a:lnTo>
                  <a:pt x="167520" y="72586"/>
                </a:lnTo>
                <a:lnTo>
                  <a:pt x="165519" y="72586"/>
                </a:lnTo>
                <a:lnTo>
                  <a:pt x="164184" y="71285"/>
                </a:lnTo>
                <a:close/>
                <a:moveTo>
                  <a:pt x="165752" y="75321"/>
                </a:moveTo>
                <a:lnTo>
                  <a:pt x="165752" y="73954"/>
                </a:lnTo>
                <a:lnTo>
                  <a:pt x="168387" y="76589"/>
                </a:lnTo>
                <a:lnTo>
                  <a:pt x="164651" y="76589"/>
                </a:lnTo>
                <a:lnTo>
                  <a:pt x="165619" y="75588"/>
                </a:lnTo>
                <a:close/>
                <a:moveTo>
                  <a:pt x="168387" y="77356"/>
                </a:moveTo>
                <a:lnTo>
                  <a:pt x="165752" y="80025"/>
                </a:lnTo>
                <a:lnTo>
                  <a:pt x="165752" y="78457"/>
                </a:lnTo>
                <a:lnTo>
                  <a:pt x="164651" y="77356"/>
                </a:lnTo>
                <a:close/>
                <a:moveTo>
                  <a:pt x="168954" y="77923"/>
                </a:moveTo>
                <a:lnTo>
                  <a:pt x="168954" y="81659"/>
                </a:lnTo>
                <a:lnTo>
                  <a:pt x="167854" y="80559"/>
                </a:lnTo>
                <a:lnTo>
                  <a:pt x="167687" y="80559"/>
                </a:lnTo>
                <a:lnTo>
                  <a:pt x="166319" y="80559"/>
                </a:lnTo>
                <a:close/>
                <a:moveTo>
                  <a:pt x="169755" y="77923"/>
                </a:moveTo>
                <a:lnTo>
                  <a:pt x="172390" y="80559"/>
                </a:lnTo>
                <a:lnTo>
                  <a:pt x="170989" y="80559"/>
                </a:lnTo>
                <a:lnTo>
                  <a:pt x="170722" y="80692"/>
                </a:lnTo>
                <a:lnTo>
                  <a:pt x="169755" y="81659"/>
                </a:lnTo>
                <a:lnTo>
                  <a:pt x="169755" y="77923"/>
                </a:lnTo>
                <a:close/>
                <a:moveTo>
                  <a:pt x="169755" y="76022"/>
                </a:moveTo>
                <a:lnTo>
                  <a:pt x="169755" y="72286"/>
                </a:lnTo>
                <a:lnTo>
                  <a:pt x="170722" y="73253"/>
                </a:lnTo>
                <a:lnTo>
                  <a:pt x="170989" y="73387"/>
                </a:lnTo>
                <a:lnTo>
                  <a:pt x="172390" y="73387"/>
                </a:lnTo>
                <a:close/>
                <a:moveTo>
                  <a:pt x="180629" y="66582"/>
                </a:moveTo>
                <a:lnTo>
                  <a:pt x="182664" y="66582"/>
                </a:lnTo>
                <a:lnTo>
                  <a:pt x="184332" y="68283"/>
                </a:lnTo>
                <a:lnTo>
                  <a:pt x="184332" y="76022"/>
                </a:lnTo>
                <a:lnTo>
                  <a:pt x="180629" y="72286"/>
                </a:lnTo>
                <a:lnTo>
                  <a:pt x="180629" y="66582"/>
                </a:lnTo>
                <a:close/>
                <a:moveTo>
                  <a:pt x="185133" y="68283"/>
                </a:moveTo>
                <a:lnTo>
                  <a:pt x="186801" y="66582"/>
                </a:lnTo>
                <a:lnTo>
                  <a:pt x="188835" y="66582"/>
                </a:lnTo>
                <a:lnTo>
                  <a:pt x="188835" y="72286"/>
                </a:lnTo>
                <a:lnTo>
                  <a:pt x="185133" y="76022"/>
                </a:lnTo>
                <a:lnTo>
                  <a:pt x="185133" y="68283"/>
                </a:lnTo>
                <a:close/>
                <a:moveTo>
                  <a:pt x="197775" y="71285"/>
                </a:moveTo>
                <a:lnTo>
                  <a:pt x="199743" y="69317"/>
                </a:lnTo>
                <a:lnTo>
                  <a:pt x="199743" y="71152"/>
                </a:lnTo>
                <a:lnTo>
                  <a:pt x="198309" y="72586"/>
                </a:lnTo>
                <a:lnTo>
                  <a:pt x="196307" y="72586"/>
                </a:lnTo>
                <a:lnTo>
                  <a:pt x="194973" y="71285"/>
                </a:lnTo>
                <a:close/>
                <a:moveTo>
                  <a:pt x="199743" y="76022"/>
                </a:moveTo>
                <a:lnTo>
                  <a:pt x="197108" y="73387"/>
                </a:lnTo>
                <a:lnTo>
                  <a:pt x="198476" y="73387"/>
                </a:lnTo>
                <a:lnTo>
                  <a:pt x="198776" y="73253"/>
                </a:lnTo>
                <a:lnTo>
                  <a:pt x="199743" y="72286"/>
                </a:lnTo>
                <a:lnTo>
                  <a:pt x="199743" y="76022"/>
                </a:lnTo>
                <a:close/>
                <a:moveTo>
                  <a:pt x="196541" y="75321"/>
                </a:moveTo>
                <a:lnTo>
                  <a:pt x="196541" y="73954"/>
                </a:lnTo>
                <a:lnTo>
                  <a:pt x="199176" y="76589"/>
                </a:lnTo>
                <a:lnTo>
                  <a:pt x="195440" y="76589"/>
                </a:lnTo>
                <a:lnTo>
                  <a:pt x="196407" y="75588"/>
                </a:lnTo>
                <a:close/>
                <a:moveTo>
                  <a:pt x="199176" y="77356"/>
                </a:moveTo>
                <a:lnTo>
                  <a:pt x="196541" y="80025"/>
                </a:lnTo>
                <a:lnTo>
                  <a:pt x="196541" y="78457"/>
                </a:lnTo>
                <a:lnTo>
                  <a:pt x="195440" y="77356"/>
                </a:lnTo>
                <a:close/>
                <a:moveTo>
                  <a:pt x="199743" y="77923"/>
                </a:moveTo>
                <a:lnTo>
                  <a:pt x="199743" y="81659"/>
                </a:lnTo>
                <a:lnTo>
                  <a:pt x="198776" y="80692"/>
                </a:lnTo>
                <a:lnTo>
                  <a:pt x="198476" y="80559"/>
                </a:lnTo>
                <a:lnTo>
                  <a:pt x="197108" y="80559"/>
                </a:lnTo>
                <a:close/>
                <a:moveTo>
                  <a:pt x="200544" y="77923"/>
                </a:moveTo>
                <a:lnTo>
                  <a:pt x="203179" y="80559"/>
                </a:lnTo>
                <a:lnTo>
                  <a:pt x="201778" y="80559"/>
                </a:lnTo>
                <a:lnTo>
                  <a:pt x="201644" y="80559"/>
                </a:lnTo>
                <a:lnTo>
                  <a:pt x="200544" y="81659"/>
                </a:lnTo>
                <a:close/>
                <a:moveTo>
                  <a:pt x="200544" y="76022"/>
                </a:moveTo>
                <a:lnTo>
                  <a:pt x="200544" y="72286"/>
                </a:lnTo>
                <a:lnTo>
                  <a:pt x="201644" y="73387"/>
                </a:lnTo>
                <a:lnTo>
                  <a:pt x="203179" y="73387"/>
                </a:lnTo>
                <a:close/>
                <a:moveTo>
                  <a:pt x="200544" y="54974"/>
                </a:moveTo>
                <a:lnTo>
                  <a:pt x="202812" y="52672"/>
                </a:lnTo>
                <a:lnTo>
                  <a:pt x="206081" y="52672"/>
                </a:lnTo>
                <a:lnTo>
                  <a:pt x="207749" y="54373"/>
                </a:lnTo>
                <a:lnTo>
                  <a:pt x="203679" y="54373"/>
                </a:lnTo>
                <a:lnTo>
                  <a:pt x="203412" y="54473"/>
                </a:lnTo>
                <a:lnTo>
                  <a:pt x="200544" y="57342"/>
                </a:lnTo>
                <a:close/>
                <a:moveTo>
                  <a:pt x="205848" y="51338"/>
                </a:moveTo>
                <a:lnTo>
                  <a:pt x="204513" y="50003"/>
                </a:lnTo>
                <a:lnTo>
                  <a:pt x="204513" y="48002"/>
                </a:lnTo>
                <a:lnTo>
                  <a:pt x="205948" y="46568"/>
                </a:lnTo>
                <a:lnTo>
                  <a:pt x="207816" y="46568"/>
                </a:lnTo>
                <a:lnTo>
                  <a:pt x="205848" y="48536"/>
                </a:lnTo>
                <a:close/>
                <a:moveTo>
                  <a:pt x="205948" y="45800"/>
                </a:moveTo>
                <a:lnTo>
                  <a:pt x="204513" y="44366"/>
                </a:lnTo>
                <a:lnTo>
                  <a:pt x="204513" y="42365"/>
                </a:lnTo>
                <a:lnTo>
                  <a:pt x="205848" y="41030"/>
                </a:lnTo>
                <a:lnTo>
                  <a:pt x="205848" y="43832"/>
                </a:lnTo>
                <a:lnTo>
                  <a:pt x="207816" y="45800"/>
                </a:lnTo>
                <a:lnTo>
                  <a:pt x="205948" y="45800"/>
                </a:lnTo>
                <a:close/>
                <a:moveTo>
                  <a:pt x="203979" y="41797"/>
                </a:moveTo>
                <a:lnTo>
                  <a:pt x="201945" y="41797"/>
                </a:lnTo>
                <a:lnTo>
                  <a:pt x="200544" y="40363"/>
                </a:lnTo>
                <a:lnTo>
                  <a:pt x="200544" y="38495"/>
                </a:lnTo>
                <a:lnTo>
                  <a:pt x="202512" y="40463"/>
                </a:lnTo>
                <a:lnTo>
                  <a:pt x="202645" y="40463"/>
                </a:lnTo>
                <a:lnTo>
                  <a:pt x="205280" y="40463"/>
                </a:lnTo>
                <a:close/>
                <a:moveTo>
                  <a:pt x="199743" y="40363"/>
                </a:moveTo>
                <a:lnTo>
                  <a:pt x="198309" y="41797"/>
                </a:lnTo>
                <a:lnTo>
                  <a:pt x="196307" y="41797"/>
                </a:lnTo>
                <a:lnTo>
                  <a:pt x="194973" y="40463"/>
                </a:lnTo>
                <a:lnTo>
                  <a:pt x="197775" y="40463"/>
                </a:lnTo>
                <a:lnTo>
                  <a:pt x="199743" y="38495"/>
                </a:lnTo>
                <a:lnTo>
                  <a:pt x="199743" y="40363"/>
                </a:lnTo>
                <a:close/>
                <a:moveTo>
                  <a:pt x="194339" y="46568"/>
                </a:moveTo>
                <a:lnTo>
                  <a:pt x="195740" y="48002"/>
                </a:lnTo>
                <a:lnTo>
                  <a:pt x="195740" y="50003"/>
                </a:lnTo>
                <a:lnTo>
                  <a:pt x="194439" y="51338"/>
                </a:lnTo>
                <a:lnTo>
                  <a:pt x="194439" y="48536"/>
                </a:lnTo>
                <a:lnTo>
                  <a:pt x="192471" y="46568"/>
                </a:lnTo>
                <a:lnTo>
                  <a:pt x="194339" y="46568"/>
                </a:lnTo>
                <a:close/>
                <a:moveTo>
                  <a:pt x="175059" y="48536"/>
                </a:moveTo>
                <a:lnTo>
                  <a:pt x="175059" y="51338"/>
                </a:lnTo>
                <a:lnTo>
                  <a:pt x="173725" y="50003"/>
                </a:lnTo>
                <a:lnTo>
                  <a:pt x="173725" y="48002"/>
                </a:lnTo>
                <a:lnTo>
                  <a:pt x="175159" y="46568"/>
                </a:lnTo>
                <a:lnTo>
                  <a:pt x="177027" y="46568"/>
                </a:lnTo>
                <a:close/>
                <a:moveTo>
                  <a:pt x="175159" y="45800"/>
                </a:moveTo>
                <a:lnTo>
                  <a:pt x="173725" y="44366"/>
                </a:lnTo>
                <a:lnTo>
                  <a:pt x="173725" y="42365"/>
                </a:lnTo>
                <a:lnTo>
                  <a:pt x="175059" y="41030"/>
                </a:lnTo>
                <a:lnTo>
                  <a:pt x="175059" y="43832"/>
                </a:lnTo>
                <a:lnTo>
                  <a:pt x="177027" y="45800"/>
                </a:lnTo>
                <a:lnTo>
                  <a:pt x="175159" y="45800"/>
                </a:lnTo>
                <a:close/>
                <a:moveTo>
                  <a:pt x="173191" y="41797"/>
                </a:moveTo>
                <a:lnTo>
                  <a:pt x="171156" y="41797"/>
                </a:lnTo>
                <a:lnTo>
                  <a:pt x="169755" y="40363"/>
                </a:lnTo>
                <a:lnTo>
                  <a:pt x="169755" y="38495"/>
                </a:lnTo>
                <a:lnTo>
                  <a:pt x="171723" y="40463"/>
                </a:lnTo>
                <a:lnTo>
                  <a:pt x="174492" y="40463"/>
                </a:lnTo>
                <a:close/>
                <a:moveTo>
                  <a:pt x="168954" y="40363"/>
                </a:moveTo>
                <a:lnTo>
                  <a:pt x="167520" y="41797"/>
                </a:lnTo>
                <a:lnTo>
                  <a:pt x="165519" y="41797"/>
                </a:lnTo>
                <a:lnTo>
                  <a:pt x="164184" y="40463"/>
                </a:lnTo>
                <a:lnTo>
                  <a:pt x="166820" y="40463"/>
                </a:lnTo>
                <a:lnTo>
                  <a:pt x="166986" y="40463"/>
                </a:lnTo>
                <a:lnTo>
                  <a:pt x="168954" y="38495"/>
                </a:lnTo>
                <a:lnTo>
                  <a:pt x="168954" y="40363"/>
                </a:lnTo>
                <a:close/>
                <a:moveTo>
                  <a:pt x="163517" y="46568"/>
                </a:moveTo>
                <a:lnTo>
                  <a:pt x="164952" y="48002"/>
                </a:lnTo>
                <a:lnTo>
                  <a:pt x="164952" y="50003"/>
                </a:lnTo>
                <a:lnTo>
                  <a:pt x="163651" y="51338"/>
                </a:lnTo>
                <a:lnTo>
                  <a:pt x="163651" y="48536"/>
                </a:lnTo>
                <a:lnTo>
                  <a:pt x="161649" y="46568"/>
                </a:lnTo>
                <a:lnTo>
                  <a:pt x="163517" y="46568"/>
                </a:lnTo>
                <a:close/>
                <a:moveTo>
                  <a:pt x="144270" y="48536"/>
                </a:moveTo>
                <a:lnTo>
                  <a:pt x="144270" y="51338"/>
                </a:lnTo>
                <a:lnTo>
                  <a:pt x="142936" y="50003"/>
                </a:lnTo>
                <a:lnTo>
                  <a:pt x="142936" y="48002"/>
                </a:lnTo>
                <a:lnTo>
                  <a:pt x="144370" y="46568"/>
                </a:lnTo>
                <a:lnTo>
                  <a:pt x="146238" y="46568"/>
                </a:lnTo>
                <a:close/>
                <a:moveTo>
                  <a:pt x="144370" y="45800"/>
                </a:moveTo>
                <a:lnTo>
                  <a:pt x="142936" y="44366"/>
                </a:lnTo>
                <a:lnTo>
                  <a:pt x="142936" y="42365"/>
                </a:lnTo>
                <a:lnTo>
                  <a:pt x="144270" y="41030"/>
                </a:lnTo>
                <a:lnTo>
                  <a:pt x="144270" y="43832"/>
                </a:lnTo>
                <a:lnTo>
                  <a:pt x="146238" y="45800"/>
                </a:lnTo>
                <a:lnTo>
                  <a:pt x="144370" y="45800"/>
                </a:lnTo>
                <a:close/>
                <a:moveTo>
                  <a:pt x="142369" y="41797"/>
                </a:moveTo>
                <a:lnTo>
                  <a:pt x="140367" y="41797"/>
                </a:lnTo>
                <a:lnTo>
                  <a:pt x="138933" y="40363"/>
                </a:lnTo>
                <a:lnTo>
                  <a:pt x="138933" y="38495"/>
                </a:lnTo>
                <a:lnTo>
                  <a:pt x="140901" y="40463"/>
                </a:lnTo>
                <a:lnTo>
                  <a:pt x="141068" y="40463"/>
                </a:lnTo>
                <a:lnTo>
                  <a:pt x="143703" y="40463"/>
                </a:lnTo>
                <a:close/>
                <a:moveTo>
                  <a:pt x="138166" y="40363"/>
                </a:moveTo>
                <a:lnTo>
                  <a:pt x="136731" y="41797"/>
                </a:lnTo>
                <a:lnTo>
                  <a:pt x="134730" y="41797"/>
                </a:lnTo>
                <a:lnTo>
                  <a:pt x="133396" y="40463"/>
                </a:lnTo>
                <a:lnTo>
                  <a:pt x="136198" y="40463"/>
                </a:lnTo>
                <a:lnTo>
                  <a:pt x="138166" y="38495"/>
                </a:lnTo>
                <a:close/>
                <a:moveTo>
                  <a:pt x="132729" y="46568"/>
                </a:moveTo>
                <a:lnTo>
                  <a:pt x="134163" y="48002"/>
                </a:lnTo>
                <a:lnTo>
                  <a:pt x="134163" y="50003"/>
                </a:lnTo>
                <a:lnTo>
                  <a:pt x="132862" y="51338"/>
                </a:lnTo>
                <a:lnTo>
                  <a:pt x="132862" y="48536"/>
                </a:lnTo>
                <a:lnTo>
                  <a:pt x="130894" y="46568"/>
                </a:lnTo>
                <a:lnTo>
                  <a:pt x="132729" y="46568"/>
                </a:lnTo>
                <a:close/>
                <a:moveTo>
                  <a:pt x="113482" y="48536"/>
                </a:moveTo>
                <a:lnTo>
                  <a:pt x="113482" y="51338"/>
                </a:lnTo>
                <a:lnTo>
                  <a:pt x="112147" y="50003"/>
                </a:lnTo>
                <a:lnTo>
                  <a:pt x="112147" y="48002"/>
                </a:lnTo>
                <a:lnTo>
                  <a:pt x="113582" y="46568"/>
                </a:lnTo>
                <a:lnTo>
                  <a:pt x="115450" y="46568"/>
                </a:lnTo>
                <a:close/>
                <a:moveTo>
                  <a:pt x="113582" y="45800"/>
                </a:moveTo>
                <a:lnTo>
                  <a:pt x="112147" y="44366"/>
                </a:lnTo>
                <a:lnTo>
                  <a:pt x="112147" y="42365"/>
                </a:lnTo>
                <a:lnTo>
                  <a:pt x="113482" y="41030"/>
                </a:lnTo>
                <a:lnTo>
                  <a:pt x="113482" y="43832"/>
                </a:lnTo>
                <a:lnTo>
                  <a:pt x="115450" y="45800"/>
                </a:lnTo>
                <a:lnTo>
                  <a:pt x="113582" y="45800"/>
                </a:lnTo>
                <a:close/>
                <a:moveTo>
                  <a:pt x="111580" y="41797"/>
                </a:moveTo>
                <a:lnTo>
                  <a:pt x="109579" y="41797"/>
                </a:lnTo>
                <a:lnTo>
                  <a:pt x="108144" y="40363"/>
                </a:lnTo>
                <a:lnTo>
                  <a:pt x="108144" y="38495"/>
                </a:lnTo>
                <a:lnTo>
                  <a:pt x="110112" y="40463"/>
                </a:lnTo>
                <a:lnTo>
                  <a:pt x="112914" y="40463"/>
                </a:lnTo>
                <a:close/>
                <a:moveTo>
                  <a:pt x="107377" y="40363"/>
                </a:moveTo>
                <a:lnTo>
                  <a:pt x="105943" y="41797"/>
                </a:lnTo>
                <a:lnTo>
                  <a:pt x="103941" y="41797"/>
                </a:lnTo>
                <a:lnTo>
                  <a:pt x="102607" y="40463"/>
                </a:lnTo>
                <a:lnTo>
                  <a:pt x="105242" y="40463"/>
                </a:lnTo>
                <a:lnTo>
                  <a:pt x="105376" y="40463"/>
                </a:lnTo>
                <a:lnTo>
                  <a:pt x="107344" y="38495"/>
                </a:lnTo>
                <a:lnTo>
                  <a:pt x="107344" y="40363"/>
                </a:lnTo>
                <a:close/>
                <a:moveTo>
                  <a:pt x="101940" y="46568"/>
                </a:moveTo>
                <a:lnTo>
                  <a:pt x="103374" y="48002"/>
                </a:lnTo>
                <a:lnTo>
                  <a:pt x="103374" y="50003"/>
                </a:lnTo>
                <a:lnTo>
                  <a:pt x="102040" y="51338"/>
                </a:lnTo>
                <a:lnTo>
                  <a:pt x="102040" y="48536"/>
                </a:lnTo>
                <a:lnTo>
                  <a:pt x="100072" y="46568"/>
                </a:lnTo>
                <a:lnTo>
                  <a:pt x="101940" y="46568"/>
                </a:lnTo>
                <a:close/>
                <a:moveTo>
                  <a:pt x="82660" y="48536"/>
                </a:moveTo>
                <a:lnTo>
                  <a:pt x="82660" y="51338"/>
                </a:lnTo>
                <a:lnTo>
                  <a:pt x="81359" y="50003"/>
                </a:lnTo>
                <a:lnTo>
                  <a:pt x="81359" y="48002"/>
                </a:lnTo>
                <a:lnTo>
                  <a:pt x="82793" y="46568"/>
                </a:lnTo>
                <a:lnTo>
                  <a:pt x="84628" y="46568"/>
                </a:lnTo>
                <a:close/>
                <a:moveTo>
                  <a:pt x="82793" y="45800"/>
                </a:moveTo>
                <a:lnTo>
                  <a:pt x="81359" y="44366"/>
                </a:lnTo>
                <a:lnTo>
                  <a:pt x="81359" y="42365"/>
                </a:lnTo>
                <a:lnTo>
                  <a:pt x="82660" y="41030"/>
                </a:lnTo>
                <a:lnTo>
                  <a:pt x="82660" y="43832"/>
                </a:lnTo>
                <a:lnTo>
                  <a:pt x="84628" y="45800"/>
                </a:lnTo>
                <a:lnTo>
                  <a:pt x="82793" y="45800"/>
                </a:lnTo>
                <a:close/>
                <a:moveTo>
                  <a:pt x="80792" y="41797"/>
                </a:moveTo>
                <a:lnTo>
                  <a:pt x="78790" y="41797"/>
                </a:lnTo>
                <a:lnTo>
                  <a:pt x="77356" y="40363"/>
                </a:lnTo>
                <a:lnTo>
                  <a:pt x="77356" y="38495"/>
                </a:lnTo>
                <a:lnTo>
                  <a:pt x="79324" y="40463"/>
                </a:lnTo>
                <a:lnTo>
                  <a:pt x="79491" y="40463"/>
                </a:lnTo>
                <a:lnTo>
                  <a:pt x="82092" y="40463"/>
                </a:lnTo>
                <a:close/>
                <a:moveTo>
                  <a:pt x="76589" y="40363"/>
                </a:moveTo>
                <a:lnTo>
                  <a:pt x="75154" y="41797"/>
                </a:lnTo>
                <a:lnTo>
                  <a:pt x="73153" y="41797"/>
                </a:lnTo>
                <a:lnTo>
                  <a:pt x="71818" y="40463"/>
                </a:lnTo>
                <a:lnTo>
                  <a:pt x="74620" y="40463"/>
                </a:lnTo>
                <a:lnTo>
                  <a:pt x="76589" y="38495"/>
                </a:lnTo>
                <a:close/>
                <a:moveTo>
                  <a:pt x="71151" y="46568"/>
                </a:moveTo>
                <a:lnTo>
                  <a:pt x="72586" y="48002"/>
                </a:lnTo>
                <a:lnTo>
                  <a:pt x="72586" y="50003"/>
                </a:lnTo>
                <a:lnTo>
                  <a:pt x="71251" y="51338"/>
                </a:lnTo>
                <a:lnTo>
                  <a:pt x="71251" y="48536"/>
                </a:lnTo>
                <a:lnTo>
                  <a:pt x="69283" y="46568"/>
                </a:lnTo>
                <a:lnTo>
                  <a:pt x="71151" y="46568"/>
                </a:lnTo>
                <a:close/>
                <a:moveTo>
                  <a:pt x="51871" y="48536"/>
                </a:moveTo>
                <a:lnTo>
                  <a:pt x="51871" y="51338"/>
                </a:lnTo>
                <a:lnTo>
                  <a:pt x="50570" y="50003"/>
                </a:lnTo>
                <a:lnTo>
                  <a:pt x="50570" y="48002"/>
                </a:lnTo>
                <a:lnTo>
                  <a:pt x="51971" y="46568"/>
                </a:lnTo>
                <a:lnTo>
                  <a:pt x="53839" y="46568"/>
                </a:lnTo>
                <a:close/>
                <a:moveTo>
                  <a:pt x="51971" y="45800"/>
                </a:moveTo>
                <a:lnTo>
                  <a:pt x="50570" y="44366"/>
                </a:lnTo>
                <a:lnTo>
                  <a:pt x="50570" y="42365"/>
                </a:lnTo>
                <a:lnTo>
                  <a:pt x="51871" y="41030"/>
                </a:lnTo>
                <a:lnTo>
                  <a:pt x="51871" y="43832"/>
                </a:lnTo>
                <a:lnTo>
                  <a:pt x="53839" y="45800"/>
                </a:lnTo>
                <a:lnTo>
                  <a:pt x="51971" y="45800"/>
                </a:lnTo>
                <a:close/>
                <a:moveTo>
                  <a:pt x="50003" y="41797"/>
                </a:moveTo>
                <a:lnTo>
                  <a:pt x="48001" y="41797"/>
                </a:lnTo>
                <a:lnTo>
                  <a:pt x="46567" y="40363"/>
                </a:lnTo>
                <a:lnTo>
                  <a:pt x="46567" y="38495"/>
                </a:lnTo>
                <a:lnTo>
                  <a:pt x="48535" y="40463"/>
                </a:lnTo>
                <a:lnTo>
                  <a:pt x="51337" y="40463"/>
                </a:lnTo>
                <a:close/>
                <a:moveTo>
                  <a:pt x="45767" y="40363"/>
                </a:moveTo>
                <a:lnTo>
                  <a:pt x="44366" y="41797"/>
                </a:lnTo>
                <a:lnTo>
                  <a:pt x="42364" y="41797"/>
                </a:lnTo>
                <a:lnTo>
                  <a:pt x="41030" y="40463"/>
                </a:lnTo>
                <a:lnTo>
                  <a:pt x="43665" y="40463"/>
                </a:lnTo>
                <a:lnTo>
                  <a:pt x="43798" y="40463"/>
                </a:lnTo>
                <a:lnTo>
                  <a:pt x="45767" y="38495"/>
                </a:lnTo>
                <a:close/>
                <a:moveTo>
                  <a:pt x="40363" y="46568"/>
                </a:moveTo>
                <a:lnTo>
                  <a:pt x="41797" y="48002"/>
                </a:lnTo>
                <a:lnTo>
                  <a:pt x="41797" y="50003"/>
                </a:lnTo>
                <a:lnTo>
                  <a:pt x="40463" y="51338"/>
                </a:lnTo>
                <a:lnTo>
                  <a:pt x="40463" y="48536"/>
                </a:lnTo>
                <a:lnTo>
                  <a:pt x="38495" y="46568"/>
                </a:lnTo>
                <a:lnTo>
                  <a:pt x="40363" y="46568"/>
                </a:lnTo>
                <a:close/>
                <a:moveTo>
                  <a:pt x="40229" y="52672"/>
                </a:moveTo>
                <a:lnTo>
                  <a:pt x="43498" y="52672"/>
                </a:lnTo>
                <a:lnTo>
                  <a:pt x="45767" y="54974"/>
                </a:lnTo>
                <a:lnTo>
                  <a:pt x="45767" y="57342"/>
                </a:lnTo>
                <a:lnTo>
                  <a:pt x="42898" y="54473"/>
                </a:lnTo>
                <a:lnTo>
                  <a:pt x="42631" y="54340"/>
                </a:lnTo>
                <a:lnTo>
                  <a:pt x="38561" y="54340"/>
                </a:lnTo>
                <a:close/>
                <a:moveTo>
                  <a:pt x="45767" y="64714"/>
                </a:moveTo>
                <a:lnTo>
                  <a:pt x="42464" y="68016"/>
                </a:lnTo>
                <a:lnTo>
                  <a:pt x="37761" y="68016"/>
                </a:lnTo>
                <a:lnTo>
                  <a:pt x="36226" y="66482"/>
                </a:lnTo>
                <a:lnTo>
                  <a:pt x="41830" y="66482"/>
                </a:lnTo>
                <a:lnTo>
                  <a:pt x="45767" y="62546"/>
                </a:lnTo>
                <a:lnTo>
                  <a:pt x="45767" y="64714"/>
                </a:lnTo>
                <a:close/>
                <a:moveTo>
                  <a:pt x="40463" y="74621"/>
                </a:moveTo>
                <a:lnTo>
                  <a:pt x="40463" y="71819"/>
                </a:lnTo>
                <a:lnTo>
                  <a:pt x="41797" y="73153"/>
                </a:lnTo>
                <a:lnTo>
                  <a:pt x="41797" y="75155"/>
                </a:lnTo>
                <a:lnTo>
                  <a:pt x="40363" y="76589"/>
                </a:lnTo>
                <a:lnTo>
                  <a:pt x="38495" y="76589"/>
                </a:lnTo>
                <a:close/>
                <a:moveTo>
                  <a:pt x="40363" y="77356"/>
                </a:moveTo>
                <a:lnTo>
                  <a:pt x="41797" y="78791"/>
                </a:lnTo>
                <a:lnTo>
                  <a:pt x="41797" y="80792"/>
                </a:lnTo>
                <a:lnTo>
                  <a:pt x="40463" y="82126"/>
                </a:lnTo>
                <a:lnTo>
                  <a:pt x="40463" y="79324"/>
                </a:lnTo>
                <a:lnTo>
                  <a:pt x="38495" y="77356"/>
                </a:lnTo>
                <a:close/>
                <a:moveTo>
                  <a:pt x="42364" y="81359"/>
                </a:moveTo>
                <a:lnTo>
                  <a:pt x="44366" y="81359"/>
                </a:lnTo>
                <a:lnTo>
                  <a:pt x="45767" y="82794"/>
                </a:lnTo>
                <a:lnTo>
                  <a:pt x="45767" y="84662"/>
                </a:lnTo>
                <a:lnTo>
                  <a:pt x="43798" y="82693"/>
                </a:lnTo>
                <a:lnTo>
                  <a:pt x="43665" y="82693"/>
                </a:lnTo>
                <a:lnTo>
                  <a:pt x="41030" y="82693"/>
                </a:lnTo>
                <a:close/>
                <a:moveTo>
                  <a:pt x="46567" y="82794"/>
                </a:moveTo>
                <a:lnTo>
                  <a:pt x="48001" y="81359"/>
                </a:lnTo>
                <a:lnTo>
                  <a:pt x="50003" y="81359"/>
                </a:lnTo>
                <a:lnTo>
                  <a:pt x="51337" y="82693"/>
                </a:lnTo>
                <a:lnTo>
                  <a:pt x="48535" y="82693"/>
                </a:lnTo>
                <a:lnTo>
                  <a:pt x="46567" y="84662"/>
                </a:lnTo>
                <a:lnTo>
                  <a:pt x="46567" y="82794"/>
                </a:lnTo>
                <a:close/>
                <a:moveTo>
                  <a:pt x="51971" y="76589"/>
                </a:moveTo>
                <a:lnTo>
                  <a:pt x="50570" y="75155"/>
                </a:lnTo>
                <a:lnTo>
                  <a:pt x="50570" y="73153"/>
                </a:lnTo>
                <a:lnTo>
                  <a:pt x="51871" y="71819"/>
                </a:lnTo>
                <a:lnTo>
                  <a:pt x="51871" y="74621"/>
                </a:lnTo>
                <a:lnTo>
                  <a:pt x="53839" y="76589"/>
                </a:lnTo>
                <a:close/>
                <a:moveTo>
                  <a:pt x="71251" y="74621"/>
                </a:moveTo>
                <a:lnTo>
                  <a:pt x="71251" y="71819"/>
                </a:lnTo>
                <a:lnTo>
                  <a:pt x="72586" y="73153"/>
                </a:lnTo>
                <a:lnTo>
                  <a:pt x="72586" y="75155"/>
                </a:lnTo>
                <a:lnTo>
                  <a:pt x="71151" y="76589"/>
                </a:lnTo>
                <a:lnTo>
                  <a:pt x="69283" y="76589"/>
                </a:lnTo>
                <a:close/>
                <a:moveTo>
                  <a:pt x="71151" y="77356"/>
                </a:moveTo>
                <a:lnTo>
                  <a:pt x="72586" y="78791"/>
                </a:lnTo>
                <a:lnTo>
                  <a:pt x="72586" y="80792"/>
                </a:lnTo>
                <a:lnTo>
                  <a:pt x="71251" y="82126"/>
                </a:lnTo>
                <a:lnTo>
                  <a:pt x="71251" y="79324"/>
                </a:lnTo>
                <a:lnTo>
                  <a:pt x="69283" y="77356"/>
                </a:lnTo>
                <a:close/>
                <a:moveTo>
                  <a:pt x="73153" y="81359"/>
                </a:moveTo>
                <a:lnTo>
                  <a:pt x="75154" y="81359"/>
                </a:lnTo>
                <a:lnTo>
                  <a:pt x="76555" y="82794"/>
                </a:lnTo>
                <a:lnTo>
                  <a:pt x="76555" y="84662"/>
                </a:lnTo>
                <a:lnTo>
                  <a:pt x="74587" y="82693"/>
                </a:lnTo>
                <a:lnTo>
                  <a:pt x="71818" y="82693"/>
                </a:lnTo>
                <a:close/>
                <a:moveTo>
                  <a:pt x="77356" y="82794"/>
                </a:moveTo>
                <a:lnTo>
                  <a:pt x="78790" y="81359"/>
                </a:lnTo>
                <a:lnTo>
                  <a:pt x="80792" y="81359"/>
                </a:lnTo>
                <a:lnTo>
                  <a:pt x="82126" y="82693"/>
                </a:lnTo>
                <a:lnTo>
                  <a:pt x="79491" y="82693"/>
                </a:lnTo>
                <a:lnTo>
                  <a:pt x="79324" y="82693"/>
                </a:lnTo>
                <a:lnTo>
                  <a:pt x="77356" y="84662"/>
                </a:lnTo>
                <a:lnTo>
                  <a:pt x="77356" y="82794"/>
                </a:lnTo>
                <a:close/>
                <a:moveTo>
                  <a:pt x="82793" y="76589"/>
                </a:moveTo>
                <a:lnTo>
                  <a:pt x="81359" y="75155"/>
                </a:lnTo>
                <a:lnTo>
                  <a:pt x="81359" y="73153"/>
                </a:lnTo>
                <a:lnTo>
                  <a:pt x="82660" y="71819"/>
                </a:lnTo>
                <a:lnTo>
                  <a:pt x="82660" y="74621"/>
                </a:lnTo>
                <a:lnTo>
                  <a:pt x="84628" y="76589"/>
                </a:lnTo>
                <a:close/>
                <a:moveTo>
                  <a:pt x="102040" y="74621"/>
                </a:moveTo>
                <a:lnTo>
                  <a:pt x="102040" y="71819"/>
                </a:lnTo>
                <a:lnTo>
                  <a:pt x="103374" y="73153"/>
                </a:lnTo>
                <a:lnTo>
                  <a:pt x="103374" y="75155"/>
                </a:lnTo>
                <a:lnTo>
                  <a:pt x="101940" y="76589"/>
                </a:lnTo>
                <a:lnTo>
                  <a:pt x="100072" y="76589"/>
                </a:lnTo>
                <a:close/>
                <a:moveTo>
                  <a:pt x="101940" y="77356"/>
                </a:moveTo>
                <a:lnTo>
                  <a:pt x="103374" y="78791"/>
                </a:lnTo>
                <a:lnTo>
                  <a:pt x="103374" y="80792"/>
                </a:lnTo>
                <a:lnTo>
                  <a:pt x="102040" y="82126"/>
                </a:lnTo>
                <a:lnTo>
                  <a:pt x="102040" y="79324"/>
                </a:lnTo>
                <a:lnTo>
                  <a:pt x="100072" y="77356"/>
                </a:lnTo>
                <a:close/>
                <a:moveTo>
                  <a:pt x="103941" y="81359"/>
                </a:moveTo>
                <a:lnTo>
                  <a:pt x="105943" y="81359"/>
                </a:lnTo>
                <a:lnTo>
                  <a:pt x="107377" y="82794"/>
                </a:lnTo>
                <a:lnTo>
                  <a:pt x="107377" y="84662"/>
                </a:lnTo>
                <a:lnTo>
                  <a:pt x="105409" y="82693"/>
                </a:lnTo>
                <a:lnTo>
                  <a:pt x="105242" y="82693"/>
                </a:lnTo>
                <a:lnTo>
                  <a:pt x="102607" y="82693"/>
                </a:lnTo>
                <a:close/>
                <a:moveTo>
                  <a:pt x="108144" y="82794"/>
                </a:moveTo>
                <a:lnTo>
                  <a:pt x="109579" y="81359"/>
                </a:lnTo>
                <a:lnTo>
                  <a:pt x="111580" y="81359"/>
                </a:lnTo>
                <a:lnTo>
                  <a:pt x="112914" y="82693"/>
                </a:lnTo>
                <a:lnTo>
                  <a:pt x="110112" y="82693"/>
                </a:lnTo>
                <a:lnTo>
                  <a:pt x="108144" y="84662"/>
                </a:lnTo>
                <a:close/>
                <a:moveTo>
                  <a:pt x="113582" y="76589"/>
                </a:moveTo>
                <a:lnTo>
                  <a:pt x="112147" y="75155"/>
                </a:lnTo>
                <a:lnTo>
                  <a:pt x="112147" y="73153"/>
                </a:lnTo>
                <a:lnTo>
                  <a:pt x="113482" y="71819"/>
                </a:lnTo>
                <a:lnTo>
                  <a:pt x="113482" y="74621"/>
                </a:lnTo>
                <a:lnTo>
                  <a:pt x="115450" y="76589"/>
                </a:lnTo>
                <a:close/>
                <a:moveTo>
                  <a:pt x="132862" y="74621"/>
                </a:moveTo>
                <a:lnTo>
                  <a:pt x="132862" y="71819"/>
                </a:lnTo>
                <a:lnTo>
                  <a:pt x="134163" y="73153"/>
                </a:lnTo>
                <a:lnTo>
                  <a:pt x="134163" y="75155"/>
                </a:lnTo>
                <a:lnTo>
                  <a:pt x="132729" y="76589"/>
                </a:lnTo>
                <a:lnTo>
                  <a:pt x="130894" y="76589"/>
                </a:lnTo>
                <a:close/>
                <a:moveTo>
                  <a:pt x="132729" y="77356"/>
                </a:moveTo>
                <a:lnTo>
                  <a:pt x="134163" y="78791"/>
                </a:lnTo>
                <a:lnTo>
                  <a:pt x="134163" y="80792"/>
                </a:lnTo>
                <a:lnTo>
                  <a:pt x="132862" y="82126"/>
                </a:lnTo>
                <a:lnTo>
                  <a:pt x="132862" y="79324"/>
                </a:lnTo>
                <a:lnTo>
                  <a:pt x="130894" y="77356"/>
                </a:lnTo>
                <a:close/>
                <a:moveTo>
                  <a:pt x="134730" y="81359"/>
                </a:moveTo>
                <a:lnTo>
                  <a:pt x="136731" y="81359"/>
                </a:lnTo>
                <a:lnTo>
                  <a:pt x="138166" y="82794"/>
                </a:lnTo>
                <a:lnTo>
                  <a:pt x="138166" y="84662"/>
                </a:lnTo>
                <a:lnTo>
                  <a:pt x="136198" y="82693"/>
                </a:lnTo>
                <a:lnTo>
                  <a:pt x="133396" y="82693"/>
                </a:lnTo>
                <a:close/>
                <a:moveTo>
                  <a:pt x="138933" y="82794"/>
                </a:moveTo>
                <a:lnTo>
                  <a:pt x="140367" y="81359"/>
                </a:lnTo>
                <a:lnTo>
                  <a:pt x="142369" y="81359"/>
                </a:lnTo>
                <a:lnTo>
                  <a:pt x="143703" y="82693"/>
                </a:lnTo>
                <a:lnTo>
                  <a:pt x="141068" y="82693"/>
                </a:lnTo>
                <a:lnTo>
                  <a:pt x="140934" y="82693"/>
                </a:lnTo>
                <a:lnTo>
                  <a:pt x="138966" y="84662"/>
                </a:lnTo>
                <a:lnTo>
                  <a:pt x="138966" y="82794"/>
                </a:lnTo>
                <a:close/>
                <a:moveTo>
                  <a:pt x="144370" y="76589"/>
                </a:moveTo>
                <a:lnTo>
                  <a:pt x="142936" y="75155"/>
                </a:lnTo>
                <a:lnTo>
                  <a:pt x="142936" y="73153"/>
                </a:lnTo>
                <a:lnTo>
                  <a:pt x="144270" y="71819"/>
                </a:lnTo>
                <a:lnTo>
                  <a:pt x="144270" y="74621"/>
                </a:lnTo>
                <a:lnTo>
                  <a:pt x="146238" y="76589"/>
                </a:lnTo>
                <a:close/>
                <a:moveTo>
                  <a:pt x="163651" y="74621"/>
                </a:moveTo>
                <a:lnTo>
                  <a:pt x="163651" y="71819"/>
                </a:lnTo>
                <a:lnTo>
                  <a:pt x="164952" y="73153"/>
                </a:lnTo>
                <a:lnTo>
                  <a:pt x="164952" y="75155"/>
                </a:lnTo>
                <a:lnTo>
                  <a:pt x="163551" y="76589"/>
                </a:lnTo>
                <a:lnTo>
                  <a:pt x="161683" y="76589"/>
                </a:lnTo>
                <a:close/>
                <a:moveTo>
                  <a:pt x="163517" y="77356"/>
                </a:moveTo>
                <a:lnTo>
                  <a:pt x="164952" y="78791"/>
                </a:lnTo>
                <a:lnTo>
                  <a:pt x="164952" y="80792"/>
                </a:lnTo>
                <a:lnTo>
                  <a:pt x="163651" y="82126"/>
                </a:lnTo>
                <a:lnTo>
                  <a:pt x="163651" y="79324"/>
                </a:lnTo>
                <a:lnTo>
                  <a:pt x="161649" y="77356"/>
                </a:lnTo>
                <a:close/>
                <a:moveTo>
                  <a:pt x="165519" y="81359"/>
                </a:moveTo>
                <a:lnTo>
                  <a:pt x="167520" y="81359"/>
                </a:lnTo>
                <a:lnTo>
                  <a:pt x="168954" y="82794"/>
                </a:lnTo>
                <a:lnTo>
                  <a:pt x="168954" y="84662"/>
                </a:lnTo>
                <a:lnTo>
                  <a:pt x="166986" y="82693"/>
                </a:lnTo>
                <a:lnTo>
                  <a:pt x="166820" y="82693"/>
                </a:lnTo>
                <a:lnTo>
                  <a:pt x="164218" y="82693"/>
                </a:lnTo>
                <a:close/>
                <a:moveTo>
                  <a:pt x="169755" y="82794"/>
                </a:moveTo>
                <a:lnTo>
                  <a:pt x="171156" y="81359"/>
                </a:lnTo>
                <a:lnTo>
                  <a:pt x="173191" y="81359"/>
                </a:lnTo>
                <a:lnTo>
                  <a:pt x="174492" y="82693"/>
                </a:lnTo>
                <a:lnTo>
                  <a:pt x="171723" y="82693"/>
                </a:lnTo>
                <a:lnTo>
                  <a:pt x="169755" y="84662"/>
                </a:lnTo>
                <a:lnTo>
                  <a:pt x="169755" y="82794"/>
                </a:lnTo>
                <a:close/>
                <a:moveTo>
                  <a:pt x="175159" y="76589"/>
                </a:moveTo>
                <a:lnTo>
                  <a:pt x="173725" y="75155"/>
                </a:lnTo>
                <a:lnTo>
                  <a:pt x="173725" y="73153"/>
                </a:lnTo>
                <a:lnTo>
                  <a:pt x="175059" y="71819"/>
                </a:lnTo>
                <a:lnTo>
                  <a:pt x="175059" y="74621"/>
                </a:lnTo>
                <a:lnTo>
                  <a:pt x="177027" y="76589"/>
                </a:lnTo>
                <a:close/>
                <a:moveTo>
                  <a:pt x="194439" y="74621"/>
                </a:moveTo>
                <a:lnTo>
                  <a:pt x="194439" y="71819"/>
                </a:lnTo>
                <a:lnTo>
                  <a:pt x="195740" y="73153"/>
                </a:lnTo>
                <a:lnTo>
                  <a:pt x="195740" y="75155"/>
                </a:lnTo>
                <a:lnTo>
                  <a:pt x="194339" y="76589"/>
                </a:lnTo>
                <a:lnTo>
                  <a:pt x="192471" y="76589"/>
                </a:lnTo>
                <a:close/>
                <a:moveTo>
                  <a:pt x="194339" y="77356"/>
                </a:moveTo>
                <a:lnTo>
                  <a:pt x="195740" y="78791"/>
                </a:lnTo>
                <a:lnTo>
                  <a:pt x="195740" y="80792"/>
                </a:lnTo>
                <a:lnTo>
                  <a:pt x="194439" y="82126"/>
                </a:lnTo>
                <a:lnTo>
                  <a:pt x="194439" y="79324"/>
                </a:lnTo>
                <a:lnTo>
                  <a:pt x="192471" y="77356"/>
                </a:lnTo>
                <a:close/>
                <a:moveTo>
                  <a:pt x="196307" y="81359"/>
                </a:moveTo>
                <a:lnTo>
                  <a:pt x="198309" y="81359"/>
                </a:lnTo>
                <a:lnTo>
                  <a:pt x="199743" y="82794"/>
                </a:lnTo>
                <a:lnTo>
                  <a:pt x="199743" y="84662"/>
                </a:lnTo>
                <a:lnTo>
                  <a:pt x="197775" y="82693"/>
                </a:lnTo>
                <a:lnTo>
                  <a:pt x="195006" y="82693"/>
                </a:lnTo>
                <a:close/>
                <a:moveTo>
                  <a:pt x="200544" y="82794"/>
                </a:moveTo>
                <a:lnTo>
                  <a:pt x="201945" y="81359"/>
                </a:lnTo>
                <a:lnTo>
                  <a:pt x="203979" y="81359"/>
                </a:lnTo>
                <a:lnTo>
                  <a:pt x="205280" y="82693"/>
                </a:lnTo>
                <a:lnTo>
                  <a:pt x="202679" y="82693"/>
                </a:lnTo>
                <a:lnTo>
                  <a:pt x="202512" y="82693"/>
                </a:lnTo>
                <a:lnTo>
                  <a:pt x="200544" y="84662"/>
                </a:lnTo>
                <a:lnTo>
                  <a:pt x="200544" y="82794"/>
                </a:lnTo>
                <a:close/>
                <a:moveTo>
                  <a:pt x="205948" y="76589"/>
                </a:moveTo>
                <a:lnTo>
                  <a:pt x="204513" y="75155"/>
                </a:lnTo>
                <a:lnTo>
                  <a:pt x="204513" y="73153"/>
                </a:lnTo>
                <a:lnTo>
                  <a:pt x="205848" y="71819"/>
                </a:lnTo>
                <a:lnTo>
                  <a:pt x="205848" y="74588"/>
                </a:lnTo>
                <a:lnTo>
                  <a:pt x="207816" y="76556"/>
                </a:lnTo>
                <a:lnTo>
                  <a:pt x="205948" y="76556"/>
                </a:lnTo>
                <a:close/>
                <a:moveTo>
                  <a:pt x="206081" y="70485"/>
                </a:moveTo>
                <a:lnTo>
                  <a:pt x="202812" y="70485"/>
                </a:lnTo>
                <a:lnTo>
                  <a:pt x="200544" y="68183"/>
                </a:lnTo>
                <a:lnTo>
                  <a:pt x="200544" y="65815"/>
                </a:lnTo>
                <a:lnTo>
                  <a:pt x="203412" y="68683"/>
                </a:lnTo>
                <a:lnTo>
                  <a:pt x="203679" y="68817"/>
                </a:lnTo>
                <a:lnTo>
                  <a:pt x="207749" y="68817"/>
                </a:lnTo>
                <a:close/>
                <a:moveTo>
                  <a:pt x="200544" y="58476"/>
                </a:moveTo>
                <a:lnTo>
                  <a:pt x="203846" y="55140"/>
                </a:lnTo>
                <a:lnTo>
                  <a:pt x="208549" y="55140"/>
                </a:lnTo>
                <a:lnTo>
                  <a:pt x="210084" y="56675"/>
                </a:lnTo>
                <a:lnTo>
                  <a:pt x="204480" y="56675"/>
                </a:lnTo>
                <a:lnTo>
                  <a:pt x="200544" y="60611"/>
                </a:lnTo>
                <a:close/>
                <a:moveTo>
                  <a:pt x="208316" y="53806"/>
                </a:moveTo>
                <a:lnTo>
                  <a:pt x="206615" y="52105"/>
                </a:lnTo>
                <a:lnTo>
                  <a:pt x="206615" y="48869"/>
                </a:lnTo>
                <a:lnTo>
                  <a:pt x="208916" y="46568"/>
                </a:lnTo>
                <a:lnTo>
                  <a:pt x="211285" y="46568"/>
                </a:lnTo>
                <a:lnTo>
                  <a:pt x="208316" y="49570"/>
                </a:lnTo>
                <a:lnTo>
                  <a:pt x="208316" y="53806"/>
                </a:lnTo>
                <a:close/>
                <a:moveTo>
                  <a:pt x="208916" y="45800"/>
                </a:moveTo>
                <a:lnTo>
                  <a:pt x="206648" y="43499"/>
                </a:lnTo>
                <a:lnTo>
                  <a:pt x="206648" y="40230"/>
                </a:lnTo>
                <a:lnTo>
                  <a:pt x="208316" y="38562"/>
                </a:lnTo>
                <a:lnTo>
                  <a:pt x="208316" y="42798"/>
                </a:lnTo>
                <a:lnTo>
                  <a:pt x="211285" y="45800"/>
                </a:lnTo>
                <a:close/>
                <a:moveTo>
                  <a:pt x="206081" y="39696"/>
                </a:moveTo>
                <a:lnTo>
                  <a:pt x="202812" y="39696"/>
                </a:lnTo>
                <a:lnTo>
                  <a:pt x="200544" y="37394"/>
                </a:lnTo>
                <a:lnTo>
                  <a:pt x="200544" y="35026"/>
                </a:lnTo>
                <a:lnTo>
                  <a:pt x="203512" y="38028"/>
                </a:lnTo>
                <a:lnTo>
                  <a:pt x="203679" y="38028"/>
                </a:lnTo>
                <a:lnTo>
                  <a:pt x="207749" y="38028"/>
                </a:lnTo>
                <a:close/>
                <a:moveTo>
                  <a:pt x="199743" y="37394"/>
                </a:moveTo>
                <a:lnTo>
                  <a:pt x="197441" y="39696"/>
                </a:lnTo>
                <a:lnTo>
                  <a:pt x="194206" y="39696"/>
                </a:lnTo>
                <a:lnTo>
                  <a:pt x="192538" y="37995"/>
                </a:lnTo>
                <a:lnTo>
                  <a:pt x="196741" y="37995"/>
                </a:lnTo>
                <a:lnTo>
                  <a:pt x="199743" y="35026"/>
                </a:lnTo>
                <a:close/>
                <a:moveTo>
                  <a:pt x="193639" y="40263"/>
                </a:moveTo>
                <a:lnTo>
                  <a:pt x="193639" y="43499"/>
                </a:lnTo>
                <a:lnTo>
                  <a:pt x="191337" y="45800"/>
                </a:lnTo>
                <a:lnTo>
                  <a:pt x="188969" y="45800"/>
                </a:lnTo>
                <a:lnTo>
                  <a:pt x="191837" y="42932"/>
                </a:lnTo>
                <a:lnTo>
                  <a:pt x="191971" y="42631"/>
                </a:lnTo>
                <a:lnTo>
                  <a:pt x="191971" y="38562"/>
                </a:lnTo>
                <a:close/>
                <a:moveTo>
                  <a:pt x="177627" y="42932"/>
                </a:moveTo>
                <a:lnTo>
                  <a:pt x="180496" y="45800"/>
                </a:lnTo>
                <a:lnTo>
                  <a:pt x="178128" y="45800"/>
                </a:lnTo>
                <a:lnTo>
                  <a:pt x="175826" y="43499"/>
                </a:lnTo>
                <a:lnTo>
                  <a:pt x="175826" y="40230"/>
                </a:lnTo>
                <a:lnTo>
                  <a:pt x="177527" y="38562"/>
                </a:lnTo>
                <a:lnTo>
                  <a:pt x="177527" y="42631"/>
                </a:lnTo>
                <a:close/>
                <a:moveTo>
                  <a:pt x="175292" y="39696"/>
                </a:moveTo>
                <a:lnTo>
                  <a:pt x="172023" y="39696"/>
                </a:lnTo>
                <a:lnTo>
                  <a:pt x="169755" y="37394"/>
                </a:lnTo>
                <a:lnTo>
                  <a:pt x="169755" y="35026"/>
                </a:lnTo>
                <a:lnTo>
                  <a:pt x="172724" y="38028"/>
                </a:lnTo>
                <a:lnTo>
                  <a:pt x="176960" y="38028"/>
                </a:lnTo>
                <a:close/>
                <a:moveTo>
                  <a:pt x="168954" y="37394"/>
                </a:moveTo>
                <a:lnTo>
                  <a:pt x="166653" y="39696"/>
                </a:lnTo>
                <a:lnTo>
                  <a:pt x="163417" y="39696"/>
                </a:lnTo>
                <a:lnTo>
                  <a:pt x="161716" y="37995"/>
                </a:lnTo>
                <a:lnTo>
                  <a:pt x="165786" y="37995"/>
                </a:lnTo>
                <a:lnTo>
                  <a:pt x="165952" y="37995"/>
                </a:lnTo>
                <a:lnTo>
                  <a:pt x="168954" y="35026"/>
                </a:lnTo>
                <a:close/>
                <a:moveTo>
                  <a:pt x="162850" y="40263"/>
                </a:moveTo>
                <a:lnTo>
                  <a:pt x="162850" y="43499"/>
                </a:lnTo>
                <a:lnTo>
                  <a:pt x="160548" y="45800"/>
                </a:lnTo>
                <a:lnTo>
                  <a:pt x="158180" y="45800"/>
                </a:lnTo>
                <a:lnTo>
                  <a:pt x="161182" y="42798"/>
                </a:lnTo>
                <a:lnTo>
                  <a:pt x="161182" y="38562"/>
                </a:lnTo>
                <a:close/>
                <a:moveTo>
                  <a:pt x="149707" y="45800"/>
                </a:moveTo>
                <a:lnTo>
                  <a:pt x="147339" y="45800"/>
                </a:lnTo>
                <a:lnTo>
                  <a:pt x="145037" y="43499"/>
                </a:lnTo>
                <a:lnTo>
                  <a:pt x="145037" y="40230"/>
                </a:lnTo>
                <a:lnTo>
                  <a:pt x="146739" y="38562"/>
                </a:lnTo>
                <a:lnTo>
                  <a:pt x="146739" y="42798"/>
                </a:lnTo>
                <a:close/>
                <a:moveTo>
                  <a:pt x="144504" y="39696"/>
                </a:moveTo>
                <a:lnTo>
                  <a:pt x="141235" y="39696"/>
                </a:lnTo>
                <a:lnTo>
                  <a:pt x="138933" y="37394"/>
                </a:lnTo>
                <a:lnTo>
                  <a:pt x="138933" y="35026"/>
                </a:lnTo>
                <a:lnTo>
                  <a:pt x="141935" y="38028"/>
                </a:lnTo>
                <a:lnTo>
                  <a:pt x="142102" y="38028"/>
                </a:lnTo>
                <a:lnTo>
                  <a:pt x="146172" y="38028"/>
                </a:lnTo>
                <a:close/>
                <a:moveTo>
                  <a:pt x="138166" y="37394"/>
                </a:moveTo>
                <a:lnTo>
                  <a:pt x="135864" y="39696"/>
                </a:lnTo>
                <a:lnTo>
                  <a:pt x="132629" y="39696"/>
                </a:lnTo>
                <a:lnTo>
                  <a:pt x="130927" y="37995"/>
                </a:lnTo>
                <a:lnTo>
                  <a:pt x="135164" y="37995"/>
                </a:lnTo>
                <a:lnTo>
                  <a:pt x="138166" y="35026"/>
                </a:lnTo>
                <a:close/>
                <a:moveTo>
                  <a:pt x="132061" y="40263"/>
                </a:moveTo>
                <a:lnTo>
                  <a:pt x="132061" y="43499"/>
                </a:lnTo>
                <a:lnTo>
                  <a:pt x="129760" y="45800"/>
                </a:lnTo>
                <a:lnTo>
                  <a:pt x="127391" y="45800"/>
                </a:lnTo>
                <a:lnTo>
                  <a:pt x="130260" y="42932"/>
                </a:lnTo>
                <a:lnTo>
                  <a:pt x="130394" y="42631"/>
                </a:lnTo>
                <a:lnTo>
                  <a:pt x="130394" y="38562"/>
                </a:lnTo>
                <a:close/>
                <a:moveTo>
                  <a:pt x="116050" y="42932"/>
                </a:moveTo>
                <a:lnTo>
                  <a:pt x="118919" y="45800"/>
                </a:lnTo>
                <a:lnTo>
                  <a:pt x="116550" y="45800"/>
                </a:lnTo>
                <a:lnTo>
                  <a:pt x="114249" y="43499"/>
                </a:lnTo>
                <a:lnTo>
                  <a:pt x="114249" y="40230"/>
                </a:lnTo>
                <a:lnTo>
                  <a:pt x="115917" y="38562"/>
                </a:lnTo>
                <a:lnTo>
                  <a:pt x="115917" y="42631"/>
                </a:lnTo>
                <a:close/>
                <a:moveTo>
                  <a:pt x="113682" y="39696"/>
                </a:moveTo>
                <a:lnTo>
                  <a:pt x="110446" y="39696"/>
                </a:lnTo>
                <a:lnTo>
                  <a:pt x="108144" y="37394"/>
                </a:lnTo>
                <a:lnTo>
                  <a:pt x="108144" y="35026"/>
                </a:lnTo>
                <a:lnTo>
                  <a:pt x="111147" y="38028"/>
                </a:lnTo>
                <a:lnTo>
                  <a:pt x="115383" y="38028"/>
                </a:lnTo>
                <a:close/>
                <a:moveTo>
                  <a:pt x="107377" y="37394"/>
                </a:moveTo>
                <a:lnTo>
                  <a:pt x="105076" y="39696"/>
                </a:lnTo>
                <a:lnTo>
                  <a:pt x="101840" y="39696"/>
                </a:lnTo>
                <a:lnTo>
                  <a:pt x="100139" y="37995"/>
                </a:lnTo>
                <a:lnTo>
                  <a:pt x="104208" y="37995"/>
                </a:lnTo>
                <a:lnTo>
                  <a:pt x="104375" y="37995"/>
                </a:lnTo>
                <a:lnTo>
                  <a:pt x="107377" y="35026"/>
                </a:lnTo>
                <a:lnTo>
                  <a:pt x="107377" y="37394"/>
                </a:lnTo>
                <a:close/>
                <a:moveTo>
                  <a:pt x="101273" y="40263"/>
                </a:moveTo>
                <a:lnTo>
                  <a:pt x="101273" y="43499"/>
                </a:lnTo>
                <a:lnTo>
                  <a:pt x="98971" y="45800"/>
                </a:lnTo>
                <a:lnTo>
                  <a:pt x="96603" y="45800"/>
                </a:lnTo>
                <a:lnTo>
                  <a:pt x="99605" y="42798"/>
                </a:lnTo>
                <a:lnTo>
                  <a:pt x="99605" y="38562"/>
                </a:lnTo>
                <a:close/>
                <a:moveTo>
                  <a:pt x="88130" y="45800"/>
                </a:moveTo>
                <a:lnTo>
                  <a:pt x="85762" y="45800"/>
                </a:lnTo>
                <a:lnTo>
                  <a:pt x="83460" y="43499"/>
                </a:lnTo>
                <a:lnTo>
                  <a:pt x="83460" y="40230"/>
                </a:lnTo>
                <a:lnTo>
                  <a:pt x="85128" y="38562"/>
                </a:lnTo>
                <a:lnTo>
                  <a:pt x="85128" y="42798"/>
                </a:lnTo>
                <a:close/>
                <a:moveTo>
                  <a:pt x="82893" y="39696"/>
                </a:moveTo>
                <a:lnTo>
                  <a:pt x="79657" y="39696"/>
                </a:lnTo>
                <a:lnTo>
                  <a:pt x="77356" y="37394"/>
                </a:lnTo>
                <a:lnTo>
                  <a:pt x="77356" y="35026"/>
                </a:lnTo>
                <a:lnTo>
                  <a:pt x="80358" y="38028"/>
                </a:lnTo>
                <a:lnTo>
                  <a:pt x="80525" y="38028"/>
                </a:lnTo>
                <a:lnTo>
                  <a:pt x="84594" y="38028"/>
                </a:lnTo>
                <a:close/>
                <a:moveTo>
                  <a:pt x="76589" y="37394"/>
                </a:moveTo>
                <a:lnTo>
                  <a:pt x="74287" y="39696"/>
                </a:lnTo>
                <a:lnTo>
                  <a:pt x="71018" y="39696"/>
                </a:lnTo>
                <a:lnTo>
                  <a:pt x="69350" y="37995"/>
                </a:lnTo>
                <a:lnTo>
                  <a:pt x="73586" y="37995"/>
                </a:lnTo>
                <a:lnTo>
                  <a:pt x="76589" y="35026"/>
                </a:lnTo>
                <a:close/>
                <a:moveTo>
                  <a:pt x="70484" y="40263"/>
                </a:moveTo>
                <a:lnTo>
                  <a:pt x="70484" y="43499"/>
                </a:lnTo>
                <a:lnTo>
                  <a:pt x="68183" y="45800"/>
                </a:lnTo>
                <a:lnTo>
                  <a:pt x="65814" y="45800"/>
                </a:lnTo>
                <a:lnTo>
                  <a:pt x="68683" y="42932"/>
                </a:lnTo>
                <a:lnTo>
                  <a:pt x="68816" y="42631"/>
                </a:lnTo>
                <a:lnTo>
                  <a:pt x="68816" y="38562"/>
                </a:lnTo>
                <a:close/>
                <a:moveTo>
                  <a:pt x="54473" y="42932"/>
                </a:moveTo>
                <a:lnTo>
                  <a:pt x="57341" y="45800"/>
                </a:lnTo>
                <a:lnTo>
                  <a:pt x="54973" y="45800"/>
                </a:lnTo>
                <a:lnTo>
                  <a:pt x="52671" y="43499"/>
                </a:lnTo>
                <a:lnTo>
                  <a:pt x="52671" y="40230"/>
                </a:lnTo>
                <a:lnTo>
                  <a:pt x="54339" y="38562"/>
                </a:lnTo>
                <a:lnTo>
                  <a:pt x="54339" y="42631"/>
                </a:lnTo>
                <a:close/>
                <a:moveTo>
                  <a:pt x="52104" y="39696"/>
                </a:moveTo>
                <a:lnTo>
                  <a:pt x="48869" y="39696"/>
                </a:lnTo>
                <a:lnTo>
                  <a:pt x="46567" y="37394"/>
                </a:lnTo>
                <a:lnTo>
                  <a:pt x="46567" y="35026"/>
                </a:lnTo>
                <a:lnTo>
                  <a:pt x="49569" y="38028"/>
                </a:lnTo>
                <a:lnTo>
                  <a:pt x="53806" y="38028"/>
                </a:lnTo>
                <a:close/>
                <a:moveTo>
                  <a:pt x="45767" y="37394"/>
                </a:moveTo>
                <a:lnTo>
                  <a:pt x="43498" y="39696"/>
                </a:lnTo>
                <a:lnTo>
                  <a:pt x="40229" y="39696"/>
                </a:lnTo>
                <a:lnTo>
                  <a:pt x="38561" y="37995"/>
                </a:lnTo>
                <a:lnTo>
                  <a:pt x="42631" y="37995"/>
                </a:lnTo>
                <a:lnTo>
                  <a:pt x="42798" y="37995"/>
                </a:lnTo>
                <a:lnTo>
                  <a:pt x="45767" y="35026"/>
                </a:lnTo>
                <a:close/>
                <a:moveTo>
                  <a:pt x="39696" y="40263"/>
                </a:moveTo>
                <a:lnTo>
                  <a:pt x="39696" y="43499"/>
                </a:lnTo>
                <a:lnTo>
                  <a:pt x="37394" y="45800"/>
                </a:lnTo>
                <a:lnTo>
                  <a:pt x="35026" y="45800"/>
                </a:lnTo>
                <a:lnTo>
                  <a:pt x="37994" y="42798"/>
                </a:lnTo>
                <a:lnTo>
                  <a:pt x="37994" y="38562"/>
                </a:lnTo>
                <a:close/>
                <a:moveTo>
                  <a:pt x="33891" y="46568"/>
                </a:moveTo>
                <a:lnTo>
                  <a:pt x="37227" y="49903"/>
                </a:lnTo>
                <a:lnTo>
                  <a:pt x="37227" y="54573"/>
                </a:lnTo>
                <a:lnTo>
                  <a:pt x="35693" y="56108"/>
                </a:lnTo>
                <a:lnTo>
                  <a:pt x="35693" y="50537"/>
                </a:lnTo>
                <a:lnTo>
                  <a:pt x="31723" y="46568"/>
                </a:lnTo>
                <a:close/>
                <a:moveTo>
                  <a:pt x="35793" y="57475"/>
                </a:moveTo>
                <a:lnTo>
                  <a:pt x="41497" y="57475"/>
                </a:lnTo>
                <a:lnTo>
                  <a:pt x="45233" y="61178"/>
                </a:lnTo>
                <a:lnTo>
                  <a:pt x="37461" y="61178"/>
                </a:lnTo>
                <a:lnTo>
                  <a:pt x="35793" y="59510"/>
                </a:lnTo>
                <a:close/>
                <a:moveTo>
                  <a:pt x="45233" y="61979"/>
                </a:moveTo>
                <a:lnTo>
                  <a:pt x="41497" y="65681"/>
                </a:lnTo>
                <a:lnTo>
                  <a:pt x="35793" y="65681"/>
                </a:lnTo>
                <a:lnTo>
                  <a:pt x="35793" y="63646"/>
                </a:lnTo>
                <a:lnTo>
                  <a:pt x="37461" y="61979"/>
                </a:lnTo>
                <a:close/>
                <a:moveTo>
                  <a:pt x="35693" y="67049"/>
                </a:moveTo>
                <a:lnTo>
                  <a:pt x="37227" y="68583"/>
                </a:lnTo>
                <a:lnTo>
                  <a:pt x="37227" y="73253"/>
                </a:lnTo>
                <a:lnTo>
                  <a:pt x="33891" y="76589"/>
                </a:lnTo>
                <a:lnTo>
                  <a:pt x="31723" y="76589"/>
                </a:lnTo>
                <a:lnTo>
                  <a:pt x="35693" y="72620"/>
                </a:lnTo>
                <a:lnTo>
                  <a:pt x="35693" y="67049"/>
                </a:lnTo>
                <a:close/>
                <a:moveTo>
                  <a:pt x="35026" y="77356"/>
                </a:moveTo>
                <a:lnTo>
                  <a:pt x="37394" y="77356"/>
                </a:lnTo>
                <a:lnTo>
                  <a:pt x="39696" y="79658"/>
                </a:lnTo>
                <a:lnTo>
                  <a:pt x="39696" y="82927"/>
                </a:lnTo>
                <a:lnTo>
                  <a:pt x="37994" y="84595"/>
                </a:lnTo>
                <a:lnTo>
                  <a:pt x="37994" y="80358"/>
                </a:lnTo>
                <a:close/>
                <a:moveTo>
                  <a:pt x="40229" y="83461"/>
                </a:moveTo>
                <a:lnTo>
                  <a:pt x="43498" y="83461"/>
                </a:lnTo>
                <a:lnTo>
                  <a:pt x="45767" y="85762"/>
                </a:lnTo>
                <a:lnTo>
                  <a:pt x="45767" y="88131"/>
                </a:lnTo>
                <a:lnTo>
                  <a:pt x="42798" y="85129"/>
                </a:lnTo>
                <a:lnTo>
                  <a:pt x="42631" y="85129"/>
                </a:lnTo>
                <a:lnTo>
                  <a:pt x="38561" y="85129"/>
                </a:lnTo>
                <a:close/>
                <a:moveTo>
                  <a:pt x="46567" y="85762"/>
                </a:moveTo>
                <a:lnTo>
                  <a:pt x="48869" y="83461"/>
                </a:lnTo>
                <a:lnTo>
                  <a:pt x="52104" y="83461"/>
                </a:lnTo>
                <a:lnTo>
                  <a:pt x="53806" y="85162"/>
                </a:lnTo>
                <a:lnTo>
                  <a:pt x="49569" y="85162"/>
                </a:lnTo>
                <a:lnTo>
                  <a:pt x="46567" y="88131"/>
                </a:lnTo>
                <a:close/>
                <a:moveTo>
                  <a:pt x="52671" y="82927"/>
                </a:moveTo>
                <a:lnTo>
                  <a:pt x="52671" y="79658"/>
                </a:lnTo>
                <a:lnTo>
                  <a:pt x="54973" y="77356"/>
                </a:lnTo>
                <a:lnTo>
                  <a:pt x="57341" y="77356"/>
                </a:lnTo>
                <a:lnTo>
                  <a:pt x="54473" y="80258"/>
                </a:lnTo>
                <a:lnTo>
                  <a:pt x="54339" y="80525"/>
                </a:lnTo>
                <a:lnTo>
                  <a:pt x="54339" y="84595"/>
                </a:lnTo>
                <a:close/>
                <a:moveTo>
                  <a:pt x="68683" y="80258"/>
                </a:moveTo>
                <a:lnTo>
                  <a:pt x="65814" y="77356"/>
                </a:lnTo>
                <a:lnTo>
                  <a:pt x="68183" y="77356"/>
                </a:lnTo>
                <a:lnTo>
                  <a:pt x="70484" y="79658"/>
                </a:lnTo>
                <a:lnTo>
                  <a:pt x="70484" y="82927"/>
                </a:lnTo>
                <a:lnTo>
                  <a:pt x="68783" y="84595"/>
                </a:lnTo>
                <a:lnTo>
                  <a:pt x="68783" y="80525"/>
                </a:lnTo>
                <a:close/>
                <a:moveTo>
                  <a:pt x="71018" y="83461"/>
                </a:moveTo>
                <a:lnTo>
                  <a:pt x="74287" y="83461"/>
                </a:lnTo>
                <a:lnTo>
                  <a:pt x="76589" y="85762"/>
                </a:lnTo>
                <a:lnTo>
                  <a:pt x="76589" y="88131"/>
                </a:lnTo>
                <a:lnTo>
                  <a:pt x="73586" y="85129"/>
                </a:lnTo>
                <a:lnTo>
                  <a:pt x="69350" y="85129"/>
                </a:lnTo>
                <a:close/>
                <a:moveTo>
                  <a:pt x="77356" y="85762"/>
                </a:moveTo>
                <a:lnTo>
                  <a:pt x="79657" y="83461"/>
                </a:lnTo>
                <a:lnTo>
                  <a:pt x="82893" y="83461"/>
                </a:lnTo>
                <a:lnTo>
                  <a:pt x="84594" y="85162"/>
                </a:lnTo>
                <a:lnTo>
                  <a:pt x="80525" y="85162"/>
                </a:lnTo>
                <a:lnTo>
                  <a:pt x="80358" y="85162"/>
                </a:lnTo>
                <a:lnTo>
                  <a:pt x="77356" y="88131"/>
                </a:lnTo>
                <a:lnTo>
                  <a:pt x="77356" y="85762"/>
                </a:lnTo>
                <a:close/>
                <a:moveTo>
                  <a:pt x="83460" y="82927"/>
                </a:moveTo>
                <a:lnTo>
                  <a:pt x="83460" y="79658"/>
                </a:lnTo>
                <a:lnTo>
                  <a:pt x="85762" y="77356"/>
                </a:lnTo>
                <a:lnTo>
                  <a:pt x="88130" y="77356"/>
                </a:lnTo>
                <a:lnTo>
                  <a:pt x="85128" y="80358"/>
                </a:lnTo>
                <a:lnTo>
                  <a:pt x="85128" y="84595"/>
                </a:lnTo>
                <a:close/>
                <a:moveTo>
                  <a:pt x="96603" y="77356"/>
                </a:moveTo>
                <a:lnTo>
                  <a:pt x="98971" y="77356"/>
                </a:lnTo>
                <a:lnTo>
                  <a:pt x="101273" y="79658"/>
                </a:lnTo>
                <a:lnTo>
                  <a:pt x="101273" y="82927"/>
                </a:lnTo>
                <a:lnTo>
                  <a:pt x="99572" y="84595"/>
                </a:lnTo>
                <a:lnTo>
                  <a:pt x="99572" y="80358"/>
                </a:lnTo>
                <a:close/>
                <a:moveTo>
                  <a:pt x="101840" y="83461"/>
                </a:moveTo>
                <a:lnTo>
                  <a:pt x="105076" y="83461"/>
                </a:lnTo>
                <a:lnTo>
                  <a:pt x="107377" y="85762"/>
                </a:lnTo>
                <a:lnTo>
                  <a:pt x="107377" y="88131"/>
                </a:lnTo>
                <a:lnTo>
                  <a:pt x="104375" y="85129"/>
                </a:lnTo>
                <a:lnTo>
                  <a:pt x="104208" y="85129"/>
                </a:lnTo>
                <a:lnTo>
                  <a:pt x="100139" y="85129"/>
                </a:lnTo>
                <a:close/>
                <a:moveTo>
                  <a:pt x="108144" y="85762"/>
                </a:moveTo>
                <a:lnTo>
                  <a:pt x="110446" y="83461"/>
                </a:lnTo>
                <a:lnTo>
                  <a:pt x="113682" y="83461"/>
                </a:lnTo>
                <a:lnTo>
                  <a:pt x="115383" y="85162"/>
                </a:lnTo>
                <a:lnTo>
                  <a:pt x="111147" y="85162"/>
                </a:lnTo>
                <a:lnTo>
                  <a:pt x="108144" y="88131"/>
                </a:lnTo>
                <a:close/>
                <a:moveTo>
                  <a:pt x="114249" y="82927"/>
                </a:moveTo>
                <a:lnTo>
                  <a:pt x="114249" y="79658"/>
                </a:lnTo>
                <a:lnTo>
                  <a:pt x="116550" y="77356"/>
                </a:lnTo>
                <a:lnTo>
                  <a:pt x="118919" y="77356"/>
                </a:lnTo>
                <a:lnTo>
                  <a:pt x="116050" y="80258"/>
                </a:lnTo>
                <a:lnTo>
                  <a:pt x="115917" y="80525"/>
                </a:lnTo>
                <a:lnTo>
                  <a:pt x="115917" y="84595"/>
                </a:lnTo>
                <a:close/>
                <a:moveTo>
                  <a:pt x="130260" y="80258"/>
                </a:moveTo>
                <a:lnTo>
                  <a:pt x="127391" y="77356"/>
                </a:lnTo>
                <a:lnTo>
                  <a:pt x="129760" y="77356"/>
                </a:lnTo>
                <a:lnTo>
                  <a:pt x="132061" y="79658"/>
                </a:lnTo>
                <a:lnTo>
                  <a:pt x="132061" y="82927"/>
                </a:lnTo>
                <a:lnTo>
                  <a:pt x="130394" y="84595"/>
                </a:lnTo>
                <a:lnTo>
                  <a:pt x="130394" y="80525"/>
                </a:lnTo>
                <a:close/>
                <a:moveTo>
                  <a:pt x="132629" y="83461"/>
                </a:moveTo>
                <a:lnTo>
                  <a:pt x="135864" y="83461"/>
                </a:lnTo>
                <a:lnTo>
                  <a:pt x="138166" y="85762"/>
                </a:lnTo>
                <a:lnTo>
                  <a:pt x="138166" y="88131"/>
                </a:lnTo>
                <a:lnTo>
                  <a:pt x="135164" y="85129"/>
                </a:lnTo>
                <a:lnTo>
                  <a:pt x="130927" y="85129"/>
                </a:lnTo>
                <a:close/>
                <a:moveTo>
                  <a:pt x="138933" y="85762"/>
                </a:moveTo>
                <a:lnTo>
                  <a:pt x="141235" y="83461"/>
                </a:lnTo>
                <a:lnTo>
                  <a:pt x="144504" y="83461"/>
                </a:lnTo>
                <a:lnTo>
                  <a:pt x="146172" y="85162"/>
                </a:lnTo>
                <a:lnTo>
                  <a:pt x="142102" y="85162"/>
                </a:lnTo>
                <a:lnTo>
                  <a:pt x="141935" y="85162"/>
                </a:lnTo>
                <a:lnTo>
                  <a:pt x="138933" y="88131"/>
                </a:lnTo>
                <a:close/>
                <a:moveTo>
                  <a:pt x="145037" y="82927"/>
                </a:moveTo>
                <a:lnTo>
                  <a:pt x="145037" y="79658"/>
                </a:lnTo>
                <a:lnTo>
                  <a:pt x="147339" y="77356"/>
                </a:lnTo>
                <a:lnTo>
                  <a:pt x="149707" y="77356"/>
                </a:lnTo>
                <a:lnTo>
                  <a:pt x="146705" y="80358"/>
                </a:lnTo>
                <a:lnTo>
                  <a:pt x="146705" y="84595"/>
                </a:lnTo>
                <a:close/>
                <a:moveTo>
                  <a:pt x="158180" y="77356"/>
                </a:moveTo>
                <a:lnTo>
                  <a:pt x="160548" y="77356"/>
                </a:lnTo>
                <a:lnTo>
                  <a:pt x="162850" y="79658"/>
                </a:lnTo>
                <a:lnTo>
                  <a:pt x="162850" y="82927"/>
                </a:lnTo>
                <a:lnTo>
                  <a:pt x="161182" y="84595"/>
                </a:lnTo>
                <a:lnTo>
                  <a:pt x="161182" y="80358"/>
                </a:lnTo>
                <a:close/>
                <a:moveTo>
                  <a:pt x="163417" y="83461"/>
                </a:moveTo>
                <a:lnTo>
                  <a:pt x="166653" y="83461"/>
                </a:lnTo>
                <a:lnTo>
                  <a:pt x="168954" y="85762"/>
                </a:lnTo>
                <a:lnTo>
                  <a:pt x="168954" y="88131"/>
                </a:lnTo>
                <a:lnTo>
                  <a:pt x="165952" y="85129"/>
                </a:lnTo>
                <a:lnTo>
                  <a:pt x="165786" y="85129"/>
                </a:lnTo>
                <a:lnTo>
                  <a:pt x="161716" y="85129"/>
                </a:lnTo>
                <a:close/>
                <a:moveTo>
                  <a:pt x="169755" y="85762"/>
                </a:moveTo>
                <a:lnTo>
                  <a:pt x="172023" y="83461"/>
                </a:lnTo>
                <a:lnTo>
                  <a:pt x="175292" y="83461"/>
                </a:lnTo>
                <a:lnTo>
                  <a:pt x="176960" y="85162"/>
                </a:lnTo>
                <a:lnTo>
                  <a:pt x="172724" y="85162"/>
                </a:lnTo>
                <a:lnTo>
                  <a:pt x="169755" y="88131"/>
                </a:lnTo>
                <a:close/>
                <a:moveTo>
                  <a:pt x="175826" y="82927"/>
                </a:moveTo>
                <a:lnTo>
                  <a:pt x="175826" y="79658"/>
                </a:lnTo>
                <a:lnTo>
                  <a:pt x="178128" y="77356"/>
                </a:lnTo>
                <a:lnTo>
                  <a:pt x="180496" y="77356"/>
                </a:lnTo>
                <a:lnTo>
                  <a:pt x="177627" y="80258"/>
                </a:lnTo>
                <a:lnTo>
                  <a:pt x="177527" y="80525"/>
                </a:lnTo>
                <a:lnTo>
                  <a:pt x="177527" y="84595"/>
                </a:lnTo>
                <a:close/>
                <a:moveTo>
                  <a:pt x="191837" y="80258"/>
                </a:moveTo>
                <a:lnTo>
                  <a:pt x="188969" y="77356"/>
                </a:lnTo>
                <a:lnTo>
                  <a:pt x="191337" y="77356"/>
                </a:lnTo>
                <a:lnTo>
                  <a:pt x="193639" y="79658"/>
                </a:lnTo>
                <a:lnTo>
                  <a:pt x="193639" y="82927"/>
                </a:lnTo>
                <a:lnTo>
                  <a:pt x="191971" y="84595"/>
                </a:lnTo>
                <a:lnTo>
                  <a:pt x="191971" y="80525"/>
                </a:lnTo>
                <a:close/>
                <a:moveTo>
                  <a:pt x="194206" y="83461"/>
                </a:moveTo>
                <a:lnTo>
                  <a:pt x="197441" y="83461"/>
                </a:lnTo>
                <a:lnTo>
                  <a:pt x="199743" y="85762"/>
                </a:lnTo>
                <a:lnTo>
                  <a:pt x="199743" y="88131"/>
                </a:lnTo>
                <a:lnTo>
                  <a:pt x="196741" y="85129"/>
                </a:lnTo>
                <a:lnTo>
                  <a:pt x="192538" y="85129"/>
                </a:lnTo>
                <a:close/>
                <a:moveTo>
                  <a:pt x="200544" y="85762"/>
                </a:moveTo>
                <a:lnTo>
                  <a:pt x="202812" y="83461"/>
                </a:lnTo>
                <a:lnTo>
                  <a:pt x="206081" y="83461"/>
                </a:lnTo>
                <a:lnTo>
                  <a:pt x="207749" y="85162"/>
                </a:lnTo>
                <a:lnTo>
                  <a:pt x="203679" y="85162"/>
                </a:lnTo>
                <a:lnTo>
                  <a:pt x="203512" y="85162"/>
                </a:lnTo>
                <a:lnTo>
                  <a:pt x="200544" y="88131"/>
                </a:lnTo>
                <a:close/>
                <a:moveTo>
                  <a:pt x="206648" y="82927"/>
                </a:moveTo>
                <a:lnTo>
                  <a:pt x="206648" y="79658"/>
                </a:lnTo>
                <a:lnTo>
                  <a:pt x="208916" y="77356"/>
                </a:lnTo>
                <a:lnTo>
                  <a:pt x="211285" y="77356"/>
                </a:lnTo>
                <a:lnTo>
                  <a:pt x="208316" y="80358"/>
                </a:lnTo>
                <a:lnTo>
                  <a:pt x="208316" y="84595"/>
                </a:lnTo>
                <a:close/>
                <a:moveTo>
                  <a:pt x="212419" y="76589"/>
                </a:moveTo>
                <a:lnTo>
                  <a:pt x="209083" y="73253"/>
                </a:lnTo>
                <a:lnTo>
                  <a:pt x="209083" y="68583"/>
                </a:lnTo>
                <a:lnTo>
                  <a:pt x="210618" y="67049"/>
                </a:lnTo>
                <a:lnTo>
                  <a:pt x="210618" y="72620"/>
                </a:lnTo>
                <a:lnTo>
                  <a:pt x="214587" y="76589"/>
                </a:lnTo>
                <a:lnTo>
                  <a:pt x="212419" y="76589"/>
                </a:lnTo>
                <a:close/>
                <a:moveTo>
                  <a:pt x="210518" y="65681"/>
                </a:moveTo>
                <a:lnTo>
                  <a:pt x="204813" y="65681"/>
                </a:lnTo>
                <a:lnTo>
                  <a:pt x="201077" y="61979"/>
                </a:lnTo>
                <a:lnTo>
                  <a:pt x="208850" y="61979"/>
                </a:lnTo>
                <a:lnTo>
                  <a:pt x="210518" y="63646"/>
                </a:lnTo>
                <a:lnTo>
                  <a:pt x="210518" y="65681"/>
                </a:lnTo>
                <a:close/>
                <a:moveTo>
                  <a:pt x="201077" y="61178"/>
                </a:moveTo>
                <a:lnTo>
                  <a:pt x="204813" y="57475"/>
                </a:lnTo>
                <a:lnTo>
                  <a:pt x="210518" y="57475"/>
                </a:lnTo>
                <a:lnTo>
                  <a:pt x="210518" y="59510"/>
                </a:lnTo>
                <a:lnTo>
                  <a:pt x="208850" y="61178"/>
                </a:lnTo>
                <a:close/>
                <a:moveTo>
                  <a:pt x="210618" y="56108"/>
                </a:moveTo>
                <a:lnTo>
                  <a:pt x="209083" y="54573"/>
                </a:lnTo>
                <a:lnTo>
                  <a:pt x="209083" y="49903"/>
                </a:lnTo>
                <a:lnTo>
                  <a:pt x="212419" y="46568"/>
                </a:lnTo>
                <a:lnTo>
                  <a:pt x="214587" y="46568"/>
                </a:lnTo>
                <a:lnTo>
                  <a:pt x="210618" y="50537"/>
                </a:lnTo>
                <a:lnTo>
                  <a:pt x="210618" y="56108"/>
                </a:lnTo>
                <a:close/>
                <a:moveTo>
                  <a:pt x="212419" y="45800"/>
                </a:moveTo>
                <a:lnTo>
                  <a:pt x="209083" y="42465"/>
                </a:lnTo>
                <a:lnTo>
                  <a:pt x="209083" y="37795"/>
                </a:lnTo>
                <a:lnTo>
                  <a:pt x="210618" y="36260"/>
                </a:lnTo>
                <a:lnTo>
                  <a:pt x="210618" y="41831"/>
                </a:lnTo>
                <a:lnTo>
                  <a:pt x="214587" y="45800"/>
                </a:lnTo>
                <a:close/>
                <a:moveTo>
                  <a:pt x="208549" y="37228"/>
                </a:moveTo>
                <a:lnTo>
                  <a:pt x="203846" y="37228"/>
                </a:lnTo>
                <a:lnTo>
                  <a:pt x="200544" y="33892"/>
                </a:lnTo>
                <a:lnTo>
                  <a:pt x="200544" y="31757"/>
                </a:lnTo>
                <a:lnTo>
                  <a:pt x="204480" y="35693"/>
                </a:lnTo>
                <a:lnTo>
                  <a:pt x="204647" y="35693"/>
                </a:lnTo>
                <a:lnTo>
                  <a:pt x="210084" y="35693"/>
                </a:lnTo>
                <a:close/>
                <a:moveTo>
                  <a:pt x="199743" y="33892"/>
                </a:moveTo>
                <a:lnTo>
                  <a:pt x="196441" y="37228"/>
                </a:lnTo>
                <a:lnTo>
                  <a:pt x="191737" y="37228"/>
                </a:lnTo>
                <a:lnTo>
                  <a:pt x="190203" y="35693"/>
                </a:lnTo>
                <a:lnTo>
                  <a:pt x="195807" y="35693"/>
                </a:lnTo>
                <a:lnTo>
                  <a:pt x="199743" y="31757"/>
                </a:lnTo>
                <a:close/>
                <a:moveTo>
                  <a:pt x="188869" y="41497"/>
                </a:moveTo>
                <a:lnTo>
                  <a:pt x="185133" y="45233"/>
                </a:lnTo>
                <a:lnTo>
                  <a:pt x="185133" y="37494"/>
                </a:lnTo>
                <a:lnTo>
                  <a:pt x="186801" y="35793"/>
                </a:lnTo>
                <a:lnTo>
                  <a:pt x="188835" y="35793"/>
                </a:lnTo>
                <a:lnTo>
                  <a:pt x="188835" y="41497"/>
                </a:lnTo>
                <a:close/>
                <a:moveTo>
                  <a:pt x="184332" y="45233"/>
                </a:moveTo>
                <a:lnTo>
                  <a:pt x="180629" y="41497"/>
                </a:lnTo>
                <a:lnTo>
                  <a:pt x="180629" y="35793"/>
                </a:lnTo>
                <a:lnTo>
                  <a:pt x="182664" y="35793"/>
                </a:lnTo>
                <a:lnTo>
                  <a:pt x="184332" y="37461"/>
                </a:lnTo>
                <a:lnTo>
                  <a:pt x="184332" y="45233"/>
                </a:lnTo>
                <a:close/>
                <a:moveTo>
                  <a:pt x="177761" y="37228"/>
                </a:moveTo>
                <a:lnTo>
                  <a:pt x="173057" y="37228"/>
                </a:lnTo>
                <a:lnTo>
                  <a:pt x="169755" y="33892"/>
                </a:lnTo>
                <a:lnTo>
                  <a:pt x="169755" y="31757"/>
                </a:lnTo>
                <a:lnTo>
                  <a:pt x="173691" y="35693"/>
                </a:lnTo>
                <a:lnTo>
                  <a:pt x="179262" y="35693"/>
                </a:lnTo>
                <a:close/>
                <a:moveTo>
                  <a:pt x="168954" y="33892"/>
                </a:moveTo>
                <a:lnTo>
                  <a:pt x="165619" y="37228"/>
                </a:lnTo>
                <a:lnTo>
                  <a:pt x="160949" y="37228"/>
                </a:lnTo>
                <a:lnTo>
                  <a:pt x="159414" y="35693"/>
                </a:lnTo>
                <a:lnTo>
                  <a:pt x="164852" y="35693"/>
                </a:lnTo>
                <a:lnTo>
                  <a:pt x="164985" y="35693"/>
                </a:lnTo>
                <a:lnTo>
                  <a:pt x="168954" y="31757"/>
                </a:lnTo>
                <a:close/>
                <a:moveTo>
                  <a:pt x="158047" y="41497"/>
                </a:moveTo>
                <a:lnTo>
                  <a:pt x="154344" y="45233"/>
                </a:lnTo>
                <a:lnTo>
                  <a:pt x="154344" y="37494"/>
                </a:lnTo>
                <a:lnTo>
                  <a:pt x="156012" y="35793"/>
                </a:lnTo>
                <a:lnTo>
                  <a:pt x="158047" y="35793"/>
                </a:lnTo>
                <a:lnTo>
                  <a:pt x="158047" y="41497"/>
                </a:lnTo>
                <a:close/>
                <a:moveTo>
                  <a:pt x="153543" y="45233"/>
                </a:moveTo>
                <a:lnTo>
                  <a:pt x="149841" y="41497"/>
                </a:lnTo>
                <a:lnTo>
                  <a:pt x="149841" y="35793"/>
                </a:lnTo>
                <a:lnTo>
                  <a:pt x="151876" y="35793"/>
                </a:lnTo>
                <a:lnTo>
                  <a:pt x="153543" y="37461"/>
                </a:lnTo>
                <a:lnTo>
                  <a:pt x="153543" y="45233"/>
                </a:lnTo>
                <a:close/>
                <a:moveTo>
                  <a:pt x="146939" y="37228"/>
                </a:moveTo>
                <a:lnTo>
                  <a:pt x="142269" y="37228"/>
                </a:lnTo>
                <a:lnTo>
                  <a:pt x="138933" y="33892"/>
                </a:lnTo>
                <a:lnTo>
                  <a:pt x="138933" y="31757"/>
                </a:lnTo>
                <a:lnTo>
                  <a:pt x="142903" y="35693"/>
                </a:lnTo>
                <a:lnTo>
                  <a:pt x="143069" y="35693"/>
                </a:lnTo>
                <a:lnTo>
                  <a:pt x="148473" y="35693"/>
                </a:lnTo>
                <a:close/>
                <a:moveTo>
                  <a:pt x="138166" y="33892"/>
                </a:moveTo>
                <a:lnTo>
                  <a:pt x="134830" y="37228"/>
                </a:lnTo>
                <a:lnTo>
                  <a:pt x="130160" y="37228"/>
                </a:lnTo>
                <a:lnTo>
                  <a:pt x="128626" y="35693"/>
                </a:lnTo>
                <a:lnTo>
                  <a:pt x="134196" y="35693"/>
                </a:lnTo>
                <a:lnTo>
                  <a:pt x="138166" y="31757"/>
                </a:lnTo>
                <a:close/>
                <a:moveTo>
                  <a:pt x="127258" y="41497"/>
                </a:moveTo>
                <a:lnTo>
                  <a:pt x="123555" y="45233"/>
                </a:lnTo>
                <a:lnTo>
                  <a:pt x="123555" y="37494"/>
                </a:lnTo>
                <a:lnTo>
                  <a:pt x="125223" y="35793"/>
                </a:lnTo>
                <a:lnTo>
                  <a:pt x="127258" y="35793"/>
                </a:lnTo>
                <a:close/>
                <a:moveTo>
                  <a:pt x="122755" y="45233"/>
                </a:moveTo>
                <a:lnTo>
                  <a:pt x="119052" y="41497"/>
                </a:lnTo>
                <a:lnTo>
                  <a:pt x="119052" y="35793"/>
                </a:lnTo>
                <a:lnTo>
                  <a:pt x="121087" y="35793"/>
                </a:lnTo>
                <a:lnTo>
                  <a:pt x="122755" y="37461"/>
                </a:lnTo>
                <a:close/>
                <a:moveTo>
                  <a:pt x="116150" y="37228"/>
                </a:moveTo>
                <a:lnTo>
                  <a:pt x="111480" y="37228"/>
                </a:lnTo>
                <a:lnTo>
                  <a:pt x="108144" y="33892"/>
                </a:lnTo>
                <a:lnTo>
                  <a:pt x="108144" y="31757"/>
                </a:lnTo>
                <a:lnTo>
                  <a:pt x="112114" y="35693"/>
                </a:lnTo>
                <a:lnTo>
                  <a:pt x="117685" y="35693"/>
                </a:lnTo>
                <a:close/>
                <a:moveTo>
                  <a:pt x="107377" y="33892"/>
                </a:moveTo>
                <a:lnTo>
                  <a:pt x="104041" y="37228"/>
                </a:lnTo>
                <a:lnTo>
                  <a:pt x="99371" y="37228"/>
                </a:lnTo>
                <a:lnTo>
                  <a:pt x="97837" y="35693"/>
                </a:lnTo>
                <a:lnTo>
                  <a:pt x="103241" y="35693"/>
                </a:lnTo>
                <a:lnTo>
                  <a:pt x="103408" y="35693"/>
                </a:lnTo>
                <a:lnTo>
                  <a:pt x="107377" y="31757"/>
                </a:lnTo>
                <a:close/>
                <a:moveTo>
                  <a:pt x="96469" y="41497"/>
                </a:moveTo>
                <a:lnTo>
                  <a:pt x="92767" y="45233"/>
                </a:lnTo>
                <a:lnTo>
                  <a:pt x="92767" y="37494"/>
                </a:lnTo>
                <a:lnTo>
                  <a:pt x="94435" y="35793"/>
                </a:lnTo>
                <a:lnTo>
                  <a:pt x="96469" y="35793"/>
                </a:lnTo>
                <a:close/>
                <a:moveTo>
                  <a:pt x="91966" y="45233"/>
                </a:moveTo>
                <a:lnTo>
                  <a:pt x="88264" y="41497"/>
                </a:lnTo>
                <a:lnTo>
                  <a:pt x="88264" y="35793"/>
                </a:lnTo>
                <a:lnTo>
                  <a:pt x="90298" y="35793"/>
                </a:lnTo>
                <a:lnTo>
                  <a:pt x="91966" y="37461"/>
                </a:lnTo>
                <a:close/>
                <a:moveTo>
                  <a:pt x="85361" y="37228"/>
                </a:moveTo>
                <a:lnTo>
                  <a:pt x="80691" y="37228"/>
                </a:lnTo>
                <a:lnTo>
                  <a:pt x="77356" y="33892"/>
                </a:lnTo>
                <a:lnTo>
                  <a:pt x="77356" y="31757"/>
                </a:lnTo>
                <a:lnTo>
                  <a:pt x="81325" y="35693"/>
                </a:lnTo>
                <a:lnTo>
                  <a:pt x="81492" y="35693"/>
                </a:lnTo>
                <a:lnTo>
                  <a:pt x="86896" y="35693"/>
                </a:lnTo>
                <a:close/>
                <a:moveTo>
                  <a:pt x="76589" y="33892"/>
                </a:moveTo>
                <a:lnTo>
                  <a:pt x="73253" y="37228"/>
                </a:lnTo>
                <a:lnTo>
                  <a:pt x="68583" y="37228"/>
                </a:lnTo>
                <a:lnTo>
                  <a:pt x="67048" y="35693"/>
                </a:lnTo>
                <a:lnTo>
                  <a:pt x="72619" y="35693"/>
                </a:lnTo>
                <a:lnTo>
                  <a:pt x="76589" y="31757"/>
                </a:lnTo>
                <a:close/>
                <a:moveTo>
                  <a:pt x="65681" y="41497"/>
                </a:moveTo>
                <a:lnTo>
                  <a:pt x="61978" y="45233"/>
                </a:lnTo>
                <a:lnTo>
                  <a:pt x="61978" y="37494"/>
                </a:lnTo>
                <a:lnTo>
                  <a:pt x="63646" y="35793"/>
                </a:lnTo>
                <a:lnTo>
                  <a:pt x="65681" y="35793"/>
                </a:lnTo>
                <a:close/>
                <a:moveTo>
                  <a:pt x="61178" y="45233"/>
                </a:moveTo>
                <a:lnTo>
                  <a:pt x="57475" y="41497"/>
                </a:lnTo>
                <a:lnTo>
                  <a:pt x="57475" y="35793"/>
                </a:lnTo>
                <a:lnTo>
                  <a:pt x="59510" y="35793"/>
                </a:lnTo>
                <a:lnTo>
                  <a:pt x="61178" y="37461"/>
                </a:lnTo>
                <a:close/>
                <a:moveTo>
                  <a:pt x="54573" y="37228"/>
                </a:moveTo>
                <a:lnTo>
                  <a:pt x="49903" y="37228"/>
                </a:lnTo>
                <a:lnTo>
                  <a:pt x="46567" y="33892"/>
                </a:lnTo>
                <a:lnTo>
                  <a:pt x="46567" y="31757"/>
                </a:lnTo>
                <a:lnTo>
                  <a:pt x="50537" y="35693"/>
                </a:lnTo>
                <a:lnTo>
                  <a:pt x="56107" y="35693"/>
                </a:lnTo>
                <a:close/>
                <a:moveTo>
                  <a:pt x="45767" y="33892"/>
                </a:moveTo>
                <a:lnTo>
                  <a:pt x="42464" y="37228"/>
                </a:lnTo>
                <a:lnTo>
                  <a:pt x="37761" y="37228"/>
                </a:lnTo>
                <a:lnTo>
                  <a:pt x="36226" y="35693"/>
                </a:lnTo>
                <a:lnTo>
                  <a:pt x="41664" y="35693"/>
                </a:lnTo>
                <a:lnTo>
                  <a:pt x="41830" y="35693"/>
                </a:lnTo>
                <a:lnTo>
                  <a:pt x="45767" y="31757"/>
                </a:lnTo>
                <a:lnTo>
                  <a:pt x="45767" y="33892"/>
                </a:lnTo>
                <a:close/>
                <a:moveTo>
                  <a:pt x="34892" y="41497"/>
                </a:moveTo>
                <a:lnTo>
                  <a:pt x="31189" y="45233"/>
                </a:lnTo>
                <a:lnTo>
                  <a:pt x="31189" y="37494"/>
                </a:lnTo>
                <a:lnTo>
                  <a:pt x="32857" y="35793"/>
                </a:lnTo>
                <a:lnTo>
                  <a:pt x="34892" y="35793"/>
                </a:lnTo>
                <a:close/>
                <a:moveTo>
                  <a:pt x="34892" y="50871"/>
                </a:moveTo>
                <a:lnTo>
                  <a:pt x="34892" y="56575"/>
                </a:lnTo>
                <a:lnTo>
                  <a:pt x="32857" y="56575"/>
                </a:lnTo>
                <a:lnTo>
                  <a:pt x="31189" y="54874"/>
                </a:lnTo>
                <a:lnTo>
                  <a:pt x="31189" y="47135"/>
                </a:lnTo>
                <a:close/>
                <a:moveTo>
                  <a:pt x="32424" y="57242"/>
                </a:moveTo>
                <a:lnTo>
                  <a:pt x="32691" y="57375"/>
                </a:lnTo>
                <a:lnTo>
                  <a:pt x="34592" y="57375"/>
                </a:lnTo>
                <a:lnTo>
                  <a:pt x="33291" y="58643"/>
                </a:lnTo>
                <a:lnTo>
                  <a:pt x="31990" y="58643"/>
                </a:lnTo>
                <a:lnTo>
                  <a:pt x="31189" y="57809"/>
                </a:lnTo>
                <a:lnTo>
                  <a:pt x="31189" y="56008"/>
                </a:lnTo>
                <a:close/>
                <a:moveTo>
                  <a:pt x="33725" y="59077"/>
                </a:moveTo>
                <a:lnTo>
                  <a:pt x="34992" y="57776"/>
                </a:lnTo>
                <a:lnTo>
                  <a:pt x="34992" y="59844"/>
                </a:lnTo>
                <a:lnTo>
                  <a:pt x="36360" y="61178"/>
                </a:lnTo>
                <a:lnTo>
                  <a:pt x="34525" y="61178"/>
                </a:lnTo>
                <a:lnTo>
                  <a:pt x="33725" y="60377"/>
                </a:lnTo>
                <a:close/>
                <a:moveTo>
                  <a:pt x="34525" y="61979"/>
                </a:moveTo>
                <a:lnTo>
                  <a:pt x="36360" y="61979"/>
                </a:lnTo>
                <a:lnTo>
                  <a:pt x="34992" y="63313"/>
                </a:lnTo>
                <a:lnTo>
                  <a:pt x="34992" y="65381"/>
                </a:lnTo>
                <a:lnTo>
                  <a:pt x="33725" y="64080"/>
                </a:lnTo>
                <a:lnTo>
                  <a:pt x="33725" y="62779"/>
                </a:lnTo>
                <a:close/>
                <a:moveTo>
                  <a:pt x="32857" y="66582"/>
                </a:moveTo>
                <a:lnTo>
                  <a:pt x="34892" y="66582"/>
                </a:lnTo>
                <a:lnTo>
                  <a:pt x="34892" y="72286"/>
                </a:lnTo>
                <a:lnTo>
                  <a:pt x="31189" y="76022"/>
                </a:lnTo>
                <a:lnTo>
                  <a:pt x="31189" y="68250"/>
                </a:lnTo>
                <a:close/>
                <a:moveTo>
                  <a:pt x="34892" y="81659"/>
                </a:moveTo>
                <a:lnTo>
                  <a:pt x="34892" y="87363"/>
                </a:lnTo>
                <a:lnTo>
                  <a:pt x="32857" y="87363"/>
                </a:lnTo>
                <a:lnTo>
                  <a:pt x="31189" y="85696"/>
                </a:lnTo>
                <a:lnTo>
                  <a:pt x="31189" y="77923"/>
                </a:lnTo>
                <a:close/>
                <a:moveTo>
                  <a:pt x="37761" y="85929"/>
                </a:moveTo>
                <a:lnTo>
                  <a:pt x="42464" y="85929"/>
                </a:lnTo>
                <a:lnTo>
                  <a:pt x="45767" y="89265"/>
                </a:lnTo>
                <a:lnTo>
                  <a:pt x="45767" y="91400"/>
                </a:lnTo>
                <a:lnTo>
                  <a:pt x="41830" y="87464"/>
                </a:lnTo>
                <a:lnTo>
                  <a:pt x="41664" y="87464"/>
                </a:lnTo>
                <a:lnTo>
                  <a:pt x="36260" y="87464"/>
                </a:lnTo>
                <a:close/>
                <a:moveTo>
                  <a:pt x="46567" y="89265"/>
                </a:moveTo>
                <a:lnTo>
                  <a:pt x="49903" y="85929"/>
                </a:lnTo>
                <a:lnTo>
                  <a:pt x="54573" y="85929"/>
                </a:lnTo>
                <a:lnTo>
                  <a:pt x="56107" y="87464"/>
                </a:lnTo>
                <a:lnTo>
                  <a:pt x="50537" y="87464"/>
                </a:lnTo>
                <a:lnTo>
                  <a:pt x="46567" y="91400"/>
                </a:lnTo>
                <a:close/>
                <a:moveTo>
                  <a:pt x="57475" y="81659"/>
                </a:moveTo>
                <a:lnTo>
                  <a:pt x="61178" y="77923"/>
                </a:lnTo>
                <a:lnTo>
                  <a:pt x="61178" y="85696"/>
                </a:lnTo>
                <a:lnTo>
                  <a:pt x="59510" y="87363"/>
                </a:lnTo>
                <a:lnTo>
                  <a:pt x="57475" y="87363"/>
                </a:lnTo>
                <a:close/>
                <a:moveTo>
                  <a:pt x="61978" y="77923"/>
                </a:moveTo>
                <a:lnTo>
                  <a:pt x="65681" y="81659"/>
                </a:lnTo>
                <a:lnTo>
                  <a:pt x="65681" y="87363"/>
                </a:lnTo>
                <a:lnTo>
                  <a:pt x="63646" y="87363"/>
                </a:lnTo>
                <a:lnTo>
                  <a:pt x="61978" y="85662"/>
                </a:lnTo>
                <a:close/>
                <a:moveTo>
                  <a:pt x="68583" y="85929"/>
                </a:moveTo>
                <a:lnTo>
                  <a:pt x="73253" y="85929"/>
                </a:lnTo>
                <a:lnTo>
                  <a:pt x="76555" y="89265"/>
                </a:lnTo>
                <a:lnTo>
                  <a:pt x="76555" y="91400"/>
                </a:lnTo>
                <a:lnTo>
                  <a:pt x="72619" y="87464"/>
                </a:lnTo>
                <a:lnTo>
                  <a:pt x="67048" y="87464"/>
                </a:lnTo>
                <a:close/>
                <a:moveTo>
                  <a:pt x="77356" y="89265"/>
                </a:moveTo>
                <a:lnTo>
                  <a:pt x="80691" y="85929"/>
                </a:lnTo>
                <a:lnTo>
                  <a:pt x="85361" y="85929"/>
                </a:lnTo>
                <a:lnTo>
                  <a:pt x="86896" y="87464"/>
                </a:lnTo>
                <a:lnTo>
                  <a:pt x="81492" y="87464"/>
                </a:lnTo>
                <a:lnTo>
                  <a:pt x="81325" y="87464"/>
                </a:lnTo>
                <a:lnTo>
                  <a:pt x="77356" y="91400"/>
                </a:lnTo>
                <a:close/>
                <a:moveTo>
                  <a:pt x="88264" y="81659"/>
                </a:moveTo>
                <a:lnTo>
                  <a:pt x="91966" y="77923"/>
                </a:lnTo>
                <a:lnTo>
                  <a:pt x="91966" y="85696"/>
                </a:lnTo>
                <a:lnTo>
                  <a:pt x="90298" y="87363"/>
                </a:lnTo>
                <a:lnTo>
                  <a:pt x="88264" y="87363"/>
                </a:lnTo>
                <a:close/>
                <a:moveTo>
                  <a:pt x="92767" y="77923"/>
                </a:moveTo>
                <a:lnTo>
                  <a:pt x="96469" y="81659"/>
                </a:lnTo>
                <a:lnTo>
                  <a:pt x="96469" y="87363"/>
                </a:lnTo>
                <a:lnTo>
                  <a:pt x="94435" y="87363"/>
                </a:lnTo>
                <a:lnTo>
                  <a:pt x="92767" y="85662"/>
                </a:lnTo>
                <a:close/>
                <a:moveTo>
                  <a:pt x="99371" y="85929"/>
                </a:moveTo>
                <a:lnTo>
                  <a:pt x="104041" y="85929"/>
                </a:lnTo>
                <a:lnTo>
                  <a:pt x="107377" y="89265"/>
                </a:lnTo>
                <a:lnTo>
                  <a:pt x="107377" y="91400"/>
                </a:lnTo>
                <a:lnTo>
                  <a:pt x="103408" y="87464"/>
                </a:lnTo>
                <a:lnTo>
                  <a:pt x="103241" y="87464"/>
                </a:lnTo>
                <a:lnTo>
                  <a:pt x="97837" y="87464"/>
                </a:lnTo>
                <a:close/>
                <a:moveTo>
                  <a:pt x="108144" y="89265"/>
                </a:moveTo>
                <a:lnTo>
                  <a:pt x="111480" y="85929"/>
                </a:lnTo>
                <a:lnTo>
                  <a:pt x="116150" y="85929"/>
                </a:lnTo>
                <a:lnTo>
                  <a:pt x="117685" y="87464"/>
                </a:lnTo>
                <a:lnTo>
                  <a:pt x="112114" y="87464"/>
                </a:lnTo>
                <a:lnTo>
                  <a:pt x="108144" y="91400"/>
                </a:lnTo>
                <a:lnTo>
                  <a:pt x="108144" y="89265"/>
                </a:lnTo>
                <a:close/>
                <a:moveTo>
                  <a:pt x="119052" y="81659"/>
                </a:moveTo>
                <a:lnTo>
                  <a:pt x="122755" y="77923"/>
                </a:lnTo>
                <a:lnTo>
                  <a:pt x="122755" y="85696"/>
                </a:lnTo>
                <a:lnTo>
                  <a:pt x="121087" y="87363"/>
                </a:lnTo>
                <a:lnTo>
                  <a:pt x="119052" y="87363"/>
                </a:lnTo>
                <a:close/>
                <a:moveTo>
                  <a:pt x="123555" y="77923"/>
                </a:moveTo>
                <a:lnTo>
                  <a:pt x="127258" y="81659"/>
                </a:lnTo>
                <a:lnTo>
                  <a:pt x="127258" y="87363"/>
                </a:lnTo>
                <a:lnTo>
                  <a:pt x="125223" y="87363"/>
                </a:lnTo>
                <a:lnTo>
                  <a:pt x="123555" y="85662"/>
                </a:lnTo>
                <a:lnTo>
                  <a:pt x="123555" y="77923"/>
                </a:lnTo>
                <a:close/>
                <a:moveTo>
                  <a:pt x="130160" y="85929"/>
                </a:moveTo>
                <a:lnTo>
                  <a:pt x="134830" y="85929"/>
                </a:lnTo>
                <a:lnTo>
                  <a:pt x="138166" y="89265"/>
                </a:lnTo>
                <a:lnTo>
                  <a:pt x="138166" y="91400"/>
                </a:lnTo>
                <a:lnTo>
                  <a:pt x="134196" y="87464"/>
                </a:lnTo>
                <a:lnTo>
                  <a:pt x="128626" y="87464"/>
                </a:lnTo>
                <a:close/>
                <a:moveTo>
                  <a:pt x="138933" y="89265"/>
                </a:moveTo>
                <a:lnTo>
                  <a:pt x="142269" y="85929"/>
                </a:lnTo>
                <a:lnTo>
                  <a:pt x="146939" y="85929"/>
                </a:lnTo>
                <a:lnTo>
                  <a:pt x="148473" y="87464"/>
                </a:lnTo>
                <a:lnTo>
                  <a:pt x="143069" y="87464"/>
                </a:lnTo>
                <a:lnTo>
                  <a:pt x="142903" y="87464"/>
                </a:lnTo>
                <a:lnTo>
                  <a:pt x="138933" y="91400"/>
                </a:lnTo>
                <a:close/>
                <a:moveTo>
                  <a:pt x="149841" y="81659"/>
                </a:moveTo>
                <a:lnTo>
                  <a:pt x="153543" y="77923"/>
                </a:lnTo>
                <a:lnTo>
                  <a:pt x="153543" y="85696"/>
                </a:lnTo>
                <a:lnTo>
                  <a:pt x="151876" y="87363"/>
                </a:lnTo>
                <a:lnTo>
                  <a:pt x="149841" y="87363"/>
                </a:lnTo>
                <a:lnTo>
                  <a:pt x="149841" y="81659"/>
                </a:lnTo>
                <a:close/>
                <a:moveTo>
                  <a:pt x="154344" y="77923"/>
                </a:moveTo>
                <a:lnTo>
                  <a:pt x="158047" y="81659"/>
                </a:lnTo>
                <a:lnTo>
                  <a:pt x="158047" y="87363"/>
                </a:lnTo>
                <a:lnTo>
                  <a:pt x="156012" y="87363"/>
                </a:lnTo>
                <a:lnTo>
                  <a:pt x="154344" y="85662"/>
                </a:lnTo>
                <a:lnTo>
                  <a:pt x="154344" y="77923"/>
                </a:lnTo>
                <a:close/>
                <a:moveTo>
                  <a:pt x="160949" y="85929"/>
                </a:moveTo>
                <a:lnTo>
                  <a:pt x="165619" y="85929"/>
                </a:lnTo>
                <a:lnTo>
                  <a:pt x="168954" y="89265"/>
                </a:lnTo>
                <a:lnTo>
                  <a:pt x="168954" y="91400"/>
                </a:lnTo>
                <a:lnTo>
                  <a:pt x="164985" y="87464"/>
                </a:lnTo>
                <a:lnTo>
                  <a:pt x="164852" y="87464"/>
                </a:lnTo>
                <a:lnTo>
                  <a:pt x="159414" y="87464"/>
                </a:lnTo>
                <a:close/>
                <a:moveTo>
                  <a:pt x="169755" y="89265"/>
                </a:moveTo>
                <a:lnTo>
                  <a:pt x="173057" y="85929"/>
                </a:lnTo>
                <a:lnTo>
                  <a:pt x="177761" y="85929"/>
                </a:lnTo>
                <a:lnTo>
                  <a:pt x="179262" y="87464"/>
                </a:lnTo>
                <a:lnTo>
                  <a:pt x="173691" y="87464"/>
                </a:lnTo>
                <a:lnTo>
                  <a:pt x="169755" y="91400"/>
                </a:lnTo>
                <a:close/>
                <a:moveTo>
                  <a:pt x="180629" y="81659"/>
                </a:moveTo>
                <a:lnTo>
                  <a:pt x="184332" y="77923"/>
                </a:lnTo>
                <a:lnTo>
                  <a:pt x="184332" y="85696"/>
                </a:lnTo>
                <a:lnTo>
                  <a:pt x="182664" y="87363"/>
                </a:lnTo>
                <a:lnTo>
                  <a:pt x="180629" y="87363"/>
                </a:lnTo>
                <a:lnTo>
                  <a:pt x="180629" y="81659"/>
                </a:lnTo>
                <a:close/>
                <a:moveTo>
                  <a:pt x="185133" y="77923"/>
                </a:moveTo>
                <a:lnTo>
                  <a:pt x="188869" y="81659"/>
                </a:lnTo>
                <a:lnTo>
                  <a:pt x="188869" y="87363"/>
                </a:lnTo>
                <a:lnTo>
                  <a:pt x="186801" y="87363"/>
                </a:lnTo>
                <a:lnTo>
                  <a:pt x="185133" y="85662"/>
                </a:lnTo>
                <a:lnTo>
                  <a:pt x="185133" y="77923"/>
                </a:lnTo>
                <a:close/>
                <a:moveTo>
                  <a:pt x="191737" y="85929"/>
                </a:moveTo>
                <a:lnTo>
                  <a:pt x="196441" y="85929"/>
                </a:lnTo>
                <a:lnTo>
                  <a:pt x="199743" y="89265"/>
                </a:lnTo>
                <a:lnTo>
                  <a:pt x="199743" y="91400"/>
                </a:lnTo>
                <a:lnTo>
                  <a:pt x="195807" y="87464"/>
                </a:lnTo>
                <a:lnTo>
                  <a:pt x="190203" y="87464"/>
                </a:lnTo>
                <a:close/>
                <a:moveTo>
                  <a:pt x="200544" y="89265"/>
                </a:moveTo>
                <a:lnTo>
                  <a:pt x="203846" y="85929"/>
                </a:lnTo>
                <a:lnTo>
                  <a:pt x="208549" y="85929"/>
                </a:lnTo>
                <a:lnTo>
                  <a:pt x="210084" y="87464"/>
                </a:lnTo>
                <a:lnTo>
                  <a:pt x="204647" y="87464"/>
                </a:lnTo>
                <a:lnTo>
                  <a:pt x="204480" y="87464"/>
                </a:lnTo>
                <a:lnTo>
                  <a:pt x="200544" y="91400"/>
                </a:lnTo>
                <a:close/>
                <a:moveTo>
                  <a:pt x="211418" y="81659"/>
                </a:moveTo>
                <a:lnTo>
                  <a:pt x="215154" y="77923"/>
                </a:lnTo>
                <a:lnTo>
                  <a:pt x="215154" y="85696"/>
                </a:lnTo>
                <a:lnTo>
                  <a:pt x="213453" y="87363"/>
                </a:lnTo>
                <a:lnTo>
                  <a:pt x="211418" y="87363"/>
                </a:lnTo>
                <a:lnTo>
                  <a:pt x="211418" y="81659"/>
                </a:lnTo>
                <a:close/>
                <a:moveTo>
                  <a:pt x="211418" y="72286"/>
                </a:moveTo>
                <a:lnTo>
                  <a:pt x="211418" y="66582"/>
                </a:lnTo>
                <a:lnTo>
                  <a:pt x="213453" y="66582"/>
                </a:lnTo>
                <a:lnTo>
                  <a:pt x="215154" y="68283"/>
                </a:lnTo>
                <a:lnTo>
                  <a:pt x="215154" y="76022"/>
                </a:lnTo>
                <a:close/>
                <a:moveTo>
                  <a:pt x="213887" y="65915"/>
                </a:moveTo>
                <a:lnTo>
                  <a:pt x="213620" y="65815"/>
                </a:lnTo>
                <a:lnTo>
                  <a:pt x="211718" y="65815"/>
                </a:lnTo>
                <a:lnTo>
                  <a:pt x="213019" y="64514"/>
                </a:lnTo>
                <a:lnTo>
                  <a:pt x="214320" y="64514"/>
                </a:lnTo>
                <a:lnTo>
                  <a:pt x="215154" y="65348"/>
                </a:lnTo>
                <a:lnTo>
                  <a:pt x="215154" y="67149"/>
                </a:lnTo>
                <a:close/>
                <a:moveTo>
                  <a:pt x="212586" y="64113"/>
                </a:moveTo>
                <a:lnTo>
                  <a:pt x="211318" y="65381"/>
                </a:lnTo>
                <a:lnTo>
                  <a:pt x="211318" y="63346"/>
                </a:lnTo>
                <a:lnTo>
                  <a:pt x="209950" y="61979"/>
                </a:lnTo>
                <a:lnTo>
                  <a:pt x="211785" y="61979"/>
                </a:lnTo>
                <a:lnTo>
                  <a:pt x="212586" y="62813"/>
                </a:lnTo>
                <a:lnTo>
                  <a:pt x="212586" y="64113"/>
                </a:lnTo>
                <a:close/>
                <a:moveTo>
                  <a:pt x="211785" y="61178"/>
                </a:moveTo>
                <a:lnTo>
                  <a:pt x="209950" y="61178"/>
                </a:lnTo>
                <a:lnTo>
                  <a:pt x="211318" y="59844"/>
                </a:lnTo>
                <a:lnTo>
                  <a:pt x="211318" y="57776"/>
                </a:lnTo>
                <a:lnTo>
                  <a:pt x="212586" y="59077"/>
                </a:lnTo>
                <a:lnTo>
                  <a:pt x="212586" y="60377"/>
                </a:lnTo>
                <a:close/>
                <a:moveTo>
                  <a:pt x="213453" y="56575"/>
                </a:moveTo>
                <a:lnTo>
                  <a:pt x="211418" y="56575"/>
                </a:lnTo>
                <a:lnTo>
                  <a:pt x="211418" y="50871"/>
                </a:lnTo>
                <a:lnTo>
                  <a:pt x="215154" y="47135"/>
                </a:lnTo>
                <a:lnTo>
                  <a:pt x="215154" y="54874"/>
                </a:lnTo>
                <a:close/>
                <a:moveTo>
                  <a:pt x="211418" y="41497"/>
                </a:moveTo>
                <a:lnTo>
                  <a:pt x="211418" y="35793"/>
                </a:lnTo>
                <a:lnTo>
                  <a:pt x="213453" y="35793"/>
                </a:lnTo>
                <a:lnTo>
                  <a:pt x="215154" y="37494"/>
                </a:lnTo>
                <a:lnTo>
                  <a:pt x="215154" y="45233"/>
                </a:lnTo>
                <a:close/>
                <a:moveTo>
                  <a:pt x="213887" y="35126"/>
                </a:moveTo>
                <a:lnTo>
                  <a:pt x="213620" y="34993"/>
                </a:lnTo>
                <a:lnTo>
                  <a:pt x="211718" y="34993"/>
                </a:lnTo>
                <a:lnTo>
                  <a:pt x="213019" y="33725"/>
                </a:lnTo>
                <a:lnTo>
                  <a:pt x="214320" y="33725"/>
                </a:lnTo>
                <a:lnTo>
                  <a:pt x="215154" y="34559"/>
                </a:lnTo>
                <a:lnTo>
                  <a:pt x="215154" y="36360"/>
                </a:lnTo>
                <a:close/>
                <a:moveTo>
                  <a:pt x="210518" y="32858"/>
                </a:moveTo>
                <a:lnTo>
                  <a:pt x="210518" y="34893"/>
                </a:lnTo>
                <a:lnTo>
                  <a:pt x="204813" y="34893"/>
                </a:lnTo>
                <a:lnTo>
                  <a:pt x="201077" y="31190"/>
                </a:lnTo>
                <a:lnTo>
                  <a:pt x="208850" y="31190"/>
                </a:lnTo>
                <a:close/>
                <a:moveTo>
                  <a:pt x="195473" y="34893"/>
                </a:moveTo>
                <a:lnTo>
                  <a:pt x="189736" y="34893"/>
                </a:lnTo>
                <a:lnTo>
                  <a:pt x="189736" y="32858"/>
                </a:lnTo>
                <a:lnTo>
                  <a:pt x="191437" y="31190"/>
                </a:lnTo>
                <a:lnTo>
                  <a:pt x="199176" y="31190"/>
                </a:lnTo>
                <a:close/>
                <a:moveTo>
                  <a:pt x="187268" y="33725"/>
                </a:moveTo>
                <a:lnTo>
                  <a:pt x="188535" y="34993"/>
                </a:lnTo>
                <a:lnTo>
                  <a:pt x="186667" y="34993"/>
                </a:lnTo>
                <a:lnTo>
                  <a:pt x="186367" y="35126"/>
                </a:lnTo>
                <a:lnTo>
                  <a:pt x="185133" y="36360"/>
                </a:lnTo>
                <a:lnTo>
                  <a:pt x="185133" y="34559"/>
                </a:lnTo>
                <a:lnTo>
                  <a:pt x="185967" y="33725"/>
                </a:lnTo>
                <a:lnTo>
                  <a:pt x="187268" y="33725"/>
                </a:lnTo>
                <a:close/>
                <a:moveTo>
                  <a:pt x="184332" y="36360"/>
                </a:moveTo>
                <a:lnTo>
                  <a:pt x="183098" y="35126"/>
                </a:lnTo>
                <a:lnTo>
                  <a:pt x="182831" y="34993"/>
                </a:lnTo>
                <a:lnTo>
                  <a:pt x="180930" y="34993"/>
                </a:lnTo>
                <a:lnTo>
                  <a:pt x="182231" y="33725"/>
                </a:lnTo>
                <a:lnTo>
                  <a:pt x="183532" y="33725"/>
                </a:lnTo>
                <a:lnTo>
                  <a:pt x="184332" y="34559"/>
                </a:lnTo>
                <a:close/>
                <a:moveTo>
                  <a:pt x="179729" y="32858"/>
                </a:moveTo>
                <a:lnTo>
                  <a:pt x="179729" y="34893"/>
                </a:lnTo>
                <a:lnTo>
                  <a:pt x="174025" y="34893"/>
                </a:lnTo>
                <a:lnTo>
                  <a:pt x="170289" y="31190"/>
                </a:lnTo>
                <a:lnTo>
                  <a:pt x="178061" y="31190"/>
                </a:lnTo>
                <a:close/>
                <a:moveTo>
                  <a:pt x="164685" y="34893"/>
                </a:moveTo>
                <a:lnTo>
                  <a:pt x="158947" y="34893"/>
                </a:lnTo>
                <a:lnTo>
                  <a:pt x="158947" y="32858"/>
                </a:lnTo>
                <a:lnTo>
                  <a:pt x="160649" y="31190"/>
                </a:lnTo>
                <a:lnTo>
                  <a:pt x="168387" y="31190"/>
                </a:lnTo>
                <a:close/>
                <a:moveTo>
                  <a:pt x="156479" y="33725"/>
                </a:moveTo>
                <a:lnTo>
                  <a:pt x="157746" y="34993"/>
                </a:lnTo>
                <a:lnTo>
                  <a:pt x="155878" y="34993"/>
                </a:lnTo>
                <a:lnTo>
                  <a:pt x="155578" y="35126"/>
                </a:lnTo>
                <a:lnTo>
                  <a:pt x="154344" y="36360"/>
                </a:lnTo>
                <a:lnTo>
                  <a:pt x="154344" y="34559"/>
                </a:lnTo>
                <a:lnTo>
                  <a:pt x="155178" y="33725"/>
                </a:lnTo>
                <a:lnTo>
                  <a:pt x="156479" y="33725"/>
                </a:lnTo>
                <a:close/>
                <a:moveTo>
                  <a:pt x="153543" y="36360"/>
                </a:moveTo>
                <a:lnTo>
                  <a:pt x="152309" y="35126"/>
                </a:lnTo>
                <a:lnTo>
                  <a:pt x="152042" y="34993"/>
                </a:lnTo>
                <a:lnTo>
                  <a:pt x="150141" y="34993"/>
                </a:lnTo>
                <a:lnTo>
                  <a:pt x="151442" y="33725"/>
                </a:lnTo>
                <a:lnTo>
                  <a:pt x="152743" y="33725"/>
                </a:lnTo>
                <a:lnTo>
                  <a:pt x="153543" y="34559"/>
                </a:lnTo>
                <a:close/>
                <a:moveTo>
                  <a:pt x="148940" y="32858"/>
                </a:moveTo>
                <a:lnTo>
                  <a:pt x="148940" y="34893"/>
                </a:lnTo>
                <a:lnTo>
                  <a:pt x="143236" y="34893"/>
                </a:lnTo>
                <a:lnTo>
                  <a:pt x="139500" y="31190"/>
                </a:lnTo>
                <a:lnTo>
                  <a:pt x="147239" y="31190"/>
                </a:lnTo>
                <a:close/>
                <a:moveTo>
                  <a:pt x="133896" y="34893"/>
                </a:moveTo>
                <a:lnTo>
                  <a:pt x="128159" y="34893"/>
                </a:lnTo>
                <a:lnTo>
                  <a:pt x="128159" y="32858"/>
                </a:lnTo>
                <a:lnTo>
                  <a:pt x="129860" y="31190"/>
                </a:lnTo>
                <a:lnTo>
                  <a:pt x="137599" y="31190"/>
                </a:lnTo>
                <a:close/>
                <a:moveTo>
                  <a:pt x="125690" y="33725"/>
                </a:moveTo>
                <a:lnTo>
                  <a:pt x="126958" y="34993"/>
                </a:lnTo>
                <a:lnTo>
                  <a:pt x="125056" y="34993"/>
                </a:lnTo>
                <a:lnTo>
                  <a:pt x="124790" y="35126"/>
                </a:lnTo>
                <a:lnTo>
                  <a:pt x="123555" y="36360"/>
                </a:lnTo>
                <a:lnTo>
                  <a:pt x="123555" y="34559"/>
                </a:lnTo>
                <a:lnTo>
                  <a:pt x="124389" y="33725"/>
                </a:lnTo>
                <a:lnTo>
                  <a:pt x="125690" y="33725"/>
                </a:lnTo>
                <a:close/>
                <a:moveTo>
                  <a:pt x="122755" y="36360"/>
                </a:moveTo>
                <a:lnTo>
                  <a:pt x="121521" y="35126"/>
                </a:lnTo>
                <a:lnTo>
                  <a:pt x="121254" y="34993"/>
                </a:lnTo>
                <a:lnTo>
                  <a:pt x="119352" y="34993"/>
                </a:lnTo>
                <a:lnTo>
                  <a:pt x="120653" y="33725"/>
                </a:lnTo>
                <a:lnTo>
                  <a:pt x="121954" y="33725"/>
                </a:lnTo>
                <a:lnTo>
                  <a:pt x="122755" y="34559"/>
                </a:lnTo>
                <a:lnTo>
                  <a:pt x="122755" y="36360"/>
                </a:lnTo>
                <a:close/>
                <a:moveTo>
                  <a:pt x="118152" y="32858"/>
                </a:moveTo>
                <a:lnTo>
                  <a:pt x="118152" y="34893"/>
                </a:lnTo>
                <a:lnTo>
                  <a:pt x="112447" y="34893"/>
                </a:lnTo>
                <a:lnTo>
                  <a:pt x="108711" y="31190"/>
                </a:lnTo>
                <a:lnTo>
                  <a:pt x="116450" y="31190"/>
                </a:lnTo>
                <a:close/>
                <a:moveTo>
                  <a:pt x="103074" y="34893"/>
                </a:moveTo>
                <a:lnTo>
                  <a:pt x="97370" y="34893"/>
                </a:lnTo>
                <a:lnTo>
                  <a:pt x="97370" y="32858"/>
                </a:lnTo>
                <a:lnTo>
                  <a:pt x="99071" y="31190"/>
                </a:lnTo>
                <a:lnTo>
                  <a:pt x="106810" y="31190"/>
                </a:lnTo>
                <a:close/>
                <a:moveTo>
                  <a:pt x="94868" y="33725"/>
                </a:moveTo>
                <a:lnTo>
                  <a:pt x="96169" y="34993"/>
                </a:lnTo>
                <a:lnTo>
                  <a:pt x="94268" y="34993"/>
                </a:lnTo>
                <a:lnTo>
                  <a:pt x="94001" y="35126"/>
                </a:lnTo>
                <a:lnTo>
                  <a:pt x="92767" y="36360"/>
                </a:lnTo>
                <a:lnTo>
                  <a:pt x="92767" y="34559"/>
                </a:lnTo>
                <a:lnTo>
                  <a:pt x="93567" y="33725"/>
                </a:lnTo>
                <a:lnTo>
                  <a:pt x="94868" y="33725"/>
                </a:lnTo>
                <a:close/>
                <a:moveTo>
                  <a:pt x="91966" y="36360"/>
                </a:moveTo>
                <a:lnTo>
                  <a:pt x="90732" y="35126"/>
                </a:lnTo>
                <a:lnTo>
                  <a:pt x="90465" y="34993"/>
                </a:lnTo>
                <a:lnTo>
                  <a:pt x="88564" y="34993"/>
                </a:lnTo>
                <a:lnTo>
                  <a:pt x="89865" y="33725"/>
                </a:lnTo>
                <a:lnTo>
                  <a:pt x="91166" y="33725"/>
                </a:lnTo>
                <a:lnTo>
                  <a:pt x="91966" y="34559"/>
                </a:lnTo>
                <a:lnTo>
                  <a:pt x="91966" y="36360"/>
                </a:lnTo>
                <a:close/>
                <a:moveTo>
                  <a:pt x="87363" y="32858"/>
                </a:moveTo>
                <a:lnTo>
                  <a:pt x="87363" y="34893"/>
                </a:lnTo>
                <a:lnTo>
                  <a:pt x="81659" y="34893"/>
                </a:lnTo>
                <a:lnTo>
                  <a:pt x="77923" y="31190"/>
                </a:lnTo>
                <a:lnTo>
                  <a:pt x="85662" y="31190"/>
                </a:lnTo>
                <a:close/>
                <a:moveTo>
                  <a:pt x="72285" y="34893"/>
                </a:moveTo>
                <a:lnTo>
                  <a:pt x="66581" y="34893"/>
                </a:lnTo>
                <a:lnTo>
                  <a:pt x="66581" y="32858"/>
                </a:lnTo>
                <a:lnTo>
                  <a:pt x="68249" y="31190"/>
                </a:lnTo>
                <a:lnTo>
                  <a:pt x="76021" y="31190"/>
                </a:lnTo>
                <a:close/>
                <a:moveTo>
                  <a:pt x="64080" y="33725"/>
                </a:moveTo>
                <a:lnTo>
                  <a:pt x="65381" y="34993"/>
                </a:lnTo>
                <a:lnTo>
                  <a:pt x="63479" y="34993"/>
                </a:lnTo>
                <a:lnTo>
                  <a:pt x="63212" y="35126"/>
                </a:lnTo>
                <a:lnTo>
                  <a:pt x="61978" y="36360"/>
                </a:lnTo>
                <a:lnTo>
                  <a:pt x="61978" y="34559"/>
                </a:lnTo>
                <a:lnTo>
                  <a:pt x="62779" y="33725"/>
                </a:lnTo>
                <a:lnTo>
                  <a:pt x="64080" y="33725"/>
                </a:lnTo>
                <a:close/>
                <a:moveTo>
                  <a:pt x="61178" y="36360"/>
                </a:moveTo>
                <a:lnTo>
                  <a:pt x="59943" y="35126"/>
                </a:lnTo>
                <a:lnTo>
                  <a:pt x="59676" y="34993"/>
                </a:lnTo>
                <a:lnTo>
                  <a:pt x="57775" y="34993"/>
                </a:lnTo>
                <a:lnTo>
                  <a:pt x="59043" y="33725"/>
                </a:lnTo>
                <a:lnTo>
                  <a:pt x="60344" y="33725"/>
                </a:lnTo>
                <a:lnTo>
                  <a:pt x="61178" y="34559"/>
                </a:lnTo>
                <a:close/>
                <a:moveTo>
                  <a:pt x="56574" y="32858"/>
                </a:moveTo>
                <a:lnTo>
                  <a:pt x="56574" y="34893"/>
                </a:lnTo>
                <a:lnTo>
                  <a:pt x="50837" y="34893"/>
                </a:lnTo>
                <a:lnTo>
                  <a:pt x="47134" y="31190"/>
                </a:lnTo>
                <a:lnTo>
                  <a:pt x="54873" y="31190"/>
                </a:lnTo>
                <a:close/>
                <a:moveTo>
                  <a:pt x="41497" y="34893"/>
                </a:moveTo>
                <a:lnTo>
                  <a:pt x="35793" y="34893"/>
                </a:lnTo>
                <a:lnTo>
                  <a:pt x="35793" y="32858"/>
                </a:lnTo>
                <a:lnTo>
                  <a:pt x="37461" y="31190"/>
                </a:lnTo>
                <a:lnTo>
                  <a:pt x="45233" y="31190"/>
                </a:lnTo>
                <a:close/>
                <a:moveTo>
                  <a:pt x="33291" y="33725"/>
                </a:moveTo>
                <a:lnTo>
                  <a:pt x="34592" y="34993"/>
                </a:lnTo>
                <a:lnTo>
                  <a:pt x="32691" y="34993"/>
                </a:lnTo>
                <a:lnTo>
                  <a:pt x="32424" y="35126"/>
                </a:lnTo>
                <a:lnTo>
                  <a:pt x="31189" y="36360"/>
                </a:lnTo>
                <a:lnTo>
                  <a:pt x="31189" y="34559"/>
                </a:lnTo>
                <a:lnTo>
                  <a:pt x="31990" y="33725"/>
                </a:lnTo>
                <a:lnTo>
                  <a:pt x="33291" y="33725"/>
                </a:lnTo>
                <a:close/>
                <a:moveTo>
                  <a:pt x="30389" y="57809"/>
                </a:moveTo>
                <a:lnTo>
                  <a:pt x="29555" y="58643"/>
                </a:lnTo>
                <a:lnTo>
                  <a:pt x="28254" y="58643"/>
                </a:lnTo>
                <a:lnTo>
                  <a:pt x="26986" y="57375"/>
                </a:lnTo>
                <a:lnTo>
                  <a:pt x="28854" y="57375"/>
                </a:lnTo>
                <a:lnTo>
                  <a:pt x="29155" y="57242"/>
                </a:lnTo>
                <a:lnTo>
                  <a:pt x="30389" y="56008"/>
                </a:lnTo>
                <a:lnTo>
                  <a:pt x="30389" y="57809"/>
                </a:lnTo>
                <a:close/>
                <a:moveTo>
                  <a:pt x="28521" y="60811"/>
                </a:moveTo>
                <a:lnTo>
                  <a:pt x="28621" y="60511"/>
                </a:lnTo>
                <a:lnTo>
                  <a:pt x="28621" y="59443"/>
                </a:lnTo>
                <a:lnTo>
                  <a:pt x="29889" y="59443"/>
                </a:lnTo>
                <a:lnTo>
                  <a:pt x="30789" y="58543"/>
                </a:lnTo>
                <a:lnTo>
                  <a:pt x="31656" y="59443"/>
                </a:lnTo>
                <a:lnTo>
                  <a:pt x="32924" y="59443"/>
                </a:lnTo>
                <a:lnTo>
                  <a:pt x="32924" y="60511"/>
                </a:lnTo>
                <a:lnTo>
                  <a:pt x="33057" y="60811"/>
                </a:lnTo>
                <a:lnTo>
                  <a:pt x="33825" y="61578"/>
                </a:lnTo>
                <a:lnTo>
                  <a:pt x="33057" y="62346"/>
                </a:lnTo>
                <a:lnTo>
                  <a:pt x="32924" y="62612"/>
                </a:lnTo>
                <a:lnTo>
                  <a:pt x="32924" y="63713"/>
                </a:lnTo>
                <a:lnTo>
                  <a:pt x="31656" y="63713"/>
                </a:lnTo>
                <a:lnTo>
                  <a:pt x="30789" y="64614"/>
                </a:lnTo>
                <a:lnTo>
                  <a:pt x="29889" y="63713"/>
                </a:lnTo>
                <a:lnTo>
                  <a:pt x="28621" y="63713"/>
                </a:lnTo>
                <a:lnTo>
                  <a:pt x="28621" y="62612"/>
                </a:lnTo>
                <a:lnTo>
                  <a:pt x="28521" y="62346"/>
                </a:lnTo>
                <a:lnTo>
                  <a:pt x="27754" y="61578"/>
                </a:lnTo>
                <a:close/>
                <a:moveTo>
                  <a:pt x="28254" y="64514"/>
                </a:moveTo>
                <a:lnTo>
                  <a:pt x="29555" y="64514"/>
                </a:lnTo>
                <a:lnTo>
                  <a:pt x="30389" y="65348"/>
                </a:lnTo>
                <a:lnTo>
                  <a:pt x="30389" y="67149"/>
                </a:lnTo>
                <a:lnTo>
                  <a:pt x="29155" y="65915"/>
                </a:lnTo>
                <a:lnTo>
                  <a:pt x="28854" y="65781"/>
                </a:lnTo>
                <a:lnTo>
                  <a:pt x="26986" y="65781"/>
                </a:lnTo>
                <a:close/>
                <a:moveTo>
                  <a:pt x="31189" y="86796"/>
                </a:moveTo>
                <a:lnTo>
                  <a:pt x="32424" y="88031"/>
                </a:lnTo>
                <a:lnTo>
                  <a:pt x="32691" y="88164"/>
                </a:lnTo>
                <a:lnTo>
                  <a:pt x="34592" y="88164"/>
                </a:lnTo>
                <a:lnTo>
                  <a:pt x="33291" y="89432"/>
                </a:lnTo>
                <a:lnTo>
                  <a:pt x="31990" y="89432"/>
                </a:lnTo>
                <a:lnTo>
                  <a:pt x="31189" y="88631"/>
                </a:lnTo>
                <a:lnTo>
                  <a:pt x="31189" y="86796"/>
                </a:lnTo>
                <a:close/>
                <a:moveTo>
                  <a:pt x="35793" y="90299"/>
                </a:moveTo>
                <a:lnTo>
                  <a:pt x="35793" y="88264"/>
                </a:lnTo>
                <a:lnTo>
                  <a:pt x="41497" y="88264"/>
                </a:lnTo>
                <a:lnTo>
                  <a:pt x="45233" y="91967"/>
                </a:lnTo>
                <a:lnTo>
                  <a:pt x="37461" y="91967"/>
                </a:lnTo>
                <a:close/>
                <a:moveTo>
                  <a:pt x="50837" y="88264"/>
                </a:moveTo>
                <a:lnTo>
                  <a:pt x="56574" y="88264"/>
                </a:lnTo>
                <a:lnTo>
                  <a:pt x="56574" y="90299"/>
                </a:lnTo>
                <a:lnTo>
                  <a:pt x="54873" y="91967"/>
                </a:lnTo>
                <a:lnTo>
                  <a:pt x="47134" y="91967"/>
                </a:lnTo>
                <a:close/>
                <a:moveTo>
                  <a:pt x="59043" y="89432"/>
                </a:moveTo>
                <a:lnTo>
                  <a:pt x="57775" y="88164"/>
                </a:lnTo>
                <a:lnTo>
                  <a:pt x="59676" y="88164"/>
                </a:lnTo>
                <a:lnTo>
                  <a:pt x="59943" y="88031"/>
                </a:lnTo>
                <a:lnTo>
                  <a:pt x="61178" y="86796"/>
                </a:lnTo>
                <a:lnTo>
                  <a:pt x="61178" y="88598"/>
                </a:lnTo>
                <a:lnTo>
                  <a:pt x="60344" y="89432"/>
                </a:lnTo>
                <a:lnTo>
                  <a:pt x="59043" y="89432"/>
                </a:lnTo>
                <a:close/>
                <a:moveTo>
                  <a:pt x="61978" y="86796"/>
                </a:moveTo>
                <a:lnTo>
                  <a:pt x="63212" y="88031"/>
                </a:lnTo>
                <a:lnTo>
                  <a:pt x="63479" y="88164"/>
                </a:lnTo>
                <a:lnTo>
                  <a:pt x="65381" y="88164"/>
                </a:lnTo>
                <a:lnTo>
                  <a:pt x="64080" y="89432"/>
                </a:lnTo>
                <a:lnTo>
                  <a:pt x="62779" y="89432"/>
                </a:lnTo>
                <a:lnTo>
                  <a:pt x="61978" y="88631"/>
                </a:lnTo>
                <a:close/>
                <a:moveTo>
                  <a:pt x="66581" y="90299"/>
                </a:moveTo>
                <a:lnTo>
                  <a:pt x="66581" y="88264"/>
                </a:lnTo>
                <a:lnTo>
                  <a:pt x="72285" y="88264"/>
                </a:lnTo>
                <a:lnTo>
                  <a:pt x="76021" y="91967"/>
                </a:lnTo>
                <a:lnTo>
                  <a:pt x="68249" y="91967"/>
                </a:lnTo>
                <a:close/>
                <a:moveTo>
                  <a:pt x="81659" y="88264"/>
                </a:moveTo>
                <a:lnTo>
                  <a:pt x="87363" y="88264"/>
                </a:lnTo>
                <a:lnTo>
                  <a:pt x="87363" y="90299"/>
                </a:lnTo>
                <a:lnTo>
                  <a:pt x="85662" y="91967"/>
                </a:lnTo>
                <a:lnTo>
                  <a:pt x="77923" y="91967"/>
                </a:lnTo>
                <a:close/>
                <a:moveTo>
                  <a:pt x="89831" y="89432"/>
                </a:moveTo>
                <a:lnTo>
                  <a:pt x="88564" y="88164"/>
                </a:lnTo>
                <a:lnTo>
                  <a:pt x="90465" y="88164"/>
                </a:lnTo>
                <a:lnTo>
                  <a:pt x="90732" y="88031"/>
                </a:lnTo>
                <a:lnTo>
                  <a:pt x="91966" y="86796"/>
                </a:lnTo>
                <a:lnTo>
                  <a:pt x="91966" y="88598"/>
                </a:lnTo>
                <a:lnTo>
                  <a:pt x="91132" y="89432"/>
                </a:lnTo>
                <a:lnTo>
                  <a:pt x="89831" y="89432"/>
                </a:lnTo>
                <a:close/>
                <a:moveTo>
                  <a:pt x="92767" y="86796"/>
                </a:moveTo>
                <a:lnTo>
                  <a:pt x="94001" y="88031"/>
                </a:lnTo>
                <a:lnTo>
                  <a:pt x="94268" y="88164"/>
                </a:lnTo>
                <a:lnTo>
                  <a:pt x="96169" y="88164"/>
                </a:lnTo>
                <a:lnTo>
                  <a:pt x="94868" y="89432"/>
                </a:lnTo>
                <a:lnTo>
                  <a:pt x="93567" y="89432"/>
                </a:lnTo>
                <a:lnTo>
                  <a:pt x="92767" y="88631"/>
                </a:lnTo>
                <a:lnTo>
                  <a:pt x="92767" y="86796"/>
                </a:lnTo>
                <a:close/>
                <a:moveTo>
                  <a:pt x="97370" y="90299"/>
                </a:moveTo>
                <a:lnTo>
                  <a:pt x="97370" y="88264"/>
                </a:lnTo>
                <a:lnTo>
                  <a:pt x="103074" y="88264"/>
                </a:lnTo>
                <a:lnTo>
                  <a:pt x="106810" y="91967"/>
                </a:lnTo>
                <a:lnTo>
                  <a:pt x="99071" y="91967"/>
                </a:lnTo>
                <a:close/>
                <a:moveTo>
                  <a:pt x="112447" y="88264"/>
                </a:moveTo>
                <a:lnTo>
                  <a:pt x="118152" y="88264"/>
                </a:lnTo>
                <a:lnTo>
                  <a:pt x="118152" y="90299"/>
                </a:lnTo>
                <a:lnTo>
                  <a:pt x="116450" y="91967"/>
                </a:lnTo>
                <a:lnTo>
                  <a:pt x="108711" y="91967"/>
                </a:lnTo>
                <a:close/>
                <a:moveTo>
                  <a:pt x="120653" y="89432"/>
                </a:moveTo>
                <a:lnTo>
                  <a:pt x="119352" y="88164"/>
                </a:lnTo>
                <a:lnTo>
                  <a:pt x="121254" y="88164"/>
                </a:lnTo>
                <a:lnTo>
                  <a:pt x="121521" y="88031"/>
                </a:lnTo>
                <a:lnTo>
                  <a:pt x="122755" y="86796"/>
                </a:lnTo>
                <a:lnTo>
                  <a:pt x="122755" y="88598"/>
                </a:lnTo>
                <a:lnTo>
                  <a:pt x="121954" y="89432"/>
                </a:lnTo>
                <a:lnTo>
                  <a:pt x="120653" y="89432"/>
                </a:lnTo>
                <a:close/>
                <a:moveTo>
                  <a:pt x="123555" y="86796"/>
                </a:moveTo>
                <a:lnTo>
                  <a:pt x="124790" y="88031"/>
                </a:lnTo>
                <a:lnTo>
                  <a:pt x="125056" y="88164"/>
                </a:lnTo>
                <a:lnTo>
                  <a:pt x="126958" y="88164"/>
                </a:lnTo>
                <a:lnTo>
                  <a:pt x="125657" y="89432"/>
                </a:lnTo>
                <a:lnTo>
                  <a:pt x="124356" y="89432"/>
                </a:lnTo>
                <a:lnTo>
                  <a:pt x="123555" y="88631"/>
                </a:lnTo>
                <a:lnTo>
                  <a:pt x="123555" y="86796"/>
                </a:lnTo>
                <a:close/>
                <a:moveTo>
                  <a:pt x="128159" y="90299"/>
                </a:moveTo>
                <a:lnTo>
                  <a:pt x="128159" y="88264"/>
                </a:lnTo>
                <a:lnTo>
                  <a:pt x="133863" y="88264"/>
                </a:lnTo>
                <a:lnTo>
                  <a:pt x="137599" y="91967"/>
                </a:lnTo>
                <a:lnTo>
                  <a:pt x="129860" y="91967"/>
                </a:lnTo>
                <a:close/>
                <a:moveTo>
                  <a:pt x="143236" y="88264"/>
                </a:moveTo>
                <a:lnTo>
                  <a:pt x="148940" y="88264"/>
                </a:lnTo>
                <a:lnTo>
                  <a:pt x="148940" y="90299"/>
                </a:lnTo>
                <a:lnTo>
                  <a:pt x="147272" y="91967"/>
                </a:lnTo>
                <a:lnTo>
                  <a:pt x="139500" y="91967"/>
                </a:lnTo>
                <a:close/>
                <a:moveTo>
                  <a:pt x="151442" y="89432"/>
                </a:moveTo>
                <a:lnTo>
                  <a:pt x="150141" y="88164"/>
                </a:lnTo>
                <a:lnTo>
                  <a:pt x="152042" y="88164"/>
                </a:lnTo>
                <a:lnTo>
                  <a:pt x="152309" y="88031"/>
                </a:lnTo>
                <a:lnTo>
                  <a:pt x="153543" y="86796"/>
                </a:lnTo>
                <a:lnTo>
                  <a:pt x="153543" y="88598"/>
                </a:lnTo>
                <a:lnTo>
                  <a:pt x="152743" y="89432"/>
                </a:lnTo>
                <a:lnTo>
                  <a:pt x="151442" y="89432"/>
                </a:lnTo>
                <a:close/>
                <a:moveTo>
                  <a:pt x="154344" y="86796"/>
                </a:moveTo>
                <a:lnTo>
                  <a:pt x="155578" y="88031"/>
                </a:lnTo>
                <a:lnTo>
                  <a:pt x="155845" y="88164"/>
                </a:lnTo>
                <a:lnTo>
                  <a:pt x="157746" y="88164"/>
                </a:lnTo>
                <a:lnTo>
                  <a:pt x="156479" y="89432"/>
                </a:lnTo>
                <a:lnTo>
                  <a:pt x="155178" y="89432"/>
                </a:lnTo>
                <a:lnTo>
                  <a:pt x="154344" y="88631"/>
                </a:lnTo>
                <a:close/>
                <a:moveTo>
                  <a:pt x="158947" y="90299"/>
                </a:moveTo>
                <a:lnTo>
                  <a:pt x="158947" y="88264"/>
                </a:lnTo>
                <a:lnTo>
                  <a:pt x="164685" y="88264"/>
                </a:lnTo>
                <a:lnTo>
                  <a:pt x="168387" y="91967"/>
                </a:lnTo>
                <a:lnTo>
                  <a:pt x="160649" y="91967"/>
                </a:lnTo>
                <a:close/>
                <a:moveTo>
                  <a:pt x="174025" y="88264"/>
                </a:moveTo>
                <a:lnTo>
                  <a:pt x="179729" y="88264"/>
                </a:lnTo>
                <a:lnTo>
                  <a:pt x="179729" y="90299"/>
                </a:lnTo>
                <a:lnTo>
                  <a:pt x="178061" y="91967"/>
                </a:lnTo>
                <a:lnTo>
                  <a:pt x="170289" y="91967"/>
                </a:lnTo>
                <a:close/>
                <a:moveTo>
                  <a:pt x="182231" y="89432"/>
                </a:moveTo>
                <a:lnTo>
                  <a:pt x="180930" y="88164"/>
                </a:lnTo>
                <a:lnTo>
                  <a:pt x="182831" y="88164"/>
                </a:lnTo>
                <a:lnTo>
                  <a:pt x="183098" y="88031"/>
                </a:lnTo>
                <a:lnTo>
                  <a:pt x="184332" y="86796"/>
                </a:lnTo>
                <a:lnTo>
                  <a:pt x="184332" y="88598"/>
                </a:lnTo>
                <a:lnTo>
                  <a:pt x="183532" y="89432"/>
                </a:lnTo>
                <a:lnTo>
                  <a:pt x="182231" y="89432"/>
                </a:lnTo>
                <a:close/>
                <a:moveTo>
                  <a:pt x="185133" y="86796"/>
                </a:moveTo>
                <a:lnTo>
                  <a:pt x="186367" y="88031"/>
                </a:lnTo>
                <a:lnTo>
                  <a:pt x="186667" y="88164"/>
                </a:lnTo>
                <a:lnTo>
                  <a:pt x="188535" y="88164"/>
                </a:lnTo>
                <a:lnTo>
                  <a:pt x="187268" y="89432"/>
                </a:lnTo>
                <a:lnTo>
                  <a:pt x="185967" y="89432"/>
                </a:lnTo>
                <a:lnTo>
                  <a:pt x="185133" y="88631"/>
                </a:lnTo>
                <a:close/>
                <a:moveTo>
                  <a:pt x="189736" y="90299"/>
                </a:moveTo>
                <a:lnTo>
                  <a:pt x="189736" y="88264"/>
                </a:lnTo>
                <a:lnTo>
                  <a:pt x="195473" y="88264"/>
                </a:lnTo>
                <a:lnTo>
                  <a:pt x="199176" y="91967"/>
                </a:lnTo>
                <a:lnTo>
                  <a:pt x="191437" y="91967"/>
                </a:lnTo>
                <a:close/>
                <a:moveTo>
                  <a:pt x="204813" y="88264"/>
                </a:moveTo>
                <a:lnTo>
                  <a:pt x="210518" y="88264"/>
                </a:lnTo>
                <a:lnTo>
                  <a:pt x="210518" y="90299"/>
                </a:lnTo>
                <a:lnTo>
                  <a:pt x="208850" y="91967"/>
                </a:lnTo>
                <a:lnTo>
                  <a:pt x="201077" y="91967"/>
                </a:lnTo>
                <a:close/>
                <a:moveTo>
                  <a:pt x="213019" y="89432"/>
                </a:moveTo>
                <a:lnTo>
                  <a:pt x="211718" y="88164"/>
                </a:lnTo>
                <a:lnTo>
                  <a:pt x="213620" y="88164"/>
                </a:lnTo>
                <a:lnTo>
                  <a:pt x="213887" y="88031"/>
                </a:lnTo>
                <a:lnTo>
                  <a:pt x="215121" y="86796"/>
                </a:lnTo>
                <a:lnTo>
                  <a:pt x="215121" y="88598"/>
                </a:lnTo>
                <a:lnTo>
                  <a:pt x="214320" y="89432"/>
                </a:lnTo>
                <a:lnTo>
                  <a:pt x="213019" y="89432"/>
                </a:lnTo>
                <a:close/>
                <a:moveTo>
                  <a:pt x="215921" y="65348"/>
                </a:moveTo>
                <a:lnTo>
                  <a:pt x="216755" y="64514"/>
                </a:lnTo>
                <a:lnTo>
                  <a:pt x="218056" y="64514"/>
                </a:lnTo>
                <a:lnTo>
                  <a:pt x="219324" y="65815"/>
                </a:lnTo>
                <a:lnTo>
                  <a:pt x="217456" y="65815"/>
                </a:lnTo>
                <a:lnTo>
                  <a:pt x="217156" y="65915"/>
                </a:lnTo>
                <a:lnTo>
                  <a:pt x="215921" y="67149"/>
                </a:lnTo>
                <a:close/>
                <a:moveTo>
                  <a:pt x="217789" y="62346"/>
                </a:moveTo>
                <a:lnTo>
                  <a:pt x="217689" y="62646"/>
                </a:lnTo>
                <a:lnTo>
                  <a:pt x="217689" y="63713"/>
                </a:lnTo>
                <a:lnTo>
                  <a:pt x="216422" y="63713"/>
                </a:lnTo>
                <a:lnTo>
                  <a:pt x="215521" y="64614"/>
                </a:lnTo>
                <a:lnTo>
                  <a:pt x="214654" y="63713"/>
                </a:lnTo>
                <a:lnTo>
                  <a:pt x="213386" y="63713"/>
                </a:lnTo>
                <a:lnTo>
                  <a:pt x="213386" y="62646"/>
                </a:lnTo>
                <a:lnTo>
                  <a:pt x="213286" y="62346"/>
                </a:lnTo>
                <a:lnTo>
                  <a:pt x="212486" y="61578"/>
                </a:lnTo>
                <a:lnTo>
                  <a:pt x="213286" y="60811"/>
                </a:lnTo>
                <a:lnTo>
                  <a:pt x="213386" y="60544"/>
                </a:lnTo>
                <a:lnTo>
                  <a:pt x="213386" y="59443"/>
                </a:lnTo>
                <a:lnTo>
                  <a:pt x="214654" y="59443"/>
                </a:lnTo>
                <a:lnTo>
                  <a:pt x="215521" y="58543"/>
                </a:lnTo>
                <a:lnTo>
                  <a:pt x="216422" y="59443"/>
                </a:lnTo>
                <a:lnTo>
                  <a:pt x="217689" y="59443"/>
                </a:lnTo>
                <a:lnTo>
                  <a:pt x="217689" y="60544"/>
                </a:lnTo>
                <a:lnTo>
                  <a:pt x="217789" y="60811"/>
                </a:lnTo>
                <a:lnTo>
                  <a:pt x="218557" y="61578"/>
                </a:lnTo>
                <a:close/>
                <a:moveTo>
                  <a:pt x="218056" y="58643"/>
                </a:moveTo>
                <a:lnTo>
                  <a:pt x="216755" y="58643"/>
                </a:lnTo>
                <a:lnTo>
                  <a:pt x="215921" y="57809"/>
                </a:lnTo>
                <a:lnTo>
                  <a:pt x="215921" y="56008"/>
                </a:lnTo>
                <a:lnTo>
                  <a:pt x="217156" y="57242"/>
                </a:lnTo>
                <a:lnTo>
                  <a:pt x="217456" y="57375"/>
                </a:lnTo>
                <a:lnTo>
                  <a:pt x="219324" y="57375"/>
                </a:lnTo>
                <a:close/>
                <a:moveTo>
                  <a:pt x="215921" y="34559"/>
                </a:moveTo>
                <a:lnTo>
                  <a:pt x="216755" y="33725"/>
                </a:lnTo>
                <a:lnTo>
                  <a:pt x="218056" y="33725"/>
                </a:lnTo>
                <a:lnTo>
                  <a:pt x="219324" y="34993"/>
                </a:lnTo>
                <a:lnTo>
                  <a:pt x="217456" y="34993"/>
                </a:lnTo>
                <a:lnTo>
                  <a:pt x="217156" y="35126"/>
                </a:lnTo>
                <a:lnTo>
                  <a:pt x="215921" y="36360"/>
                </a:lnTo>
                <a:close/>
                <a:moveTo>
                  <a:pt x="27020" y="31190"/>
                </a:moveTo>
                <a:lnTo>
                  <a:pt x="27854" y="31990"/>
                </a:lnTo>
                <a:lnTo>
                  <a:pt x="27854" y="33291"/>
                </a:lnTo>
                <a:lnTo>
                  <a:pt x="26553" y="34592"/>
                </a:lnTo>
                <a:lnTo>
                  <a:pt x="26553" y="32524"/>
                </a:lnTo>
                <a:lnTo>
                  <a:pt x="25219" y="31190"/>
                </a:lnTo>
                <a:lnTo>
                  <a:pt x="27020" y="31190"/>
                </a:lnTo>
                <a:close/>
                <a:moveTo>
                  <a:pt x="26653" y="35793"/>
                </a:moveTo>
                <a:lnTo>
                  <a:pt x="28721" y="35793"/>
                </a:lnTo>
                <a:lnTo>
                  <a:pt x="30389" y="37494"/>
                </a:lnTo>
                <a:lnTo>
                  <a:pt x="30389" y="45233"/>
                </a:lnTo>
                <a:lnTo>
                  <a:pt x="26653" y="41497"/>
                </a:lnTo>
                <a:lnTo>
                  <a:pt x="26653" y="35793"/>
                </a:lnTo>
                <a:close/>
                <a:moveTo>
                  <a:pt x="30389" y="54874"/>
                </a:moveTo>
                <a:lnTo>
                  <a:pt x="28721" y="56575"/>
                </a:lnTo>
                <a:lnTo>
                  <a:pt x="26653" y="56575"/>
                </a:lnTo>
                <a:lnTo>
                  <a:pt x="26653" y="50871"/>
                </a:lnTo>
                <a:lnTo>
                  <a:pt x="30389" y="47135"/>
                </a:lnTo>
                <a:lnTo>
                  <a:pt x="30389" y="54874"/>
                </a:lnTo>
                <a:close/>
                <a:moveTo>
                  <a:pt x="26553" y="57776"/>
                </a:moveTo>
                <a:lnTo>
                  <a:pt x="27854" y="59077"/>
                </a:lnTo>
                <a:lnTo>
                  <a:pt x="27854" y="60377"/>
                </a:lnTo>
                <a:lnTo>
                  <a:pt x="27020" y="61178"/>
                </a:lnTo>
                <a:lnTo>
                  <a:pt x="25219" y="61178"/>
                </a:lnTo>
                <a:lnTo>
                  <a:pt x="26553" y="59844"/>
                </a:lnTo>
                <a:lnTo>
                  <a:pt x="26553" y="57776"/>
                </a:lnTo>
                <a:close/>
                <a:moveTo>
                  <a:pt x="27020" y="61979"/>
                </a:moveTo>
                <a:lnTo>
                  <a:pt x="27854" y="62813"/>
                </a:lnTo>
                <a:lnTo>
                  <a:pt x="27854" y="64113"/>
                </a:lnTo>
                <a:lnTo>
                  <a:pt x="26553" y="65381"/>
                </a:lnTo>
                <a:lnTo>
                  <a:pt x="26553" y="63346"/>
                </a:lnTo>
                <a:lnTo>
                  <a:pt x="25185" y="61979"/>
                </a:lnTo>
                <a:lnTo>
                  <a:pt x="27020" y="61979"/>
                </a:lnTo>
                <a:close/>
                <a:moveTo>
                  <a:pt x="26653" y="66582"/>
                </a:moveTo>
                <a:lnTo>
                  <a:pt x="28721" y="66582"/>
                </a:lnTo>
                <a:lnTo>
                  <a:pt x="30389" y="68283"/>
                </a:lnTo>
                <a:lnTo>
                  <a:pt x="30389" y="76022"/>
                </a:lnTo>
                <a:lnTo>
                  <a:pt x="26653" y="72286"/>
                </a:lnTo>
                <a:lnTo>
                  <a:pt x="26653" y="66582"/>
                </a:lnTo>
                <a:close/>
                <a:moveTo>
                  <a:pt x="30389" y="85696"/>
                </a:moveTo>
                <a:lnTo>
                  <a:pt x="28721" y="87363"/>
                </a:lnTo>
                <a:lnTo>
                  <a:pt x="26653" y="87363"/>
                </a:lnTo>
                <a:lnTo>
                  <a:pt x="26653" y="81659"/>
                </a:lnTo>
                <a:lnTo>
                  <a:pt x="30389" y="77923"/>
                </a:lnTo>
                <a:lnTo>
                  <a:pt x="30389" y="85696"/>
                </a:lnTo>
                <a:close/>
                <a:moveTo>
                  <a:pt x="26553" y="88564"/>
                </a:moveTo>
                <a:lnTo>
                  <a:pt x="27854" y="89865"/>
                </a:lnTo>
                <a:lnTo>
                  <a:pt x="27854" y="91166"/>
                </a:lnTo>
                <a:lnTo>
                  <a:pt x="27020" y="91967"/>
                </a:lnTo>
                <a:lnTo>
                  <a:pt x="25219" y="91967"/>
                </a:lnTo>
                <a:lnTo>
                  <a:pt x="26553" y="90632"/>
                </a:lnTo>
                <a:lnTo>
                  <a:pt x="26553" y="88564"/>
                </a:lnTo>
                <a:close/>
                <a:moveTo>
                  <a:pt x="219290" y="91967"/>
                </a:moveTo>
                <a:lnTo>
                  <a:pt x="218457" y="91166"/>
                </a:lnTo>
                <a:lnTo>
                  <a:pt x="218457" y="89865"/>
                </a:lnTo>
                <a:lnTo>
                  <a:pt x="219757" y="88564"/>
                </a:lnTo>
                <a:lnTo>
                  <a:pt x="219757" y="90632"/>
                </a:lnTo>
                <a:lnTo>
                  <a:pt x="221092" y="91967"/>
                </a:lnTo>
                <a:lnTo>
                  <a:pt x="219290" y="91967"/>
                </a:lnTo>
                <a:close/>
                <a:moveTo>
                  <a:pt x="219657" y="87363"/>
                </a:moveTo>
                <a:lnTo>
                  <a:pt x="217623" y="87363"/>
                </a:lnTo>
                <a:lnTo>
                  <a:pt x="215921" y="85696"/>
                </a:lnTo>
                <a:lnTo>
                  <a:pt x="215921" y="77923"/>
                </a:lnTo>
                <a:lnTo>
                  <a:pt x="219657" y="81659"/>
                </a:lnTo>
                <a:lnTo>
                  <a:pt x="219657" y="87363"/>
                </a:lnTo>
                <a:close/>
                <a:moveTo>
                  <a:pt x="215921" y="68283"/>
                </a:moveTo>
                <a:lnTo>
                  <a:pt x="217623" y="66582"/>
                </a:lnTo>
                <a:lnTo>
                  <a:pt x="219657" y="66582"/>
                </a:lnTo>
                <a:lnTo>
                  <a:pt x="219657" y="72286"/>
                </a:lnTo>
                <a:lnTo>
                  <a:pt x="215921" y="76022"/>
                </a:lnTo>
                <a:lnTo>
                  <a:pt x="215921" y="68283"/>
                </a:lnTo>
                <a:close/>
                <a:moveTo>
                  <a:pt x="219757" y="65381"/>
                </a:moveTo>
                <a:lnTo>
                  <a:pt x="218457" y="64080"/>
                </a:lnTo>
                <a:lnTo>
                  <a:pt x="218457" y="62779"/>
                </a:lnTo>
                <a:lnTo>
                  <a:pt x="219290" y="61979"/>
                </a:lnTo>
                <a:lnTo>
                  <a:pt x="221092" y="61979"/>
                </a:lnTo>
                <a:lnTo>
                  <a:pt x="219757" y="63313"/>
                </a:lnTo>
                <a:lnTo>
                  <a:pt x="219757" y="65381"/>
                </a:lnTo>
                <a:close/>
                <a:moveTo>
                  <a:pt x="219290" y="61178"/>
                </a:moveTo>
                <a:lnTo>
                  <a:pt x="218457" y="60377"/>
                </a:lnTo>
                <a:lnTo>
                  <a:pt x="218457" y="59077"/>
                </a:lnTo>
                <a:lnTo>
                  <a:pt x="219757" y="57776"/>
                </a:lnTo>
                <a:lnTo>
                  <a:pt x="219757" y="59844"/>
                </a:lnTo>
                <a:lnTo>
                  <a:pt x="221092" y="61178"/>
                </a:lnTo>
                <a:lnTo>
                  <a:pt x="219290" y="61178"/>
                </a:lnTo>
                <a:close/>
                <a:moveTo>
                  <a:pt x="219657" y="56575"/>
                </a:moveTo>
                <a:lnTo>
                  <a:pt x="217623" y="56575"/>
                </a:lnTo>
                <a:lnTo>
                  <a:pt x="215921" y="54874"/>
                </a:lnTo>
                <a:lnTo>
                  <a:pt x="215921" y="47135"/>
                </a:lnTo>
                <a:lnTo>
                  <a:pt x="219657" y="50871"/>
                </a:lnTo>
                <a:lnTo>
                  <a:pt x="219657" y="56575"/>
                </a:lnTo>
                <a:close/>
                <a:moveTo>
                  <a:pt x="215921" y="37494"/>
                </a:moveTo>
                <a:lnTo>
                  <a:pt x="217623" y="35793"/>
                </a:lnTo>
                <a:lnTo>
                  <a:pt x="219657" y="35793"/>
                </a:lnTo>
                <a:lnTo>
                  <a:pt x="219657" y="41497"/>
                </a:lnTo>
                <a:lnTo>
                  <a:pt x="215921" y="45233"/>
                </a:lnTo>
                <a:lnTo>
                  <a:pt x="215921" y="37494"/>
                </a:lnTo>
                <a:close/>
                <a:moveTo>
                  <a:pt x="219757" y="34592"/>
                </a:moveTo>
                <a:lnTo>
                  <a:pt x="218457" y="33291"/>
                </a:lnTo>
                <a:lnTo>
                  <a:pt x="218457" y="31990"/>
                </a:lnTo>
                <a:lnTo>
                  <a:pt x="219290" y="31190"/>
                </a:lnTo>
                <a:lnTo>
                  <a:pt x="221092" y="31190"/>
                </a:lnTo>
                <a:lnTo>
                  <a:pt x="219757" y="32524"/>
                </a:lnTo>
                <a:lnTo>
                  <a:pt x="219757" y="34592"/>
                </a:lnTo>
                <a:close/>
                <a:moveTo>
                  <a:pt x="219290" y="30389"/>
                </a:moveTo>
                <a:lnTo>
                  <a:pt x="218457" y="29555"/>
                </a:lnTo>
                <a:lnTo>
                  <a:pt x="218457" y="28254"/>
                </a:lnTo>
                <a:lnTo>
                  <a:pt x="219757" y="26987"/>
                </a:lnTo>
                <a:lnTo>
                  <a:pt x="219757" y="29022"/>
                </a:lnTo>
                <a:lnTo>
                  <a:pt x="221092" y="30389"/>
                </a:lnTo>
                <a:lnTo>
                  <a:pt x="219290" y="30389"/>
                </a:lnTo>
                <a:close/>
                <a:moveTo>
                  <a:pt x="218056" y="27854"/>
                </a:moveTo>
                <a:lnTo>
                  <a:pt x="216755" y="27854"/>
                </a:lnTo>
                <a:lnTo>
                  <a:pt x="215921" y="27020"/>
                </a:lnTo>
                <a:lnTo>
                  <a:pt x="215921" y="25219"/>
                </a:lnTo>
                <a:lnTo>
                  <a:pt x="217156" y="26453"/>
                </a:lnTo>
                <a:lnTo>
                  <a:pt x="217456" y="26553"/>
                </a:lnTo>
                <a:lnTo>
                  <a:pt x="219324" y="26553"/>
                </a:lnTo>
                <a:close/>
                <a:moveTo>
                  <a:pt x="215121" y="27020"/>
                </a:moveTo>
                <a:lnTo>
                  <a:pt x="214320" y="27854"/>
                </a:lnTo>
                <a:lnTo>
                  <a:pt x="213019" y="27854"/>
                </a:lnTo>
                <a:lnTo>
                  <a:pt x="211718" y="26553"/>
                </a:lnTo>
                <a:lnTo>
                  <a:pt x="213620" y="26553"/>
                </a:lnTo>
                <a:lnTo>
                  <a:pt x="213887" y="26453"/>
                </a:lnTo>
                <a:lnTo>
                  <a:pt x="215121" y="25219"/>
                </a:lnTo>
                <a:close/>
                <a:moveTo>
                  <a:pt x="210518" y="28721"/>
                </a:moveTo>
                <a:lnTo>
                  <a:pt x="208850" y="30389"/>
                </a:lnTo>
                <a:lnTo>
                  <a:pt x="201077" y="30389"/>
                </a:lnTo>
                <a:lnTo>
                  <a:pt x="204813" y="26687"/>
                </a:lnTo>
                <a:lnTo>
                  <a:pt x="210518" y="26687"/>
                </a:lnTo>
                <a:lnTo>
                  <a:pt x="210518" y="28721"/>
                </a:lnTo>
                <a:close/>
                <a:moveTo>
                  <a:pt x="191437" y="30389"/>
                </a:moveTo>
                <a:lnTo>
                  <a:pt x="189736" y="28721"/>
                </a:lnTo>
                <a:lnTo>
                  <a:pt x="189736" y="26687"/>
                </a:lnTo>
                <a:lnTo>
                  <a:pt x="195473" y="26687"/>
                </a:lnTo>
                <a:lnTo>
                  <a:pt x="199176" y="30389"/>
                </a:lnTo>
                <a:lnTo>
                  <a:pt x="191437" y="30389"/>
                </a:lnTo>
                <a:close/>
                <a:moveTo>
                  <a:pt x="187268" y="27854"/>
                </a:moveTo>
                <a:lnTo>
                  <a:pt x="185967" y="27854"/>
                </a:lnTo>
                <a:lnTo>
                  <a:pt x="185133" y="27020"/>
                </a:lnTo>
                <a:lnTo>
                  <a:pt x="185133" y="25219"/>
                </a:lnTo>
                <a:lnTo>
                  <a:pt x="186367" y="26453"/>
                </a:lnTo>
                <a:lnTo>
                  <a:pt x="186667" y="26553"/>
                </a:lnTo>
                <a:lnTo>
                  <a:pt x="188535" y="26553"/>
                </a:lnTo>
                <a:close/>
                <a:moveTo>
                  <a:pt x="184332" y="27020"/>
                </a:moveTo>
                <a:lnTo>
                  <a:pt x="183532" y="27854"/>
                </a:lnTo>
                <a:lnTo>
                  <a:pt x="182231" y="27854"/>
                </a:lnTo>
                <a:lnTo>
                  <a:pt x="180930" y="26553"/>
                </a:lnTo>
                <a:lnTo>
                  <a:pt x="182831" y="26553"/>
                </a:lnTo>
                <a:lnTo>
                  <a:pt x="183098" y="26453"/>
                </a:lnTo>
                <a:lnTo>
                  <a:pt x="184332" y="25219"/>
                </a:lnTo>
                <a:close/>
                <a:moveTo>
                  <a:pt x="179729" y="28721"/>
                </a:moveTo>
                <a:lnTo>
                  <a:pt x="178061" y="30389"/>
                </a:lnTo>
                <a:lnTo>
                  <a:pt x="170289" y="30389"/>
                </a:lnTo>
                <a:lnTo>
                  <a:pt x="174025" y="26687"/>
                </a:lnTo>
                <a:lnTo>
                  <a:pt x="179729" y="26687"/>
                </a:lnTo>
                <a:lnTo>
                  <a:pt x="179729" y="28721"/>
                </a:lnTo>
                <a:close/>
                <a:moveTo>
                  <a:pt x="160649" y="30389"/>
                </a:moveTo>
                <a:lnTo>
                  <a:pt x="158947" y="28721"/>
                </a:lnTo>
                <a:lnTo>
                  <a:pt x="158947" y="26687"/>
                </a:lnTo>
                <a:lnTo>
                  <a:pt x="164685" y="26687"/>
                </a:lnTo>
                <a:lnTo>
                  <a:pt x="168387" y="30389"/>
                </a:lnTo>
                <a:lnTo>
                  <a:pt x="160649" y="30389"/>
                </a:lnTo>
                <a:close/>
                <a:moveTo>
                  <a:pt x="156479" y="27854"/>
                </a:moveTo>
                <a:lnTo>
                  <a:pt x="155178" y="27854"/>
                </a:lnTo>
                <a:lnTo>
                  <a:pt x="154344" y="27020"/>
                </a:lnTo>
                <a:lnTo>
                  <a:pt x="154344" y="25219"/>
                </a:lnTo>
                <a:lnTo>
                  <a:pt x="155578" y="26453"/>
                </a:lnTo>
                <a:lnTo>
                  <a:pt x="155878" y="26553"/>
                </a:lnTo>
                <a:lnTo>
                  <a:pt x="157746" y="26553"/>
                </a:lnTo>
                <a:close/>
                <a:moveTo>
                  <a:pt x="153543" y="27020"/>
                </a:moveTo>
                <a:lnTo>
                  <a:pt x="152743" y="27854"/>
                </a:lnTo>
                <a:lnTo>
                  <a:pt x="151442" y="27854"/>
                </a:lnTo>
                <a:lnTo>
                  <a:pt x="150141" y="26553"/>
                </a:lnTo>
                <a:lnTo>
                  <a:pt x="152042" y="26553"/>
                </a:lnTo>
                <a:lnTo>
                  <a:pt x="152309" y="26453"/>
                </a:lnTo>
                <a:lnTo>
                  <a:pt x="153543" y="25219"/>
                </a:lnTo>
                <a:close/>
                <a:moveTo>
                  <a:pt x="148940" y="28721"/>
                </a:moveTo>
                <a:lnTo>
                  <a:pt x="147272" y="30389"/>
                </a:lnTo>
                <a:lnTo>
                  <a:pt x="139500" y="30389"/>
                </a:lnTo>
                <a:lnTo>
                  <a:pt x="143236" y="26687"/>
                </a:lnTo>
                <a:lnTo>
                  <a:pt x="148940" y="26687"/>
                </a:lnTo>
                <a:lnTo>
                  <a:pt x="148940" y="28721"/>
                </a:lnTo>
                <a:close/>
                <a:moveTo>
                  <a:pt x="129860" y="30389"/>
                </a:moveTo>
                <a:lnTo>
                  <a:pt x="128159" y="28721"/>
                </a:lnTo>
                <a:lnTo>
                  <a:pt x="128159" y="26687"/>
                </a:lnTo>
                <a:lnTo>
                  <a:pt x="133896" y="26687"/>
                </a:lnTo>
                <a:lnTo>
                  <a:pt x="137599" y="30389"/>
                </a:lnTo>
                <a:lnTo>
                  <a:pt x="129860" y="30389"/>
                </a:lnTo>
                <a:close/>
                <a:moveTo>
                  <a:pt x="125690" y="27854"/>
                </a:moveTo>
                <a:lnTo>
                  <a:pt x="124389" y="27854"/>
                </a:lnTo>
                <a:lnTo>
                  <a:pt x="123555" y="27020"/>
                </a:lnTo>
                <a:lnTo>
                  <a:pt x="123555" y="25219"/>
                </a:lnTo>
                <a:lnTo>
                  <a:pt x="124790" y="26453"/>
                </a:lnTo>
                <a:lnTo>
                  <a:pt x="125056" y="26553"/>
                </a:lnTo>
                <a:lnTo>
                  <a:pt x="126958" y="26553"/>
                </a:lnTo>
                <a:close/>
                <a:moveTo>
                  <a:pt x="122755" y="27020"/>
                </a:moveTo>
                <a:lnTo>
                  <a:pt x="121954" y="27854"/>
                </a:lnTo>
                <a:lnTo>
                  <a:pt x="120653" y="27854"/>
                </a:lnTo>
                <a:lnTo>
                  <a:pt x="119352" y="26553"/>
                </a:lnTo>
                <a:lnTo>
                  <a:pt x="121254" y="26553"/>
                </a:lnTo>
                <a:lnTo>
                  <a:pt x="121521" y="26453"/>
                </a:lnTo>
                <a:lnTo>
                  <a:pt x="122755" y="25219"/>
                </a:lnTo>
                <a:lnTo>
                  <a:pt x="122755" y="27020"/>
                </a:lnTo>
                <a:close/>
                <a:moveTo>
                  <a:pt x="118152" y="28721"/>
                </a:moveTo>
                <a:lnTo>
                  <a:pt x="116450" y="30389"/>
                </a:lnTo>
                <a:lnTo>
                  <a:pt x="108711" y="30389"/>
                </a:lnTo>
                <a:lnTo>
                  <a:pt x="112414" y="26687"/>
                </a:lnTo>
                <a:lnTo>
                  <a:pt x="118152" y="26687"/>
                </a:lnTo>
                <a:lnTo>
                  <a:pt x="118152" y="28721"/>
                </a:lnTo>
                <a:close/>
                <a:moveTo>
                  <a:pt x="99071" y="30389"/>
                </a:moveTo>
                <a:lnTo>
                  <a:pt x="97370" y="28721"/>
                </a:lnTo>
                <a:lnTo>
                  <a:pt x="97370" y="26687"/>
                </a:lnTo>
                <a:lnTo>
                  <a:pt x="103074" y="26687"/>
                </a:lnTo>
                <a:lnTo>
                  <a:pt x="106810" y="30389"/>
                </a:lnTo>
                <a:lnTo>
                  <a:pt x="99071" y="30389"/>
                </a:lnTo>
                <a:close/>
                <a:moveTo>
                  <a:pt x="94868" y="27854"/>
                </a:moveTo>
                <a:lnTo>
                  <a:pt x="93567" y="27854"/>
                </a:lnTo>
                <a:lnTo>
                  <a:pt x="92767" y="27020"/>
                </a:lnTo>
                <a:lnTo>
                  <a:pt x="92767" y="25219"/>
                </a:lnTo>
                <a:lnTo>
                  <a:pt x="94001" y="26453"/>
                </a:lnTo>
                <a:lnTo>
                  <a:pt x="94268" y="26587"/>
                </a:lnTo>
                <a:lnTo>
                  <a:pt x="96169" y="26587"/>
                </a:lnTo>
                <a:close/>
                <a:moveTo>
                  <a:pt x="91966" y="27020"/>
                </a:moveTo>
                <a:lnTo>
                  <a:pt x="91166" y="27854"/>
                </a:lnTo>
                <a:lnTo>
                  <a:pt x="89865" y="27854"/>
                </a:lnTo>
                <a:lnTo>
                  <a:pt x="88564" y="26553"/>
                </a:lnTo>
                <a:lnTo>
                  <a:pt x="90465" y="26553"/>
                </a:lnTo>
                <a:lnTo>
                  <a:pt x="90732" y="26453"/>
                </a:lnTo>
                <a:lnTo>
                  <a:pt x="91966" y="25219"/>
                </a:lnTo>
                <a:lnTo>
                  <a:pt x="91966" y="27020"/>
                </a:lnTo>
                <a:close/>
                <a:moveTo>
                  <a:pt x="87363" y="28721"/>
                </a:moveTo>
                <a:lnTo>
                  <a:pt x="85662" y="30389"/>
                </a:lnTo>
                <a:lnTo>
                  <a:pt x="77923" y="30389"/>
                </a:lnTo>
                <a:lnTo>
                  <a:pt x="81625" y="26687"/>
                </a:lnTo>
                <a:lnTo>
                  <a:pt x="87363" y="26687"/>
                </a:lnTo>
                <a:lnTo>
                  <a:pt x="87363" y="28721"/>
                </a:lnTo>
                <a:close/>
                <a:moveTo>
                  <a:pt x="68249" y="30389"/>
                </a:moveTo>
                <a:lnTo>
                  <a:pt x="66581" y="28721"/>
                </a:lnTo>
                <a:lnTo>
                  <a:pt x="66581" y="26687"/>
                </a:lnTo>
                <a:lnTo>
                  <a:pt x="72285" y="26687"/>
                </a:lnTo>
                <a:lnTo>
                  <a:pt x="76021" y="30389"/>
                </a:lnTo>
                <a:lnTo>
                  <a:pt x="68249" y="30389"/>
                </a:lnTo>
                <a:close/>
                <a:moveTo>
                  <a:pt x="64080" y="27854"/>
                </a:moveTo>
                <a:lnTo>
                  <a:pt x="62779" y="27854"/>
                </a:lnTo>
                <a:lnTo>
                  <a:pt x="61978" y="27020"/>
                </a:lnTo>
                <a:lnTo>
                  <a:pt x="61978" y="25219"/>
                </a:lnTo>
                <a:lnTo>
                  <a:pt x="63212" y="26453"/>
                </a:lnTo>
                <a:lnTo>
                  <a:pt x="63479" y="26553"/>
                </a:lnTo>
                <a:lnTo>
                  <a:pt x="65381" y="26553"/>
                </a:lnTo>
                <a:close/>
                <a:moveTo>
                  <a:pt x="61178" y="27020"/>
                </a:moveTo>
                <a:lnTo>
                  <a:pt x="60344" y="27854"/>
                </a:lnTo>
                <a:lnTo>
                  <a:pt x="59043" y="27854"/>
                </a:lnTo>
                <a:lnTo>
                  <a:pt x="57775" y="26553"/>
                </a:lnTo>
                <a:lnTo>
                  <a:pt x="59676" y="26553"/>
                </a:lnTo>
                <a:lnTo>
                  <a:pt x="59943" y="26453"/>
                </a:lnTo>
                <a:lnTo>
                  <a:pt x="61178" y="25219"/>
                </a:lnTo>
                <a:close/>
                <a:moveTo>
                  <a:pt x="56574" y="28721"/>
                </a:moveTo>
                <a:lnTo>
                  <a:pt x="54873" y="30389"/>
                </a:lnTo>
                <a:lnTo>
                  <a:pt x="47134" y="30389"/>
                </a:lnTo>
                <a:lnTo>
                  <a:pt x="50837" y="26687"/>
                </a:lnTo>
                <a:lnTo>
                  <a:pt x="56574" y="26687"/>
                </a:lnTo>
                <a:close/>
                <a:moveTo>
                  <a:pt x="37461" y="30389"/>
                </a:moveTo>
                <a:lnTo>
                  <a:pt x="35793" y="28721"/>
                </a:lnTo>
                <a:lnTo>
                  <a:pt x="35793" y="26687"/>
                </a:lnTo>
                <a:lnTo>
                  <a:pt x="41497" y="26687"/>
                </a:lnTo>
                <a:lnTo>
                  <a:pt x="45233" y="30389"/>
                </a:lnTo>
                <a:lnTo>
                  <a:pt x="37461" y="30389"/>
                </a:lnTo>
                <a:close/>
                <a:moveTo>
                  <a:pt x="33291" y="27854"/>
                </a:moveTo>
                <a:lnTo>
                  <a:pt x="31990" y="27854"/>
                </a:lnTo>
                <a:lnTo>
                  <a:pt x="31189" y="27020"/>
                </a:lnTo>
                <a:lnTo>
                  <a:pt x="31189" y="25219"/>
                </a:lnTo>
                <a:lnTo>
                  <a:pt x="32424" y="26453"/>
                </a:lnTo>
                <a:lnTo>
                  <a:pt x="32691" y="26553"/>
                </a:lnTo>
                <a:lnTo>
                  <a:pt x="34592" y="26553"/>
                </a:lnTo>
                <a:close/>
                <a:moveTo>
                  <a:pt x="30389" y="27020"/>
                </a:moveTo>
                <a:lnTo>
                  <a:pt x="29555" y="27854"/>
                </a:lnTo>
                <a:lnTo>
                  <a:pt x="28254" y="27854"/>
                </a:lnTo>
                <a:lnTo>
                  <a:pt x="26986" y="26553"/>
                </a:lnTo>
                <a:lnTo>
                  <a:pt x="28854" y="26553"/>
                </a:lnTo>
                <a:lnTo>
                  <a:pt x="29155" y="26453"/>
                </a:lnTo>
                <a:lnTo>
                  <a:pt x="30389" y="25219"/>
                </a:lnTo>
                <a:lnTo>
                  <a:pt x="30389" y="27020"/>
                </a:lnTo>
                <a:close/>
                <a:moveTo>
                  <a:pt x="25786" y="28721"/>
                </a:moveTo>
                <a:lnTo>
                  <a:pt x="24084" y="30389"/>
                </a:lnTo>
                <a:lnTo>
                  <a:pt x="16346" y="30389"/>
                </a:lnTo>
                <a:lnTo>
                  <a:pt x="20048" y="26687"/>
                </a:lnTo>
                <a:lnTo>
                  <a:pt x="25752" y="26687"/>
                </a:lnTo>
                <a:lnTo>
                  <a:pt x="25752" y="28721"/>
                </a:lnTo>
                <a:close/>
                <a:moveTo>
                  <a:pt x="24084" y="31190"/>
                </a:moveTo>
                <a:lnTo>
                  <a:pt x="25786" y="32858"/>
                </a:lnTo>
                <a:lnTo>
                  <a:pt x="25786" y="34893"/>
                </a:lnTo>
                <a:lnTo>
                  <a:pt x="20048" y="34893"/>
                </a:lnTo>
                <a:lnTo>
                  <a:pt x="16346" y="31190"/>
                </a:lnTo>
                <a:close/>
                <a:moveTo>
                  <a:pt x="23050" y="45800"/>
                </a:moveTo>
                <a:lnTo>
                  <a:pt x="21182" y="45800"/>
                </a:lnTo>
                <a:lnTo>
                  <a:pt x="19781" y="44366"/>
                </a:lnTo>
                <a:lnTo>
                  <a:pt x="19781" y="42365"/>
                </a:lnTo>
                <a:lnTo>
                  <a:pt x="21082" y="41030"/>
                </a:lnTo>
                <a:lnTo>
                  <a:pt x="21082" y="43832"/>
                </a:lnTo>
                <a:close/>
                <a:moveTo>
                  <a:pt x="18981" y="43132"/>
                </a:moveTo>
                <a:lnTo>
                  <a:pt x="18981" y="44700"/>
                </a:lnTo>
                <a:lnTo>
                  <a:pt x="20082" y="45800"/>
                </a:lnTo>
                <a:lnTo>
                  <a:pt x="16346" y="45800"/>
                </a:lnTo>
                <a:close/>
                <a:moveTo>
                  <a:pt x="15778" y="45233"/>
                </a:moveTo>
                <a:lnTo>
                  <a:pt x="15778" y="41497"/>
                </a:lnTo>
                <a:lnTo>
                  <a:pt x="16879" y="42598"/>
                </a:lnTo>
                <a:lnTo>
                  <a:pt x="17046" y="42598"/>
                </a:lnTo>
                <a:lnTo>
                  <a:pt x="18414" y="42598"/>
                </a:lnTo>
                <a:close/>
                <a:moveTo>
                  <a:pt x="19214" y="41797"/>
                </a:moveTo>
                <a:lnTo>
                  <a:pt x="17213" y="41797"/>
                </a:lnTo>
                <a:lnTo>
                  <a:pt x="15778" y="40363"/>
                </a:lnTo>
                <a:lnTo>
                  <a:pt x="15778" y="38495"/>
                </a:lnTo>
                <a:lnTo>
                  <a:pt x="17747" y="40463"/>
                </a:lnTo>
                <a:lnTo>
                  <a:pt x="17913" y="40463"/>
                </a:lnTo>
                <a:lnTo>
                  <a:pt x="20515" y="40463"/>
                </a:lnTo>
                <a:close/>
                <a:moveTo>
                  <a:pt x="14978" y="45233"/>
                </a:moveTo>
                <a:lnTo>
                  <a:pt x="12343" y="42598"/>
                </a:lnTo>
                <a:lnTo>
                  <a:pt x="13744" y="42598"/>
                </a:lnTo>
                <a:lnTo>
                  <a:pt x="14011" y="42465"/>
                </a:lnTo>
                <a:lnTo>
                  <a:pt x="14978" y="41497"/>
                </a:lnTo>
                <a:close/>
                <a:moveTo>
                  <a:pt x="16346" y="46568"/>
                </a:moveTo>
                <a:lnTo>
                  <a:pt x="20082" y="46568"/>
                </a:lnTo>
                <a:lnTo>
                  <a:pt x="19114" y="47568"/>
                </a:lnTo>
                <a:lnTo>
                  <a:pt x="18981" y="47835"/>
                </a:lnTo>
                <a:lnTo>
                  <a:pt x="18981" y="49203"/>
                </a:lnTo>
                <a:close/>
                <a:moveTo>
                  <a:pt x="18414" y="49770"/>
                </a:moveTo>
                <a:lnTo>
                  <a:pt x="16879" y="49770"/>
                </a:lnTo>
                <a:lnTo>
                  <a:pt x="15778" y="50871"/>
                </a:lnTo>
                <a:lnTo>
                  <a:pt x="15778" y="47135"/>
                </a:lnTo>
                <a:close/>
                <a:moveTo>
                  <a:pt x="24351" y="49903"/>
                </a:moveTo>
                <a:lnTo>
                  <a:pt x="27654" y="46568"/>
                </a:lnTo>
                <a:lnTo>
                  <a:pt x="29822" y="46568"/>
                </a:lnTo>
                <a:lnTo>
                  <a:pt x="25886" y="50537"/>
                </a:lnTo>
                <a:lnTo>
                  <a:pt x="25886" y="56108"/>
                </a:lnTo>
                <a:lnTo>
                  <a:pt x="24351" y="54573"/>
                </a:lnTo>
                <a:lnTo>
                  <a:pt x="24351" y="49903"/>
                </a:lnTo>
                <a:close/>
                <a:moveTo>
                  <a:pt x="25786" y="59510"/>
                </a:moveTo>
                <a:lnTo>
                  <a:pt x="24084" y="61178"/>
                </a:lnTo>
                <a:lnTo>
                  <a:pt x="16346" y="61178"/>
                </a:lnTo>
                <a:lnTo>
                  <a:pt x="20048" y="57475"/>
                </a:lnTo>
                <a:lnTo>
                  <a:pt x="25752" y="57475"/>
                </a:lnTo>
                <a:lnTo>
                  <a:pt x="25752" y="59510"/>
                </a:lnTo>
                <a:close/>
                <a:moveTo>
                  <a:pt x="24084" y="61979"/>
                </a:moveTo>
                <a:lnTo>
                  <a:pt x="25786" y="63646"/>
                </a:lnTo>
                <a:lnTo>
                  <a:pt x="25786" y="65681"/>
                </a:lnTo>
                <a:lnTo>
                  <a:pt x="20048" y="65681"/>
                </a:lnTo>
                <a:lnTo>
                  <a:pt x="16346" y="61979"/>
                </a:lnTo>
                <a:lnTo>
                  <a:pt x="24084" y="61979"/>
                </a:lnTo>
                <a:close/>
                <a:moveTo>
                  <a:pt x="23050" y="76589"/>
                </a:moveTo>
                <a:lnTo>
                  <a:pt x="21182" y="76589"/>
                </a:lnTo>
                <a:lnTo>
                  <a:pt x="19781" y="75155"/>
                </a:lnTo>
                <a:lnTo>
                  <a:pt x="19781" y="73153"/>
                </a:lnTo>
                <a:lnTo>
                  <a:pt x="21082" y="71819"/>
                </a:lnTo>
                <a:lnTo>
                  <a:pt x="21082" y="74621"/>
                </a:lnTo>
                <a:close/>
                <a:moveTo>
                  <a:pt x="18981" y="73920"/>
                </a:moveTo>
                <a:lnTo>
                  <a:pt x="18981" y="75321"/>
                </a:lnTo>
                <a:lnTo>
                  <a:pt x="19114" y="75588"/>
                </a:lnTo>
                <a:lnTo>
                  <a:pt x="20082" y="76589"/>
                </a:lnTo>
                <a:lnTo>
                  <a:pt x="16346" y="76589"/>
                </a:lnTo>
                <a:close/>
                <a:moveTo>
                  <a:pt x="15778" y="76022"/>
                </a:moveTo>
                <a:lnTo>
                  <a:pt x="15778" y="72286"/>
                </a:lnTo>
                <a:lnTo>
                  <a:pt x="16879" y="73387"/>
                </a:lnTo>
                <a:lnTo>
                  <a:pt x="18414" y="73387"/>
                </a:lnTo>
                <a:close/>
                <a:moveTo>
                  <a:pt x="19214" y="72586"/>
                </a:moveTo>
                <a:lnTo>
                  <a:pt x="17213" y="72586"/>
                </a:lnTo>
                <a:lnTo>
                  <a:pt x="15778" y="71152"/>
                </a:lnTo>
                <a:lnTo>
                  <a:pt x="15778" y="69317"/>
                </a:lnTo>
                <a:lnTo>
                  <a:pt x="17747" y="71285"/>
                </a:lnTo>
                <a:lnTo>
                  <a:pt x="20515" y="71285"/>
                </a:lnTo>
                <a:close/>
                <a:moveTo>
                  <a:pt x="14978" y="76022"/>
                </a:moveTo>
                <a:lnTo>
                  <a:pt x="12343" y="73387"/>
                </a:lnTo>
                <a:lnTo>
                  <a:pt x="13744" y="73387"/>
                </a:lnTo>
                <a:lnTo>
                  <a:pt x="14011" y="73253"/>
                </a:lnTo>
                <a:lnTo>
                  <a:pt x="14978" y="72286"/>
                </a:lnTo>
                <a:close/>
                <a:moveTo>
                  <a:pt x="16346" y="77356"/>
                </a:moveTo>
                <a:lnTo>
                  <a:pt x="20082" y="77356"/>
                </a:lnTo>
                <a:lnTo>
                  <a:pt x="18981" y="78457"/>
                </a:lnTo>
                <a:lnTo>
                  <a:pt x="18981" y="80025"/>
                </a:lnTo>
                <a:close/>
                <a:moveTo>
                  <a:pt x="18414" y="80559"/>
                </a:moveTo>
                <a:lnTo>
                  <a:pt x="17046" y="80559"/>
                </a:lnTo>
                <a:lnTo>
                  <a:pt x="16879" y="80559"/>
                </a:lnTo>
                <a:lnTo>
                  <a:pt x="15778" y="81659"/>
                </a:lnTo>
                <a:lnTo>
                  <a:pt x="15778" y="77923"/>
                </a:lnTo>
                <a:close/>
                <a:moveTo>
                  <a:pt x="24351" y="80692"/>
                </a:moveTo>
                <a:lnTo>
                  <a:pt x="27654" y="77356"/>
                </a:lnTo>
                <a:lnTo>
                  <a:pt x="29822" y="77356"/>
                </a:lnTo>
                <a:lnTo>
                  <a:pt x="25886" y="81326"/>
                </a:lnTo>
                <a:lnTo>
                  <a:pt x="25886" y="86896"/>
                </a:lnTo>
                <a:lnTo>
                  <a:pt x="24351" y="85362"/>
                </a:lnTo>
                <a:lnTo>
                  <a:pt x="24351" y="80692"/>
                </a:lnTo>
                <a:close/>
                <a:moveTo>
                  <a:pt x="25786" y="90299"/>
                </a:moveTo>
                <a:lnTo>
                  <a:pt x="24084" y="91967"/>
                </a:lnTo>
                <a:lnTo>
                  <a:pt x="16346" y="91967"/>
                </a:lnTo>
                <a:lnTo>
                  <a:pt x="20048" y="88264"/>
                </a:lnTo>
                <a:lnTo>
                  <a:pt x="25752" y="88264"/>
                </a:lnTo>
                <a:lnTo>
                  <a:pt x="25752" y="90299"/>
                </a:lnTo>
                <a:close/>
                <a:moveTo>
                  <a:pt x="24084" y="92767"/>
                </a:moveTo>
                <a:lnTo>
                  <a:pt x="25786" y="94435"/>
                </a:lnTo>
                <a:lnTo>
                  <a:pt x="25786" y="96470"/>
                </a:lnTo>
                <a:lnTo>
                  <a:pt x="20048" y="96470"/>
                </a:lnTo>
                <a:lnTo>
                  <a:pt x="16346" y="92767"/>
                </a:lnTo>
                <a:close/>
                <a:moveTo>
                  <a:pt x="28254" y="95302"/>
                </a:moveTo>
                <a:lnTo>
                  <a:pt x="29555" y="95302"/>
                </a:lnTo>
                <a:lnTo>
                  <a:pt x="30389" y="96136"/>
                </a:lnTo>
                <a:lnTo>
                  <a:pt x="30389" y="97938"/>
                </a:lnTo>
                <a:lnTo>
                  <a:pt x="29155" y="96703"/>
                </a:lnTo>
                <a:lnTo>
                  <a:pt x="28854" y="96603"/>
                </a:lnTo>
                <a:lnTo>
                  <a:pt x="26986" y="96603"/>
                </a:lnTo>
                <a:close/>
                <a:moveTo>
                  <a:pt x="31189" y="96136"/>
                </a:moveTo>
                <a:lnTo>
                  <a:pt x="31990" y="95302"/>
                </a:lnTo>
                <a:lnTo>
                  <a:pt x="33291" y="95302"/>
                </a:lnTo>
                <a:lnTo>
                  <a:pt x="34592" y="96603"/>
                </a:lnTo>
                <a:lnTo>
                  <a:pt x="32691" y="96603"/>
                </a:lnTo>
                <a:lnTo>
                  <a:pt x="32424" y="96703"/>
                </a:lnTo>
                <a:lnTo>
                  <a:pt x="31156" y="97938"/>
                </a:lnTo>
                <a:lnTo>
                  <a:pt x="31156" y="96136"/>
                </a:lnTo>
                <a:close/>
                <a:moveTo>
                  <a:pt x="35793" y="94435"/>
                </a:moveTo>
                <a:lnTo>
                  <a:pt x="37461" y="92767"/>
                </a:lnTo>
                <a:lnTo>
                  <a:pt x="45233" y="92767"/>
                </a:lnTo>
                <a:lnTo>
                  <a:pt x="41497" y="96470"/>
                </a:lnTo>
                <a:lnTo>
                  <a:pt x="35793" y="96470"/>
                </a:lnTo>
                <a:close/>
                <a:moveTo>
                  <a:pt x="54873" y="92767"/>
                </a:moveTo>
                <a:lnTo>
                  <a:pt x="56574" y="94435"/>
                </a:lnTo>
                <a:lnTo>
                  <a:pt x="56574" y="96470"/>
                </a:lnTo>
                <a:lnTo>
                  <a:pt x="50837" y="96470"/>
                </a:lnTo>
                <a:lnTo>
                  <a:pt x="47134" y="92767"/>
                </a:lnTo>
                <a:close/>
                <a:moveTo>
                  <a:pt x="59043" y="95302"/>
                </a:moveTo>
                <a:lnTo>
                  <a:pt x="60344" y="95302"/>
                </a:lnTo>
                <a:lnTo>
                  <a:pt x="61178" y="96136"/>
                </a:lnTo>
                <a:lnTo>
                  <a:pt x="61178" y="97938"/>
                </a:lnTo>
                <a:lnTo>
                  <a:pt x="59943" y="96703"/>
                </a:lnTo>
                <a:lnTo>
                  <a:pt x="59676" y="96603"/>
                </a:lnTo>
                <a:lnTo>
                  <a:pt x="57775" y="96603"/>
                </a:lnTo>
                <a:close/>
                <a:moveTo>
                  <a:pt x="61978" y="96136"/>
                </a:moveTo>
                <a:lnTo>
                  <a:pt x="62779" y="95302"/>
                </a:lnTo>
                <a:lnTo>
                  <a:pt x="64080" y="95302"/>
                </a:lnTo>
                <a:lnTo>
                  <a:pt x="65381" y="96603"/>
                </a:lnTo>
                <a:lnTo>
                  <a:pt x="63479" y="96603"/>
                </a:lnTo>
                <a:lnTo>
                  <a:pt x="63212" y="96703"/>
                </a:lnTo>
                <a:lnTo>
                  <a:pt x="61978" y="97938"/>
                </a:lnTo>
                <a:close/>
                <a:moveTo>
                  <a:pt x="66581" y="94435"/>
                </a:moveTo>
                <a:lnTo>
                  <a:pt x="68249" y="92767"/>
                </a:lnTo>
                <a:lnTo>
                  <a:pt x="76021" y="92767"/>
                </a:lnTo>
                <a:lnTo>
                  <a:pt x="72285" y="96470"/>
                </a:lnTo>
                <a:lnTo>
                  <a:pt x="66581" y="96470"/>
                </a:lnTo>
                <a:lnTo>
                  <a:pt x="66581" y="94435"/>
                </a:lnTo>
                <a:close/>
                <a:moveTo>
                  <a:pt x="85662" y="92767"/>
                </a:moveTo>
                <a:lnTo>
                  <a:pt x="87363" y="94435"/>
                </a:lnTo>
                <a:lnTo>
                  <a:pt x="87363" y="96470"/>
                </a:lnTo>
                <a:lnTo>
                  <a:pt x="81659" y="96470"/>
                </a:lnTo>
                <a:lnTo>
                  <a:pt x="77923" y="92767"/>
                </a:lnTo>
                <a:close/>
                <a:moveTo>
                  <a:pt x="89831" y="95302"/>
                </a:moveTo>
                <a:lnTo>
                  <a:pt x="91132" y="95302"/>
                </a:lnTo>
                <a:lnTo>
                  <a:pt x="91966" y="96136"/>
                </a:lnTo>
                <a:lnTo>
                  <a:pt x="91966" y="97938"/>
                </a:lnTo>
                <a:lnTo>
                  <a:pt x="90732" y="96703"/>
                </a:lnTo>
                <a:lnTo>
                  <a:pt x="90465" y="96603"/>
                </a:lnTo>
                <a:lnTo>
                  <a:pt x="88564" y="96603"/>
                </a:lnTo>
                <a:close/>
                <a:moveTo>
                  <a:pt x="92767" y="96136"/>
                </a:moveTo>
                <a:lnTo>
                  <a:pt x="93567" y="95302"/>
                </a:lnTo>
                <a:lnTo>
                  <a:pt x="94868" y="95302"/>
                </a:lnTo>
                <a:lnTo>
                  <a:pt x="96169" y="96603"/>
                </a:lnTo>
                <a:lnTo>
                  <a:pt x="94268" y="96603"/>
                </a:lnTo>
                <a:lnTo>
                  <a:pt x="94001" y="96703"/>
                </a:lnTo>
                <a:lnTo>
                  <a:pt x="92767" y="97938"/>
                </a:lnTo>
                <a:lnTo>
                  <a:pt x="92767" y="96136"/>
                </a:lnTo>
                <a:close/>
                <a:moveTo>
                  <a:pt x="97370" y="94435"/>
                </a:moveTo>
                <a:lnTo>
                  <a:pt x="99071" y="92767"/>
                </a:lnTo>
                <a:lnTo>
                  <a:pt x="106810" y="92767"/>
                </a:lnTo>
                <a:lnTo>
                  <a:pt x="103074" y="96470"/>
                </a:lnTo>
                <a:lnTo>
                  <a:pt x="97370" y="96470"/>
                </a:lnTo>
                <a:lnTo>
                  <a:pt x="97370" y="94435"/>
                </a:lnTo>
                <a:close/>
                <a:moveTo>
                  <a:pt x="116450" y="92767"/>
                </a:moveTo>
                <a:lnTo>
                  <a:pt x="118152" y="94435"/>
                </a:lnTo>
                <a:lnTo>
                  <a:pt x="118152" y="96470"/>
                </a:lnTo>
                <a:lnTo>
                  <a:pt x="112447" y="96470"/>
                </a:lnTo>
                <a:lnTo>
                  <a:pt x="108711" y="92767"/>
                </a:lnTo>
                <a:close/>
                <a:moveTo>
                  <a:pt x="120653" y="95302"/>
                </a:moveTo>
                <a:lnTo>
                  <a:pt x="121954" y="95302"/>
                </a:lnTo>
                <a:lnTo>
                  <a:pt x="122755" y="96136"/>
                </a:lnTo>
                <a:lnTo>
                  <a:pt x="122755" y="97938"/>
                </a:lnTo>
                <a:lnTo>
                  <a:pt x="121521" y="96703"/>
                </a:lnTo>
                <a:lnTo>
                  <a:pt x="121254" y="96603"/>
                </a:lnTo>
                <a:lnTo>
                  <a:pt x="119352" y="96603"/>
                </a:lnTo>
                <a:close/>
                <a:moveTo>
                  <a:pt x="123555" y="96136"/>
                </a:moveTo>
                <a:lnTo>
                  <a:pt x="124389" y="95302"/>
                </a:lnTo>
                <a:lnTo>
                  <a:pt x="125657" y="95302"/>
                </a:lnTo>
                <a:lnTo>
                  <a:pt x="126958" y="96603"/>
                </a:lnTo>
                <a:lnTo>
                  <a:pt x="125056" y="96603"/>
                </a:lnTo>
                <a:lnTo>
                  <a:pt x="124790" y="96703"/>
                </a:lnTo>
                <a:lnTo>
                  <a:pt x="123555" y="97938"/>
                </a:lnTo>
                <a:lnTo>
                  <a:pt x="123555" y="96136"/>
                </a:lnTo>
                <a:close/>
                <a:moveTo>
                  <a:pt x="128159" y="94435"/>
                </a:moveTo>
                <a:lnTo>
                  <a:pt x="129860" y="92767"/>
                </a:lnTo>
                <a:lnTo>
                  <a:pt x="137599" y="92767"/>
                </a:lnTo>
                <a:lnTo>
                  <a:pt x="133863" y="96470"/>
                </a:lnTo>
                <a:lnTo>
                  <a:pt x="128159" y="96470"/>
                </a:lnTo>
                <a:lnTo>
                  <a:pt x="128159" y="94435"/>
                </a:lnTo>
                <a:close/>
                <a:moveTo>
                  <a:pt x="147272" y="92767"/>
                </a:moveTo>
                <a:lnTo>
                  <a:pt x="148940" y="94435"/>
                </a:lnTo>
                <a:lnTo>
                  <a:pt x="148940" y="96470"/>
                </a:lnTo>
                <a:lnTo>
                  <a:pt x="143236" y="96470"/>
                </a:lnTo>
                <a:lnTo>
                  <a:pt x="139500" y="92767"/>
                </a:lnTo>
                <a:close/>
                <a:moveTo>
                  <a:pt x="151442" y="95302"/>
                </a:moveTo>
                <a:lnTo>
                  <a:pt x="152743" y="95302"/>
                </a:lnTo>
                <a:lnTo>
                  <a:pt x="153543" y="96136"/>
                </a:lnTo>
                <a:lnTo>
                  <a:pt x="153543" y="97938"/>
                </a:lnTo>
                <a:lnTo>
                  <a:pt x="152309" y="96703"/>
                </a:lnTo>
                <a:lnTo>
                  <a:pt x="152042" y="96603"/>
                </a:lnTo>
                <a:lnTo>
                  <a:pt x="150141" y="96603"/>
                </a:lnTo>
                <a:close/>
                <a:moveTo>
                  <a:pt x="154344" y="96136"/>
                </a:moveTo>
                <a:lnTo>
                  <a:pt x="155178" y="95302"/>
                </a:lnTo>
                <a:lnTo>
                  <a:pt x="156479" y="95302"/>
                </a:lnTo>
                <a:lnTo>
                  <a:pt x="157746" y="96603"/>
                </a:lnTo>
                <a:lnTo>
                  <a:pt x="155845" y="96603"/>
                </a:lnTo>
                <a:lnTo>
                  <a:pt x="155578" y="96703"/>
                </a:lnTo>
                <a:lnTo>
                  <a:pt x="154344" y="97938"/>
                </a:lnTo>
                <a:close/>
                <a:moveTo>
                  <a:pt x="158947" y="94435"/>
                </a:moveTo>
                <a:lnTo>
                  <a:pt x="160649" y="92767"/>
                </a:lnTo>
                <a:lnTo>
                  <a:pt x="168387" y="92767"/>
                </a:lnTo>
                <a:lnTo>
                  <a:pt x="164651" y="96470"/>
                </a:lnTo>
                <a:lnTo>
                  <a:pt x="158947" y="96470"/>
                </a:lnTo>
                <a:lnTo>
                  <a:pt x="158947" y="94435"/>
                </a:lnTo>
                <a:close/>
                <a:moveTo>
                  <a:pt x="178061" y="92767"/>
                </a:moveTo>
                <a:lnTo>
                  <a:pt x="179729" y="94435"/>
                </a:lnTo>
                <a:lnTo>
                  <a:pt x="179729" y="96470"/>
                </a:lnTo>
                <a:lnTo>
                  <a:pt x="174025" y="96470"/>
                </a:lnTo>
                <a:lnTo>
                  <a:pt x="170289" y="92767"/>
                </a:lnTo>
                <a:close/>
                <a:moveTo>
                  <a:pt x="182231" y="95302"/>
                </a:moveTo>
                <a:lnTo>
                  <a:pt x="183532" y="95302"/>
                </a:lnTo>
                <a:lnTo>
                  <a:pt x="184332" y="96136"/>
                </a:lnTo>
                <a:lnTo>
                  <a:pt x="184332" y="97938"/>
                </a:lnTo>
                <a:lnTo>
                  <a:pt x="183098" y="96703"/>
                </a:lnTo>
                <a:lnTo>
                  <a:pt x="182831" y="96603"/>
                </a:lnTo>
                <a:lnTo>
                  <a:pt x="180930" y="96603"/>
                </a:lnTo>
                <a:close/>
                <a:moveTo>
                  <a:pt x="185133" y="96136"/>
                </a:moveTo>
                <a:lnTo>
                  <a:pt x="185967" y="95302"/>
                </a:lnTo>
                <a:lnTo>
                  <a:pt x="187268" y="95302"/>
                </a:lnTo>
                <a:lnTo>
                  <a:pt x="188535" y="96603"/>
                </a:lnTo>
                <a:lnTo>
                  <a:pt x="186667" y="96603"/>
                </a:lnTo>
                <a:lnTo>
                  <a:pt x="186367" y="96703"/>
                </a:lnTo>
                <a:lnTo>
                  <a:pt x="185133" y="97938"/>
                </a:lnTo>
                <a:close/>
                <a:moveTo>
                  <a:pt x="189736" y="94435"/>
                </a:moveTo>
                <a:lnTo>
                  <a:pt x="191437" y="92767"/>
                </a:lnTo>
                <a:lnTo>
                  <a:pt x="199176" y="92767"/>
                </a:lnTo>
                <a:lnTo>
                  <a:pt x="195473" y="96470"/>
                </a:lnTo>
                <a:lnTo>
                  <a:pt x="189736" y="96470"/>
                </a:lnTo>
                <a:lnTo>
                  <a:pt x="189736" y="94435"/>
                </a:lnTo>
                <a:close/>
                <a:moveTo>
                  <a:pt x="208850" y="92767"/>
                </a:moveTo>
                <a:lnTo>
                  <a:pt x="210518" y="94435"/>
                </a:lnTo>
                <a:lnTo>
                  <a:pt x="210518" y="96470"/>
                </a:lnTo>
                <a:lnTo>
                  <a:pt x="204813" y="96470"/>
                </a:lnTo>
                <a:lnTo>
                  <a:pt x="201077" y="92767"/>
                </a:lnTo>
                <a:close/>
                <a:moveTo>
                  <a:pt x="213019" y="95302"/>
                </a:moveTo>
                <a:lnTo>
                  <a:pt x="214320" y="95302"/>
                </a:lnTo>
                <a:lnTo>
                  <a:pt x="215121" y="96136"/>
                </a:lnTo>
                <a:lnTo>
                  <a:pt x="215121" y="97938"/>
                </a:lnTo>
                <a:lnTo>
                  <a:pt x="213887" y="96703"/>
                </a:lnTo>
                <a:lnTo>
                  <a:pt x="213620" y="96603"/>
                </a:lnTo>
                <a:lnTo>
                  <a:pt x="211718" y="96603"/>
                </a:lnTo>
                <a:close/>
                <a:moveTo>
                  <a:pt x="215921" y="96136"/>
                </a:moveTo>
                <a:lnTo>
                  <a:pt x="216755" y="95302"/>
                </a:lnTo>
                <a:lnTo>
                  <a:pt x="218056" y="95302"/>
                </a:lnTo>
                <a:lnTo>
                  <a:pt x="219324" y="96603"/>
                </a:lnTo>
                <a:lnTo>
                  <a:pt x="217456" y="96603"/>
                </a:lnTo>
                <a:lnTo>
                  <a:pt x="217156" y="96703"/>
                </a:lnTo>
                <a:lnTo>
                  <a:pt x="215921" y="97938"/>
                </a:lnTo>
                <a:close/>
                <a:moveTo>
                  <a:pt x="220558" y="94435"/>
                </a:moveTo>
                <a:lnTo>
                  <a:pt x="222226" y="92767"/>
                </a:lnTo>
                <a:lnTo>
                  <a:pt x="229965" y="92767"/>
                </a:lnTo>
                <a:lnTo>
                  <a:pt x="226262" y="96470"/>
                </a:lnTo>
                <a:lnTo>
                  <a:pt x="220525" y="96470"/>
                </a:lnTo>
                <a:lnTo>
                  <a:pt x="220525" y="94435"/>
                </a:lnTo>
                <a:close/>
                <a:moveTo>
                  <a:pt x="222226" y="91967"/>
                </a:moveTo>
                <a:lnTo>
                  <a:pt x="220558" y="90299"/>
                </a:lnTo>
                <a:lnTo>
                  <a:pt x="220558" y="88264"/>
                </a:lnTo>
                <a:lnTo>
                  <a:pt x="226262" y="88264"/>
                </a:lnTo>
                <a:lnTo>
                  <a:pt x="229965" y="91967"/>
                </a:lnTo>
                <a:close/>
                <a:moveTo>
                  <a:pt x="223260" y="77356"/>
                </a:moveTo>
                <a:lnTo>
                  <a:pt x="225128" y="77356"/>
                </a:lnTo>
                <a:lnTo>
                  <a:pt x="226529" y="78791"/>
                </a:lnTo>
                <a:lnTo>
                  <a:pt x="226529" y="80792"/>
                </a:lnTo>
                <a:lnTo>
                  <a:pt x="225228" y="82126"/>
                </a:lnTo>
                <a:lnTo>
                  <a:pt x="225228" y="79324"/>
                </a:lnTo>
                <a:close/>
                <a:moveTo>
                  <a:pt x="227330" y="80025"/>
                </a:moveTo>
                <a:lnTo>
                  <a:pt x="227330" y="78457"/>
                </a:lnTo>
                <a:lnTo>
                  <a:pt x="226229" y="77356"/>
                </a:lnTo>
                <a:lnTo>
                  <a:pt x="229965" y="77356"/>
                </a:lnTo>
                <a:close/>
                <a:moveTo>
                  <a:pt x="230532" y="77923"/>
                </a:moveTo>
                <a:lnTo>
                  <a:pt x="230532" y="81659"/>
                </a:lnTo>
                <a:lnTo>
                  <a:pt x="229431" y="80559"/>
                </a:lnTo>
                <a:lnTo>
                  <a:pt x="229264" y="80559"/>
                </a:lnTo>
                <a:lnTo>
                  <a:pt x="227897" y="80559"/>
                </a:lnTo>
                <a:close/>
                <a:moveTo>
                  <a:pt x="227096" y="81359"/>
                </a:moveTo>
                <a:lnTo>
                  <a:pt x="229097" y="81359"/>
                </a:lnTo>
                <a:lnTo>
                  <a:pt x="230532" y="82794"/>
                </a:lnTo>
                <a:lnTo>
                  <a:pt x="230532" y="84662"/>
                </a:lnTo>
                <a:lnTo>
                  <a:pt x="228564" y="82693"/>
                </a:lnTo>
                <a:lnTo>
                  <a:pt x="228397" y="82693"/>
                </a:lnTo>
                <a:lnTo>
                  <a:pt x="225795" y="82693"/>
                </a:lnTo>
                <a:close/>
                <a:moveTo>
                  <a:pt x="231332" y="77923"/>
                </a:moveTo>
                <a:lnTo>
                  <a:pt x="233968" y="80559"/>
                </a:lnTo>
                <a:lnTo>
                  <a:pt x="232567" y="80559"/>
                </a:lnTo>
                <a:lnTo>
                  <a:pt x="232300" y="80692"/>
                </a:lnTo>
                <a:lnTo>
                  <a:pt x="231332" y="81659"/>
                </a:lnTo>
                <a:lnTo>
                  <a:pt x="231332" y="77923"/>
                </a:lnTo>
                <a:close/>
                <a:moveTo>
                  <a:pt x="229965" y="76589"/>
                </a:moveTo>
                <a:lnTo>
                  <a:pt x="226229" y="76589"/>
                </a:lnTo>
                <a:lnTo>
                  <a:pt x="227229" y="75588"/>
                </a:lnTo>
                <a:lnTo>
                  <a:pt x="227330" y="75321"/>
                </a:lnTo>
                <a:lnTo>
                  <a:pt x="227330" y="73920"/>
                </a:lnTo>
                <a:close/>
                <a:moveTo>
                  <a:pt x="227897" y="73387"/>
                </a:moveTo>
                <a:lnTo>
                  <a:pt x="229431" y="73387"/>
                </a:lnTo>
                <a:lnTo>
                  <a:pt x="230532" y="72286"/>
                </a:lnTo>
                <a:lnTo>
                  <a:pt x="230532" y="76022"/>
                </a:lnTo>
                <a:close/>
                <a:moveTo>
                  <a:pt x="221959" y="73253"/>
                </a:moveTo>
                <a:lnTo>
                  <a:pt x="218657" y="76589"/>
                </a:lnTo>
                <a:lnTo>
                  <a:pt x="216488" y="76589"/>
                </a:lnTo>
                <a:lnTo>
                  <a:pt x="220425" y="72620"/>
                </a:lnTo>
                <a:lnTo>
                  <a:pt x="220425" y="67049"/>
                </a:lnTo>
                <a:lnTo>
                  <a:pt x="221959" y="68583"/>
                </a:lnTo>
                <a:lnTo>
                  <a:pt x="221959" y="73253"/>
                </a:lnTo>
                <a:close/>
                <a:moveTo>
                  <a:pt x="220558" y="63646"/>
                </a:moveTo>
                <a:lnTo>
                  <a:pt x="222226" y="61979"/>
                </a:lnTo>
                <a:lnTo>
                  <a:pt x="229965" y="61979"/>
                </a:lnTo>
                <a:lnTo>
                  <a:pt x="226262" y="65681"/>
                </a:lnTo>
                <a:lnTo>
                  <a:pt x="220525" y="65681"/>
                </a:lnTo>
                <a:lnTo>
                  <a:pt x="220525" y="63646"/>
                </a:lnTo>
                <a:close/>
                <a:moveTo>
                  <a:pt x="222226" y="61178"/>
                </a:moveTo>
                <a:lnTo>
                  <a:pt x="220558" y="59510"/>
                </a:lnTo>
                <a:lnTo>
                  <a:pt x="220558" y="57475"/>
                </a:lnTo>
                <a:lnTo>
                  <a:pt x="226262" y="57475"/>
                </a:lnTo>
                <a:lnTo>
                  <a:pt x="229965" y="61178"/>
                </a:lnTo>
                <a:close/>
                <a:moveTo>
                  <a:pt x="223260" y="46568"/>
                </a:moveTo>
                <a:lnTo>
                  <a:pt x="225128" y="46568"/>
                </a:lnTo>
                <a:lnTo>
                  <a:pt x="226529" y="48002"/>
                </a:lnTo>
                <a:lnTo>
                  <a:pt x="226529" y="50003"/>
                </a:lnTo>
                <a:lnTo>
                  <a:pt x="225228" y="51338"/>
                </a:lnTo>
                <a:lnTo>
                  <a:pt x="225228" y="48536"/>
                </a:lnTo>
                <a:close/>
                <a:moveTo>
                  <a:pt x="227330" y="49236"/>
                </a:moveTo>
                <a:lnTo>
                  <a:pt x="227330" y="47835"/>
                </a:lnTo>
                <a:lnTo>
                  <a:pt x="227229" y="47568"/>
                </a:lnTo>
                <a:lnTo>
                  <a:pt x="226229" y="46568"/>
                </a:lnTo>
                <a:lnTo>
                  <a:pt x="229965" y="46568"/>
                </a:lnTo>
                <a:close/>
                <a:moveTo>
                  <a:pt x="230532" y="47135"/>
                </a:moveTo>
                <a:lnTo>
                  <a:pt x="230532" y="50871"/>
                </a:lnTo>
                <a:lnTo>
                  <a:pt x="229431" y="49770"/>
                </a:lnTo>
                <a:lnTo>
                  <a:pt x="227897" y="49770"/>
                </a:lnTo>
                <a:close/>
                <a:moveTo>
                  <a:pt x="227096" y="50570"/>
                </a:moveTo>
                <a:lnTo>
                  <a:pt x="229097" y="50570"/>
                </a:lnTo>
                <a:lnTo>
                  <a:pt x="230532" y="52005"/>
                </a:lnTo>
                <a:lnTo>
                  <a:pt x="230532" y="53873"/>
                </a:lnTo>
                <a:lnTo>
                  <a:pt x="228564" y="51905"/>
                </a:lnTo>
                <a:lnTo>
                  <a:pt x="225762" y="51905"/>
                </a:lnTo>
                <a:close/>
                <a:moveTo>
                  <a:pt x="231332" y="47135"/>
                </a:moveTo>
                <a:lnTo>
                  <a:pt x="233968" y="49770"/>
                </a:lnTo>
                <a:lnTo>
                  <a:pt x="232567" y="49770"/>
                </a:lnTo>
                <a:lnTo>
                  <a:pt x="232300" y="49903"/>
                </a:lnTo>
                <a:lnTo>
                  <a:pt x="231332" y="50871"/>
                </a:lnTo>
                <a:lnTo>
                  <a:pt x="231332" y="47135"/>
                </a:lnTo>
                <a:close/>
                <a:moveTo>
                  <a:pt x="229965" y="45800"/>
                </a:moveTo>
                <a:lnTo>
                  <a:pt x="226229" y="45800"/>
                </a:lnTo>
                <a:lnTo>
                  <a:pt x="227330" y="44700"/>
                </a:lnTo>
                <a:lnTo>
                  <a:pt x="227330" y="43132"/>
                </a:lnTo>
                <a:close/>
                <a:moveTo>
                  <a:pt x="227897" y="42598"/>
                </a:moveTo>
                <a:lnTo>
                  <a:pt x="229264" y="42598"/>
                </a:lnTo>
                <a:lnTo>
                  <a:pt x="229431" y="42598"/>
                </a:lnTo>
                <a:lnTo>
                  <a:pt x="230532" y="41497"/>
                </a:lnTo>
                <a:lnTo>
                  <a:pt x="230532" y="45233"/>
                </a:lnTo>
                <a:close/>
                <a:moveTo>
                  <a:pt x="221959" y="42465"/>
                </a:moveTo>
                <a:lnTo>
                  <a:pt x="218657" y="45800"/>
                </a:lnTo>
                <a:lnTo>
                  <a:pt x="216488" y="45800"/>
                </a:lnTo>
                <a:lnTo>
                  <a:pt x="220425" y="41831"/>
                </a:lnTo>
                <a:lnTo>
                  <a:pt x="220425" y="36260"/>
                </a:lnTo>
                <a:lnTo>
                  <a:pt x="221959" y="37795"/>
                </a:lnTo>
                <a:lnTo>
                  <a:pt x="221959" y="42465"/>
                </a:lnTo>
                <a:close/>
                <a:moveTo>
                  <a:pt x="220558" y="32858"/>
                </a:moveTo>
                <a:lnTo>
                  <a:pt x="222226" y="31190"/>
                </a:lnTo>
                <a:lnTo>
                  <a:pt x="229965" y="31190"/>
                </a:lnTo>
                <a:lnTo>
                  <a:pt x="226262" y="34893"/>
                </a:lnTo>
                <a:lnTo>
                  <a:pt x="220525" y="34893"/>
                </a:lnTo>
                <a:lnTo>
                  <a:pt x="220525" y="32858"/>
                </a:lnTo>
                <a:close/>
                <a:moveTo>
                  <a:pt x="222226" y="30389"/>
                </a:moveTo>
                <a:lnTo>
                  <a:pt x="220558" y="28721"/>
                </a:lnTo>
                <a:lnTo>
                  <a:pt x="220558" y="26687"/>
                </a:lnTo>
                <a:lnTo>
                  <a:pt x="226262" y="26687"/>
                </a:lnTo>
                <a:lnTo>
                  <a:pt x="229965" y="30389"/>
                </a:lnTo>
                <a:lnTo>
                  <a:pt x="222226" y="30389"/>
                </a:lnTo>
                <a:close/>
                <a:moveTo>
                  <a:pt x="219657" y="25786"/>
                </a:moveTo>
                <a:lnTo>
                  <a:pt x="217623" y="25786"/>
                </a:lnTo>
                <a:lnTo>
                  <a:pt x="215921" y="24085"/>
                </a:lnTo>
                <a:lnTo>
                  <a:pt x="215921" y="16346"/>
                </a:lnTo>
                <a:lnTo>
                  <a:pt x="219657" y="20049"/>
                </a:lnTo>
                <a:lnTo>
                  <a:pt x="219657" y="25786"/>
                </a:lnTo>
                <a:close/>
                <a:moveTo>
                  <a:pt x="215121" y="24085"/>
                </a:moveTo>
                <a:lnTo>
                  <a:pt x="213453" y="25786"/>
                </a:lnTo>
                <a:lnTo>
                  <a:pt x="211418" y="25786"/>
                </a:lnTo>
                <a:lnTo>
                  <a:pt x="211418" y="20049"/>
                </a:lnTo>
                <a:lnTo>
                  <a:pt x="215121" y="16346"/>
                </a:lnTo>
                <a:lnTo>
                  <a:pt x="215121" y="24085"/>
                </a:lnTo>
                <a:close/>
                <a:moveTo>
                  <a:pt x="202679" y="21083"/>
                </a:moveTo>
                <a:lnTo>
                  <a:pt x="202512" y="21083"/>
                </a:lnTo>
                <a:lnTo>
                  <a:pt x="200544" y="23051"/>
                </a:lnTo>
                <a:lnTo>
                  <a:pt x="200544" y="21216"/>
                </a:lnTo>
                <a:lnTo>
                  <a:pt x="201945" y="19782"/>
                </a:lnTo>
                <a:lnTo>
                  <a:pt x="203979" y="19782"/>
                </a:lnTo>
                <a:lnTo>
                  <a:pt x="205280" y="21083"/>
                </a:lnTo>
                <a:close/>
                <a:moveTo>
                  <a:pt x="203746" y="18447"/>
                </a:moveTo>
                <a:lnTo>
                  <a:pt x="201077" y="15779"/>
                </a:lnTo>
                <a:lnTo>
                  <a:pt x="204847" y="15779"/>
                </a:lnTo>
                <a:lnTo>
                  <a:pt x="203746" y="16880"/>
                </a:lnTo>
                <a:lnTo>
                  <a:pt x="203746" y="18447"/>
                </a:lnTo>
                <a:close/>
                <a:moveTo>
                  <a:pt x="200544" y="14445"/>
                </a:moveTo>
                <a:lnTo>
                  <a:pt x="200544" y="10709"/>
                </a:lnTo>
                <a:lnTo>
                  <a:pt x="201644" y="11776"/>
                </a:lnTo>
                <a:lnTo>
                  <a:pt x="203179" y="11776"/>
                </a:lnTo>
                <a:close/>
                <a:moveTo>
                  <a:pt x="199743" y="14445"/>
                </a:moveTo>
                <a:lnTo>
                  <a:pt x="197108" y="11776"/>
                </a:lnTo>
                <a:lnTo>
                  <a:pt x="198476" y="11776"/>
                </a:lnTo>
                <a:lnTo>
                  <a:pt x="198776" y="11676"/>
                </a:lnTo>
                <a:lnTo>
                  <a:pt x="199743" y="10709"/>
                </a:lnTo>
                <a:lnTo>
                  <a:pt x="199743" y="14445"/>
                </a:lnTo>
                <a:close/>
                <a:moveTo>
                  <a:pt x="199176" y="15779"/>
                </a:moveTo>
                <a:lnTo>
                  <a:pt x="196541" y="18414"/>
                </a:lnTo>
                <a:lnTo>
                  <a:pt x="196541" y="16880"/>
                </a:lnTo>
                <a:lnTo>
                  <a:pt x="195440" y="15779"/>
                </a:lnTo>
                <a:close/>
                <a:moveTo>
                  <a:pt x="199743" y="16346"/>
                </a:moveTo>
                <a:lnTo>
                  <a:pt x="199743" y="20082"/>
                </a:lnTo>
                <a:lnTo>
                  <a:pt x="198776" y="19115"/>
                </a:lnTo>
                <a:lnTo>
                  <a:pt x="198476" y="18981"/>
                </a:lnTo>
                <a:lnTo>
                  <a:pt x="197108" y="18981"/>
                </a:lnTo>
                <a:close/>
                <a:moveTo>
                  <a:pt x="188869" y="25786"/>
                </a:moveTo>
                <a:lnTo>
                  <a:pt x="186801" y="25786"/>
                </a:lnTo>
                <a:lnTo>
                  <a:pt x="185133" y="24085"/>
                </a:lnTo>
                <a:lnTo>
                  <a:pt x="185133" y="16346"/>
                </a:lnTo>
                <a:lnTo>
                  <a:pt x="188869" y="20049"/>
                </a:lnTo>
                <a:lnTo>
                  <a:pt x="188869" y="25786"/>
                </a:lnTo>
                <a:close/>
                <a:moveTo>
                  <a:pt x="184332" y="24085"/>
                </a:moveTo>
                <a:lnTo>
                  <a:pt x="182664" y="25786"/>
                </a:lnTo>
                <a:lnTo>
                  <a:pt x="180629" y="25786"/>
                </a:lnTo>
                <a:lnTo>
                  <a:pt x="180629" y="20049"/>
                </a:lnTo>
                <a:lnTo>
                  <a:pt x="184332" y="16346"/>
                </a:lnTo>
                <a:lnTo>
                  <a:pt x="184332" y="24085"/>
                </a:lnTo>
                <a:close/>
                <a:moveTo>
                  <a:pt x="171723" y="21083"/>
                </a:moveTo>
                <a:lnTo>
                  <a:pt x="169755" y="23051"/>
                </a:lnTo>
                <a:lnTo>
                  <a:pt x="169755" y="21216"/>
                </a:lnTo>
                <a:lnTo>
                  <a:pt x="171156" y="19782"/>
                </a:lnTo>
                <a:lnTo>
                  <a:pt x="173157" y="19782"/>
                </a:lnTo>
                <a:lnTo>
                  <a:pt x="174492" y="21083"/>
                </a:lnTo>
                <a:close/>
                <a:moveTo>
                  <a:pt x="172957" y="18447"/>
                </a:moveTo>
                <a:lnTo>
                  <a:pt x="170289" y="15779"/>
                </a:lnTo>
                <a:lnTo>
                  <a:pt x="174025" y="15779"/>
                </a:lnTo>
                <a:lnTo>
                  <a:pt x="172957" y="16880"/>
                </a:lnTo>
                <a:lnTo>
                  <a:pt x="172957" y="18447"/>
                </a:lnTo>
                <a:close/>
                <a:moveTo>
                  <a:pt x="169755" y="14445"/>
                </a:moveTo>
                <a:lnTo>
                  <a:pt x="169755" y="10709"/>
                </a:lnTo>
                <a:lnTo>
                  <a:pt x="170722" y="11676"/>
                </a:lnTo>
                <a:lnTo>
                  <a:pt x="170989" y="11809"/>
                </a:lnTo>
                <a:lnTo>
                  <a:pt x="172390" y="11809"/>
                </a:lnTo>
                <a:close/>
                <a:moveTo>
                  <a:pt x="168954" y="14445"/>
                </a:moveTo>
                <a:lnTo>
                  <a:pt x="166319" y="11776"/>
                </a:lnTo>
                <a:lnTo>
                  <a:pt x="167854" y="11776"/>
                </a:lnTo>
                <a:lnTo>
                  <a:pt x="168954" y="10709"/>
                </a:lnTo>
                <a:close/>
                <a:moveTo>
                  <a:pt x="168387" y="15779"/>
                </a:moveTo>
                <a:lnTo>
                  <a:pt x="165752" y="18414"/>
                </a:lnTo>
                <a:lnTo>
                  <a:pt x="165752" y="16880"/>
                </a:lnTo>
                <a:lnTo>
                  <a:pt x="164651" y="15779"/>
                </a:lnTo>
                <a:close/>
                <a:moveTo>
                  <a:pt x="165519" y="19782"/>
                </a:moveTo>
                <a:lnTo>
                  <a:pt x="167520" y="19782"/>
                </a:lnTo>
                <a:lnTo>
                  <a:pt x="168954" y="21216"/>
                </a:lnTo>
                <a:lnTo>
                  <a:pt x="168954" y="23051"/>
                </a:lnTo>
                <a:lnTo>
                  <a:pt x="166986" y="21083"/>
                </a:lnTo>
                <a:lnTo>
                  <a:pt x="166820" y="21083"/>
                </a:lnTo>
                <a:lnTo>
                  <a:pt x="164218" y="21083"/>
                </a:lnTo>
                <a:close/>
                <a:moveTo>
                  <a:pt x="163417" y="21883"/>
                </a:moveTo>
                <a:lnTo>
                  <a:pt x="166653" y="21883"/>
                </a:lnTo>
                <a:lnTo>
                  <a:pt x="168954" y="24185"/>
                </a:lnTo>
                <a:lnTo>
                  <a:pt x="168954" y="26553"/>
                </a:lnTo>
                <a:lnTo>
                  <a:pt x="165952" y="23551"/>
                </a:lnTo>
                <a:lnTo>
                  <a:pt x="165786" y="23551"/>
                </a:lnTo>
                <a:lnTo>
                  <a:pt x="161716" y="23551"/>
                </a:lnTo>
                <a:close/>
                <a:moveTo>
                  <a:pt x="160949" y="24352"/>
                </a:moveTo>
                <a:lnTo>
                  <a:pt x="165619" y="24352"/>
                </a:lnTo>
                <a:lnTo>
                  <a:pt x="168954" y="27654"/>
                </a:lnTo>
                <a:lnTo>
                  <a:pt x="168954" y="29822"/>
                </a:lnTo>
                <a:lnTo>
                  <a:pt x="164985" y="25886"/>
                </a:lnTo>
                <a:lnTo>
                  <a:pt x="164852" y="25886"/>
                </a:lnTo>
                <a:lnTo>
                  <a:pt x="159414" y="25886"/>
                </a:lnTo>
                <a:close/>
                <a:moveTo>
                  <a:pt x="158047" y="25786"/>
                </a:moveTo>
                <a:lnTo>
                  <a:pt x="156012" y="25786"/>
                </a:lnTo>
                <a:lnTo>
                  <a:pt x="154344" y="24085"/>
                </a:lnTo>
                <a:lnTo>
                  <a:pt x="154344" y="16346"/>
                </a:lnTo>
                <a:lnTo>
                  <a:pt x="158047" y="20049"/>
                </a:lnTo>
                <a:lnTo>
                  <a:pt x="158047" y="25786"/>
                </a:lnTo>
                <a:close/>
                <a:moveTo>
                  <a:pt x="153543" y="24085"/>
                </a:moveTo>
                <a:lnTo>
                  <a:pt x="151876" y="25786"/>
                </a:lnTo>
                <a:lnTo>
                  <a:pt x="149841" y="25786"/>
                </a:lnTo>
                <a:lnTo>
                  <a:pt x="149841" y="20049"/>
                </a:lnTo>
                <a:lnTo>
                  <a:pt x="153543" y="16346"/>
                </a:lnTo>
                <a:lnTo>
                  <a:pt x="153543" y="24085"/>
                </a:lnTo>
                <a:close/>
                <a:moveTo>
                  <a:pt x="141068" y="21083"/>
                </a:moveTo>
                <a:lnTo>
                  <a:pt x="140901" y="21083"/>
                </a:lnTo>
                <a:lnTo>
                  <a:pt x="138933" y="23051"/>
                </a:lnTo>
                <a:lnTo>
                  <a:pt x="138933" y="21216"/>
                </a:lnTo>
                <a:lnTo>
                  <a:pt x="140367" y="19782"/>
                </a:lnTo>
                <a:lnTo>
                  <a:pt x="142369" y="19782"/>
                </a:lnTo>
                <a:lnTo>
                  <a:pt x="143703" y="21083"/>
                </a:lnTo>
                <a:close/>
                <a:moveTo>
                  <a:pt x="142135" y="18447"/>
                </a:moveTo>
                <a:lnTo>
                  <a:pt x="139500" y="15779"/>
                </a:lnTo>
                <a:lnTo>
                  <a:pt x="143236" y="15779"/>
                </a:lnTo>
                <a:lnTo>
                  <a:pt x="142135" y="16880"/>
                </a:lnTo>
                <a:lnTo>
                  <a:pt x="142135" y="18447"/>
                </a:lnTo>
                <a:close/>
                <a:moveTo>
                  <a:pt x="138933" y="14445"/>
                </a:moveTo>
                <a:lnTo>
                  <a:pt x="138933" y="10709"/>
                </a:lnTo>
                <a:lnTo>
                  <a:pt x="140034" y="11776"/>
                </a:lnTo>
                <a:lnTo>
                  <a:pt x="141602" y="11776"/>
                </a:lnTo>
                <a:close/>
                <a:moveTo>
                  <a:pt x="138166" y="14445"/>
                </a:moveTo>
                <a:lnTo>
                  <a:pt x="135531" y="11776"/>
                </a:lnTo>
                <a:lnTo>
                  <a:pt x="136898" y="11776"/>
                </a:lnTo>
                <a:lnTo>
                  <a:pt x="137165" y="11676"/>
                </a:lnTo>
                <a:lnTo>
                  <a:pt x="138166" y="10709"/>
                </a:lnTo>
                <a:lnTo>
                  <a:pt x="138166" y="14445"/>
                </a:lnTo>
                <a:close/>
                <a:moveTo>
                  <a:pt x="137599" y="15779"/>
                </a:moveTo>
                <a:lnTo>
                  <a:pt x="134964" y="18414"/>
                </a:lnTo>
                <a:lnTo>
                  <a:pt x="134964" y="16880"/>
                </a:lnTo>
                <a:lnTo>
                  <a:pt x="133863" y="15779"/>
                </a:lnTo>
                <a:close/>
                <a:moveTo>
                  <a:pt x="138166" y="16346"/>
                </a:moveTo>
                <a:lnTo>
                  <a:pt x="138166" y="20082"/>
                </a:lnTo>
                <a:lnTo>
                  <a:pt x="137165" y="19115"/>
                </a:lnTo>
                <a:lnTo>
                  <a:pt x="136898" y="18981"/>
                </a:lnTo>
                <a:lnTo>
                  <a:pt x="135531" y="18981"/>
                </a:lnTo>
                <a:close/>
                <a:moveTo>
                  <a:pt x="127258" y="25786"/>
                </a:moveTo>
                <a:lnTo>
                  <a:pt x="125223" y="25786"/>
                </a:lnTo>
                <a:lnTo>
                  <a:pt x="123555" y="24085"/>
                </a:lnTo>
                <a:lnTo>
                  <a:pt x="123555" y="16346"/>
                </a:lnTo>
                <a:lnTo>
                  <a:pt x="127258" y="20049"/>
                </a:lnTo>
                <a:close/>
                <a:moveTo>
                  <a:pt x="122755" y="24085"/>
                </a:moveTo>
                <a:lnTo>
                  <a:pt x="121087" y="25786"/>
                </a:lnTo>
                <a:lnTo>
                  <a:pt x="119052" y="25786"/>
                </a:lnTo>
                <a:lnTo>
                  <a:pt x="119052" y="20049"/>
                </a:lnTo>
                <a:lnTo>
                  <a:pt x="122755" y="16346"/>
                </a:lnTo>
                <a:close/>
                <a:moveTo>
                  <a:pt x="110112" y="21083"/>
                </a:moveTo>
                <a:lnTo>
                  <a:pt x="108144" y="23051"/>
                </a:lnTo>
                <a:lnTo>
                  <a:pt x="108144" y="21216"/>
                </a:lnTo>
                <a:lnTo>
                  <a:pt x="109579" y="19782"/>
                </a:lnTo>
                <a:lnTo>
                  <a:pt x="111580" y="19782"/>
                </a:lnTo>
                <a:lnTo>
                  <a:pt x="112914" y="21083"/>
                </a:lnTo>
                <a:close/>
                <a:moveTo>
                  <a:pt x="111347" y="18447"/>
                </a:moveTo>
                <a:lnTo>
                  <a:pt x="108711" y="15779"/>
                </a:lnTo>
                <a:lnTo>
                  <a:pt x="112447" y="15779"/>
                </a:lnTo>
                <a:lnTo>
                  <a:pt x="111347" y="16880"/>
                </a:lnTo>
                <a:close/>
                <a:moveTo>
                  <a:pt x="108144" y="14445"/>
                </a:moveTo>
                <a:lnTo>
                  <a:pt x="108144" y="10709"/>
                </a:lnTo>
                <a:lnTo>
                  <a:pt x="109145" y="11676"/>
                </a:lnTo>
                <a:lnTo>
                  <a:pt x="109412" y="11809"/>
                </a:lnTo>
                <a:lnTo>
                  <a:pt x="110813" y="11809"/>
                </a:lnTo>
                <a:close/>
                <a:moveTo>
                  <a:pt x="107377" y="14445"/>
                </a:moveTo>
                <a:lnTo>
                  <a:pt x="104709" y="11776"/>
                </a:lnTo>
                <a:lnTo>
                  <a:pt x="106276" y="11776"/>
                </a:lnTo>
                <a:lnTo>
                  <a:pt x="107377" y="10709"/>
                </a:lnTo>
                <a:close/>
                <a:moveTo>
                  <a:pt x="106810" y="15779"/>
                </a:moveTo>
                <a:lnTo>
                  <a:pt x="104175" y="18414"/>
                </a:lnTo>
                <a:lnTo>
                  <a:pt x="104175" y="16880"/>
                </a:lnTo>
                <a:lnTo>
                  <a:pt x="103074" y="15779"/>
                </a:lnTo>
                <a:close/>
                <a:moveTo>
                  <a:pt x="103941" y="19782"/>
                </a:moveTo>
                <a:lnTo>
                  <a:pt x="105943" y="19782"/>
                </a:lnTo>
                <a:lnTo>
                  <a:pt x="107344" y="21216"/>
                </a:lnTo>
                <a:lnTo>
                  <a:pt x="107344" y="23051"/>
                </a:lnTo>
                <a:lnTo>
                  <a:pt x="105376" y="21083"/>
                </a:lnTo>
                <a:lnTo>
                  <a:pt x="105242" y="21083"/>
                </a:lnTo>
                <a:lnTo>
                  <a:pt x="102607" y="21083"/>
                </a:lnTo>
                <a:close/>
                <a:moveTo>
                  <a:pt x="101840" y="21883"/>
                </a:moveTo>
                <a:lnTo>
                  <a:pt x="105076" y="21883"/>
                </a:lnTo>
                <a:lnTo>
                  <a:pt x="107377" y="24185"/>
                </a:lnTo>
                <a:lnTo>
                  <a:pt x="107377" y="26553"/>
                </a:lnTo>
                <a:lnTo>
                  <a:pt x="104375" y="23551"/>
                </a:lnTo>
                <a:lnTo>
                  <a:pt x="104208" y="23551"/>
                </a:lnTo>
                <a:lnTo>
                  <a:pt x="100139" y="23551"/>
                </a:lnTo>
                <a:close/>
                <a:moveTo>
                  <a:pt x="99371" y="24352"/>
                </a:moveTo>
                <a:lnTo>
                  <a:pt x="104041" y="24352"/>
                </a:lnTo>
                <a:lnTo>
                  <a:pt x="107377" y="27654"/>
                </a:lnTo>
                <a:lnTo>
                  <a:pt x="107377" y="29822"/>
                </a:lnTo>
                <a:lnTo>
                  <a:pt x="103408" y="25886"/>
                </a:lnTo>
                <a:lnTo>
                  <a:pt x="103241" y="25886"/>
                </a:lnTo>
                <a:lnTo>
                  <a:pt x="97837" y="25886"/>
                </a:lnTo>
                <a:close/>
                <a:moveTo>
                  <a:pt x="96469" y="25786"/>
                </a:moveTo>
                <a:lnTo>
                  <a:pt x="94435" y="25786"/>
                </a:lnTo>
                <a:lnTo>
                  <a:pt x="92767" y="24085"/>
                </a:lnTo>
                <a:lnTo>
                  <a:pt x="92767" y="16346"/>
                </a:lnTo>
                <a:lnTo>
                  <a:pt x="96469" y="20082"/>
                </a:lnTo>
                <a:close/>
                <a:moveTo>
                  <a:pt x="91966" y="24085"/>
                </a:moveTo>
                <a:lnTo>
                  <a:pt x="90298" y="25786"/>
                </a:lnTo>
                <a:lnTo>
                  <a:pt x="88264" y="25786"/>
                </a:lnTo>
                <a:lnTo>
                  <a:pt x="88264" y="20049"/>
                </a:lnTo>
                <a:lnTo>
                  <a:pt x="91966" y="16346"/>
                </a:lnTo>
                <a:close/>
                <a:moveTo>
                  <a:pt x="79491" y="21083"/>
                </a:moveTo>
                <a:lnTo>
                  <a:pt x="79324" y="21083"/>
                </a:lnTo>
                <a:lnTo>
                  <a:pt x="77356" y="23051"/>
                </a:lnTo>
                <a:lnTo>
                  <a:pt x="77356" y="21216"/>
                </a:lnTo>
                <a:lnTo>
                  <a:pt x="78790" y="19782"/>
                </a:lnTo>
                <a:lnTo>
                  <a:pt x="80792" y="19782"/>
                </a:lnTo>
                <a:lnTo>
                  <a:pt x="82126" y="21083"/>
                </a:lnTo>
                <a:close/>
                <a:moveTo>
                  <a:pt x="80558" y="18447"/>
                </a:moveTo>
                <a:lnTo>
                  <a:pt x="77923" y="15779"/>
                </a:lnTo>
                <a:lnTo>
                  <a:pt x="81659" y="15779"/>
                </a:lnTo>
                <a:lnTo>
                  <a:pt x="80558" y="16880"/>
                </a:lnTo>
                <a:close/>
                <a:moveTo>
                  <a:pt x="77356" y="14445"/>
                </a:moveTo>
                <a:lnTo>
                  <a:pt x="77356" y="10709"/>
                </a:lnTo>
                <a:lnTo>
                  <a:pt x="78457" y="11776"/>
                </a:lnTo>
                <a:lnTo>
                  <a:pt x="80024" y="11776"/>
                </a:lnTo>
                <a:close/>
                <a:moveTo>
                  <a:pt x="76589" y="14445"/>
                </a:moveTo>
                <a:lnTo>
                  <a:pt x="73920" y="11776"/>
                </a:lnTo>
                <a:lnTo>
                  <a:pt x="75321" y="11776"/>
                </a:lnTo>
                <a:lnTo>
                  <a:pt x="75588" y="11676"/>
                </a:lnTo>
                <a:lnTo>
                  <a:pt x="76555" y="10709"/>
                </a:lnTo>
                <a:lnTo>
                  <a:pt x="76555" y="14445"/>
                </a:lnTo>
                <a:close/>
                <a:moveTo>
                  <a:pt x="76021" y="15779"/>
                </a:moveTo>
                <a:lnTo>
                  <a:pt x="73386" y="18414"/>
                </a:lnTo>
                <a:lnTo>
                  <a:pt x="73386" y="16880"/>
                </a:lnTo>
                <a:lnTo>
                  <a:pt x="72285" y="15779"/>
                </a:lnTo>
                <a:close/>
                <a:moveTo>
                  <a:pt x="76589" y="16346"/>
                </a:moveTo>
                <a:lnTo>
                  <a:pt x="76589" y="20082"/>
                </a:lnTo>
                <a:lnTo>
                  <a:pt x="75588" y="19115"/>
                </a:lnTo>
                <a:lnTo>
                  <a:pt x="75321" y="18981"/>
                </a:lnTo>
                <a:lnTo>
                  <a:pt x="73920" y="18981"/>
                </a:lnTo>
                <a:close/>
                <a:moveTo>
                  <a:pt x="65681" y="25786"/>
                </a:moveTo>
                <a:lnTo>
                  <a:pt x="63646" y="25786"/>
                </a:lnTo>
                <a:lnTo>
                  <a:pt x="61978" y="24085"/>
                </a:lnTo>
                <a:lnTo>
                  <a:pt x="61978" y="16346"/>
                </a:lnTo>
                <a:lnTo>
                  <a:pt x="65681" y="20049"/>
                </a:lnTo>
                <a:close/>
                <a:moveTo>
                  <a:pt x="61178" y="24085"/>
                </a:moveTo>
                <a:lnTo>
                  <a:pt x="59510" y="25786"/>
                </a:lnTo>
                <a:lnTo>
                  <a:pt x="57475" y="25786"/>
                </a:lnTo>
                <a:lnTo>
                  <a:pt x="57475" y="20049"/>
                </a:lnTo>
                <a:lnTo>
                  <a:pt x="61178" y="16346"/>
                </a:lnTo>
                <a:close/>
                <a:moveTo>
                  <a:pt x="48535" y="21083"/>
                </a:moveTo>
                <a:lnTo>
                  <a:pt x="46567" y="23051"/>
                </a:lnTo>
                <a:lnTo>
                  <a:pt x="46567" y="21216"/>
                </a:lnTo>
                <a:lnTo>
                  <a:pt x="48001" y="19782"/>
                </a:lnTo>
                <a:lnTo>
                  <a:pt x="50003" y="19782"/>
                </a:lnTo>
                <a:lnTo>
                  <a:pt x="51337" y="21083"/>
                </a:lnTo>
                <a:close/>
                <a:moveTo>
                  <a:pt x="49769" y="18447"/>
                </a:moveTo>
                <a:lnTo>
                  <a:pt x="47134" y="15779"/>
                </a:lnTo>
                <a:lnTo>
                  <a:pt x="50870" y="15779"/>
                </a:lnTo>
                <a:lnTo>
                  <a:pt x="49769" y="16880"/>
                </a:lnTo>
                <a:close/>
                <a:moveTo>
                  <a:pt x="46567" y="14445"/>
                </a:moveTo>
                <a:lnTo>
                  <a:pt x="46567" y="10709"/>
                </a:lnTo>
                <a:lnTo>
                  <a:pt x="47534" y="11676"/>
                </a:lnTo>
                <a:lnTo>
                  <a:pt x="47835" y="11809"/>
                </a:lnTo>
                <a:lnTo>
                  <a:pt x="49202" y="11809"/>
                </a:lnTo>
                <a:close/>
                <a:moveTo>
                  <a:pt x="45767" y="14445"/>
                </a:moveTo>
                <a:lnTo>
                  <a:pt x="43131" y="11776"/>
                </a:lnTo>
                <a:lnTo>
                  <a:pt x="44699" y="11776"/>
                </a:lnTo>
                <a:lnTo>
                  <a:pt x="45767" y="10709"/>
                </a:lnTo>
                <a:close/>
                <a:moveTo>
                  <a:pt x="45233" y="15779"/>
                </a:moveTo>
                <a:lnTo>
                  <a:pt x="42564" y="18414"/>
                </a:lnTo>
                <a:lnTo>
                  <a:pt x="42564" y="16880"/>
                </a:lnTo>
                <a:lnTo>
                  <a:pt x="41497" y="15779"/>
                </a:lnTo>
                <a:close/>
                <a:moveTo>
                  <a:pt x="42364" y="19782"/>
                </a:moveTo>
                <a:lnTo>
                  <a:pt x="44366" y="19782"/>
                </a:lnTo>
                <a:lnTo>
                  <a:pt x="45767" y="21216"/>
                </a:lnTo>
                <a:lnTo>
                  <a:pt x="45767" y="23051"/>
                </a:lnTo>
                <a:lnTo>
                  <a:pt x="43798" y="21083"/>
                </a:lnTo>
                <a:lnTo>
                  <a:pt x="43665" y="21083"/>
                </a:lnTo>
                <a:lnTo>
                  <a:pt x="41030" y="21083"/>
                </a:lnTo>
                <a:close/>
                <a:moveTo>
                  <a:pt x="40229" y="21883"/>
                </a:moveTo>
                <a:lnTo>
                  <a:pt x="43498" y="21883"/>
                </a:lnTo>
                <a:lnTo>
                  <a:pt x="45767" y="24185"/>
                </a:lnTo>
                <a:lnTo>
                  <a:pt x="45767" y="26553"/>
                </a:lnTo>
                <a:lnTo>
                  <a:pt x="42798" y="23551"/>
                </a:lnTo>
                <a:lnTo>
                  <a:pt x="42631" y="23551"/>
                </a:lnTo>
                <a:lnTo>
                  <a:pt x="38561" y="23551"/>
                </a:lnTo>
                <a:close/>
                <a:moveTo>
                  <a:pt x="37761" y="24352"/>
                </a:moveTo>
                <a:lnTo>
                  <a:pt x="42464" y="24352"/>
                </a:lnTo>
                <a:lnTo>
                  <a:pt x="45767" y="27654"/>
                </a:lnTo>
                <a:lnTo>
                  <a:pt x="45767" y="29822"/>
                </a:lnTo>
                <a:lnTo>
                  <a:pt x="41830" y="25886"/>
                </a:lnTo>
                <a:lnTo>
                  <a:pt x="41664" y="25886"/>
                </a:lnTo>
                <a:lnTo>
                  <a:pt x="36260" y="25886"/>
                </a:lnTo>
                <a:close/>
                <a:moveTo>
                  <a:pt x="34892" y="25786"/>
                </a:moveTo>
                <a:lnTo>
                  <a:pt x="32857" y="25786"/>
                </a:lnTo>
                <a:lnTo>
                  <a:pt x="31189" y="24085"/>
                </a:lnTo>
                <a:lnTo>
                  <a:pt x="31189" y="16346"/>
                </a:lnTo>
                <a:lnTo>
                  <a:pt x="34892" y="20049"/>
                </a:lnTo>
                <a:close/>
                <a:moveTo>
                  <a:pt x="30389" y="24085"/>
                </a:moveTo>
                <a:lnTo>
                  <a:pt x="28721" y="25786"/>
                </a:lnTo>
                <a:lnTo>
                  <a:pt x="26653" y="25786"/>
                </a:lnTo>
                <a:lnTo>
                  <a:pt x="26653" y="20049"/>
                </a:lnTo>
                <a:lnTo>
                  <a:pt x="30389" y="16346"/>
                </a:lnTo>
                <a:lnTo>
                  <a:pt x="30389" y="24085"/>
                </a:lnTo>
                <a:close/>
                <a:moveTo>
                  <a:pt x="19748" y="35693"/>
                </a:moveTo>
                <a:lnTo>
                  <a:pt x="19881" y="35693"/>
                </a:lnTo>
                <a:lnTo>
                  <a:pt x="25319" y="35693"/>
                </a:lnTo>
                <a:lnTo>
                  <a:pt x="23784" y="37228"/>
                </a:lnTo>
                <a:lnTo>
                  <a:pt x="19081" y="37228"/>
                </a:lnTo>
                <a:lnTo>
                  <a:pt x="15778" y="33892"/>
                </a:lnTo>
                <a:lnTo>
                  <a:pt x="15778" y="31757"/>
                </a:lnTo>
                <a:close/>
                <a:moveTo>
                  <a:pt x="18781" y="38028"/>
                </a:moveTo>
                <a:lnTo>
                  <a:pt x="18947" y="38028"/>
                </a:lnTo>
                <a:lnTo>
                  <a:pt x="22984" y="38028"/>
                </a:lnTo>
                <a:lnTo>
                  <a:pt x="21316" y="39696"/>
                </a:lnTo>
                <a:lnTo>
                  <a:pt x="18080" y="39696"/>
                </a:lnTo>
                <a:lnTo>
                  <a:pt x="15778" y="37394"/>
                </a:lnTo>
                <a:lnTo>
                  <a:pt x="15778" y="35026"/>
                </a:lnTo>
                <a:close/>
                <a:moveTo>
                  <a:pt x="14978" y="40363"/>
                </a:moveTo>
                <a:lnTo>
                  <a:pt x="13577" y="41797"/>
                </a:lnTo>
                <a:lnTo>
                  <a:pt x="11542" y="41797"/>
                </a:lnTo>
                <a:lnTo>
                  <a:pt x="10241" y="40463"/>
                </a:lnTo>
                <a:lnTo>
                  <a:pt x="13010" y="40463"/>
                </a:lnTo>
                <a:lnTo>
                  <a:pt x="14978" y="38495"/>
                </a:lnTo>
                <a:lnTo>
                  <a:pt x="14978" y="40363"/>
                </a:lnTo>
                <a:close/>
                <a:moveTo>
                  <a:pt x="11776" y="43132"/>
                </a:moveTo>
                <a:lnTo>
                  <a:pt x="14411" y="45800"/>
                </a:lnTo>
                <a:lnTo>
                  <a:pt x="10675" y="45800"/>
                </a:lnTo>
                <a:lnTo>
                  <a:pt x="11776" y="44700"/>
                </a:lnTo>
                <a:lnTo>
                  <a:pt x="11776" y="43132"/>
                </a:lnTo>
                <a:close/>
                <a:moveTo>
                  <a:pt x="14978" y="47135"/>
                </a:moveTo>
                <a:lnTo>
                  <a:pt x="14978" y="50871"/>
                </a:lnTo>
                <a:lnTo>
                  <a:pt x="14011" y="49903"/>
                </a:lnTo>
                <a:lnTo>
                  <a:pt x="13744" y="49770"/>
                </a:lnTo>
                <a:lnTo>
                  <a:pt x="12343" y="49770"/>
                </a:lnTo>
                <a:close/>
                <a:moveTo>
                  <a:pt x="15778" y="52005"/>
                </a:moveTo>
                <a:lnTo>
                  <a:pt x="17213" y="50570"/>
                </a:lnTo>
                <a:lnTo>
                  <a:pt x="19214" y="50570"/>
                </a:lnTo>
                <a:lnTo>
                  <a:pt x="20549" y="51905"/>
                </a:lnTo>
                <a:lnTo>
                  <a:pt x="17747" y="51905"/>
                </a:lnTo>
                <a:lnTo>
                  <a:pt x="15778" y="53873"/>
                </a:lnTo>
                <a:close/>
                <a:moveTo>
                  <a:pt x="18080" y="52672"/>
                </a:moveTo>
                <a:lnTo>
                  <a:pt x="21316" y="52672"/>
                </a:lnTo>
                <a:lnTo>
                  <a:pt x="23017" y="54340"/>
                </a:lnTo>
                <a:lnTo>
                  <a:pt x="18947" y="54340"/>
                </a:lnTo>
                <a:lnTo>
                  <a:pt x="18647" y="54473"/>
                </a:lnTo>
                <a:lnTo>
                  <a:pt x="15778" y="57342"/>
                </a:lnTo>
                <a:lnTo>
                  <a:pt x="15778" y="54974"/>
                </a:lnTo>
                <a:close/>
                <a:moveTo>
                  <a:pt x="19081" y="55140"/>
                </a:moveTo>
                <a:lnTo>
                  <a:pt x="23784" y="55140"/>
                </a:lnTo>
                <a:lnTo>
                  <a:pt x="25319" y="56675"/>
                </a:lnTo>
                <a:lnTo>
                  <a:pt x="19748" y="56675"/>
                </a:lnTo>
                <a:lnTo>
                  <a:pt x="15778" y="60611"/>
                </a:lnTo>
                <a:lnTo>
                  <a:pt x="15778" y="58443"/>
                </a:lnTo>
                <a:close/>
                <a:moveTo>
                  <a:pt x="19748" y="66482"/>
                </a:moveTo>
                <a:lnTo>
                  <a:pt x="25319" y="66482"/>
                </a:lnTo>
                <a:lnTo>
                  <a:pt x="23784" y="68016"/>
                </a:lnTo>
                <a:lnTo>
                  <a:pt x="19081" y="68016"/>
                </a:lnTo>
                <a:lnTo>
                  <a:pt x="15778" y="64714"/>
                </a:lnTo>
                <a:lnTo>
                  <a:pt x="15778" y="62546"/>
                </a:lnTo>
                <a:close/>
                <a:moveTo>
                  <a:pt x="18647" y="68683"/>
                </a:moveTo>
                <a:lnTo>
                  <a:pt x="18947" y="68817"/>
                </a:lnTo>
                <a:lnTo>
                  <a:pt x="22984" y="68817"/>
                </a:lnTo>
                <a:lnTo>
                  <a:pt x="21316" y="70485"/>
                </a:lnTo>
                <a:lnTo>
                  <a:pt x="18080" y="70485"/>
                </a:lnTo>
                <a:lnTo>
                  <a:pt x="15778" y="68183"/>
                </a:lnTo>
                <a:lnTo>
                  <a:pt x="15778" y="65815"/>
                </a:lnTo>
                <a:close/>
                <a:moveTo>
                  <a:pt x="14978" y="71152"/>
                </a:moveTo>
                <a:lnTo>
                  <a:pt x="13577" y="72586"/>
                </a:lnTo>
                <a:lnTo>
                  <a:pt x="11542" y="72586"/>
                </a:lnTo>
                <a:lnTo>
                  <a:pt x="10241" y="71285"/>
                </a:lnTo>
                <a:lnTo>
                  <a:pt x="13010" y="71285"/>
                </a:lnTo>
                <a:lnTo>
                  <a:pt x="14978" y="69317"/>
                </a:lnTo>
                <a:lnTo>
                  <a:pt x="14978" y="71152"/>
                </a:lnTo>
                <a:close/>
                <a:moveTo>
                  <a:pt x="11776" y="75321"/>
                </a:moveTo>
                <a:lnTo>
                  <a:pt x="11776" y="73954"/>
                </a:lnTo>
                <a:lnTo>
                  <a:pt x="14411" y="76589"/>
                </a:lnTo>
                <a:lnTo>
                  <a:pt x="10675" y="76589"/>
                </a:lnTo>
                <a:lnTo>
                  <a:pt x="11675" y="75588"/>
                </a:lnTo>
                <a:close/>
                <a:moveTo>
                  <a:pt x="14444" y="77356"/>
                </a:moveTo>
                <a:lnTo>
                  <a:pt x="11776" y="80025"/>
                </a:lnTo>
                <a:lnTo>
                  <a:pt x="11776" y="78457"/>
                </a:lnTo>
                <a:lnTo>
                  <a:pt x="10675" y="77356"/>
                </a:lnTo>
                <a:close/>
                <a:moveTo>
                  <a:pt x="14978" y="77923"/>
                </a:moveTo>
                <a:lnTo>
                  <a:pt x="14978" y="81659"/>
                </a:lnTo>
                <a:lnTo>
                  <a:pt x="14011" y="80692"/>
                </a:lnTo>
                <a:lnTo>
                  <a:pt x="13744" y="80559"/>
                </a:lnTo>
                <a:lnTo>
                  <a:pt x="12343" y="80559"/>
                </a:lnTo>
                <a:close/>
                <a:moveTo>
                  <a:pt x="15778" y="82794"/>
                </a:moveTo>
                <a:lnTo>
                  <a:pt x="17213" y="81359"/>
                </a:lnTo>
                <a:lnTo>
                  <a:pt x="19214" y="81359"/>
                </a:lnTo>
                <a:lnTo>
                  <a:pt x="20549" y="82693"/>
                </a:lnTo>
                <a:lnTo>
                  <a:pt x="17913" y="82693"/>
                </a:lnTo>
                <a:lnTo>
                  <a:pt x="17747" y="82693"/>
                </a:lnTo>
                <a:lnTo>
                  <a:pt x="15778" y="84662"/>
                </a:lnTo>
                <a:close/>
                <a:moveTo>
                  <a:pt x="18080" y="83461"/>
                </a:moveTo>
                <a:lnTo>
                  <a:pt x="21316" y="83461"/>
                </a:lnTo>
                <a:lnTo>
                  <a:pt x="23017" y="85162"/>
                </a:lnTo>
                <a:lnTo>
                  <a:pt x="18947" y="85162"/>
                </a:lnTo>
                <a:lnTo>
                  <a:pt x="18781" y="85162"/>
                </a:lnTo>
                <a:lnTo>
                  <a:pt x="15778" y="88131"/>
                </a:lnTo>
                <a:lnTo>
                  <a:pt x="15778" y="85762"/>
                </a:lnTo>
                <a:close/>
                <a:moveTo>
                  <a:pt x="19081" y="85929"/>
                </a:moveTo>
                <a:lnTo>
                  <a:pt x="23784" y="85929"/>
                </a:lnTo>
                <a:lnTo>
                  <a:pt x="25319" y="87464"/>
                </a:lnTo>
                <a:lnTo>
                  <a:pt x="19881" y="87464"/>
                </a:lnTo>
                <a:lnTo>
                  <a:pt x="19748" y="87464"/>
                </a:lnTo>
                <a:lnTo>
                  <a:pt x="15778" y="91400"/>
                </a:lnTo>
                <a:lnTo>
                  <a:pt x="15778" y="89265"/>
                </a:lnTo>
                <a:close/>
                <a:moveTo>
                  <a:pt x="26653" y="97371"/>
                </a:moveTo>
                <a:lnTo>
                  <a:pt x="28721" y="97371"/>
                </a:lnTo>
                <a:lnTo>
                  <a:pt x="30389" y="99072"/>
                </a:lnTo>
                <a:lnTo>
                  <a:pt x="30389" y="106811"/>
                </a:lnTo>
                <a:lnTo>
                  <a:pt x="26653" y="103108"/>
                </a:lnTo>
                <a:lnTo>
                  <a:pt x="26653" y="97371"/>
                </a:lnTo>
                <a:close/>
                <a:moveTo>
                  <a:pt x="31189" y="99072"/>
                </a:moveTo>
                <a:lnTo>
                  <a:pt x="32857" y="97371"/>
                </a:lnTo>
                <a:lnTo>
                  <a:pt x="34892" y="97371"/>
                </a:lnTo>
                <a:lnTo>
                  <a:pt x="34892" y="103108"/>
                </a:lnTo>
                <a:lnTo>
                  <a:pt x="31189" y="106811"/>
                </a:lnTo>
                <a:close/>
                <a:moveTo>
                  <a:pt x="43665" y="102074"/>
                </a:moveTo>
                <a:lnTo>
                  <a:pt x="43798" y="102074"/>
                </a:lnTo>
                <a:lnTo>
                  <a:pt x="45767" y="100106"/>
                </a:lnTo>
                <a:lnTo>
                  <a:pt x="45767" y="101974"/>
                </a:lnTo>
                <a:lnTo>
                  <a:pt x="44366" y="103375"/>
                </a:lnTo>
                <a:lnTo>
                  <a:pt x="42364" y="103375"/>
                </a:lnTo>
                <a:lnTo>
                  <a:pt x="41030" y="102074"/>
                </a:lnTo>
                <a:close/>
                <a:moveTo>
                  <a:pt x="42564" y="104743"/>
                </a:moveTo>
                <a:lnTo>
                  <a:pt x="45233" y="107378"/>
                </a:lnTo>
                <a:lnTo>
                  <a:pt x="41497" y="107378"/>
                </a:lnTo>
                <a:lnTo>
                  <a:pt x="42564" y="106277"/>
                </a:lnTo>
                <a:lnTo>
                  <a:pt x="42564" y="104743"/>
                </a:lnTo>
                <a:close/>
                <a:moveTo>
                  <a:pt x="45767" y="108712"/>
                </a:moveTo>
                <a:lnTo>
                  <a:pt x="45767" y="112448"/>
                </a:lnTo>
                <a:lnTo>
                  <a:pt x="44699" y="111381"/>
                </a:lnTo>
                <a:lnTo>
                  <a:pt x="43131" y="111381"/>
                </a:lnTo>
                <a:close/>
                <a:moveTo>
                  <a:pt x="46567" y="108712"/>
                </a:moveTo>
                <a:lnTo>
                  <a:pt x="49202" y="111381"/>
                </a:lnTo>
                <a:lnTo>
                  <a:pt x="47835" y="111381"/>
                </a:lnTo>
                <a:lnTo>
                  <a:pt x="47568" y="111481"/>
                </a:lnTo>
                <a:lnTo>
                  <a:pt x="46567" y="112448"/>
                </a:lnTo>
                <a:lnTo>
                  <a:pt x="46567" y="108712"/>
                </a:lnTo>
                <a:close/>
                <a:moveTo>
                  <a:pt x="47134" y="107378"/>
                </a:moveTo>
                <a:lnTo>
                  <a:pt x="49769" y="104743"/>
                </a:lnTo>
                <a:lnTo>
                  <a:pt x="49769" y="106277"/>
                </a:lnTo>
                <a:lnTo>
                  <a:pt x="50870" y="107378"/>
                </a:lnTo>
                <a:close/>
                <a:moveTo>
                  <a:pt x="46567" y="106811"/>
                </a:moveTo>
                <a:lnTo>
                  <a:pt x="46567" y="103075"/>
                </a:lnTo>
                <a:lnTo>
                  <a:pt x="47534" y="104042"/>
                </a:lnTo>
                <a:lnTo>
                  <a:pt x="47835" y="104175"/>
                </a:lnTo>
                <a:lnTo>
                  <a:pt x="49202" y="104175"/>
                </a:lnTo>
                <a:close/>
                <a:moveTo>
                  <a:pt x="57475" y="97371"/>
                </a:moveTo>
                <a:lnTo>
                  <a:pt x="59510" y="97371"/>
                </a:lnTo>
                <a:lnTo>
                  <a:pt x="61178" y="99072"/>
                </a:lnTo>
                <a:lnTo>
                  <a:pt x="61178" y="106811"/>
                </a:lnTo>
                <a:lnTo>
                  <a:pt x="57475" y="103108"/>
                </a:lnTo>
                <a:close/>
                <a:moveTo>
                  <a:pt x="61978" y="99072"/>
                </a:moveTo>
                <a:lnTo>
                  <a:pt x="63646" y="97371"/>
                </a:lnTo>
                <a:lnTo>
                  <a:pt x="65681" y="97371"/>
                </a:lnTo>
                <a:lnTo>
                  <a:pt x="65681" y="103108"/>
                </a:lnTo>
                <a:lnTo>
                  <a:pt x="61978" y="106811"/>
                </a:lnTo>
                <a:close/>
                <a:moveTo>
                  <a:pt x="74620" y="102074"/>
                </a:moveTo>
                <a:lnTo>
                  <a:pt x="76589" y="100106"/>
                </a:lnTo>
                <a:lnTo>
                  <a:pt x="76589" y="101974"/>
                </a:lnTo>
                <a:lnTo>
                  <a:pt x="75154" y="103375"/>
                </a:lnTo>
                <a:lnTo>
                  <a:pt x="73153" y="103375"/>
                </a:lnTo>
                <a:lnTo>
                  <a:pt x="71818" y="102074"/>
                </a:lnTo>
                <a:close/>
                <a:moveTo>
                  <a:pt x="73386" y="104743"/>
                </a:moveTo>
                <a:lnTo>
                  <a:pt x="76021" y="107378"/>
                </a:lnTo>
                <a:lnTo>
                  <a:pt x="72285" y="107378"/>
                </a:lnTo>
                <a:lnTo>
                  <a:pt x="73386" y="106277"/>
                </a:lnTo>
                <a:close/>
                <a:moveTo>
                  <a:pt x="76589" y="108712"/>
                </a:moveTo>
                <a:lnTo>
                  <a:pt x="76589" y="112448"/>
                </a:lnTo>
                <a:lnTo>
                  <a:pt x="75588" y="111481"/>
                </a:lnTo>
                <a:lnTo>
                  <a:pt x="75321" y="111381"/>
                </a:lnTo>
                <a:lnTo>
                  <a:pt x="73920" y="111381"/>
                </a:lnTo>
                <a:close/>
                <a:moveTo>
                  <a:pt x="77356" y="108712"/>
                </a:moveTo>
                <a:lnTo>
                  <a:pt x="80024" y="111381"/>
                </a:lnTo>
                <a:lnTo>
                  <a:pt x="78457" y="111381"/>
                </a:lnTo>
                <a:lnTo>
                  <a:pt x="77356" y="112448"/>
                </a:lnTo>
                <a:close/>
                <a:moveTo>
                  <a:pt x="77923" y="107378"/>
                </a:moveTo>
                <a:lnTo>
                  <a:pt x="80558" y="104743"/>
                </a:lnTo>
                <a:lnTo>
                  <a:pt x="80558" y="106277"/>
                </a:lnTo>
                <a:lnTo>
                  <a:pt x="81659" y="107378"/>
                </a:lnTo>
                <a:close/>
                <a:moveTo>
                  <a:pt x="80792" y="103375"/>
                </a:moveTo>
                <a:lnTo>
                  <a:pt x="78790" y="103375"/>
                </a:lnTo>
                <a:lnTo>
                  <a:pt x="77356" y="101941"/>
                </a:lnTo>
                <a:lnTo>
                  <a:pt x="77356" y="100106"/>
                </a:lnTo>
                <a:lnTo>
                  <a:pt x="79324" y="102074"/>
                </a:lnTo>
                <a:lnTo>
                  <a:pt x="79491" y="102074"/>
                </a:lnTo>
                <a:lnTo>
                  <a:pt x="82092" y="102074"/>
                </a:lnTo>
                <a:close/>
                <a:moveTo>
                  <a:pt x="82893" y="101273"/>
                </a:moveTo>
                <a:lnTo>
                  <a:pt x="79657" y="101273"/>
                </a:lnTo>
                <a:lnTo>
                  <a:pt x="77356" y="98972"/>
                </a:lnTo>
                <a:lnTo>
                  <a:pt x="77356" y="96603"/>
                </a:lnTo>
                <a:lnTo>
                  <a:pt x="80358" y="99606"/>
                </a:lnTo>
                <a:lnTo>
                  <a:pt x="80525" y="99606"/>
                </a:lnTo>
                <a:lnTo>
                  <a:pt x="84594" y="99606"/>
                </a:lnTo>
                <a:close/>
                <a:moveTo>
                  <a:pt x="85361" y="98805"/>
                </a:moveTo>
                <a:lnTo>
                  <a:pt x="80691" y="98805"/>
                </a:lnTo>
                <a:lnTo>
                  <a:pt x="77356" y="95503"/>
                </a:lnTo>
                <a:lnTo>
                  <a:pt x="77356" y="93334"/>
                </a:lnTo>
                <a:lnTo>
                  <a:pt x="81325" y="97271"/>
                </a:lnTo>
                <a:lnTo>
                  <a:pt x="81492" y="97271"/>
                </a:lnTo>
                <a:lnTo>
                  <a:pt x="86896" y="97271"/>
                </a:lnTo>
                <a:close/>
                <a:moveTo>
                  <a:pt x="88264" y="97371"/>
                </a:moveTo>
                <a:lnTo>
                  <a:pt x="90298" y="97371"/>
                </a:lnTo>
                <a:lnTo>
                  <a:pt x="91966" y="99072"/>
                </a:lnTo>
                <a:lnTo>
                  <a:pt x="91966" y="106811"/>
                </a:lnTo>
                <a:lnTo>
                  <a:pt x="88264" y="103108"/>
                </a:lnTo>
                <a:close/>
                <a:moveTo>
                  <a:pt x="92767" y="99072"/>
                </a:moveTo>
                <a:lnTo>
                  <a:pt x="94435" y="97371"/>
                </a:lnTo>
                <a:lnTo>
                  <a:pt x="96469" y="97371"/>
                </a:lnTo>
                <a:lnTo>
                  <a:pt x="96469" y="103108"/>
                </a:lnTo>
                <a:lnTo>
                  <a:pt x="92767" y="106811"/>
                </a:lnTo>
                <a:close/>
                <a:moveTo>
                  <a:pt x="105242" y="102074"/>
                </a:moveTo>
                <a:lnTo>
                  <a:pt x="105409" y="102074"/>
                </a:lnTo>
                <a:lnTo>
                  <a:pt x="107377" y="100106"/>
                </a:lnTo>
                <a:lnTo>
                  <a:pt x="107377" y="101974"/>
                </a:lnTo>
                <a:lnTo>
                  <a:pt x="105943" y="103375"/>
                </a:lnTo>
                <a:lnTo>
                  <a:pt x="103941" y="103375"/>
                </a:lnTo>
                <a:lnTo>
                  <a:pt x="102607" y="102074"/>
                </a:lnTo>
                <a:close/>
                <a:moveTo>
                  <a:pt x="104175" y="104743"/>
                </a:moveTo>
                <a:lnTo>
                  <a:pt x="106810" y="107378"/>
                </a:lnTo>
                <a:lnTo>
                  <a:pt x="103074" y="107378"/>
                </a:lnTo>
                <a:lnTo>
                  <a:pt x="104175" y="106277"/>
                </a:lnTo>
                <a:close/>
                <a:moveTo>
                  <a:pt x="107377" y="108712"/>
                </a:moveTo>
                <a:lnTo>
                  <a:pt x="107377" y="112448"/>
                </a:lnTo>
                <a:lnTo>
                  <a:pt x="106276" y="111381"/>
                </a:lnTo>
                <a:lnTo>
                  <a:pt x="104709" y="111381"/>
                </a:lnTo>
                <a:close/>
                <a:moveTo>
                  <a:pt x="108144" y="108712"/>
                </a:moveTo>
                <a:lnTo>
                  <a:pt x="110813" y="111381"/>
                </a:lnTo>
                <a:lnTo>
                  <a:pt x="109412" y="111381"/>
                </a:lnTo>
                <a:lnTo>
                  <a:pt x="109145" y="111481"/>
                </a:lnTo>
                <a:lnTo>
                  <a:pt x="108144" y="112448"/>
                </a:lnTo>
                <a:lnTo>
                  <a:pt x="108144" y="108712"/>
                </a:lnTo>
                <a:close/>
                <a:moveTo>
                  <a:pt x="108711" y="107378"/>
                </a:moveTo>
                <a:lnTo>
                  <a:pt x="111347" y="104743"/>
                </a:lnTo>
                <a:lnTo>
                  <a:pt x="111347" y="106277"/>
                </a:lnTo>
                <a:lnTo>
                  <a:pt x="112447" y="107378"/>
                </a:lnTo>
                <a:close/>
                <a:moveTo>
                  <a:pt x="108144" y="106811"/>
                </a:moveTo>
                <a:lnTo>
                  <a:pt x="108144" y="103075"/>
                </a:lnTo>
                <a:lnTo>
                  <a:pt x="109145" y="104042"/>
                </a:lnTo>
                <a:lnTo>
                  <a:pt x="109412" y="104175"/>
                </a:lnTo>
                <a:lnTo>
                  <a:pt x="110813" y="104175"/>
                </a:lnTo>
                <a:close/>
                <a:moveTo>
                  <a:pt x="119052" y="97371"/>
                </a:moveTo>
                <a:lnTo>
                  <a:pt x="121087" y="97371"/>
                </a:lnTo>
                <a:lnTo>
                  <a:pt x="122755" y="99072"/>
                </a:lnTo>
                <a:lnTo>
                  <a:pt x="122755" y="106811"/>
                </a:lnTo>
                <a:lnTo>
                  <a:pt x="119052" y="103108"/>
                </a:lnTo>
                <a:close/>
                <a:moveTo>
                  <a:pt x="123555" y="99072"/>
                </a:moveTo>
                <a:lnTo>
                  <a:pt x="125223" y="97371"/>
                </a:lnTo>
                <a:lnTo>
                  <a:pt x="127258" y="97371"/>
                </a:lnTo>
                <a:lnTo>
                  <a:pt x="127258" y="103108"/>
                </a:lnTo>
                <a:lnTo>
                  <a:pt x="123555" y="106811"/>
                </a:lnTo>
                <a:lnTo>
                  <a:pt x="123555" y="99072"/>
                </a:lnTo>
                <a:close/>
                <a:moveTo>
                  <a:pt x="136198" y="102074"/>
                </a:moveTo>
                <a:lnTo>
                  <a:pt x="138166" y="100106"/>
                </a:lnTo>
                <a:lnTo>
                  <a:pt x="138166" y="101974"/>
                </a:lnTo>
                <a:lnTo>
                  <a:pt x="136731" y="103375"/>
                </a:lnTo>
                <a:lnTo>
                  <a:pt x="134730" y="103375"/>
                </a:lnTo>
                <a:lnTo>
                  <a:pt x="133396" y="102074"/>
                </a:lnTo>
                <a:close/>
                <a:moveTo>
                  <a:pt x="134964" y="104743"/>
                </a:moveTo>
                <a:lnTo>
                  <a:pt x="137599" y="107378"/>
                </a:lnTo>
                <a:lnTo>
                  <a:pt x="133863" y="107378"/>
                </a:lnTo>
                <a:lnTo>
                  <a:pt x="134964" y="106277"/>
                </a:lnTo>
                <a:lnTo>
                  <a:pt x="134964" y="104743"/>
                </a:lnTo>
                <a:close/>
                <a:moveTo>
                  <a:pt x="138166" y="108712"/>
                </a:moveTo>
                <a:lnTo>
                  <a:pt x="138166" y="112448"/>
                </a:lnTo>
                <a:lnTo>
                  <a:pt x="137165" y="111481"/>
                </a:lnTo>
                <a:lnTo>
                  <a:pt x="136898" y="111381"/>
                </a:lnTo>
                <a:lnTo>
                  <a:pt x="135531" y="111381"/>
                </a:lnTo>
                <a:close/>
                <a:moveTo>
                  <a:pt x="138933" y="108712"/>
                </a:moveTo>
                <a:lnTo>
                  <a:pt x="141602" y="111381"/>
                </a:lnTo>
                <a:lnTo>
                  <a:pt x="140034" y="111381"/>
                </a:lnTo>
                <a:lnTo>
                  <a:pt x="138933" y="112448"/>
                </a:lnTo>
                <a:close/>
                <a:moveTo>
                  <a:pt x="139500" y="107378"/>
                </a:moveTo>
                <a:lnTo>
                  <a:pt x="142135" y="104743"/>
                </a:lnTo>
                <a:lnTo>
                  <a:pt x="142135" y="106277"/>
                </a:lnTo>
                <a:lnTo>
                  <a:pt x="143236" y="107378"/>
                </a:lnTo>
                <a:close/>
                <a:moveTo>
                  <a:pt x="142369" y="103375"/>
                </a:moveTo>
                <a:lnTo>
                  <a:pt x="140367" y="103375"/>
                </a:lnTo>
                <a:lnTo>
                  <a:pt x="138933" y="101941"/>
                </a:lnTo>
                <a:lnTo>
                  <a:pt x="138933" y="100106"/>
                </a:lnTo>
                <a:lnTo>
                  <a:pt x="140901" y="102074"/>
                </a:lnTo>
                <a:lnTo>
                  <a:pt x="141068" y="102074"/>
                </a:lnTo>
                <a:lnTo>
                  <a:pt x="143703" y="102074"/>
                </a:lnTo>
                <a:close/>
                <a:moveTo>
                  <a:pt x="144504" y="101273"/>
                </a:moveTo>
                <a:lnTo>
                  <a:pt x="141235" y="101273"/>
                </a:lnTo>
                <a:lnTo>
                  <a:pt x="138933" y="98972"/>
                </a:lnTo>
                <a:lnTo>
                  <a:pt x="138933" y="96603"/>
                </a:lnTo>
                <a:lnTo>
                  <a:pt x="141935" y="99606"/>
                </a:lnTo>
                <a:lnTo>
                  <a:pt x="142102" y="99606"/>
                </a:lnTo>
                <a:lnTo>
                  <a:pt x="146172" y="99606"/>
                </a:lnTo>
                <a:close/>
                <a:moveTo>
                  <a:pt x="146939" y="98805"/>
                </a:moveTo>
                <a:lnTo>
                  <a:pt x="142269" y="98805"/>
                </a:lnTo>
                <a:lnTo>
                  <a:pt x="138933" y="95503"/>
                </a:lnTo>
                <a:lnTo>
                  <a:pt x="138933" y="93334"/>
                </a:lnTo>
                <a:lnTo>
                  <a:pt x="142903" y="97271"/>
                </a:lnTo>
                <a:lnTo>
                  <a:pt x="143069" y="97271"/>
                </a:lnTo>
                <a:lnTo>
                  <a:pt x="148473" y="97271"/>
                </a:lnTo>
                <a:close/>
                <a:moveTo>
                  <a:pt x="149841" y="97371"/>
                </a:moveTo>
                <a:lnTo>
                  <a:pt x="151876" y="97371"/>
                </a:lnTo>
                <a:lnTo>
                  <a:pt x="153543" y="99072"/>
                </a:lnTo>
                <a:lnTo>
                  <a:pt x="153543" y="106811"/>
                </a:lnTo>
                <a:lnTo>
                  <a:pt x="149841" y="103108"/>
                </a:lnTo>
                <a:lnTo>
                  <a:pt x="149841" y="97371"/>
                </a:lnTo>
                <a:close/>
                <a:moveTo>
                  <a:pt x="154344" y="99072"/>
                </a:moveTo>
                <a:lnTo>
                  <a:pt x="156012" y="97371"/>
                </a:lnTo>
                <a:lnTo>
                  <a:pt x="158047" y="97371"/>
                </a:lnTo>
                <a:lnTo>
                  <a:pt x="158047" y="103108"/>
                </a:lnTo>
                <a:lnTo>
                  <a:pt x="154344" y="106811"/>
                </a:lnTo>
                <a:lnTo>
                  <a:pt x="154344" y="99072"/>
                </a:lnTo>
                <a:close/>
                <a:moveTo>
                  <a:pt x="166820" y="102074"/>
                </a:moveTo>
                <a:lnTo>
                  <a:pt x="166986" y="102074"/>
                </a:lnTo>
                <a:lnTo>
                  <a:pt x="168954" y="100106"/>
                </a:lnTo>
                <a:lnTo>
                  <a:pt x="168954" y="101974"/>
                </a:lnTo>
                <a:lnTo>
                  <a:pt x="167520" y="103375"/>
                </a:lnTo>
                <a:lnTo>
                  <a:pt x="165519" y="103375"/>
                </a:lnTo>
                <a:lnTo>
                  <a:pt x="164184" y="102074"/>
                </a:lnTo>
                <a:close/>
                <a:moveTo>
                  <a:pt x="165752" y="104743"/>
                </a:moveTo>
                <a:lnTo>
                  <a:pt x="168387" y="107378"/>
                </a:lnTo>
                <a:lnTo>
                  <a:pt x="164651" y="107378"/>
                </a:lnTo>
                <a:lnTo>
                  <a:pt x="165752" y="106277"/>
                </a:lnTo>
                <a:lnTo>
                  <a:pt x="165752" y="104743"/>
                </a:lnTo>
                <a:close/>
                <a:moveTo>
                  <a:pt x="168954" y="108712"/>
                </a:moveTo>
                <a:lnTo>
                  <a:pt x="168954" y="112448"/>
                </a:lnTo>
                <a:lnTo>
                  <a:pt x="167854" y="111381"/>
                </a:lnTo>
                <a:lnTo>
                  <a:pt x="166319" y="111381"/>
                </a:lnTo>
                <a:close/>
                <a:moveTo>
                  <a:pt x="169755" y="108712"/>
                </a:moveTo>
                <a:lnTo>
                  <a:pt x="172390" y="111381"/>
                </a:lnTo>
                <a:lnTo>
                  <a:pt x="170989" y="111381"/>
                </a:lnTo>
                <a:lnTo>
                  <a:pt x="170722" y="111481"/>
                </a:lnTo>
                <a:lnTo>
                  <a:pt x="169755" y="112448"/>
                </a:lnTo>
                <a:lnTo>
                  <a:pt x="169755" y="108712"/>
                </a:lnTo>
                <a:close/>
                <a:moveTo>
                  <a:pt x="170289" y="107378"/>
                </a:moveTo>
                <a:lnTo>
                  <a:pt x="172957" y="104743"/>
                </a:lnTo>
                <a:lnTo>
                  <a:pt x="172957" y="106277"/>
                </a:lnTo>
                <a:lnTo>
                  <a:pt x="174025" y="107378"/>
                </a:lnTo>
                <a:close/>
                <a:moveTo>
                  <a:pt x="169755" y="106811"/>
                </a:moveTo>
                <a:lnTo>
                  <a:pt x="169755" y="103075"/>
                </a:lnTo>
                <a:lnTo>
                  <a:pt x="170722" y="104042"/>
                </a:lnTo>
                <a:lnTo>
                  <a:pt x="170989" y="104175"/>
                </a:lnTo>
                <a:lnTo>
                  <a:pt x="172390" y="104175"/>
                </a:lnTo>
                <a:close/>
                <a:moveTo>
                  <a:pt x="180629" y="97371"/>
                </a:moveTo>
                <a:lnTo>
                  <a:pt x="182664" y="97371"/>
                </a:lnTo>
                <a:lnTo>
                  <a:pt x="184332" y="99072"/>
                </a:lnTo>
                <a:lnTo>
                  <a:pt x="184332" y="106811"/>
                </a:lnTo>
                <a:lnTo>
                  <a:pt x="180629" y="103108"/>
                </a:lnTo>
                <a:lnTo>
                  <a:pt x="180629" y="97371"/>
                </a:lnTo>
                <a:close/>
                <a:moveTo>
                  <a:pt x="185133" y="99072"/>
                </a:moveTo>
                <a:lnTo>
                  <a:pt x="186801" y="97371"/>
                </a:lnTo>
                <a:lnTo>
                  <a:pt x="188835" y="97371"/>
                </a:lnTo>
                <a:lnTo>
                  <a:pt x="188835" y="103108"/>
                </a:lnTo>
                <a:lnTo>
                  <a:pt x="185133" y="106811"/>
                </a:lnTo>
                <a:lnTo>
                  <a:pt x="185133" y="99072"/>
                </a:lnTo>
                <a:close/>
                <a:moveTo>
                  <a:pt x="197775" y="102074"/>
                </a:moveTo>
                <a:lnTo>
                  <a:pt x="199743" y="100106"/>
                </a:lnTo>
                <a:lnTo>
                  <a:pt x="199743" y="101974"/>
                </a:lnTo>
                <a:lnTo>
                  <a:pt x="198309" y="103375"/>
                </a:lnTo>
                <a:lnTo>
                  <a:pt x="196307" y="103375"/>
                </a:lnTo>
                <a:lnTo>
                  <a:pt x="194973" y="102074"/>
                </a:lnTo>
                <a:close/>
                <a:moveTo>
                  <a:pt x="196541" y="104743"/>
                </a:moveTo>
                <a:lnTo>
                  <a:pt x="199176" y="107378"/>
                </a:lnTo>
                <a:lnTo>
                  <a:pt x="195440" y="107378"/>
                </a:lnTo>
                <a:lnTo>
                  <a:pt x="196541" y="106277"/>
                </a:lnTo>
                <a:lnTo>
                  <a:pt x="196541" y="104743"/>
                </a:lnTo>
                <a:close/>
                <a:moveTo>
                  <a:pt x="199743" y="108712"/>
                </a:moveTo>
                <a:lnTo>
                  <a:pt x="199743" y="112448"/>
                </a:lnTo>
                <a:lnTo>
                  <a:pt x="198776" y="111481"/>
                </a:lnTo>
                <a:lnTo>
                  <a:pt x="198476" y="111381"/>
                </a:lnTo>
                <a:lnTo>
                  <a:pt x="197108" y="111381"/>
                </a:lnTo>
                <a:close/>
                <a:moveTo>
                  <a:pt x="200544" y="108712"/>
                </a:moveTo>
                <a:lnTo>
                  <a:pt x="203179" y="111381"/>
                </a:lnTo>
                <a:lnTo>
                  <a:pt x="201644" y="111381"/>
                </a:lnTo>
                <a:lnTo>
                  <a:pt x="200544" y="112448"/>
                </a:lnTo>
                <a:close/>
                <a:moveTo>
                  <a:pt x="201077" y="107378"/>
                </a:moveTo>
                <a:lnTo>
                  <a:pt x="203746" y="104743"/>
                </a:lnTo>
                <a:lnTo>
                  <a:pt x="203746" y="106277"/>
                </a:lnTo>
                <a:lnTo>
                  <a:pt x="204847" y="107378"/>
                </a:lnTo>
                <a:close/>
                <a:moveTo>
                  <a:pt x="203979" y="103375"/>
                </a:moveTo>
                <a:lnTo>
                  <a:pt x="201945" y="103375"/>
                </a:lnTo>
                <a:lnTo>
                  <a:pt x="200544" y="101941"/>
                </a:lnTo>
                <a:lnTo>
                  <a:pt x="200544" y="100106"/>
                </a:lnTo>
                <a:lnTo>
                  <a:pt x="202512" y="102074"/>
                </a:lnTo>
                <a:lnTo>
                  <a:pt x="202645" y="102074"/>
                </a:lnTo>
                <a:lnTo>
                  <a:pt x="205280" y="102074"/>
                </a:lnTo>
                <a:close/>
                <a:moveTo>
                  <a:pt x="206081" y="101273"/>
                </a:moveTo>
                <a:lnTo>
                  <a:pt x="202812" y="101273"/>
                </a:lnTo>
                <a:lnTo>
                  <a:pt x="200544" y="98972"/>
                </a:lnTo>
                <a:lnTo>
                  <a:pt x="200544" y="96603"/>
                </a:lnTo>
                <a:lnTo>
                  <a:pt x="203512" y="99606"/>
                </a:lnTo>
                <a:lnTo>
                  <a:pt x="203679" y="99606"/>
                </a:lnTo>
                <a:lnTo>
                  <a:pt x="207749" y="99606"/>
                </a:lnTo>
                <a:close/>
                <a:moveTo>
                  <a:pt x="208549" y="98805"/>
                </a:moveTo>
                <a:lnTo>
                  <a:pt x="203846" y="98805"/>
                </a:lnTo>
                <a:lnTo>
                  <a:pt x="200544" y="95503"/>
                </a:lnTo>
                <a:lnTo>
                  <a:pt x="200544" y="93334"/>
                </a:lnTo>
                <a:lnTo>
                  <a:pt x="204480" y="97271"/>
                </a:lnTo>
                <a:lnTo>
                  <a:pt x="204647" y="97271"/>
                </a:lnTo>
                <a:lnTo>
                  <a:pt x="210084" y="97271"/>
                </a:lnTo>
                <a:close/>
                <a:moveTo>
                  <a:pt x="211418" y="97371"/>
                </a:moveTo>
                <a:lnTo>
                  <a:pt x="213453" y="97371"/>
                </a:lnTo>
                <a:lnTo>
                  <a:pt x="215154" y="99072"/>
                </a:lnTo>
                <a:lnTo>
                  <a:pt x="215154" y="106811"/>
                </a:lnTo>
                <a:lnTo>
                  <a:pt x="211418" y="103108"/>
                </a:lnTo>
                <a:lnTo>
                  <a:pt x="211418" y="97371"/>
                </a:lnTo>
                <a:close/>
                <a:moveTo>
                  <a:pt x="215921" y="99072"/>
                </a:moveTo>
                <a:lnTo>
                  <a:pt x="217623" y="97371"/>
                </a:lnTo>
                <a:lnTo>
                  <a:pt x="219657" y="97371"/>
                </a:lnTo>
                <a:lnTo>
                  <a:pt x="219657" y="103108"/>
                </a:lnTo>
                <a:lnTo>
                  <a:pt x="215921" y="106811"/>
                </a:lnTo>
                <a:lnTo>
                  <a:pt x="215921" y="99072"/>
                </a:lnTo>
                <a:close/>
                <a:moveTo>
                  <a:pt x="226596" y="87464"/>
                </a:moveTo>
                <a:lnTo>
                  <a:pt x="226429" y="87464"/>
                </a:lnTo>
                <a:lnTo>
                  <a:pt x="220992" y="87464"/>
                </a:lnTo>
                <a:lnTo>
                  <a:pt x="222526" y="85929"/>
                </a:lnTo>
                <a:lnTo>
                  <a:pt x="227229" y="85929"/>
                </a:lnTo>
                <a:lnTo>
                  <a:pt x="230532" y="89265"/>
                </a:lnTo>
                <a:lnTo>
                  <a:pt x="230532" y="91400"/>
                </a:lnTo>
                <a:close/>
                <a:moveTo>
                  <a:pt x="227530" y="85162"/>
                </a:moveTo>
                <a:lnTo>
                  <a:pt x="227396" y="85162"/>
                </a:lnTo>
                <a:lnTo>
                  <a:pt x="223327" y="85162"/>
                </a:lnTo>
                <a:lnTo>
                  <a:pt x="224995" y="83461"/>
                </a:lnTo>
                <a:lnTo>
                  <a:pt x="228230" y="83461"/>
                </a:lnTo>
                <a:lnTo>
                  <a:pt x="230532" y="85762"/>
                </a:lnTo>
                <a:lnTo>
                  <a:pt x="230532" y="88131"/>
                </a:lnTo>
                <a:close/>
                <a:moveTo>
                  <a:pt x="231332" y="82794"/>
                </a:moveTo>
                <a:lnTo>
                  <a:pt x="232733" y="81359"/>
                </a:lnTo>
                <a:lnTo>
                  <a:pt x="234768" y="81359"/>
                </a:lnTo>
                <a:lnTo>
                  <a:pt x="236069" y="82693"/>
                </a:lnTo>
                <a:lnTo>
                  <a:pt x="233300" y="82693"/>
                </a:lnTo>
                <a:lnTo>
                  <a:pt x="231332" y="84662"/>
                </a:lnTo>
                <a:lnTo>
                  <a:pt x="231332" y="82794"/>
                </a:lnTo>
                <a:close/>
                <a:moveTo>
                  <a:pt x="234535" y="80025"/>
                </a:moveTo>
                <a:lnTo>
                  <a:pt x="231899" y="77356"/>
                </a:lnTo>
                <a:lnTo>
                  <a:pt x="235635" y="77356"/>
                </a:lnTo>
                <a:lnTo>
                  <a:pt x="234535" y="78457"/>
                </a:lnTo>
                <a:close/>
                <a:moveTo>
                  <a:pt x="231332" y="76022"/>
                </a:moveTo>
                <a:lnTo>
                  <a:pt x="231332" y="72286"/>
                </a:lnTo>
                <a:lnTo>
                  <a:pt x="232300" y="73253"/>
                </a:lnTo>
                <a:lnTo>
                  <a:pt x="232567" y="73387"/>
                </a:lnTo>
                <a:lnTo>
                  <a:pt x="233968" y="73387"/>
                </a:lnTo>
                <a:close/>
                <a:moveTo>
                  <a:pt x="230532" y="71152"/>
                </a:moveTo>
                <a:lnTo>
                  <a:pt x="229097" y="72586"/>
                </a:lnTo>
                <a:lnTo>
                  <a:pt x="227096" y="72586"/>
                </a:lnTo>
                <a:lnTo>
                  <a:pt x="225762" y="71285"/>
                </a:lnTo>
                <a:lnTo>
                  <a:pt x="228564" y="71285"/>
                </a:lnTo>
                <a:lnTo>
                  <a:pt x="230532" y="69317"/>
                </a:lnTo>
                <a:close/>
                <a:moveTo>
                  <a:pt x="228230" y="70485"/>
                </a:moveTo>
                <a:lnTo>
                  <a:pt x="224995" y="70485"/>
                </a:lnTo>
                <a:lnTo>
                  <a:pt x="223327" y="68783"/>
                </a:lnTo>
                <a:lnTo>
                  <a:pt x="227363" y="68783"/>
                </a:lnTo>
                <a:lnTo>
                  <a:pt x="227663" y="68683"/>
                </a:lnTo>
                <a:lnTo>
                  <a:pt x="230532" y="65815"/>
                </a:lnTo>
                <a:lnTo>
                  <a:pt x="230532" y="68183"/>
                </a:lnTo>
                <a:close/>
                <a:moveTo>
                  <a:pt x="227229" y="68016"/>
                </a:moveTo>
                <a:lnTo>
                  <a:pt x="222526" y="68016"/>
                </a:lnTo>
                <a:lnTo>
                  <a:pt x="220992" y="66482"/>
                </a:lnTo>
                <a:lnTo>
                  <a:pt x="226596" y="66482"/>
                </a:lnTo>
                <a:lnTo>
                  <a:pt x="230532" y="62546"/>
                </a:lnTo>
                <a:lnTo>
                  <a:pt x="230532" y="64714"/>
                </a:lnTo>
                <a:close/>
                <a:moveTo>
                  <a:pt x="226596" y="56675"/>
                </a:moveTo>
                <a:lnTo>
                  <a:pt x="220992" y="56675"/>
                </a:lnTo>
                <a:lnTo>
                  <a:pt x="222526" y="55140"/>
                </a:lnTo>
                <a:lnTo>
                  <a:pt x="227229" y="55140"/>
                </a:lnTo>
                <a:lnTo>
                  <a:pt x="230532" y="58476"/>
                </a:lnTo>
                <a:lnTo>
                  <a:pt x="230532" y="60611"/>
                </a:lnTo>
                <a:close/>
                <a:moveTo>
                  <a:pt x="227663" y="54473"/>
                </a:moveTo>
                <a:lnTo>
                  <a:pt x="227396" y="54340"/>
                </a:lnTo>
                <a:lnTo>
                  <a:pt x="223327" y="54340"/>
                </a:lnTo>
                <a:lnTo>
                  <a:pt x="224995" y="52672"/>
                </a:lnTo>
                <a:lnTo>
                  <a:pt x="228230" y="52672"/>
                </a:lnTo>
                <a:lnTo>
                  <a:pt x="230532" y="54974"/>
                </a:lnTo>
                <a:lnTo>
                  <a:pt x="230532" y="57342"/>
                </a:lnTo>
                <a:close/>
                <a:moveTo>
                  <a:pt x="231332" y="52005"/>
                </a:moveTo>
                <a:lnTo>
                  <a:pt x="232733" y="50570"/>
                </a:lnTo>
                <a:lnTo>
                  <a:pt x="234768" y="50570"/>
                </a:lnTo>
                <a:lnTo>
                  <a:pt x="236069" y="51905"/>
                </a:lnTo>
                <a:lnTo>
                  <a:pt x="233300" y="51905"/>
                </a:lnTo>
                <a:lnTo>
                  <a:pt x="231332" y="53873"/>
                </a:lnTo>
                <a:lnTo>
                  <a:pt x="231332" y="52005"/>
                </a:lnTo>
                <a:close/>
                <a:moveTo>
                  <a:pt x="234535" y="47835"/>
                </a:moveTo>
                <a:lnTo>
                  <a:pt x="234535" y="49203"/>
                </a:lnTo>
                <a:lnTo>
                  <a:pt x="231899" y="46568"/>
                </a:lnTo>
                <a:lnTo>
                  <a:pt x="235635" y="46568"/>
                </a:lnTo>
                <a:lnTo>
                  <a:pt x="234635" y="47568"/>
                </a:lnTo>
                <a:close/>
                <a:moveTo>
                  <a:pt x="231866" y="45800"/>
                </a:moveTo>
                <a:lnTo>
                  <a:pt x="234535" y="43132"/>
                </a:lnTo>
                <a:lnTo>
                  <a:pt x="234535" y="44700"/>
                </a:lnTo>
                <a:lnTo>
                  <a:pt x="235635" y="45800"/>
                </a:lnTo>
                <a:lnTo>
                  <a:pt x="231866" y="45800"/>
                </a:lnTo>
                <a:close/>
                <a:moveTo>
                  <a:pt x="231332" y="45233"/>
                </a:moveTo>
                <a:lnTo>
                  <a:pt x="231332" y="41497"/>
                </a:lnTo>
                <a:lnTo>
                  <a:pt x="232300" y="42465"/>
                </a:lnTo>
                <a:lnTo>
                  <a:pt x="232567" y="42598"/>
                </a:lnTo>
                <a:lnTo>
                  <a:pt x="233968" y="42598"/>
                </a:lnTo>
                <a:close/>
                <a:moveTo>
                  <a:pt x="230532" y="40363"/>
                </a:moveTo>
                <a:lnTo>
                  <a:pt x="229097" y="41797"/>
                </a:lnTo>
                <a:lnTo>
                  <a:pt x="227096" y="41797"/>
                </a:lnTo>
                <a:lnTo>
                  <a:pt x="225762" y="40463"/>
                </a:lnTo>
                <a:lnTo>
                  <a:pt x="228397" y="40463"/>
                </a:lnTo>
                <a:lnTo>
                  <a:pt x="228564" y="40463"/>
                </a:lnTo>
                <a:lnTo>
                  <a:pt x="230532" y="38495"/>
                </a:lnTo>
                <a:lnTo>
                  <a:pt x="230532" y="40363"/>
                </a:lnTo>
                <a:close/>
                <a:moveTo>
                  <a:pt x="228230" y="39696"/>
                </a:moveTo>
                <a:lnTo>
                  <a:pt x="224995" y="39696"/>
                </a:lnTo>
                <a:lnTo>
                  <a:pt x="223327" y="38028"/>
                </a:lnTo>
                <a:lnTo>
                  <a:pt x="227363" y="38028"/>
                </a:lnTo>
                <a:lnTo>
                  <a:pt x="227530" y="38028"/>
                </a:lnTo>
                <a:lnTo>
                  <a:pt x="230532" y="35026"/>
                </a:lnTo>
                <a:lnTo>
                  <a:pt x="230532" y="37394"/>
                </a:lnTo>
                <a:close/>
                <a:moveTo>
                  <a:pt x="227229" y="37228"/>
                </a:moveTo>
                <a:lnTo>
                  <a:pt x="222526" y="37228"/>
                </a:lnTo>
                <a:lnTo>
                  <a:pt x="220992" y="35693"/>
                </a:lnTo>
                <a:lnTo>
                  <a:pt x="226429" y="35693"/>
                </a:lnTo>
                <a:lnTo>
                  <a:pt x="226596" y="35693"/>
                </a:lnTo>
                <a:lnTo>
                  <a:pt x="230532" y="31757"/>
                </a:lnTo>
                <a:lnTo>
                  <a:pt x="230532" y="33892"/>
                </a:lnTo>
                <a:close/>
                <a:moveTo>
                  <a:pt x="226596" y="25886"/>
                </a:moveTo>
                <a:lnTo>
                  <a:pt x="226429" y="25886"/>
                </a:lnTo>
                <a:lnTo>
                  <a:pt x="220992" y="25886"/>
                </a:lnTo>
                <a:lnTo>
                  <a:pt x="222526" y="24352"/>
                </a:lnTo>
                <a:lnTo>
                  <a:pt x="227229" y="24352"/>
                </a:lnTo>
                <a:lnTo>
                  <a:pt x="230532" y="27654"/>
                </a:lnTo>
                <a:lnTo>
                  <a:pt x="230532" y="29822"/>
                </a:lnTo>
                <a:close/>
                <a:moveTo>
                  <a:pt x="227530" y="23551"/>
                </a:moveTo>
                <a:lnTo>
                  <a:pt x="227396" y="23551"/>
                </a:lnTo>
                <a:lnTo>
                  <a:pt x="223327" y="23551"/>
                </a:lnTo>
                <a:lnTo>
                  <a:pt x="224995" y="21883"/>
                </a:lnTo>
                <a:lnTo>
                  <a:pt x="228230" y="21883"/>
                </a:lnTo>
                <a:lnTo>
                  <a:pt x="230532" y="24185"/>
                </a:lnTo>
                <a:lnTo>
                  <a:pt x="230532" y="26553"/>
                </a:lnTo>
                <a:close/>
                <a:moveTo>
                  <a:pt x="227330" y="13744"/>
                </a:moveTo>
                <a:lnTo>
                  <a:pt x="227330" y="12343"/>
                </a:lnTo>
                <a:lnTo>
                  <a:pt x="229965" y="15012"/>
                </a:lnTo>
                <a:lnTo>
                  <a:pt x="226229" y="15012"/>
                </a:lnTo>
                <a:lnTo>
                  <a:pt x="227196" y="14011"/>
                </a:lnTo>
                <a:close/>
                <a:moveTo>
                  <a:pt x="230532" y="20082"/>
                </a:moveTo>
                <a:lnTo>
                  <a:pt x="229431" y="18981"/>
                </a:lnTo>
                <a:lnTo>
                  <a:pt x="229264" y="18981"/>
                </a:lnTo>
                <a:lnTo>
                  <a:pt x="227897" y="18981"/>
                </a:lnTo>
                <a:lnTo>
                  <a:pt x="230532" y="16346"/>
                </a:lnTo>
                <a:close/>
                <a:moveTo>
                  <a:pt x="231332" y="16346"/>
                </a:moveTo>
                <a:lnTo>
                  <a:pt x="233968" y="18981"/>
                </a:lnTo>
                <a:lnTo>
                  <a:pt x="232567" y="18981"/>
                </a:lnTo>
                <a:lnTo>
                  <a:pt x="232300" y="19115"/>
                </a:lnTo>
                <a:lnTo>
                  <a:pt x="231332" y="20082"/>
                </a:lnTo>
                <a:lnTo>
                  <a:pt x="231332" y="16346"/>
                </a:lnTo>
                <a:close/>
                <a:moveTo>
                  <a:pt x="227897" y="11776"/>
                </a:moveTo>
                <a:lnTo>
                  <a:pt x="229431" y="11776"/>
                </a:lnTo>
                <a:lnTo>
                  <a:pt x="230532" y="10709"/>
                </a:lnTo>
                <a:lnTo>
                  <a:pt x="230532" y="14445"/>
                </a:lnTo>
                <a:close/>
                <a:moveTo>
                  <a:pt x="229965" y="15779"/>
                </a:moveTo>
                <a:lnTo>
                  <a:pt x="227330" y="18414"/>
                </a:lnTo>
                <a:lnTo>
                  <a:pt x="227330" y="16880"/>
                </a:lnTo>
                <a:lnTo>
                  <a:pt x="226229" y="15779"/>
                </a:lnTo>
                <a:close/>
                <a:moveTo>
                  <a:pt x="227096" y="19782"/>
                </a:moveTo>
                <a:lnTo>
                  <a:pt x="229097" y="19782"/>
                </a:lnTo>
                <a:lnTo>
                  <a:pt x="230532" y="21216"/>
                </a:lnTo>
                <a:lnTo>
                  <a:pt x="230532" y="23051"/>
                </a:lnTo>
                <a:lnTo>
                  <a:pt x="228564" y="21083"/>
                </a:lnTo>
                <a:lnTo>
                  <a:pt x="228397" y="21083"/>
                </a:lnTo>
                <a:lnTo>
                  <a:pt x="225795" y="21083"/>
                </a:lnTo>
                <a:close/>
                <a:moveTo>
                  <a:pt x="231332" y="21216"/>
                </a:moveTo>
                <a:lnTo>
                  <a:pt x="232733" y="19782"/>
                </a:lnTo>
                <a:lnTo>
                  <a:pt x="234768" y="19782"/>
                </a:lnTo>
                <a:lnTo>
                  <a:pt x="236069" y="21083"/>
                </a:lnTo>
                <a:lnTo>
                  <a:pt x="233300" y="21083"/>
                </a:lnTo>
                <a:lnTo>
                  <a:pt x="231332" y="23051"/>
                </a:lnTo>
                <a:lnTo>
                  <a:pt x="231332" y="21216"/>
                </a:lnTo>
                <a:close/>
                <a:moveTo>
                  <a:pt x="234535" y="18447"/>
                </a:moveTo>
                <a:lnTo>
                  <a:pt x="231899" y="15779"/>
                </a:lnTo>
                <a:lnTo>
                  <a:pt x="235635" y="15779"/>
                </a:lnTo>
                <a:lnTo>
                  <a:pt x="234535" y="16880"/>
                </a:lnTo>
                <a:close/>
                <a:moveTo>
                  <a:pt x="231332" y="14445"/>
                </a:moveTo>
                <a:lnTo>
                  <a:pt x="231332" y="10709"/>
                </a:lnTo>
                <a:lnTo>
                  <a:pt x="232300" y="11676"/>
                </a:lnTo>
                <a:lnTo>
                  <a:pt x="232567" y="11809"/>
                </a:lnTo>
                <a:lnTo>
                  <a:pt x="233968" y="11809"/>
                </a:lnTo>
                <a:close/>
                <a:moveTo>
                  <a:pt x="230532" y="9574"/>
                </a:moveTo>
                <a:lnTo>
                  <a:pt x="229097" y="11009"/>
                </a:lnTo>
                <a:lnTo>
                  <a:pt x="227096" y="11009"/>
                </a:lnTo>
                <a:lnTo>
                  <a:pt x="225762" y="9675"/>
                </a:lnTo>
                <a:lnTo>
                  <a:pt x="228564" y="9675"/>
                </a:lnTo>
                <a:lnTo>
                  <a:pt x="230532" y="7706"/>
                </a:lnTo>
                <a:close/>
                <a:moveTo>
                  <a:pt x="225128" y="15779"/>
                </a:moveTo>
                <a:lnTo>
                  <a:pt x="226529" y="17213"/>
                </a:lnTo>
                <a:lnTo>
                  <a:pt x="226529" y="19215"/>
                </a:lnTo>
                <a:lnTo>
                  <a:pt x="225228" y="20549"/>
                </a:lnTo>
                <a:lnTo>
                  <a:pt x="225228" y="17747"/>
                </a:lnTo>
                <a:lnTo>
                  <a:pt x="223260" y="15779"/>
                </a:lnTo>
                <a:close/>
                <a:moveTo>
                  <a:pt x="205848" y="17747"/>
                </a:moveTo>
                <a:lnTo>
                  <a:pt x="205848" y="20516"/>
                </a:lnTo>
                <a:lnTo>
                  <a:pt x="204513" y="19215"/>
                </a:lnTo>
                <a:lnTo>
                  <a:pt x="204513" y="17213"/>
                </a:lnTo>
                <a:lnTo>
                  <a:pt x="205948" y="15779"/>
                </a:lnTo>
                <a:lnTo>
                  <a:pt x="207816" y="15779"/>
                </a:lnTo>
                <a:close/>
                <a:moveTo>
                  <a:pt x="205948" y="15012"/>
                </a:moveTo>
                <a:lnTo>
                  <a:pt x="204513" y="13577"/>
                </a:lnTo>
                <a:lnTo>
                  <a:pt x="204513" y="11576"/>
                </a:lnTo>
                <a:lnTo>
                  <a:pt x="205848" y="10242"/>
                </a:lnTo>
                <a:lnTo>
                  <a:pt x="205848" y="13010"/>
                </a:lnTo>
                <a:lnTo>
                  <a:pt x="207816" y="14978"/>
                </a:lnTo>
                <a:lnTo>
                  <a:pt x="205948" y="14978"/>
                </a:lnTo>
                <a:close/>
                <a:moveTo>
                  <a:pt x="203979" y="11009"/>
                </a:moveTo>
                <a:lnTo>
                  <a:pt x="201945" y="11009"/>
                </a:lnTo>
                <a:lnTo>
                  <a:pt x="200544" y="9574"/>
                </a:lnTo>
                <a:lnTo>
                  <a:pt x="200544" y="7706"/>
                </a:lnTo>
                <a:lnTo>
                  <a:pt x="202512" y="9675"/>
                </a:lnTo>
                <a:lnTo>
                  <a:pt x="205280" y="9675"/>
                </a:lnTo>
                <a:close/>
                <a:moveTo>
                  <a:pt x="199743" y="9574"/>
                </a:moveTo>
                <a:lnTo>
                  <a:pt x="198309" y="11009"/>
                </a:lnTo>
                <a:lnTo>
                  <a:pt x="196307" y="11009"/>
                </a:lnTo>
                <a:lnTo>
                  <a:pt x="194973" y="9675"/>
                </a:lnTo>
                <a:lnTo>
                  <a:pt x="197775" y="9675"/>
                </a:lnTo>
                <a:lnTo>
                  <a:pt x="199743" y="7706"/>
                </a:lnTo>
                <a:lnTo>
                  <a:pt x="199743" y="9574"/>
                </a:lnTo>
                <a:close/>
                <a:moveTo>
                  <a:pt x="194339" y="15779"/>
                </a:moveTo>
                <a:lnTo>
                  <a:pt x="195740" y="17213"/>
                </a:lnTo>
                <a:lnTo>
                  <a:pt x="195740" y="19215"/>
                </a:lnTo>
                <a:lnTo>
                  <a:pt x="194439" y="20549"/>
                </a:lnTo>
                <a:lnTo>
                  <a:pt x="194439" y="17747"/>
                </a:lnTo>
                <a:lnTo>
                  <a:pt x="192471" y="15779"/>
                </a:lnTo>
                <a:close/>
                <a:moveTo>
                  <a:pt x="175059" y="17747"/>
                </a:moveTo>
                <a:lnTo>
                  <a:pt x="175059" y="20549"/>
                </a:lnTo>
                <a:lnTo>
                  <a:pt x="173725" y="19215"/>
                </a:lnTo>
                <a:lnTo>
                  <a:pt x="173725" y="17213"/>
                </a:lnTo>
                <a:lnTo>
                  <a:pt x="175159" y="15779"/>
                </a:lnTo>
                <a:lnTo>
                  <a:pt x="177027" y="15779"/>
                </a:lnTo>
                <a:close/>
                <a:moveTo>
                  <a:pt x="175159" y="15012"/>
                </a:moveTo>
                <a:lnTo>
                  <a:pt x="173725" y="13577"/>
                </a:lnTo>
                <a:lnTo>
                  <a:pt x="173725" y="11576"/>
                </a:lnTo>
                <a:lnTo>
                  <a:pt x="175059" y="10242"/>
                </a:lnTo>
                <a:lnTo>
                  <a:pt x="175059" y="13010"/>
                </a:lnTo>
                <a:lnTo>
                  <a:pt x="177027" y="14978"/>
                </a:lnTo>
                <a:lnTo>
                  <a:pt x="175159" y="14978"/>
                </a:lnTo>
                <a:close/>
                <a:moveTo>
                  <a:pt x="173191" y="11009"/>
                </a:moveTo>
                <a:lnTo>
                  <a:pt x="171156" y="11009"/>
                </a:lnTo>
                <a:lnTo>
                  <a:pt x="169755" y="9574"/>
                </a:lnTo>
                <a:lnTo>
                  <a:pt x="169755" y="7706"/>
                </a:lnTo>
                <a:lnTo>
                  <a:pt x="171723" y="9675"/>
                </a:lnTo>
                <a:lnTo>
                  <a:pt x="174492" y="9675"/>
                </a:lnTo>
                <a:close/>
                <a:moveTo>
                  <a:pt x="168954" y="9574"/>
                </a:moveTo>
                <a:lnTo>
                  <a:pt x="167520" y="11009"/>
                </a:lnTo>
                <a:lnTo>
                  <a:pt x="165519" y="11009"/>
                </a:lnTo>
                <a:lnTo>
                  <a:pt x="164184" y="9675"/>
                </a:lnTo>
                <a:lnTo>
                  <a:pt x="166986" y="9675"/>
                </a:lnTo>
                <a:lnTo>
                  <a:pt x="168954" y="7706"/>
                </a:lnTo>
                <a:close/>
                <a:moveTo>
                  <a:pt x="163517" y="15779"/>
                </a:moveTo>
                <a:lnTo>
                  <a:pt x="164952" y="17213"/>
                </a:lnTo>
                <a:lnTo>
                  <a:pt x="164952" y="19215"/>
                </a:lnTo>
                <a:lnTo>
                  <a:pt x="163651" y="20549"/>
                </a:lnTo>
                <a:lnTo>
                  <a:pt x="163651" y="17747"/>
                </a:lnTo>
                <a:lnTo>
                  <a:pt x="161649" y="15779"/>
                </a:lnTo>
                <a:close/>
                <a:moveTo>
                  <a:pt x="144270" y="17747"/>
                </a:moveTo>
                <a:lnTo>
                  <a:pt x="144270" y="20549"/>
                </a:lnTo>
                <a:lnTo>
                  <a:pt x="142936" y="19215"/>
                </a:lnTo>
                <a:lnTo>
                  <a:pt x="142936" y="17213"/>
                </a:lnTo>
                <a:lnTo>
                  <a:pt x="144370" y="15779"/>
                </a:lnTo>
                <a:lnTo>
                  <a:pt x="146238" y="15779"/>
                </a:lnTo>
                <a:close/>
                <a:moveTo>
                  <a:pt x="144370" y="15012"/>
                </a:moveTo>
                <a:lnTo>
                  <a:pt x="142936" y="13577"/>
                </a:lnTo>
                <a:lnTo>
                  <a:pt x="142936" y="11576"/>
                </a:lnTo>
                <a:lnTo>
                  <a:pt x="144270" y="10242"/>
                </a:lnTo>
                <a:lnTo>
                  <a:pt x="144270" y="13010"/>
                </a:lnTo>
                <a:lnTo>
                  <a:pt x="146238" y="14978"/>
                </a:lnTo>
                <a:lnTo>
                  <a:pt x="144370" y="14978"/>
                </a:lnTo>
                <a:close/>
                <a:moveTo>
                  <a:pt x="142369" y="11009"/>
                </a:moveTo>
                <a:lnTo>
                  <a:pt x="140367" y="11009"/>
                </a:lnTo>
                <a:lnTo>
                  <a:pt x="138933" y="9574"/>
                </a:lnTo>
                <a:lnTo>
                  <a:pt x="138933" y="7706"/>
                </a:lnTo>
                <a:lnTo>
                  <a:pt x="140901" y="9675"/>
                </a:lnTo>
                <a:lnTo>
                  <a:pt x="143703" y="9675"/>
                </a:lnTo>
                <a:close/>
                <a:moveTo>
                  <a:pt x="138166" y="9574"/>
                </a:moveTo>
                <a:lnTo>
                  <a:pt x="136731" y="11009"/>
                </a:lnTo>
                <a:lnTo>
                  <a:pt x="134730" y="11009"/>
                </a:lnTo>
                <a:lnTo>
                  <a:pt x="133396" y="9675"/>
                </a:lnTo>
                <a:lnTo>
                  <a:pt x="136198" y="9675"/>
                </a:lnTo>
                <a:lnTo>
                  <a:pt x="138166" y="7706"/>
                </a:lnTo>
                <a:close/>
                <a:moveTo>
                  <a:pt x="132729" y="15779"/>
                </a:moveTo>
                <a:lnTo>
                  <a:pt x="134163" y="17213"/>
                </a:lnTo>
                <a:lnTo>
                  <a:pt x="134163" y="19215"/>
                </a:lnTo>
                <a:lnTo>
                  <a:pt x="132862" y="20549"/>
                </a:lnTo>
                <a:lnTo>
                  <a:pt x="132862" y="17747"/>
                </a:lnTo>
                <a:lnTo>
                  <a:pt x="130894" y="15779"/>
                </a:lnTo>
                <a:close/>
                <a:moveTo>
                  <a:pt x="113482" y="17747"/>
                </a:moveTo>
                <a:lnTo>
                  <a:pt x="113482" y="20549"/>
                </a:lnTo>
                <a:lnTo>
                  <a:pt x="112147" y="19215"/>
                </a:lnTo>
                <a:lnTo>
                  <a:pt x="112147" y="17213"/>
                </a:lnTo>
                <a:lnTo>
                  <a:pt x="113582" y="15779"/>
                </a:lnTo>
                <a:lnTo>
                  <a:pt x="115450" y="15779"/>
                </a:lnTo>
                <a:close/>
                <a:moveTo>
                  <a:pt x="113582" y="15012"/>
                </a:moveTo>
                <a:lnTo>
                  <a:pt x="112147" y="13577"/>
                </a:lnTo>
                <a:lnTo>
                  <a:pt x="112147" y="11576"/>
                </a:lnTo>
                <a:lnTo>
                  <a:pt x="113482" y="10242"/>
                </a:lnTo>
                <a:lnTo>
                  <a:pt x="113482" y="13010"/>
                </a:lnTo>
                <a:lnTo>
                  <a:pt x="115450" y="14978"/>
                </a:lnTo>
                <a:lnTo>
                  <a:pt x="113582" y="14978"/>
                </a:lnTo>
                <a:close/>
                <a:moveTo>
                  <a:pt x="111580" y="11009"/>
                </a:moveTo>
                <a:lnTo>
                  <a:pt x="109579" y="11009"/>
                </a:lnTo>
                <a:lnTo>
                  <a:pt x="108144" y="9574"/>
                </a:lnTo>
                <a:lnTo>
                  <a:pt x="108144" y="7706"/>
                </a:lnTo>
                <a:lnTo>
                  <a:pt x="110112" y="9675"/>
                </a:lnTo>
                <a:lnTo>
                  <a:pt x="112914" y="9675"/>
                </a:lnTo>
                <a:close/>
                <a:moveTo>
                  <a:pt x="107377" y="9574"/>
                </a:moveTo>
                <a:lnTo>
                  <a:pt x="105943" y="11009"/>
                </a:lnTo>
                <a:lnTo>
                  <a:pt x="103941" y="11009"/>
                </a:lnTo>
                <a:lnTo>
                  <a:pt x="102607" y="9675"/>
                </a:lnTo>
                <a:lnTo>
                  <a:pt x="105409" y="9675"/>
                </a:lnTo>
                <a:lnTo>
                  <a:pt x="107377" y="7706"/>
                </a:lnTo>
                <a:close/>
                <a:moveTo>
                  <a:pt x="101940" y="15779"/>
                </a:moveTo>
                <a:lnTo>
                  <a:pt x="103374" y="17213"/>
                </a:lnTo>
                <a:lnTo>
                  <a:pt x="103374" y="19215"/>
                </a:lnTo>
                <a:lnTo>
                  <a:pt x="102040" y="20549"/>
                </a:lnTo>
                <a:lnTo>
                  <a:pt x="102040" y="17747"/>
                </a:lnTo>
                <a:lnTo>
                  <a:pt x="100072" y="15779"/>
                </a:lnTo>
                <a:lnTo>
                  <a:pt x="101940" y="15779"/>
                </a:lnTo>
                <a:close/>
                <a:moveTo>
                  <a:pt x="82660" y="17747"/>
                </a:moveTo>
                <a:lnTo>
                  <a:pt x="82660" y="20549"/>
                </a:lnTo>
                <a:lnTo>
                  <a:pt x="81359" y="19215"/>
                </a:lnTo>
                <a:lnTo>
                  <a:pt x="81359" y="17213"/>
                </a:lnTo>
                <a:lnTo>
                  <a:pt x="82793" y="15779"/>
                </a:lnTo>
                <a:lnTo>
                  <a:pt x="84628" y="15779"/>
                </a:lnTo>
                <a:close/>
                <a:moveTo>
                  <a:pt x="82793" y="15012"/>
                </a:moveTo>
                <a:lnTo>
                  <a:pt x="81359" y="13577"/>
                </a:lnTo>
                <a:lnTo>
                  <a:pt x="81359" y="11576"/>
                </a:lnTo>
                <a:lnTo>
                  <a:pt x="82660" y="10242"/>
                </a:lnTo>
                <a:lnTo>
                  <a:pt x="82660" y="13010"/>
                </a:lnTo>
                <a:lnTo>
                  <a:pt x="84628" y="14978"/>
                </a:lnTo>
                <a:lnTo>
                  <a:pt x="82793" y="14978"/>
                </a:lnTo>
                <a:close/>
                <a:moveTo>
                  <a:pt x="80792" y="11009"/>
                </a:moveTo>
                <a:lnTo>
                  <a:pt x="78790" y="11009"/>
                </a:lnTo>
                <a:lnTo>
                  <a:pt x="77356" y="9574"/>
                </a:lnTo>
                <a:lnTo>
                  <a:pt x="77356" y="7706"/>
                </a:lnTo>
                <a:lnTo>
                  <a:pt x="79324" y="9675"/>
                </a:lnTo>
                <a:lnTo>
                  <a:pt x="82126" y="9675"/>
                </a:lnTo>
                <a:close/>
                <a:moveTo>
                  <a:pt x="76589" y="9574"/>
                </a:moveTo>
                <a:lnTo>
                  <a:pt x="75154" y="11009"/>
                </a:lnTo>
                <a:lnTo>
                  <a:pt x="73153" y="11009"/>
                </a:lnTo>
                <a:lnTo>
                  <a:pt x="71818" y="9675"/>
                </a:lnTo>
                <a:lnTo>
                  <a:pt x="74620" y="9675"/>
                </a:lnTo>
                <a:lnTo>
                  <a:pt x="76589" y="7706"/>
                </a:lnTo>
                <a:close/>
                <a:moveTo>
                  <a:pt x="71151" y="15779"/>
                </a:moveTo>
                <a:lnTo>
                  <a:pt x="72586" y="17213"/>
                </a:lnTo>
                <a:lnTo>
                  <a:pt x="72586" y="19215"/>
                </a:lnTo>
                <a:lnTo>
                  <a:pt x="71251" y="20549"/>
                </a:lnTo>
                <a:lnTo>
                  <a:pt x="71251" y="17747"/>
                </a:lnTo>
                <a:lnTo>
                  <a:pt x="69283" y="15779"/>
                </a:lnTo>
                <a:lnTo>
                  <a:pt x="71151" y="15779"/>
                </a:lnTo>
                <a:close/>
                <a:moveTo>
                  <a:pt x="51871" y="17747"/>
                </a:moveTo>
                <a:lnTo>
                  <a:pt x="51871" y="20549"/>
                </a:lnTo>
                <a:lnTo>
                  <a:pt x="50570" y="19215"/>
                </a:lnTo>
                <a:lnTo>
                  <a:pt x="50570" y="17213"/>
                </a:lnTo>
                <a:lnTo>
                  <a:pt x="51971" y="15779"/>
                </a:lnTo>
                <a:lnTo>
                  <a:pt x="53839" y="15779"/>
                </a:lnTo>
                <a:close/>
                <a:moveTo>
                  <a:pt x="51971" y="15012"/>
                </a:moveTo>
                <a:lnTo>
                  <a:pt x="50570" y="13577"/>
                </a:lnTo>
                <a:lnTo>
                  <a:pt x="50570" y="11576"/>
                </a:lnTo>
                <a:lnTo>
                  <a:pt x="51871" y="10242"/>
                </a:lnTo>
                <a:lnTo>
                  <a:pt x="51871" y="13010"/>
                </a:lnTo>
                <a:lnTo>
                  <a:pt x="53839" y="14978"/>
                </a:lnTo>
                <a:lnTo>
                  <a:pt x="51971" y="14978"/>
                </a:lnTo>
                <a:close/>
                <a:moveTo>
                  <a:pt x="50003" y="11009"/>
                </a:moveTo>
                <a:lnTo>
                  <a:pt x="48001" y="11009"/>
                </a:lnTo>
                <a:lnTo>
                  <a:pt x="46567" y="9574"/>
                </a:lnTo>
                <a:lnTo>
                  <a:pt x="46567" y="7706"/>
                </a:lnTo>
                <a:lnTo>
                  <a:pt x="48535" y="9675"/>
                </a:lnTo>
                <a:lnTo>
                  <a:pt x="51337" y="9675"/>
                </a:lnTo>
                <a:close/>
                <a:moveTo>
                  <a:pt x="45767" y="9574"/>
                </a:moveTo>
                <a:lnTo>
                  <a:pt x="44366" y="11009"/>
                </a:lnTo>
                <a:lnTo>
                  <a:pt x="42364" y="11009"/>
                </a:lnTo>
                <a:lnTo>
                  <a:pt x="41030" y="9675"/>
                </a:lnTo>
                <a:lnTo>
                  <a:pt x="43798" y="9675"/>
                </a:lnTo>
                <a:lnTo>
                  <a:pt x="45767" y="7706"/>
                </a:lnTo>
                <a:close/>
                <a:moveTo>
                  <a:pt x="40363" y="15779"/>
                </a:moveTo>
                <a:lnTo>
                  <a:pt x="41797" y="17213"/>
                </a:lnTo>
                <a:lnTo>
                  <a:pt x="41797" y="19215"/>
                </a:lnTo>
                <a:lnTo>
                  <a:pt x="40463" y="20549"/>
                </a:lnTo>
                <a:lnTo>
                  <a:pt x="40463" y="17747"/>
                </a:lnTo>
                <a:lnTo>
                  <a:pt x="38495" y="15779"/>
                </a:lnTo>
                <a:lnTo>
                  <a:pt x="40363" y="15779"/>
                </a:lnTo>
                <a:close/>
                <a:moveTo>
                  <a:pt x="21082" y="17747"/>
                </a:moveTo>
                <a:lnTo>
                  <a:pt x="21082" y="20549"/>
                </a:lnTo>
                <a:lnTo>
                  <a:pt x="19781" y="19215"/>
                </a:lnTo>
                <a:lnTo>
                  <a:pt x="19781" y="17213"/>
                </a:lnTo>
                <a:lnTo>
                  <a:pt x="21182" y="15779"/>
                </a:lnTo>
                <a:lnTo>
                  <a:pt x="23050" y="15779"/>
                </a:lnTo>
                <a:close/>
                <a:moveTo>
                  <a:pt x="21182" y="15012"/>
                </a:moveTo>
                <a:lnTo>
                  <a:pt x="19781" y="13577"/>
                </a:lnTo>
                <a:lnTo>
                  <a:pt x="19781" y="11576"/>
                </a:lnTo>
                <a:lnTo>
                  <a:pt x="21082" y="10242"/>
                </a:lnTo>
                <a:lnTo>
                  <a:pt x="21082" y="13010"/>
                </a:lnTo>
                <a:lnTo>
                  <a:pt x="23050" y="14978"/>
                </a:lnTo>
                <a:lnTo>
                  <a:pt x="21182" y="14978"/>
                </a:lnTo>
                <a:close/>
                <a:moveTo>
                  <a:pt x="19214" y="11009"/>
                </a:moveTo>
                <a:lnTo>
                  <a:pt x="17213" y="11009"/>
                </a:lnTo>
                <a:lnTo>
                  <a:pt x="15778" y="9574"/>
                </a:lnTo>
                <a:lnTo>
                  <a:pt x="15778" y="7706"/>
                </a:lnTo>
                <a:lnTo>
                  <a:pt x="17747" y="9675"/>
                </a:lnTo>
                <a:lnTo>
                  <a:pt x="20515" y="9675"/>
                </a:lnTo>
                <a:close/>
                <a:moveTo>
                  <a:pt x="14978" y="9574"/>
                </a:moveTo>
                <a:lnTo>
                  <a:pt x="13577" y="11009"/>
                </a:lnTo>
                <a:lnTo>
                  <a:pt x="11542" y="11009"/>
                </a:lnTo>
                <a:lnTo>
                  <a:pt x="10241" y="9675"/>
                </a:lnTo>
                <a:lnTo>
                  <a:pt x="13010" y="9675"/>
                </a:lnTo>
                <a:lnTo>
                  <a:pt x="14978" y="7706"/>
                </a:lnTo>
                <a:lnTo>
                  <a:pt x="14978" y="9574"/>
                </a:lnTo>
                <a:close/>
                <a:moveTo>
                  <a:pt x="9574" y="15779"/>
                </a:moveTo>
                <a:lnTo>
                  <a:pt x="11008" y="17213"/>
                </a:lnTo>
                <a:lnTo>
                  <a:pt x="11008" y="19215"/>
                </a:lnTo>
                <a:lnTo>
                  <a:pt x="9674" y="20549"/>
                </a:lnTo>
                <a:lnTo>
                  <a:pt x="9674" y="17747"/>
                </a:lnTo>
                <a:lnTo>
                  <a:pt x="7706" y="15779"/>
                </a:lnTo>
                <a:lnTo>
                  <a:pt x="9574" y="15779"/>
                </a:lnTo>
                <a:close/>
                <a:moveTo>
                  <a:pt x="11542" y="19782"/>
                </a:moveTo>
                <a:lnTo>
                  <a:pt x="13577" y="19782"/>
                </a:lnTo>
                <a:lnTo>
                  <a:pt x="14978" y="21216"/>
                </a:lnTo>
                <a:lnTo>
                  <a:pt x="14978" y="23051"/>
                </a:lnTo>
                <a:lnTo>
                  <a:pt x="13010" y="21083"/>
                </a:lnTo>
                <a:lnTo>
                  <a:pt x="10241" y="21083"/>
                </a:lnTo>
                <a:close/>
                <a:moveTo>
                  <a:pt x="14978" y="37394"/>
                </a:moveTo>
                <a:lnTo>
                  <a:pt x="12710" y="39696"/>
                </a:lnTo>
                <a:lnTo>
                  <a:pt x="9441" y="39696"/>
                </a:lnTo>
                <a:lnTo>
                  <a:pt x="7773" y="37995"/>
                </a:lnTo>
                <a:lnTo>
                  <a:pt x="12009" y="37995"/>
                </a:lnTo>
                <a:lnTo>
                  <a:pt x="14978" y="35026"/>
                </a:lnTo>
                <a:lnTo>
                  <a:pt x="14978" y="37394"/>
                </a:lnTo>
                <a:close/>
                <a:moveTo>
                  <a:pt x="9674" y="41030"/>
                </a:moveTo>
                <a:lnTo>
                  <a:pt x="11008" y="42365"/>
                </a:lnTo>
                <a:lnTo>
                  <a:pt x="11008" y="44366"/>
                </a:lnTo>
                <a:lnTo>
                  <a:pt x="9574" y="45800"/>
                </a:lnTo>
                <a:lnTo>
                  <a:pt x="7706" y="45800"/>
                </a:lnTo>
                <a:lnTo>
                  <a:pt x="9674" y="43832"/>
                </a:lnTo>
                <a:close/>
                <a:moveTo>
                  <a:pt x="9574" y="46568"/>
                </a:moveTo>
                <a:lnTo>
                  <a:pt x="11008" y="48002"/>
                </a:lnTo>
                <a:lnTo>
                  <a:pt x="11008" y="50003"/>
                </a:lnTo>
                <a:lnTo>
                  <a:pt x="9674" y="51338"/>
                </a:lnTo>
                <a:lnTo>
                  <a:pt x="9674" y="48536"/>
                </a:lnTo>
                <a:lnTo>
                  <a:pt x="7706" y="46568"/>
                </a:lnTo>
                <a:lnTo>
                  <a:pt x="9574" y="46568"/>
                </a:lnTo>
                <a:close/>
                <a:moveTo>
                  <a:pt x="11542" y="50570"/>
                </a:moveTo>
                <a:lnTo>
                  <a:pt x="13577" y="50570"/>
                </a:lnTo>
                <a:lnTo>
                  <a:pt x="14978" y="52005"/>
                </a:lnTo>
                <a:lnTo>
                  <a:pt x="14978" y="53873"/>
                </a:lnTo>
                <a:lnTo>
                  <a:pt x="13010" y="51905"/>
                </a:lnTo>
                <a:lnTo>
                  <a:pt x="10241" y="51905"/>
                </a:lnTo>
                <a:close/>
                <a:moveTo>
                  <a:pt x="14978" y="68183"/>
                </a:moveTo>
                <a:lnTo>
                  <a:pt x="12710" y="70485"/>
                </a:lnTo>
                <a:lnTo>
                  <a:pt x="9441" y="70485"/>
                </a:lnTo>
                <a:lnTo>
                  <a:pt x="7773" y="68783"/>
                </a:lnTo>
                <a:lnTo>
                  <a:pt x="12009" y="68783"/>
                </a:lnTo>
                <a:lnTo>
                  <a:pt x="14978" y="65815"/>
                </a:lnTo>
                <a:lnTo>
                  <a:pt x="14978" y="68183"/>
                </a:lnTo>
                <a:close/>
                <a:moveTo>
                  <a:pt x="9674" y="71819"/>
                </a:moveTo>
                <a:lnTo>
                  <a:pt x="11008" y="73153"/>
                </a:lnTo>
                <a:lnTo>
                  <a:pt x="11008" y="75155"/>
                </a:lnTo>
                <a:lnTo>
                  <a:pt x="9574" y="76589"/>
                </a:lnTo>
                <a:lnTo>
                  <a:pt x="7706" y="76589"/>
                </a:lnTo>
                <a:lnTo>
                  <a:pt x="9674" y="74621"/>
                </a:lnTo>
                <a:close/>
                <a:moveTo>
                  <a:pt x="9574" y="77356"/>
                </a:moveTo>
                <a:lnTo>
                  <a:pt x="11008" y="78791"/>
                </a:lnTo>
                <a:lnTo>
                  <a:pt x="11008" y="80792"/>
                </a:lnTo>
                <a:lnTo>
                  <a:pt x="9674" y="82126"/>
                </a:lnTo>
                <a:lnTo>
                  <a:pt x="9674" y="79324"/>
                </a:lnTo>
                <a:lnTo>
                  <a:pt x="7706" y="77356"/>
                </a:lnTo>
                <a:close/>
                <a:moveTo>
                  <a:pt x="11542" y="81359"/>
                </a:moveTo>
                <a:lnTo>
                  <a:pt x="13577" y="81359"/>
                </a:lnTo>
                <a:lnTo>
                  <a:pt x="14978" y="82794"/>
                </a:lnTo>
                <a:lnTo>
                  <a:pt x="14978" y="84662"/>
                </a:lnTo>
                <a:lnTo>
                  <a:pt x="13010" y="82693"/>
                </a:lnTo>
                <a:lnTo>
                  <a:pt x="10241" y="82693"/>
                </a:lnTo>
                <a:close/>
                <a:moveTo>
                  <a:pt x="14978" y="98972"/>
                </a:moveTo>
                <a:lnTo>
                  <a:pt x="12710" y="101273"/>
                </a:lnTo>
                <a:lnTo>
                  <a:pt x="9441" y="101273"/>
                </a:lnTo>
                <a:lnTo>
                  <a:pt x="7773" y="99606"/>
                </a:lnTo>
                <a:lnTo>
                  <a:pt x="12009" y="99606"/>
                </a:lnTo>
                <a:lnTo>
                  <a:pt x="14978" y="96603"/>
                </a:lnTo>
                <a:lnTo>
                  <a:pt x="14978" y="98972"/>
                </a:lnTo>
                <a:close/>
                <a:moveTo>
                  <a:pt x="9674" y="102608"/>
                </a:moveTo>
                <a:lnTo>
                  <a:pt x="11008" y="103942"/>
                </a:lnTo>
                <a:lnTo>
                  <a:pt x="11008" y="105943"/>
                </a:lnTo>
                <a:lnTo>
                  <a:pt x="9574" y="107378"/>
                </a:lnTo>
                <a:lnTo>
                  <a:pt x="7706" y="107378"/>
                </a:lnTo>
                <a:lnTo>
                  <a:pt x="9674" y="105410"/>
                </a:lnTo>
                <a:close/>
                <a:moveTo>
                  <a:pt x="9574" y="108178"/>
                </a:moveTo>
                <a:lnTo>
                  <a:pt x="11008" y="109579"/>
                </a:lnTo>
                <a:lnTo>
                  <a:pt x="11008" y="111614"/>
                </a:lnTo>
                <a:lnTo>
                  <a:pt x="9674" y="112915"/>
                </a:lnTo>
                <a:lnTo>
                  <a:pt x="9674" y="110146"/>
                </a:lnTo>
                <a:lnTo>
                  <a:pt x="7706" y="108178"/>
                </a:lnTo>
                <a:close/>
                <a:moveTo>
                  <a:pt x="11542" y="112148"/>
                </a:moveTo>
                <a:lnTo>
                  <a:pt x="13577" y="112148"/>
                </a:lnTo>
                <a:lnTo>
                  <a:pt x="14978" y="113582"/>
                </a:lnTo>
                <a:lnTo>
                  <a:pt x="14978" y="115450"/>
                </a:lnTo>
                <a:lnTo>
                  <a:pt x="13010" y="113482"/>
                </a:lnTo>
                <a:lnTo>
                  <a:pt x="10241" y="113482"/>
                </a:lnTo>
                <a:close/>
                <a:moveTo>
                  <a:pt x="15778" y="113582"/>
                </a:moveTo>
                <a:lnTo>
                  <a:pt x="17213" y="112148"/>
                </a:lnTo>
                <a:lnTo>
                  <a:pt x="19214" y="112148"/>
                </a:lnTo>
                <a:lnTo>
                  <a:pt x="20515" y="113482"/>
                </a:lnTo>
                <a:lnTo>
                  <a:pt x="17747" y="113482"/>
                </a:lnTo>
                <a:lnTo>
                  <a:pt x="15778" y="115450"/>
                </a:lnTo>
                <a:close/>
                <a:moveTo>
                  <a:pt x="21182" y="107378"/>
                </a:moveTo>
                <a:lnTo>
                  <a:pt x="19781" y="105943"/>
                </a:lnTo>
                <a:lnTo>
                  <a:pt x="19781" y="103942"/>
                </a:lnTo>
                <a:lnTo>
                  <a:pt x="21082" y="102608"/>
                </a:lnTo>
                <a:lnTo>
                  <a:pt x="21082" y="105410"/>
                </a:lnTo>
                <a:lnTo>
                  <a:pt x="23050" y="107378"/>
                </a:lnTo>
                <a:close/>
                <a:moveTo>
                  <a:pt x="40463" y="105410"/>
                </a:moveTo>
                <a:lnTo>
                  <a:pt x="40463" y="102608"/>
                </a:lnTo>
                <a:lnTo>
                  <a:pt x="41797" y="103942"/>
                </a:lnTo>
                <a:lnTo>
                  <a:pt x="41797" y="105943"/>
                </a:lnTo>
                <a:lnTo>
                  <a:pt x="40363" y="107378"/>
                </a:lnTo>
                <a:lnTo>
                  <a:pt x="38495" y="107378"/>
                </a:lnTo>
                <a:close/>
                <a:moveTo>
                  <a:pt x="40363" y="108178"/>
                </a:moveTo>
                <a:lnTo>
                  <a:pt x="41797" y="109579"/>
                </a:lnTo>
                <a:lnTo>
                  <a:pt x="41797" y="111614"/>
                </a:lnTo>
                <a:lnTo>
                  <a:pt x="40463" y="112915"/>
                </a:lnTo>
                <a:lnTo>
                  <a:pt x="40463" y="110146"/>
                </a:lnTo>
                <a:lnTo>
                  <a:pt x="38495" y="108178"/>
                </a:lnTo>
                <a:close/>
                <a:moveTo>
                  <a:pt x="42364" y="112148"/>
                </a:moveTo>
                <a:lnTo>
                  <a:pt x="44366" y="112148"/>
                </a:lnTo>
                <a:lnTo>
                  <a:pt x="45767" y="113582"/>
                </a:lnTo>
                <a:lnTo>
                  <a:pt x="45767" y="115450"/>
                </a:lnTo>
                <a:lnTo>
                  <a:pt x="43798" y="113482"/>
                </a:lnTo>
                <a:lnTo>
                  <a:pt x="41030" y="113482"/>
                </a:lnTo>
                <a:close/>
                <a:moveTo>
                  <a:pt x="46567" y="113582"/>
                </a:moveTo>
                <a:lnTo>
                  <a:pt x="48001" y="112148"/>
                </a:lnTo>
                <a:lnTo>
                  <a:pt x="50003" y="112148"/>
                </a:lnTo>
                <a:lnTo>
                  <a:pt x="51337" y="113482"/>
                </a:lnTo>
                <a:lnTo>
                  <a:pt x="48535" y="113482"/>
                </a:lnTo>
                <a:lnTo>
                  <a:pt x="46567" y="115450"/>
                </a:lnTo>
                <a:close/>
                <a:moveTo>
                  <a:pt x="51971" y="107378"/>
                </a:moveTo>
                <a:lnTo>
                  <a:pt x="50570" y="105943"/>
                </a:lnTo>
                <a:lnTo>
                  <a:pt x="50570" y="103942"/>
                </a:lnTo>
                <a:lnTo>
                  <a:pt x="51871" y="102608"/>
                </a:lnTo>
                <a:lnTo>
                  <a:pt x="51871" y="105410"/>
                </a:lnTo>
                <a:lnTo>
                  <a:pt x="53839" y="107378"/>
                </a:lnTo>
                <a:lnTo>
                  <a:pt x="51971" y="107378"/>
                </a:lnTo>
                <a:close/>
                <a:moveTo>
                  <a:pt x="71251" y="105410"/>
                </a:moveTo>
                <a:lnTo>
                  <a:pt x="71251" y="102608"/>
                </a:lnTo>
                <a:lnTo>
                  <a:pt x="72586" y="103942"/>
                </a:lnTo>
                <a:lnTo>
                  <a:pt x="72586" y="105943"/>
                </a:lnTo>
                <a:lnTo>
                  <a:pt x="71151" y="107378"/>
                </a:lnTo>
                <a:lnTo>
                  <a:pt x="69283" y="107378"/>
                </a:lnTo>
                <a:close/>
                <a:moveTo>
                  <a:pt x="71151" y="108178"/>
                </a:moveTo>
                <a:lnTo>
                  <a:pt x="72586" y="109579"/>
                </a:lnTo>
                <a:lnTo>
                  <a:pt x="72586" y="111614"/>
                </a:lnTo>
                <a:lnTo>
                  <a:pt x="71251" y="112915"/>
                </a:lnTo>
                <a:lnTo>
                  <a:pt x="71251" y="110146"/>
                </a:lnTo>
                <a:lnTo>
                  <a:pt x="69283" y="108178"/>
                </a:lnTo>
                <a:close/>
                <a:moveTo>
                  <a:pt x="73153" y="112148"/>
                </a:moveTo>
                <a:lnTo>
                  <a:pt x="75154" y="112148"/>
                </a:lnTo>
                <a:lnTo>
                  <a:pt x="76555" y="113582"/>
                </a:lnTo>
                <a:lnTo>
                  <a:pt x="76555" y="115450"/>
                </a:lnTo>
                <a:lnTo>
                  <a:pt x="74587" y="113482"/>
                </a:lnTo>
                <a:lnTo>
                  <a:pt x="71818" y="113482"/>
                </a:lnTo>
                <a:close/>
                <a:moveTo>
                  <a:pt x="77356" y="113582"/>
                </a:moveTo>
                <a:lnTo>
                  <a:pt x="78790" y="112148"/>
                </a:lnTo>
                <a:lnTo>
                  <a:pt x="80792" y="112148"/>
                </a:lnTo>
                <a:lnTo>
                  <a:pt x="82126" y="113482"/>
                </a:lnTo>
                <a:lnTo>
                  <a:pt x="79324" y="113482"/>
                </a:lnTo>
                <a:lnTo>
                  <a:pt x="77356" y="115450"/>
                </a:lnTo>
                <a:close/>
                <a:moveTo>
                  <a:pt x="82793" y="107378"/>
                </a:moveTo>
                <a:lnTo>
                  <a:pt x="81359" y="105943"/>
                </a:lnTo>
                <a:lnTo>
                  <a:pt x="81359" y="103942"/>
                </a:lnTo>
                <a:lnTo>
                  <a:pt x="82660" y="102608"/>
                </a:lnTo>
                <a:lnTo>
                  <a:pt x="82660" y="105410"/>
                </a:lnTo>
                <a:lnTo>
                  <a:pt x="84628" y="107378"/>
                </a:lnTo>
                <a:close/>
                <a:moveTo>
                  <a:pt x="102040" y="105410"/>
                </a:moveTo>
                <a:lnTo>
                  <a:pt x="102040" y="102608"/>
                </a:lnTo>
                <a:lnTo>
                  <a:pt x="103374" y="103942"/>
                </a:lnTo>
                <a:lnTo>
                  <a:pt x="103374" y="105943"/>
                </a:lnTo>
                <a:lnTo>
                  <a:pt x="101940" y="107378"/>
                </a:lnTo>
                <a:lnTo>
                  <a:pt x="100072" y="107378"/>
                </a:lnTo>
                <a:close/>
                <a:moveTo>
                  <a:pt x="101940" y="108178"/>
                </a:moveTo>
                <a:lnTo>
                  <a:pt x="103374" y="109579"/>
                </a:lnTo>
                <a:lnTo>
                  <a:pt x="103374" y="111614"/>
                </a:lnTo>
                <a:lnTo>
                  <a:pt x="102040" y="112915"/>
                </a:lnTo>
                <a:lnTo>
                  <a:pt x="102040" y="110146"/>
                </a:lnTo>
                <a:lnTo>
                  <a:pt x="100072" y="108178"/>
                </a:lnTo>
                <a:close/>
                <a:moveTo>
                  <a:pt x="103941" y="112148"/>
                </a:moveTo>
                <a:lnTo>
                  <a:pt x="105943" y="112148"/>
                </a:lnTo>
                <a:lnTo>
                  <a:pt x="107344" y="113582"/>
                </a:lnTo>
                <a:lnTo>
                  <a:pt x="107344" y="115450"/>
                </a:lnTo>
                <a:lnTo>
                  <a:pt x="105376" y="113482"/>
                </a:lnTo>
                <a:lnTo>
                  <a:pt x="102607" y="113482"/>
                </a:lnTo>
                <a:close/>
                <a:moveTo>
                  <a:pt x="108144" y="113582"/>
                </a:moveTo>
                <a:lnTo>
                  <a:pt x="109579" y="112148"/>
                </a:lnTo>
                <a:lnTo>
                  <a:pt x="111580" y="112148"/>
                </a:lnTo>
                <a:lnTo>
                  <a:pt x="112914" y="113482"/>
                </a:lnTo>
                <a:lnTo>
                  <a:pt x="110112" y="113482"/>
                </a:lnTo>
                <a:lnTo>
                  <a:pt x="108144" y="115450"/>
                </a:lnTo>
                <a:close/>
                <a:moveTo>
                  <a:pt x="113582" y="107378"/>
                </a:moveTo>
                <a:lnTo>
                  <a:pt x="112147" y="105943"/>
                </a:lnTo>
                <a:lnTo>
                  <a:pt x="112147" y="103942"/>
                </a:lnTo>
                <a:lnTo>
                  <a:pt x="113482" y="102608"/>
                </a:lnTo>
                <a:lnTo>
                  <a:pt x="113482" y="105410"/>
                </a:lnTo>
                <a:lnTo>
                  <a:pt x="115450" y="107378"/>
                </a:lnTo>
                <a:lnTo>
                  <a:pt x="113582" y="107378"/>
                </a:lnTo>
                <a:close/>
                <a:moveTo>
                  <a:pt x="132862" y="105410"/>
                </a:moveTo>
                <a:lnTo>
                  <a:pt x="132862" y="102608"/>
                </a:lnTo>
                <a:lnTo>
                  <a:pt x="134163" y="103942"/>
                </a:lnTo>
                <a:lnTo>
                  <a:pt x="134163" y="105943"/>
                </a:lnTo>
                <a:lnTo>
                  <a:pt x="132729" y="107378"/>
                </a:lnTo>
                <a:lnTo>
                  <a:pt x="130894" y="107378"/>
                </a:lnTo>
                <a:close/>
                <a:moveTo>
                  <a:pt x="132729" y="108178"/>
                </a:moveTo>
                <a:lnTo>
                  <a:pt x="134163" y="109579"/>
                </a:lnTo>
                <a:lnTo>
                  <a:pt x="134163" y="111614"/>
                </a:lnTo>
                <a:lnTo>
                  <a:pt x="132862" y="112915"/>
                </a:lnTo>
                <a:lnTo>
                  <a:pt x="132862" y="110146"/>
                </a:lnTo>
                <a:lnTo>
                  <a:pt x="130894" y="108178"/>
                </a:lnTo>
                <a:close/>
                <a:moveTo>
                  <a:pt x="134730" y="112148"/>
                </a:moveTo>
                <a:lnTo>
                  <a:pt x="136731" y="112148"/>
                </a:lnTo>
                <a:lnTo>
                  <a:pt x="138166" y="113582"/>
                </a:lnTo>
                <a:lnTo>
                  <a:pt x="138166" y="115450"/>
                </a:lnTo>
                <a:lnTo>
                  <a:pt x="136198" y="113482"/>
                </a:lnTo>
                <a:lnTo>
                  <a:pt x="133396" y="113482"/>
                </a:lnTo>
                <a:close/>
                <a:moveTo>
                  <a:pt x="138933" y="113582"/>
                </a:moveTo>
                <a:lnTo>
                  <a:pt x="140367" y="112148"/>
                </a:lnTo>
                <a:lnTo>
                  <a:pt x="142369" y="112148"/>
                </a:lnTo>
                <a:lnTo>
                  <a:pt x="143703" y="113482"/>
                </a:lnTo>
                <a:lnTo>
                  <a:pt x="140901" y="113482"/>
                </a:lnTo>
                <a:lnTo>
                  <a:pt x="138933" y="115450"/>
                </a:lnTo>
                <a:close/>
                <a:moveTo>
                  <a:pt x="144370" y="107378"/>
                </a:moveTo>
                <a:lnTo>
                  <a:pt x="142936" y="105943"/>
                </a:lnTo>
                <a:lnTo>
                  <a:pt x="142936" y="103942"/>
                </a:lnTo>
                <a:lnTo>
                  <a:pt x="144270" y="102608"/>
                </a:lnTo>
                <a:lnTo>
                  <a:pt x="144270" y="105410"/>
                </a:lnTo>
                <a:lnTo>
                  <a:pt x="146238" y="107378"/>
                </a:lnTo>
                <a:lnTo>
                  <a:pt x="144370" y="107378"/>
                </a:lnTo>
                <a:close/>
                <a:moveTo>
                  <a:pt x="163651" y="105410"/>
                </a:moveTo>
                <a:lnTo>
                  <a:pt x="163651" y="102608"/>
                </a:lnTo>
                <a:lnTo>
                  <a:pt x="164952" y="103942"/>
                </a:lnTo>
                <a:lnTo>
                  <a:pt x="164952" y="105943"/>
                </a:lnTo>
                <a:lnTo>
                  <a:pt x="163551" y="107378"/>
                </a:lnTo>
                <a:lnTo>
                  <a:pt x="161683" y="107378"/>
                </a:lnTo>
                <a:close/>
                <a:moveTo>
                  <a:pt x="163551" y="108178"/>
                </a:moveTo>
                <a:lnTo>
                  <a:pt x="164952" y="109579"/>
                </a:lnTo>
                <a:lnTo>
                  <a:pt x="164952" y="111614"/>
                </a:lnTo>
                <a:lnTo>
                  <a:pt x="163651" y="112915"/>
                </a:lnTo>
                <a:lnTo>
                  <a:pt x="163651" y="110146"/>
                </a:lnTo>
                <a:lnTo>
                  <a:pt x="161683" y="108178"/>
                </a:lnTo>
                <a:close/>
                <a:moveTo>
                  <a:pt x="165519" y="112148"/>
                </a:moveTo>
                <a:lnTo>
                  <a:pt x="167520" y="112148"/>
                </a:lnTo>
                <a:lnTo>
                  <a:pt x="168954" y="113582"/>
                </a:lnTo>
                <a:lnTo>
                  <a:pt x="168954" y="115450"/>
                </a:lnTo>
                <a:lnTo>
                  <a:pt x="166986" y="113482"/>
                </a:lnTo>
                <a:lnTo>
                  <a:pt x="164184" y="113482"/>
                </a:lnTo>
                <a:close/>
                <a:moveTo>
                  <a:pt x="169755" y="113582"/>
                </a:moveTo>
                <a:lnTo>
                  <a:pt x="171156" y="112148"/>
                </a:lnTo>
                <a:lnTo>
                  <a:pt x="173157" y="112148"/>
                </a:lnTo>
                <a:lnTo>
                  <a:pt x="174492" y="113482"/>
                </a:lnTo>
                <a:lnTo>
                  <a:pt x="171723" y="113482"/>
                </a:lnTo>
                <a:lnTo>
                  <a:pt x="169755" y="115450"/>
                </a:lnTo>
                <a:close/>
                <a:moveTo>
                  <a:pt x="175159" y="107378"/>
                </a:moveTo>
                <a:lnTo>
                  <a:pt x="173725" y="105943"/>
                </a:lnTo>
                <a:lnTo>
                  <a:pt x="173725" y="103942"/>
                </a:lnTo>
                <a:lnTo>
                  <a:pt x="175059" y="102608"/>
                </a:lnTo>
                <a:lnTo>
                  <a:pt x="175059" y="105410"/>
                </a:lnTo>
                <a:lnTo>
                  <a:pt x="177027" y="107378"/>
                </a:lnTo>
                <a:lnTo>
                  <a:pt x="175159" y="107378"/>
                </a:lnTo>
                <a:close/>
                <a:moveTo>
                  <a:pt x="194439" y="105410"/>
                </a:moveTo>
                <a:lnTo>
                  <a:pt x="194439" y="102608"/>
                </a:lnTo>
                <a:lnTo>
                  <a:pt x="195740" y="103942"/>
                </a:lnTo>
                <a:lnTo>
                  <a:pt x="195740" y="105943"/>
                </a:lnTo>
                <a:lnTo>
                  <a:pt x="194339" y="107378"/>
                </a:lnTo>
                <a:lnTo>
                  <a:pt x="192471" y="107378"/>
                </a:lnTo>
                <a:close/>
                <a:moveTo>
                  <a:pt x="194339" y="108178"/>
                </a:moveTo>
                <a:lnTo>
                  <a:pt x="195740" y="109579"/>
                </a:lnTo>
                <a:lnTo>
                  <a:pt x="195740" y="111614"/>
                </a:lnTo>
                <a:lnTo>
                  <a:pt x="194439" y="112915"/>
                </a:lnTo>
                <a:lnTo>
                  <a:pt x="194439" y="110146"/>
                </a:lnTo>
                <a:lnTo>
                  <a:pt x="192471" y="108178"/>
                </a:lnTo>
                <a:close/>
                <a:moveTo>
                  <a:pt x="196307" y="112148"/>
                </a:moveTo>
                <a:lnTo>
                  <a:pt x="198309" y="112148"/>
                </a:lnTo>
                <a:lnTo>
                  <a:pt x="199743" y="113582"/>
                </a:lnTo>
                <a:lnTo>
                  <a:pt x="199743" y="115450"/>
                </a:lnTo>
                <a:lnTo>
                  <a:pt x="197775" y="113482"/>
                </a:lnTo>
                <a:lnTo>
                  <a:pt x="195006" y="113482"/>
                </a:lnTo>
                <a:close/>
                <a:moveTo>
                  <a:pt x="200544" y="113582"/>
                </a:moveTo>
                <a:lnTo>
                  <a:pt x="201945" y="112148"/>
                </a:lnTo>
                <a:lnTo>
                  <a:pt x="203979" y="112148"/>
                </a:lnTo>
                <a:lnTo>
                  <a:pt x="205280" y="113482"/>
                </a:lnTo>
                <a:lnTo>
                  <a:pt x="202512" y="113482"/>
                </a:lnTo>
                <a:lnTo>
                  <a:pt x="200544" y="115450"/>
                </a:lnTo>
                <a:close/>
                <a:moveTo>
                  <a:pt x="205948" y="107378"/>
                </a:moveTo>
                <a:lnTo>
                  <a:pt x="204513" y="105943"/>
                </a:lnTo>
                <a:lnTo>
                  <a:pt x="204513" y="103942"/>
                </a:lnTo>
                <a:lnTo>
                  <a:pt x="205848" y="102608"/>
                </a:lnTo>
                <a:lnTo>
                  <a:pt x="205848" y="105410"/>
                </a:lnTo>
                <a:lnTo>
                  <a:pt x="207816" y="107378"/>
                </a:lnTo>
                <a:close/>
                <a:moveTo>
                  <a:pt x="225228" y="105410"/>
                </a:moveTo>
                <a:lnTo>
                  <a:pt x="225228" y="102608"/>
                </a:lnTo>
                <a:lnTo>
                  <a:pt x="226529" y="103942"/>
                </a:lnTo>
                <a:lnTo>
                  <a:pt x="226529" y="105943"/>
                </a:lnTo>
                <a:lnTo>
                  <a:pt x="225128" y="107378"/>
                </a:lnTo>
                <a:lnTo>
                  <a:pt x="223260" y="107378"/>
                </a:lnTo>
                <a:close/>
                <a:moveTo>
                  <a:pt x="225128" y="108178"/>
                </a:moveTo>
                <a:lnTo>
                  <a:pt x="226529" y="109579"/>
                </a:lnTo>
                <a:lnTo>
                  <a:pt x="226529" y="111614"/>
                </a:lnTo>
                <a:lnTo>
                  <a:pt x="225228" y="112915"/>
                </a:lnTo>
                <a:lnTo>
                  <a:pt x="225228" y="110146"/>
                </a:lnTo>
                <a:lnTo>
                  <a:pt x="223260" y="108178"/>
                </a:lnTo>
                <a:close/>
                <a:moveTo>
                  <a:pt x="227096" y="112148"/>
                </a:moveTo>
                <a:lnTo>
                  <a:pt x="229097" y="112148"/>
                </a:lnTo>
                <a:lnTo>
                  <a:pt x="230532" y="113582"/>
                </a:lnTo>
                <a:lnTo>
                  <a:pt x="230532" y="115450"/>
                </a:lnTo>
                <a:lnTo>
                  <a:pt x="228564" y="113482"/>
                </a:lnTo>
                <a:lnTo>
                  <a:pt x="225762" y="113482"/>
                </a:lnTo>
                <a:close/>
                <a:moveTo>
                  <a:pt x="231332" y="113582"/>
                </a:moveTo>
                <a:lnTo>
                  <a:pt x="232733" y="112148"/>
                </a:lnTo>
                <a:lnTo>
                  <a:pt x="234768" y="112148"/>
                </a:lnTo>
                <a:lnTo>
                  <a:pt x="236069" y="113482"/>
                </a:lnTo>
                <a:lnTo>
                  <a:pt x="233300" y="113482"/>
                </a:lnTo>
                <a:lnTo>
                  <a:pt x="231332" y="115450"/>
                </a:lnTo>
                <a:lnTo>
                  <a:pt x="231332" y="113582"/>
                </a:lnTo>
                <a:close/>
                <a:moveTo>
                  <a:pt x="236736" y="107378"/>
                </a:moveTo>
                <a:lnTo>
                  <a:pt x="235302" y="105943"/>
                </a:lnTo>
                <a:lnTo>
                  <a:pt x="235302" y="103942"/>
                </a:lnTo>
                <a:lnTo>
                  <a:pt x="236636" y="102608"/>
                </a:lnTo>
                <a:lnTo>
                  <a:pt x="236636" y="105410"/>
                </a:lnTo>
                <a:lnTo>
                  <a:pt x="238604" y="107378"/>
                </a:lnTo>
                <a:lnTo>
                  <a:pt x="236736" y="107378"/>
                </a:lnTo>
                <a:close/>
                <a:moveTo>
                  <a:pt x="234768" y="103375"/>
                </a:moveTo>
                <a:lnTo>
                  <a:pt x="232733" y="103375"/>
                </a:lnTo>
                <a:lnTo>
                  <a:pt x="231332" y="101941"/>
                </a:lnTo>
                <a:lnTo>
                  <a:pt x="231332" y="100106"/>
                </a:lnTo>
                <a:lnTo>
                  <a:pt x="233300" y="102074"/>
                </a:lnTo>
                <a:lnTo>
                  <a:pt x="236069" y="102074"/>
                </a:lnTo>
                <a:close/>
                <a:moveTo>
                  <a:pt x="231332" y="85762"/>
                </a:moveTo>
                <a:lnTo>
                  <a:pt x="233601" y="83461"/>
                </a:lnTo>
                <a:lnTo>
                  <a:pt x="236870" y="83461"/>
                </a:lnTo>
                <a:lnTo>
                  <a:pt x="238538" y="85162"/>
                </a:lnTo>
                <a:lnTo>
                  <a:pt x="234301" y="85162"/>
                </a:lnTo>
                <a:lnTo>
                  <a:pt x="231332" y="88131"/>
                </a:lnTo>
                <a:close/>
                <a:moveTo>
                  <a:pt x="236636" y="82126"/>
                </a:moveTo>
                <a:lnTo>
                  <a:pt x="235302" y="80792"/>
                </a:lnTo>
                <a:lnTo>
                  <a:pt x="235302" y="78791"/>
                </a:lnTo>
                <a:lnTo>
                  <a:pt x="236736" y="77356"/>
                </a:lnTo>
                <a:lnTo>
                  <a:pt x="238604" y="77356"/>
                </a:lnTo>
                <a:lnTo>
                  <a:pt x="236636" y="79324"/>
                </a:lnTo>
                <a:close/>
                <a:moveTo>
                  <a:pt x="236736" y="76589"/>
                </a:moveTo>
                <a:lnTo>
                  <a:pt x="235302" y="75155"/>
                </a:lnTo>
                <a:lnTo>
                  <a:pt x="235302" y="73153"/>
                </a:lnTo>
                <a:lnTo>
                  <a:pt x="236636" y="71819"/>
                </a:lnTo>
                <a:lnTo>
                  <a:pt x="236636" y="74621"/>
                </a:lnTo>
                <a:lnTo>
                  <a:pt x="238604" y="76589"/>
                </a:lnTo>
                <a:close/>
                <a:moveTo>
                  <a:pt x="234768" y="72586"/>
                </a:moveTo>
                <a:lnTo>
                  <a:pt x="232733" y="72586"/>
                </a:lnTo>
                <a:lnTo>
                  <a:pt x="231332" y="71152"/>
                </a:lnTo>
                <a:lnTo>
                  <a:pt x="231332" y="69317"/>
                </a:lnTo>
                <a:lnTo>
                  <a:pt x="233300" y="71285"/>
                </a:lnTo>
                <a:lnTo>
                  <a:pt x="236069" y="71285"/>
                </a:lnTo>
                <a:close/>
                <a:moveTo>
                  <a:pt x="231332" y="54974"/>
                </a:moveTo>
                <a:lnTo>
                  <a:pt x="233601" y="52672"/>
                </a:lnTo>
                <a:lnTo>
                  <a:pt x="236870" y="52672"/>
                </a:lnTo>
                <a:lnTo>
                  <a:pt x="238538" y="54373"/>
                </a:lnTo>
                <a:lnTo>
                  <a:pt x="234301" y="54373"/>
                </a:lnTo>
                <a:lnTo>
                  <a:pt x="231332" y="57342"/>
                </a:lnTo>
                <a:close/>
                <a:moveTo>
                  <a:pt x="236636" y="51338"/>
                </a:moveTo>
                <a:lnTo>
                  <a:pt x="235302" y="50003"/>
                </a:lnTo>
                <a:lnTo>
                  <a:pt x="235302" y="48002"/>
                </a:lnTo>
                <a:lnTo>
                  <a:pt x="236736" y="46568"/>
                </a:lnTo>
                <a:lnTo>
                  <a:pt x="238604" y="46568"/>
                </a:lnTo>
                <a:lnTo>
                  <a:pt x="236636" y="48536"/>
                </a:lnTo>
                <a:close/>
                <a:moveTo>
                  <a:pt x="236736" y="45800"/>
                </a:moveTo>
                <a:lnTo>
                  <a:pt x="235302" y="44366"/>
                </a:lnTo>
                <a:lnTo>
                  <a:pt x="235302" y="42365"/>
                </a:lnTo>
                <a:lnTo>
                  <a:pt x="236636" y="41030"/>
                </a:lnTo>
                <a:lnTo>
                  <a:pt x="236636" y="43832"/>
                </a:lnTo>
                <a:lnTo>
                  <a:pt x="238604" y="45800"/>
                </a:lnTo>
                <a:lnTo>
                  <a:pt x="236736" y="45800"/>
                </a:lnTo>
                <a:close/>
                <a:moveTo>
                  <a:pt x="234768" y="41797"/>
                </a:moveTo>
                <a:lnTo>
                  <a:pt x="232733" y="41797"/>
                </a:lnTo>
                <a:lnTo>
                  <a:pt x="231332" y="40363"/>
                </a:lnTo>
                <a:lnTo>
                  <a:pt x="231332" y="38495"/>
                </a:lnTo>
                <a:lnTo>
                  <a:pt x="233300" y="40463"/>
                </a:lnTo>
                <a:lnTo>
                  <a:pt x="236069" y="40463"/>
                </a:lnTo>
                <a:close/>
                <a:moveTo>
                  <a:pt x="231332" y="24185"/>
                </a:moveTo>
                <a:lnTo>
                  <a:pt x="233601" y="21883"/>
                </a:lnTo>
                <a:lnTo>
                  <a:pt x="236870" y="21883"/>
                </a:lnTo>
                <a:lnTo>
                  <a:pt x="238538" y="23551"/>
                </a:lnTo>
                <a:lnTo>
                  <a:pt x="234301" y="23551"/>
                </a:lnTo>
                <a:lnTo>
                  <a:pt x="231332" y="26553"/>
                </a:lnTo>
                <a:close/>
                <a:moveTo>
                  <a:pt x="236636" y="20549"/>
                </a:moveTo>
                <a:lnTo>
                  <a:pt x="235302" y="19215"/>
                </a:lnTo>
                <a:lnTo>
                  <a:pt x="235302" y="17213"/>
                </a:lnTo>
                <a:lnTo>
                  <a:pt x="236736" y="15779"/>
                </a:lnTo>
                <a:lnTo>
                  <a:pt x="238604" y="15779"/>
                </a:lnTo>
                <a:lnTo>
                  <a:pt x="236636" y="17747"/>
                </a:lnTo>
                <a:close/>
                <a:moveTo>
                  <a:pt x="236736" y="15012"/>
                </a:moveTo>
                <a:lnTo>
                  <a:pt x="235302" y="13577"/>
                </a:lnTo>
                <a:lnTo>
                  <a:pt x="235302" y="11576"/>
                </a:lnTo>
                <a:lnTo>
                  <a:pt x="236636" y="10242"/>
                </a:lnTo>
                <a:lnTo>
                  <a:pt x="236636" y="13010"/>
                </a:lnTo>
                <a:lnTo>
                  <a:pt x="238604" y="14978"/>
                </a:lnTo>
                <a:lnTo>
                  <a:pt x="236736" y="14978"/>
                </a:lnTo>
                <a:close/>
                <a:moveTo>
                  <a:pt x="234768" y="11009"/>
                </a:moveTo>
                <a:lnTo>
                  <a:pt x="232733" y="11009"/>
                </a:lnTo>
                <a:lnTo>
                  <a:pt x="231332" y="9574"/>
                </a:lnTo>
                <a:lnTo>
                  <a:pt x="231332" y="7706"/>
                </a:lnTo>
                <a:lnTo>
                  <a:pt x="233300" y="9675"/>
                </a:lnTo>
                <a:lnTo>
                  <a:pt x="236069" y="9675"/>
                </a:lnTo>
                <a:close/>
                <a:moveTo>
                  <a:pt x="230532" y="6606"/>
                </a:moveTo>
                <a:lnTo>
                  <a:pt x="228230" y="8874"/>
                </a:lnTo>
                <a:lnTo>
                  <a:pt x="224995" y="8874"/>
                </a:lnTo>
                <a:lnTo>
                  <a:pt x="223327" y="7206"/>
                </a:lnTo>
                <a:lnTo>
                  <a:pt x="227396" y="7206"/>
                </a:lnTo>
                <a:lnTo>
                  <a:pt x="227663" y="7106"/>
                </a:lnTo>
                <a:lnTo>
                  <a:pt x="230532" y="4237"/>
                </a:lnTo>
                <a:close/>
                <a:moveTo>
                  <a:pt x="224427" y="9441"/>
                </a:moveTo>
                <a:lnTo>
                  <a:pt x="224427" y="12710"/>
                </a:lnTo>
                <a:lnTo>
                  <a:pt x="222126" y="15012"/>
                </a:lnTo>
                <a:lnTo>
                  <a:pt x="219757" y="15012"/>
                </a:lnTo>
                <a:lnTo>
                  <a:pt x="222760" y="12010"/>
                </a:lnTo>
                <a:lnTo>
                  <a:pt x="222760" y="7773"/>
                </a:lnTo>
                <a:close/>
                <a:moveTo>
                  <a:pt x="211285" y="15012"/>
                </a:moveTo>
                <a:lnTo>
                  <a:pt x="208916" y="15012"/>
                </a:lnTo>
                <a:lnTo>
                  <a:pt x="206648" y="12710"/>
                </a:lnTo>
                <a:lnTo>
                  <a:pt x="206648" y="9441"/>
                </a:lnTo>
                <a:lnTo>
                  <a:pt x="208316" y="7773"/>
                </a:lnTo>
                <a:lnTo>
                  <a:pt x="208316" y="12010"/>
                </a:lnTo>
                <a:close/>
                <a:moveTo>
                  <a:pt x="206081" y="8907"/>
                </a:moveTo>
                <a:lnTo>
                  <a:pt x="202812" y="8907"/>
                </a:lnTo>
                <a:lnTo>
                  <a:pt x="200544" y="6606"/>
                </a:lnTo>
                <a:lnTo>
                  <a:pt x="200544" y="4237"/>
                </a:lnTo>
                <a:lnTo>
                  <a:pt x="203412" y="7106"/>
                </a:lnTo>
                <a:lnTo>
                  <a:pt x="203679" y="7206"/>
                </a:lnTo>
                <a:lnTo>
                  <a:pt x="207749" y="7206"/>
                </a:lnTo>
                <a:close/>
                <a:moveTo>
                  <a:pt x="199743" y="6606"/>
                </a:moveTo>
                <a:lnTo>
                  <a:pt x="197441" y="8874"/>
                </a:lnTo>
                <a:lnTo>
                  <a:pt x="194206" y="8874"/>
                </a:lnTo>
                <a:lnTo>
                  <a:pt x="192538" y="7206"/>
                </a:lnTo>
                <a:lnTo>
                  <a:pt x="196741" y="7206"/>
                </a:lnTo>
                <a:lnTo>
                  <a:pt x="199743" y="4237"/>
                </a:lnTo>
                <a:close/>
                <a:moveTo>
                  <a:pt x="193639" y="9441"/>
                </a:moveTo>
                <a:lnTo>
                  <a:pt x="193639" y="12710"/>
                </a:lnTo>
                <a:lnTo>
                  <a:pt x="191337" y="15012"/>
                </a:lnTo>
                <a:lnTo>
                  <a:pt x="188969" y="15012"/>
                </a:lnTo>
                <a:lnTo>
                  <a:pt x="191971" y="12010"/>
                </a:lnTo>
                <a:lnTo>
                  <a:pt x="191971" y="7773"/>
                </a:lnTo>
                <a:close/>
                <a:moveTo>
                  <a:pt x="180496" y="15012"/>
                </a:moveTo>
                <a:lnTo>
                  <a:pt x="178128" y="15012"/>
                </a:lnTo>
                <a:lnTo>
                  <a:pt x="175826" y="12710"/>
                </a:lnTo>
                <a:lnTo>
                  <a:pt x="175826" y="9441"/>
                </a:lnTo>
                <a:lnTo>
                  <a:pt x="177527" y="7773"/>
                </a:lnTo>
                <a:lnTo>
                  <a:pt x="177527" y="12010"/>
                </a:lnTo>
                <a:close/>
                <a:moveTo>
                  <a:pt x="175292" y="8907"/>
                </a:moveTo>
                <a:lnTo>
                  <a:pt x="172023" y="8907"/>
                </a:lnTo>
                <a:lnTo>
                  <a:pt x="169755" y="6606"/>
                </a:lnTo>
                <a:lnTo>
                  <a:pt x="169755" y="4237"/>
                </a:lnTo>
                <a:lnTo>
                  <a:pt x="172724" y="7206"/>
                </a:lnTo>
                <a:lnTo>
                  <a:pt x="176960" y="7206"/>
                </a:lnTo>
                <a:close/>
                <a:moveTo>
                  <a:pt x="168954" y="6606"/>
                </a:moveTo>
                <a:lnTo>
                  <a:pt x="166653" y="8874"/>
                </a:lnTo>
                <a:lnTo>
                  <a:pt x="163417" y="8874"/>
                </a:lnTo>
                <a:lnTo>
                  <a:pt x="161716" y="7206"/>
                </a:lnTo>
                <a:lnTo>
                  <a:pt x="165786" y="7206"/>
                </a:lnTo>
                <a:lnTo>
                  <a:pt x="166086" y="7106"/>
                </a:lnTo>
                <a:lnTo>
                  <a:pt x="168954" y="4237"/>
                </a:lnTo>
                <a:close/>
                <a:moveTo>
                  <a:pt x="162850" y="9441"/>
                </a:moveTo>
                <a:lnTo>
                  <a:pt x="162850" y="12710"/>
                </a:lnTo>
                <a:lnTo>
                  <a:pt x="160548" y="15012"/>
                </a:lnTo>
                <a:lnTo>
                  <a:pt x="158180" y="15012"/>
                </a:lnTo>
                <a:lnTo>
                  <a:pt x="161182" y="12010"/>
                </a:lnTo>
                <a:lnTo>
                  <a:pt x="161182" y="7773"/>
                </a:lnTo>
                <a:close/>
                <a:moveTo>
                  <a:pt x="149707" y="15012"/>
                </a:moveTo>
                <a:lnTo>
                  <a:pt x="147339" y="15012"/>
                </a:lnTo>
                <a:lnTo>
                  <a:pt x="145037" y="12710"/>
                </a:lnTo>
                <a:lnTo>
                  <a:pt x="145037" y="9441"/>
                </a:lnTo>
                <a:lnTo>
                  <a:pt x="146739" y="7773"/>
                </a:lnTo>
                <a:lnTo>
                  <a:pt x="146739" y="12010"/>
                </a:lnTo>
                <a:close/>
                <a:moveTo>
                  <a:pt x="144504" y="8907"/>
                </a:moveTo>
                <a:lnTo>
                  <a:pt x="141235" y="8907"/>
                </a:lnTo>
                <a:lnTo>
                  <a:pt x="138933" y="6606"/>
                </a:lnTo>
                <a:lnTo>
                  <a:pt x="138933" y="4237"/>
                </a:lnTo>
                <a:lnTo>
                  <a:pt x="141835" y="7106"/>
                </a:lnTo>
                <a:lnTo>
                  <a:pt x="142102" y="7206"/>
                </a:lnTo>
                <a:lnTo>
                  <a:pt x="146172" y="7206"/>
                </a:lnTo>
                <a:close/>
                <a:moveTo>
                  <a:pt x="138166" y="6606"/>
                </a:moveTo>
                <a:lnTo>
                  <a:pt x="135864" y="8874"/>
                </a:lnTo>
                <a:lnTo>
                  <a:pt x="132629" y="8874"/>
                </a:lnTo>
                <a:lnTo>
                  <a:pt x="130927" y="7206"/>
                </a:lnTo>
                <a:lnTo>
                  <a:pt x="135164" y="7206"/>
                </a:lnTo>
                <a:lnTo>
                  <a:pt x="138166" y="4237"/>
                </a:lnTo>
                <a:close/>
                <a:moveTo>
                  <a:pt x="132061" y="9441"/>
                </a:moveTo>
                <a:lnTo>
                  <a:pt x="132061" y="12710"/>
                </a:lnTo>
                <a:lnTo>
                  <a:pt x="129760" y="15012"/>
                </a:lnTo>
                <a:lnTo>
                  <a:pt x="127391" y="15012"/>
                </a:lnTo>
                <a:lnTo>
                  <a:pt x="130394" y="12010"/>
                </a:lnTo>
                <a:lnTo>
                  <a:pt x="130394" y="7773"/>
                </a:lnTo>
                <a:close/>
                <a:moveTo>
                  <a:pt x="118919" y="15012"/>
                </a:moveTo>
                <a:lnTo>
                  <a:pt x="116550" y="15012"/>
                </a:lnTo>
                <a:lnTo>
                  <a:pt x="114249" y="12710"/>
                </a:lnTo>
                <a:lnTo>
                  <a:pt x="114249" y="9441"/>
                </a:lnTo>
                <a:lnTo>
                  <a:pt x="115950" y="7773"/>
                </a:lnTo>
                <a:lnTo>
                  <a:pt x="115950" y="12010"/>
                </a:lnTo>
                <a:close/>
                <a:moveTo>
                  <a:pt x="113682" y="8907"/>
                </a:moveTo>
                <a:lnTo>
                  <a:pt x="110446" y="8907"/>
                </a:lnTo>
                <a:lnTo>
                  <a:pt x="108144" y="6606"/>
                </a:lnTo>
                <a:lnTo>
                  <a:pt x="108144" y="4237"/>
                </a:lnTo>
                <a:lnTo>
                  <a:pt x="111147" y="7206"/>
                </a:lnTo>
                <a:lnTo>
                  <a:pt x="115383" y="7206"/>
                </a:lnTo>
                <a:close/>
                <a:moveTo>
                  <a:pt x="107377" y="6606"/>
                </a:moveTo>
                <a:lnTo>
                  <a:pt x="105076" y="8874"/>
                </a:lnTo>
                <a:lnTo>
                  <a:pt x="101840" y="8874"/>
                </a:lnTo>
                <a:lnTo>
                  <a:pt x="100139" y="7206"/>
                </a:lnTo>
                <a:lnTo>
                  <a:pt x="104208" y="7206"/>
                </a:lnTo>
                <a:lnTo>
                  <a:pt x="104475" y="7106"/>
                </a:lnTo>
                <a:lnTo>
                  <a:pt x="107377" y="4237"/>
                </a:lnTo>
                <a:lnTo>
                  <a:pt x="107377" y="6606"/>
                </a:lnTo>
                <a:close/>
                <a:moveTo>
                  <a:pt x="101273" y="9441"/>
                </a:moveTo>
                <a:lnTo>
                  <a:pt x="101273" y="12710"/>
                </a:lnTo>
                <a:lnTo>
                  <a:pt x="98971" y="15012"/>
                </a:lnTo>
                <a:lnTo>
                  <a:pt x="96603" y="15012"/>
                </a:lnTo>
                <a:lnTo>
                  <a:pt x="99605" y="12010"/>
                </a:lnTo>
                <a:lnTo>
                  <a:pt x="99605" y="7773"/>
                </a:lnTo>
                <a:close/>
                <a:moveTo>
                  <a:pt x="88130" y="15012"/>
                </a:moveTo>
                <a:lnTo>
                  <a:pt x="85762" y="15012"/>
                </a:lnTo>
                <a:lnTo>
                  <a:pt x="83460" y="12710"/>
                </a:lnTo>
                <a:lnTo>
                  <a:pt x="83460" y="9441"/>
                </a:lnTo>
                <a:lnTo>
                  <a:pt x="85128" y="7773"/>
                </a:lnTo>
                <a:lnTo>
                  <a:pt x="85128" y="12010"/>
                </a:lnTo>
                <a:close/>
                <a:moveTo>
                  <a:pt x="82893" y="8907"/>
                </a:moveTo>
                <a:lnTo>
                  <a:pt x="79657" y="8907"/>
                </a:lnTo>
                <a:lnTo>
                  <a:pt x="77356" y="6606"/>
                </a:lnTo>
                <a:lnTo>
                  <a:pt x="77356" y="4237"/>
                </a:lnTo>
                <a:lnTo>
                  <a:pt x="80224" y="7106"/>
                </a:lnTo>
                <a:lnTo>
                  <a:pt x="80525" y="7206"/>
                </a:lnTo>
                <a:lnTo>
                  <a:pt x="84594" y="7206"/>
                </a:lnTo>
                <a:close/>
                <a:moveTo>
                  <a:pt x="76589" y="6606"/>
                </a:moveTo>
                <a:lnTo>
                  <a:pt x="74287" y="8874"/>
                </a:lnTo>
                <a:lnTo>
                  <a:pt x="71018" y="8874"/>
                </a:lnTo>
                <a:lnTo>
                  <a:pt x="69350" y="7206"/>
                </a:lnTo>
                <a:lnTo>
                  <a:pt x="73586" y="7206"/>
                </a:lnTo>
                <a:lnTo>
                  <a:pt x="76589" y="4237"/>
                </a:lnTo>
                <a:close/>
                <a:moveTo>
                  <a:pt x="70484" y="9441"/>
                </a:moveTo>
                <a:lnTo>
                  <a:pt x="70484" y="12710"/>
                </a:lnTo>
                <a:lnTo>
                  <a:pt x="68183" y="15012"/>
                </a:lnTo>
                <a:lnTo>
                  <a:pt x="65814" y="15012"/>
                </a:lnTo>
                <a:lnTo>
                  <a:pt x="68816" y="12010"/>
                </a:lnTo>
                <a:lnTo>
                  <a:pt x="68816" y="7773"/>
                </a:lnTo>
                <a:close/>
                <a:moveTo>
                  <a:pt x="57341" y="15012"/>
                </a:moveTo>
                <a:lnTo>
                  <a:pt x="54973" y="15012"/>
                </a:lnTo>
                <a:lnTo>
                  <a:pt x="52671" y="12710"/>
                </a:lnTo>
                <a:lnTo>
                  <a:pt x="52671" y="9441"/>
                </a:lnTo>
                <a:lnTo>
                  <a:pt x="54339" y="7773"/>
                </a:lnTo>
                <a:lnTo>
                  <a:pt x="54339" y="12010"/>
                </a:lnTo>
                <a:close/>
                <a:moveTo>
                  <a:pt x="52104" y="8907"/>
                </a:moveTo>
                <a:lnTo>
                  <a:pt x="48869" y="8907"/>
                </a:lnTo>
                <a:lnTo>
                  <a:pt x="46567" y="6606"/>
                </a:lnTo>
                <a:lnTo>
                  <a:pt x="46567" y="4237"/>
                </a:lnTo>
                <a:lnTo>
                  <a:pt x="49569" y="7206"/>
                </a:lnTo>
                <a:lnTo>
                  <a:pt x="53806" y="7206"/>
                </a:lnTo>
                <a:close/>
                <a:moveTo>
                  <a:pt x="45767" y="6606"/>
                </a:moveTo>
                <a:lnTo>
                  <a:pt x="43498" y="8874"/>
                </a:lnTo>
                <a:lnTo>
                  <a:pt x="40229" y="8874"/>
                </a:lnTo>
                <a:lnTo>
                  <a:pt x="38561" y="7206"/>
                </a:lnTo>
                <a:lnTo>
                  <a:pt x="42631" y="7206"/>
                </a:lnTo>
                <a:lnTo>
                  <a:pt x="42898" y="7106"/>
                </a:lnTo>
                <a:lnTo>
                  <a:pt x="45767" y="4237"/>
                </a:lnTo>
                <a:close/>
                <a:moveTo>
                  <a:pt x="39696" y="9441"/>
                </a:moveTo>
                <a:lnTo>
                  <a:pt x="39696" y="12710"/>
                </a:lnTo>
                <a:lnTo>
                  <a:pt x="37394" y="15012"/>
                </a:lnTo>
                <a:lnTo>
                  <a:pt x="35026" y="15012"/>
                </a:lnTo>
                <a:lnTo>
                  <a:pt x="37994" y="12010"/>
                </a:lnTo>
                <a:lnTo>
                  <a:pt x="37994" y="7773"/>
                </a:lnTo>
                <a:close/>
                <a:moveTo>
                  <a:pt x="26553" y="15012"/>
                </a:moveTo>
                <a:lnTo>
                  <a:pt x="24184" y="15012"/>
                </a:lnTo>
                <a:lnTo>
                  <a:pt x="21883" y="12710"/>
                </a:lnTo>
                <a:lnTo>
                  <a:pt x="21883" y="9441"/>
                </a:lnTo>
                <a:lnTo>
                  <a:pt x="23551" y="7773"/>
                </a:lnTo>
                <a:lnTo>
                  <a:pt x="23551" y="12010"/>
                </a:lnTo>
                <a:close/>
                <a:moveTo>
                  <a:pt x="21316" y="8907"/>
                </a:moveTo>
                <a:lnTo>
                  <a:pt x="18080" y="8907"/>
                </a:lnTo>
                <a:lnTo>
                  <a:pt x="15778" y="6606"/>
                </a:lnTo>
                <a:lnTo>
                  <a:pt x="15778" y="4237"/>
                </a:lnTo>
                <a:lnTo>
                  <a:pt x="18647" y="7106"/>
                </a:lnTo>
                <a:lnTo>
                  <a:pt x="18914" y="7206"/>
                </a:lnTo>
                <a:lnTo>
                  <a:pt x="22984" y="7206"/>
                </a:lnTo>
                <a:close/>
                <a:moveTo>
                  <a:pt x="14978" y="6606"/>
                </a:moveTo>
                <a:lnTo>
                  <a:pt x="12710" y="8874"/>
                </a:lnTo>
                <a:lnTo>
                  <a:pt x="9441" y="8874"/>
                </a:lnTo>
                <a:lnTo>
                  <a:pt x="7773" y="7206"/>
                </a:lnTo>
                <a:lnTo>
                  <a:pt x="12009" y="7206"/>
                </a:lnTo>
                <a:lnTo>
                  <a:pt x="14978" y="4237"/>
                </a:lnTo>
                <a:lnTo>
                  <a:pt x="14978" y="6606"/>
                </a:lnTo>
                <a:close/>
                <a:moveTo>
                  <a:pt x="9441" y="21883"/>
                </a:moveTo>
                <a:lnTo>
                  <a:pt x="12710" y="21883"/>
                </a:lnTo>
                <a:lnTo>
                  <a:pt x="14978" y="24185"/>
                </a:lnTo>
                <a:lnTo>
                  <a:pt x="14978" y="26553"/>
                </a:lnTo>
                <a:lnTo>
                  <a:pt x="12009" y="23551"/>
                </a:lnTo>
                <a:lnTo>
                  <a:pt x="7773" y="23551"/>
                </a:lnTo>
                <a:close/>
                <a:moveTo>
                  <a:pt x="14978" y="33892"/>
                </a:moveTo>
                <a:lnTo>
                  <a:pt x="11675" y="37228"/>
                </a:lnTo>
                <a:lnTo>
                  <a:pt x="6972" y="37228"/>
                </a:lnTo>
                <a:lnTo>
                  <a:pt x="5438" y="35693"/>
                </a:lnTo>
                <a:lnTo>
                  <a:pt x="11042" y="35693"/>
                </a:lnTo>
                <a:lnTo>
                  <a:pt x="14978" y="31757"/>
                </a:lnTo>
                <a:lnTo>
                  <a:pt x="14978" y="33892"/>
                </a:lnTo>
                <a:close/>
                <a:moveTo>
                  <a:pt x="7206" y="42631"/>
                </a:moveTo>
                <a:lnTo>
                  <a:pt x="7206" y="38562"/>
                </a:lnTo>
                <a:lnTo>
                  <a:pt x="8873" y="40230"/>
                </a:lnTo>
                <a:lnTo>
                  <a:pt x="8873" y="43499"/>
                </a:lnTo>
                <a:lnTo>
                  <a:pt x="6605" y="45800"/>
                </a:lnTo>
                <a:lnTo>
                  <a:pt x="4237" y="45800"/>
                </a:lnTo>
                <a:lnTo>
                  <a:pt x="7106" y="42932"/>
                </a:lnTo>
                <a:close/>
                <a:moveTo>
                  <a:pt x="6605" y="46568"/>
                </a:moveTo>
                <a:lnTo>
                  <a:pt x="8873" y="48869"/>
                </a:lnTo>
                <a:lnTo>
                  <a:pt x="8873" y="52105"/>
                </a:lnTo>
                <a:lnTo>
                  <a:pt x="7206" y="53806"/>
                </a:lnTo>
                <a:lnTo>
                  <a:pt x="7206" y="49570"/>
                </a:lnTo>
                <a:lnTo>
                  <a:pt x="4203" y="46568"/>
                </a:lnTo>
                <a:close/>
                <a:moveTo>
                  <a:pt x="9441" y="52672"/>
                </a:moveTo>
                <a:lnTo>
                  <a:pt x="12710" y="52672"/>
                </a:lnTo>
                <a:lnTo>
                  <a:pt x="14978" y="54974"/>
                </a:lnTo>
                <a:lnTo>
                  <a:pt x="14978" y="57342"/>
                </a:lnTo>
                <a:lnTo>
                  <a:pt x="12009" y="54340"/>
                </a:lnTo>
                <a:lnTo>
                  <a:pt x="7773" y="54340"/>
                </a:lnTo>
                <a:close/>
                <a:moveTo>
                  <a:pt x="14978" y="64714"/>
                </a:moveTo>
                <a:lnTo>
                  <a:pt x="11675" y="68016"/>
                </a:lnTo>
                <a:lnTo>
                  <a:pt x="6972" y="68016"/>
                </a:lnTo>
                <a:lnTo>
                  <a:pt x="5438" y="66482"/>
                </a:lnTo>
                <a:lnTo>
                  <a:pt x="11042" y="66482"/>
                </a:lnTo>
                <a:lnTo>
                  <a:pt x="14978" y="62546"/>
                </a:lnTo>
                <a:lnTo>
                  <a:pt x="14978" y="64714"/>
                </a:lnTo>
                <a:close/>
                <a:moveTo>
                  <a:pt x="7206" y="69351"/>
                </a:moveTo>
                <a:lnTo>
                  <a:pt x="8873" y="71052"/>
                </a:lnTo>
                <a:lnTo>
                  <a:pt x="8873" y="74287"/>
                </a:lnTo>
                <a:lnTo>
                  <a:pt x="6605" y="76589"/>
                </a:lnTo>
                <a:lnTo>
                  <a:pt x="4237" y="76589"/>
                </a:lnTo>
                <a:lnTo>
                  <a:pt x="7206" y="73587"/>
                </a:lnTo>
                <a:lnTo>
                  <a:pt x="7206" y="69351"/>
                </a:lnTo>
                <a:close/>
                <a:moveTo>
                  <a:pt x="9441" y="83461"/>
                </a:moveTo>
                <a:lnTo>
                  <a:pt x="12710" y="83461"/>
                </a:lnTo>
                <a:lnTo>
                  <a:pt x="14978" y="85762"/>
                </a:lnTo>
                <a:lnTo>
                  <a:pt x="14978" y="88131"/>
                </a:lnTo>
                <a:lnTo>
                  <a:pt x="12009" y="85129"/>
                </a:lnTo>
                <a:lnTo>
                  <a:pt x="7773" y="85129"/>
                </a:lnTo>
                <a:close/>
                <a:moveTo>
                  <a:pt x="14978" y="95503"/>
                </a:moveTo>
                <a:lnTo>
                  <a:pt x="11675" y="98805"/>
                </a:lnTo>
                <a:lnTo>
                  <a:pt x="6972" y="98805"/>
                </a:lnTo>
                <a:lnTo>
                  <a:pt x="5438" y="97271"/>
                </a:lnTo>
                <a:lnTo>
                  <a:pt x="11042" y="97271"/>
                </a:lnTo>
                <a:lnTo>
                  <a:pt x="14978" y="93334"/>
                </a:lnTo>
                <a:lnTo>
                  <a:pt x="14978" y="95503"/>
                </a:lnTo>
                <a:close/>
                <a:moveTo>
                  <a:pt x="7206" y="104209"/>
                </a:moveTo>
                <a:lnTo>
                  <a:pt x="7206" y="100139"/>
                </a:lnTo>
                <a:lnTo>
                  <a:pt x="8873" y="101840"/>
                </a:lnTo>
                <a:lnTo>
                  <a:pt x="8873" y="105076"/>
                </a:lnTo>
                <a:lnTo>
                  <a:pt x="6605" y="107378"/>
                </a:lnTo>
                <a:lnTo>
                  <a:pt x="4237" y="107378"/>
                </a:lnTo>
                <a:lnTo>
                  <a:pt x="7106" y="104509"/>
                </a:lnTo>
                <a:close/>
                <a:moveTo>
                  <a:pt x="6605" y="108178"/>
                </a:moveTo>
                <a:lnTo>
                  <a:pt x="8873" y="110447"/>
                </a:lnTo>
                <a:lnTo>
                  <a:pt x="8873" y="113716"/>
                </a:lnTo>
                <a:lnTo>
                  <a:pt x="7206" y="115384"/>
                </a:lnTo>
                <a:lnTo>
                  <a:pt x="7206" y="111147"/>
                </a:lnTo>
                <a:lnTo>
                  <a:pt x="4203" y="108145"/>
                </a:lnTo>
                <a:lnTo>
                  <a:pt x="6605" y="108145"/>
                </a:lnTo>
                <a:close/>
                <a:moveTo>
                  <a:pt x="9441" y="114249"/>
                </a:moveTo>
                <a:lnTo>
                  <a:pt x="12710" y="114249"/>
                </a:lnTo>
                <a:lnTo>
                  <a:pt x="14978" y="116551"/>
                </a:lnTo>
                <a:lnTo>
                  <a:pt x="14978" y="118919"/>
                </a:lnTo>
                <a:lnTo>
                  <a:pt x="12009" y="115951"/>
                </a:lnTo>
                <a:lnTo>
                  <a:pt x="7773" y="115951"/>
                </a:lnTo>
                <a:close/>
                <a:moveTo>
                  <a:pt x="15778" y="116551"/>
                </a:moveTo>
                <a:lnTo>
                  <a:pt x="18080" y="114249"/>
                </a:lnTo>
                <a:lnTo>
                  <a:pt x="21316" y="114249"/>
                </a:lnTo>
                <a:lnTo>
                  <a:pt x="22984" y="115951"/>
                </a:lnTo>
                <a:lnTo>
                  <a:pt x="18947" y="115951"/>
                </a:lnTo>
                <a:lnTo>
                  <a:pt x="18647" y="116051"/>
                </a:lnTo>
                <a:lnTo>
                  <a:pt x="15778" y="118919"/>
                </a:lnTo>
                <a:close/>
                <a:moveTo>
                  <a:pt x="21883" y="113716"/>
                </a:moveTo>
                <a:lnTo>
                  <a:pt x="21883" y="110447"/>
                </a:lnTo>
                <a:lnTo>
                  <a:pt x="24184" y="108178"/>
                </a:lnTo>
                <a:lnTo>
                  <a:pt x="26553" y="108178"/>
                </a:lnTo>
                <a:lnTo>
                  <a:pt x="23551" y="111147"/>
                </a:lnTo>
                <a:lnTo>
                  <a:pt x="23551" y="115384"/>
                </a:lnTo>
                <a:close/>
                <a:moveTo>
                  <a:pt x="35026" y="108178"/>
                </a:moveTo>
                <a:lnTo>
                  <a:pt x="37394" y="108178"/>
                </a:lnTo>
                <a:lnTo>
                  <a:pt x="39696" y="110447"/>
                </a:lnTo>
                <a:lnTo>
                  <a:pt x="39696" y="113716"/>
                </a:lnTo>
                <a:lnTo>
                  <a:pt x="37994" y="115384"/>
                </a:lnTo>
                <a:lnTo>
                  <a:pt x="37994" y="111147"/>
                </a:lnTo>
                <a:close/>
                <a:moveTo>
                  <a:pt x="40229" y="114249"/>
                </a:moveTo>
                <a:lnTo>
                  <a:pt x="43498" y="114249"/>
                </a:lnTo>
                <a:lnTo>
                  <a:pt x="45767" y="116551"/>
                </a:lnTo>
                <a:lnTo>
                  <a:pt x="45767" y="118919"/>
                </a:lnTo>
                <a:lnTo>
                  <a:pt x="42898" y="116051"/>
                </a:lnTo>
                <a:lnTo>
                  <a:pt x="42631" y="115951"/>
                </a:lnTo>
                <a:lnTo>
                  <a:pt x="38561" y="115951"/>
                </a:lnTo>
                <a:close/>
                <a:moveTo>
                  <a:pt x="46567" y="116551"/>
                </a:moveTo>
                <a:lnTo>
                  <a:pt x="48869" y="114249"/>
                </a:lnTo>
                <a:lnTo>
                  <a:pt x="52104" y="114249"/>
                </a:lnTo>
                <a:lnTo>
                  <a:pt x="53806" y="115951"/>
                </a:lnTo>
                <a:lnTo>
                  <a:pt x="49569" y="115951"/>
                </a:lnTo>
                <a:lnTo>
                  <a:pt x="46567" y="118919"/>
                </a:lnTo>
                <a:close/>
                <a:moveTo>
                  <a:pt x="52671" y="113716"/>
                </a:moveTo>
                <a:lnTo>
                  <a:pt x="52671" y="110447"/>
                </a:lnTo>
                <a:lnTo>
                  <a:pt x="54973" y="108178"/>
                </a:lnTo>
                <a:lnTo>
                  <a:pt x="57341" y="108178"/>
                </a:lnTo>
                <a:lnTo>
                  <a:pt x="54339" y="111147"/>
                </a:lnTo>
                <a:lnTo>
                  <a:pt x="54339" y="115384"/>
                </a:lnTo>
                <a:close/>
                <a:moveTo>
                  <a:pt x="65814" y="108178"/>
                </a:moveTo>
                <a:lnTo>
                  <a:pt x="68183" y="108178"/>
                </a:lnTo>
                <a:lnTo>
                  <a:pt x="70484" y="110447"/>
                </a:lnTo>
                <a:lnTo>
                  <a:pt x="70484" y="113716"/>
                </a:lnTo>
                <a:lnTo>
                  <a:pt x="68783" y="115384"/>
                </a:lnTo>
                <a:lnTo>
                  <a:pt x="68783" y="111147"/>
                </a:lnTo>
                <a:close/>
                <a:moveTo>
                  <a:pt x="71018" y="114249"/>
                </a:moveTo>
                <a:lnTo>
                  <a:pt x="74287" y="114249"/>
                </a:lnTo>
                <a:lnTo>
                  <a:pt x="76555" y="116551"/>
                </a:lnTo>
                <a:lnTo>
                  <a:pt x="76555" y="118919"/>
                </a:lnTo>
                <a:lnTo>
                  <a:pt x="73586" y="115951"/>
                </a:lnTo>
                <a:lnTo>
                  <a:pt x="69350" y="115951"/>
                </a:lnTo>
                <a:close/>
                <a:moveTo>
                  <a:pt x="77356" y="116551"/>
                </a:moveTo>
                <a:lnTo>
                  <a:pt x="79657" y="114249"/>
                </a:lnTo>
                <a:lnTo>
                  <a:pt x="82893" y="114249"/>
                </a:lnTo>
                <a:lnTo>
                  <a:pt x="84594" y="115951"/>
                </a:lnTo>
                <a:lnTo>
                  <a:pt x="80525" y="115951"/>
                </a:lnTo>
                <a:lnTo>
                  <a:pt x="80224" y="116051"/>
                </a:lnTo>
                <a:lnTo>
                  <a:pt x="77356" y="118919"/>
                </a:lnTo>
                <a:lnTo>
                  <a:pt x="77356" y="116551"/>
                </a:lnTo>
                <a:close/>
                <a:moveTo>
                  <a:pt x="83460" y="113716"/>
                </a:moveTo>
                <a:lnTo>
                  <a:pt x="83460" y="110447"/>
                </a:lnTo>
                <a:lnTo>
                  <a:pt x="85762" y="108178"/>
                </a:lnTo>
                <a:lnTo>
                  <a:pt x="88130" y="108178"/>
                </a:lnTo>
                <a:lnTo>
                  <a:pt x="85128" y="111147"/>
                </a:lnTo>
                <a:lnTo>
                  <a:pt x="85128" y="115384"/>
                </a:lnTo>
                <a:close/>
                <a:moveTo>
                  <a:pt x="96603" y="108178"/>
                </a:moveTo>
                <a:lnTo>
                  <a:pt x="98971" y="108178"/>
                </a:lnTo>
                <a:lnTo>
                  <a:pt x="101273" y="110447"/>
                </a:lnTo>
                <a:lnTo>
                  <a:pt x="101273" y="113716"/>
                </a:lnTo>
                <a:lnTo>
                  <a:pt x="99605" y="115384"/>
                </a:lnTo>
                <a:lnTo>
                  <a:pt x="99605" y="111147"/>
                </a:lnTo>
                <a:close/>
                <a:moveTo>
                  <a:pt x="101840" y="114249"/>
                </a:moveTo>
                <a:lnTo>
                  <a:pt x="105076" y="114249"/>
                </a:lnTo>
                <a:lnTo>
                  <a:pt x="107377" y="116551"/>
                </a:lnTo>
                <a:lnTo>
                  <a:pt x="107377" y="118919"/>
                </a:lnTo>
                <a:lnTo>
                  <a:pt x="104508" y="116051"/>
                </a:lnTo>
                <a:lnTo>
                  <a:pt x="104208" y="115951"/>
                </a:lnTo>
                <a:lnTo>
                  <a:pt x="100139" y="115951"/>
                </a:lnTo>
                <a:close/>
                <a:moveTo>
                  <a:pt x="108144" y="116551"/>
                </a:moveTo>
                <a:lnTo>
                  <a:pt x="110446" y="114249"/>
                </a:lnTo>
                <a:lnTo>
                  <a:pt x="113682" y="114249"/>
                </a:lnTo>
                <a:lnTo>
                  <a:pt x="115383" y="115951"/>
                </a:lnTo>
                <a:lnTo>
                  <a:pt x="111147" y="115951"/>
                </a:lnTo>
                <a:lnTo>
                  <a:pt x="108144" y="118919"/>
                </a:lnTo>
                <a:close/>
                <a:moveTo>
                  <a:pt x="114249" y="113716"/>
                </a:moveTo>
                <a:lnTo>
                  <a:pt x="114249" y="110447"/>
                </a:lnTo>
                <a:lnTo>
                  <a:pt x="116550" y="108178"/>
                </a:lnTo>
                <a:lnTo>
                  <a:pt x="118919" y="108178"/>
                </a:lnTo>
                <a:lnTo>
                  <a:pt x="115917" y="111147"/>
                </a:lnTo>
                <a:lnTo>
                  <a:pt x="115917" y="115384"/>
                </a:lnTo>
                <a:close/>
                <a:moveTo>
                  <a:pt x="127391" y="108178"/>
                </a:moveTo>
                <a:lnTo>
                  <a:pt x="129760" y="108178"/>
                </a:lnTo>
                <a:lnTo>
                  <a:pt x="132061" y="110447"/>
                </a:lnTo>
                <a:lnTo>
                  <a:pt x="132061" y="113716"/>
                </a:lnTo>
                <a:lnTo>
                  <a:pt x="130394" y="115384"/>
                </a:lnTo>
                <a:lnTo>
                  <a:pt x="130394" y="111147"/>
                </a:lnTo>
                <a:close/>
                <a:moveTo>
                  <a:pt x="132629" y="114249"/>
                </a:moveTo>
                <a:lnTo>
                  <a:pt x="135864" y="114249"/>
                </a:lnTo>
                <a:lnTo>
                  <a:pt x="138166" y="116551"/>
                </a:lnTo>
                <a:lnTo>
                  <a:pt x="138166" y="118919"/>
                </a:lnTo>
                <a:lnTo>
                  <a:pt x="135164" y="115951"/>
                </a:lnTo>
                <a:lnTo>
                  <a:pt x="130927" y="115951"/>
                </a:lnTo>
                <a:close/>
                <a:moveTo>
                  <a:pt x="138933" y="116551"/>
                </a:moveTo>
                <a:lnTo>
                  <a:pt x="141235" y="114249"/>
                </a:lnTo>
                <a:lnTo>
                  <a:pt x="144504" y="114249"/>
                </a:lnTo>
                <a:lnTo>
                  <a:pt x="146172" y="115951"/>
                </a:lnTo>
                <a:lnTo>
                  <a:pt x="142102" y="115951"/>
                </a:lnTo>
                <a:lnTo>
                  <a:pt x="141835" y="116051"/>
                </a:lnTo>
                <a:lnTo>
                  <a:pt x="138933" y="118919"/>
                </a:lnTo>
                <a:close/>
                <a:moveTo>
                  <a:pt x="145037" y="113716"/>
                </a:moveTo>
                <a:lnTo>
                  <a:pt x="145037" y="110447"/>
                </a:lnTo>
                <a:lnTo>
                  <a:pt x="147339" y="108178"/>
                </a:lnTo>
                <a:lnTo>
                  <a:pt x="149707" y="108178"/>
                </a:lnTo>
                <a:lnTo>
                  <a:pt x="146705" y="111147"/>
                </a:lnTo>
                <a:lnTo>
                  <a:pt x="146705" y="115384"/>
                </a:lnTo>
                <a:close/>
                <a:moveTo>
                  <a:pt x="158180" y="108178"/>
                </a:moveTo>
                <a:lnTo>
                  <a:pt x="160548" y="108178"/>
                </a:lnTo>
                <a:lnTo>
                  <a:pt x="162850" y="110447"/>
                </a:lnTo>
                <a:lnTo>
                  <a:pt x="162850" y="113716"/>
                </a:lnTo>
                <a:lnTo>
                  <a:pt x="161182" y="115384"/>
                </a:lnTo>
                <a:lnTo>
                  <a:pt x="161182" y="111147"/>
                </a:lnTo>
                <a:close/>
                <a:moveTo>
                  <a:pt x="163417" y="114249"/>
                </a:moveTo>
                <a:lnTo>
                  <a:pt x="166653" y="114249"/>
                </a:lnTo>
                <a:lnTo>
                  <a:pt x="168954" y="116551"/>
                </a:lnTo>
                <a:lnTo>
                  <a:pt x="168954" y="118919"/>
                </a:lnTo>
                <a:lnTo>
                  <a:pt x="166086" y="116051"/>
                </a:lnTo>
                <a:lnTo>
                  <a:pt x="165786" y="115951"/>
                </a:lnTo>
                <a:lnTo>
                  <a:pt x="161716" y="115951"/>
                </a:lnTo>
                <a:close/>
                <a:moveTo>
                  <a:pt x="169755" y="116551"/>
                </a:moveTo>
                <a:lnTo>
                  <a:pt x="172023" y="114249"/>
                </a:lnTo>
                <a:lnTo>
                  <a:pt x="175292" y="114249"/>
                </a:lnTo>
                <a:lnTo>
                  <a:pt x="176960" y="115951"/>
                </a:lnTo>
                <a:lnTo>
                  <a:pt x="172724" y="115951"/>
                </a:lnTo>
                <a:lnTo>
                  <a:pt x="169722" y="118919"/>
                </a:lnTo>
                <a:lnTo>
                  <a:pt x="169722" y="116551"/>
                </a:lnTo>
                <a:close/>
                <a:moveTo>
                  <a:pt x="175826" y="113716"/>
                </a:moveTo>
                <a:lnTo>
                  <a:pt x="175826" y="110447"/>
                </a:lnTo>
                <a:lnTo>
                  <a:pt x="178128" y="108178"/>
                </a:lnTo>
                <a:lnTo>
                  <a:pt x="180496" y="108178"/>
                </a:lnTo>
                <a:lnTo>
                  <a:pt x="177527" y="111147"/>
                </a:lnTo>
                <a:lnTo>
                  <a:pt x="177527" y="115384"/>
                </a:lnTo>
                <a:close/>
                <a:moveTo>
                  <a:pt x="188969" y="108178"/>
                </a:moveTo>
                <a:lnTo>
                  <a:pt x="191337" y="108178"/>
                </a:lnTo>
                <a:lnTo>
                  <a:pt x="193639" y="110447"/>
                </a:lnTo>
                <a:lnTo>
                  <a:pt x="193639" y="113716"/>
                </a:lnTo>
                <a:lnTo>
                  <a:pt x="191971" y="115384"/>
                </a:lnTo>
                <a:lnTo>
                  <a:pt x="191971" y="111147"/>
                </a:lnTo>
                <a:close/>
                <a:moveTo>
                  <a:pt x="194206" y="114249"/>
                </a:moveTo>
                <a:lnTo>
                  <a:pt x="197441" y="114249"/>
                </a:lnTo>
                <a:lnTo>
                  <a:pt x="199743" y="116551"/>
                </a:lnTo>
                <a:lnTo>
                  <a:pt x="199743" y="118919"/>
                </a:lnTo>
                <a:lnTo>
                  <a:pt x="196741" y="115951"/>
                </a:lnTo>
                <a:lnTo>
                  <a:pt x="192538" y="115951"/>
                </a:lnTo>
                <a:close/>
                <a:moveTo>
                  <a:pt x="200544" y="116551"/>
                </a:moveTo>
                <a:lnTo>
                  <a:pt x="202812" y="114249"/>
                </a:lnTo>
                <a:lnTo>
                  <a:pt x="206081" y="114249"/>
                </a:lnTo>
                <a:lnTo>
                  <a:pt x="207749" y="115951"/>
                </a:lnTo>
                <a:lnTo>
                  <a:pt x="203679" y="115951"/>
                </a:lnTo>
                <a:lnTo>
                  <a:pt x="203412" y="116051"/>
                </a:lnTo>
                <a:lnTo>
                  <a:pt x="200544" y="118919"/>
                </a:lnTo>
                <a:close/>
                <a:moveTo>
                  <a:pt x="206648" y="113716"/>
                </a:moveTo>
                <a:lnTo>
                  <a:pt x="206648" y="110447"/>
                </a:lnTo>
                <a:lnTo>
                  <a:pt x="208916" y="108178"/>
                </a:lnTo>
                <a:lnTo>
                  <a:pt x="211285" y="108178"/>
                </a:lnTo>
                <a:lnTo>
                  <a:pt x="208316" y="111147"/>
                </a:lnTo>
                <a:lnTo>
                  <a:pt x="208316" y="115384"/>
                </a:lnTo>
                <a:close/>
                <a:moveTo>
                  <a:pt x="219757" y="108178"/>
                </a:moveTo>
                <a:lnTo>
                  <a:pt x="222126" y="108178"/>
                </a:lnTo>
                <a:lnTo>
                  <a:pt x="224427" y="110447"/>
                </a:lnTo>
                <a:lnTo>
                  <a:pt x="224427" y="113716"/>
                </a:lnTo>
                <a:lnTo>
                  <a:pt x="222760" y="115384"/>
                </a:lnTo>
                <a:lnTo>
                  <a:pt x="222760" y="111147"/>
                </a:lnTo>
                <a:close/>
                <a:moveTo>
                  <a:pt x="224995" y="114249"/>
                </a:moveTo>
                <a:lnTo>
                  <a:pt x="228230" y="114249"/>
                </a:lnTo>
                <a:lnTo>
                  <a:pt x="230532" y="116551"/>
                </a:lnTo>
                <a:lnTo>
                  <a:pt x="230532" y="118919"/>
                </a:lnTo>
                <a:lnTo>
                  <a:pt x="227663" y="116051"/>
                </a:lnTo>
                <a:lnTo>
                  <a:pt x="227396" y="115951"/>
                </a:lnTo>
                <a:lnTo>
                  <a:pt x="223327" y="115951"/>
                </a:lnTo>
                <a:close/>
                <a:moveTo>
                  <a:pt x="231332" y="116551"/>
                </a:moveTo>
                <a:lnTo>
                  <a:pt x="233601" y="114249"/>
                </a:lnTo>
                <a:lnTo>
                  <a:pt x="236870" y="114249"/>
                </a:lnTo>
                <a:lnTo>
                  <a:pt x="238538" y="115951"/>
                </a:lnTo>
                <a:lnTo>
                  <a:pt x="234301" y="115951"/>
                </a:lnTo>
                <a:lnTo>
                  <a:pt x="231332" y="118919"/>
                </a:lnTo>
                <a:close/>
                <a:moveTo>
                  <a:pt x="236870" y="101273"/>
                </a:moveTo>
                <a:lnTo>
                  <a:pt x="233601" y="101273"/>
                </a:lnTo>
                <a:lnTo>
                  <a:pt x="231332" y="98972"/>
                </a:lnTo>
                <a:lnTo>
                  <a:pt x="231332" y="96603"/>
                </a:lnTo>
                <a:lnTo>
                  <a:pt x="234301" y="99606"/>
                </a:lnTo>
                <a:lnTo>
                  <a:pt x="238538" y="99606"/>
                </a:lnTo>
                <a:close/>
                <a:moveTo>
                  <a:pt x="231332" y="89265"/>
                </a:moveTo>
                <a:lnTo>
                  <a:pt x="234635" y="85929"/>
                </a:lnTo>
                <a:lnTo>
                  <a:pt x="239338" y="85929"/>
                </a:lnTo>
                <a:lnTo>
                  <a:pt x="240873" y="87464"/>
                </a:lnTo>
                <a:lnTo>
                  <a:pt x="235269" y="87464"/>
                </a:lnTo>
                <a:lnTo>
                  <a:pt x="231332" y="91400"/>
                </a:lnTo>
                <a:lnTo>
                  <a:pt x="231332" y="89265"/>
                </a:lnTo>
                <a:close/>
                <a:moveTo>
                  <a:pt x="239105" y="80525"/>
                </a:moveTo>
                <a:lnTo>
                  <a:pt x="239105" y="84595"/>
                </a:lnTo>
                <a:lnTo>
                  <a:pt x="237437" y="82927"/>
                </a:lnTo>
                <a:lnTo>
                  <a:pt x="237437" y="79658"/>
                </a:lnTo>
                <a:lnTo>
                  <a:pt x="239705" y="77356"/>
                </a:lnTo>
                <a:lnTo>
                  <a:pt x="242073" y="77356"/>
                </a:lnTo>
                <a:lnTo>
                  <a:pt x="239205" y="80225"/>
                </a:lnTo>
                <a:close/>
                <a:moveTo>
                  <a:pt x="239705" y="76589"/>
                </a:moveTo>
                <a:lnTo>
                  <a:pt x="237437" y="74287"/>
                </a:lnTo>
                <a:lnTo>
                  <a:pt x="237437" y="71052"/>
                </a:lnTo>
                <a:lnTo>
                  <a:pt x="239105" y="69351"/>
                </a:lnTo>
                <a:lnTo>
                  <a:pt x="239105" y="73587"/>
                </a:lnTo>
                <a:lnTo>
                  <a:pt x="242073" y="76589"/>
                </a:lnTo>
                <a:lnTo>
                  <a:pt x="239705" y="76589"/>
                </a:lnTo>
                <a:close/>
                <a:moveTo>
                  <a:pt x="236870" y="70485"/>
                </a:moveTo>
                <a:lnTo>
                  <a:pt x="233601" y="70485"/>
                </a:lnTo>
                <a:lnTo>
                  <a:pt x="231332" y="68183"/>
                </a:lnTo>
                <a:lnTo>
                  <a:pt x="231332" y="65815"/>
                </a:lnTo>
                <a:lnTo>
                  <a:pt x="234301" y="68817"/>
                </a:lnTo>
                <a:lnTo>
                  <a:pt x="238538" y="68817"/>
                </a:lnTo>
                <a:close/>
                <a:moveTo>
                  <a:pt x="231332" y="58476"/>
                </a:moveTo>
                <a:lnTo>
                  <a:pt x="234635" y="55140"/>
                </a:lnTo>
                <a:lnTo>
                  <a:pt x="239338" y="55140"/>
                </a:lnTo>
                <a:lnTo>
                  <a:pt x="240873" y="56675"/>
                </a:lnTo>
                <a:lnTo>
                  <a:pt x="235269" y="56675"/>
                </a:lnTo>
                <a:lnTo>
                  <a:pt x="231332" y="60611"/>
                </a:lnTo>
                <a:lnTo>
                  <a:pt x="231332" y="58476"/>
                </a:lnTo>
                <a:close/>
                <a:moveTo>
                  <a:pt x="239105" y="53806"/>
                </a:moveTo>
                <a:lnTo>
                  <a:pt x="237437" y="52105"/>
                </a:lnTo>
                <a:lnTo>
                  <a:pt x="237437" y="48869"/>
                </a:lnTo>
                <a:lnTo>
                  <a:pt x="239705" y="46568"/>
                </a:lnTo>
                <a:lnTo>
                  <a:pt x="242073" y="46568"/>
                </a:lnTo>
                <a:lnTo>
                  <a:pt x="239105" y="49570"/>
                </a:lnTo>
                <a:lnTo>
                  <a:pt x="239105" y="53806"/>
                </a:lnTo>
                <a:close/>
                <a:moveTo>
                  <a:pt x="236870" y="39696"/>
                </a:moveTo>
                <a:lnTo>
                  <a:pt x="233601" y="39696"/>
                </a:lnTo>
                <a:lnTo>
                  <a:pt x="231332" y="37394"/>
                </a:lnTo>
                <a:lnTo>
                  <a:pt x="231332" y="35026"/>
                </a:lnTo>
                <a:lnTo>
                  <a:pt x="234301" y="38028"/>
                </a:lnTo>
                <a:lnTo>
                  <a:pt x="238538" y="38028"/>
                </a:lnTo>
                <a:close/>
                <a:moveTo>
                  <a:pt x="231332" y="27654"/>
                </a:moveTo>
                <a:lnTo>
                  <a:pt x="234635" y="24352"/>
                </a:lnTo>
                <a:lnTo>
                  <a:pt x="239338" y="24352"/>
                </a:lnTo>
                <a:lnTo>
                  <a:pt x="240873" y="25886"/>
                </a:lnTo>
                <a:lnTo>
                  <a:pt x="235269" y="25886"/>
                </a:lnTo>
                <a:lnTo>
                  <a:pt x="231332" y="29822"/>
                </a:lnTo>
                <a:lnTo>
                  <a:pt x="231332" y="27654"/>
                </a:lnTo>
                <a:close/>
                <a:moveTo>
                  <a:pt x="239105" y="18948"/>
                </a:moveTo>
                <a:lnTo>
                  <a:pt x="239105" y="23017"/>
                </a:lnTo>
                <a:lnTo>
                  <a:pt x="237437" y="21316"/>
                </a:lnTo>
                <a:lnTo>
                  <a:pt x="237437" y="18081"/>
                </a:lnTo>
                <a:lnTo>
                  <a:pt x="239705" y="15779"/>
                </a:lnTo>
                <a:lnTo>
                  <a:pt x="242073" y="15779"/>
                </a:lnTo>
                <a:lnTo>
                  <a:pt x="239205" y="18648"/>
                </a:lnTo>
                <a:close/>
                <a:moveTo>
                  <a:pt x="239705" y="15012"/>
                </a:moveTo>
                <a:lnTo>
                  <a:pt x="237437" y="12710"/>
                </a:lnTo>
                <a:lnTo>
                  <a:pt x="237437" y="9441"/>
                </a:lnTo>
                <a:lnTo>
                  <a:pt x="239105" y="7773"/>
                </a:lnTo>
                <a:lnTo>
                  <a:pt x="239105" y="12010"/>
                </a:lnTo>
                <a:lnTo>
                  <a:pt x="242073" y="15012"/>
                </a:lnTo>
                <a:close/>
                <a:moveTo>
                  <a:pt x="236870" y="8907"/>
                </a:moveTo>
                <a:lnTo>
                  <a:pt x="233601" y="8907"/>
                </a:lnTo>
                <a:lnTo>
                  <a:pt x="231332" y="6606"/>
                </a:lnTo>
                <a:lnTo>
                  <a:pt x="231332" y="4237"/>
                </a:lnTo>
                <a:lnTo>
                  <a:pt x="234301" y="7206"/>
                </a:lnTo>
                <a:lnTo>
                  <a:pt x="238538" y="7206"/>
                </a:lnTo>
                <a:close/>
                <a:moveTo>
                  <a:pt x="230532" y="3103"/>
                </a:moveTo>
                <a:lnTo>
                  <a:pt x="227229" y="6439"/>
                </a:lnTo>
                <a:lnTo>
                  <a:pt x="222526" y="6439"/>
                </a:lnTo>
                <a:lnTo>
                  <a:pt x="220992" y="4904"/>
                </a:lnTo>
                <a:lnTo>
                  <a:pt x="226596" y="4904"/>
                </a:lnTo>
                <a:lnTo>
                  <a:pt x="230532" y="935"/>
                </a:lnTo>
                <a:close/>
                <a:moveTo>
                  <a:pt x="219657" y="10709"/>
                </a:moveTo>
                <a:lnTo>
                  <a:pt x="215921" y="14445"/>
                </a:lnTo>
                <a:lnTo>
                  <a:pt x="215921" y="6672"/>
                </a:lnTo>
                <a:lnTo>
                  <a:pt x="217623" y="5004"/>
                </a:lnTo>
                <a:lnTo>
                  <a:pt x="219657" y="5004"/>
                </a:lnTo>
                <a:lnTo>
                  <a:pt x="219657" y="10709"/>
                </a:lnTo>
                <a:close/>
                <a:moveTo>
                  <a:pt x="215121" y="14445"/>
                </a:moveTo>
                <a:lnTo>
                  <a:pt x="211418" y="10709"/>
                </a:lnTo>
                <a:lnTo>
                  <a:pt x="211418" y="5004"/>
                </a:lnTo>
                <a:lnTo>
                  <a:pt x="213453" y="5004"/>
                </a:lnTo>
                <a:lnTo>
                  <a:pt x="215121" y="6672"/>
                </a:lnTo>
                <a:lnTo>
                  <a:pt x="215121" y="14445"/>
                </a:lnTo>
                <a:close/>
                <a:moveTo>
                  <a:pt x="208549" y="6439"/>
                </a:moveTo>
                <a:lnTo>
                  <a:pt x="203846" y="6439"/>
                </a:lnTo>
                <a:lnTo>
                  <a:pt x="200544" y="3103"/>
                </a:lnTo>
                <a:lnTo>
                  <a:pt x="200544" y="935"/>
                </a:lnTo>
                <a:lnTo>
                  <a:pt x="204480" y="4904"/>
                </a:lnTo>
                <a:lnTo>
                  <a:pt x="210084" y="4904"/>
                </a:lnTo>
                <a:close/>
                <a:moveTo>
                  <a:pt x="199743" y="3103"/>
                </a:moveTo>
                <a:lnTo>
                  <a:pt x="196441" y="6439"/>
                </a:lnTo>
                <a:lnTo>
                  <a:pt x="191737" y="6439"/>
                </a:lnTo>
                <a:lnTo>
                  <a:pt x="190203" y="4904"/>
                </a:lnTo>
                <a:lnTo>
                  <a:pt x="195807" y="4904"/>
                </a:lnTo>
                <a:lnTo>
                  <a:pt x="199743" y="935"/>
                </a:lnTo>
                <a:close/>
                <a:moveTo>
                  <a:pt x="188869" y="10709"/>
                </a:moveTo>
                <a:lnTo>
                  <a:pt x="185133" y="14445"/>
                </a:lnTo>
                <a:lnTo>
                  <a:pt x="185133" y="6672"/>
                </a:lnTo>
                <a:lnTo>
                  <a:pt x="186801" y="5004"/>
                </a:lnTo>
                <a:lnTo>
                  <a:pt x="188835" y="5004"/>
                </a:lnTo>
                <a:lnTo>
                  <a:pt x="188835" y="10709"/>
                </a:lnTo>
                <a:close/>
                <a:moveTo>
                  <a:pt x="184332" y="14445"/>
                </a:moveTo>
                <a:lnTo>
                  <a:pt x="180629" y="10709"/>
                </a:lnTo>
                <a:lnTo>
                  <a:pt x="180629" y="5004"/>
                </a:lnTo>
                <a:lnTo>
                  <a:pt x="182664" y="5004"/>
                </a:lnTo>
                <a:lnTo>
                  <a:pt x="184332" y="6672"/>
                </a:lnTo>
                <a:lnTo>
                  <a:pt x="184332" y="14445"/>
                </a:lnTo>
                <a:close/>
                <a:moveTo>
                  <a:pt x="177761" y="6439"/>
                </a:moveTo>
                <a:lnTo>
                  <a:pt x="173057" y="6439"/>
                </a:lnTo>
                <a:lnTo>
                  <a:pt x="169755" y="3103"/>
                </a:lnTo>
                <a:lnTo>
                  <a:pt x="169755" y="935"/>
                </a:lnTo>
                <a:lnTo>
                  <a:pt x="173691" y="4904"/>
                </a:lnTo>
                <a:lnTo>
                  <a:pt x="179262" y="4904"/>
                </a:lnTo>
                <a:close/>
                <a:moveTo>
                  <a:pt x="168954" y="3103"/>
                </a:moveTo>
                <a:lnTo>
                  <a:pt x="165619" y="6439"/>
                </a:lnTo>
                <a:lnTo>
                  <a:pt x="160949" y="6439"/>
                </a:lnTo>
                <a:lnTo>
                  <a:pt x="159414" y="4904"/>
                </a:lnTo>
                <a:lnTo>
                  <a:pt x="164985" y="4904"/>
                </a:lnTo>
                <a:lnTo>
                  <a:pt x="168954" y="935"/>
                </a:lnTo>
                <a:close/>
                <a:moveTo>
                  <a:pt x="158047" y="10709"/>
                </a:moveTo>
                <a:lnTo>
                  <a:pt x="154344" y="14445"/>
                </a:lnTo>
                <a:lnTo>
                  <a:pt x="154344" y="6672"/>
                </a:lnTo>
                <a:lnTo>
                  <a:pt x="156012" y="5004"/>
                </a:lnTo>
                <a:lnTo>
                  <a:pt x="158047" y="5004"/>
                </a:lnTo>
                <a:lnTo>
                  <a:pt x="158047" y="10709"/>
                </a:lnTo>
                <a:close/>
                <a:moveTo>
                  <a:pt x="153543" y="14445"/>
                </a:moveTo>
                <a:lnTo>
                  <a:pt x="149841" y="10709"/>
                </a:lnTo>
                <a:lnTo>
                  <a:pt x="149841" y="5004"/>
                </a:lnTo>
                <a:lnTo>
                  <a:pt x="151876" y="5004"/>
                </a:lnTo>
                <a:lnTo>
                  <a:pt x="153543" y="6672"/>
                </a:lnTo>
                <a:lnTo>
                  <a:pt x="153543" y="14445"/>
                </a:lnTo>
                <a:close/>
                <a:moveTo>
                  <a:pt x="146939" y="6439"/>
                </a:moveTo>
                <a:lnTo>
                  <a:pt x="142269" y="6439"/>
                </a:lnTo>
                <a:lnTo>
                  <a:pt x="138933" y="3103"/>
                </a:lnTo>
                <a:lnTo>
                  <a:pt x="138933" y="935"/>
                </a:lnTo>
                <a:lnTo>
                  <a:pt x="142903" y="4904"/>
                </a:lnTo>
                <a:lnTo>
                  <a:pt x="148473" y="4904"/>
                </a:lnTo>
                <a:close/>
                <a:moveTo>
                  <a:pt x="138166" y="3103"/>
                </a:moveTo>
                <a:lnTo>
                  <a:pt x="134830" y="6439"/>
                </a:lnTo>
                <a:lnTo>
                  <a:pt x="130160" y="6439"/>
                </a:lnTo>
                <a:lnTo>
                  <a:pt x="128626" y="4904"/>
                </a:lnTo>
                <a:lnTo>
                  <a:pt x="134196" y="4904"/>
                </a:lnTo>
                <a:lnTo>
                  <a:pt x="138166" y="935"/>
                </a:lnTo>
                <a:close/>
                <a:moveTo>
                  <a:pt x="127258" y="10709"/>
                </a:moveTo>
                <a:lnTo>
                  <a:pt x="123555" y="14445"/>
                </a:lnTo>
                <a:lnTo>
                  <a:pt x="123555" y="6672"/>
                </a:lnTo>
                <a:lnTo>
                  <a:pt x="125223" y="5004"/>
                </a:lnTo>
                <a:lnTo>
                  <a:pt x="127258" y="5004"/>
                </a:lnTo>
                <a:close/>
                <a:moveTo>
                  <a:pt x="122755" y="14445"/>
                </a:moveTo>
                <a:lnTo>
                  <a:pt x="119052" y="10709"/>
                </a:lnTo>
                <a:lnTo>
                  <a:pt x="119052" y="5004"/>
                </a:lnTo>
                <a:lnTo>
                  <a:pt x="121087" y="5004"/>
                </a:lnTo>
                <a:lnTo>
                  <a:pt x="122755" y="6672"/>
                </a:lnTo>
                <a:close/>
                <a:moveTo>
                  <a:pt x="116150" y="6439"/>
                </a:moveTo>
                <a:lnTo>
                  <a:pt x="111480" y="6439"/>
                </a:lnTo>
                <a:lnTo>
                  <a:pt x="108144" y="3103"/>
                </a:lnTo>
                <a:lnTo>
                  <a:pt x="108144" y="935"/>
                </a:lnTo>
                <a:lnTo>
                  <a:pt x="112114" y="4904"/>
                </a:lnTo>
                <a:lnTo>
                  <a:pt x="117685" y="4904"/>
                </a:lnTo>
                <a:close/>
                <a:moveTo>
                  <a:pt x="107377" y="3103"/>
                </a:moveTo>
                <a:lnTo>
                  <a:pt x="104041" y="6439"/>
                </a:lnTo>
                <a:lnTo>
                  <a:pt x="99371" y="6439"/>
                </a:lnTo>
                <a:lnTo>
                  <a:pt x="97837" y="4904"/>
                </a:lnTo>
                <a:lnTo>
                  <a:pt x="103408" y="4904"/>
                </a:lnTo>
                <a:lnTo>
                  <a:pt x="107377" y="935"/>
                </a:lnTo>
                <a:lnTo>
                  <a:pt x="107377" y="3103"/>
                </a:lnTo>
                <a:close/>
                <a:moveTo>
                  <a:pt x="96469" y="10709"/>
                </a:moveTo>
                <a:lnTo>
                  <a:pt x="92767" y="14445"/>
                </a:lnTo>
                <a:lnTo>
                  <a:pt x="92767" y="6672"/>
                </a:lnTo>
                <a:lnTo>
                  <a:pt x="94435" y="5004"/>
                </a:lnTo>
                <a:lnTo>
                  <a:pt x="96469" y="5004"/>
                </a:lnTo>
                <a:close/>
                <a:moveTo>
                  <a:pt x="91966" y="14445"/>
                </a:moveTo>
                <a:lnTo>
                  <a:pt x="88264" y="10709"/>
                </a:lnTo>
                <a:lnTo>
                  <a:pt x="88264" y="5004"/>
                </a:lnTo>
                <a:lnTo>
                  <a:pt x="90298" y="5004"/>
                </a:lnTo>
                <a:lnTo>
                  <a:pt x="91966" y="6672"/>
                </a:lnTo>
                <a:close/>
                <a:moveTo>
                  <a:pt x="85361" y="6439"/>
                </a:moveTo>
                <a:lnTo>
                  <a:pt x="80691" y="6439"/>
                </a:lnTo>
                <a:lnTo>
                  <a:pt x="77356" y="3103"/>
                </a:lnTo>
                <a:lnTo>
                  <a:pt x="77356" y="935"/>
                </a:lnTo>
                <a:lnTo>
                  <a:pt x="81325" y="4904"/>
                </a:lnTo>
                <a:lnTo>
                  <a:pt x="86896" y="4904"/>
                </a:lnTo>
                <a:close/>
                <a:moveTo>
                  <a:pt x="76589" y="3103"/>
                </a:moveTo>
                <a:lnTo>
                  <a:pt x="73253" y="6439"/>
                </a:lnTo>
                <a:lnTo>
                  <a:pt x="68583" y="6439"/>
                </a:lnTo>
                <a:lnTo>
                  <a:pt x="67048" y="4904"/>
                </a:lnTo>
                <a:lnTo>
                  <a:pt x="72619" y="4904"/>
                </a:lnTo>
                <a:lnTo>
                  <a:pt x="76589" y="935"/>
                </a:lnTo>
                <a:close/>
                <a:moveTo>
                  <a:pt x="65681" y="10709"/>
                </a:moveTo>
                <a:lnTo>
                  <a:pt x="61978" y="14445"/>
                </a:lnTo>
                <a:lnTo>
                  <a:pt x="61978" y="6672"/>
                </a:lnTo>
                <a:lnTo>
                  <a:pt x="63646" y="5004"/>
                </a:lnTo>
                <a:lnTo>
                  <a:pt x="65681" y="5004"/>
                </a:lnTo>
                <a:close/>
                <a:moveTo>
                  <a:pt x="61178" y="14445"/>
                </a:moveTo>
                <a:lnTo>
                  <a:pt x="57475" y="10709"/>
                </a:lnTo>
                <a:lnTo>
                  <a:pt x="57475" y="5004"/>
                </a:lnTo>
                <a:lnTo>
                  <a:pt x="59510" y="5004"/>
                </a:lnTo>
                <a:lnTo>
                  <a:pt x="61178" y="6672"/>
                </a:lnTo>
                <a:close/>
                <a:moveTo>
                  <a:pt x="54573" y="6439"/>
                </a:moveTo>
                <a:lnTo>
                  <a:pt x="49903" y="6439"/>
                </a:lnTo>
                <a:lnTo>
                  <a:pt x="46567" y="3103"/>
                </a:lnTo>
                <a:lnTo>
                  <a:pt x="46567" y="935"/>
                </a:lnTo>
                <a:lnTo>
                  <a:pt x="50537" y="4904"/>
                </a:lnTo>
                <a:lnTo>
                  <a:pt x="56107" y="4904"/>
                </a:lnTo>
                <a:close/>
                <a:moveTo>
                  <a:pt x="45767" y="3103"/>
                </a:moveTo>
                <a:lnTo>
                  <a:pt x="42464" y="6439"/>
                </a:lnTo>
                <a:lnTo>
                  <a:pt x="37761" y="6439"/>
                </a:lnTo>
                <a:lnTo>
                  <a:pt x="36226" y="4904"/>
                </a:lnTo>
                <a:lnTo>
                  <a:pt x="41830" y="4904"/>
                </a:lnTo>
                <a:lnTo>
                  <a:pt x="45767" y="935"/>
                </a:lnTo>
                <a:lnTo>
                  <a:pt x="45767" y="3103"/>
                </a:lnTo>
                <a:close/>
                <a:moveTo>
                  <a:pt x="34892" y="10709"/>
                </a:moveTo>
                <a:lnTo>
                  <a:pt x="31189" y="14445"/>
                </a:lnTo>
                <a:lnTo>
                  <a:pt x="31189" y="6672"/>
                </a:lnTo>
                <a:lnTo>
                  <a:pt x="32857" y="5004"/>
                </a:lnTo>
                <a:lnTo>
                  <a:pt x="34892" y="5004"/>
                </a:lnTo>
                <a:close/>
                <a:moveTo>
                  <a:pt x="30389" y="14445"/>
                </a:moveTo>
                <a:lnTo>
                  <a:pt x="26653" y="10709"/>
                </a:lnTo>
                <a:lnTo>
                  <a:pt x="26653" y="5004"/>
                </a:lnTo>
                <a:lnTo>
                  <a:pt x="28721" y="5004"/>
                </a:lnTo>
                <a:lnTo>
                  <a:pt x="30389" y="6672"/>
                </a:lnTo>
                <a:lnTo>
                  <a:pt x="30389" y="14445"/>
                </a:lnTo>
                <a:close/>
                <a:moveTo>
                  <a:pt x="23784" y="6439"/>
                </a:moveTo>
                <a:lnTo>
                  <a:pt x="19081" y="6439"/>
                </a:lnTo>
                <a:lnTo>
                  <a:pt x="15778" y="3103"/>
                </a:lnTo>
                <a:lnTo>
                  <a:pt x="15778" y="935"/>
                </a:lnTo>
                <a:lnTo>
                  <a:pt x="19715" y="4904"/>
                </a:lnTo>
                <a:lnTo>
                  <a:pt x="25319" y="4904"/>
                </a:lnTo>
                <a:close/>
                <a:moveTo>
                  <a:pt x="14978" y="3103"/>
                </a:moveTo>
                <a:lnTo>
                  <a:pt x="11675" y="6439"/>
                </a:lnTo>
                <a:lnTo>
                  <a:pt x="6972" y="6439"/>
                </a:lnTo>
                <a:lnTo>
                  <a:pt x="5438" y="4904"/>
                </a:lnTo>
                <a:lnTo>
                  <a:pt x="11042" y="4904"/>
                </a:lnTo>
                <a:lnTo>
                  <a:pt x="14978" y="935"/>
                </a:lnTo>
                <a:lnTo>
                  <a:pt x="14978" y="3103"/>
                </a:lnTo>
                <a:close/>
                <a:moveTo>
                  <a:pt x="4904" y="5471"/>
                </a:moveTo>
                <a:lnTo>
                  <a:pt x="6405" y="6973"/>
                </a:lnTo>
                <a:lnTo>
                  <a:pt x="6405" y="11676"/>
                </a:lnTo>
                <a:lnTo>
                  <a:pt x="3103" y="15012"/>
                </a:lnTo>
                <a:lnTo>
                  <a:pt x="934" y="15012"/>
                </a:lnTo>
                <a:lnTo>
                  <a:pt x="4904" y="11042"/>
                </a:lnTo>
                <a:close/>
                <a:moveTo>
                  <a:pt x="3103" y="15779"/>
                </a:moveTo>
                <a:lnTo>
                  <a:pt x="6438" y="19115"/>
                </a:lnTo>
                <a:lnTo>
                  <a:pt x="6438" y="23785"/>
                </a:lnTo>
                <a:lnTo>
                  <a:pt x="4904" y="25319"/>
                </a:lnTo>
                <a:lnTo>
                  <a:pt x="4904" y="19748"/>
                </a:lnTo>
                <a:lnTo>
                  <a:pt x="934" y="15779"/>
                </a:lnTo>
                <a:lnTo>
                  <a:pt x="3103" y="15779"/>
                </a:lnTo>
                <a:close/>
                <a:moveTo>
                  <a:pt x="5004" y="26687"/>
                </a:moveTo>
                <a:lnTo>
                  <a:pt x="10708" y="26687"/>
                </a:lnTo>
                <a:lnTo>
                  <a:pt x="14444" y="30389"/>
                </a:lnTo>
                <a:lnTo>
                  <a:pt x="6672" y="30389"/>
                </a:lnTo>
                <a:lnTo>
                  <a:pt x="5004" y="28721"/>
                </a:lnTo>
                <a:close/>
                <a:moveTo>
                  <a:pt x="14444" y="31190"/>
                </a:moveTo>
                <a:lnTo>
                  <a:pt x="10708" y="34893"/>
                </a:lnTo>
                <a:lnTo>
                  <a:pt x="5004" y="34893"/>
                </a:lnTo>
                <a:lnTo>
                  <a:pt x="5004" y="32858"/>
                </a:lnTo>
                <a:lnTo>
                  <a:pt x="6672" y="31190"/>
                </a:lnTo>
                <a:close/>
                <a:moveTo>
                  <a:pt x="4904" y="36260"/>
                </a:moveTo>
                <a:lnTo>
                  <a:pt x="6405" y="37795"/>
                </a:lnTo>
                <a:lnTo>
                  <a:pt x="6405" y="42465"/>
                </a:lnTo>
                <a:lnTo>
                  <a:pt x="3103" y="45800"/>
                </a:lnTo>
                <a:lnTo>
                  <a:pt x="934" y="45800"/>
                </a:lnTo>
                <a:lnTo>
                  <a:pt x="4904" y="41831"/>
                </a:lnTo>
                <a:close/>
                <a:moveTo>
                  <a:pt x="3103" y="46568"/>
                </a:moveTo>
                <a:lnTo>
                  <a:pt x="6438" y="49903"/>
                </a:lnTo>
                <a:lnTo>
                  <a:pt x="6438" y="54573"/>
                </a:lnTo>
                <a:lnTo>
                  <a:pt x="4904" y="56108"/>
                </a:lnTo>
                <a:lnTo>
                  <a:pt x="4904" y="50537"/>
                </a:lnTo>
                <a:lnTo>
                  <a:pt x="934" y="46568"/>
                </a:lnTo>
                <a:close/>
                <a:moveTo>
                  <a:pt x="5004" y="57475"/>
                </a:moveTo>
                <a:lnTo>
                  <a:pt x="10708" y="57475"/>
                </a:lnTo>
                <a:lnTo>
                  <a:pt x="14444" y="61178"/>
                </a:lnTo>
                <a:lnTo>
                  <a:pt x="6672" y="61178"/>
                </a:lnTo>
                <a:lnTo>
                  <a:pt x="5004" y="59510"/>
                </a:lnTo>
                <a:close/>
                <a:moveTo>
                  <a:pt x="14444" y="61979"/>
                </a:moveTo>
                <a:lnTo>
                  <a:pt x="10708" y="65681"/>
                </a:lnTo>
                <a:lnTo>
                  <a:pt x="5004" y="65681"/>
                </a:lnTo>
                <a:lnTo>
                  <a:pt x="5004" y="63646"/>
                </a:lnTo>
                <a:lnTo>
                  <a:pt x="6672" y="61979"/>
                </a:lnTo>
                <a:close/>
                <a:moveTo>
                  <a:pt x="4904" y="67049"/>
                </a:moveTo>
                <a:lnTo>
                  <a:pt x="6405" y="68583"/>
                </a:lnTo>
                <a:lnTo>
                  <a:pt x="6405" y="73253"/>
                </a:lnTo>
                <a:lnTo>
                  <a:pt x="3103" y="76589"/>
                </a:lnTo>
                <a:lnTo>
                  <a:pt x="934" y="76589"/>
                </a:lnTo>
                <a:lnTo>
                  <a:pt x="4904" y="72620"/>
                </a:lnTo>
                <a:close/>
                <a:moveTo>
                  <a:pt x="3103" y="77356"/>
                </a:moveTo>
                <a:lnTo>
                  <a:pt x="6438" y="80692"/>
                </a:lnTo>
                <a:lnTo>
                  <a:pt x="6438" y="85362"/>
                </a:lnTo>
                <a:lnTo>
                  <a:pt x="4904" y="86896"/>
                </a:lnTo>
                <a:lnTo>
                  <a:pt x="4904" y="81326"/>
                </a:lnTo>
                <a:lnTo>
                  <a:pt x="934" y="77356"/>
                </a:lnTo>
                <a:lnTo>
                  <a:pt x="3103" y="77356"/>
                </a:lnTo>
                <a:close/>
                <a:moveTo>
                  <a:pt x="5004" y="88264"/>
                </a:moveTo>
                <a:lnTo>
                  <a:pt x="10708" y="88264"/>
                </a:lnTo>
                <a:lnTo>
                  <a:pt x="14444" y="91967"/>
                </a:lnTo>
                <a:lnTo>
                  <a:pt x="6672" y="91967"/>
                </a:lnTo>
                <a:lnTo>
                  <a:pt x="5004" y="90299"/>
                </a:lnTo>
                <a:close/>
                <a:moveTo>
                  <a:pt x="14444" y="92767"/>
                </a:moveTo>
                <a:lnTo>
                  <a:pt x="10708" y="96470"/>
                </a:lnTo>
                <a:lnTo>
                  <a:pt x="5004" y="96470"/>
                </a:lnTo>
                <a:lnTo>
                  <a:pt x="5004" y="94435"/>
                </a:lnTo>
                <a:lnTo>
                  <a:pt x="6672" y="92767"/>
                </a:lnTo>
                <a:close/>
                <a:moveTo>
                  <a:pt x="4904" y="97838"/>
                </a:moveTo>
                <a:lnTo>
                  <a:pt x="6405" y="99372"/>
                </a:lnTo>
                <a:lnTo>
                  <a:pt x="6405" y="104042"/>
                </a:lnTo>
                <a:lnTo>
                  <a:pt x="3103" y="107378"/>
                </a:lnTo>
                <a:lnTo>
                  <a:pt x="934" y="107378"/>
                </a:lnTo>
                <a:lnTo>
                  <a:pt x="4904" y="103408"/>
                </a:lnTo>
                <a:close/>
                <a:moveTo>
                  <a:pt x="3103" y="108178"/>
                </a:moveTo>
                <a:lnTo>
                  <a:pt x="6438" y="111481"/>
                </a:lnTo>
                <a:lnTo>
                  <a:pt x="6438" y="116151"/>
                </a:lnTo>
                <a:lnTo>
                  <a:pt x="4904" y="117685"/>
                </a:lnTo>
                <a:lnTo>
                  <a:pt x="4904" y="112114"/>
                </a:lnTo>
                <a:lnTo>
                  <a:pt x="934" y="108178"/>
                </a:lnTo>
                <a:close/>
                <a:moveTo>
                  <a:pt x="6972" y="116718"/>
                </a:moveTo>
                <a:lnTo>
                  <a:pt x="11675" y="116718"/>
                </a:lnTo>
                <a:lnTo>
                  <a:pt x="14978" y="120054"/>
                </a:lnTo>
                <a:lnTo>
                  <a:pt x="14978" y="122222"/>
                </a:lnTo>
                <a:lnTo>
                  <a:pt x="11042" y="118252"/>
                </a:lnTo>
                <a:lnTo>
                  <a:pt x="5438" y="118252"/>
                </a:lnTo>
                <a:close/>
                <a:moveTo>
                  <a:pt x="15778" y="120054"/>
                </a:moveTo>
                <a:lnTo>
                  <a:pt x="19081" y="116718"/>
                </a:lnTo>
                <a:lnTo>
                  <a:pt x="23784" y="116718"/>
                </a:lnTo>
                <a:lnTo>
                  <a:pt x="25319" y="118252"/>
                </a:lnTo>
                <a:lnTo>
                  <a:pt x="19748" y="118252"/>
                </a:lnTo>
                <a:lnTo>
                  <a:pt x="15778" y="122222"/>
                </a:lnTo>
                <a:lnTo>
                  <a:pt x="15778" y="120054"/>
                </a:lnTo>
                <a:close/>
                <a:moveTo>
                  <a:pt x="26653" y="112448"/>
                </a:moveTo>
                <a:lnTo>
                  <a:pt x="30389" y="108712"/>
                </a:lnTo>
                <a:lnTo>
                  <a:pt x="30389" y="116484"/>
                </a:lnTo>
                <a:lnTo>
                  <a:pt x="28688" y="118152"/>
                </a:lnTo>
                <a:lnTo>
                  <a:pt x="26653" y="118152"/>
                </a:lnTo>
                <a:lnTo>
                  <a:pt x="26653" y="112448"/>
                </a:lnTo>
                <a:close/>
                <a:moveTo>
                  <a:pt x="31189" y="108712"/>
                </a:moveTo>
                <a:lnTo>
                  <a:pt x="34892" y="112448"/>
                </a:lnTo>
                <a:lnTo>
                  <a:pt x="34892" y="118152"/>
                </a:lnTo>
                <a:lnTo>
                  <a:pt x="32857" y="118152"/>
                </a:lnTo>
                <a:lnTo>
                  <a:pt x="31189" y="116484"/>
                </a:lnTo>
                <a:close/>
                <a:moveTo>
                  <a:pt x="37761" y="116718"/>
                </a:moveTo>
                <a:lnTo>
                  <a:pt x="42464" y="116718"/>
                </a:lnTo>
                <a:lnTo>
                  <a:pt x="45767" y="120054"/>
                </a:lnTo>
                <a:lnTo>
                  <a:pt x="45767" y="122222"/>
                </a:lnTo>
                <a:lnTo>
                  <a:pt x="41830" y="118252"/>
                </a:lnTo>
                <a:lnTo>
                  <a:pt x="36226" y="118252"/>
                </a:lnTo>
                <a:close/>
                <a:moveTo>
                  <a:pt x="46567" y="120054"/>
                </a:moveTo>
                <a:lnTo>
                  <a:pt x="49903" y="116718"/>
                </a:lnTo>
                <a:lnTo>
                  <a:pt x="54573" y="116718"/>
                </a:lnTo>
                <a:lnTo>
                  <a:pt x="56107" y="118252"/>
                </a:lnTo>
                <a:lnTo>
                  <a:pt x="50537" y="118252"/>
                </a:lnTo>
                <a:lnTo>
                  <a:pt x="46567" y="122222"/>
                </a:lnTo>
                <a:close/>
                <a:moveTo>
                  <a:pt x="57475" y="112448"/>
                </a:moveTo>
                <a:lnTo>
                  <a:pt x="61178" y="108712"/>
                </a:lnTo>
                <a:lnTo>
                  <a:pt x="61178" y="116484"/>
                </a:lnTo>
                <a:lnTo>
                  <a:pt x="59510" y="118152"/>
                </a:lnTo>
                <a:lnTo>
                  <a:pt x="57475" y="118152"/>
                </a:lnTo>
                <a:close/>
                <a:moveTo>
                  <a:pt x="61978" y="108712"/>
                </a:moveTo>
                <a:lnTo>
                  <a:pt x="65681" y="112448"/>
                </a:lnTo>
                <a:lnTo>
                  <a:pt x="65681" y="118152"/>
                </a:lnTo>
                <a:lnTo>
                  <a:pt x="63646" y="118152"/>
                </a:lnTo>
                <a:lnTo>
                  <a:pt x="61978" y="116484"/>
                </a:lnTo>
                <a:close/>
                <a:moveTo>
                  <a:pt x="68583" y="116718"/>
                </a:moveTo>
                <a:lnTo>
                  <a:pt x="73253" y="116718"/>
                </a:lnTo>
                <a:lnTo>
                  <a:pt x="76555" y="120054"/>
                </a:lnTo>
                <a:lnTo>
                  <a:pt x="76555" y="122222"/>
                </a:lnTo>
                <a:lnTo>
                  <a:pt x="72619" y="118252"/>
                </a:lnTo>
                <a:lnTo>
                  <a:pt x="67048" y="118252"/>
                </a:lnTo>
                <a:close/>
                <a:moveTo>
                  <a:pt x="77356" y="120054"/>
                </a:moveTo>
                <a:lnTo>
                  <a:pt x="80691" y="116718"/>
                </a:lnTo>
                <a:lnTo>
                  <a:pt x="85361" y="116718"/>
                </a:lnTo>
                <a:lnTo>
                  <a:pt x="86896" y="118252"/>
                </a:lnTo>
                <a:lnTo>
                  <a:pt x="81325" y="118252"/>
                </a:lnTo>
                <a:lnTo>
                  <a:pt x="77356" y="122222"/>
                </a:lnTo>
                <a:lnTo>
                  <a:pt x="77356" y="120054"/>
                </a:lnTo>
                <a:close/>
                <a:moveTo>
                  <a:pt x="88264" y="112448"/>
                </a:moveTo>
                <a:lnTo>
                  <a:pt x="91966" y="108712"/>
                </a:lnTo>
                <a:lnTo>
                  <a:pt x="91966" y="116484"/>
                </a:lnTo>
                <a:lnTo>
                  <a:pt x="90298" y="118152"/>
                </a:lnTo>
                <a:lnTo>
                  <a:pt x="88264" y="118152"/>
                </a:lnTo>
                <a:close/>
                <a:moveTo>
                  <a:pt x="92767" y="108712"/>
                </a:moveTo>
                <a:lnTo>
                  <a:pt x="96469" y="112448"/>
                </a:lnTo>
                <a:lnTo>
                  <a:pt x="96469" y="118152"/>
                </a:lnTo>
                <a:lnTo>
                  <a:pt x="94435" y="118152"/>
                </a:lnTo>
                <a:lnTo>
                  <a:pt x="92767" y="116484"/>
                </a:lnTo>
                <a:close/>
                <a:moveTo>
                  <a:pt x="99371" y="116718"/>
                </a:moveTo>
                <a:lnTo>
                  <a:pt x="104041" y="116718"/>
                </a:lnTo>
                <a:lnTo>
                  <a:pt x="107377" y="120054"/>
                </a:lnTo>
                <a:lnTo>
                  <a:pt x="107377" y="122222"/>
                </a:lnTo>
                <a:lnTo>
                  <a:pt x="103408" y="118252"/>
                </a:lnTo>
                <a:lnTo>
                  <a:pt x="97837" y="118252"/>
                </a:lnTo>
                <a:close/>
                <a:moveTo>
                  <a:pt x="108144" y="120054"/>
                </a:moveTo>
                <a:lnTo>
                  <a:pt x="111480" y="116718"/>
                </a:lnTo>
                <a:lnTo>
                  <a:pt x="116150" y="116718"/>
                </a:lnTo>
                <a:lnTo>
                  <a:pt x="117685" y="118252"/>
                </a:lnTo>
                <a:lnTo>
                  <a:pt x="112114" y="118252"/>
                </a:lnTo>
                <a:lnTo>
                  <a:pt x="108144" y="122222"/>
                </a:lnTo>
                <a:lnTo>
                  <a:pt x="108144" y="120054"/>
                </a:lnTo>
                <a:close/>
                <a:moveTo>
                  <a:pt x="119052" y="112448"/>
                </a:moveTo>
                <a:lnTo>
                  <a:pt x="122755" y="108712"/>
                </a:lnTo>
                <a:lnTo>
                  <a:pt x="122755" y="116484"/>
                </a:lnTo>
                <a:lnTo>
                  <a:pt x="121087" y="118152"/>
                </a:lnTo>
                <a:lnTo>
                  <a:pt x="119052" y="118152"/>
                </a:lnTo>
                <a:close/>
                <a:moveTo>
                  <a:pt x="123555" y="108712"/>
                </a:moveTo>
                <a:lnTo>
                  <a:pt x="127258" y="112448"/>
                </a:lnTo>
                <a:lnTo>
                  <a:pt x="127258" y="118152"/>
                </a:lnTo>
                <a:lnTo>
                  <a:pt x="125223" y="118152"/>
                </a:lnTo>
                <a:lnTo>
                  <a:pt x="123555" y="116484"/>
                </a:lnTo>
                <a:lnTo>
                  <a:pt x="123555" y="108712"/>
                </a:lnTo>
                <a:close/>
                <a:moveTo>
                  <a:pt x="130160" y="116718"/>
                </a:moveTo>
                <a:lnTo>
                  <a:pt x="134830" y="116718"/>
                </a:lnTo>
                <a:lnTo>
                  <a:pt x="138166" y="120054"/>
                </a:lnTo>
                <a:lnTo>
                  <a:pt x="138166" y="122222"/>
                </a:lnTo>
                <a:lnTo>
                  <a:pt x="134196" y="118252"/>
                </a:lnTo>
                <a:lnTo>
                  <a:pt x="128626" y="118252"/>
                </a:lnTo>
                <a:close/>
                <a:moveTo>
                  <a:pt x="138933" y="120054"/>
                </a:moveTo>
                <a:lnTo>
                  <a:pt x="142269" y="116718"/>
                </a:lnTo>
                <a:lnTo>
                  <a:pt x="146939" y="116718"/>
                </a:lnTo>
                <a:lnTo>
                  <a:pt x="148473" y="118252"/>
                </a:lnTo>
                <a:lnTo>
                  <a:pt x="142903" y="118252"/>
                </a:lnTo>
                <a:lnTo>
                  <a:pt x="138933" y="122222"/>
                </a:lnTo>
                <a:close/>
                <a:moveTo>
                  <a:pt x="149841" y="112448"/>
                </a:moveTo>
                <a:lnTo>
                  <a:pt x="153543" y="108712"/>
                </a:lnTo>
                <a:lnTo>
                  <a:pt x="153543" y="116484"/>
                </a:lnTo>
                <a:lnTo>
                  <a:pt x="151876" y="118152"/>
                </a:lnTo>
                <a:lnTo>
                  <a:pt x="149841" y="118152"/>
                </a:lnTo>
                <a:lnTo>
                  <a:pt x="149841" y="112448"/>
                </a:lnTo>
                <a:close/>
                <a:moveTo>
                  <a:pt x="154344" y="108712"/>
                </a:moveTo>
                <a:lnTo>
                  <a:pt x="158047" y="112448"/>
                </a:lnTo>
                <a:lnTo>
                  <a:pt x="158047" y="118152"/>
                </a:lnTo>
                <a:lnTo>
                  <a:pt x="156012" y="118152"/>
                </a:lnTo>
                <a:lnTo>
                  <a:pt x="154344" y="116484"/>
                </a:lnTo>
                <a:lnTo>
                  <a:pt x="154344" y="108712"/>
                </a:lnTo>
                <a:close/>
                <a:moveTo>
                  <a:pt x="160949" y="116718"/>
                </a:moveTo>
                <a:lnTo>
                  <a:pt x="165619" y="116718"/>
                </a:lnTo>
                <a:lnTo>
                  <a:pt x="168954" y="120054"/>
                </a:lnTo>
                <a:lnTo>
                  <a:pt x="168954" y="122222"/>
                </a:lnTo>
                <a:lnTo>
                  <a:pt x="164985" y="118252"/>
                </a:lnTo>
                <a:lnTo>
                  <a:pt x="159414" y="118252"/>
                </a:lnTo>
                <a:close/>
                <a:moveTo>
                  <a:pt x="169755" y="120054"/>
                </a:moveTo>
                <a:lnTo>
                  <a:pt x="173057" y="116718"/>
                </a:lnTo>
                <a:lnTo>
                  <a:pt x="177761" y="116718"/>
                </a:lnTo>
                <a:lnTo>
                  <a:pt x="179262" y="118252"/>
                </a:lnTo>
                <a:lnTo>
                  <a:pt x="173691" y="118252"/>
                </a:lnTo>
                <a:lnTo>
                  <a:pt x="169755" y="122222"/>
                </a:lnTo>
                <a:close/>
                <a:moveTo>
                  <a:pt x="180629" y="112448"/>
                </a:moveTo>
                <a:lnTo>
                  <a:pt x="184332" y="108712"/>
                </a:lnTo>
                <a:lnTo>
                  <a:pt x="184332" y="116484"/>
                </a:lnTo>
                <a:lnTo>
                  <a:pt x="182664" y="118152"/>
                </a:lnTo>
                <a:lnTo>
                  <a:pt x="180629" y="118152"/>
                </a:lnTo>
                <a:lnTo>
                  <a:pt x="180629" y="112448"/>
                </a:lnTo>
                <a:close/>
                <a:moveTo>
                  <a:pt x="185133" y="108712"/>
                </a:moveTo>
                <a:lnTo>
                  <a:pt x="188869" y="112448"/>
                </a:lnTo>
                <a:lnTo>
                  <a:pt x="188869" y="118152"/>
                </a:lnTo>
                <a:lnTo>
                  <a:pt x="186801" y="118152"/>
                </a:lnTo>
                <a:lnTo>
                  <a:pt x="185133" y="116484"/>
                </a:lnTo>
                <a:lnTo>
                  <a:pt x="185133" y="108712"/>
                </a:lnTo>
                <a:close/>
                <a:moveTo>
                  <a:pt x="191737" y="116718"/>
                </a:moveTo>
                <a:lnTo>
                  <a:pt x="196441" y="116718"/>
                </a:lnTo>
                <a:lnTo>
                  <a:pt x="199743" y="120054"/>
                </a:lnTo>
                <a:lnTo>
                  <a:pt x="199743" y="122222"/>
                </a:lnTo>
                <a:lnTo>
                  <a:pt x="195807" y="118252"/>
                </a:lnTo>
                <a:lnTo>
                  <a:pt x="190203" y="118252"/>
                </a:lnTo>
                <a:close/>
                <a:moveTo>
                  <a:pt x="200544" y="120054"/>
                </a:moveTo>
                <a:lnTo>
                  <a:pt x="203846" y="116718"/>
                </a:lnTo>
                <a:lnTo>
                  <a:pt x="208549" y="116718"/>
                </a:lnTo>
                <a:lnTo>
                  <a:pt x="210084" y="118252"/>
                </a:lnTo>
                <a:lnTo>
                  <a:pt x="204480" y="118252"/>
                </a:lnTo>
                <a:lnTo>
                  <a:pt x="200544" y="122222"/>
                </a:lnTo>
                <a:close/>
                <a:moveTo>
                  <a:pt x="211418" y="112448"/>
                </a:moveTo>
                <a:lnTo>
                  <a:pt x="215154" y="108712"/>
                </a:lnTo>
                <a:lnTo>
                  <a:pt x="215154" y="116484"/>
                </a:lnTo>
                <a:lnTo>
                  <a:pt x="213453" y="118152"/>
                </a:lnTo>
                <a:lnTo>
                  <a:pt x="211418" y="118152"/>
                </a:lnTo>
                <a:lnTo>
                  <a:pt x="211418" y="112448"/>
                </a:lnTo>
                <a:close/>
                <a:moveTo>
                  <a:pt x="215921" y="108712"/>
                </a:moveTo>
                <a:lnTo>
                  <a:pt x="219657" y="112448"/>
                </a:lnTo>
                <a:lnTo>
                  <a:pt x="219657" y="118152"/>
                </a:lnTo>
                <a:lnTo>
                  <a:pt x="217623" y="118152"/>
                </a:lnTo>
                <a:lnTo>
                  <a:pt x="215921" y="116484"/>
                </a:lnTo>
                <a:lnTo>
                  <a:pt x="215921" y="108712"/>
                </a:lnTo>
                <a:close/>
                <a:moveTo>
                  <a:pt x="222526" y="116718"/>
                </a:moveTo>
                <a:lnTo>
                  <a:pt x="227229" y="116718"/>
                </a:lnTo>
                <a:lnTo>
                  <a:pt x="230532" y="120054"/>
                </a:lnTo>
                <a:lnTo>
                  <a:pt x="230532" y="122222"/>
                </a:lnTo>
                <a:lnTo>
                  <a:pt x="226596" y="118252"/>
                </a:lnTo>
                <a:lnTo>
                  <a:pt x="220992" y="118252"/>
                </a:lnTo>
                <a:close/>
                <a:moveTo>
                  <a:pt x="231332" y="120054"/>
                </a:moveTo>
                <a:lnTo>
                  <a:pt x="234635" y="116718"/>
                </a:lnTo>
                <a:lnTo>
                  <a:pt x="239338" y="116718"/>
                </a:lnTo>
                <a:lnTo>
                  <a:pt x="240873" y="118252"/>
                </a:lnTo>
                <a:lnTo>
                  <a:pt x="235269" y="118252"/>
                </a:lnTo>
                <a:lnTo>
                  <a:pt x="231332" y="122222"/>
                </a:lnTo>
                <a:lnTo>
                  <a:pt x="231332" y="120054"/>
                </a:lnTo>
                <a:close/>
                <a:moveTo>
                  <a:pt x="241406" y="117685"/>
                </a:moveTo>
                <a:lnTo>
                  <a:pt x="239905" y="116184"/>
                </a:lnTo>
                <a:lnTo>
                  <a:pt x="239905" y="111481"/>
                </a:lnTo>
                <a:lnTo>
                  <a:pt x="243208" y="108178"/>
                </a:lnTo>
                <a:lnTo>
                  <a:pt x="245376" y="108178"/>
                </a:lnTo>
                <a:lnTo>
                  <a:pt x="241406" y="112114"/>
                </a:lnTo>
                <a:lnTo>
                  <a:pt x="241406" y="117685"/>
                </a:lnTo>
                <a:close/>
                <a:moveTo>
                  <a:pt x="243208" y="107378"/>
                </a:moveTo>
                <a:lnTo>
                  <a:pt x="239872" y="104042"/>
                </a:lnTo>
                <a:lnTo>
                  <a:pt x="239872" y="99372"/>
                </a:lnTo>
                <a:lnTo>
                  <a:pt x="241406" y="97838"/>
                </a:lnTo>
                <a:lnTo>
                  <a:pt x="241406" y="103408"/>
                </a:lnTo>
                <a:lnTo>
                  <a:pt x="245376" y="107378"/>
                </a:lnTo>
                <a:lnTo>
                  <a:pt x="243208" y="107378"/>
                </a:lnTo>
                <a:close/>
                <a:moveTo>
                  <a:pt x="241306" y="96470"/>
                </a:moveTo>
                <a:lnTo>
                  <a:pt x="235602" y="96470"/>
                </a:lnTo>
                <a:lnTo>
                  <a:pt x="231866" y="92767"/>
                </a:lnTo>
                <a:lnTo>
                  <a:pt x="239638" y="92767"/>
                </a:lnTo>
                <a:lnTo>
                  <a:pt x="241306" y="94435"/>
                </a:lnTo>
                <a:lnTo>
                  <a:pt x="241306" y="96470"/>
                </a:lnTo>
                <a:close/>
                <a:moveTo>
                  <a:pt x="231866" y="91967"/>
                </a:moveTo>
                <a:lnTo>
                  <a:pt x="235602" y="88264"/>
                </a:lnTo>
                <a:lnTo>
                  <a:pt x="241306" y="88264"/>
                </a:lnTo>
                <a:lnTo>
                  <a:pt x="241306" y="90299"/>
                </a:lnTo>
                <a:lnTo>
                  <a:pt x="239638" y="91967"/>
                </a:lnTo>
                <a:close/>
                <a:moveTo>
                  <a:pt x="241406" y="86896"/>
                </a:moveTo>
                <a:lnTo>
                  <a:pt x="239905" y="85362"/>
                </a:lnTo>
                <a:lnTo>
                  <a:pt x="239905" y="80692"/>
                </a:lnTo>
                <a:lnTo>
                  <a:pt x="243208" y="77356"/>
                </a:lnTo>
                <a:lnTo>
                  <a:pt x="245376" y="77356"/>
                </a:lnTo>
                <a:lnTo>
                  <a:pt x="241406" y="81326"/>
                </a:lnTo>
                <a:lnTo>
                  <a:pt x="241406" y="86896"/>
                </a:lnTo>
                <a:close/>
                <a:moveTo>
                  <a:pt x="243208" y="76589"/>
                </a:moveTo>
                <a:lnTo>
                  <a:pt x="239872" y="73253"/>
                </a:lnTo>
                <a:lnTo>
                  <a:pt x="239872" y="68583"/>
                </a:lnTo>
                <a:lnTo>
                  <a:pt x="241406" y="67049"/>
                </a:lnTo>
                <a:lnTo>
                  <a:pt x="241406" y="72620"/>
                </a:lnTo>
                <a:lnTo>
                  <a:pt x="245376" y="76589"/>
                </a:lnTo>
                <a:lnTo>
                  <a:pt x="243208" y="76589"/>
                </a:lnTo>
                <a:close/>
                <a:moveTo>
                  <a:pt x="241306" y="65681"/>
                </a:moveTo>
                <a:lnTo>
                  <a:pt x="235602" y="65681"/>
                </a:lnTo>
                <a:lnTo>
                  <a:pt x="231866" y="61979"/>
                </a:lnTo>
                <a:lnTo>
                  <a:pt x="239638" y="61979"/>
                </a:lnTo>
                <a:lnTo>
                  <a:pt x="241306" y="63646"/>
                </a:lnTo>
                <a:lnTo>
                  <a:pt x="241306" y="65681"/>
                </a:lnTo>
                <a:close/>
                <a:moveTo>
                  <a:pt x="231866" y="61178"/>
                </a:moveTo>
                <a:lnTo>
                  <a:pt x="235602" y="57475"/>
                </a:lnTo>
                <a:lnTo>
                  <a:pt x="241306" y="57475"/>
                </a:lnTo>
                <a:lnTo>
                  <a:pt x="241306" y="59510"/>
                </a:lnTo>
                <a:lnTo>
                  <a:pt x="239638" y="61178"/>
                </a:lnTo>
                <a:close/>
                <a:moveTo>
                  <a:pt x="241406" y="56108"/>
                </a:moveTo>
                <a:lnTo>
                  <a:pt x="239905" y="54573"/>
                </a:lnTo>
                <a:lnTo>
                  <a:pt x="239905" y="49903"/>
                </a:lnTo>
                <a:lnTo>
                  <a:pt x="243208" y="46568"/>
                </a:lnTo>
                <a:lnTo>
                  <a:pt x="245376" y="46568"/>
                </a:lnTo>
                <a:lnTo>
                  <a:pt x="241406" y="50537"/>
                </a:lnTo>
                <a:lnTo>
                  <a:pt x="241406" y="56108"/>
                </a:lnTo>
                <a:close/>
                <a:moveTo>
                  <a:pt x="243208" y="45800"/>
                </a:moveTo>
                <a:lnTo>
                  <a:pt x="239872" y="42465"/>
                </a:lnTo>
                <a:lnTo>
                  <a:pt x="239872" y="37795"/>
                </a:lnTo>
                <a:lnTo>
                  <a:pt x="241406" y="36260"/>
                </a:lnTo>
                <a:lnTo>
                  <a:pt x="241406" y="41831"/>
                </a:lnTo>
                <a:lnTo>
                  <a:pt x="245376" y="45800"/>
                </a:lnTo>
                <a:close/>
                <a:moveTo>
                  <a:pt x="241306" y="34893"/>
                </a:moveTo>
                <a:lnTo>
                  <a:pt x="235602" y="34893"/>
                </a:lnTo>
                <a:lnTo>
                  <a:pt x="231866" y="31190"/>
                </a:lnTo>
                <a:lnTo>
                  <a:pt x="239638" y="31190"/>
                </a:lnTo>
                <a:lnTo>
                  <a:pt x="241306" y="32858"/>
                </a:lnTo>
                <a:lnTo>
                  <a:pt x="241306" y="34893"/>
                </a:lnTo>
                <a:close/>
                <a:moveTo>
                  <a:pt x="231866" y="30389"/>
                </a:moveTo>
                <a:lnTo>
                  <a:pt x="235602" y="26653"/>
                </a:lnTo>
                <a:lnTo>
                  <a:pt x="241306" y="26653"/>
                </a:lnTo>
                <a:lnTo>
                  <a:pt x="241306" y="28721"/>
                </a:lnTo>
                <a:lnTo>
                  <a:pt x="239638" y="30389"/>
                </a:lnTo>
                <a:close/>
                <a:moveTo>
                  <a:pt x="241406" y="25319"/>
                </a:moveTo>
                <a:lnTo>
                  <a:pt x="239905" y="23785"/>
                </a:lnTo>
                <a:lnTo>
                  <a:pt x="239905" y="19115"/>
                </a:lnTo>
                <a:lnTo>
                  <a:pt x="243208" y="15779"/>
                </a:lnTo>
                <a:lnTo>
                  <a:pt x="245376" y="15779"/>
                </a:lnTo>
                <a:lnTo>
                  <a:pt x="241406" y="19748"/>
                </a:lnTo>
                <a:lnTo>
                  <a:pt x="241406" y="25319"/>
                </a:lnTo>
                <a:close/>
                <a:moveTo>
                  <a:pt x="243208" y="15012"/>
                </a:moveTo>
                <a:lnTo>
                  <a:pt x="239872" y="11676"/>
                </a:lnTo>
                <a:lnTo>
                  <a:pt x="239872" y="6973"/>
                </a:lnTo>
                <a:lnTo>
                  <a:pt x="241406" y="5471"/>
                </a:lnTo>
                <a:lnTo>
                  <a:pt x="241406" y="11042"/>
                </a:lnTo>
                <a:lnTo>
                  <a:pt x="245376" y="15012"/>
                </a:lnTo>
                <a:lnTo>
                  <a:pt x="243208" y="15012"/>
                </a:lnTo>
                <a:close/>
                <a:moveTo>
                  <a:pt x="239638" y="401"/>
                </a:moveTo>
                <a:lnTo>
                  <a:pt x="241306" y="2069"/>
                </a:lnTo>
                <a:lnTo>
                  <a:pt x="241306" y="4104"/>
                </a:lnTo>
                <a:lnTo>
                  <a:pt x="235602" y="4104"/>
                </a:lnTo>
                <a:lnTo>
                  <a:pt x="231866" y="401"/>
                </a:lnTo>
                <a:close/>
                <a:moveTo>
                  <a:pt x="229965" y="401"/>
                </a:moveTo>
                <a:lnTo>
                  <a:pt x="226262" y="4104"/>
                </a:lnTo>
                <a:lnTo>
                  <a:pt x="220558" y="4104"/>
                </a:lnTo>
                <a:lnTo>
                  <a:pt x="220558" y="2069"/>
                </a:lnTo>
                <a:lnTo>
                  <a:pt x="222226" y="401"/>
                </a:lnTo>
                <a:close/>
                <a:moveTo>
                  <a:pt x="219290" y="401"/>
                </a:moveTo>
                <a:lnTo>
                  <a:pt x="221092" y="401"/>
                </a:lnTo>
                <a:lnTo>
                  <a:pt x="219757" y="1735"/>
                </a:lnTo>
                <a:lnTo>
                  <a:pt x="219757" y="3804"/>
                </a:lnTo>
                <a:lnTo>
                  <a:pt x="218457" y="2503"/>
                </a:lnTo>
                <a:lnTo>
                  <a:pt x="218457" y="1202"/>
                </a:lnTo>
                <a:close/>
                <a:moveTo>
                  <a:pt x="216755" y="2936"/>
                </a:moveTo>
                <a:lnTo>
                  <a:pt x="218056" y="2936"/>
                </a:lnTo>
                <a:lnTo>
                  <a:pt x="219324" y="4204"/>
                </a:lnTo>
                <a:lnTo>
                  <a:pt x="217456" y="4204"/>
                </a:lnTo>
                <a:lnTo>
                  <a:pt x="217156" y="4337"/>
                </a:lnTo>
                <a:lnTo>
                  <a:pt x="215921" y="5572"/>
                </a:lnTo>
                <a:lnTo>
                  <a:pt x="215921" y="3770"/>
                </a:lnTo>
                <a:close/>
                <a:moveTo>
                  <a:pt x="214320" y="2936"/>
                </a:moveTo>
                <a:lnTo>
                  <a:pt x="215154" y="3737"/>
                </a:lnTo>
                <a:lnTo>
                  <a:pt x="215154" y="5572"/>
                </a:lnTo>
                <a:lnTo>
                  <a:pt x="213887" y="4337"/>
                </a:lnTo>
                <a:lnTo>
                  <a:pt x="213620" y="4204"/>
                </a:lnTo>
                <a:lnTo>
                  <a:pt x="211718" y="4204"/>
                </a:lnTo>
                <a:lnTo>
                  <a:pt x="213019" y="2936"/>
                </a:lnTo>
                <a:lnTo>
                  <a:pt x="214320" y="2936"/>
                </a:lnTo>
                <a:close/>
                <a:moveTo>
                  <a:pt x="211785" y="401"/>
                </a:moveTo>
                <a:lnTo>
                  <a:pt x="212586" y="1202"/>
                </a:lnTo>
                <a:lnTo>
                  <a:pt x="212586" y="2503"/>
                </a:lnTo>
                <a:lnTo>
                  <a:pt x="211318" y="3804"/>
                </a:lnTo>
                <a:lnTo>
                  <a:pt x="211318" y="1735"/>
                </a:lnTo>
                <a:lnTo>
                  <a:pt x="209950" y="401"/>
                </a:lnTo>
                <a:lnTo>
                  <a:pt x="211785" y="401"/>
                </a:lnTo>
                <a:close/>
                <a:moveTo>
                  <a:pt x="208850" y="401"/>
                </a:moveTo>
                <a:lnTo>
                  <a:pt x="210518" y="2069"/>
                </a:lnTo>
                <a:lnTo>
                  <a:pt x="210518" y="4104"/>
                </a:lnTo>
                <a:lnTo>
                  <a:pt x="204813" y="4104"/>
                </a:lnTo>
                <a:lnTo>
                  <a:pt x="201077" y="401"/>
                </a:lnTo>
                <a:close/>
                <a:moveTo>
                  <a:pt x="199176" y="401"/>
                </a:moveTo>
                <a:lnTo>
                  <a:pt x="195473" y="4104"/>
                </a:lnTo>
                <a:lnTo>
                  <a:pt x="189736" y="4104"/>
                </a:lnTo>
                <a:lnTo>
                  <a:pt x="189736" y="2069"/>
                </a:lnTo>
                <a:lnTo>
                  <a:pt x="191437" y="401"/>
                </a:lnTo>
                <a:close/>
                <a:moveTo>
                  <a:pt x="188502" y="401"/>
                </a:moveTo>
                <a:lnTo>
                  <a:pt x="190303" y="401"/>
                </a:lnTo>
                <a:lnTo>
                  <a:pt x="188969" y="1735"/>
                </a:lnTo>
                <a:lnTo>
                  <a:pt x="188969" y="3804"/>
                </a:lnTo>
                <a:lnTo>
                  <a:pt x="187668" y="2503"/>
                </a:lnTo>
                <a:lnTo>
                  <a:pt x="187668" y="1202"/>
                </a:lnTo>
                <a:close/>
                <a:moveTo>
                  <a:pt x="185967" y="2936"/>
                </a:moveTo>
                <a:lnTo>
                  <a:pt x="187268" y="2936"/>
                </a:lnTo>
                <a:lnTo>
                  <a:pt x="188535" y="4204"/>
                </a:lnTo>
                <a:lnTo>
                  <a:pt x="186667" y="4204"/>
                </a:lnTo>
                <a:lnTo>
                  <a:pt x="186367" y="4337"/>
                </a:lnTo>
                <a:lnTo>
                  <a:pt x="185133" y="5572"/>
                </a:lnTo>
                <a:lnTo>
                  <a:pt x="185133" y="3770"/>
                </a:lnTo>
                <a:close/>
                <a:moveTo>
                  <a:pt x="183532" y="2936"/>
                </a:moveTo>
                <a:lnTo>
                  <a:pt x="184332" y="3737"/>
                </a:lnTo>
                <a:lnTo>
                  <a:pt x="184332" y="5572"/>
                </a:lnTo>
                <a:lnTo>
                  <a:pt x="183098" y="4337"/>
                </a:lnTo>
                <a:lnTo>
                  <a:pt x="182831" y="4204"/>
                </a:lnTo>
                <a:lnTo>
                  <a:pt x="180930" y="4204"/>
                </a:lnTo>
                <a:lnTo>
                  <a:pt x="182231" y="2936"/>
                </a:lnTo>
                <a:lnTo>
                  <a:pt x="183532" y="2936"/>
                </a:lnTo>
                <a:close/>
                <a:moveTo>
                  <a:pt x="180996" y="401"/>
                </a:moveTo>
                <a:lnTo>
                  <a:pt x="181797" y="1202"/>
                </a:lnTo>
                <a:lnTo>
                  <a:pt x="181797" y="2503"/>
                </a:lnTo>
                <a:lnTo>
                  <a:pt x="180529" y="3804"/>
                </a:lnTo>
                <a:lnTo>
                  <a:pt x="180529" y="1735"/>
                </a:lnTo>
                <a:lnTo>
                  <a:pt x="179162" y="401"/>
                </a:lnTo>
                <a:lnTo>
                  <a:pt x="180996" y="401"/>
                </a:lnTo>
                <a:close/>
                <a:moveTo>
                  <a:pt x="178061" y="401"/>
                </a:moveTo>
                <a:lnTo>
                  <a:pt x="179729" y="2069"/>
                </a:lnTo>
                <a:lnTo>
                  <a:pt x="179729" y="4104"/>
                </a:lnTo>
                <a:lnTo>
                  <a:pt x="174025" y="4104"/>
                </a:lnTo>
                <a:lnTo>
                  <a:pt x="170289" y="401"/>
                </a:lnTo>
                <a:close/>
                <a:moveTo>
                  <a:pt x="168387" y="401"/>
                </a:moveTo>
                <a:lnTo>
                  <a:pt x="164685" y="4104"/>
                </a:lnTo>
                <a:lnTo>
                  <a:pt x="158947" y="4104"/>
                </a:lnTo>
                <a:lnTo>
                  <a:pt x="158947" y="2069"/>
                </a:lnTo>
                <a:lnTo>
                  <a:pt x="160649" y="401"/>
                </a:lnTo>
                <a:close/>
                <a:moveTo>
                  <a:pt x="157713" y="401"/>
                </a:moveTo>
                <a:lnTo>
                  <a:pt x="159514" y="401"/>
                </a:lnTo>
                <a:lnTo>
                  <a:pt x="158180" y="1735"/>
                </a:lnTo>
                <a:lnTo>
                  <a:pt x="158180" y="3804"/>
                </a:lnTo>
                <a:lnTo>
                  <a:pt x="156879" y="2503"/>
                </a:lnTo>
                <a:lnTo>
                  <a:pt x="156879" y="1202"/>
                </a:lnTo>
                <a:close/>
                <a:moveTo>
                  <a:pt x="155178" y="2936"/>
                </a:moveTo>
                <a:lnTo>
                  <a:pt x="156479" y="2936"/>
                </a:lnTo>
                <a:lnTo>
                  <a:pt x="157746" y="4204"/>
                </a:lnTo>
                <a:lnTo>
                  <a:pt x="155845" y="4204"/>
                </a:lnTo>
                <a:lnTo>
                  <a:pt x="155578" y="4337"/>
                </a:lnTo>
                <a:lnTo>
                  <a:pt x="154344" y="5572"/>
                </a:lnTo>
                <a:lnTo>
                  <a:pt x="154344" y="3770"/>
                </a:lnTo>
                <a:close/>
                <a:moveTo>
                  <a:pt x="152743" y="2936"/>
                </a:moveTo>
                <a:lnTo>
                  <a:pt x="153543" y="3737"/>
                </a:lnTo>
                <a:lnTo>
                  <a:pt x="153543" y="5572"/>
                </a:lnTo>
                <a:lnTo>
                  <a:pt x="152309" y="4337"/>
                </a:lnTo>
                <a:lnTo>
                  <a:pt x="152042" y="4204"/>
                </a:lnTo>
                <a:lnTo>
                  <a:pt x="150141" y="4204"/>
                </a:lnTo>
                <a:lnTo>
                  <a:pt x="151442" y="2936"/>
                </a:lnTo>
                <a:lnTo>
                  <a:pt x="152743" y="2936"/>
                </a:lnTo>
                <a:close/>
                <a:moveTo>
                  <a:pt x="150174" y="401"/>
                </a:moveTo>
                <a:lnTo>
                  <a:pt x="151008" y="1202"/>
                </a:lnTo>
                <a:lnTo>
                  <a:pt x="151008" y="2503"/>
                </a:lnTo>
                <a:lnTo>
                  <a:pt x="149741" y="3804"/>
                </a:lnTo>
                <a:lnTo>
                  <a:pt x="149741" y="1735"/>
                </a:lnTo>
                <a:lnTo>
                  <a:pt x="148373" y="401"/>
                </a:lnTo>
                <a:lnTo>
                  <a:pt x="150174" y="401"/>
                </a:lnTo>
                <a:close/>
                <a:moveTo>
                  <a:pt x="147272" y="401"/>
                </a:moveTo>
                <a:lnTo>
                  <a:pt x="148940" y="2069"/>
                </a:lnTo>
                <a:lnTo>
                  <a:pt x="148940" y="4104"/>
                </a:lnTo>
                <a:lnTo>
                  <a:pt x="143236" y="4104"/>
                </a:lnTo>
                <a:lnTo>
                  <a:pt x="139500" y="401"/>
                </a:lnTo>
                <a:close/>
                <a:moveTo>
                  <a:pt x="137599" y="401"/>
                </a:moveTo>
                <a:lnTo>
                  <a:pt x="133863" y="4104"/>
                </a:lnTo>
                <a:lnTo>
                  <a:pt x="128159" y="4104"/>
                </a:lnTo>
                <a:lnTo>
                  <a:pt x="128159" y="2069"/>
                </a:lnTo>
                <a:lnTo>
                  <a:pt x="129860" y="401"/>
                </a:lnTo>
                <a:close/>
                <a:moveTo>
                  <a:pt x="126924" y="401"/>
                </a:moveTo>
                <a:lnTo>
                  <a:pt x="128726" y="401"/>
                </a:lnTo>
                <a:lnTo>
                  <a:pt x="127391" y="1735"/>
                </a:lnTo>
                <a:lnTo>
                  <a:pt x="127391" y="3804"/>
                </a:lnTo>
                <a:lnTo>
                  <a:pt x="126091" y="2503"/>
                </a:lnTo>
                <a:lnTo>
                  <a:pt x="126091" y="1202"/>
                </a:lnTo>
                <a:close/>
                <a:moveTo>
                  <a:pt x="124389" y="2936"/>
                </a:moveTo>
                <a:lnTo>
                  <a:pt x="125657" y="2936"/>
                </a:lnTo>
                <a:lnTo>
                  <a:pt x="126958" y="4204"/>
                </a:lnTo>
                <a:lnTo>
                  <a:pt x="125056" y="4204"/>
                </a:lnTo>
                <a:lnTo>
                  <a:pt x="124790" y="4337"/>
                </a:lnTo>
                <a:lnTo>
                  <a:pt x="123555" y="5572"/>
                </a:lnTo>
                <a:lnTo>
                  <a:pt x="123555" y="3770"/>
                </a:lnTo>
                <a:close/>
                <a:moveTo>
                  <a:pt x="121954" y="2936"/>
                </a:moveTo>
                <a:lnTo>
                  <a:pt x="122755" y="3737"/>
                </a:lnTo>
                <a:lnTo>
                  <a:pt x="122755" y="5572"/>
                </a:lnTo>
                <a:lnTo>
                  <a:pt x="121521" y="4337"/>
                </a:lnTo>
                <a:lnTo>
                  <a:pt x="121254" y="4204"/>
                </a:lnTo>
                <a:lnTo>
                  <a:pt x="119352" y="4204"/>
                </a:lnTo>
                <a:lnTo>
                  <a:pt x="120653" y="2936"/>
                </a:lnTo>
                <a:lnTo>
                  <a:pt x="121954" y="2936"/>
                </a:lnTo>
                <a:close/>
                <a:moveTo>
                  <a:pt x="119386" y="401"/>
                </a:moveTo>
                <a:lnTo>
                  <a:pt x="120220" y="1202"/>
                </a:lnTo>
                <a:lnTo>
                  <a:pt x="120220" y="2503"/>
                </a:lnTo>
                <a:lnTo>
                  <a:pt x="118952" y="3804"/>
                </a:lnTo>
                <a:lnTo>
                  <a:pt x="118952" y="1735"/>
                </a:lnTo>
                <a:lnTo>
                  <a:pt x="117584" y="401"/>
                </a:lnTo>
                <a:lnTo>
                  <a:pt x="119386" y="401"/>
                </a:lnTo>
                <a:close/>
                <a:moveTo>
                  <a:pt x="116450" y="401"/>
                </a:moveTo>
                <a:lnTo>
                  <a:pt x="118152" y="2069"/>
                </a:lnTo>
                <a:lnTo>
                  <a:pt x="118152" y="4104"/>
                </a:lnTo>
                <a:lnTo>
                  <a:pt x="112447" y="4104"/>
                </a:lnTo>
                <a:lnTo>
                  <a:pt x="108711" y="401"/>
                </a:lnTo>
                <a:close/>
                <a:moveTo>
                  <a:pt x="106810" y="401"/>
                </a:moveTo>
                <a:lnTo>
                  <a:pt x="103074" y="4104"/>
                </a:lnTo>
                <a:lnTo>
                  <a:pt x="97370" y="4104"/>
                </a:lnTo>
                <a:lnTo>
                  <a:pt x="97370" y="2069"/>
                </a:lnTo>
                <a:lnTo>
                  <a:pt x="99071" y="401"/>
                </a:lnTo>
                <a:close/>
                <a:moveTo>
                  <a:pt x="96136" y="401"/>
                </a:moveTo>
                <a:lnTo>
                  <a:pt x="97937" y="401"/>
                </a:lnTo>
                <a:lnTo>
                  <a:pt x="96569" y="1735"/>
                </a:lnTo>
                <a:lnTo>
                  <a:pt x="96569" y="3804"/>
                </a:lnTo>
                <a:lnTo>
                  <a:pt x="95302" y="2503"/>
                </a:lnTo>
                <a:lnTo>
                  <a:pt x="95302" y="1202"/>
                </a:lnTo>
                <a:close/>
                <a:moveTo>
                  <a:pt x="93567" y="2936"/>
                </a:moveTo>
                <a:lnTo>
                  <a:pt x="94868" y="2936"/>
                </a:lnTo>
                <a:lnTo>
                  <a:pt x="96169" y="4204"/>
                </a:lnTo>
                <a:lnTo>
                  <a:pt x="94268" y="4204"/>
                </a:lnTo>
                <a:lnTo>
                  <a:pt x="94001" y="4337"/>
                </a:lnTo>
                <a:lnTo>
                  <a:pt x="92767" y="5572"/>
                </a:lnTo>
                <a:lnTo>
                  <a:pt x="92767" y="3770"/>
                </a:lnTo>
                <a:close/>
                <a:moveTo>
                  <a:pt x="91166" y="2936"/>
                </a:moveTo>
                <a:lnTo>
                  <a:pt x="91966" y="3737"/>
                </a:lnTo>
                <a:lnTo>
                  <a:pt x="91966" y="5572"/>
                </a:lnTo>
                <a:lnTo>
                  <a:pt x="90732" y="4337"/>
                </a:lnTo>
                <a:lnTo>
                  <a:pt x="90465" y="4204"/>
                </a:lnTo>
                <a:lnTo>
                  <a:pt x="88564" y="4204"/>
                </a:lnTo>
                <a:lnTo>
                  <a:pt x="89865" y="2936"/>
                </a:lnTo>
                <a:lnTo>
                  <a:pt x="91166" y="2936"/>
                </a:lnTo>
                <a:close/>
                <a:moveTo>
                  <a:pt x="88597" y="401"/>
                </a:moveTo>
                <a:lnTo>
                  <a:pt x="89431" y="1202"/>
                </a:lnTo>
                <a:lnTo>
                  <a:pt x="89431" y="2503"/>
                </a:lnTo>
                <a:lnTo>
                  <a:pt x="88130" y="3804"/>
                </a:lnTo>
                <a:lnTo>
                  <a:pt x="88130" y="1735"/>
                </a:lnTo>
                <a:lnTo>
                  <a:pt x="86796" y="401"/>
                </a:lnTo>
                <a:lnTo>
                  <a:pt x="88597" y="401"/>
                </a:lnTo>
                <a:close/>
                <a:moveTo>
                  <a:pt x="85662" y="401"/>
                </a:moveTo>
                <a:lnTo>
                  <a:pt x="87363" y="2069"/>
                </a:lnTo>
                <a:lnTo>
                  <a:pt x="87363" y="4104"/>
                </a:lnTo>
                <a:lnTo>
                  <a:pt x="81659" y="4104"/>
                </a:lnTo>
                <a:lnTo>
                  <a:pt x="77923" y="401"/>
                </a:lnTo>
                <a:close/>
                <a:moveTo>
                  <a:pt x="76021" y="401"/>
                </a:moveTo>
                <a:lnTo>
                  <a:pt x="72285" y="4104"/>
                </a:lnTo>
                <a:lnTo>
                  <a:pt x="66581" y="4104"/>
                </a:lnTo>
                <a:lnTo>
                  <a:pt x="66581" y="2069"/>
                </a:lnTo>
                <a:lnTo>
                  <a:pt x="68249" y="401"/>
                </a:lnTo>
                <a:close/>
                <a:moveTo>
                  <a:pt x="65347" y="401"/>
                </a:moveTo>
                <a:lnTo>
                  <a:pt x="67148" y="401"/>
                </a:lnTo>
                <a:lnTo>
                  <a:pt x="65781" y="1735"/>
                </a:lnTo>
                <a:lnTo>
                  <a:pt x="65781" y="3804"/>
                </a:lnTo>
                <a:lnTo>
                  <a:pt x="64513" y="2503"/>
                </a:lnTo>
                <a:lnTo>
                  <a:pt x="64513" y="1202"/>
                </a:lnTo>
                <a:close/>
                <a:moveTo>
                  <a:pt x="62779" y="2936"/>
                </a:moveTo>
                <a:lnTo>
                  <a:pt x="64080" y="2936"/>
                </a:lnTo>
                <a:lnTo>
                  <a:pt x="65381" y="4204"/>
                </a:lnTo>
                <a:lnTo>
                  <a:pt x="63479" y="4204"/>
                </a:lnTo>
                <a:lnTo>
                  <a:pt x="63212" y="4337"/>
                </a:lnTo>
                <a:lnTo>
                  <a:pt x="61978" y="5572"/>
                </a:lnTo>
                <a:lnTo>
                  <a:pt x="61978" y="3770"/>
                </a:lnTo>
                <a:close/>
                <a:moveTo>
                  <a:pt x="60344" y="2936"/>
                </a:moveTo>
                <a:lnTo>
                  <a:pt x="61178" y="3737"/>
                </a:lnTo>
                <a:lnTo>
                  <a:pt x="61178" y="5572"/>
                </a:lnTo>
                <a:lnTo>
                  <a:pt x="59943" y="4337"/>
                </a:lnTo>
                <a:lnTo>
                  <a:pt x="59676" y="4204"/>
                </a:lnTo>
                <a:lnTo>
                  <a:pt x="57775" y="4204"/>
                </a:lnTo>
                <a:lnTo>
                  <a:pt x="59043" y="2936"/>
                </a:lnTo>
                <a:lnTo>
                  <a:pt x="60344" y="2936"/>
                </a:lnTo>
                <a:close/>
                <a:moveTo>
                  <a:pt x="57808" y="401"/>
                </a:moveTo>
                <a:lnTo>
                  <a:pt x="58642" y="1202"/>
                </a:lnTo>
                <a:lnTo>
                  <a:pt x="58642" y="2503"/>
                </a:lnTo>
                <a:lnTo>
                  <a:pt x="57341" y="3804"/>
                </a:lnTo>
                <a:lnTo>
                  <a:pt x="57341" y="1735"/>
                </a:lnTo>
                <a:lnTo>
                  <a:pt x="56007" y="401"/>
                </a:lnTo>
                <a:lnTo>
                  <a:pt x="57808" y="401"/>
                </a:lnTo>
                <a:close/>
                <a:moveTo>
                  <a:pt x="54873" y="401"/>
                </a:moveTo>
                <a:lnTo>
                  <a:pt x="56574" y="2069"/>
                </a:lnTo>
                <a:lnTo>
                  <a:pt x="56574" y="4104"/>
                </a:lnTo>
                <a:lnTo>
                  <a:pt x="50837" y="4104"/>
                </a:lnTo>
                <a:lnTo>
                  <a:pt x="47134" y="401"/>
                </a:lnTo>
                <a:close/>
                <a:moveTo>
                  <a:pt x="45233" y="401"/>
                </a:moveTo>
                <a:lnTo>
                  <a:pt x="41497" y="4104"/>
                </a:lnTo>
                <a:lnTo>
                  <a:pt x="35793" y="4104"/>
                </a:lnTo>
                <a:lnTo>
                  <a:pt x="35793" y="2069"/>
                </a:lnTo>
                <a:lnTo>
                  <a:pt x="37461" y="401"/>
                </a:lnTo>
                <a:close/>
                <a:moveTo>
                  <a:pt x="34525" y="401"/>
                </a:moveTo>
                <a:lnTo>
                  <a:pt x="36360" y="401"/>
                </a:lnTo>
                <a:lnTo>
                  <a:pt x="34992" y="1735"/>
                </a:lnTo>
                <a:lnTo>
                  <a:pt x="34992" y="3804"/>
                </a:lnTo>
                <a:lnTo>
                  <a:pt x="33725" y="2503"/>
                </a:lnTo>
                <a:lnTo>
                  <a:pt x="33725" y="1202"/>
                </a:lnTo>
                <a:close/>
                <a:moveTo>
                  <a:pt x="31990" y="2936"/>
                </a:moveTo>
                <a:lnTo>
                  <a:pt x="33291" y="2936"/>
                </a:lnTo>
                <a:lnTo>
                  <a:pt x="34592" y="4204"/>
                </a:lnTo>
                <a:lnTo>
                  <a:pt x="32691" y="4204"/>
                </a:lnTo>
                <a:lnTo>
                  <a:pt x="32424" y="4337"/>
                </a:lnTo>
                <a:lnTo>
                  <a:pt x="31189" y="5572"/>
                </a:lnTo>
                <a:lnTo>
                  <a:pt x="31189" y="3770"/>
                </a:lnTo>
                <a:close/>
                <a:moveTo>
                  <a:pt x="29555" y="2936"/>
                </a:moveTo>
                <a:lnTo>
                  <a:pt x="30389" y="3737"/>
                </a:lnTo>
                <a:lnTo>
                  <a:pt x="30389" y="5572"/>
                </a:lnTo>
                <a:lnTo>
                  <a:pt x="29155" y="4337"/>
                </a:lnTo>
                <a:lnTo>
                  <a:pt x="28854" y="4204"/>
                </a:lnTo>
                <a:lnTo>
                  <a:pt x="26986" y="4204"/>
                </a:lnTo>
                <a:lnTo>
                  <a:pt x="28254" y="2936"/>
                </a:lnTo>
                <a:lnTo>
                  <a:pt x="29555" y="2936"/>
                </a:lnTo>
                <a:close/>
                <a:moveTo>
                  <a:pt x="27020" y="401"/>
                </a:moveTo>
                <a:lnTo>
                  <a:pt x="27854" y="1202"/>
                </a:lnTo>
                <a:lnTo>
                  <a:pt x="27854" y="2503"/>
                </a:lnTo>
                <a:lnTo>
                  <a:pt x="26553" y="3804"/>
                </a:lnTo>
                <a:lnTo>
                  <a:pt x="26553" y="1735"/>
                </a:lnTo>
                <a:lnTo>
                  <a:pt x="25219" y="401"/>
                </a:lnTo>
                <a:lnTo>
                  <a:pt x="27020" y="401"/>
                </a:lnTo>
                <a:close/>
                <a:moveTo>
                  <a:pt x="24084" y="401"/>
                </a:moveTo>
                <a:lnTo>
                  <a:pt x="25786" y="2069"/>
                </a:lnTo>
                <a:lnTo>
                  <a:pt x="25786" y="4104"/>
                </a:lnTo>
                <a:lnTo>
                  <a:pt x="20048" y="4104"/>
                </a:lnTo>
                <a:lnTo>
                  <a:pt x="16346" y="401"/>
                </a:lnTo>
                <a:close/>
                <a:moveTo>
                  <a:pt x="14444" y="401"/>
                </a:moveTo>
                <a:lnTo>
                  <a:pt x="10708" y="4104"/>
                </a:lnTo>
                <a:lnTo>
                  <a:pt x="5004" y="4104"/>
                </a:lnTo>
                <a:lnTo>
                  <a:pt x="5004" y="2069"/>
                </a:lnTo>
                <a:lnTo>
                  <a:pt x="6672" y="401"/>
                </a:lnTo>
                <a:close/>
                <a:moveTo>
                  <a:pt x="3736" y="401"/>
                </a:moveTo>
                <a:lnTo>
                  <a:pt x="5571" y="401"/>
                </a:lnTo>
                <a:lnTo>
                  <a:pt x="4203" y="1735"/>
                </a:lnTo>
                <a:lnTo>
                  <a:pt x="4203" y="3804"/>
                </a:lnTo>
                <a:lnTo>
                  <a:pt x="2936" y="2503"/>
                </a:lnTo>
                <a:lnTo>
                  <a:pt x="2936" y="1202"/>
                </a:lnTo>
                <a:close/>
                <a:moveTo>
                  <a:pt x="367" y="3737"/>
                </a:moveTo>
                <a:lnTo>
                  <a:pt x="1201" y="2936"/>
                </a:lnTo>
                <a:lnTo>
                  <a:pt x="2502" y="2936"/>
                </a:lnTo>
                <a:lnTo>
                  <a:pt x="3803" y="4204"/>
                </a:lnTo>
                <a:lnTo>
                  <a:pt x="1902" y="4204"/>
                </a:lnTo>
                <a:lnTo>
                  <a:pt x="1635" y="4337"/>
                </a:lnTo>
                <a:lnTo>
                  <a:pt x="367" y="5572"/>
                </a:lnTo>
                <a:lnTo>
                  <a:pt x="367" y="3737"/>
                </a:lnTo>
                <a:close/>
                <a:moveTo>
                  <a:pt x="367" y="6672"/>
                </a:moveTo>
                <a:lnTo>
                  <a:pt x="2069" y="5004"/>
                </a:lnTo>
                <a:lnTo>
                  <a:pt x="4103" y="5004"/>
                </a:lnTo>
                <a:lnTo>
                  <a:pt x="4103" y="10709"/>
                </a:lnTo>
                <a:lnTo>
                  <a:pt x="367" y="14445"/>
                </a:lnTo>
                <a:close/>
                <a:moveTo>
                  <a:pt x="367" y="16346"/>
                </a:moveTo>
                <a:lnTo>
                  <a:pt x="4103" y="20082"/>
                </a:lnTo>
                <a:lnTo>
                  <a:pt x="4103" y="25786"/>
                </a:lnTo>
                <a:lnTo>
                  <a:pt x="2069" y="25786"/>
                </a:lnTo>
                <a:lnTo>
                  <a:pt x="367" y="24085"/>
                </a:lnTo>
                <a:close/>
                <a:moveTo>
                  <a:pt x="1201" y="27854"/>
                </a:moveTo>
                <a:lnTo>
                  <a:pt x="367" y="27020"/>
                </a:lnTo>
                <a:lnTo>
                  <a:pt x="367" y="25219"/>
                </a:lnTo>
                <a:lnTo>
                  <a:pt x="1635" y="26453"/>
                </a:lnTo>
                <a:lnTo>
                  <a:pt x="1902" y="26587"/>
                </a:lnTo>
                <a:lnTo>
                  <a:pt x="3803" y="26587"/>
                </a:lnTo>
                <a:lnTo>
                  <a:pt x="2502" y="27854"/>
                </a:lnTo>
                <a:lnTo>
                  <a:pt x="1201" y="27854"/>
                </a:lnTo>
                <a:close/>
                <a:moveTo>
                  <a:pt x="2936" y="29555"/>
                </a:moveTo>
                <a:lnTo>
                  <a:pt x="2936" y="28254"/>
                </a:lnTo>
                <a:lnTo>
                  <a:pt x="4203" y="26987"/>
                </a:lnTo>
                <a:lnTo>
                  <a:pt x="4203" y="29022"/>
                </a:lnTo>
                <a:lnTo>
                  <a:pt x="5571" y="30389"/>
                </a:lnTo>
                <a:lnTo>
                  <a:pt x="3736" y="30389"/>
                </a:lnTo>
                <a:close/>
                <a:moveTo>
                  <a:pt x="3736" y="31190"/>
                </a:moveTo>
                <a:lnTo>
                  <a:pt x="5571" y="31190"/>
                </a:lnTo>
                <a:lnTo>
                  <a:pt x="4203" y="32524"/>
                </a:lnTo>
                <a:lnTo>
                  <a:pt x="4203" y="34592"/>
                </a:lnTo>
                <a:lnTo>
                  <a:pt x="2936" y="33291"/>
                </a:lnTo>
                <a:lnTo>
                  <a:pt x="2936" y="31990"/>
                </a:lnTo>
                <a:close/>
                <a:moveTo>
                  <a:pt x="367" y="34559"/>
                </a:moveTo>
                <a:lnTo>
                  <a:pt x="1201" y="33725"/>
                </a:lnTo>
                <a:lnTo>
                  <a:pt x="2502" y="33725"/>
                </a:lnTo>
                <a:lnTo>
                  <a:pt x="3803" y="34993"/>
                </a:lnTo>
                <a:lnTo>
                  <a:pt x="1902" y="34993"/>
                </a:lnTo>
                <a:lnTo>
                  <a:pt x="1635" y="35126"/>
                </a:lnTo>
                <a:lnTo>
                  <a:pt x="367" y="36360"/>
                </a:lnTo>
                <a:lnTo>
                  <a:pt x="367" y="34559"/>
                </a:lnTo>
                <a:close/>
                <a:moveTo>
                  <a:pt x="367" y="37494"/>
                </a:moveTo>
                <a:lnTo>
                  <a:pt x="2069" y="35793"/>
                </a:lnTo>
                <a:lnTo>
                  <a:pt x="4103" y="35793"/>
                </a:lnTo>
                <a:lnTo>
                  <a:pt x="4103" y="41497"/>
                </a:lnTo>
                <a:lnTo>
                  <a:pt x="367" y="45233"/>
                </a:lnTo>
                <a:close/>
                <a:moveTo>
                  <a:pt x="367" y="47135"/>
                </a:moveTo>
                <a:lnTo>
                  <a:pt x="4103" y="50871"/>
                </a:lnTo>
                <a:lnTo>
                  <a:pt x="4103" y="56575"/>
                </a:lnTo>
                <a:lnTo>
                  <a:pt x="2069" y="56575"/>
                </a:lnTo>
                <a:lnTo>
                  <a:pt x="367" y="54874"/>
                </a:lnTo>
                <a:close/>
                <a:moveTo>
                  <a:pt x="1201" y="58643"/>
                </a:moveTo>
                <a:lnTo>
                  <a:pt x="367" y="57809"/>
                </a:lnTo>
                <a:lnTo>
                  <a:pt x="367" y="56008"/>
                </a:lnTo>
                <a:lnTo>
                  <a:pt x="1635" y="57242"/>
                </a:lnTo>
                <a:lnTo>
                  <a:pt x="1902" y="57375"/>
                </a:lnTo>
                <a:lnTo>
                  <a:pt x="3803" y="57375"/>
                </a:lnTo>
                <a:lnTo>
                  <a:pt x="2502" y="58643"/>
                </a:lnTo>
                <a:lnTo>
                  <a:pt x="1201" y="58643"/>
                </a:lnTo>
                <a:close/>
                <a:moveTo>
                  <a:pt x="2936" y="60377"/>
                </a:moveTo>
                <a:lnTo>
                  <a:pt x="2936" y="59077"/>
                </a:lnTo>
                <a:lnTo>
                  <a:pt x="4203" y="57776"/>
                </a:lnTo>
                <a:lnTo>
                  <a:pt x="4203" y="59844"/>
                </a:lnTo>
                <a:lnTo>
                  <a:pt x="5571" y="61178"/>
                </a:lnTo>
                <a:lnTo>
                  <a:pt x="3736" y="61178"/>
                </a:lnTo>
                <a:close/>
                <a:moveTo>
                  <a:pt x="3736" y="61979"/>
                </a:moveTo>
                <a:lnTo>
                  <a:pt x="5571" y="61979"/>
                </a:lnTo>
                <a:lnTo>
                  <a:pt x="4203" y="63313"/>
                </a:lnTo>
                <a:lnTo>
                  <a:pt x="4203" y="65381"/>
                </a:lnTo>
                <a:lnTo>
                  <a:pt x="2903" y="64080"/>
                </a:lnTo>
                <a:lnTo>
                  <a:pt x="2903" y="62779"/>
                </a:lnTo>
                <a:close/>
                <a:moveTo>
                  <a:pt x="367" y="65348"/>
                </a:moveTo>
                <a:lnTo>
                  <a:pt x="1201" y="64514"/>
                </a:lnTo>
                <a:lnTo>
                  <a:pt x="2502" y="64514"/>
                </a:lnTo>
                <a:lnTo>
                  <a:pt x="3803" y="65815"/>
                </a:lnTo>
                <a:lnTo>
                  <a:pt x="1902" y="65815"/>
                </a:lnTo>
                <a:lnTo>
                  <a:pt x="1635" y="65915"/>
                </a:lnTo>
                <a:lnTo>
                  <a:pt x="367" y="67149"/>
                </a:lnTo>
                <a:lnTo>
                  <a:pt x="367" y="65348"/>
                </a:lnTo>
                <a:close/>
                <a:moveTo>
                  <a:pt x="367" y="68283"/>
                </a:moveTo>
                <a:lnTo>
                  <a:pt x="2069" y="66582"/>
                </a:lnTo>
                <a:lnTo>
                  <a:pt x="4103" y="66582"/>
                </a:lnTo>
                <a:lnTo>
                  <a:pt x="4103" y="72286"/>
                </a:lnTo>
                <a:lnTo>
                  <a:pt x="367" y="76022"/>
                </a:lnTo>
                <a:close/>
                <a:moveTo>
                  <a:pt x="367" y="77923"/>
                </a:moveTo>
                <a:lnTo>
                  <a:pt x="4103" y="81659"/>
                </a:lnTo>
                <a:lnTo>
                  <a:pt x="4103" y="87363"/>
                </a:lnTo>
                <a:lnTo>
                  <a:pt x="2069" y="87363"/>
                </a:lnTo>
                <a:lnTo>
                  <a:pt x="367" y="85662"/>
                </a:lnTo>
                <a:close/>
                <a:moveTo>
                  <a:pt x="1201" y="89432"/>
                </a:moveTo>
                <a:lnTo>
                  <a:pt x="367" y="88598"/>
                </a:lnTo>
                <a:lnTo>
                  <a:pt x="367" y="86796"/>
                </a:lnTo>
                <a:lnTo>
                  <a:pt x="1635" y="88031"/>
                </a:lnTo>
                <a:lnTo>
                  <a:pt x="1902" y="88164"/>
                </a:lnTo>
                <a:lnTo>
                  <a:pt x="3803" y="88164"/>
                </a:lnTo>
                <a:lnTo>
                  <a:pt x="2502" y="89432"/>
                </a:lnTo>
                <a:lnTo>
                  <a:pt x="1201" y="89432"/>
                </a:lnTo>
                <a:close/>
                <a:moveTo>
                  <a:pt x="2936" y="91166"/>
                </a:moveTo>
                <a:lnTo>
                  <a:pt x="2936" y="89865"/>
                </a:lnTo>
                <a:lnTo>
                  <a:pt x="4203" y="88564"/>
                </a:lnTo>
                <a:lnTo>
                  <a:pt x="4203" y="90632"/>
                </a:lnTo>
                <a:lnTo>
                  <a:pt x="5571" y="91967"/>
                </a:lnTo>
                <a:lnTo>
                  <a:pt x="3736" y="91967"/>
                </a:lnTo>
                <a:close/>
                <a:moveTo>
                  <a:pt x="3736" y="92767"/>
                </a:moveTo>
                <a:lnTo>
                  <a:pt x="5571" y="92767"/>
                </a:lnTo>
                <a:lnTo>
                  <a:pt x="4203" y="94102"/>
                </a:lnTo>
                <a:lnTo>
                  <a:pt x="4203" y="96170"/>
                </a:lnTo>
                <a:lnTo>
                  <a:pt x="2936" y="94869"/>
                </a:lnTo>
                <a:lnTo>
                  <a:pt x="2936" y="93568"/>
                </a:lnTo>
                <a:close/>
                <a:moveTo>
                  <a:pt x="367" y="96136"/>
                </a:moveTo>
                <a:lnTo>
                  <a:pt x="1201" y="95302"/>
                </a:lnTo>
                <a:lnTo>
                  <a:pt x="2502" y="95302"/>
                </a:lnTo>
                <a:lnTo>
                  <a:pt x="3803" y="96603"/>
                </a:lnTo>
                <a:lnTo>
                  <a:pt x="1902" y="96603"/>
                </a:lnTo>
                <a:lnTo>
                  <a:pt x="1635" y="96703"/>
                </a:lnTo>
                <a:lnTo>
                  <a:pt x="367" y="97938"/>
                </a:lnTo>
                <a:lnTo>
                  <a:pt x="367" y="96136"/>
                </a:lnTo>
                <a:close/>
                <a:moveTo>
                  <a:pt x="367" y="99072"/>
                </a:moveTo>
                <a:lnTo>
                  <a:pt x="2069" y="97371"/>
                </a:lnTo>
                <a:lnTo>
                  <a:pt x="4103" y="97371"/>
                </a:lnTo>
                <a:lnTo>
                  <a:pt x="4103" y="103108"/>
                </a:lnTo>
                <a:lnTo>
                  <a:pt x="367" y="106811"/>
                </a:lnTo>
                <a:close/>
                <a:moveTo>
                  <a:pt x="367" y="108712"/>
                </a:moveTo>
                <a:lnTo>
                  <a:pt x="4103" y="112448"/>
                </a:lnTo>
                <a:lnTo>
                  <a:pt x="4103" y="118152"/>
                </a:lnTo>
                <a:lnTo>
                  <a:pt x="2069" y="118152"/>
                </a:lnTo>
                <a:lnTo>
                  <a:pt x="367" y="116484"/>
                </a:lnTo>
                <a:close/>
                <a:moveTo>
                  <a:pt x="1201" y="120220"/>
                </a:moveTo>
                <a:lnTo>
                  <a:pt x="367" y="119386"/>
                </a:lnTo>
                <a:lnTo>
                  <a:pt x="367" y="117585"/>
                </a:lnTo>
                <a:lnTo>
                  <a:pt x="1635" y="118819"/>
                </a:lnTo>
                <a:lnTo>
                  <a:pt x="1902" y="118953"/>
                </a:lnTo>
                <a:lnTo>
                  <a:pt x="3803" y="118953"/>
                </a:lnTo>
                <a:lnTo>
                  <a:pt x="2502" y="120220"/>
                </a:lnTo>
                <a:lnTo>
                  <a:pt x="1201" y="120220"/>
                </a:lnTo>
                <a:close/>
                <a:moveTo>
                  <a:pt x="3736" y="122755"/>
                </a:moveTo>
                <a:lnTo>
                  <a:pt x="2936" y="121955"/>
                </a:lnTo>
                <a:lnTo>
                  <a:pt x="2936" y="120654"/>
                </a:lnTo>
                <a:lnTo>
                  <a:pt x="4203" y="119353"/>
                </a:lnTo>
                <a:lnTo>
                  <a:pt x="4203" y="121421"/>
                </a:lnTo>
                <a:lnTo>
                  <a:pt x="5571" y="122755"/>
                </a:lnTo>
                <a:lnTo>
                  <a:pt x="3736" y="122755"/>
                </a:lnTo>
                <a:close/>
                <a:moveTo>
                  <a:pt x="6672" y="122755"/>
                </a:moveTo>
                <a:lnTo>
                  <a:pt x="5004" y="121088"/>
                </a:lnTo>
                <a:lnTo>
                  <a:pt x="5004" y="119053"/>
                </a:lnTo>
                <a:lnTo>
                  <a:pt x="10708" y="119053"/>
                </a:lnTo>
                <a:lnTo>
                  <a:pt x="14444" y="122755"/>
                </a:lnTo>
                <a:lnTo>
                  <a:pt x="6672" y="122755"/>
                </a:lnTo>
                <a:close/>
                <a:moveTo>
                  <a:pt x="16346" y="122755"/>
                </a:moveTo>
                <a:lnTo>
                  <a:pt x="20048" y="119053"/>
                </a:lnTo>
                <a:lnTo>
                  <a:pt x="25752" y="119053"/>
                </a:lnTo>
                <a:lnTo>
                  <a:pt x="25752" y="121088"/>
                </a:lnTo>
                <a:lnTo>
                  <a:pt x="24084" y="122755"/>
                </a:lnTo>
                <a:lnTo>
                  <a:pt x="16346" y="122755"/>
                </a:lnTo>
                <a:close/>
                <a:moveTo>
                  <a:pt x="27020" y="122755"/>
                </a:moveTo>
                <a:lnTo>
                  <a:pt x="25219" y="122755"/>
                </a:lnTo>
                <a:lnTo>
                  <a:pt x="26553" y="121421"/>
                </a:lnTo>
                <a:lnTo>
                  <a:pt x="26553" y="119353"/>
                </a:lnTo>
                <a:lnTo>
                  <a:pt x="27854" y="120654"/>
                </a:lnTo>
                <a:lnTo>
                  <a:pt x="27854" y="121955"/>
                </a:lnTo>
                <a:close/>
                <a:moveTo>
                  <a:pt x="29555" y="120220"/>
                </a:moveTo>
                <a:lnTo>
                  <a:pt x="28254" y="120220"/>
                </a:lnTo>
                <a:lnTo>
                  <a:pt x="26986" y="118953"/>
                </a:lnTo>
                <a:lnTo>
                  <a:pt x="28854" y="118953"/>
                </a:lnTo>
                <a:lnTo>
                  <a:pt x="29155" y="118819"/>
                </a:lnTo>
                <a:lnTo>
                  <a:pt x="30389" y="117585"/>
                </a:lnTo>
                <a:lnTo>
                  <a:pt x="30389" y="119386"/>
                </a:lnTo>
                <a:close/>
                <a:moveTo>
                  <a:pt x="31990" y="120220"/>
                </a:moveTo>
                <a:lnTo>
                  <a:pt x="31189" y="119386"/>
                </a:lnTo>
                <a:lnTo>
                  <a:pt x="31189" y="117585"/>
                </a:lnTo>
                <a:lnTo>
                  <a:pt x="32424" y="118819"/>
                </a:lnTo>
                <a:lnTo>
                  <a:pt x="32691" y="118953"/>
                </a:lnTo>
                <a:lnTo>
                  <a:pt x="34592" y="118953"/>
                </a:lnTo>
                <a:lnTo>
                  <a:pt x="33291" y="120220"/>
                </a:lnTo>
                <a:lnTo>
                  <a:pt x="31990" y="120220"/>
                </a:lnTo>
                <a:close/>
                <a:moveTo>
                  <a:pt x="34525" y="122755"/>
                </a:moveTo>
                <a:lnTo>
                  <a:pt x="33725" y="121955"/>
                </a:lnTo>
                <a:lnTo>
                  <a:pt x="33725" y="120654"/>
                </a:lnTo>
                <a:lnTo>
                  <a:pt x="34992" y="119353"/>
                </a:lnTo>
                <a:lnTo>
                  <a:pt x="34992" y="121421"/>
                </a:lnTo>
                <a:lnTo>
                  <a:pt x="36360" y="122755"/>
                </a:lnTo>
                <a:lnTo>
                  <a:pt x="34525" y="122755"/>
                </a:lnTo>
                <a:close/>
                <a:moveTo>
                  <a:pt x="37461" y="122755"/>
                </a:moveTo>
                <a:lnTo>
                  <a:pt x="35793" y="121088"/>
                </a:lnTo>
                <a:lnTo>
                  <a:pt x="35793" y="119053"/>
                </a:lnTo>
                <a:lnTo>
                  <a:pt x="41497" y="119053"/>
                </a:lnTo>
                <a:lnTo>
                  <a:pt x="45233" y="122755"/>
                </a:lnTo>
                <a:lnTo>
                  <a:pt x="37461" y="122755"/>
                </a:lnTo>
                <a:close/>
                <a:moveTo>
                  <a:pt x="47134" y="122755"/>
                </a:moveTo>
                <a:lnTo>
                  <a:pt x="50837" y="119053"/>
                </a:lnTo>
                <a:lnTo>
                  <a:pt x="56574" y="119053"/>
                </a:lnTo>
                <a:lnTo>
                  <a:pt x="56574" y="121088"/>
                </a:lnTo>
                <a:lnTo>
                  <a:pt x="54873" y="122755"/>
                </a:lnTo>
                <a:lnTo>
                  <a:pt x="47134" y="122755"/>
                </a:lnTo>
                <a:close/>
                <a:moveTo>
                  <a:pt x="57808" y="122755"/>
                </a:moveTo>
                <a:lnTo>
                  <a:pt x="56007" y="122755"/>
                </a:lnTo>
                <a:lnTo>
                  <a:pt x="57341" y="121421"/>
                </a:lnTo>
                <a:lnTo>
                  <a:pt x="57341" y="119353"/>
                </a:lnTo>
                <a:lnTo>
                  <a:pt x="58642" y="120654"/>
                </a:lnTo>
                <a:lnTo>
                  <a:pt x="58642" y="121955"/>
                </a:lnTo>
                <a:close/>
                <a:moveTo>
                  <a:pt x="60344" y="120220"/>
                </a:moveTo>
                <a:lnTo>
                  <a:pt x="59043" y="120220"/>
                </a:lnTo>
                <a:lnTo>
                  <a:pt x="57775" y="118953"/>
                </a:lnTo>
                <a:lnTo>
                  <a:pt x="59676" y="118953"/>
                </a:lnTo>
                <a:lnTo>
                  <a:pt x="59943" y="118819"/>
                </a:lnTo>
                <a:lnTo>
                  <a:pt x="61178" y="117585"/>
                </a:lnTo>
                <a:lnTo>
                  <a:pt x="61178" y="119386"/>
                </a:lnTo>
                <a:close/>
                <a:moveTo>
                  <a:pt x="62779" y="120220"/>
                </a:moveTo>
                <a:lnTo>
                  <a:pt x="61978" y="119386"/>
                </a:lnTo>
                <a:lnTo>
                  <a:pt x="61978" y="117585"/>
                </a:lnTo>
                <a:lnTo>
                  <a:pt x="63212" y="118819"/>
                </a:lnTo>
                <a:lnTo>
                  <a:pt x="63479" y="118953"/>
                </a:lnTo>
                <a:lnTo>
                  <a:pt x="65381" y="118953"/>
                </a:lnTo>
                <a:lnTo>
                  <a:pt x="64080" y="120220"/>
                </a:lnTo>
                <a:lnTo>
                  <a:pt x="62779" y="120220"/>
                </a:lnTo>
                <a:close/>
                <a:moveTo>
                  <a:pt x="65347" y="122755"/>
                </a:moveTo>
                <a:lnTo>
                  <a:pt x="64513" y="121955"/>
                </a:lnTo>
                <a:lnTo>
                  <a:pt x="64513" y="120654"/>
                </a:lnTo>
                <a:lnTo>
                  <a:pt x="65781" y="119353"/>
                </a:lnTo>
                <a:lnTo>
                  <a:pt x="65781" y="121421"/>
                </a:lnTo>
                <a:lnTo>
                  <a:pt x="67148" y="122755"/>
                </a:lnTo>
                <a:lnTo>
                  <a:pt x="65347" y="122755"/>
                </a:lnTo>
                <a:close/>
                <a:moveTo>
                  <a:pt x="68249" y="122755"/>
                </a:moveTo>
                <a:lnTo>
                  <a:pt x="66581" y="121088"/>
                </a:lnTo>
                <a:lnTo>
                  <a:pt x="66581" y="119053"/>
                </a:lnTo>
                <a:lnTo>
                  <a:pt x="72285" y="119053"/>
                </a:lnTo>
                <a:lnTo>
                  <a:pt x="76021" y="122755"/>
                </a:lnTo>
                <a:lnTo>
                  <a:pt x="68249" y="122755"/>
                </a:lnTo>
                <a:close/>
                <a:moveTo>
                  <a:pt x="77923" y="122755"/>
                </a:moveTo>
                <a:lnTo>
                  <a:pt x="81659" y="119053"/>
                </a:lnTo>
                <a:lnTo>
                  <a:pt x="87363" y="119053"/>
                </a:lnTo>
                <a:lnTo>
                  <a:pt x="87363" y="121088"/>
                </a:lnTo>
                <a:lnTo>
                  <a:pt x="85662" y="122755"/>
                </a:lnTo>
                <a:lnTo>
                  <a:pt x="77923" y="122755"/>
                </a:lnTo>
                <a:close/>
                <a:moveTo>
                  <a:pt x="88597" y="122755"/>
                </a:moveTo>
                <a:lnTo>
                  <a:pt x="86796" y="122755"/>
                </a:lnTo>
                <a:lnTo>
                  <a:pt x="88163" y="121421"/>
                </a:lnTo>
                <a:lnTo>
                  <a:pt x="88163" y="119353"/>
                </a:lnTo>
                <a:lnTo>
                  <a:pt x="89431" y="120654"/>
                </a:lnTo>
                <a:lnTo>
                  <a:pt x="89431" y="121955"/>
                </a:lnTo>
                <a:close/>
                <a:moveTo>
                  <a:pt x="91166" y="120220"/>
                </a:moveTo>
                <a:lnTo>
                  <a:pt x="89865" y="120220"/>
                </a:lnTo>
                <a:lnTo>
                  <a:pt x="88564" y="118953"/>
                </a:lnTo>
                <a:lnTo>
                  <a:pt x="90465" y="118953"/>
                </a:lnTo>
                <a:lnTo>
                  <a:pt x="90732" y="118819"/>
                </a:lnTo>
                <a:lnTo>
                  <a:pt x="91966" y="117585"/>
                </a:lnTo>
                <a:lnTo>
                  <a:pt x="91966" y="119386"/>
                </a:lnTo>
                <a:close/>
                <a:moveTo>
                  <a:pt x="93567" y="120220"/>
                </a:moveTo>
                <a:lnTo>
                  <a:pt x="92767" y="119386"/>
                </a:lnTo>
                <a:lnTo>
                  <a:pt x="92767" y="117585"/>
                </a:lnTo>
                <a:lnTo>
                  <a:pt x="94001" y="118819"/>
                </a:lnTo>
                <a:lnTo>
                  <a:pt x="94268" y="118953"/>
                </a:lnTo>
                <a:lnTo>
                  <a:pt x="96169" y="118953"/>
                </a:lnTo>
                <a:lnTo>
                  <a:pt x="94868" y="120220"/>
                </a:lnTo>
                <a:lnTo>
                  <a:pt x="93567" y="120220"/>
                </a:lnTo>
                <a:close/>
                <a:moveTo>
                  <a:pt x="96136" y="122755"/>
                </a:moveTo>
                <a:lnTo>
                  <a:pt x="95302" y="121955"/>
                </a:lnTo>
                <a:lnTo>
                  <a:pt x="95302" y="120654"/>
                </a:lnTo>
                <a:lnTo>
                  <a:pt x="96569" y="119353"/>
                </a:lnTo>
                <a:lnTo>
                  <a:pt x="96569" y="121421"/>
                </a:lnTo>
                <a:lnTo>
                  <a:pt x="97937" y="122755"/>
                </a:lnTo>
                <a:lnTo>
                  <a:pt x="96136" y="122755"/>
                </a:lnTo>
                <a:close/>
                <a:moveTo>
                  <a:pt x="99071" y="122755"/>
                </a:moveTo>
                <a:lnTo>
                  <a:pt x="97370" y="121088"/>
                </a:lnTo>
                <a:lnTo>
                  <a:pt x="97370" y="119053"/>
                </a:lnTo>
                <a:lnTo>
                  <a:pt x="103074" y="119053"/>
                </a:lnTo>
                <a:lnTo>
                  <a:pt x="106810" y="122755"/>
                </a:lnTo>
                <a:lnTo>
                  <a:pt x="99071" y="122755"/>
                </a:lnTo>
                <a:close/>
                <a:moveTo>
                  <a:pt x="108711" y="122755"/>
                </a:moveTo>
                <a:lnTo>
                  <a:pt x="112447" y="119053"/>
                </a:lnTo>
                <a:lnTo>
                  <a:pt x="118152" y="119053"/>
                </a:lnTo>
                <a:lnTo>
                  <a:pt x="118152" y="121088"/>
                </a:lnTo>
                <a:lnTo>
                  <a:pt x="116450" y="122755"/>
                </a:lnTo>
                <a:lnTo>
                  <a:pt x="108711" y="122755"/>
                </a:lnTo>
                <a:close/>
                <a:moveTo>
                  <a:pt x="119386" y="122755"/>
                </a:moveTo>
                <a:lnTo>
                  <a:pt x="117584" y="122755"/>
                </a:lnTo>
                <a:lnTo>
                  <a:pt x="118952" y="121421"/>
                </a:lnTo>
                <a:lnTo>
                  <a:pt x="118952" y="119353"/>
                </a:lnTo>
                <a:lnTo>
                  <a:pt x="120220" y="120654"/>
                </a:lnTo>
                <a:lnTo>
                  <a:pt x="120220" y="121955"/>
                </a:lnTo>
                <a:close/>
                <a:moveTo>
                  <a:pt x="121954" y="120220"/>
                </a:moveTo>
                <a:lnTo>
                  <a:pt x="120653" y="120220"/>
                </a:lnTo>
                <a:lnTo>
                  <a:pt x="119352" y="118953"/>
                </a:lnTo>
                <a:lnTo>
                  <a:pt x="121254" y="118953"/>
                </a:lnTo>
                <a:lnTo>
                  <a:pt x="121521" y="118819"/>
                </a:lnTo>
                <a:lnTo>
                  <a:pt x="122755" y="117585"/>
                </a:lnTo>
                <a:lnTo>
                  <a:pt x="122755" y="119386"/>
                </a:lnTo>
                <a:close/>
                <a:moveTo>
                  <a:pt x="124389" y="120220"/>
                </a:moveTo>
                <a:lnTo>
                  <a:pt x="123555" y="119386"/>
                </a:lnTo>
                <a:lnTo>
                  <a:pt x="123555" y="117585"/>
                </a:lnTo>
                <a:lnTo>
                  <a:pt x="124790" y="118819"/>
                </a:lnTo>
                <a:lnTo>
                  <a:pt x="125056" y="118953"/>
                </a:lnTo>
                <a:lnTo>
                  <a:pt x="126958" y="118953"/>
                </a:lnTo>
                <a:lnTo>
                  <a:pt x="125657" y="120220"/>
                </a:lnTo>
                <a:lnTo>
                  <a:pt x="124389" y="120220"/>
                </a:lnTo>
                <a:close/>
                <a:moveTo>
                  <a:pt x="126924" y="122755"/>
                </a:moveTo>
                <a:lnTo>
                  <a:pt x="126091" y="121955"/>
                </a:lnTo>
                <a:lnTo>
                  <a:pt x="126091" y="120654"/>
                </a:lnTo>
                <a:lnTo>
                  <a:pt x="127358" y="119353"/>
                </a:lnTo>
                <a:lnTo>
                  <a:pt x="127358" y="121421"/>
                </a:lnTo>
                <a:lnTo>
                  <a:pt x="128726" y="122755"/>
                </a:lnTo>
                <a:lnTo>
                  <a:pt x="126924" y="122755"/>
                </a:lnTo>
                <a:close/>
                <a:moveTo>
                  <a:pt x="129860" y="122755"/>
                </a:moveTo>
                <a:lnTo>
                  <a:pt x="128159" y="121088"/>
                </a:lnTo>
                <a:lnTo>
                  <a:pt x="128159" y="119053"/>
                </a:lnTo>
                <a:lnTo>
                  <a:pt x="133896" y="119053"/>
                </a:lnTo>
                <a:lnTo>
                  <a:pt x="137599" y="122755"/>
                </a:lnTo>
                <a:lnTo>
                  <a:pt x="129860" y="122755"/>
                </a:lnTo>
                <a:close/>
                <a:moveTo>
                  <a:pt x="139500" y="122755"/>
                </a:moveTo>
                <a:lnTo>
                  <a:pt x="143236" y="119053"/>
                </a:lnTo>
                <a:lnTo>
                  <a:pt x="148940" y="119053"/>
                </a:lnTo>
                <a:lnTo>
                  <a:pt x="148940" y="121088"/>
                </a:lnTo>
                <a:lnTo>
                  <a:pt x="147272" y="122755"/>
                </a:lnTo>
                <a:lnTo>
                  <a:pt x="139500" y="122755"/>
                </a:lnTo>
                <a:close/>
                <a:moveTo>
                  <a:pt x="150174" y="122755"/>
                </a:moveTo>
                <a:lnTo>
                  <a:pt x="148373" y="122755"/>
                </a:lnTo>
                <a:lnTo>
                  <a:pt x="149741" y="121421"/>
                </a:lnTo>
                <a:lnTo>
                  <a:pt x="149741" y="119353"/>
                </a:lnTo>
                <a:lnTo>
                  <a:pt x="151008" y="120654"/>
                </a:lnTo>
                <a:lnTo>
                  <a:pt x="151008" y="121955"/>
                </a:lnTo>
                <a:close/>
                <a:moveTo>
                  <a:pt x="152743" y="120220"/>
                </a:moveTo>
                <a:lnTo>
                  <a:pt x="151442" y="120220"/>
                </a:lnTo>
                <a:lnTo>
                  <a:pt x="150141" y="118953"/>
                </a:lnTo>
                <a:lnTo>
                  <a:pt x="152042" y="118953"/>
                </a:lnTo>
                <a:lnTo>
                  <a:pt x="152309" y="118819"/>
                </a:lnTo>
                <a:lnTo>
                  <a:pt x="153543" y="117585"/>
                </a:lnTo>
                <a:lnTo>
                  <a:pt x="153543" y="119386"/>
                </a:lnTo>
                <a:close/>
                <a:moveTo>
                  <a:pt x="155178" y="120220"/>
                </a:moveTo>
                <a:lnTo>
                  <a:pt x="154344" y="119386"/>
                </a:lnTo>
                <a:lnTo>
                  <a:pt x="154344" y="117585"/>
                </a:lnTo>
                <a:lnTo>
                  <a:pt x="155578" y="118819"/>
                </a:lnTo>
                <a:lnTo>
                  <a:pt x="155845" y="118953"/>
                </a:lnTo>
                <a:lnTo>
                  <a:pt x="157746" y="118953"/>
                </a:lnTo>
                <a:lnTo>
                  <a:pt x="156479" y="120220"/>
                </a:lnTo>
                <a:lnTo>
                  <a:pt x="155178" y="120220"/>
                </a:lnTo>
                <a:close/>
                <a:moveTo>
                  <a:pt x="157713" y="122755"/>
                </a:moveTo>
                <a:lnTo>
                  <a:pt x="156879" y="121955"/>
                </a:lnTo>
                <a:lnTo>
                  <a:pt x="156879" y="120654"/>
                </a:lnTo>
                <a:lnTo>
                  <a:pt x="158180" y="119353"/>
                </a:lnTo>
                <a:lnTo>
                  <a:pt x="158180" y="121421"/>
                </a:lnTo>
                <a:lnTo>
                  <a:pt x="159514" y="122755"/>
                </a:lnTo>
                <a:lnTo>
                  <a:pt x="157713" y="122755"/>
                </a:lnTo>
                <a:close/>
                <a:moveTo>
                  <a:pt x="160649" y="122755"/>
                </a:moveTo>
                <a:lnTo>
                  <a:pt x="158947" y="121088"/>
                </a:lnTo>
                <a:lnTo>
                  <a:pt x="158947" y="119053"/>
                </a:lnTo>
                <a:lnTo>
                  <a:pt x="164685" y="119053"/>
                </a:lnTo>
                <a:lnTo>
                  <a:pt x="168387" y="122755"/>
                </a:lnTo>
                <a:lnTo>
                  <a:pt x="160649" y="122755"/>
                </a:lnTo>
                <a:close/>
                <a:moveTo>
                  <a:pt x="170289" y="122755"/>
                </a:moveTo>
                <a:lnTo>
                  <a:pt x="174025" y="119053"/>
                </a:lnTo>
                <a:lnTo>
                  <a:pt x="179729" y="119053"/>
                </a:lnTo>
                <a:lnTo>
                  <a:pt x="179729" y="121088"/>
                </a:lnTo>
                <a:lnTo>
                  <a:pt x="178061" y="122755"/>
                </a:lnTo>
                <a:lnTo>
                  <a:pt x="170289" y="122755"/>
                </a:lnTo>
                <a:close/>
                <a:moveTo>
                  <a:pt x="180996" y="122755"/>
                </a:moveTo>
                <a:lnTo>
                  <a:pt x="179162" y="122755"/>
                </a:lnTo>
                <a:lnTo>
                  <a:pt x="180529" y="121421"/>
                </a:lnTo>
                <a:lnTo>
                  <a:pt x="180529" y="119353"/>
                </a:lnTo>
                <a:lnTo>
                  <a:pt x="181797" y="120654"/>
                </a:lnTo>
                <a:lnTo>
                  <a:pt x="181797" y="121955"/>
                </a:lnTo>
                <a:close/>
                <a:moveTo>
                  <a:pt x="183532" y="120220"/>
                </a:moveTo>
                <a:lnTo>
                  <a:pt x="182231" y="120220"/>
                </a:lnTo>
                <a:lnTo>
                  <a:pt x="180930" y="118953"/>
                </a:lnTo>
                <a:lnTo>
                  <a:pt x="182831" y="118953"/>
                </a:lnTo>
                <a:lnTo>
                  <a:pt x="183098" y="118819"/>
                </a:lnTo>
                <a:lnTo>
                  <a:pt x="184332" y="117585"/>
                </a:lnTo>
                <a:lnTo>
                  <a:pt x="184332" y="119386"/>
                </a:lnTo>
                <a:close/>
                <a:moveTo>
                  <a:pt x="185967" y="120220"/>
                </a:moveTo>
                <a:lnTo>
                  <a:pt x="185133" y="119386"/>
                </a:lnTo>
                <a:lnTo>
                  <a:pt x="185133" y="117585"/>
                </a:lnTo>
                <a:lnTo>
                  <a:pt x="186367" y="118819"/>
                </a:lnTo>
                <a:lnTo>
                  <a:pt x="186667" y="118953"/>
                </a:lnTo>
                <a:lnTo>
                  <a:pt x="188535" y="118953"/>
                </a:lnTo>
                <a:lnTo>
                  <a:pt x="187268" y="120220"/>
                </a:lnTo>
                <a:lnTo>
                  <a:pt x="185967" y="120220"/>
                </a:lnTo>
                <a:close/>
                <a:moveTo>
                  <a:pt x="188502" y="122755"/>
                </a:moveTo>
                <a:lnTo>
                  <a:pt x="187668" y="121955"/>
                </a:lnTo>
                <a:lnTo>
                  <a:pt x="187668" y="120654"/>
                </a:lnTo>
                <a:lnTo>
                  <a:pt x="188969" y="119353"/>
                </a:lnTo>
                <a:lnTo>
                  <a:pt x="188969" y="121421"/>
                </a:lnTo>
                <a:lnTo>
                  <a:pt x="190303" y="122755"/>
                </a:lnTo>
                <a:lnTo>
                  <a:pt x="188502" y="122755"/>
                </a:lnTo>
                <a:close/>
                <a:moveTo>
                  <a:pt x="191437" y="122755"/>
                </a:moveTo>
                <a:lnTo>
                  <a:pt x="189736" y="121088"/>
                </a:lnTo>
                <a:lnTo>
                  <a:pt x="189736" y="119053"/>
                </a:lnTo>
                <a:lnTo>
                  <a:pt x="195473" y="119053"/>
                </a:lnTo>
                <a:lnTo>
                  <a:pt x="199176" y="122755"/>
                </a:lnTo>
                <a:lnTo>
                  <a:pt x="191437" y="122755"/>
                </a:lnTo>
                <a:close/>
                <a:moveTo>
                  <a:pt x="201077" y="122755"/>
                </a:moveTo>
                <a:lnTo>
                  <a:pt x="204813" y="119053"/>
                </a:lnTo>
                <a:lnTo>
                  <a:pt x="210518" y="119053"/>
                </a:lnTo>
                <a:lnTo>
                  <a:pt x="210518" y="121088"/>
                </a:lnTo>
                <a:lnTo>
                  <a:pt x="208850" y="122755"/>
                </a:lnTo>
                <a:lnTo>
                  <a:pt x="201077" y="122755"/>
                </a:lnTo>
                <a:close/>
                <a:moveTo>
                  <a:pt x="211785" y="122755"/>
                </a:moveTo>
                <a:lnTo>
                  <a:pt x="209950" y="122755"/>
                </a:lnTo>
                <a:lnTo>
                  <a:pt x="211318" y="121421"/>
                </a:lnTo>
                <a:lnTo>
                  <a:pt x="211318" y="119353"/>
                </a:lnTo>
                <a:lnTo>
                  <a:pt x="212586" y="120654"/>
                </a:lnTo>
                <a:lnTo>
                  <a:pt x="212586" y="121955"/>
                </a:lnTo>
                <a:close/>
                <a:moveTo>
                  <a:pt x="214320" y="120220"/>
                </a:moveTo>
                <a:lnTo>
                  <a:pt x="213019" y="120220"/>
                </a:lnTo>
                <a:lnTo>
                  <a:pt x="211718" y="118953"/>
                </a:lnTo>
                <a:lnTo>
                  <a:pt x="213620" y="118953"/>
                </a:lnTo>
                <a:lnTo>
                  <a:pt x="213887" y="118819"/>
                </a:lnTo>
                <a:lnTo>
                  <a:pt x="215154" y="117585"/>
                </a:lnTo>
                <a:lnTo>
                  <a:pt x="215154" y="119386"/>
                </a:lnTo>
                <a:close/>
                <a:moveTo>
                  <a:pt x="216755" y="120220"/>
                </a:moveTo>
                <a:lnTo>
                  <a:pt x="215921" y="119386"/>
                </a:lnTo>
                <a:lnTo>
                  <a:pt x="215921" y="117585"/>
                </a:lnTo>
                <a:lnTo>
                  <a:pt x="217156" y="118819"/>
                </a:lnTo>
                <a:lnTo>
                  <a:pt x="217456" y="118953"/>
                </a:lnTo>
                <a:lnTo>
                  <a:pt x="219324" y="118953"/>
                </a:lnTo>
                <a:lnTo>
                  <a:pt x="218056" y="120220"/>
                </a:lnTo>
                <a:lnTo>
                  <a:pt x="216755" y="120220"/>
                </a:lnTo>
                <a:close/>
                <a:moveTo>
                  <a:pt x="219290" y="122755"/>
                </a:moveTo>
                <a:lnTo>
                  <a:pt x="218457" y="121955"/>
                </a:lnTo>
                <a:lnTo>
                  <a:pt x="218457" y="120654"/>
                </a:lnTo>
                <a:lnTo>
                  <a:pt x="219757" y="119353"/>
                </a:lnTo>
                <a:lnTo>
                  <a:pt x="219757" y="121421"/>
                </a:lnTo>
                <a:lnTo>
                  <a:pt x="221092" y="122755"/>
                </a:lnTo>
                <a:lnTo>
                  <a:pt x="219290" y="122755"/>
                </a:lnTo>
                <a:close/>
                <a:moveTo>
                  <a:pt x="222226" y="122755"/>
                </a:moveTo>
                <a:lnTo>
                  <a:pt x="220558" y="121088"/>
                </a:lnTo>
                <a:lnTo>
                  <a:pt x="220558" y="119053"/>
                </a:lnTo>
                <a:lnTo>
                  <a:pt x="226262" y="119053"/>
                </a:lnTo>
                <a:lnTo>
                  <a:pt x="229965" y="122755"/>
                </a:lnTo>
                <a:lnTo>
                  <a:pt x="222226" y="122755"/>
                </a:lnTo>
                <a:close/>
                <a:moveTo>
                  <a:pt x="231866" y="122755"/>
                </a:moveTo>
                <a:lnTo>
                  <a:pt x="235602" y="119053"/>
                </a:lnTo>
                <a:lnTo>
                  <a:pt x="241306" y="119053"/>
                </a:lnTo>
                <a:lnTo>
                  <a:pt x="241306" y="121088"/>
                </a:lnTo>
                <a:lnTo>
                  <a:pt x="239638" y="122755"/>
                </a:lnTo>
                <a:lnTo>
                  <a:pt x="231866" y="122755"/>
                </a:lnTo>
                <a:close/>
                <a:moveTo>
                  <a:pt x="242574" y="122755"/>
                </a:moveTo>
                <a:lnTo>
                  <a:pt x="240739" y="122755"/>
                </a:lnTo>
                <a:lnTo>
                  <a:pt x="242107" y="121421"/>
                </a:lnTo>
                <a:lnTo>
                  <a:pt x="242107" y="119353"/>
                </a:lnTo>
                <a:lnTo>
                  <a:pt x="243408" y="120654"/>
                </a:lnTo>
                <a:lnTo>
                  <a:pt x="243408" y="121955"/>
                </a:lnTo>
                <a:close/>
                <a:moveTo>
                  <a:pt x="245943" y="119420"/>
                </a:moveTo>
                <a:lnTo>
                  <a:pt x="245109" y="120220"/>
                </a:lnTo>
                <a:lnTo>
                  <a:pt x="243808" y="120220"/>
                </a:lnTo>
                <a:lnTo>
                  <a:pt x="242507" y="118953"/>
                </a:lnTo>
                <a:lnTo>
                  <a:pt x="244408" y="118953"/>
                </a:lnTo>
                <a:lnTo>
                  <a:pt x="244675" y="118819"/>
                </a:lnTo>
                <a:lnTo>
                  <a:pt x="245909" y="117585"/>
                </a:lnTo>
                <a:lnTo>
                  <a:pt x="245909" y="119420"/>
                </a:lnTo>
                <a:close/>
                <a:moveTo>
                  <a:pt x="245943" y="116484"/>
                </a:moveTo>
                <a:lnTo>
                  <a:pt x="244242" y="118152"/>
                </a:lnTo>
                <a:lnTo>
                  <a:pt x="242207" y="118152"/>
                </a:lnTo>
                <a:lnTo>
                  <a:pt x="242207" y="112448"/>
                </a:lnTo>
                <a:lnTo>
                  <a:pt x="245943" y="108712"/>
                </a:lnTo>
                <a:close/>
                <a:moveTo>
                  <a:pt x="245943" y="106811"/>
                </a:moveTo>
                <a:lnTo>
                  <a:pt x="242207" y="103108"/>
                </a:lnTo>
                <a:lnTo>
                  <a:pt x="242207" y="97371"/>
                </a:lnTo>
                <a:lnTo>
                  <a:pt x="244242" y="97371"/>
                </a:lnTo>
                <a:lnTo>
                  <a:pt x="245943" y="99072"/>
                </a:lnTo>
                <a:close/>
                <a:moveTo>
                  <a:pt x="245109" y="95302"/>
                </a:moveTo>
                <a:lnTo>
                  <a:pt x="245943" y="96136"/>
                </a:lnTo>
                <a:lnTo>
                  <a:pt x="245943" y="97938"/>
                </a:lnTo>
                <a:lnTo>
                  <a:pt x="244675" y="96703"/>
                </a:lnTo>
                <a:lnTo>
                  <a:pt x="244408" y="96603"/>
                </a:lnTo>
                <a:lnTo>
                  <a:pt x="242507" y="96603"/>
                </a:lnTo>
                <a:lnTo>
                  <a:pt x="243808" y="95302"/>
                </a:lnTo>
                <a:lnTo>
                  <a:pt x="245109" y="95302"/>
                </a:lnTo>
                <a:close/>
                <a:moveTo>
                  <a:pt x="243374" y="93601"/>
                </a:moveTo>
                <a:lnTo>
                  <a:pt x="243374" y="94902"/>
                </a:lnTo>
                <a:lnTo>
                  <a:pt x="242107" y="96170"/>
                </a:lnTo>
                <a:lnTo>
                  <a:pt x="242107" y="94135"/>
                </a:lnTo>
                <a:lnTo>
                  <a:pt x="240739" y="92767"/>
                </a:lnTo>
                <a:lnTo>
                  <a:pt x="242574" y="92767"/>
                </a:lnTo>
                <a:close/>
                <a:moveTo>
                  <a:pt x="242574" y="91967"/>
                </a:moveTo>
                <a:lnTo>
                  <a:pt x="240739" y="91967"/>
                </a:lnTo>
                <a:lnTo>
                  <a:pt x="242107" y="90632"/>
                </a:lnTo>
                <a:lnTo>
                  <a:pt x="242107" y="88564"/>
                </a:lnTo>
                <a:lnTo>
                  <a:pt x="243374" y="89865"/>
                </a:lnTo>
                <a:lnTo>
                  <a:pt x="243374" y="91166"/>
                </a:lnTo>
                <a:close/>
                <a:moveTo>
                  <a:pt x="245943" y="88598"/>
                </a:moveTo>
                <a:lnTo>
                  <a:pt x="245109" y="89432"/>
                </a:lnTo>
                <a:lnTo>
                  <a:pt x="243808" y="89432"/>
                </a:lnTo>
                <a:lnTo>
                  <a:pt x="242507" y="88164"/>
                </a:lnTo>
                <a:lnTo>
                  <a:pt x="244408" y="88164"/>
                </a:lnTo>
                <a:lnTo>
                  <a:pt x="244675" y="88031"/>
                </a:lnTo>
                <a:lnTo>
                  <a:pt x="245909" y="86796"/>
                </a:lnTo>
                <a:lnTo>
                  <a:pt x="245909" y="88598"/>
                </a:lnTo>
                <a:close/>
                <a:moveTo>
                  <a:pt x="245943" y="85696"/>
                </a:moveTo>
                <a:lnTo>
                  <a:pt x="244242" y="87363"/>
                </a:lnTo>
                <a:lnTo>
                  <a:pt x="242207" y="87363"/>
                </a:lnTo>
                <a:lnTo>
                  <a:pt x="242207" y="81659"/>
                </a:lnTo>
                <a:lnTo>
                  <a:pt x="245943" y="77923"/>
                </a:lnTo>
                <a:close/>
                <a:moveTo>
                  <a:pt x="245943" y="76022"/>
                </a:moveTo>
                <a:lnTo>
                  <a:pt x="242207" y="72286"/>
                </a:lnTo>
                <a:lnTo>
                  <a:pt x="242207" y="66582"/>
                </a:lnTo>
                <a:lnTo>
                  <a:pt x="244242" y="66582"/>
                </a:lnTo>
                <a:lnTo>
                  <a:pt x="245943" y="68283"/>
                </a:lnTo>
                <a:close/>
                <a:moveTo>
                  <a:pt x="245109" y="64514"/>
                </a:moveTo>
                <a:lnTo>
                  <a:pt x="245943" y="65348"/>
                </a:lnTo>
                <a:lnTo>
                  <a:pt x="245943" y="67149"/>
                </a:lnTo>
                <a:lnTo>
                  <a:pt x="244675" y="65915"/>
                </a:lnTo>
                <a:lnTo>
                  <a:pt x="244408" y="65781"/>
                </a:lnTo>
                <a:lnTo>
                  <a:pt x="242507" y="65781"/>
                </a:lnTo>
                <a:lnTo>
                  <a:pt x="243808" y="64514"/>
                </a:lnTo>
                <a:lnTo>
                  <a:pt x="245109" y="64514"/>
                </a:lnTo>
                <a:close/>
                <a:moveTo>
                  <a:pt x="243374" y="62779"/>
                </a:moveTo>
                <a:lnTo>
                  <a:pt x="243374" y="64080"/>
                </a:lnTo>
                <a:lnTo>
                  <a:pt x="242107" y="65381"/>
                </a:lnTo>
                <a:lnTo>
                  <a:pt x="242107" y="63313"/>
                </a:lnTo>
                <a:lnTo>
                  <a:pt x="240739" y="61979"/>
                </a:lnTo>
                <a:lnTo>
                  <a:pt x="242574" y="61979"/>
                </a:lnTo>
                <a:close/>
                <a:moveTo>
                  <a:pt x="242574" y="61178"/>
                </a:moveTo>
                <a:lnTo>
                  <a:pt x="240739" y="61178"/>
                </a:lnTo>
                <a:lnTo>
                  <a:pt x="242107" y="59844"/>
                </a:lnTo>
                <a:lnTo>
                  <a:pt x="242107" y="57776"/>
                </a:lnTo>
                <a:lnTo>
                  <a:pt x="243374" y="59077"/>
                </a:lnTo>
                <a:lnTo>
                  <a:pt x="243374" y="60377"/>
                </a:lnTo>
                <a:close/>
                <a:moveTo>
                  <a:pt x="245943" y="57809"/>
                </a:moveTo>
                <a:lnTo>
                  <a:pt x="245109" y="58643"/>
                </a:lnTo>
                <a:lnTo>
                  <a:pt x="243808" y="58643"/>
                </a:lnTo>
                <a:lnTo>
                  <a:pt x="242507" y="57375"/>
                </a:lnTo>
                <a:lnTo>
                  <a:pt x="244408" y="57375"/>
                </a:lnTo>
                <a:lnTo>
                  <a:pt x="244675" y="57242"/>
                </a:lnTo>
                <a:lnTo>
                  <a:pt x="245909" y="56008"/>
                </a:lnTo>
                <a:lnTo>
                  <a:pt x="245909" y="57809"/>
                </a:lnTo>
                <a:close/>
                <a:moveTo>
                  <a:pt x="245943" y="54874"/>
                </a:moveTo>
                <a:lnTo>
                  <a:pt x="244242" y="56575"/>
                </a:lnTo>
                <a:lnTo>
                  <a:pt x="242207" y="56575"/>
                </a:lnTo>
                <a:lnTo>
                  <a:pt x="242207" y="50871"/>
                </a:lnTo>
                <a:lnTo>
                  <a:pt x="245943" y="47135"/>
                </a:lnTo>
                <a:close/>
                <a:moveTo>
                  <a:pt x="245943" y="45233"/>
                </a:moveTo>
                <a:lnTo>
                  <a:pt x="242207" y="41497"/>
                </a:lnTo>
                <a:lnTo>
                  <a:pt x="242207" y="35793"/>
                </a:lnTo>
                <a:lnTo>
                  <a:pt x="244242" y="35793"/>
                </a:lnTo>
                <a:lnTo>
                  <a:pt x="245943" y="37461"/>
                </a:lnTo>
                <a:close/>
                <a:moveTo>
                  <a:pt x="245109" y="33725"/>
                </a:moveTo>
                <a:lnTo>
                  <a:pt x="245943" y="34559"/>
                </a:lnTo>
                <a:lnTo>
                  <a:pt x="245943" y="36360"/>
                </a:lnTo>
                <a:lnTo>
                  <a:pt x="244675" y="35126"/>
                </a:lnTo>
                <a:lnTo>
                  <a:pt x="244408" y="34993"/>
                </a:lnTo>
                <a:lnTo>
                  <a:pt x="242507" y="34993"/>
                </a:lnTo>
                <a:lnTo>
                  <a:pt x="243808" y="33725"/>
                </a:lnTo>
                <a:lnTo>
                  <a:pt x="245109" y="33725"/>
                </a:lnTo>
                <a:close/>
                <a:moveTo>
                  <a:pt x="243374" y="31990"/>
                </a:moveTo>
                <a:lnTo>
                  <a:pt x="243374" y="33291"/>
                </a:lnTo>
                <a:lnTo>
                  <a:pt x="242107" y="34592"/>
                </a:lnTo>
                <a:lnTo>
                  <a:pt x="242107" y="32524"/>
                </a:lnTo>
                <a:lnTo>
                  <a:pt x="240739" y="31190"/>
                </a:lnTo>
                <a:lnTo>
                  <a:pt x="242574" y="31190"/>
                </a:lnTo>
                <a:close/>
                <a:moveTo>
                  <a:pt x="242574" y="30389"/>
                </a:moveTo>
                <a:lnTo>
                  <a:pt x="240739" y="30389"/>
                </a:lnTo>
                <a:lnTo>
                  <a:pt x="242107" y="29055"/>
                </a:lnTo>
                <a:lnTo>
                  <a:pt x="242107" y="26987"/>
                </a:lnTo>
                <a:lnTo>
                  <a:pt x="243374" y="28254"/>
                </a:lnTo>
                <a:lnTo>
                  <a:pt x="243374" y="29555"/>
                </a:lnTo>
                <a:close/>
                <a:moveTo>
                  <a:pt x="245943" y="27020"/>
                </a:moveTo>
                <a:lnTo>
                  <a:pt x="245109" y="27854"/>
                </a:lnTo>
                <a:lnTo>
                  <a:pt x="243808" y="27854"/>
                </a:lnTo>
                <a:lnTo>
                  <a:pt x="242507" y="26553"/>
                </a:lnTo>
                <a:lnTo>
                  <a:pt x="244408" y="26553"/>
                </a:lnTo>
                <a:lnTo>
                  <a:pt x="244675" y="26453"/>
                </a:lnTo>
                <a:lnTo>
                  <a:pt x="245909" y="25219"/>
                </a:lnTo>
                <a:lnTo>
                  <a:pt x="245909" y="27020"/>
                </a:lnTo>
                <a:close/>
                <a:moveTo>
                  <a:pt x="245943" y="24085"/>
                </a:moveTo>
                <a:lnTo>
                  <a:pt x="244242" y="25786"/>
                </a:lnTo>
                <a:lnTo>
                  <a:pt x="242207" y="25786"/>
                </a:lnTo>
                <a:lnTo>
                  <a:pt x="242207" y="20049"/>
                </a:lnTo>
                <a:lnTo>
                  <a:pt x="245943" y="16346"/>
                </a:lnTo>
                <a:close/>
                <a:moveTo>
                  <a:pt x="245943" y="14445"/>
                </a:moveTo>
                <a:lnTo>
                  <a:pt x="242207" y="10709"/>
                </a:lnTo>
                <a:lnTo>
                  <a:pt x="242207" y="5004"/>
                </a:lnTo>
                <a:lnTo>
                  <a:pt x="244242" y="5004"/>
                </a:lnTo>
                <a:lnTo>
                  <a:pt x="245943" y="6672"/>
                </a:lnTo>
                <a:close/>
                <a:moveTo>
                  <a:pt x="245943" y="5572"/>
                </a:moveTo>
                <a:lnTo>
                  <a:pt x="244675" y="4337"/>
                </a:lnTo>
                <a:lnTo>
                  <a:pt x="244408" y="4204"/>
                </a:lnTo>
                <a:lnTo>
                  <a:pt x="242507" y="4204"/>
                </a:lnTo>
                <a:lnTo>
                  <a:pt x="243808" y="2936"/>
                </a:lnTo>
                <a:lnTo>
                  <a:pt x="245109" y="2936"/>
                </a:lnTo>
                <a:lnTo>
                  <a:pt x="245943" y="3737"/>
                </a:lnTo>
                <a:lnTo>
                  <a:pt x="245943" y="5572"/>
                </a:lnTo>
                <a:close/>
              </a:path>
            </a:pathLst>
          </a:custGeom>
          <a:solidFill>
            <a:srgbClr val="594129">
              <a:alpha val="51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4" name="Google Shape;364;p28"/>
          <p:cNvGrpSpPr/>
          <p:nvPr/>
        </p:nvGrpSpPr>
        <p:grpSpPr>
          <a:xfrm rot="-5400000" flipH="1">
            <a:off x="1" y="3837153"/>
            <a:ext cx="1304277" cy="1306311"/>
            <a:chOff x="7839776" y="-1"/>
            <a:chExt cx="1304277" cy="1306311"/>
          </a:xfrm>
        </p:grpSpPr>
        <p:sp>
          <p:nvSpPr>
            <p:cNvPr id="365" name="Google Shape;365;p28"/>
            <p:cNvSpPr/>
            <p:nvPr/>
          </p:nvSpPr>
          <p:spPr>
            <a:xfrm>
              <a:off x="8491926" y="-1"/>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8"/>
            <p:cNvSpPr/>
            <p:nvPr/>
          </p:nvSpPr>
          <p:spPr>
            <a:xfrm>
              <a:off x="7839776" y="-1"/>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8"/>
            <p:cNvSpPr/>
            <p:nvPr/>
          </p:nvSpPr>
          <p:spPr>
            <a:xfrm>
              <a:off x="8491926" y="653149"/>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8" name="Google Shape;368;p28"/>
          <p:cNvGrpSpPr/>
          <p:nvPr/>
        </p:nvGrpSpPr>
        <p:grpSpPr>
          <a:xfrm flipH="1">
            <a:off x="7839726" y="3837141"/>
            <a:ext cx="1304277" cy="1306311"/>
            <a:chOff x="1" y="3837199"/>
            <a:chExt cx="1304277" cy="1306311"/>
          </a:xfrm>
        </p:grpSpPr>
        <p:sp>
          <p:nvSpPr>
            <p:cNvPr id="369" name="Google Shape;369;p28"/>
            <p:cNvSpPr/>
            <p:nvPr/>
          </p:nvSpPr>
          <p:spPr>
            <a:xfrm rot="10800000">
              <a:off x="1" y="4490349"/>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8"/>
            <p:cNvSpPr/>
            <p:nvPr/>
          </p:nvSpPr>
          <p:spPr>
            <a:xfrm rot="10800000">
              <a:off x="652151" y="4490349"/>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8"/>
            <p:cNvSpPr/>
            <p:nvPr/>
          </p:nvSpPr>
          <p:spPr>
            <a:xfrm rot="10800000">
              <a:off x="1" y="3837199"/>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3"/>
        <p:cNvGrpSpPr/>
        <p:nvPr/>
      </p:nvGrpSpPr>
      <p:grpSpPr>
        <a:xfrm>
          <a:off x="0" y="0"/>
          <a:ext cx="0" cy="0"/>
          <a:chOff x="0" y="0"/>
          <a:chExt cx="0" cy="0"/>
        </a:xfrm>
      </p:grpSpPr>
      <p:sp>
        <p:nvSpPr>
          <p:cNvPr id="34" name="Google Shape;34;p4"/>
          <p:cNvSpPr/>
          <p:nvPr/>
        </p:nvSpPr>
        <p:spPr>
          <a:xfrm>
            <a:off x="0" y="0"/>
            <a:ext cx="9144259" cy="5143463"/>
          </a:xfrm>
          <a:custGeom>
            <a:avLst/>
            <a:gdLst/>
            <a:ahLst/>
            <a:cxnLst/>
            <a:rect l="l" t="t" r="r" b="b"/>
            <a:pathLst>
              <a:path w="246310" h="123123" extrusionOk="0">
                <a:moveTo>
                  <a:pt x="245442" y="2136"/>
                </a:moveTo>
                <a:lnTo>
                  <a:pt x="244175" y="2136"/>
                </a:lnTo>
                <a:lnTo>
                  <a:pt x="244175" y="1035"/>
                </a:lnTo>
                <a:lnTo>
                  <a:pt x="244075" y="768"/>
                </a:lnTo>
                <a:lnTo>
                  <a:pt x="243274" y="1"/>
                </a:lnTo>
                <a:lnTo>
                  <a:pt x="243141" y="1"/>
                </a:lnTo>
                <a:lnTo>
                  <a:pt x="242173" y="1"/>
                </a:lnTo>
                <a:lnTo>
                  <a:pt x="240372" y="1"/>
                </a:lnTo>
                <a:lnTo>
                  <a:pt x="239238" y="1"/>
                </a:lnTo>
                <a:lnTo>
                  <a:pt x="231499" y="1"/>
                </a:lnTo>
                <a:lnTo>
                  <a:pt x="231332" y="1"/>
                </a:lnTo>
                <a:lnTo>
                  <a:pt x="230532" y="1"/>
                </a:lnTo>
                <a:lnTo>
                  <a:pt x="230365" y="1"/>
                </a:lnTo>
                <a:lnTo>
                  <a:pt x="222626" y="1"/>
                </a:lnTo>
                <a:lnTo>
                  <a:pt x="222626" y="1"/>
                </a:lnTo>
                <a:lnTo>
                  <a:pt x="221492" y="1"/>
                </a:lnTo>
                <a:lnTo>
                  <a:pt x="219691" y="1"/>
                </a:lnTo>
                <a:lnTo>
                  <a:pt x="218723" y="1"/>
                </a:lnTo>
                <a:lnTo>
                  <a:pt x="218557" y="1"/>
                </a:lnTo>
                <a:lnTo>
                  <a:pt x="217789" y="768"/>
                </a:lnTo>
                <a:lnTo>
                  <a:pt x="217689" y="1035"/>
                </a:lnTo>
                <a:lnTo>
                  <a:pt x="217689" y="2136"/>
                </a:lnTo>
                <a:lnTo>
                  <a:pt x="216422" y="2136"/>
                </a:lnTo>
                <a:lnTo>
                  <a:pt x="215521" y="3036"/>
                </a:lnTo>
                <a:lnTo>
                  <a:pt x="214654" y="2136"/>
                </a:lnTo>
                <a:lnTo>
                  <a:pt x="213386" y="2136"/>
                </a:lnTo>
                <a:lnTo>
                  <a:pt x="213386" y="1035"/>
                </a:lnTo>
                <a:lnTo>
                  <a:pt x="213286" y="768"/>
                </a:lnTo>
                <a:lnTo>
                  <a:pt x="212519" y="1"/>
                </a:lnTo>
                <a:lnTo>
                  <a:pt x="212352" y="1"/>
                </a:lnTo>
                <a:lnTo>
                  <a:pt x="211385" y="1"/>
                </a:lnTo>
                <a:lnTo>
                  <a:pt x="209584" y="1"/>
                </a:lnTo>
                <a:lnTo>
                  <a:pt x="208449" y="1"/>
                </a:lnTo>
                <a:lnTo>
                  <a:pt x="200710" y="1"/>
                </a:lnTo>
                <a:lnTo>
                  <a:pt x="200544" y="1"/>
                </a:lnTo>
                <a:lnTo>
                  <a:pt x="199743" y="1"/>
                </a:lnTo>
                <a:lnTo>
                  <a:pt x="199576" y="1"/>
                </a:lnTo>
                <a:lnTo>
                  <a:pt x="191837" y="1"/>
                </a:lnTo>
                <a:lnTo>
                  <a:pt x="190703" y="1"/>
                </a:lnTo>
                <a:lnTo>
                  <a:pt x="188902" y="1"/>
                </a:lnTo>
                <a:lnTo>
                  <a:pt x="187935" y="1"/>
                </a:lnTo>
                <a:lnTo>
                  <a:pt x="187801" y="1"/>
                </a:lnTo>
                <a:lnTo>
                  <a:pt x="187001" y="768"/>
                </a:lnTo>
                <a:lnTo>
                  <a:pt x="186901" y="1035"/>
                </a:lnTo>
                <a:lnTo>
                  <a:pt x="186901" y="2136"/>
                </a:lnTo>
                <a:lnTo>
                  <a:pt x="185633" y="2136"/>
                </a:lnTo>
                <a:lnTo>
                  <a:pt x="184766" y="3036"/>
                </a:lnTo>
                <a:lnTo>
                  <a:pt x="183865" y="2136"/>
                </a:lnTo>
                <a:lnTo>
                  <a:pt x="182598" y="2136"/>
                </a:lnTo>
                <a:lnTo>
                  <a:pt x="182598" y="1035"/>
                </a:lnTo>
                <a:lnTo>
                  <a:pt x="182497" y="768"/>
                </a:lnTo>
                <a:lnTo>
                  <a:pt x="181730" y="1"/>
                </a:lnTo>
                <a:lnTo>
                  <a:pt x="181563" y="1"/>
                </a:lnTo>
                <a:lnTo>
                  <a:pt x="180596" y="1"/>
                </a:lnTo>
                <a:lnTo>
                  <a:pt x="178795" y="1"/>
                </a:lnTo>
                <a:lnTo>
                  <a:pt x="177661" y="1"/>
                </a:lnTo>
                <a:lnTo>
                  <a:pt x="169922" y="1"/>
                </a:lnTo>
                <a:lnTo>
                  <a:pt x="169755" y="1"/>
                </a:lnTo>
                <a:lnTo>
                  <a:pt x="168954" y="1"/>
                </a:lnTo>
                <a:lnTo>
                  <a:pt x="168788" y="1"/>
                </a:lnTo>
                <a:lnTo>
                  <a:pt x="161049" y="1"/>
                </a:lnTo>
                <a:lnTo>
                  <a:pt x="159948" y="1"/>
                </a:lnTo>
                <a:lnTo>
                  <a:pt x="158113" y="1"/>
                </a:lnTo>
                <a:lnTo>
                  <a:pt x="157179" y="1"/>
                </a:lnTo>
                <a:lnTo>
                  <a:pt x="157013" y="1"/>
                </a:lnTo>
                <a:lnTo>
                  <a:pt x="156245" y="768"/>
                </a:lnTo>
                <a:lnTo>
                  <a:pt x="156112" y="1035"/>
                </a:lnTo>
                <a:lnTo>
                  <a:pt x="156112" y="2136"/>
                </a:lnTo>
                <a:lnTo>
                  <a:pt x="154844" y="2136"/>
                </a:lnTo>
                <a:lnTo>
                  <a:pt x="153944" y="3036"/>
                </a:lnTo>
                <a:lnTo>
                  <a:pt x="153076" y="2136"/>
                </a:lnTo>
                <a:lnTo>
                  <a:pt x="151809" y="2136"/>
                </a:lnTo>
                <a:lnTo>
                  <a:pt x="151809" y="1035"/>
                </a:lnTo>
                <a:lnTo>
                  <a:pt x="151675" y="768"/>
                </a:lnTo>
                <a:lnTo>
                  <a:pt x="150908" y="1"/>
                </a:lnTo>
                <a:lnTo>
                  <a:pt x="150741" y="1"/>
                </a:lnTo>
                <a:lnTo>
                  <a:pt x="149807" y="1"/>
                </a:lnTo>
                <a:lnTo>
                  <a:pt x="147973" y="1"/>
                </a:lnTo>
                <a:lnTo>
                  <a:pt x="146872" y="1"/>
                </a:lnTo>
                <a:lnTo>
                  <a:pt x="139133" y="1"/>
                </a:lnTo>
                <a:lnTo>
                  <a:pt x="138966" y="1"/>
                </a:lnTo>
                <a:lnTo>
                  <a:pt x="138166" y="1"/>
                </a:lnTo>
                <a:lnTo>
                  <a:pt x="137999" y="1"/>
                </a:lnTo>
                <a:lnTo>
                  <a:pt x="130260" y="1"/>
                </a:lnTo>
                <a:lnTo>
                  <a:pt x="129126" y="1"/>
                </a:lnTo>
                <a:lnTo>
                  <a:pt x="127325" y="1"/>
                </a:lnTo>
                <a:lnTo>
                  <a:pt x="126357" y="1"/>
                </a:lnTo>
                <a:lnTo>
                  <a:pt x="126191" y="1"/>
                </a:lnTo>
                <a:lnTo>
                  <a:pt x="125423" y="768"/>
                </a:lnTo>
                <a:lnTo>
                  <a:pt x="125323" y="1035"/>
                </a:lnTo>
                <a:lnTo>
                  <a:pt x="125323" y="2136"/>
                </a:lnTo>
                <a:lnTo>
                  <a:pt x="124056" y="2136"/>
                </a:lnTo>
                <a:lnTo>
                  <a:pt x="123155" y="3036"/>
                </a:lnTo>
                <a:lnTo>
                  <a:pt x="122254" y="2136"/>
                </a:lnTo>
                <a:lnTo>
                  <a:pt x="121020" y="2136"/>
                </a:lnTo>
                <a:lnTo>
                  <a:pt x="121020" y="1035"/>
                </a:lnTo>
                <a:lnTo>
                  <a:pt x="120887" y="768"/>
                </a:lnTo>
                <a:lnTo>
                  <a:pt x="120120" y="1"/>
                </a:lnTo>
                <a:lnTo>
                  <a:pt x="119953" y="1"/>
                </a:lnTo>
                <a:lnTo>
                  <a:pt x="119019" y="1"/>
                </a:lnTo>
                <a:lnTo>
                  <a:pt x="117184" y="1"/>
                </a:lnTo>
                <a:lnTo>
                  <a:pt x="116083" y="1"/>
                </a:lnTo>
                <a:lnTo>
                  <a:pt x="108311" y="1"/>
                </a:lnTo>
                <a:lnTo>
                  <a:pt x="108144" y="1"/>
                </a:lnTo>
                <a:lnTo>
                  <a:pt x="107377" y="1"/>
                </a:lnTo>
                <a:lnTo>
                  <a:pt x="107210" y="1"/>
                </a:lnTo>
                <a:lnTo>
                  <a:pt x="99472" y="1"/>
                </a:lnTo>
                <a:lnTo>
                  <a:pt x="98337" y="1"/>
                </a:lnTo>
                <a:lnTo>
                  <a:pt x="96536" y="1"/>
                </a:lnTo>
                <a:lnTo>
                  <a:pt x="95569" y="1"/>
                </a:lnTo>
                <a:lnTo>
                  <a:pt x="95402" y="1"/>
                </a:lnTo>
                <a:lnTo>
                  <a:pt x="94635" y="768"/>
                </a:lnTo>
                <a:lnTo>
                  <a:pt x="94535" y="1035"/>
                </a:lnTo>
                <a:lnTo>
                  <a:pt x="94535" y="2136"/>
                </a:lnTo>
                <a:lnTo>
                  <a:pt x="93267" y="2136"/>
                </a:lnTo>
                <a:lnTo>
                  <a:pt x="92366" y="3036"/>
                </a:lnTo>
                <a:lnTo>
                  <a:pt x="91499" y="2136"/>
                </a:lnTo>
                <a:lnTo>
                  <a:pt x="90232" y="2136"/>
                </a:lnTo>
                <a:lnTo>
                  <a:pt x="90232" y="1035"/>
                </a:lnTo>
                <a:lnTo>
                  <a:pt x="90098" y="768"/>
                </a:lnTo>
                <a:lnTo>
                  <a:pt x="89331" y="1"/>
                </a:lnTo>
                <a:lnTo>
                  <a:pt x="89164" y="1"/>
                </a:lnTo>
                <a:lnTo>
                  <a:pt x="88197" y="1"/>
                </a:lnTo>
                <a:lnTo>
                  <a:pt x="86396" y="1"/>
                </a:lnTo>
                <a:lnTo>
                  <a:pt x="85295" y="1"/>
                </a:lnTo>
                <a:lnTo>
                  <a:pt x="77523" y="1"/>
                </a:lnTo>
                <a:lnTo>
                  <a:pt x="77356" y="1"/>
                </a:lnTo>
                <a:lnTo>
                  <a:pt x="76589" y="1"/>
                </a:lnTo>
                <a:lnTo>
                  <a:pt x="76422" y="1"/>
                </a:lnTo>
                <a:lnTo>
                  <a:pt x="68650" y="1"/>
                </a:lnTo>
                <a:lnTo>
                  <a:pt x="67549" y="1"/>
                </a:lnTo>
                <a:lnTo>
                  <a:pt x="65714" y="1"/>
                </a:lnTo>
                <a:lnTo>
                  <a:pt x="64780" y="1"/>
                </a:lnTo>
                <a:lnTo>
                  <a:pt x="64613" y="1"/>
                </a:lnTo>
                <a:lnTo>
                  <a:pt x="63846" y="768"/>
                </a:lnTo>
                <a:lnTo>
                  <a:pt x="63713" y="1035"/>
                </a:lnTo>
                <a:lnTo>
                  <a:pt x="63713" y="2136"/>
                </a:lnTo>
                <a:lnTo>
                  <a:pt x="62478" y="2136"/>
                </a:lnTo>
                <a:lnTo>
                  <a:pt x="61578" y="3036"/>
                </a:lnTo>
                <a:lnTo>
                  <a:pt x="60677" y="2136"/>
                </a:lnTo>
                <a:lnTo>
                  <a:pt x="59443" y="2136"/>
                </a:lnTo>
                <a:lnTo>
                  <a:pt x="59443" y="1035"/>
                </a:lnTo>
                <a:lnTo>
                  <a:pt x="59310" y="768"/>
                </a:lnTo>
                <a:lnTo>
                  <a:pt x="58542" y="1"/>
                </a:lnTo>
                <a:lnTo>
                  <a:pt x="58376" y="1"/>
                </a:lnTo>
                <a:lnTo>
                  <a:pt x="57408" y="1"/>
                </a:lnTo>
                <a:lnTo>
                  <a:pt x="55607" y="1"/>
                </a:lnTo>
                <a:lnTo>
                  <a:pt x="54506" y="1"/>
                </a:lnTo>
                <a:lnTo>
                  <a:pt x="46734" y="1"/>
                </a:lnTo>
                <a:lnTo>
                  <a:pt x="46567" y="1"/>
                </a:lnTo>
                <a:lnTo>
                  <a:pt x="45767" y="1"/>
                </a:lnTo>
                <a:lnTo>
                  <a:pt x="45600" y="1"/>
                </a:lnTo>
                <a:lnTo>
                  <a:pt x="37861" y="1"/>
                </a:lnTo>
                <a:lnTo>
                  <a:pt x="36760" y="1"/>
                </a:lnTo>
                <a:lnTo>
                  <a:pt x="34925" y="1"/>
                </a:lnTo>
                <a:lnTo>
                  <a:pt x="33991" y="1"/>
                </a:lnTo>
                <a:lnTo>
                  <a:pt x="33825" y="1"/>
                </a:lnTo>
                <a:lnTo>
                  <a:pt x="33057" y="768"/>
                </a:lnTo>
                <a:lnTo>
                  <a:pt x="32924" y="1035"/>
                </a:lnTo>
                <a:lnTo>
                  <a:pt x="32924" y="2136"/>
                </a:lnTo>
                <a:lnTo>
                  <a:pt x="31690" y="2136"/>
                </a:lnTo>
                <a:lnTo>
                  <a:pt x="30789" y="3036"/>
                </a:lnTo>
                <a:lnTo>
                  <a:pt x="29889" y="2136"/>
                </a:lnTo>
                <a:lnTo>
                  <a:pt x="28654" y="2136"/>
                </a:lnTo>
                <a:lnTo>
                  <a:pt x="28654" y="1035"/>
                </a:lnTo>
                <a:lnTo>
                  <a:pt x="28521" y="768"/>
                </a:lnTo>
                <a:lnTo>
                  <a:pt x="27754" y="1"/>
                </a:lnTo>
                <a:lnTo>
                  <a:pt x="27587" y="1"/>
                </a:lnTo>
                <a:lnTo>
                  <a:pt x="26620" y="1"/>
                </a:lnTo>
                <a:lnTo>
                  <a:pt x="24818" y="1"/>
                </a:lnTo>
                <a:lnTo>
                  <a:pt x="23684" y="1"/>
                </a:lnTo>
                <a:lnTo>
                  <a:pt x="23684" y="1"/>
                </a:lnTo>
                <a:lnTo>
                  <a:pt x="15945" y="1"/>
                </a:lnTo>
                <a:lnTo>
                  <a:pt x="15778" y="1"/>
                </a:lnTo>
                <a:lnTo>
                  <a:pt x="14978" y="1"/>
                </a:lnTo>
                <a:lnTo>
                  <a:pt x="14811" y="1"/>
                </a:lnTo>
                <a:lnTo>
                  <a:pt x="7072" y="1"/>
                </a:lnTo>
                <a:lnTo>
                  <a:pt x="5938" y="1"/>
                </a:lnTo>
                <a:lnTo>
                  <a:pt x="4137" y="1"/>
                </a:lnTo>
                <a:lnTo>
                  <a:pt x="3169" y="1"/>
                </a:lnTo>
                <a:lnTo>
                  <a:pt x="3036" y="1"/>
                </a:lnTo>
                <a:lnTo>
                  <a:pt x="2235" y="768"/>
                </a:lnTo>
                <a:lnTo>
                  <a:pt x="2135" y="1035"/>
                </a:lnTo>
                <a:lnTo>
                  <a:pt x="2135" y="2136"/>
                </a:lnTo>
                <a:lnTo>
                  <a:pt x="868" y="2136"/>
                </a:lnTo>
                <a:lnTo>
                  <a:pt x="0" y="3036"/>
                </a:lnTo>
                <a:lnTo>
                  <a:pt x="0" y="3203"/>
                </a:lnTo>
                <a:lnTo>
                  <a:pt x="0" y="4137"/>
                </a:lnTo>
                <a:lnTo>
                  <a:pt x="0" y="5972"/>
                </a:lnTo>
                <a:lnTo>
                  <a:pt x="0" y="7073"/>
                </a:lnTo>
                <a:lnTo>
                  <a:pt x="0" y="14845"/>
                </a:lnTo>
                <a:lnTo>
                  <a:pt x="0" y="14978"/>
                </a:lnTo>
                <a:lnTo>
                  <a:pt x="0" y="15779"/>
                </a:lnTo>
                <a:lnTo>
                  <a:pt x="0" y="15946"/>
                </a:lnTo>
                <a:lnTo>
                  <a:pt x="0" y="23685"/>
                </a:lnTo>
                <a:lnTo>
                  <a:pt x="0" y="24819"/>
                </a:lnTo>
                <a:lnTo>
                  <a:pt x="0" y="26620"/>
                </a:lnTo>
                <a:lnTo>
                  <a:pt x="0" y="27587"/>
                </a:lnTo>
                <a:lnTo>
                  <a:pt x="0" y="27754"/>
                </a:lnTo>
                <a:lnTo>
                  <a:pt x="868" y="28621"/>
                </a:lnTo>
                <a:lnTo>
                  <a:pt x="2135" y="28621"/>
                </a:lnTo>
                <a:lnTo>
                  <a:pt x="2135" y="29722"/>
                </a:lnTo>
                <a:lnTo>
                  <a:pt x="2235" y="30022"/>
                </a:lnTo>
                <a:lnTo>
                  <a:pt x="3036" y="30790"/>
                </a:lnTo>
                <a:lnTo>
                  <a:pt x="2235" y="31557"/>
                </a:lnTo>
                <a:lnTo>
                  <a:pt x="2135" y="31824"/>
                </a:lnTo>
                <a:lnTo>
                  <a:pt x="2135" y="32924"/>
                </a:lnTo>
                <a:lnTo>
                  <a:pt x="868" y="32924"/>
                </a:lnTo>
                <a:lnTo>
                  <a:pt x="0" y="33825"/>
                </a:lnTo>
                <a:lnTo>
                  <a:pt x="0" y="33959"/>
                </a:lnTo>
                <a:lnTo>
                  <a:pt x="0" y="34926"/>
                </a:lnTo>
                <a:lnTo>
                  <a:pt x="0" y="36727"/>
                </a:lnTo>
                <a:lnTo>
                  <a:pt x="0" y="37861"/>
                </a:lnTo>
                <a:lnTo>
                  <a:pt x="0" y="45600"/>
                </a:lnTo>
                <a:lnTo>
                  <a:pt x="0" y="45767"/>
                </a:lnTo>
                <a:lnTo>
                  <a:pt x="0" y="46568"/>
                </a:lnTo>
                <a:lnTo>
                  <a:pt x="0" y="46734"/>
                </a:lnTo>
                <a:lnTo>
                  <a:pt x="0" y="54473"/>
                </a:lnTo>
                <a:lnTo>
                  <a:pt x="0" y="55607"/>
                </a:lnTo>
                <a:lnTo>
                  <a:pt x="0" y="57409"/>
                </a:lnTo>
                <a:lnTo>
                  <a:pt x="0" y="58376"/>
                </a:lnTo>
                <a:lnTo>
                  <a:pt x="0" y="58509"/>
                </a:lnTo>
                <a:lnTo>
                  <a:pt x="868" y="59410"/>
                </a:lnTo>
                <a:lnTo>
                  <a:pt x="2135" y="59410"/>
                </a:lnTo>
                <a:lnTo>
                  <a:pt x="2135" y="60511"/>
                </a:lnTo>
                <a:lnTo>
                  <a:pt x="2235" y="60778"/>
                </a:lnTo>
                <a:lnTo>
                  <a:pt x="3036" y="61545"/>
                </a:lnTo>
                <a:lnTo>
                  <a:pt x="2235" y="62312"/>
                </a:lnTo>
                <a:lnTo>
                  <a:pt x="2135" y="62612"/>
                </a:lnTo>
                <a:lnTo>
                  <a:pt x="2135" y="63713"/>
                </a:lnTo>
                <a:lnTo>
                  <a:pt x="868" y="63713"/>
                </a:lnTo>
                <a:lnTo>
                  <a:pt x="0" y="64580"/>
                </a:lnTo>
                <a:lnTo>
                  <a:pt x="0" y="64747"/>
                </a:lnTo>
                <a:lnTo>
                  <a:pt x="0" y="65715"/>
                </a:lnTo>
                <a:lnTo>
                  <a:pt x="0" y="67516"/>
                </a:lnTo>
                <a:lnTo>
                  <a:pt x="0" y="68650"/>
                </a:lnTo>
                <a:lnTo>
                  <a:pt x="0" y="76389"/>
                </a:lnTo>
                <a:lnTo>
                  <a:pt x="0" y="76556"/>
                </a:lnTo>
                <a:lnTo>
                  <a:pt x="0" y="77356"/>
                </a:lnTo>
                <a:lnTo>
                  <a:pt x="0" y="77490"/>
                </a:lnTo>
                <a:lnTo>
                  <a:pt x="0" y="85262"/>
                </a:lnTo>
                <a:lnTo>
                  <a:pt x="0" y="86363"/>
                </a:lnTo>
                <a:lnTo>
                  <a:pt x="0" y="88197"/>
                </a:lnTo>
                <a:lnTo>
                  <a:pt x="0" y="89131"/>
                </a:lnTo>
                <a:lnTo>
                  <a:pt x="0" y="89298"/>
                </a:lnTo>
                <a:lnTo>
                  <a:pt x="868" y="90199"/>
                </a:lnTo>
                <a:lnTo>
                  <a:pt x="2135" y="90199"/>
                </a:lnTo>
                <a:lnTo>
                  <a:pt x="2135" y="91266"/>
                </a:lnTo>
                <a:lnTo>
                  <a:pt x="2235" y="91566"/>
                </a:lnTo>
                <a:lnTo>
                  <a:pt x="3036" y="92334"/>
                </a:lnTo>
                <a:lnTo>
                  <a:pt x="2235" y="93101"/>
                </a:lnTo>
                <a:lnTo>
                  <a:pt x="2135" y="93368"/>
                </a:lnTo>
                <a:lnTo>
                  <a:pt x="2135" y="94469"/>
                </a:lnTo>
                <a:lnTo>
                  <a:pt x="868" y="94469"/>
                </a:lnTo>
                <a:lnTo>
                  <a:pt x="0" y="95369"/>
                </a:lnTo>
                <a:lnTo>
                  <a:pt x="0" y="95536"/>
                </a:lnTo>
                <a:lnTo>
                  <a:pt x="0" y="96470"/>
                </a:lnTo>
                <a:lnTo>
                  <a:pt x="0" y="98305"/>
                </a:lnTo>
                <a:lnTo>
                  <a:pt x="0" y="99405"/>
                </a:lnTo>
                <a:lnTo>
                  <a:pt x="0" y="107178"/>
                </a:lnTo>
                <a:lnTo>
                  <a:pt x="0" y="107311"/>
                </a:lnTo>
                <a:lnTo>
                  <a:pt x="0" y="108112"/>
                </a:lnTo>
                <a:lnTo>
                  <a:pt x="0" y="108278"/>
                </a:lnTo>
                <a:lnTo>
                  <a:pt x="0" y="116017"/>
                </a:lnTo>
                <a:lnTo>
                  <a:pt x="0" y="117151"/>
                </a:lnTo>
                <a:lnTo>
                  <a:pt x="0" y="118953"/>
                </a:lnTo>
                <a:lnTo>
                  <a:pt x="0" y="119920"/>
                </a:lnTo>
                <a:lnTo>
                  <a:pt x="0" y="120087"/>
                </a:lnTo>
                <a:lnTo>
                  <a:pt x="868" y="120954"/>
                </a:lnTo>
                <a:lnTo>
                  <a:pt x="2135" y="120954"/>
                </a:lnTo>
                <a:lnTo>
                  <a:pt x="2135" y="122055"/>
                </a:lnTo>
                <a:lnTo>
                  <a:pt x="2235" y="122355"/>
                </a:lnTo>
                <a:lnTo>
                  <a:pt x="3036" y="123122"/>
                </a:lnTo>
                <a:lnTo>
                  <a:pt x="3169" y="123122"/>
                </a:lnTo>
                <a:lnTo>
                  <a:pt x="4137" y="123122"/>
                </a:lnTo>
                <a:lnTo>
                  <a:pt x="5938" y="123122"/>
                </a:lnTo>
                <a:lnTo>
                  <a:pt x="7072" y="123122"/>
                </a:lnTo>
                <a:lnTo>
                  <a:pt x="14811" y="123122"/>
                </a:lnTo>
                <a:lnTo>
                  <a:pt x="14978" y="123122"/>
                </a:lnTo>
                <a:lnTo>
                  <a:pt x="15778" y="123122"/>
                </a:lnTo>
                <a:lnTo>
                  <a:pt x="15945" y="123122"/>
                </a:lnTo>
                <a:lnTo>
                  <a:pt x="23684" y="123122"/>
                </a:lnTo>
                <a:lnTo>
                  <a:pt x="23684" y="123122"/>
                </a:lnTo>
                <a:lnTo>
                  <a:pt x="24818" y="123122"/>
                </a:lnTo>
                <a:lnTo>
                  <a:pt x="26620" y="123122"/>
                </a:lnTo>
                <a:lnTo>
                  <a:pt x="27587" y="123122"/>
                </a:lnTo>
                <a:lnTo>
                  <a:pt x="27754" y="123122"/>
                </a:lnTo>
                <a:lnTo>
                  <a:pt x="28521" y="122355"/>
                </a:lnTo>
                <a:lnTo>
                  <a:pt x="28621" y="122055"/>
                </a:lnTo>
                <a:lnTo>
                  <a:pt x="28621" y="120954"/>
                </a:lnTo>
                <a:lnTo>
                  <a:pt x="29889" y="120954"/>
                </a:lnTo>
                <a:lnTo>
                  <a:pt x="30789" y="120087"/>
                </a:lnTo>
                <a:lnTo>
                  <a:pt x="31656" y="120954"/>
                </a:lnTo>
                <a:lnTo>
                  <a:pt x="32924" y="120954"/>
                </a:lnTo>
                <a:lnTo>
                  <a:pt x="32924" y="122055"/>
                </a:lnTo>
                <a:lnTo>
                  <a:pt x="33024" y="122355"/>
                </a:lnTo>
                <a:lnTo>
                  <a:pt x="33825" y="123122"/>
                </a:lnTo>
                <a:lnTo>
                  <a:pt x="33958" y="123122"/>
                </a:lnTo>
                <a:lnTo>
                  <a:pt x="34925" y="123122"/>
                </a:lnTo>
                <a:lnTo>
                  <a:pt x="36727" y="123122"/>
                </a:lnTo>
                <a:lnTo>
                  <a:pt x="37861" y="123122"/>
                </a:lnTo>
                <a:lnTo>
                  <a:pt x="45600" y="123122"/>
                </a:lnTo>
                <a:lnTo>
                  <a:pt x="45767" y="123122"/>
                </a:lnTo>
                <a:lnTo>
                  <a:pt x="46567" y="123122"/>
                </a:lnTo>
                <a:lnTo>
                  <a:pt x="46734" y="123122"/>
                </a:lnTo>
                <a:lnTo>
                  <a:pt x="54473" y="123122"/>
                </a:lnTo>
                <a:lnTo>
                  <a:pt x="55607" y="123122"/>
                </a:lnTo>
                <a:lnTo>
                  <a:pt x="57408" y="123122"/>
                </a:lnTo>
                <a:lnTo>
                  <a:pt x="58376" y="123122"/>
                </a:lnTo>
                <a:lnTo>
                  <a:pt x="58542" y="123122"/>
                </a:lnTo>
                <a:lnTo>
                  <a:pt x="59310" y="122355"/>
                </a:lnTo>
                <a:lnTo>
                  <a:pt x="59410" y="122055"/>
                </a:lnTo>
                <a:lnTo>
                  <a:pt x="59410" y="120954"/>
                </a:lnTo>
                <a:lnTo>
                  <a:pt x="60677" y="120954"/>
                </a:lnTo>
                <a:lnTo>
                  <a:pt x="61578" y="120087"/>
                </a:lnTo>
                <a:lnTo>
                  <a:pt x="62445" y="120954"/>
                </a:lnTo>
                <a:lnTo>
                  <a:pt x="63713" y="120954"/>
                </a:lnTo>
                <a:lnTo>
                  <a:pt x="63713" y="122055"/>
                </a:lnTo>
                <a:lnTo>
                  <a:pt x="63813" y="122355"/>
                </a:lnTo>
                <a:lnTo>
                  <a:pt x="64613" y="123122"/>
                </a:lnTo>
                <a:lnTo>
                  <a:pt x="64747" y="123122"/>
                </a:lnTo>
                <a:lnTo>
                  <a:pt x="65714" y="123122"/>
                </a:lnTo>
                <a:lnTo>
                  <a:pt x="67515" y="123122"/>
                </a:lnTo>
                <a:lnTo>
                  <a:pt x="68650" y="123122"/>
                </a:lnTo>
                <a:lnTo>
                  <a:pt x="76388" y="123122"/>
                </a:lnTo>
                <a:lnTo>
                  <a:pt x="76555" y="123122"/>
                </a:lnTo>
                <a:lnTo>
                  <a:pt x="77356" y="123122"/>
                </a:lnTo>
                <a:lnTo>
                  <a:pt x="77523" y="123122"/>
                </a:lnTo>
                <a:lnTo>
                  <a:pt x="85261" y="123122"/>
                </a:lnTo>
                <a:lnTo>
                  <a:pt x="86362" y="123122"/>
                </a:lnTo>
                <a:lnTo>
                  <a:pt x="88197" y="123122"/>
                </a:lnTo>
                <a:lnTo>
                  <a:pt x="89131" y="123122"/>
                </a:lnTo>
                <a:lnTo>
                  <a:pt x="89298" y="123122"/>
                </a:lnTo>
                <a:lnTo>
                  <a:pt x="90065" y="122355"/>
                </a:lnTo>
                <a:lnTo>
                  <a:pt x="90198" y="122055"/>
                </a:lnTo>
                <a:lnTo>
                  <a:pt x="90198" y="120954"/>
                </a:lnTo>
                <a:lnTo>
                  <a:pt x="91466" y="120954"/>
                </a:lnTo>
                <a:lnTo>
                  <a:pt x="92333" y="120087"/>
                </a:lnTo>
                <a:lnTo>
                  <a:pt x="93234" y="120954"/>
                </a:lnTo>
                <a:lnTo>
                  <a:pt x="94501" y="120954"/>
                </a:lnTo>
                <a:lnTo>
                  <a:pt x="94501" y="122055"/>
                </a:lnTo>
                <a:lnTo>
                  <a:pt x="94601" y="122355"/>
                </a:lnTo>
                <a:lnTo>
                  <a:pt x="95369" y="123122"/>
                </a:lnTo>
                <a:lnTo>
                  <a:pt x="95535" y="123122"/>
                </a:lnTo>
                <a:lnTo>
                  <a:pt x="96503" y="123122"/>
                </a:lnTo>
                <a:lnTo>
                  <a:pt x="98304" y="123122"/>
                </a:lnTo>
                <a:lnTo>
                  <a:pt x="99438" y="123122"/>
                </a:lnTo>
                <a:lnTo>
                  <a:pt x="107177" y="123122"/>
                </a:lnTo>
                <a:lnTo>
                  <a:pt x="107344" y="123122"/>
                </a:lnTo>
                <a:lnTo>
                  <a:pt x="108111" y="123122"/>
                </a:lnTo>
                <a:lnTo>
                  <a:pt x="108278" y="123122"/>
                </a:lnTo>
                <a:lnTo>
                  <a:pt x="116050" y="123122"/>
                </a:lnTo>
                <a:lnTo>
                  <a:pt x="117151" y="123122"/>
                </a:lnTo>
                <a:lnTo>
                  <a:pt x="118985" y="123122"/>
                </a:lnTo>
                <a:lnTo>
                  <a:pt x="119919" y="123122"/>
                </a:lnTo>
                <a:lnTo>
                  <a:pt x="120086" y="123122"/>
                </a:lnTo>
                <a:lnTo>
                  <a:pt x="120853" y="122355"/>
                </a:lnTo>
                <a:lnTo>
                  <a:pt x="120987" y="122055"/>
                </a:lnTo>
                <a:lnTo>
                  <a:pt x="120987" y="120954"/>
                </a:lnTo>
                <a:lnTo>
                  <a:pt x="122221" y="120954"/>
                </a:lnTo>
                <a:lnTo>
                  <a:pt x="123122" y="120087"/>
                </a:lnTo>
                <a:lnTo>
                  <a:pt x="124022" y="120954"/>
                </a:lnTo>
                <a:lnTo>
                  <a:pt x="125257" y="120954"/>
                </a:lnTo>
                <a:lnTo>
                  <a:pt x="125257" y="122055"/>
                </a:lnTo>
                <a:lnTo>
                  <a:pt x="125390" y="122355"/>
                </a:lnTo>
                <a:lnTo>
                  <a:pt x="126157" y="123122"/>
                </a:lnTo>
                <a:lnTo>
                  <a:pt x="126324" y="123122"/>
                </a:lnTo>
                <a:lnTo>
                  <a:pt x="127291" y="123122"/>
                </a:lnTo>
                <a:lnTo>
                  <a:pt x="129093" y="123122"/>
                </a:lnTo>
                <a:lnTo>
                  <a:pt x="130193" y="123122"/>
                </a:lnTo>
                <a:lnTo>
                  <a:pt x="137966" y="123122"/>
                </a:lnTo>
                <a:lnTo>
                  <a:pt x="138132" y="123122"/>
                </a:lnTo>
                <a:lnTo>
                  <a:pt x="138900" y="123122"/>
                </a:lnTo>
                <a:lnTo>
                  <a:pt x="139066" y="123122"/>
                </a:lnTo>
                <a:lnTo>
                  <a:pt x="146839" y="123122"/>
                </a:lnTo>
                <a:lnTo>
                  <a:pt x="147939" y="123122"/>
                </a:lnTo>
                <a:lnTo>
                  <a:pt x="149741" y="123122"/>
                </a:lnTo>
                <a:lnTo>
                  <a:pt x="150708" y="123122"/>
                </a:lnTo>
                <a:lnTo>
                  <a:pt x="150875" y="123122"/>
                </a:lnTo>
                <a:lnTo>
                  <a:pt x="151642" y="122355"/>
                </a:lnTo>
                <a:lnTo>
                  <a:pt x="151776" y="122055"/>
                </a:lnTo>
                <a:lnTo>
                  <a:pt x="151776" y="120954"/>
                </a:lnTo>
                <a:lnTo>
                  <a:pt x="153010" y="120954"/>
                </a:lnTo>
                <a:lnTo>
                  <a:pt x="153910" y="120087"/>
                </a:lnTo>
                <a:lnTo>
                  <a:pt x="154778" y="120954"/>
                </a:lnTo>
                <a:lnTo>
                  <a:pt x="156112" y="120954"/>
                </a:lnTo>
                <a:lnTo>
                  <a:pt x="156112" y="122055"/>
                </a:lnTo>
                <a:lnTo>
                  <a:pt x="156212" y="122355"/>
                </a:lnTo>
                <a:lnTo>
                  <a:pt x="156979" y="123122"/>
                </a:lnTo>
                <a:lnTo>
                  <a:pt x="157146" y="123122"/>
                </a:lnTo>
                <a:lnTo>
                  <a:pt x="158113" y="123122"/>
                </a:lnTo>
                <a:lnTo>
                  <a:pt x="159915" y="123122"/>
                </a:lnTo>
                <a:lnTo>
                  <a:pt x="161049" y="123122"/>
                </a:lnTo>
                <a:lnTo>
                  <a:pt x="168788" y="123122"/>
                </a:lnTo>
                <a:lnTo>
                  <a:pt x="168954" y="123122"/>
                </a:lnTo>
                <a:lnTo>
                  <a:pt x="169722" y="123122"/>
                </a:lnTo>
                <a:lnTo>
                  <a:pt x="169888" y="123122"/>
                </a:lnTo>
                <a:lnTo>
                  <a:pt x="177661" y="123122"/>
                </a:lnTo>
                <a:lnTo>
                  <a:pt x="178761" y="123122"/>
                </a:lnTo>
                <a:lnTo>
                  <a:pt x="180596" y="123122"/>
                </a:lnTo>
                <a:lnTo>
                  <a:pt x="181530" y="123122"/>
                </a:lnTo>
                <a:lnTo>
                  <a:pt x="181697" y="123122"/>
                </a:lnTo>
                <a:lnTo>
                  <a:pt x="182464" y="122355"/>
                </a:lnTo>
                <a:lnTo>
                  <a:pt x="182598" y="122055"/>
                </a:lnTo>
                <a:lnTo>
                  <a:pt x="182598" y="120954"/>
                </a:lnTo>
                <a:lnTo>
                  <a:pt x="183832" y="120954"/>
                </a:lnTo>
                <a:lnTo>
                  <a:pt x="184732" y="120087"/>
                </a:lnTo>
                <a:lnTo>
                  <a:pt x="185633" y="120954"/>
                </a:lnTo>
                <a:lnTo>
                  <a:pt x="186867" y="120954"/>
                </a:lnTo>
                <a:lnTo>
                  <a:pt x="186867" y="122055"/>
                </a:lnTo>
                <a:lnTo>
                  <a:pt x="187001" y="122355"/>
                </a:lnTo>
                <a:lnTo>
                  <a:pt x="187768" y="123122"/>
                </a:lnTo>
                <a:lnTo>
                  <a:pt x="187935" y="123122"/>
                </a:lnTo>
                <a:lnTo>
                  <a:pt x="188869" y="123122"/>
                </a:lnTo>
                <a:lnTo>
                  <a:pt x="190703" y="123122"/>
                </a:lnTo>
                <a:lnTo>
                  <a:pt x="191804" y="123122"/>
                </a:lnTo>
                <a:lnTo>
                  <a:pt x="199576" y="123122"/>
                </a:lnTo>
                <a:lnTo>
                  <a:pt x="199743" y="123122"/>
                </a:lnTo>
                <a:lnTo>
                  <a:pt x="200510" y="123122"/>
                </a:lnTo>
                <a:lnTo>
                  <a:pt x="200677" y="123122"/>
                </a:lnTo>
                <a:lnTo>
                  <a:pt x="208449" y="123122"/>
                </a:lnTo>
                <a:lnTo>
                  <a:pt x="209550" y="123122"/>
                </a:lnTo>
                <a:lnTo>
                  <a:pt x="211351" y="123122"/>
                </a:lnTo>
                <a:lnTo>
                  <a:pt x="212319" y="123122"/>
                </a:lnTo>
                <a:lnTo>
                  <a:pt x="212486" y="123122"/>
                </a:lnTo>
                <a:lnTo>
                  <a:pt x="213253" y="122355"/>
                </a:lnTo>
                <a:lnTo>
                  <a:pt x="213386" y="122055"/>
                </a:lnTo>
                <a:lnTo>
                  <a:pt x="213386" y="120954"/>
                </a:lnTo>
                <a:lnTo>
                  <a:pt x="214620" y="120954"/>
                </a:lnTo>
                <a:lnTo>
                  <a:pt x="215521" y="120087"/>
                </a:lnTo>
                <a:lnTo>
                  <a:pt x="216388" y="120954"/>
                </a:lnTo>
                <a:lnTo>
                  <a:pt x="217656" y="120954"/>
                </a:lnTo>
                <a:lnTo>
                  <a:pt x="217656" y="122055"/>
                </a:lnTo>
                <a:lnTo>
                  <a:pt x="217789" y="122355"/>
                </a:lnTo>
                <a:lnTo>
                  <a:pt x="218557" y="123122"/>
                </a:lnTo>
                <a:lnTo>
                  <a:pt x="218723" y="123122"/>
                </a:lnTo>
                <a:lnTo>
                  <a:pt x="219657" y="123122"/>
                </a:lnTo>
                <a:lnTo>
                  <a:pt x="221492" y="123122"/>
                </a:lnTo>
                <a:lnTo>
                  <a:pt x="222593" y="123122"/>
                </a:lnTo>
                <a:lnTo>
                  <a:pt x="222593" y="123122"/>
                </a:lnTo>
                <a:lnTo>
                  <a:pt x="230365" y="123122"/>
                </a:lnTo>
                <a:lnTo>
                  <a:pt x="230498" y="123122"/>
                </a:lnTo>
                <a:lnTo>
                  <a:pt x="231299" y="123122"/>
                </a:lnTo>
                <a:lnTo>
                  <a:pt x="231466" y="123122"/>
                </a:lnTo>
                <a:lnTo>
                  <a:pt x="239205" y="123122"/>
                </a:lnTo>
                <a:lnTo>
                  <a:pt x="240339" y="123122"/>
                </a:lnTo>
                <a:lnTo>
                  <a:pt x="242140" y="123122"/>
                </a:lnTo>
                <a:lnTo>
                  <a:pt x="243107" y="123122"/>
                </a:lnTo>
                <a:lnTo>
                  <a:pt x="243274" y="123122"/>
                </a:lnTo>
                <a:lnTo>
                  <a:pt x="244041" y="122355"/>
                </a:lnTo>
                <a:lnTo>
                  <a:pt x="244142" y="122055"/>
                </a:lnTo>
                <a:lnTo>
                  <a:pt x="244142" y="120954"/>
                </a:lnTo>
                <a:lnTo>
                  <a:pt x="245409" y="120954"/>
                </a:lnTo>
                <a:lnTo>
                  <a:pt x="246310" y="120087"/>
                </a:lnTo>
                <a:lnTo>
                  <a:pt x="246310" y="119920"/>
                </a:lnTo>
                <a:lnTo>
                  <a:pt x="246310" y="118953"/>
                </a:lnTo>
                <a:lnTo>
                  <a:pt x="246310" y="117151"/>
                </a:lnTo>
                <a:lnTo>
                  <a:pt x="246310" y="116017"/>
                </a:lnTo>
                <a:lnTo>
                  <a:pt x="246310" y="108278"/>
                </a:lnTo>
                <a:lnTo>
                  <a:pt x="246310" y="108112"/>
                </a:lnTo>
                <a:lnTo>
                  <a:pt x="246310" y="107311"/>
                </a:lnTo>
                <a:lnTo>
                  <a:pt x="246310" y="107178"/>
                </a:lnTo>
                <a:lnTo>
                  <a:pt x="246310" y="99405"/>
                </a:lnTo>
                <a:lnTo>
                  <a:pt x="246310" y="98305"/>
                </a:lnTo>
                <a:lnTo>
                  <a:pt x="246310" y="96470"/>
                </a:lnTo>
                <a:lnTo>
                  <a:pt x="246310" y="95536"/>
                </a:lnTo>
                <a:lnTo>
                  <a:pt x="246310" y="95369"/>
                </a:lnTo>
                <a:lnTo>
                  <a:pt x="245409" y="94469"/>
                </a:lnTo>
                <a:lnTo>
                  <a:pt x="244142" y="94469"/>
                </a:lnTo>
                <a:lnTo>
                  <a:pt x="244142" y="93368"/>
                </a:lnTo>
                <a:lnTo>
                  <a:pt x="244041" y="93101"/>
                </a:lnTo>
                <a:lnTo>
                  <a:pt x="243274" y="92334"/>
                </a:lnTo>
                <a:lnTo>
                  <a:pt x="244041" y="91566"/>
                </a:lnTo>
                <a:lnTo>
                  <a:pt x="244142" y="91266"/>
                </a:lnTo>
                <a:lnTo>
                  <a:pt x="244142" y="90199"/>
                </a:lnTo>
                <a:lnTo>
                  <a:pt x="245409" y="90199"/>
                </a:lnTo>
                <a:lnTo>
                  <a:pt x="246310" y="89298"/>
                </a:lnTo>
                <a:lnTo>
                  <a:pt x="246310" y="89131"/>
                </a:lnTo>
                <a:lnTo>
                  <a:pt x="246310" y="88197"/>
                </a:lnTo>
                <a:lnTo>
                  <a:pt x="246310" y="86363"/>
                </a:lnTo>
                <a:lnTo>
                  <a:pt x="246310" y="85262"/>
                </a:lnTo>
                <a:lnTo>
                  <a:pt x="246310" y="77490"/>
                </a:lnTo>
                <a:lnTo>
                  <a:pt x="246310" y="77323"/>
                </a:lnTo>
                <a:lnTo>
                  <a:pt x="246310" y="76556"/>
                </a:lnTo>
                <a:lnTo>
                  <a:pt x="246310" y="76389"/>
                </a:lnTo>
                <a:lnTo>
                  <a:pt x="246310" y="68617"/>
                </a:lnTo>
                <a:lnTo>
                  <a:pt x="246310" y="67516"/>
                </a:lnTo>
                <a:lnTo>
                  <a:pt x="246310" y="65715"/>
                </a:lnTo>
                <a:lnTo>
                  <a:pt x="246310" y="64747"/>
                </a:lnTo>
                <a:lnTo>
                  <a:pt x="246310" y="64580"/>
                </a:lnTo>
                <a:lnTo>
                  <a:pt x="245409" y="63713"/>
                </a:lnTo>
                <a:lnTo>
                  <a:pt x="244142" y="63713"/>
                </a:lnTo>
                <a:lnTo>
                  <a:pt x="244142" y="62612"/>
                </a:lnTo>
                <a:lnTo>
                  <a:pt x="244041" y="62312"/>
                </a:lnTo>
                <a:lnTo>
                  <a:pt x="243274" y="61545"/>
                </a:lnTo>
                <a:lnTo>
                  <a:pt x="244041" y="60778"/>
                </a:lnTo>
                <a:lnTo>
                  <a:pt x="244142" y="60511"/>
                </a:lnTo>
                <a:lnTo>
                  <a:pt x="244142" y="59410"/>
                </a:lnTo>
                <a:lnTo>
                  <a:pt x="245409" y="59410"/>
                </a:lnTo>
                <a:lnTo>
                  <a:pt x="246310" y="58509"/>
                </a:lnTo>
                <a:lnTo>
                  <a:pt x="246310" y="58376"/>
                </a:lnTo>
                <a:lnTo>
                  <a:pt x="246310" y="57409"/>
                </a:lnTo>
                <a:lnTo>
                  <a:pt x="246310" y="55607"/>
                </a:lnTo>
                <a:lnTo>
                  <a:pt x="246310" y="54473"/>
                </a:lnTo>
                <a:lnTo>
                  <a:pt x="246310" y="46734"/>
                </a:lnTo>
                <a:lnTo>
                  <a:pt x="246310" y="46568"/>
                </a:lnTo>
                <a:lnTo>
                  <a:pt x="246310" y="45800"/>
                </a:lnTo>
                <a:lnTo>
                  <a:pt x="246310" y="45634"/>
                </a:lnTo>
                <a:lnTo>
                  <a:pt x="246310" y="37861"/>
                </a:lnTo>
                <a:lnTo>
                  <a:pt x="246310" y="36761"/>
                </a:lnTo>
                <a:lnTo>
                  <a:pt x="246310" y="34926"/>
                </a:lnTo>
                <a:lnTo>
                  <a:pt x="246310" y="33992"/>
                </a:lnTo>
                <a:lnTo>
                  <a:pt x="246310" y="33825"/>
                </a:lnTo>
                <a:lnTo>
                  <a:pt x="245409" y="32924"/>
                </a:lnTo>
                <a:lnTo>
                  <a:pt x="244142" y="32924"/>
                </a:lnTo>
                <a:lnTo>
                  <a:pt x="244142" y="31824"/>
                </a:lnTo>
                <a:lnTo>
                  <a:pt x="244041" y="31557"/>
                </a:lnTo>
                <a:lnTo>
                  <a:pt x="243274" y="30790"/>
                </a:lnTo>
                <a:lnTo>
                  <a:pt x="244041" y="30022"/>
                </a:lnTo>
                <a:lnTo>
                  <a:pt x="244142" y="29722"/>
                </a:lnTo>
                <a:lnTo>
                  <a:pt x="244142" y="28655"/>
                </a:lnTo>
                <a:lnTo>
                  <a:pt x="245409" y="28655"/>
                </a:lnTo>
                <a:lnTo>
                  <a:pt x="246310" y="27754"/>
                </a:lnTo>
                <a:lnTo>
                  <a:pt x="246310" y="27587"/>
                </a:lnTo>
                <a:lnTo>
                  <a:pt x="246310" y="26620"/>
                </a:lnTo>
                <a:lnTo>
                  <a:pt x="246310" y="24819"/>
                </a:lnTo>
                <a:lnTo>
                  <a:pt x="246310" y="23718"/>
                </a:lnTo>
                <a:lnTo>
                  <a:pt x="246310" y="15946"/>
                </a:lnTo>
                <a:lnTo>
                  <a:pt x="246310" y="15779"/>
                </a:lnTo>
                <a:lnTo>
                  <a:pt x="246310" y="15012"/>
                </a:lnTo>
                <a:lnTo>
                  <a:pt x="246310" y="14845"/>
                </a:lnTo>
                <a:lnTo>
                  <a:pt x="246310" y="7073"/>
                </a:lnTo>
                <a:lnTo>
                  <a:pt x="246310" y="5972"/>
                </a:lnTo>
                <a:lnTo>
                  <a:pt x="246310" y="4137"/>
                </a:lnTo>
                <a:lnTo>
                  <a:pt x="246310" y="3203"/>
                </a:lnTo>
                <a:lnTo>
                  <a:pt x="246310" y="3036"/>
                </a:lnTo>
                <a:close/>
                <a:moveTo>
                  <a:pt x="242574" y="401"/>
                </a:moveTo>
                <a:lnTo>
                  <a:pt x="243374" y="1202"/>
                </a:lnTo>
                <a:lnTo>
                  <a:pt x="243374" y="2503"/>
                </a:lnTo>
                <a:lnTo>
                  <a:pt x="242107" y="3804"/>
                </a:lnTo>
                <a:lnTo>
                  <a:pt x="242107" y="1735"/>
                </a:lnTo>
                <a:lnTo>
                  <a:pt x="240739" y="401"/>
                </a:lnTo>
                <a:lnTo>
                  <a:pt x="242574" y="401"/>
                </a:lnTo>
                <a:close/>
                <a:moveTo>
                  <a:pt x="239338" y="6439"/>
                </a:moveTo>
                <a:lnTo>
                  <a:pt x="234635" y="6439"/>
                </a:lnTo>
                <a:lnTo>
                  <a:pt x="231332" y="3103"/>
                </a:lnTo>
                <a:lnTo>
                  <a:pt x="231332" y="935"/>
                </a:lnTo>
                <a:lnTo>
                  <a:pt x="235269" y="4904"/>
                </a:lnTo>
                <a:lnTo>
                  <a:pt x="240873" y="4904"/>
                </a:lnTo>
                <a:close/>
                <a:moveTo>
                  <a:pt x="239338" y="37228"/>
                </a:moveTo>
                <a:lnTo>
                  <a:pt x="234635" y="37228"/>
                </a:lnTo>
                <a:lnTo>
                  <a:pt x="231332" y="33892"/>
                </a:lnTo>
                <a:lnTo>
                  <a:pt x="231332" y="31757"/>
                </a:lnTo>
                <a:lnTo>
                  <a:pt x="235269" y="35693"/>
                </a:lnTo>
                <a:lnTo>
                  <a:pt x="240873" y="35693"/>
                </a:lnTo>
                <a:close/>
                <a:moveTo>
                  <a:pt x="239205" y="42932"/>
                </a:moveTo>
                <a:lnTo>
                  <a:pt x="242073" y="45800"/>
                </a:lnTo>
                <a:lnTo>
                  <a:pt x="239705" y="45800"/>
                </a:lnTo>
                <a:lnTo>
                  <a:pt x="237437" y="43499"/>
                </a:lnTo>
                <a:lnTo>
                  <a:pt x="237437" y="40230"/>
                </a:lnTo>
                <a:lnTo>
                  <a:pt x="239105" y="38562"/>
                </a:lnTo>
                <a:lnTo>
                  <a:pt x="239105" y="42631"/>
                </a:lnTo>
                <a:close/>
                <a:moveTo>
                  <a:pt x="239338" y="68016"/>
                </a:moveTo>
                <a:lnTo>
                  <a:pt x="234635" y="68016"/>
                </a:lnTo>
                <a:lnTo>
                  <a:pt x="231332" y="64714"/>
                </a:lnTo>
                <a:lnTo>
                  <a:pt x="231332" y="62546"/>
                </a:lnTo>
                <a:lnTo>
                  <a:pt x="235269" y="66482"/>
                </a:lnTo>
                <a:lnTo>
                  <a:pt x="240873" y="66482"/>
                </a:lnTo>
                <a:close/>
                <a:moveTo>
                  <a:pt x="239338" y="98805"/>
                </a:moveTo>
                <a:lnTo>
                  <a:pt x="234635" y="98805"/>
                </a:lnTo>
                <a:lnTo>
                  <a:pt x="231332" y="95503"/>
                </a:lnTo>
                <a:lnTo>
                  <a:pt x="231332" y="93334"/>
                </a:lnTo>
                <a:lnTo>
                  <a:pt x="235269" y="97271"/>
                </a:lnTo>
                <a:lnTo>
                  <a:pt x="240873" y="97271"/>
                </a:lnTo>
                <a:close/>
                <a:moveTo>
                  <a:pt x="239205" y="104509"/>
                </a:moveTo>
                <a:lnTo>
                  <a:pt x="242073" y="107378"/>
                </a:lnTo>
                <a:lnTo>
                  <a:pt x="239705" y="107378"/>
                </a:lnTo>
                <a:lnTo>
                  <a:pt x="237437" y="105076"/>
                </a:lnTo>
                <a:lnTo>
                  <a:pt x="237437" y="101840"/>
                </a:lnTo>
                <a:lnTo>
                  <a:pt x="239105" y="100139"/>
                </a:lnTo>
                <a:lnTo>
                  <a:pt x="239105" y="104209"/>
                </a:lnTo>
                <a:close/>
                <a:moveTo>
                  <a:pt x="239105" y="115384"/>
                </a:moveTo>
                <a:lnTo>
                  <a:pt x="237437" y="113716"/>
                </a:lnTo>
                <a:lnTo>
                  <a:pt x="237437" y="110447"/>
                </a:lnTo>
                <a:lnTo>
                  <a:pt x="239705" y="108145"/>
                </a:lnTo>
                <a:lnTo>
                  <a:pt x="242073" y="108145"/>
                </a:lnTo>
                <a:lnTo>
                  <a:pt x="239105" y="111147"/>
                </a:lnTo>
                <a:lnTo>
                  <a:pt x="239105" y="115384"/>
                </a:lnTo>
                <a:close/>
                <a:moveTo>
                  <a:pt x="220425" y="117685"/>
                </a:moveTo>
                <a:lnTo>
                  <a:pt x="220425" y="112114"/>
                </a:lnTo>
                <a:lnTo>
                  <a:pt x="216488" y="108178"/>
                </a:lnTo>
                <a:lnTo>
                  <a:pt x="218657" y="108178"/>
                </a:lnTo>
                <a:lnTo>
                  <a:pt x="221959" y="111481"/>
                </a:lnTo>
                <a:lnTo>
                  <a:pt x="221959" y="116151"/>
                </a:lnTo>
                <a:close/>
                <a:moveTo>
                  <a:pt x="210618" y="117685"/>
                </a:moveTo>
                <a:lnTo>
                  <a:pt x="209083" y="116184"/>
                </a:lnTo>
                <a:lnTo>
                  <a:pt x="209083" y="111481"/>
                </a:lnTo>
                <a:lnTo>
                  <a:pt x="212419" y="108178"/>
                </a:lnTo>
                <a:lnTo>
                  <a:pt x="214587" y="108178"/>
                </a:lnTo>
                <a:lnTo>
                  <a:pt x="210618" y="112114"/>
                </a:lnTo>
                <a:lnTo>
                  <a:pt x="210618" y="117685"/>
                </a:lnTo>
                <a:close/>
                <a:moveTo>
                  <a:pt x="189636" y="117685"/>
                </a:moveTo>
                <a:lnTo>
                  <a:pt x="189636" y="112114"/>
                </a:lnTo>
                <a:lnTo>
                  <a:pt x="185700" y="108178"/>
                </a:lnTo>
                <a:lnTo>
                  <a:pt x="187868" y="108178"/>
                </a:lnTo>
                <a:lnTo>
                  <a:pt x="191170" y="111481"/>
                </a:lnTo>
                <a:lnTo>
                  <a:pt x="191170" y="116151"/>
                </a:lnTo>
                <a:close/>
                <a:moveTo>
                  <a:pt x="179829" y="117685"/>
                </a:moveTo>
                <a:lnTo>
                  <a:pt x="178294" y="116184"/>
                </a:lnTo>
                <a:lnTo>
                  <a:pt x="178294" y="111481"/>
                </a:lnTo>
                <a:lnTo>
                  <a:pt x="181630" y="108178"/>
                </a:lnTo>
                <a:lnTo>
                  <a:pt x="183798" y="108178"/>
                </a:lnTo>
                <a:lnTo>
                  <a:pt x="179829" y="112114"/>
                </a:lnTo>
                <a:lnTo>
                  <a:pt x="179829" y="117685"/>
                </a:lnTo>
                <a:close/>
                <a:moveTo>
                  <a:pt x="158847" y="117685"/>
                </a:moveTo>
                <a:lnTo>
                  <a:pt x="158847" y="112114"/>
                </a:lnTo>
                <a:lnTo>
                  <a:pt x="154911" y="108178"/>
                </a:lnTo>
                <a:lnTo>
                  <a:pt x="157079" y="108178"/>
                </a:lnTo>
                <a:lnTo>
                  <a:pt x="160382" y="111481"/>
                </a:lnTo>
                <a:lnTo>
                  <a:pt x="160382" y="116151"/>
                </a:lnTo>
                <a:close/>
                <a:moveTo>
                  <a:pt x="149040" y="117685"/>
                </a:moveTo>
                <a:lnTo>
                  <a:pt x="147506" y="116184"/>
                </a:lnTo>
                <a:lnTo>
                  <a:pt x="147506" y="111481"/>
                </a:lnTo>
                <a:lnTo>
                  <a:pt x="150842" y="108178"/>
                </a:lnTo>
                <a:lnTo>
                  <a:pt x="152976" y="108178"/>
                </a:lnTo>
                <a:lnTo>
                  <a:pt x="149040" y="112114"/>
                </a:lnTo>
                <a:lnTo>
                  <a:pt x="149040" y="117685"/>
                </a:lnTo>
                <a:close/>
                <a:moveTo>
                  <a:pt x="128059" y="117685"/>
                </a:moveTo>
                <a:lnTo>
                  <a:pt x="128059" y="112114"/>
                </a:lnTo>
                <a:lnTo>
                  <a:pt x="124122" y="108178"/>
                </a:lnTo>
                <a:lnTo>
                  <a:pt x="126291" y="108178"/>
                </a:lnTo>
                <a:lnTo>
                  <a:pt x="129593" y="111481"/>
                </a:lnTo>
                <a:lnTo>
                  <a:pt x="129593" y="116151"/>
                </a:lnTo>
                <a:close/>
                <a:moveTo>
                  <a:pt x="118252" y="117685"/>
                </a:moveTo>
                <a:lnTo>
                  <a:pt x="116717" y="116184"/>
                </a:lnTo>
                <a:lnTo>
                  <a:pt x="116717" y="111481"/>
                </a:lnTo>
                <a:lnTo>
                  <a:pt x="120053" y="108178"/>
                </a:lnTo>
                <a:lnTo>
                  <a:pt x="122188" y="108178"/>
                </a:lnTo>
                <a:lnTo>
                  <a:pt x="118252" y="112114"/>
                </a:lnTo>
                <a:close/>
                <a:moveTo>
                  <a:pt x="97270" y="117685"/>
                </a:moveTo>
                <a:lnTo>
                  <a:pt x="97270" y="112114"/>
                </a:lnTo>
                <a:lnTo>
                  <a:pt x="93334" y="108178"/>
                </a:lnTo>
                <a:lnTo>
                  <a:pt x="95469" y="108178"/>
                </a:lnTo>
                <a:lnTo>
                  <a:pt x="98804" y="111481"/>
                </a:lnTo>
                <a:lnTo>
                  <a:pt x="98804" y="116151"/>
                </a:lnTo>
                <a:close/>
                <a:moveTo>
                  <a:pt x="87463" y="117685"/>
                </a:moveTo>
                <a:lnTo>
                  <a:pt x="85929" y="116184"/>
                </a:lnTo>
                <a:lnTo>
                  <a:pt x="85929" y="111481"/>
                </a:lnTo>
                <a:lnTo>
                  <a:pt x="89231" y="108178"/>
                </a:lnTo>
                <a:lnTo>
                  <a:pt x="91399" y="108178"/>
                </a:lnTo>
                <a:lnTo>
                  <a:pt x="87463" y="112114"/>
                </a:lnTo>
                <a:close/>
                <a:moveTo>
                  <a:pt x="66481" y="117685"/>
                </a:moveTo>
                <a:lnTo>
                  <a:pt x="66481" y="112114"/>
                </a:lnTo>
                <a:lnTo>
                  <a:pt x="62545" y="108178"/>
                </a:lnTo>
                <a:lnTo>
                  <a:pt x="64680" y="108178"/>
                </a:lnTo>
                <a:lnTo>
                  <a:pt x="68016" y="111481"/>
                </a:lnTo>
                <a:lnTo>
                  <a:pt x="68016" y="116151"/>
                </a:lnTo>
                <a:close/>
                <a:moveTo>
                  <a:pt x="56674" y="117685"/>
                </a:moveTo>
                <a:lnTo>
                  <a:pt x="55140" y="116184"/>
                </a:lnTo>
                <a:lnTo>
                  <a:pt x="55140" y="111481"/>
                </a:lnTo>
                <a:lnTo>
                  <a:pt x="58442" y="108178"/>
                </a:lnTo>
                <a:lnTo>
                  <a:pt x="60610" y="108178"/>
                </a:lnTo>
                <a:lnTo>
                  <a:pt x="56674" y="112114"/>
                </a:lnTo>
                <a:close/>
                <a:moveTo>
                  <a:pt x="35693" y="117685"/>
                </a:moveTo>
                <a:lnTo>
                  <a:pt x="35693" y="112114"/>
                </a:lnTo>
                <a:lnTo>
                  <a:pt x="31723" y="108178"/>
                </a:lnTo>
                <a:lnTo>
                  <a:pt x="33891" y="108178"/>
                </a:lnTo>
                <a:lnTo>
                  <a:pt x="37227" y="111481"/>
                </a:lnTo>
                <a:lnTo>
                  <a:pt x="37227" y="116151"/>
                </a:lnTo>
                <a:close/>
                <a:moveTo>
                  <a:pt x="25886" y="117685"/>
                </a:moveTo>
                <a:lnTo>
                  <a:pt x="24351" y="116184"/>
                </a:lnTo>
                <a:lnTo>
                  <a:pt x="24351" y="111481"/>
                </a:lnTo>
                <a:lnTo>
                  <a:pt x="27654" y="108178"/>
                </a:lnTo>
                <a:lnTo>
                  <a:pt x="29822" y="108178"/>
                </a:lnTo>
                <a:lnTo>
                  <a:pt x="25886" y="112114"/>
                </a:lnTo>
                <a:lnTo>
                  <a:pt x="25886" y="117685"/>
                </a:lnTo>
                <a:close/>
                <a:moveTo>
                  <a:pt x="6972" y="85929"/>
                </a:moveTo>
                <a:lnTo>
                  <a:pt x="11675" y="85929"/>
                </a:lnTo>
                <a:lnTo>
                  <a:pt x="14978" y="89265"/>
                </a:lnTo>
                <a:lnTo>
                  <a:pt x="14978" y="91400"/>
                </a:lnTo>
                <a:lnTo>
                  <a:pt x="11042" y="87464"/>
                </a:lnTo>
                <a:lnTo>
                  <a:pt x="5438" y="87464"/>
                </a:lnTo>
                <a:close/>
                <a:moveTo>
                  <a:pt x="7106" y="80258"/>
                </a:moveTo>
                <a:lnTo>
                  <a:pt x="4237" y="77356"/>
                </a:lnTo>
                <a:lnTo>
                  <a:pt x="6605" y="77356"/>
                </a:lnTo>
                <a:lnTo>
                  <a:pt x="8873" y="79658"/>
                </a:lnTo>
                <a:lnTo>
                  <a:pt x="8873" y="82927"/>
                </a:lnTo>
                <a:lnTo>
                  <a:pt x="7206" y="84595"/>
                </a:lnTo>
                <a:lnTo>
                  <a:pt x="7206" y="80525"/>
                </a:lnTo>
                <a:close/>
                <a:moveTo>
                  <a:pt x="6972" y="55140"/>
                </a:moveTo>
                <a:lnTo>
                  <a:pt x="11675" y="55140"/>
                </a:lnTo>
                <a:lnTo>
                  <a:pt x="14978" y="58443"/>
                </a:lnTo>
                <a:lnTo>
                  <a:pt x="14978" y="60611"/>
                </a:lnTo>
                <a:lnTo>
                  <a:pt x="11042" y="56675"/>
                </a:lnTo>
                <a:lnTo>
                  <a:pt x="5438" y="56675"/>
                </a:lnTo>
                <a:close/>
                <a:moveTo>
                  <a:pt x="6972" y="24352"/>
                </a:moveTo>
                <a:lnTo>
                  <a:pt x="11675" y="24352"/>
                </a:lnTo>
                <a:lnTo>
                  <a:pt x="14978" y="27654"/>
                </a:lnTo>
                <a:lnTo>
                  <a:pt x="14978" y="29822"/>
                </a:lnTo>
                <a:lnTo>
                  <a:pt x="11042" y="25886"/>
                </a:lnTo>
                <a:lnTo>
                  <a:pt x="5438" y="25886"/>
                </a:lnTo>
                <a:close/>
                <a:moveTo>
                  <a:pt x="7106" y="18648"/>
                </a:moveTo>
                <a:lnTo>
                  <a:pt x="4237" y="15779"/>
                </a:lnTo>
                <a:lnTo>
                  <a:pt x="6605" y="15779"/>
                </a:lnTo>
                <a:lnTo>
                  <a:pt x="8873" y="18081"/>
                </a:lnTo>
                <a:lnTo>
                  <a:pt x="8873" y="21316"/>
                </a:lnTo>
                <a:lnTo>
                  <a:pt x="7206" y="23017"/>
                </a:lnTo>
                <a:lnTo>
                  <a:pt x="7206" y="18948"/>
                </a:lnTo>
                <a:close/>
                <a:moveTo>
                  <a:pt x="7206" y="7773"/>
                </a:moveTo>
                <a:lnTo>
                  <a:pt x="8873" y="9441"/>
                </a:lnTo>
                <a:lnTo>
                  <a:pt x="8873" y="12710"/>
                </a:lnTo>
                <a:lnTo>
                  <a:pt x="6605" y="15012"/>
                </a:lnTo>
                <a:lnTo>
                  <a:pt x="4237" y="15012"/>
                </a:lnTo>
                <a:lnTo>
                  <a:pt x="7206" y="12010"/>
                </a:lnTo>
                <a:lnTo>
                  <a:pt x="7206" y="7773"/>
                </a:lnTo>
                <a:close/>
                <a:moveTo>
                  <a:pt x="25886" y="5471"/>
                </a:moveTo>
                <a:lnTo>
                  <a:pt x="25886" y="11042"/>
                </a:lnTo>
                <a:lnTo>
                  <a:pt x="29822" y="15012"/>
                </a:lnTo>
                <a:lnTo>
                  <a:pt x="27654" y="15012"/>
                </a:lnTo>
                <a:lnTo>
                  <a:pt x="24351" y="11676"/>
                </a:lnTo>
                <a:lnTo>
                  <a:pt x="24351" y="6973"/>
                </a:lnTo>
                <a:close/>
                <a:moveTo>
                  <a:pt x="35693" y="5471"/>
                </a:moveTo>
                <a:lnTo>
                  <a:pt x="37227" y="6973"/>
                </a:lnTo>
                <a:lnTo>
                  <a:pt x="37227" y="11676"/>
                </a:lnTo>
                <a:lnTo>
                  <a:pt x="33891" y="15012"/>
                </a:lnTo>
                <a:lnTo>
                  <a:pt x="31723" y="15012"/>
                </a:lnTo>
                <a:lnTo>
                  <a:pt x="35693" y="11042"/>
                </a:lnTo>
                <a:lnTo>
                  <a:pt x="35693" y="5471"/>
                </a:lnTo>
                <a:close/>
                <a:moveTo>
                  <a:pt x="56674" y="5471"/>
                </a:moveTo>
                <a:lnTo>
                  <a:pt x="56674" y="11042"/>
                </a:lnTo>
                <a:lnTo>
                  <a:pt x="60610" y="15012"/>
                </a:lnTo>
                <a:lnTo>
                  <a:pt x="58442" y="15012"/>
                </a:lnTo>
                <a:lnTo>
                  <a:pt x="55140" y="11676"/>
                </a:lnTo>
                <a:lnTo>
                  <a:pt x="55140" y="6973"/>
                </a:lnTo>
                <a:close/>
                <a:moveTo>
                  <a:pt x="66481" y="5471"/>
                </a:moveTo>
                <a:lnTo>
                  <a:pt x="68016" y="6973"/>
                </a:lnTo>
                <a:lnTo>
                  <a:pt x="68016" y="11676"/>
                </a:lnTo>
                <a:lnTo>
                  <a:pt x="64680" y="15012"/>
                </a:lnTo>
                <a:lnTo>
                  <a:pt x="62512" y="15012"/>
                </a:lnTo>
                <a:lnTo>
                  <a:pt x="66481" y="11042"/>
                </a:lnTo>
                <a:lnTo>
                  <a:pt x="66481" y="5471"/>
                </a:lnTo>
                <a:close/>
                <a:moveTo>
                  <a:pt x="87463" y="5471"/>
                </a:moveTo>
                <a:lnTo>
                  <a:pt x="87463" y="11042"/>
                </a:lnTo>
                <a:lnTo>
                  <a:pt x="91399" y="15012"/>
                </a:lnTo>
                <a:lnTo>
                  <a:pt x="89231" y="15012"/>
                </a:lnTo>
                <a:lnTo>
                  <a:pt x="85929" y="11676"/>
                </a:lnTo>
                <a:lnTo>
                  <a:pt x="85929" y="6973"/>
                </a:lnTo>
                <a:close/>
                <a:moveTo>
                  <a:pt x="97270" y="5471"/>
                </a:moveTo>
                <a:lnTo>
                  <a:pt x="98804" y="6973"/>
                </a:lnTo>
                <a:lnTo>
                  <a:pt x="98804" y="11676"/>
                </a:lnTo>
                <a:lnTo>
                  <a:pt x="95502" y="15012"/>
                </a:lnTo>
                <a:lnTo>
                  <a:pt x="93334" y="15012"/>
                </a:lnTo>
                <a:lnTo>
                  <a:pt x="97270" y="11042"/>
                </a:lnTo>
                <a:lnTo>
                  <a:pt x="97270" y="5471"/>
                </a:lnTo>
                <a:close/>
                <a:moveTo>
                  <a:pt x="118252" y="5471"/>
                </a:moveTo>
                <a:lnTo>
                  <a:pt x="118252" y="11042"/>
                </a:lnTo>
                <a:lnTo>
                  <a:pt x="122188" y="15012"/>
                </a:lnTo>
                <a:lnTo>
                  <a:pt x="120053" y="15012"/>
                </a:lnTo>
                <a:lnTo>
                  <a:pt x="116717" y="11676"/>
                </a:lnTo>
                <a:lnTo>
                  <a:pt x="116717" y="6973"/>
                </a:lnTo>
                <a:close/>
                <a:moveTo>
                  <a:pt x="128059" y="5471"/>
                </a:moveTo>
                <a:lnTo>
                  <a:pt x="129593" y="6973"/>
                </a:lnTo>
                <a:lnTo>
                  <a:pt x="129593" y="11676"/>
                </a:lnTo>
                <a:lnTo>
                  <a:pt x="126291" y="15012"/>
                </a:lnTo>
                <a:lnTo>
                  <a:pt x="124122" y="15012"/>
                </a:lnTo>
                <a:lnTo>
                  <a:pt x="128059" y="11042"/>
                </a:lnTo>
                <a:lnTo>
                  <a:pt x="128059" y="5471"/>
                </a:lnTo>
                <a:close/>
                <a:moveTo>
                  <a:pt x="149040" y="5471"/>
                </a:moveTo>
                <a:lnTo>
                  <a:pt x="149040" y="11042"/>
                </a:lnTo>
                <a:lnTo>
                  <a:pt x="153010" y="15012"/>
                </a:lnTo>
                <a:lnTo>
                  <a:pt x="150842" y="15012"/>
                </a:lnTo>
                <a:lnTo>
                  <a:pt x="147506" y="11676"/>
                </a:lnTo>
                <a:lnTo>
                  <a:pt x="147506" y="6973"/>
                </a:lnTo>
                <a:close/>
                <a:moveTo>
                  <a:pt x="158847" y="5471"/>
                </a:moveTo>
                <a:lnTo>
                  <a:pt x="160382" y="6973"/>
                </a:lnTo>
                <a:lnTo>
                  <a:pt x="160382" y="11676"/>
                </a:lnTo>
                <a:lnTo>
                  <a:pt x="157079" y="15012"/>
                </a:lnTo>
                <a:lnTo>
                  <a:pt x="154911" y="15012"/>
                </a:lnTo>
                <a:lnTo>
                  <a:pt x="158847" y="11042"/>
                </a:lnTo>
                <a:close/>
                <a:moveTo>
                  <a:pt x="179829" y="5471"/>
                </a:moveTo>
                <a:lnTo>
                  <a:pt x="179829" y="11042"/>
                </a:lnTo>
                <a:lnTo>
                  <a:pt x="183798" y="15012"/>
                </a:lnTo>
                <a:lnTo>
                  <a:pt x="181630" y="15012"/>
                </a:lnTo>
                <a:lnTo>
                  <a:pt x="178294" y="11676"/>
                </a:lnTo>
                <a:lnTo>
                  <a:pt x="178294" y="6973"/>
                </a:lnTo>
                <a:close/>
                <a:moveTo>
                  <a:pt x="189636" y="5471"/>
                </a:moveTo>
                <a:lnTo>
                  <a:pt x="191170" y="6973"/>
                </a:lnTo>
                <a:lnTo>
                  <a:pt x="191170" y="11676"/>
                </a:lnTo>
                <a:lnTo>
                  <a:pt x="187868" y="15012"/>
                </a:lnTo>
                <a:lnTo>
                  <a:pt x="185700" y="15012"/>
                </a:lnTo>
                <a:lnTo>
                  <a:pt x="189636" y="11042"/>
                </a:lnTo>
                <a:lnTo>
                  <a:pt x="189636" y="5471"/>
                </a:lnTo>
                <a:close/>
                <a:moveTo>
                  <a:pt x="210618" y="5471"/>
                </a:moveTo>
                <a:lnTo>
                  <a:pt x="210618" y="11042"/>
                </a:lnTo>
                <a:lnTo>
                  <a:pt x="214587" y="15012"/>
                </a:lnTo>
                <a:lnTo>
                  <a:pt x="212419" y="15012"/>
                </a:lnTo>
                <a:lnTo>
                  <a:pt x="209083" y="11676"/>
                </a:lnTo>
                <a:lnTo>
                  <a:pt x="209083" y="6973"/>
                </a:lnTo>
                <a:close/>
                <a:moveTo>
                  <a:pt x="220425" y="5471"/>
                </a:moveTo>
                <a:lnTo>
                  <a:pt x="221959" y="6973"/>
                </a:lnTo>
                <a:lnTo>
                  <a:pt x="221959" y="11676"/>
                </a:lnTo>
                <a:lnTo>
                  <a:pt x="218657" y="15012"/>
                </a:lnTo>
                <a:lnTo>
                  <a:pt x="216488" y="15012"/>
                </a:lnTo>
                <a:lnTo>
                  <a:pt x="220425" y="11042"/>
                </a:lnTo>
                <a:lnTo>
                  <a:pt x="220425" y="5471"/>
                </a:lnTo>
                <a:close/>
                <a:moveTo>
                  <a:pt x="236636" y="112915"/>
                </a:moveTo>
                <a:lnTo>
                  <a:pt x="235302" y="111581"/>
                </a:lnTo>
                <a:lnTo>
                  <a:pt x="235302" y="109579"/>
                </a:lnTo>
                <a:lnTo>
                  <a:pt x="236736" y="108145"/>
                </a:lnTo>
                <a:lnTo>
                  <a:pt x="238604" y="108145"/>
                </a:lnTo>
                <a:lnTo>
                  <a:pt x="236636" y="110113"/>
                </a:lnTo>
                <a:close/>
                <a:moveTo>
                  <a:pt x="219757" y="107378"/>
                </a:moveTo>
                <a:lnTo>
                  <a:pt x="222760" y="104376"/>
                </a:lnTo>
                <a:lnTo>
                  <a:pt x="222760" y="100139"/>
                </a:lnTo>
                <a:lnTo>
                  <a:pt x="224427" y="101840"/>
                </a:lnTo>
                <a:lnTo>
                  <a:pt x="224427" y="105076"/>
                </a:lnTo>
                <a:lnTo>
                  <a:pt x="222159" y="107378"/>
                </a:lnTo>
                <a:close/>
                <a:moveTo>
                  <a:pt x="216488" y="107378"/>
                </a:moveTo>
                <a:lnTo>
                  <a:pt x="220425" y="103408"/>
                </a:lnTo>
                <a:lnTo>
                  <a:pt x="220425" y="97838"/>
                </a:lnTo>
                <a:lnTo>
                  <a:pt x="221959" y="99372"/>
                </a:lnTo>
                <a:lnTo>
                  <a:pt x="221959" y="104042"/>
                </a:lnTo>
                <a:lnTo>
                  <a:pt x="218657" y="107378"/>
                </a:lnTo>
                <a:lnTo>
                  <a:pt x="216488" y="107378"/>
                </a:lnTo>
                <a:close/>
                <a:moveTo>
                  <a:pt x="212419" y="107378"/>
                </a:moveTo>
                <a:lnTo>
                  <a:pt x="209083" y="104042"/>
                </a:lnTo>
                <a:lnTo>
                  <a:pt x="209083" y="99372"/>
                </a:lnTo>
                <a:lnTo>
                  <a:pt x="210618" y="97838"/>
                </a:lnTo>
                <a:lnTo>
                  <a:pt x="210618" y="103408"/>
                </a:lnTo>
                <a:lnTo>
                  <a:pt x="214587" y="107378"/>
                </a:lnTo>
                <a:lnTo>
                  <a:pt x="212419" y="107378"/>
                </a:lnTo>
                <a:close/>
                <a:moveTo>
                  <a:pt x="208916" y="107378"/>
                </a:moveTo>
                <a:lnTo>
                  <a:pt x="206648" y="105076"/>
                </a:lnTo>
                <a:lnTo>
                  <a:pt x="206648" y="101840"/>
                </a:lnTo>
                <a:lnTo>
                  <a:pt x="208316" y="100139"/>
                </a:lnTo>
                <a:lnTo>
                  <a:pt x="208316" y="104376"/>
                </a:lnTo>
                <a:lnTo>
                  <a:pt x="211285" y="107378"/>
                </a:lnTo>
                <a:lnTo>
                  <a:pt x="208916" y="107378"/>
                </a:lnTo>
                <a:close/>
                <a:moveTo>
                  <a:pt x="205848" y="112915"/>
                </a:moveTo>
                <a:lnTo>
                  <a:pt x="204513" y="111581"/>
                </a:lnTo>
                <a:lnTo>
                  <a:pt x="204513" y="109579"/>
                </a:lnTo>
                <a:lnTo>
                  <a:pt x="205948" y="108145"/>
                </a:lnTo>
                <a:lnTo>
                  <a:pt x="207816" y="108145"/>
                </a:lnTo>
                <a:lnTo>
                  <a:pt x="205848" y="110113"/>
                </a:lnTo>
                <a:close/>
                <a:moveTo>
                  <a:pt x="188969" y="107378"/>
                </a:moveTo>
                <a:lnTo>
                  <a:pt x="191837" y="104509"/>
                </a:lnTo>
                <a:lnTo>
                  <a:pt x="191971" y="104209"/>
                </a:lnTo>
                <a:lnTo>
                  <a:pt x="191971" y="100139"/>
                </a:lnTo>
                <a:lnTo>
                  <a:pt x="193639" y="101840"/>
                </a:lnTo>
                <a:lnTo>
                  <a:pt x="193639" y="105076"/>
                </a:lnTo>
                <a:lnTo>
                  <a:pt x="191337" y="107378"/>
                </a:lnTo>
                <a:lnTo>
                  <a:pt x="188969" y="107378"/>
                </a:lnTo>
                <a:close/>
                <a:moveTo>
                  <a:pt x="185700" y="107378"/>
                </a:moveTo>
                <a:lnTo>
                  <a:pt x="189636" y="103408"/>
                </a:lnTo>
                <a:lnTo>
                  <a:pt x="189636" y="97838"/>
                </a:lnTo>
                <a:lnTo>
                  <a:pt x="191170" y="99372"/>
                </a:lnTo>
                <a:lnTo>
                  <a:pt x="191170" y="104042"/>
                </a:lnTo>
                <a:lnTo>
                  <a:pt x="187868" y="107378"/>
                </a:lnTo>
                <a:lnTo>
                  <a:pt x="185700" y="107378"/>
                </a:lnTo>
                <a:close/>
                <a:moveTo>
                  <a:pt x="181630" y="107378"/>
                </a:moveTo>
                <a:lnTo>
                  <a:pt x="178294" y="104042"/>
                </a:lnTo>
                <a:lnTo>
                  <a:pt x="178294" y="99372"/>
                </a:lnTo>
                <a:lnTo>
                  <a:pt x="179829" y="97838"/>
                </a:lnTo>
                <a:lnTo>
                  <a:pt x="179829" y="103408"/>
                </a:lnTo>
                <a:lnTo>
                  <a:pt x="183798" y="107378"/>
                </a:lnTo>
                <a:lnTo>
                  <a:pt x="181630" y="107378"/>
                </a:lnTo>
                <a:close/>
                <a:moveTo>
                  <a:pt x="178128" y="107378"/>
                </a:moveTo>
                <a:lnTo>
                  <a:pt x="175826" y="105076"/>
                </a:lnTo>
                <a:lnTo>
                  <a:pt x="175826" y="101840"/>
                </a:lnTo>
                <a:lnTo>
                  <a:pt x="177527" y="100139"/>
                </a:lnTo>
                <a:lnTo>
                  <a:pt x="177527" y="104209"/>
                </a:lnTo>
                <a:lnTo>
                  <a:pt x="177627" y="104509"/>
                </a:lnTo>
                <a:lnTo>
                  <a:pt x="180496" y="107378"/>
                </a:lnTo>
                <a:lnTo>
                  <a:pt x="178128" y="107378"/>
                </a:lnTo>
                <a:close/>
                <a:moveTo>
                  <a:pt x="175059" y="112915"/>
                </a:moveTo>
                <a:lnTo>
                  <a:pt x="173725" y="111581"/>
                </a:lnTo>
                <a:lnTo>
                  <a:pt x="173725" y="109579"/>
                </a:lnTo>
                <a:lnTo>
                  <a:pt x="175159" y="108145"/>
                </a:lnTo>
                <a:lnTo>
                  <a:pt x="177027" y="108145"/>
                </a:lnTo>
                <a:lnTo>
                  <a:pt x="175059" y="110113"/>
                </a:lnTo>
                <a:close/>
                <a:moveTo>
                  <a:pt x="158180" y="107378"/>
                </a:moveTo>
                <a:lnTo>
                  <a:pt x="161182" y="104376"/>
                </a:lnTo>
                <a:lnTo>
                  <a:pt x="161182" y="100139"/>
                </a:lnTo>
                <a:lnTo>
                  <a:pt x="162850" y="101840"/>
                </a:lnTo>
                <a:lnTo>
                  <a:pt x="162850" y="105076"/>
                </a:lnTo>
                <a:lnTo>
                  <a:pt x="160548" y="107378"/>
                </a:lnTo>
                <a:close/>
                <a:moveTo>
                  <a:pt x="154911" y="107378"/>
                </a:moveTo>
                <a:lnTo>
                  <a:pt x="158847" y="103408"/>
                </a:lnTo>
                <a:lnTo>
                  <a:pt x="158847" y="97838"/>
                </a:lnTo>
                <a:lnTo>
                  <a:pt x="160382" y="99372"/>
                </a:lnTo>
                <a:lnTo>
                  <a:pt x="160382" y="104042"/>
                </a:lnTo>
                <a:lnTo>
                  <a:pt x="157079" y="107378"/>
                </a:lnTo>
                <a:lnTo>
                  <a:pt x="154911" y="107378"/>
                </a:lnTo>
                <a:close/>
                <a:moveTo>
                  <a:pt x="150842" y="107378"/>
                </a:moveTo>
                <a:lnTo>
                  <a:pt x="147506" y="104042"/>
                </a:lnTo>
                <a:lnTo>
                  <a:pt x="147506" y="99372"/>
                </a:lnTo>
                <a:lnTo>
                  <a:pt x="149040" y="97838"/>
                </a:lnTo>
                <a:lnTo>
                  <a:pt x="149040" y="103408"/>
                </a:lnTo>
                <a:lnTo>
                  <a:pt x="153010" y="107378"/>
                </a:lnTo>
                <a:lnTo>
                  <a:pt x="150842" y="107378"/>
                </a:lnTo>
                <a:close/>
                <a:moveTo>
                  <a:pt x="147339" y="107378"/>
                </a:moveTo>
                <a:lnTo>
                  <a:pt x="145037" y="105076"/>
                </a:lnTo>
                <a:lnTo>
                  <a:pt x="145037" y="101840"/>
                </a:lnTo>
                <a:lnTo>
                  <a:pt x="146739" y="100139"/>
                </a:lnTo>
                <a:lnTo>
                  <a:pt x="146739" y="104376"/>
                </a:lnTo>
                <a:lnTo>
                  <a:pt x="149707" y="107378"/>
                </a:lnTo>
                <a:lnTo>
                  <a:pt x="147339" y="107378"/>
                </a:lnTo>
                <a:close/>
                <a:moveTo>
                  <a:pt x="144270" y="112915"/>
                </a:moveTo>
                <a:lnTo>
                  <a:pt x="142936" y="111581"/>
                </a:lnTo>
                <a:lnTo>
                  <a:pt x="142936" y="109579"/>
                </a:lnTo>
                <a:lnTo>
                  <a:pt x="144370" y="108145"/>
                </a:lnTo>
                <a:lnTo>
                  <a:pt x="146238" y="108145"/>
                </a:lnTo>
                <a:lnTo>
                  <a:pt x="144270" y="110113"/>
                </a:lnTo>
                <a:close/>
                <a:moveTo>
                  <a:pt x="127391" y="107378"/>
                </a:moveTo>
                <a:lnTo>
                  <a:pt x="130260" y="104509"/>
                </a:lnTo>
                <a:lnTo>
                  <a:pt x="130394" y="104209"/>
                </a:lnTo>
                <a:lnTo>
                  <a:pt x="130394" y="100139"/>
                </a:lnTo>
                <a:lnTo>
                  <a:pt x="132061" y="101840"/>
                </a:lnTo>
                <a:lnTo>
                  <a:pt x="132061" y="105076"/>
                </a:lnTo>
                <a:lnTo>
                  <a:pt x="129760" y="107378"/>
                </a:lnTo>
                <a:lnTo>
                  <a:pt x="127391" y="107378"/>
                </a:lnTo>
                <a:close/>
                <a:moveTo>
                  <a:pt x="124122" y="107378"/>
                </a:moveTo>
                <a:lnTo>
                  <a:pt x="128059" y="103408"/>
                </a:lnTo>
                <a:lnTo>
                  <a:pt x="128059" y="97838"/>
                </a:lnTo>
                <a:lnTo>
                  <a:pt x="129593" y="99372"/>
                </a:lnTo>
                <a:lnTo>
                  <a:pt x="129593" y="104042"/>
                </a:lnTo>
                <a:lnTo>
                  <a:pt x="126291" y="107378"/>
                </a:lnTo>
                <a:lnTo>
                  <a:pt x="124122" y="107378"/>
                </a:lnTo>
                <a:close/>
                <a:moveTo>
                  <a:pt x="120053" y="107378"/>
                </a:moveTo>
                <a:lnTo>
                  <a:pt x="116717" y="104042"/>
                </a:lnTo>
                <a:lnTo>
                  <a:pt x="116717" y="99372"/>
                </a:lnTo>
                <a:lnTo>
                  <a:pt x="118252" y="97838"/>
                </a:lnTo>
                <a:lnTo>
                  <a:pt x="118252" y="103408"/>
                </a:lnTo>
                <a:lnTo>
                  <a:pt x="122188" y="107378"/>
                </a:lnTo>
                <a:lnTo>
                  <a:pt x="120053" y="107378"/>
                </a:lnTo>
                <a:close/>
                <a:moveTo>
                  <a:pt x="116550" y="107378"/>
                </a:moveTo>
                <a:lnTo>
                  <a:pt x="114249" y="105076"/>
                </a:lnTo>
                <a:lnTo>
                  <a:pt x="114249" y="101840"/>
                </a:lnTo>
                <a:lnTo>
                  <a:pt x="115950" y="100139"/>
                </a:lnTo>
                <a:lnTo>
                  <a:pt x="115950" y="104209"/>
                </a:lnTo>
                <a:lnTo>
                  <a:pt x="116050" y="104509"/>
                </a:lnTo>
                <a:lnTo>
                  <a:pt x="118919" y="107378"/>
                </a:lnTo>
                <a:lnTo>
                  <a:pt x="116550" y="107378"/>
                </a:lnTo>
                <a:close/>
                <a:moveTo>
                  <a:pt x="113482" y="112915"/>
                </a:moveTo>
                <a:lnTo>
                  <a:pt x="112147" y="111581"/>
                </a:lnTo>
                <a:lnTo>
                  <a:pt x="112147" y="109579"/>
                </a:lnTo>
                <a:lnTo>
                  <a:pt x="113582" y="108145"/>
                </a:lnTo>
                <a:lnTo>
                  <a:pt x="115450" y="108145"/>
                </a:lnTo>
                <a:lnTo>
                  <a:pt x="113482" y="110113"/>
                </a:lnTo>
                <a:close/>
                <a:moveTo>
                  <a:pt x="96603" y="107378"/>
                </a:moveTo>
                <a:lnTo>
                  <a:pt x="99605" y="104376"/>
                </a:lnTo>
                <a:lnTo>
                  <a:pt x="99605" y="100139"/>
                </a:lnTo>
                <a:lnTo>
                  <a:pt x="101273" y="101840"/>
                </a:lnTo>
                <a:lnTo>
                  <a:pt x="101273" y="105076"/>
                </a:lnTo>
                <a:lnTo>
                  <a:pt x="98971" y="107378"/>
                </a:lnTo>
                <a:close/>
                <a:moveTo>
                  <a:pt x="93334" y="107378"/>
                </a:moveTo>
                <a:lnTo>
                  <a:pt x="97270" y="103408"/>
                </a:lnTo>
                <a:lnTo>
                  <a:pt x="97270" y="97838"/>
                </a:lnTo>
                <a:lnTo>
                  <a:pt x="98804" y="99372"/>
                </a:lnTo>
                <a:lnTo>
                  <a:pt x="98804" y="104042"/>
                </a:lnTo>
                <a:lnTo>
                  <a:pt x="95469" y="107378"/>
                </a:lnTo>
                <a:lnTo>
                  <a:pt x="93334" y="107378"/>
                </a:lnTo>
                <a:close/>
                <a:moveTo>
                  <a:pt x="89231" y="107378"/>
                </a:moveTo>
                <a:lnTo>
                  <a:pt x="85929" y="104042"/>
                </a:lnTo>
                <a:lnTo>
                  <a:pt x="85929" y="99372"/>
                </a:lnTo>
                <a:lnTo>
                  <a:pt x="87463" y="97838"/>
                </a:lnTo>
                <a:lnTo>
                  <a:pt x="87463" y="103408"/>
                </a:lnTo>
                <a:lnTo>
                  <a:pt x="91399" y="107378"/>
                </a:lnTo>
                <a:lnTo>
                  <a:pt x="89231" y="107378"/>
                </a:lnTo>
                <a:close/>
                <a:moveTo>
                  <a:pt x="85762" y="107378"/>
                </a:moveTo>
                <a:lnTo>
                  <a:pt x="83460" y="105076"/>
                </a:lnTo>
                <a:lnTo>
                  <a:pt x="83460" y="101840"/>
                </a:lnTo>
                <a:lnTo>
                  <a:pt x="85128" y="100139"/>
                </a:lnTo>
                <a:lnTo>
                  <a:pt x="85128" y="104376"/>
                </a:lnTo>
                <a:lnTo>
                  <a:pt x="88130" y="107378"/>
                </a:lnTo>
                <a:lnTo>
                  <a:pt x="85762" y="107378"/>
                </a:lnTo>
                <a:close/>
                <a:moveTo>
                  <a:pt x="82660" y="112915"/>
                </a:moveTo>
                <a:lnTo>
                  <a:pt x="81359" y="111581"/>
                </a:lnTo>
                <a:lnTo>
                  <a:pt x="81359" y="109579"/>
                </a:lnTo>
                <a:lnTo>
                  <a:pt x="82793" y="108145"/>
                </a:lnTo>
                <a:lnTo>
                  <a:pt x="84628" y="108145"/>
                </a:lnTo>
                <a:lnTo>
                  <a:pt x="82660" y="110113"/>
                </a:lnTo>
                <a:close/>
                <a:moveTo>
                  <a:pt x="65814" y="107378"/>
                </a:moveTo>
                <a:lnTo>
                  <a:pt x="68683" y="104509"/>
                </a:lnTo>
                <a:lnTo>
                  <a:pt x="68816" y="104209"/>
                </a:lnTo>
                <a:lnTo>
                  <a:pt x="68816" y="100139"/>
                </a:lnTo>
                <a:lnTo>
                  <a:pt x="70484" y="101840"/>
                </a:lnTo>
                <a:lnTo>
                  <a:pt x="70484" y="105076"/>
                </a:lnTo>
                <a:lnTo>
                  <a:pt x="68183" y="107378"/>
                </a:lnTo>
                <a:lnTo>
                  <a:pt x="65814" y="107378"/>
                </a:lnTo>
                <a:close/>
                <a:moveTo>
                  <a:pt x="62512" y="107378"/>
                </a:moveTo>
                <a:lnTo>
                  <a:pt x="66481" y="103408"/>
                </a:lnTo>
                <a:lnTo>
                  <a:pt x="66481" y="97838"/>
                </a:lnTo>
                <a:lnTo>
                  <a:pt x="68016" y="99372"/>
                </a:lnTo>
                <a:lnTo>
                  <a:pt x="68016" y="104042"/>
                </a:lnTo>
                <a:lnTo>
                  <a:pt x="64680" y="107378"/>
                </a:lnTo>
                <a:lnTo>
                  <a:pt x="62512" y="107378"/>
                </a:lnTo>
                <a:close/>
                <a:moveTo>
                  <a:pt x="58442" y="107378"/>
                </a:moveTo>
                <a:lnTo>
                  <a:pt x="55140" y="104042"/>
                </a:lnTo>
                <a:lnTo>
                  <a:pt x="55140" y="99372"/>
                </a:lnTo>
                <a:lnTo>
                  <a:pt x="56674" y="97838"/>
                </a:lnTo>
                <a:lnTo>
                  <a:pt x="56674" y="103408"/>
                </a:lnTo>
                <a:lnTo>
                  <a:pt x="60610" y="107378"/>
                </a:lnTo>
                <a:lnTo>
                  <a:pt x="58442" y="107378"/>
                </a:lnTo>
                <a:close/>
                <a:moveTo>
                  <a:pt x="54973" y="107378"/>
                </a:moveTo>
                <a:lnTo>
                  <a:pt x="52671" y="105076"/>
                </a:lnTo>
                <a:lnTo>
                  <a:pt x="52671" y="101840"/>
                </a:lnTo>
                <a:lnTo>
                  <a:pt x="54339" y="100139"/>
                </a:lnTo>
                <a:lnTo>
                  <a:pt x="54339" y="104209"/>
                </a:lnTo>
                <a:lnTo>
                  <a:pt x="54473" y="104509"/>
                </a:lnTo>
                <a:lnTo>
                  <a:pt x="57341" y="107378"/>
                </a:lnTo>
                <a:lnTo>
                  <a:pt x="54973" y="107378"/>
                </a:lnTo>
                <a:close/>
                <a:moveTo>
                  <a:pt x="51871" y="112915"/>
                </a:moveTo>
                <a:lnTo>
                  <a:pt x="50570" y="111581"/>
                </a:lnTo>
                <a:lnTo>
                  <a:pt x="50570" y="109579"/>
                </a:lnTo>
                <a:lnTo>
                  <a:pt x="51971" y="108145"/>
                </a:lnTo>
                <a:lnTo>
                  <a:pt x="53839" y="108145"/>
                </a:lnTo>
                <a:lnTo>
                  <a:pt x="51871" y="110113"/>
                </a:lnTo>
                <a:close/>
                <a:moveTo>
                  <a:pt x="35026" y="107378"/>
                </a:moveTo>
                <a:lnTo>
                  <a:pt x="37994" y="104376"/>
                </a:lnTo>
                <a:lnTo>
                  <a:pt x="37994" y="100139"/>
                </a:lnTo>
                <a:lnTo>
                  <a:pt x="39696" y="101840"/>
                </a:lnTo>
                <a:lnTo>
                  <a:pt x="39696" y="105076"/>
                </a:lnTo>
                <a:lnTo>
                  <a:pt x="37394" y="107378"/>
                </a:lnTo>
                <a:close/>
                <a:moveTo>
                  <a:pt x="31723" y="107378"/>
                </a:moveTo>
                <a:lnTo>
                  <a:pt x="35693" y="103408"/>
                </a:lnTo>
                <a:lnTo>
                  <a:pt x="35693" y="97838"/>
                </a:lnTo>
                <a:lnTo>
                  <a:pt x="37227" y="99372"/>
                </a:lnTo>
                <a:lnTo>
                  <a:pt x="37227" y="104042"/>
                </a:lnTo>
                <a:lnTo>
                  <a:pt x="33891" y="107378"/>
                </a:lnTo>
                <a:lnTo>
                  <a:pt x="31723" y="107378"/>
                </a:lnTo>
                <a:close/>
                <a:moveTo>
                  <a:pt x="27654" y="107378"/>
                </a:moveTo>
                <a:lnTo>
                  <a:pt x="24351" y="104042"/>
                </a:lnTo>
                <a:lnTo>
                  <a:pt x="24351" y="99372"/>
                </a:lnTo>
                <a:lnTo>
                  <a:pt x="25886" y="97838"/>
                </a:lnTo>
                <a:lnTo>
                  <a:pt x="25886" y="103408"/>
                </a:lnTo>
                <a:lnTo>
                  <a:pt x="29822" y="107378"/>
                </a:lnTo>
                <a:lnTo>
                  <a:pt x="27654" y="107378"/>
                </a:lnTo>
                <a:close/>
                <a:moveTo>
                  <a:pt x="24184" y="107378"/>
                </a:moveTo>
                <a:lnTo>
                  <a:pt x="21883" y="105076"/>
                </a:lnTo>
                <a:lnTo>
                  <a:pt x="21883" y="101840"/>
                </a:lnTo>
                <a:lnTo>
                  <a:pt x="23551" y="100139"/>
                </a:lnTo>
                <a:lnTo>
                  <a:pt x="23551" y="104376"/>
                </a:lnTo>
                <a:lnTo>
                  <a:pt x="26553" y="107378"/>
                </a:lnTo>
                <a:lnTo>
                  <a:pt x="24184" y="107378"/>
                </a:lnTo>
                <a:close/>
                <a:moveTo>
                  <a:pt x="21082" y="112915"/>
                </a:moveTo>
                <a:lnTo>
                  <a:pt x="19781" y="111581"/>
                </a:lnTo>
                <a:lnTo>
                  <a:pt x="19781" y="109579"/>
                </a:lnTo>
                <a:lnTo>
                  <a:pt x="21182" y="108145"/>
                </a:lnTo>
                <a:lnTo>
                  <a:pt x="23050" y="108145"/>
                </a:lnTo>
                <a:lnTo>
                  <a:pt x="21082" y="110113"/>
                </a:lnTo>
                <a:close/>
                <a:moveTo>
                  <a:pt x="9674" y="10242"/>
                </a:moveTo>
                <a:lnTo>
                  <a:pt x="11008" y="11576"/>
                </a:lnTo>
                <a:lnTo>
                  <a:pt x="11008" y="13577"/>
                </a:lnTo>
                <a:lnTo>
                  <a:pt x="9574" y="15012"/>
                </a:lnTo>
                <a:lnTo>
                  <a:pt x="7706" y="15012"/>
                </a:lnTo>
                <a:lnTo>
                  <a:pt x="9674" y="13044"/>
                </a:lnTo>
                <a:close/>
                <a:moveTo>
                  <a:pt x="26553" y="15779"/>
                </a:moveTo>
                <a:lnTo>
                  <a:pt x="23551" y="18781"/>
                </a:lnTo>
                <a:lnTo>
                  <a:pt x="23551" y="23017"/>
                </a:lnTo>
                <a:lnTo>
                  <a:pt x="21883" y="21316"/>
                </a:lnTo>
                <a:lnTo>
                  <a:pt x="21883" y="18081"/>
                </a:lnTo>
                <a:lnTo>
                  <a:pt x="24184" y="15779"/>
                </a:lnTo>
                <a:lnTo>
                  <a:pt x="26553" y="15779"/>
                </a:lnTo>
                <a:close/>
                <a:moveTo>
                  <a:pt x="29822" y="15779"/>
                </a:moveTo>
                <a:lnTo>
                  <a:pt x="25886" y="19748"/>
                </a:lnTo>
                <a:lnTo>
                  <a:pt x="25886" y="25319"/>
                </a:lnTo>
                <a:lnTo>
                  <a:pt x="24351" y="23785"/>
                </a:lnTo>
                <a:lnTo>
                  <a:pt x="24351" y="19115"/>
                </a:lnTo>
                <a:lnTo>
                  <a:pt x="27654" y="15779"/>
                </a:lnTo>
                <a:lnTo>
                  <a:pt x="29822" y="15779"/>
                </a:lnTo>
                <a:close/>
                <a:moveTo>
                  <a:pt x="33891" y="15779"/>
                </a:moveTo>
                <a:lnTo>
                  <a:pt x="37227" y="19115"/>
                </a:lnTo>
                <a:lnTo>
                  <a:pt x="37227" y="23785"/>
                </a:lnTo>
                <a:lnTo>
                  <a:pt x="35693" y="25319"/>
                </a:lnTo>
                <a:lnTo>
                  <a:pt x="35693" y="19748"/>
                </a:lnTo>
                <a:lnTo>
                  <a:pt x="31723" y="15779"/>
                </a:lnTo>
                <a:lnTo>
                  <a:pt x="33891" y="15779"/>
                </a:lnTo>
                <a:close/>
                <a:moveTo>
                  <a:pt x="37394" y="15779"/>
                </a:moveTo>
                <a:lnTo>
                  <a:pt x="39696" y="18081"/>
                </a:lnTo>
                <a:lnTo>
                  <a:pt x="39696" y="21316"/>
                </a:lnTo>
                <a:lnTo>
                  <a:pt x="37994" y="23017"/>
                </a:lnTo>
                <a:lnTo>
                  <a:pt x="37994" y="18781"/>
                </a:lnTo>
                <a:lnTo>
                  <a:pt x="35026" y="15779"/>
                </a:lnTo>
                <a:lnTo>
                  <a:pt x="37394" y="15779"/>
                </a:lnTo>
                <a:close/>
                <a:moveTo>
                  <a:pt x="40463" y="10242"/>
                </a:moveTo>
                <a:lnTo>
                  <a:pt x="41797" y="11576"/>
                </a:lnTo>
                <a:lnTo>
                  <a:pt x="41797" y="13577"/>
                </a:lnTo>
                <a:lnTo>
                  <a:pt x="40363" y="15012"/>
                </a:lnTo>
                <a:lnTo>
                  <a:pt x="38495" y="15012"/>
                </a:lnTo>
                <a:lnTo>
                  <a:pt x="40463" y="13044"/>
                </a:lnTo>
                <a:close/>
                <a:moveTo>
                  <a:pt x="57341" y="15779"/>
                </a:moveTo>
                <a:lnTo>
                  <a:pt x="54473" y="18648"/>
                </a:lnTo>
                <a:lnTo>
                  <a:pt x="54339" y="18948"/>
                </a:lnTo>
                <a:lnTo>
                  <a:pt x="54339" y="23017"/>
                </a:lnTo>
                <a:lnTo>
                  <a:pt x="52671" y="21316"/>
                </a:lnTo>
                <a:lnTo>
                  <a:pt x="52671" y="18081"/>
                </a:lnTo>
                <a:lnTo>
                  <a:pt x="54973" y="15779"/>
                </a:lnTo>
                <a:lnTo>
                  <a:pt x="57341" y="15779"/>
                </a:lnTo>
                <a:close/>
                <a:moveTo>
                  <a:pt x="60610" y="15779"/>
                </a:moveTo>
                <a:lnTo>
                  <a:pt x="56674" y="19748"/>
                </a:lnTo>
                <a:lnTo>
                  <a:pt x="56674" y="25319"/>
                </a:lnTo>
                <a:lnTo>
                  <a:pt x="55140" y="23785"/>
                </a:lnTo>
                <a:lnTo>
                  <a:pt x="55140" y="19115"/>
                </a:lnTo>
                <a:lnTo>
                  <a:pt x="58442" y="15779"/>
                </a:lnTo>
                <a:lnTo>
                  <a:pt x="60610" y="15779"/>
                </a:lnTo>
                <a:close/>
                <a:moveTo>
                  <a:pt x="64680" y="15779"/>
                </a:moveTo>
                <a:lnTo>
                  <a:pt x="68016" y="19115"/>
                </a:lnTo>
                <a:lnTo>
                  <a:pt x="68016" y="23785"/>
                </a:lnTo>
                <a:lnTo>
                  <a:pt x="66481" y="25319"/>
                </a:lnTo>
                <a:lnTo>
                  <a:pt x="66481" y="19748"/>
                </a:lnTo>
                <a:lnTo>
                  <a:pt x="62545" y="15779"/>
                </a:lnTo>
                <a:lnTo>
                  <a:pt x="64680" y="15779"/>
                </a:lnTo>
                <a:close/>
                <a:moveTo>
                  <a:pt x="68183" y="15779"/>
                </a:moveTo>
                <a:lnTo>
                  <a:pt x="70484" y="18081"/>
                </a:lnTo>
                <a:lnTo>
                  <a:pt x="70484" y="21316"/>
                </a:lnTo>
                <a:lnTo>
                  <a:pt x="68783" y="23017"/>
                </a:lnTo>
                <a:lnTo>
                  <a:pt x="68783" y="18948"/>
                </a:lnTo>
                <a:lnTo>
                  <a:pt x="68683" y="18648"/>
                </a:lnTo>
                <a:lnTo>
                  <a:pt x="65814" y="15779"/>
                </a:lnTo>
                <a:lnTo>
                  <a:pt x="68183" y="15779"/>
                </a:lnTo>
                <a:close/>
                <a:moveTo>
                  <a:pt x="71251" y="10242"/>
                </a:moveTo>
                <a:lnTo>
                  <a:pt x="72586" y="11576"/>
                </a:lnTo>
                <a:lnTo>
                  <a:pt x="72586" y="13577"/>
                </a:lnTo>
                <a:lnTo>
                  <a:pt x="71151" y="15012"/>
                </a:lnTo>
                <a:lnTo>
                  <a:pt x="69283" y="15012"/>
                </a:lnTo>
                <a:lnTo>
                  <a:pt x="71251" y="13044"/>
                </a:lnTo>
                <a:lnTo>
                  <a:pt x="71251" y="10242"/>
                </a:lnTo>
                <a:close/>
                <a:moveTo>
                  <a:pt x="88130" y="15779"/>
                </a:moveTo>
                <a:lnTo>
                  <a:pt x="85128" y="18781"/>
                </a:lnTo>
                <a:lnTo>
                  <a:pt x="85128" y="23017"/>
                </a:lnTo>
                <a:lnTo>
                  <a:pt x="83460" y="21316"/>
                </a:lnTo>
                <a:lnTo>
                  <a:pt x="83460" y="18081"/>
                </a:lnTo>
                <a:lnTo>
                  <a:pt x="85762" y="15779"/>
                </a:lnTo>
                <a:lnTo>
                  <a:pt x="88130" y="15779"/>
                </a:lnTo>
                <a:close/>
                <a:moveTo>
                  <a:pt x="91399" y="15779"/>
                </a:moveTo>
                <a:lnTo>
                  <a:pt x="87463" y="19748"/>
                </a:lnTo>
                <a:lnTo>
                  <a:pt x="87463" y="25319"/>
                </a:lnTo>
                <a:lnTo>
                  <a:pt x="85929" y="23785"/>
                </a:lnTo>
                <a:lnTo>
                  <a:pt x="85929" y="19115"/>
                </a:lnTo>
                <a:lnTo>
                  <a:pt x="89231" y="15779"/>
                </a:lnTo>
                <a:lnTo>
                  <a:pt x="91399" y="15779"/>
                </a:lnTo>
                <a:close/>
                <a:moveTo>
                  <a:pt x="95469" y="15779"/>
                </a:moveTo>
                <a:lnTo>
                  <a:pt x="98804" y="19115"/>
                </a:lnTo>
                <a:lnTo>
                  <a:pt x="98804" y="23785"/>
                </a:lnTo>
                <a:lnTo>
                  <a:pt x="97270" y="25319"/>
                </a:lnTo>
                <a:lnTo>
                  <a:pt x="97270" y="19748"/>
                </a:lnTo>
                <a:lnTo>
                  <a:pt x="93334" y="15779"/>
                </a:lnTo>
                <a:lnTo>
                  <a:pt x="95469" y="15779"/>
                </a:lnTo>
                <a:close/>
                <a:moveTo>
                  <a:pt x="98971" y="15779"/>
                </a:moveTo>
                <a:lnTo>
                  <a:pt x="101273" y="18081"/>
                </a:lnTo>
                <a:lnTo>
                  <a:pt x="101273" y="21316"/>
                </a:lnTo>
                <a:lnTo>
                  <a:pt x="99572" y="23017"/>
                </a:lnTo>
                <a:lnTo>
                  <a:pt x="99572" y="18781"/>
                </a:lnTo>
                <a:lnTo>
                  <a:pt x="96603" y="15779"/>
                </a:lnTo>
                <a:lnTo>
                  <a:pt x="98971" y="15779"/>
                </a:lnTo>
                <a:close/>
                <a:moveTo>
                  <a:pt x="102040" y="10242"/>
                </a:moveTo>
                <a:lnTo>
                  <a:pt x="103374" y="11576"/>
                </a:lnTo>
                <a:lnTo>
                  <a:pt x="103374" y="13577"/>
                </a:lnTo>
                <a:lnTo>
                  <a:pt x="101940" y="15012"/>
                </a:lnTo>
                <a:lnTo>
                  <a:pt x="100072" y="15012"/>
                </a:lnTo>
                <a:lnTo>
                  <a:pt x="102040" y="13044"/>
                </a:lnTo>
                <a:close/>
                <a:moveTo>
                  <a:pt x="118919" y="15779"/>
                </a:moveTo>
                <a:lnTo>
                  <a:pt x="116050" y="18648"/>
                </a:lnTo>
                <a:lnTo>
                  <a:pt x="115917" y="18948"/>
                </a:lnTo>
                <a:lnTo>
                  <a:pt x="115917" y="23017"/>
                </a:lnTo>
                <a:lnTo>
                  <a:pt x="114249" y="21316"/>
                </a:lnTo>
                <a:lnTo>
                  <a:pt x="114249" y="18081"/>
                </a:lnTo>
                <a:lnTo>
                  <a:pt x="116550" y="15779"/>
                </a:lnTo>
                <a:lnTo>
                  <a:pt x="118919" y="15779"/>
                </a:lnTo>
                <a:close/>
                <a:moveTo>
                  <a:pt x="122188" y="15779"/>
                </a:moveTo>
                <a:lnTo>
                  <a:pt x="118252" y="19748"/>
                </a:lnTo>
                <a:lnTo>
                  <a:pt x="118252" y="25319"/>
                </a:lnTo>
                <a:lnTo>
                  <a:pt x="116717" y="23785"/>
                </a:lnTo>
                <a:lnTo>
                  <a:pt x="116717" y="19115"/>
                </a:lnTo>
                <a:lnTo>
                  <a:pt x="120053" y="15779"/>
                </a:lnTo>
                <a:lnTo>
                  <a:pt x="122188" y="15779"/>
                </a:lnTo>
                <a:close/>
                <a:moveTo>
                  <a:pt x="126291" y="15779"/>
                </a:moveTo>
                <a:lnTo>
                  <a:pt x="129593" y="19115"/>
                </a:lnTo>
                <a:lnTo>
                  <a:pt x="129593" y="23785"/>
                </a:lnTo>
                <a:lnTo>
                  <a:pt x="128059" y="25319"/>
                </a:lnTo>
                <a:lnTo>
                  <a:pt x="128059" y="19748"/>
                </a:lnTo>
                <a:lnTo>
                  <a:pt x="124122" y="15779"/>
                </a:lnTo>
                <a:lnTo>
                  <a:pt x="126291" y="15779"/>
                </a:lnTo>
                <a:close/>
                <a:moveTo>
                  <a:pt x="129760" y="15779"/>
                </a:moveTo>
                <a:lnTo>
                  <a:pt x="132061" y="18081"/>
                </a:lnTo>
                <a:lnTo>
                  <a:pt x="132061" y="21316"/>
                </a:lnTo>
                <a:lnTo>
                  <a:pt x="130394" y="23017"/>
                </a:lnTo>
                <a:lnTo>
                  <a:pt x="130394" y="18948"/>
                </a:lnTo>
                <a:lnTo>
                  <a:pt x="130260" y="18648"/>
                </a:lnTo>
                <a:lnTo>
                  <a:pt x="127391" y="15779"/>
                </a:lnTo>
                <a:lnTo>
                  <a:pt x="129760" y="15779"/>
                </a:lnTo>
                <a:close/>
                <a:moveTo>
                  <a:pt x="132862" y="10242"/>
                </a:moveTo>
                <a:lnTo>
                  <a:pt x="134163" y="11576"/>
                </a:lnTo>
                <a:lnTo>
                  <a:pt x="134163" y="13577"/>
                </a:lnTo>
                <a:lnTo>
                  <a:pt x="132729" y="15012"/>
                </a:lnTo>
                <a:lnTo>
                  <a:pt x="130894" y="15012"/>
                </a:lnTo>
                <a:lnTo>
                  <a:pt x="132862" y="13044"/>
                </a:lnTo>
                <a:close/>
                <a:moveTo>
                  <a:pt x="149707" y="15779"/>
                </a:moveTo>
                <a:lnTo>
                  <a:pt x="146739" y="18781"/>
                </a:lnTo>
                <a:lnTo>
                  <a:pt x="146739" y="23017"/>
                </a:lnTo>
                <a:lnTo>
                  <a:pt x="145037" y="21316"/>
                </a:lnTo>
                <a:lnTo>
                  <a:pt x="145037" y="18081"/>
                </a:lnTo>
                <a:lnTo>
                  <a:pt x="147339" y="15779"/>
                </a:lnTo>
                <a:lnTo>
                  <a:pt x="149707" y="15779"/>
                </a:lnTo>
                <a:close/>
                <a:moveTo>
                  <a:pt x="153010" y="15779"/>
                </a:moveTo>
                <a:lnTo>
                  <a:pt x="149040" y="19748"/>
                </a:lnTo>
                <a:lnTo>
                  <a:pt x="149040" y="25319"/>
                </a:lnTo>
                <a:lnTo>
                  <a:pt x="147506" y="23785"/>
                </a:lnTo>
                <a:lnTo>
                  <a:pt x="147506" y="19115"/>
                </a:lnTo>
                <a:lnTo>
                  <a:pt x="150842" y="15779"/>
                </a:lnTo>
                <a:lnTo>
                  <a:pt x="153010" y="15779"/>
                </a:lnTo>
                <a:close/>
                <a:moveTo>
                  <a:pt x="157079" y="15779"/>
                </a:moveTo>
                <a:lnTo>
                  <a:pt x="160382" y="19115"/>
                </a:lnTo>
                <a:lnTo>
                  <a:pt x="160382" y="23785"/>
                </a:lnTo>
                <a:lnTo>
                  <a:pt x="158847" y="25319"/>
                </a:lnTo>
                <a:lnTo>
                  <a:pt x="158847" y="19748"/>
                </a:lnTo>
                <a:lnTo>
                  <a:pt x="154911" y="15779"/>
                </a:lnTo>
                <a:lnTo>
                  <a:pt x="157079" y="15779"/>
                </a:lnTo>
                <a:close/>
                <a:moveTo>
                  <a:pt x="160548" y="15779"/>
                </a:moveTo>
                <a:lnTo>
                  <a:pt x="162850" y="18081"/>
                </a:lnTo>
                <a:lnTo>
                  <a:pt x="162850" y="21316"/>
                </a:lnTo>
                <a:lnTo>
                  <a:pt x="161182" y="23017"/>
                </a:lnTo>
                <a:lnTo>
                  <a:pt x="161182" y="18781"/>
                </a:lnTo>
                <a:lnTo>
                  <a:pt x="158180" y="15779"/>
                </a:lnTo>
                <a:lnTo>
                  <a:pt x="160548" y="15779"/>
                </a:lnTo>
                <a:close/>
                <a:moveTo>
                  <a:pt x="163651" y="10242"/>
                </a:moveTo>
                <a:lnTo>
                  <a:pt x="164952" y="11576"/>
                </a:lnTo>
                <a:lnTo>
                  <a:pt x="164952" y="13577"/>
                </a:lnTo>
                <a:lnTo>
                  <a:pt x="163551" y="15012"/>
                </a:lnTo>
                <a:lnTo>
                  <a:pt x="161683" y="15012"/>
                </a:lnTo>
                <a:lnTo>
                  <a:pt x="163651" y="13044"/>
                </a:lnTo>
                <a:close/>
                <a:moveTo>
                  <a:pt x="180496" y="15779"/>
                </a:moveTo>
                <a:lnTo>
                  <a:pt x="177627" y="18648"/>
                </a:lnTo>
                <a:lnTo>
                  <a:pt x="177527" y="18948"/>
                </a:lnTo>
                <a:lnTo>
                  <a:pt x="177527" y="23017"/>
                </a:lnTo>
                <a:lnTo>
                  <a:pt x="175826" y="21316"/>
                </a:lnTo>
                <a:lnTo>
                  <a:pt x="175826" y="18081"/>
                </a:lnTo>
                <a:lnTo>
                  <a:pt x="178128" y="15779"/>
                </a:lnTo>
                <a:lnTo>
                  <a:pt x="180496" y="15779"/>
                </a:lnTo>
                <a:close/>
                <a:moveTo>
                  <a:pt x="183798" y="15779"/>
                </a:moveTo>
                <a:lnTo>
                  <a:pt x="179829" y="19748"/>
                </a:lnTo>
                <a:lnTo>
                  <a:pt x="179829" y="25319"/>
                </a:lnTo>
                <a:lnTo>
                  <a:pt x="178294" y="23785"/>
                </a:lnTo>
                <a:lnTo>
                  <a:pt x="178294" y="19115"/>
                </a:lnTo>
                <a:lnTo>
                  <a:pt x="181630" y="15779"/>
                </a:lnTo>
                <a:lnTo>
                  <a:pt x="183798" y="15779"/>
                </a:lnTo>
                <a:close/>
                <a:moveTo>
                  <a:pt x="187868" y="15779"/>
                </a:moveTo>
                <a:lnTo>
                  <a:pt x="191170" y="19115"/>
                </a:lnTo>
                <a:lnTo>
                  <a:pt x="191170" y="23785"/>
                </a:lnTo>
                <a:lnTo>
                  <a:pt x="189636" y="25319"/>
                </a:lnTo>
                <a:lnTo>
                  <a:pt x="189636" y="19748"/>
                </a:lnTo>
                <a:lnTo>
                  <a:pt x="185700" y="15779"/>
                </a:lnTo>
                <a:lnTo>
                  <a:pt x="187868" y="15779"/>
                </a:lnTo>
                <a:close/>
                <a:moveTo>
                  <a:pt x="191337" y="15779"/>
                </a:moveTo>
                <a:lnTo>
                  <a:pt x="193639" y="18081"/>
                </a:lnTo>
                <a:lnTo>
                  <a:pt x="193639" y="21316"/>
                </a:lnTo>
                <a:lnTo>
                  <a:pt x="191971" y="23017"/>
                </a:lnTo>
                <a:lnTo>
                  <a:pt x="191971" y="18948"/>
                </a:lnTo>
                <a:lnTo>
                  <a:pt x="191837" y="18648"/>
                </a:lnTo>
                <a:lnTo>
                  <a:pt x="188969" y="15779"/>
                </a:lnTo>
                <a:lnTo>
                  <a:pt x="191337" y="15779"/>
                </a:lnTo>
                <a:close/>
                <a:moveTo>
                  <a:pt x="194439" y="10242"/>
                </a:moveTo>
                <a:lnTo>
                  <a:pt x="195740" y="11576"/>
                </a:lnTo>
                <a:lnTo>
                  <a:pt x="195740" y="13577"/>
                </a:lnTo>
                <a:lnTo>
                  <a:pt x="194339" y="15012"/>
                </a:lnTo>
                <a:lnTo>
                  <a:pt x="192471" y="15012"/>
                </a:lnTo>
                <a:lnTo>
                  <a:pt x="194439" y="13044"/>
                </a:lnTo>
                <a:close/>
                <a:moveTo>
                  <a:pt x="211285" y="15779"/>
                </a:moveTo>
                <a:lnTo>
                  <a:pt x="208316" y="18781"/>
                </a:lnTo>
                <a:lnTo>
                  <a:pt x="208316" y="23017"/>
                </a:lnTo>
                <a:lnTo>
                  <a:pt x="206615" y="21316"/>
                </a:lnTo>
                <a:lnTo>
                  <a:pt x="206615" y="18081"/>
                </a:lnTo>
                <a:lnTo>
                  <a:pt x="208916" y="15779"/>
                </a:lnTo>
                <a:lnTo>
                  <a:pt x="211285" y="15779"/>
                </a:lnTo>
                <a:close/>
                <a:moveTo>
                  <a:pt x="214587" y="15779"/>
                </a:moveTo>
                <a:lnTo>
                  <a:pt x="210618" y="19748"/>
                </a:lnTo>
                <a:lnTo>
                  <a:pt x="210618" y="25319"/>
                </a:lnTo>
                <a:lnTo>
                  <a:pt x="209083" y="23785"/>
                </a:lnTo>
                <a:lnTo>
                  <a:pt x="209083" y="19115"/>
                </a:lnTo>
                <a:lnTo>
                  <a:pt x="212419" y="15779"/>
                </a:lnTo>
                <a:lnTo>
                  <a:pt x="214587" y="15779"/>
                </a:lnTo>
                <a:close/>
                <a:moveTo>
                  <a:pt x="218657" y="15779"/>
                </a:moveTo>
                <a:lnTo>
                  <a:pt x="221959" y="19115"/>
                </a:lnTo>
                <a:lnTo>
                  <a:pt x="221959" y="23785"/>
                </a:lnTo>
                <a:lnTo>
                  <a:pt x="220425" y="25319"/>
                </a:lnTo>
                <a:lnTo>
                  <a:pt x="220425" y="19748"/>
                </a:lnTo>
                <a:lnTo>
                  <a:pt x="216488" y="15779"/>
                </a:lnTo>
                <a:lnTo>
                  <a:pt x="218657" y="15779"/>
                </a:lnTo>
                <a:close/>
                <a:moveTo>
                  <a:pt x="222126" y="15779"/>
                </a:moveTo>
                <a:lnTo>
                  <a:pt x="224427" y="18081"/>
                </a:lnTo>
                <a:lnTo>
                  <a:pt x="224427" y="21316"/>
                </a:lnTo>
                <a:lnTo>
                  <a:pt x="222760" y="23017"/>
                </a:lnTo>
                <a:lnTo>
                  <a:pt x="222760" y="18781"/>
                </a:lnTo>
                <a:lnTo>
                  <a:pt x="219757" y="15779"/>
                </a:lnTo>
                <a:lnTo>
                  <a:pt x="222126" y="15779"/>
                </a:lnTo>
                <a:close/>
                <a:moveTo>
                  <a:pt x="225228" y="10242"/>
                </a:moveTo>
                <a:lnTo>
                  <a:pt x="226529" y="11576"/>
                </a:lnTo>
                <a:lnTo>
                  <a:pt x="226529" y="13577"/>
                </a:lnTo>
                <a:lnTo>
                  <a:pt x="225128" y="15012"/>
                </a:lnTo>
                <a:lnTo>
                  <a:pt x="223260" y="15012"/>
                </a:lnTo>
                <a:lnTo>
                  <a:pt x="225228" y="13044"/>
                </a:lnTo>
                <a:close/>
                <a:moveTo>
                  <a:pt x="234635" y="14011"/>
                </a:moveTo>
                <a:lnTo>
                  <a:pt x="235635" y="15012"/>
                </a:lnTo>
                <a:lnTo>
                  <a:pt x="231866" y="15012"/>
                </a:lnTo>
                <a:lnTo>
                  <a:pt x="234535" y="12343"/>
                </a:lnTo>
                <a:lnTo>
                  <a:pt x="234535" y="13744"/>
                </a:lnTo>
                <a:close/>
                <a:moveTo>
                  <a:pt x="234635" y="75588"/>
                </a:moveTo>
                <a:lnTo>
                  <a:pt x="235635" y="76589"/>
                </a:lnTo>
                <a:lnTo>
                  <a:pt x="231866" y="76589"/>
                </a:lnTo>
                <a:lnTo>
                  <a:pt x="234535" y="73920"/>
                </a:lnTo>
                <a:lnTo>
                  <a:pt x="234535" y="75321"/>
                </a:lnTo>
                <a:close/>
                <a:moveTo>
                  <a:pt x="234535" y="109413"/>
                </a:moveTo>
                <a:lnTo>
                  <a:pt x="234535" y="110814"/>
                </a:lnTo>
                <a:lnTo>
                  <a:pt x="231899" y="108178"/>
                </a:lnTo>
                <a:lnTo>
                  <a:pt x="235635" y="108178"/>
                </a:lnTo>
                <a:lnTo>
                  <a:pt x="234635" y="109146"/>
                </a:lnTo>
                <a:close/>
                <a:moveTo>
                  <a:pt x="227229" y="109146"/>
                </a:moveTo>
                <a:lnTo>
                  <a:pt x="226229" y="108178"/>
                </a:lnTo>
                <a:lnTo>
                  <a:pt x="229965" y="108178"/>
                </a:lnTo>
                <a:lnTo>
                  <a:pt x="227330" y="110814"/>
                </a:lnTo>
                <a:lnTo>
                  <a:pt x="227330" y="109413"/>
                </a:lnTo>
                <a:close/>
                <a:moveTo>
                  <a:pt x="227330" y="104743"/>
                </a:moveTo>
                <a:lnTo>
                  <a:pt x="229965" y="107378"/>
                </a:lnTo>
                <a:lnTo>
                  <a:pt x="226229" y="107378"/>
                </a:lnTo>
                <a:lnTo>
                  <a:pt x="227330" y="106277"/>
                </a:lnTo>
                <a:lnTo>
                  <a:pt x="227330" y="104743"/>
                </a:lnTo>
                <a:close/>
                <a:moveTo>
                  <a:pt x="227897" y="104175"/>
                </a:moveTo>
                <a:lnTo>
                  <a:pt x="229264" y="104175"/>
                </a:lnTo>
                <a:lnTo>
                  <a:pt x="229431" y="104175"/>
                </a:lnTo>
                <a:lnTo>
                  <a:pt x="230532" y="103075"/>
                </a:lnTo>
                <a:lnTo>
                  <a:pt x="230532" y="106811"/>
                </a:lnTo>
                <a:close/>
                <a:moveTo>
                  <a:pt x="230532" y="108712"/>
                </a:moveTo>
                <a:lnTo>
                  <a:pt x="230532" y="112448"/>
                </a:lnTo>
                <a:lnTo>
                  <a:pt x="229431" y="111381"/>
                </a:lnTo>
                <a:lnTo>
                  <a:pt x="227897" y="111381"/>
                </a:lnTo>
                <a:close/>
                <a:moveTo>
                  <a:pt x="231332" y="108712"/>
                </a:moveTo>
                <a:lnTo>
                  <a:pt x="233968" y="111381"/>
                </a:lnTo>
                <a:lnTo>
                  <a:pt x="232567" y="111381"/>
                </a:lnTo>
                <a:lnTo>
                  <a:pt x="232300" y="111481"/>
                </a:lnTo>
                <a:lnTo>
                  <a:pt x="231332" y="112448"/>
                </a:lnTo>
                <a:lnTo>
                  <a:pt x="231332" y="108712"/>
                </a:lnTo>
                <a:close/>
                <a:moveTo>
                  <a:pt x="231866" y="107378"/>
                </a:moveTo>
                <a:lnTo>
                  <a:pt x="234535" y="104743"/>
                </a:lnTo>
                <a:lnTo>
                  <a:pt x="234535" y="106277"/>
                </a:lnTo>
                <a:lnTo>
                  <a:pt x="235635" y="107378"/>
                </a:lnTo>
                <a:close/>
                <a:moveTo>
                  <a:pt x="231332" y="106811"/>
                </a:moveTo>
                <a:lnTo>
                  <a:pt x="231332" y="103075"/>
                </a:lnTo>
                <a:lnTo>
                  <a:pt x="232300" y="104042"/>
                </a:lnTo>
                <a:lnTo>
                  <a:pt x="232567" y="104175"/>
                </a:lnTo>
                <a:lnTo>
                  <a:pt x="233968" y="104175"/>
                </a:lnTo>
                <a:close/>
                <a:moveTo>
                  <a:pt x="230532" y="101941"/>
                </a:moveTo>
                <a:lnTo>
                  <a:pt x="229097" y="103375"/>
                </a:lnTo>
                <a:lnTo>
                  <a:pt x="227096" y="103375"/>
                </a:lnTo>
                <a:lnTo>
                  <a:pt x="225762" y="102074"/>
                </a:lnTo>
                <a:lnTo>
                  <a:pt x="228397" y="102074"/>
                </a:lnTo>
                <a:lnTo>
                  <a:pt x="228564" y="102074"/>
                </a:lnTo>
                <a:lnTo>
                  <a:pt x="230532" y="100106"/>
                </a:lnTo>
                <a:lnTo>
                  <a:pt x="230532" y="101941"/>
                </a:lnTo>
                <a:close/>
                <a:moveTo>
                  <a:pt x="228230" y="101273"/>
                </a:moveTo>
                <a:lnTo>
                  <a:pt x="224995" y="101273"/>
                </a:lnTo>
                <a:lnTo>
                  <a:pt x="223327" y="99606"/>
                </a:lnTo>
                <a:lnTo>
                  <a:pt x="227363" y="99606"/>
                </a:lnTo>
                <a:lnTo>
                  <a:pt x="227530" y="99606"/>
                </a:lnTo>
                <a:lnTo>
                  <a:pt x="230532" y="96603"/>
                </a:lnTo>
                <a:lnTo>
                  <a:pt x="230532" y="98972"/>
                </a:lnTo>
                <a:close/>
                <a:moveTo>
                  <a:pt x="227229" y="98805"/>
                </a:moveTo>
                <a:lnTo>
                  <a:pt x="222526" y="98805"/>
                </a:lnTo>
                <a:lnTo>
                  <a:pt x="220992" y="97271"/>
                </a:lnTo>
                <a:lnTo>
                  <a:pt x="226429" y="97271"/>
                </a:lnTo>
                <a:lnTo>
                  <a:pt x="226596" y="97271"/>
                </a:lnTo>
                <a:lnTo>
                  <a:pt x="230532" y="93334"/>
                </a:lnTo>
                <a:lnTo>
                  <a:pt x="230532" y="95503"/>
                </a:lnTo>
                <a:close/>
                <a:moveTo>
                  <a:pt x="203746" y="109413"/>
                </a:moveTo>
                <a:lnTo>
                  <a:pt x="203746" y="110814"/>
                </a:lnTo>
                <a:lnTo>
                  <a:pt x="201077" y="108178"/>
                </a:lnTo>
                <a:lnTo>
                  <a:pt x="204847" y="108178"/>
                </a:lnTo>
                <a:lnTo>
                  <a:pt x="203846" y="109146"/>
                </a:lnTo>
                <a:close/>
                <a:moveTo>
                  <a:pt x="196407" y="109146"/>
                </a:moveTo>
                <a:lnTo>
                  <a:pt x="195440" y="108178"/>
                </a:lnTo>
                <a:lnTo>
                  <a:pt x="199176" y="108178"/>
                </a:lnTo>
                <a:lnTo>
                  <a:pt x="196541" y="110814"/>
                </a:lnTo>
                <a:lnTo>
                  <a:pt x="196541" y="109413"/>
                </a:lnTo>
                <a:close/>
                <a:moveTo>
                  <a:pt x="192538" y="99606"/>
                </a:moveTo>
                <a:lnTo>
                  <a:pt x="196741" y="99606"/>
                </a:lnTo>
                <a:lnTo>
                  <a:pt x="199743" y="96603"/>
                </a:lnTo>
                <a:lnTo>
                  <a:pt x="199743" y="98972"/>
                </a:lnTo>
                <a:lnTo>
                  <a:pt x="197441" y="101273"/>
                </a:lnTo>
                <a:lnTo>
                  <a:pt x="194206" y="101273"/>
                </a:lnTo>
                <a:close/>
                <a:moveTo>
                  <a:pt x="190203" y="97271"/>
                </a:moveTo>
                <a:lnTo>
                  <a:pt x="195807" y="97271"/>
                </a:lnTo>
                <a:lnTo>
                  <a:pt x="199743" y="93334"/>
                </a:lnTo>
                <a:lnTo>
                  <a:pt x="199743" y="95503"/>
                </a:lnTo>
                <a:lnTo>
                  <a:pt x="196441" y="98805"/>
                </a:lnTo>
                <a:lnTo>
                  <a:pt x="191737" y="98805"/>
                </a:lnTo>
                <a:close/>
                <a:moveTo>
                  <a:pt x="177761" y="98805"/>
                </a:moveTo>
                <a:lnTo>
                  <a:pt x="173057" y="98805"/>
                </a:lnTo>
                <a:lnTo>
                  <a:pt x="169755" y="95503"/>
                </a:lnTo>
                <a:lnTo>
                  <a:pt x="169755" y="93334"/>
                </a:lnTo>
                <a:lnTo>
                  <a:pt x="173691" y="97271"/>
                </a:lnTo>
                <a:lnTo>
                  <a:pt x="179262" y="97271"/>
                </a:lnTo>
                <a:close/>
                <a:moveTo>
                  <a:pt x="175292" y="101273"/>
                </a:moveTo>
                <a:lnTo>
                  <a:pt x="172023" y="101273"/>
                </a:lnTo>
                <a:lnTo>
                  <a:pt x="169755" y="98972"/>
                </a:lnTo>
                <a:lnTo>
                  <a:pt x="169755" y="96603"/>
                </a:lnTo>
                <a:lnTo>
                  <a:pt x="172724" y="99606"/>
                </a:lnTo>
                <a:lnTo>
                  <a:pt x="176960" y="99606"/>
                </a:lnTo>
                <a:close/>
                <a:moveTo>
                  <a:pt x="173191" y="103375"/>
                </a:moveTo>
                <a:lnTo>
                  <a:pt x="171156" y="103375"/>
                </a:lnTo>
                <a:lnTo>
                  <a:pt x="169755" y="101941"/>
                </a:lnTo>
                <a:lnTo>
                  <a:pt x="169755" y="100106"/>
                </a:lnTo>
                <a:lnTo>
                  <a:pt x="171723" y="102074"/>
                </a:lnTo>
                <a:lnTo>
                  <a:pt x="174492" y="102074"/>
                </a:lnTo>
                <a:close/>
                <a:moveTo>
                  <a:pt x="172957" y="109413"/>
                </a:moveTo>
                <a:lnTo>
                  <a:pt x="172957" y="110814"/>
                </a:lnTo>
                <a:lnTo>
                  <a:pt x="170289" y="108178"/>
                </a:lnTo>
                <a:lnTo>
                  <a:pt x="174025" y="108178"/>
                </a:lnTo>
                <a:lnTo>
                  <a:pt x="173057" y="109146"/>
                </a:lnTo>
                <a:close/>
                <a:moveTo>
                  <a:pt x="165619" y="109146"/>
                </a:moveTo>
                <a:lnTo>
                  <a:pt x="164651" y="108178"/>
                </a:lnTo>
                <a:lnTo>
                  <a:pt x="168387" y="108178"/>
                </a:lnTo>
                <a:lnTo>
                  <a:pt x="165752" y="110814"/>
                </a:lnTo>
                <a:lnTo>
                  <a:pt x="165752" y="109413"/>
                </a:lnTo>
                <a:close/>
                <a:moveTo>
                  <a:pt x="161749" y="99606"/>
                </a:moveTo>
                <a:lnTo>
                  <a:pt x="165786" y="99606"/>
                </a:lnTo>
                <a:lnTo>
                  <a:pt x="165952" y="99606"/>
                </a:lnTo>
                <a:lnTo>
                  <a:pt x="168954" y="96603"/>
                </a:lnTo>
                <a:lnTo>
                  <a:pt x="168954" y="98972"/>
                </a:lnTo>
                <a:lnTo>
                  <a:pt x="166653" y="101273"/>
                </a:lnTo>
                <a:lnTo>
                  <a:pt x="163417" y="101273"/>
                </a:lnTo>
                <a:close/>
                <a:moveTo>
                  <a:pt x="159414" y="97271"/>
                </a:moveTo>
                <a:lnTo>
                  <a:pt x="164852" y="97271"/>
                </a:lnTo>
                <a:lnTo>
                  <a:pt x="164985" y="97271"/>
                </a:lnTo>
                <a:lnTo>
                  <a:pt x="168954" y="93334"/>
                </a:lnTo>
                <a:lnTo>
                  <a:pt x="168954" y="95503"/>
                </a:lnTo>
                <a:lnTo>
                  <a:pt x="165619" y="98805"/>
                </a:lnTo>
                <a:lnTo>
                  <a:pt x="160949" y="98805"/>
                </a:lnTo>
                <a:close/>
                <a:moveTo>
                  <a:pt x="142135" y="109413"/>
                </a:moveTo>
                <a:lnTo>
                  <a:pt x="142135" y="110814"/>
                </a:lnTo>
                <a:lnTo>
                  <a:pt x="139500" y="108178"/>
                </a:lnTo>
                <a:lnTo>
                  <a:pt x="143236" y="108178"/>
                </a:lnTo>
                <a:lnTo>
                  <a:pt x="142269" y="109146"/>
                </a:lnTo>
                <a:close/>
                <a:moveTo>
                  <a:pt x="134830" y="109146"/>
                </a:moveTo>
                <a:lnTo>
                  <a:pt x="133863" y="108178"/>
                </a:lnTo>
                <a:lnTo>
                  <a:pt x="137599" y="108178"/>
                </a:lnTo>
                <a:lnTo>
                  <a:pt x="134964" y="110814"/>
                </a:lnTo>
                <a:lnTo>
                  <a:pt x="134964" y="109413"/>
                </a:lnTo>
                <a:close/>
                <a:moveTo>
                  <a:pt x="130927" y="99606"/>
                </a:moveTo>
                <a:lnTo>
                  <a:pt x="135164" y="99606"/>
                </a:lnTo>
                <a:lnTo>
                  <a:pt x="138166" y="96603"/>
                </a:lnTo>
                <a:lnTo>
                  <a:pt x="138166" y="98972"/>
                </a:lnTo>
                <a:lnTo>
                  <a:pt x="135864" y="101273"/>
                </a:lnTo>
                <a:lnTo>
                  <a:pt x="132629" y="101273"/>
                </a:lnTo>
                <a:close/>
                <a:moveTo>
                  <a:pt x="128626" y="97271"/>
                </a:moveTo>
                <a:lnTo>
                  <a:pt x="134196" y="97271"/>
                </a:lnTo>
                <a:lnTo>
                  <a:pt x="138166" y="93334"/>
                </a:lnTo>
                <a:lnTo>
                  <a:pt x="138166" y="95503"/>
                </a:lnTo>
                <a:lnTo>
                  <a:pt x="134830" y="98805"/>
                </a:lnTo>
                <a:lnTo>
                  <a:pt x="130160" y="98805"/>
                </a:lnTo>
                <a:close/>
                <a:moveTo>
                  <a:pt x="116150" y="98805"/>
                </a:moveTo>
                <a:lnTo>
                  <a:pt x="111480" y="98805"/>
                </a:lnTo>
                <a:lnTo>
                  <a:pt x="108144" y="95503"/>
                </a:lnTo>
                <a:lnTo>
                  <a:pt x="108144" y="93334"/>
                </a:lnTo>
                <a:lnTo>
                  <a:pt x="112114" y="97271"/>
                </a:lnTo>
                <a:lnTo>
                  <a:pt x="117685" y="97271"/>
                </a:lnTo>
                <a:close/>
                <a:moveTo>
                  <a:pt x="113682" y="101273"/>
                </a:moveTo>
                <a:lnTo>
                  <a:pt x="110446" y="101273"/>
                </a:lnTo>
                <a:lnTo>
                  <a:pt x="108144" y="98972"/>
                </a:lnTo>
                <a:lnTo>
                  <a:pt x="108144" y="96603"/>
                </a:lnTo>
                <a:lnTo>
                  <a:pt x="111147" y="99606"/>
                </a:lnTo>
                <a:lnTo>
                  <a:pt x="115383" y="99606"/>
                </a:lnTo>
                <a:close/>
                <a:moveTo>
                  <a:pt x="111580" y="103375"/>
                </a:moveTo>
                <a:lnTo>
                  <a:pt x="109579" y="103375"/>
                </a:lnTo>
                <a:lnTo>
                  <a:pt x="108144" y="101941"/>
                </a:lnTo>
                <a:lnTo>
                  <a:pt x="108144" y="100106"/>
                </a:lnTo>
                <a:lnTo>
                  <a:pt x="110112" y="102074"/>
                </a:lnTo>
                <a:lnTo>
                  <a:pt x="112914" y="102074"/>
                </a:lnTo>
                <a:close/>
                <a:moveTo>
                  <a:pt x="111347" y="109413"/>
                </a:moveTo>
                <a:lnTo>
                  <a:pt x="111347" y="110814"/>
                </a:lnTo>
                <a:lnTo>
                  <a:pt x="108711" y="108178"/>
                </a:lnTo>
                <a:lnTo>
                  <a:pt x="112447" y="108178"/>
                </a:lnTo>
                <a:lnTo>
                  <a:pt x="111480" y="109146"/>
                </a:lnTo>
                <a:close/>
                <a:moveTo>
                  <a:pt x="104041" y="109146"/>
                </a:moveTo>
                <a:lnTo>
                  <a:pt x="103074" y="108178"/>
                </a:lnTo>
                <a:lnTo>
                  <a:pt x="106810" y="108178"/>
                </a:lnTo>
                <a:lnTo>
                  <a:pt x="104175" y="110814"/>
                </a:lnTo>
                <a:lnTo>
                  <a:pt x="104175" y="109413"/>
                </a:lnTo>
                <a:close/>
                <a:moveTo>
                  <a:pt x="100139" y="99606"/>
                </a:moveTo>
                <a:lnTo>
                  <a:pt x="104208" y="99606"/>
                </a:lnTo>
                <a:lnTo>
                  <a:pt x="104375" y="99606"/>
                </a:lnTo>
                <a:lnTo>
                  <a:pt x="107377" y="96603"/>
                </a:lnTo>
                <a:lnTo>
                  <a:pt x="107377" y="98972"/>
                </a:lnTo>
                <a:lnTo>
                  <a:pt x="105076" y="101273"/>
                </a:lnTo>
                <a:lnTo>
                  <a:pt x="101807" y="101273"/>
                </a:lnTo>
                <a:close/>
                <a:moveTo>
                  <a:pt x="97837" y="97271"/>
                </a:moveTo>
                <a:lnTo>
                  <a:pt x="103241" y="97271"/>
                </a:lnTo>
                <a:lnTo>
                  <a:pt x="103408" y="97271"/>
                </a:lnTo>
                <a:lnTo>
                  <a:pt x="107344" y="93334"/>
                </a:lnTo>
                <a:lnTo>
                  <a:pt x="107344" y="95503"/>
                </a:lnTo>
                <a:lnTo>
                  <a:pt x="104041" y="98805"/>
                </a:lnTo>
                <a:lnTo>
                  <a:pt x="99371" y="98805"/>
                </a:lnTo>
                <a:close/>
                <a:moveTo>
                  <a:pt x="80558" y="109413"/>
                </a:moveTo>
                <a:lnTo>
                  <a:pt x="80558" y="110814"/>
                </a:lnTo>
                <a:lnTo>
                  <a:pt x="77923" y="108178"/>
                </a:lnTo>
                <a:lnTo>
                  <a:pt x="81659" y="108178"/>
                </a:lnTo>
                <a:lnTo>
                  <a:pt x="80691" y="109146"/>
                </a:lnTo>
                <a:close/>
                <a:moveTo>
                  <a:pt x="73253" y="109146"/>
                </a:moveTo>
                <a:lnTo>
                  <a:pt x="72285" y="108178"/>
                </a:lnTo>
                <a:lnTo>
                  <a:pt x="76021" y="108178"/>
                </a:lnTo>
                <a:lnTo>
                  <a:pt x="73386" y="110814"/>
                </a:lnTo>
                <a:lnTo>
                  <a:pt x="73386" y="109413"/>
                </a:lnTo>
                <a:close/>
                <a:moveTo>
                  <a:pt x="69350" y="99606"/>
                </a:moveTo>
                <a:lnTo>
                  <a:pt x="73586" y="99606"/>
                </a:lnTo>
                <a:lnTo>
                  <a:pt x="76589" y="96603"/>
                </a:lnTo>
                <a:lnTo>
                  <a:pt x="76589" y="98972"/>
                </a:lnTo>
                <a:lnTo>
                  <a:pt x="74287" y="101273"/>
                </a:lnTo>
                <a:lnTo>
                  <a:pt x="71018" y="101273"/>
                </a:lnTo>
                <a:close/>
                <a:moveTo>
                  <a:pt x="67048" y="97271"/>
                </a:moveTo>
                <a:lnTo>
                  <a:pt x="72619" y="97271"/>
                </a:lnTo>
                <a:lnTo>
                  <a:pt x="76589" y="93334"/>
                </a:lnTo>
                <a:lnTo>
                  <a:pt x="76589" y="95503"/>
                </a:lnTo>
                <a:lnTo>
                  <a:pt x="73253" y="98805"/>
                </a:lnTo>
                <a:lnTo>
                  <a:pt x="68583" y="98805"/>
                </a:lnTo>
                <a:close/>
                <a:moveTo>
                  <a:pt x="54573" y="98805"/>
                </a:moveTo>
                <a:lnTo>
                  <a:pt x="49903" y="98805"/>
                </a:lnTo>
                <a:lnTo>
                  <a:pt x="46567" y="95503"/>
                </a:lnTo>
                <a:lnTo>
                  <a:pt x="46567" y="93334"/>
                </a:lnTo>
                <a:lnTo>
                  <a:pt x="50537" y="97271"/>
                </a:lnTo>
                <a:lnTo>
                  <a:pt x="56107" y="97271"/>
                </a:lnTo>
                <a:close/>
                <a:moveTo>
                  <a:pt x="52104" y="101273"/>
                </a:moveTo>
                <a:lnTo>
                  <a:pt x="48869" y="101273"/>
                </a:lnTo>
                <a:lnTo>
                  <a:pt x="46567" y="98972"/>
                </a:lnTo>
                <a:lnTo>
                  <a:pt x="46567" y="96603"/>
                </a:lnTo>
                <a:lnTo>
                  <a:pt x="49569" y="99606"/>
                </a:lnTo>
                <a:lnTo>
                  <a:pt x="53806" y="99606"/>
                </a:lnTo>
                <a:close/>
                <a:moveTo>
                  <a:pt x="50003" y="103375"/>
                </a:moveTo>
                <a:lnTo>
                  <a:pt x="48001" y="103375"/>
                </a:lnTo>
                <a:lnTo>
                  <a:pt x="46567" y="101941"/>
                </a:lnTo>
                <a:lnTo>
                  <a:pt x="46567" y="100106"/>
                </a:lnTo>
                <a:lnTo>
                  <a:pt x="48535" y="102074"/>
                </a:lnTo>
                <a:lnTo>
                  <a:pt x="51337" y="102074"/>
                </a:lnTo>
                <a:close/>
                <a:moveTo>
                  <a:pt x="49769" y="109413"/>
                </a:moveTo>
                <a:lnTo>
                  <a:pt x="49769" y="110814"/>
                </a:lnTo>
                <a:lnTo>
                  <a:pt x="47134" y="108178"/>
                </a:lnTo>
                <a:lnTo>
                  <a:pt x="50870" y="108178"/>
                </a:lnTo>
                <a:lnTo>
                  <a:pt x="49903" y="109146"/>
                </a:lnTo>
                <a:close/>
                <a:moveTo>
                  <a:pt x="42464" y="109146"/>
                </a:moveTo>
                <a:lnTo>
                  <a:pt x="41497" y="108178"/>
                </a:lnTo>
                <a:lnTo>
                  <a:pt x="45233" y="108178"/>
                </a:lnTo>
                <a:lnTo>
                  <a:pt x="42564" y="110814"/>
                </a:lnTo>
                <a:lnTo>
                  <a:pt x="42564" y="109413"/>
                </a:lnTo>
                <a:close/>
                <a:moveTo>
                  <a:pt x="38561" y="99606"/>
                </a:moveTo>
                <a:lnTo>
                  <a:pt x="42631" y="99606"/>
                </a:lnTo>
                <a:lnTo>
                  <a:pt x="42798" y="99606"/>
                </a:lnTo>
                <a:lnTo>
                  <a:pt x="45800" y="96603"/>
                </a:lnTo>
                <a:lnTo>
                  <a:pt x="45800" y="98972"/>
                </a:lnTo>
                <a:lnTo>
                  <a:pt x="43498" y="101273"/>
                </a:lnTo>
                <a:lnTo>
                  <a:pt x="40229" y="101273"/>
                </a:lnTo>
                <a:close/>
                <a:moveTo>
                  <a:pt x="36260" y="97271"/>
                </a:moveTo>
                <a:lnTo>
                  <a:pt x="41664" y="97271"/>
                </a:lnTo>
                <a:lnTo>
                  <a:pt x="41830" y="97271"/>
                </a:lnTo>
                <a:lnTo>
                  <a:pt x="45767" y="93334"/>
                </a:lnTo>
                <a:lnTo>
                  <a:pt x="45767" y="95503"/>
                </a:lnTo>
                <a:lnTo>
                  <a:pt x="42464" y="98805"/>
                </a:lnTo>
                <a:lnTo>
                  <a:pt x="37761" y="98805"/>
                </a:lnTo>
                <a:close/>
                <a:moveTo>
                  <a:pt x="18981" y="109413"/>
                </a:moveTo>
                <a:lnTo>
                  <a:pt x="18981" y="110814"/>
                </a:lnTo>
                <a:lnTo>
                  <a:pt x="16346" y="108178"/>
                </a:lnTo>
                <a:lnTo>
                  <a:pt x="20082" y="108178"/>
                </a:lnTo>
                <a:lnTo>
                  <a:pt x="19114" y="109146"/>
                </a:lnTo>
                <a:close/>
                <a:moveTo>
                  <a:pt x="11675" y="109146"/>
                </a:moveTo>
                <a:lnTo>
                  <a:pt x="10675" y="108178"/>
                </a:lnTo>
                <a:lnTo>
                  <a:pt x="14444" y="108178"/>
                </a:lnTo>
                <a:lnTo>
                  <a:pt x="11776" y="110814"/>
                </a:lnTo>
                <a:lnTo>
                  <a:pt x="11776" y="109413"/>
                </a:lnTo>
                <a:close/>
                <a:moveTo>
                  <a:pt x="15778" y="103075"/>
                </a:moveTo>
                <a:lnTo>
                  <a:pt x="16879" y="104175"/>
                </a:lnTo>
                <a:lnTo>
                  <a:pt x="17046" y="104175"/>
                </a:lnTo>
                <a:lnTo>
                  <a:pt x="18414" y="104175"/>
                </a:lnTo>
                <a:lnTo>
                  <a:pt x="15778" y="106811"/>
                </a:lnTo>
                <a:close/>
                <a:moveTo>
                  <a:pt x="14978" y="106811"/>
                </a:moveTo>
                <a:lnTo>
                  <a:pt x="12343" y="104175"/>
                </a:lnTo>
                <a:lnTo>
                  <a:pt x="13744" y="104175"/>
                </a:lnTo>
                <a:lnTo>
                  <a:pt x="14011" y="104042"/>
                </a:lnTo>
                <a:lnTo>
                  <a:pt x="14978" y="103075"/>
                </a:lnTo>
                <a:close/>
                <a:moveTo>
                  <a:pt x="14978" y="101941"/>
                </a:moveTo>
                <a:lnTo>
                  <a:pt x="13577" y="103375"/>
                </a:lnTo>
                <a:lnTo>
                  <a:pt x="11542" y="103375"/>
                </a:lnTo>
                <a:lnTo>
                  <a:pt x="10241" y="102074"/>
                </a:lnTo>
                <a:lnTo>
                  <a:pt x="13010" y="102074"/>
                </a:lnTo>
                <a:lnTo>
                  <a:pt x="14978" y="100106"/>
                </a:lnTo>
                <a:lnTo>
                  <a:pt x="14978" y="101941"/>
                </a:lnTo>
                <a:close/>
                <a:moveTo>
                  <a:pt x="11776" y="104743"/>
                </a:moveTo>
                <a:lnTo>
                  <a:pt x="14411" y="107378"/>
                </a:lnTo>
                <a:lnTo>
                  <a:pt x="10675" y="107378"/>
                </a:lnTo>
                <a:lnTo>
                  <a:pt x="11776" y="106277"/>
                </a:lnTo>
                <a:lnTo>
                  <a:pt x="11776" y="104743"/>
                </a:lnTo>
                <a:close/>
                <a:moveTo>
                  <a:pt x="14978" y="108712"/>
                </a:moveTo>
                <a:lnTo>
                  <a:pt x="14978" y="112448"/>
                </a:lnTo>
                <a:lnTo>
                  <a:pt x="14011" y="111481"/>
                </a:lnTo>
                <a:lnTo>
                  <a:pt x="13744" y="111381"/>
                </a:lnTo>
                <a:lnTo>
                  <a:pt x="12343" y="111381"/>
                </a:lnTo>
                <a:close/>
                <a:moveTo>
                  <a:pt x="15778" y="108712"/>
                </a:moveTo>
                <a:lnTo>
                  <a:pt x="18414" y="111381"/>
                </a:lnTo>
                <a:lnTo>
                  <a:pt x="16879" y="111381"/>
                </a:lnTo>
                <a:lnTo>
                  <a:pt x="15778" y="112448"/>
                </a:lnTo>
                <a:close/>
                <a:moveTo>
                  <a:pt x="16346" y="107378"/>
                </a:moveTo>
                <a:lnTo>
                  <a:pt x="18981" y="104743"/>
                </a:lnTo>
                <a:lnTo>
                  <a:pt x="18981" y="106277"/>
                </a:lnTo>
                <a:lnTo>
                  <a:pt x="20082" y="107378"/>
                </a:lnTo>
                <a:close/>
                <a:moveTo>
                  <a:pt x="19214" y="103375"/>
                </a:moveTo>
                <a:lnTo>
                  <a:pt x="17213" y="103375"/>
                </a:lnTo>
                <a:lnTo>
                  <a:pt x="15778" y="101941"/>
                </a:lnTo>
                <a:lnTo>
                  <a:pt x="15778" y="100106"/>
                </a:lnTo>
                <a:lnTo>
                  <a:pt x="17747" y="102074"/>
                </a:lnTo>
                <a:lnTo>
                  <a:pt x="17913" y="102074"/>
                </a:lnTo>
                <a:lnTo>
                  <a:pt x="20515" y="102074"/>
                </a:lnTo>
                <a:close/>
                <a:moveTo>
                  <a:pt x="21316" y="101273"/>
                </a:moveTo>
                <a:lnTo>
                  <a:pt x="18080" y="101273"/>
                </a:lnTo>
                <a:lnTo>
                  <a:pt x="15778" y="98972"/>
                </a:lnTo>
                <a:lnTo>
                  <a:pt x="15778" y="96603"/>
                </a:lnTo>
                <a:lnTo>
                  <a:pt x="18781" y="99606"/>
                </a:lnTo>
                <a:lnTo>
                  <a:pt x="18914" y="99606"/>
                </a:lnTo>
                <a:lnTo>
                  <a:pt x="22984" y="99606"/>
                </a:lnTo>
                <a:close/>
                <a:moveTo>
                  <a:pt x="23784" y="98805"/>
                </a:moveTo>
                <a:lnTo>
                  <a:pt x="19081" y="98805"/>
                </a:lnTo>
                <a:lnTo>
                  <a:pt x="15778" y="95503"/>
                </a:lnTo>
                <a:lnTo>
                  <a:pt x="15778" y="93334"/>
                </a:lnTo>
                <a:lnTo>
                  <a:pt x="19715" y="97271"/>
                </a:lnTo>
                <a:lnTo>
                  <a:pt x="19881" y="97271"/>
                </a:lnTo>
                <a:lnTo>
                  <a:pt x="25319" y="97271"/>
                </a:lnTo>
                <a:close/>
                <a:moveTo>
                  <a:pt x="11675" y="47568"/>
                </a:moveTo>
                <a:lnTo>
                  <a:pt x="10675" y="46568"/>
                </a:lnTo>
                <a:lnTo>
                  <a:pt x="14444" y="46568"/>
                </a:lnTo>
                <a:lnTo>
                  <a:pt x="11776" y="49236"/>
                </a:lnTo>
                <a:lnTo>
                  <a:pt x="11776" y="47835"/>
                </a:lnTo>
                <a:close/>
                <a:moveTo>
                  <a:pt x="11776" y="13744"/>
                </a:moveTo>
                <a:lnTo>
                  <a:pt x="11776" y="12343"/>
                </a:lnTo>
                <a:lnTo>
                  <a:pt x="14411" y="15012"/>
                </a:lnTo>
                <a:lnTo>
                  <a:pt x="10675" y="15012"/>
                </a:lnTo>
                <a:lnTo>
                  <a:pt x="11675" y="14011"/>
                </a:lnTo>
                <a:close/>
                <a:moveTo>
                  <a:pt x="19114" y="14011"/>
                </a:moveTo>
                <a:lnTo>
                  <a:pt x="20082" y="15012"/>
                </a:lnTo>
                <a:lnTo>
                  <a:pt x="16346" y="15012"/>
                </a:lnTo>
                <a:lnTo>
                  <a:pt x="18981" y="12343"/>
                </a:lnTo>
                <a:lnTo>
                  <a:pt x="18981" y="13744"/>
                </a:lnTo>
                <a:close/>
                <a:moveTo>
                  <a:pt x="18981" y="18447"/>
                </a:moveTo>
                <a:lnTo>
                  <a:pt x="16346" y="15779"/>
                </a:lnTo>
                <a:lnTo>
                  <a:pt x="20082" y="15779"/>
                </a:lnTo>
                <a:lnTo>
                  <a:pt x="18981" y="16880"/>
                </a:lnTo>
                <a:lnTo>
                  <a:pt x="18981" y="18447"/>
                </a:lnTo>
                <a:close/>
                <a:moveTo>
                  <a:pt x="18414" y="18981"/>
                </a:moveTo>
                <a:lnTo>
                  <a:pt x="17046" y="18981"/>
                </a:lnTo>
                <a:lnTo>
                  <a:pt x="16879" y="18981"/>
                </a:lnTo>
                <a:lnTo>
                  <a:pt x="15778" y="20082"/>
                </a:lnTo>
                <a:lnTo>
                  <a:pt x="15778" y="16346"/>
                </a:lnTo>
                <a:close/>
                <a:moveTo>
                  <a:pt x="15778" y="14445"/>
                </a:moveTo>
                <a:lnTo>
                  <a:pt x="15778" y="10709"/>
                </a:lnTo>
                <a:lnTo>
                  <a:pt x="16879" y="11776"/>
                </a:lnTo>
                <a:lnTo>
                  <a:pt x="18414" y="11776"/>
                </a:lnTo>
                <a:close/>
                <a:moveTo>
                  <a:pt x="14978" y="14445"/>
                </a:moveTo>
                <a:lnTo>
                  <a:pt x="12343" y="11776"/>
                </a:lnTo>
                <a:lnTo>
                  <a:pt x="13744" y="11776"/>
                </a:lnTo>
                <a:lnTo>
                  <a:pt x="14011" y="11676"/>
                </a:lnTo>
                <a:lnTo>
                  <a:pt x="14978" y="10709"/>
                </a:lnTo>
                <a:close/>
                <a:moveTo>
                  <a:pt x="14444" y="15779"/>
                </a:moveTo>
                <a:lnTo>
                  <a:pt x="11776" y="18414"/>
                </a:lnTo>
                <a:lnTo>
                  <a:pt x="11776" y="16880"/>
                </a:lnTo>
                <a:lnTo>
                  <a:pt x="10675" y="15779"/>
                </a:lnTo>
                <a:close/>
                <a:moveTo>
                  <a:pt x="14978" y="16346"/>
                </a:moveTo>
                <a:lnTo>
                  <a:pt x="14978" y="20082"/>
                </a:lnTo>
                <a:lnTo>
                  <a:pt x="14011" y="19115"/>
                </a:lnTo>
                <a:lnTo>
                  <a:pt x="13744" y="18981"/>
                </a:lnTo>
                <a:lnTo>
                  <a:pt x="12343" y="18981"/>
                </a:lnTo>
                <a:close/>
                <a:moveTo>
                  <a:pt x="15778" y="21216"/>
                </a:moveTo>
                <a:lnTo>
                  <a:pt x="17213" y="19782"/>
                </a:lnTo>
                <a:lnTo>
                  <a:pt x="19214" y="19782"/>
                </a:lnTo>
                <a:lnTo>
                  <a:pt x="20515" y="21083"/>
                </a:lnTo>
                <a:lnTo>
                  <a:pt x="17913" y="21083"/>
                </a:lnTo>
                <a:lnTo>
                  <a:pt x="17747" y="21083"/>
                </a:lnTo>
                <a:lnTo>
                  <a:pt x="15778" y="23051"/>
                </a:lnTo>
                <a:close/>
                <a:moveTo>
                  <a:pt x="18080" y="21883"/>
                </a:moveTo>
                <a:lnTo>
                  <a:pt x="21316" y="21883"/>
                </a:lnTo>
                <a:lnTo>
                  <a:pt x="23017" y="23551"/>
                </a:lnTo>
                <a:lnTo>
                  <a:pt x="18947" y="23551"/>
                </a:lnTo>
                <a:lnTo>
                  <a:pt x="18781" y="23551"/>
                </a:lnTo>
                <a:lnTo>
                  <a:pt x="15778" y="26553"/>
                </a:lnTo>
                <a:lnTo>
                  <a:pt x="15778" y="24185"/>
                </a:lnTo>
                <a:close/>
                <a:moveTo>
                  <a:pt x="19081" y="24352"/>
                </a:moveTo>
                <a:lnTo>
                  <a:pt x="23784" y="24352"/>
                </a:lnTo>
                <a:lnTo>
                  <a:pt x="25319" y="25886"/>
                </a:lnTo>
                <a:lnTo>
                  <a:pt x="19881" y="25886"/>
                </a:lnTo>
                <a:lnTo>
                  <a:pt x="19748" y="25886"/>
                </a:lnTo>
                <a:lnTo>
                  <a:pt x="15778" y="29822"/>
                </a:lnTo>
                <a:lnTo>
                  <a:pt x="15778" y="27654"/>
                </a:lnTo>
                <a:close/>
                <a:moveTo>
                  <a:pt x="42564" y="13744"/>
                </a:moveTo>
                <a:lnTo>
                  <a:pt x="42564" y="12343"/>
                </a:lnTo>
                <a:lnTo>
                  <a:pt x="45233" y="15012"/>
                </a:lnTo>
                <a:lnTo>
                  <a:pt x="41497" y="15012"/>
                </a:lnTo>
                <a:lnTo>
                  <a:pt x="42464" y="14011"/>
                </a:lnTo>
                <a:close/>
                <a:moveTo>
                  <a:pt x="49903" y="14011"/>
                </a:moveTo>
                <a:lnTo>
                  <a:pt x="50870" y="15012"/>
                </a:lnTo>
                <a:lnTo>
                  <a:pt x="47134" y="15012"/>
                </a:lnTo>
                <a:lnTo>
                  <a:pt x="49769" y="12343"/>
                </a:lnTo>
                <a:lnTo>
                  <a:pt x="49769" y="13744"/>
                </a:lnTo>
                <a:close/>
                <a:moveTo>
                  <a:pt x="53772" y="23551"/>
                </a:moveTo>
                <a:lnTo>
                  <a:pt x="49569" y="23551"/>
                </a:lnTo>
                <a:lnTo>
                  <a:pt x="46567" y="26553"/>
                </a:lnTo>
                <a:lnTo>
                  <a:pt x="46567" y="24185"/>
                </a:lnTo>
                <a:lnTo>
                  <a:pt x="48869" y="21883"/>
                </a:lnTo>
                <a:lnTo>
                  <a:pt x="52104" y="21883"/>
                </a:lnTo>
                <a:close/>
                <a:moveTo>
                  <a:pt x="56107" y="25886"/>
                </a:moveTo>
                <a:lnTo>
                  <a:pt x="50537" y="25886"/>
                </a:lnTo>
                <a:lnTo>
                  <a:pt x="46567" y="29822"/>
                </a:lnTo>
                <a:lnTo>
                  <a:pt x="46567" y="27654"/>
                </a:lnTo>
                <a:lnTo>
                  <a:pt x="49903" y="24352"/>
                </a:lnTo>
                <a:lnTo>
                  <a:pt x="54573" y="24352"/>
                </a:lnTo>
                <a:close/>
                <a:moveTo>
                  <a:pt x="68583" y="24352"/>
                </a:moveTo>
                <a:lnTo>
                  <a:pt x="73253" y="24352"/>
                </a:lnTo>
                <a:lnTo>
                  <a:pt x="76555" y="27654"/>
                </a:lnTo>
                <a:lnTo>
                  <a:pt x="76555" y="29822"/>
                </a:lnTo>
                <a:lnTo>
                  <a:pt x="72619" y="25886"/>
                </a:lnTo>
                <a:lnTo>
                  <a:pt x="67048" y="25886"/>
                </a:lnTo>
                <a:close/>
                <a:moveTo>
                  <a:pt x="71018" y="21883"/>
                </a:moveTo>
                <a:lnTo>
                  <a:pt x="74287" y="21883"/>
                </a:lnTo>
                <a:lnTo>
                  <a:pt x="76589" y="24185"/>
                </a:lnTo>
                <a:lnTo>
                  <a:pt x="76589" y="26553"/>
                </a:lnTo>
                <a:lnTo>
                  <a:pt x="73586" y="23551"/>
                </a:lnTo>
                <a:lnTo>
                  <a:pt x="69350" y="23551"/>
                </a:lnTo>
                <a:close/>
                <a:moveTo>
                  <a:pt x="73153" y="19782"/>
                </a:moveTo>
                <a:lnTo>
                  <a:pt x="75154" y="19782"/>
                </a:lnTo>
                <a:lnTo>
                  <a:pt x="76555" y="21216"/>
                </a:lnTo>
                <a:lnTo>
                  <a:pt x="76555" y="23051"/>
                </a:lnTo>
                <a:lnTo>
                  <a:pt x="74587" y="21083"/>
                </a:lnTo>
                <a:lnTo>
                  <a:pt x="71818" y="21083"/>
                </a:lnTo>
                <a:close/>
                <a:moveTo>
                  <a:pt x="73386" y="13744"/>
                </a:moveTo>
                <a:lnTo>
                  <a:pt x="73386" y="12343"/>
                </a:lnTo>
                <a:lnTo>
                  <a:pt x="76021" y="15012"/>
                </a:lnTo>
                <a:lnTo>
                  <a:pt x="72285" y="15012"/>
                </a:lnTo>
                <a:lnTo>
                  <a:pt x="73253" y="14011"/>
                </a:lnTo>
                <a:close/>
                <a:moveTo>
                  <a:pt x="80691" y="14011"/>
                </a:moveTo>
                <a:lnTo>
                  <a:pt x="81659" y="15012"/>
                </a:lnTo>
                <a:lnTo>
                  <a:pt x="77923" y="15012"/>
                </a:lnTo>
                <a:lnTo>
                  <a:pt x="80558" y="12343"/>
                </a:lnTo>
                <a:lnTo>
                  <a:pt x="80558" y="13744"/>
                </a:lnTo>
                <a:close/>
                <a:moveTo>
                  <a:pt x="84561" y="23551"/>
                </a:moveTo>
                <a:lnTo>
                  <a:pt x="80525" y="23551"/>
                </a:lnTo>
                <a:lnTo>
                  <a:pt x="80358" y="23551"/>
                </a:lnTo>
                <a:lnTo>
                  <a:pt x="77356" y="26553"/>
                </a:lnTo>
                <a:lnTo>
                  <a:pt x="77356" y="24185"/>
                </a:lnTo>
                <a:lnTo>
                  <a:pt x="79657" y="21883"/>
                </a:lnTo>
                <a:lnTo>
                  <a:pt x="82893" y="21883"/>
                </a:lnTo>
                <a:close/>
                <a:moveTo>
                  <a:pt x="86896" y="25886"/>
                </a:moveTo>
                <a:lnTo>
                  <a:pt x="81492" y="25886"/>
                </a:lnTo>
                <a:lnTo>
                  <a:pt x="81325" y="25886"/>
                </a:lnTo>
                <a:lnTo>
                  <a:pt x="77356" y="29822"/>
                </a:lnTo>
                <a:lnTo>
                  <a:pt x="77356" y="27654"/>
                </a:lnTo>
                <a:lnTo>
                  <a:pt x="80691" y="24352"/>
                </a:lnTo>
                <a:lnTo>
                  <a:pt x="85361" y="24352"/>
                </a:lnTo>
                <a:close/>
                <a:moveTo>
                  <a:pt x="104175" y="13744"/>
                </a:moveTo>
                <a:lnTo>
                  <a:pt x="104175" y="12343"/>
                </a:lnTo>
                <a:lnTo>
                  <a:pt x="106810" y="15012"/>
                </a:lnTo>
                <a:lnTo>
                  <a:pt x="103074" y="15012"/>
                </a:lnTo>
                <a:lnTo>
                  <a:pt x="104041" y="14011"/>
                </a:lnTo>
                <a:close/>
                <a:moveTo>
                  <a:pt x="111480" y="14011"/>
                </a:moveTo>
                <a:lnTo>
                  <a:pt x="112447" y="15012"/>
                </a:lnTo>
                <a:lnTo>
                  <a:pt x="108711" y="15012"/>
                </a:lnTo>
                <a:lnTo>
                  <a:pt x="111347" y="12343"/>
                </a:lnTo>
                <a:lnTo>
                  <a:pt x="111347" y="13744"/>
                </a:lnTo>
                <a:close/>
                <a:moveTo>
                  <a:pt x="115383" y="23551"/>
                </a:moveTo>
                <a:lnTo>
                  <a:pt x="111147" y="23551"/>
                </a:lnTo>
                <a:lnTo>
                  <a:pt x="108144" y="26553"/>
                </a:lnTo>
                <a:lnTo>
                  <a:pt x="108144" y="24185"/>
                </a:lnTo>
                <a:lnTo>
                  <a:pt x="110446" y="21883"/>
                </a:lnTo>
                <a:lnTo>
                  <a:pt x="113682" y="21883"/>
                </a:lnTo>
                <a:close/>
                <a:moveTo>
                  <a:pt x="117685" y="25886"/>
                </a:moveTo>
                <a:lnTo>
                  <a:pt x="112114" y="25886"/>
                </a:lnTo>
                <a:lnTo>
                  <a:pt x="108144" y="29822"/>
                </a:lnTo>
                <a:lnTo>
                  <a:pt x="108144" y="27654"/>
                </a:lnTo>
                <a:lnTo>
                  <a:pt x="111480" y="24352"/>
                </a:lnTo>
                <a:lnTo>
                  <a:pt x="116150" y="24352"/>
                </a:lnTo>
                <a:close/>
                <a:moveTo>
                  <a:pt x="130160" y="24352"/>
                </a:moveTo>
                <a:lnTo>
                  <a:pt x="134830" y="24352"/>
                </a:lnTo>
                <a:lnTo>
                  <a:pt x="138166" y="27654"/>
                </a:lnTo>
                <a:lnTo>
                  <a:pt x="138166" y="29822"/>
                </a:lnTo>
                <a:lnTo>
                  <a:pt x="134196" y="25886"/>
                </a:lnTo>
                <a:lnTo>
                  <a:pt x="128626" y="25886"/>
                </a:lnTo>
                <a:close/>
                <a:moveTo>
                  <a:pt x="132629" y="21883"/>
                </a:moveTo>
                <a:lnTo>
                  <a:pt x="135864" y="21883"/>
                </a:lnTo>
                <a:lnTo>
                  <a:pt x="138166" y="24185"/>
                </a:lnTo>
                <a:lnTo>
                  <a:pt x="138166" y="26553"/>
                </a:lnTo>
                <a:lnTo>
                  <a:pt x="135164" y="23551"/>
                </a:lnTo>
                <a:lnTo>
                  <a:pt x="130927" y="23551"/>
                </a:lnTo>
                <a:close/>
                <a:moveTo>
                  <a:pt x="134730" y="19782"/>
                </a:moveTo>
                <a:lnTo>
                  <a:pt x="136731" y="19782"/>
                </a:lnTo>
                <a:lnTo>
                  <a:pt x="138166" y="21216"/>
                </a:lnTo>
                <a:lnTo>
                  <a:pt x="138166" y="23051"/>
                </a:lnTo>
                <a:lnTo>
                  <a:pt x="136198" y="21083"/>
                </a:lnTo>
                <a:lnTo>
                  <a:pt x="133396" y="21083"/>
                </a:lnTo>
                <a:close/>
                <a:moveTo>
                  <a:pt x="134964" y="13744"/>
                </a:moveTo>
                <a:lnTo>
                  <a:pt x="134964" y="12343"/>
                </a:lnTo>
                <a:lnTo>
                  <a:pt x="137599" y="15012"/>
                </a:lnTo>
                <a:lnTo>
                  <a:pt x="133863" y="15012"/>
                </a:lnTo>
                <a:lnTo>
                  <a:pt x="134830" y="14011"/>
                </a:lnTo>
                <a:close/>
                <a:moveTo>
                  <a:pt x="142269" y="14011"/>
                </a:moveTo>
                <a:lnTo>
                  <a:pt x="143236" y="15012"/>
                </a:lnTo>
                <a:lnTo>
                  <a:pt x="139500" y="15012"/>
                </a:lnTo>
                <a:lnTo>
                  <a:pt x="142135" y="12343"/>
                </a:lnTo>
                <a:lnTo>
                  <a:pt x="142135" y="13744"/>
                </a:lnTo>
                <a:close/>
                <a:moveTo>
                  <a:pt x="146172" y="23551"/>
                </a:moveTo>
                <a:lnTo>
                  <a:pt x="142102" y="23551"/>
                </a:lnTo>
                <a:lnTo>
                  <a:pt x="141935" y="23551"/>
                </a:lnTo>
                <a:lnTo>
                  <a:pt x="138933" y="26553"/>
                </a:lnTo>
                <a:lnTo>
                  <a:pt x="138933" y="24185"/>
                </a:lnTo>
                <a:lnTo>
                  <a:pt x="141235" y="21883"/>
                </a:lnTo>
                <a:lnTo>
                  <a:pt x="144504" y="21883"/>
                </a:lnTo>
                <a:close/>
                <a:moveTo>
                  <a:pt x="148473" y="25886"/>
                </a:moveTo>
                <a:lnTo>
                  <a:pt x="143069" y="25886"/>
                </a:lnTo>
                <a:lnTo>
                  <a:pt x="142903" y="25886"/>
                </a:lnTo>
                <a:lnTo>
                  <a:pt x="138966" y="29822"/>
                </a:lnTo>
                <a:lnTo>
                  <a:pt x="138966" y="27654"/>
                </a:lnTo>
                <a:lnTo>
                  <a:pt x="142269" y="24352"/>
                </a:lnTo>
                <a:lnTo>
                  <a:pt x="146972" y="24352"/>
                </a:lnTo>
                <a:close/>
                <a:moveTo>
                  <a:pt x="165752" y="13744"/>
                </a:moveTo>
                <a:lnTo>
                  <a:pt x="165752" y="12343"/>
                </a:lnTo>
                <a:lnTo>
                  <a:pt x="168387" y="15012"/>
                </a:lnTo>
                <a:lnTo>
                  <a:pt x="164651" y="15012"/>
                </a:lnTo>
                <a:lnTo>
                  <a:pt x="165619" y="14011"/>
                </a:lnTo>
                <a:close/>
                <a:moveTo>
                  <a:pt x="173057" y="14011"/>
                </a:moveTo>
                <a:lnTo>
                  <a:pt x="174025" y="15012"/>
                </a:lnTo>
                <a:lnTo>
                  <a:pt x="170289" y="15012"/>
                </a:lnTo>
                <a:lnTo>
                  <a:pt x="172957" y="12343"/>
                </a:lnTo>
                <a:lnTo>
                  <a:pt x="172957" y="13744"/>
                </a:lnTo>
                <a:close/>
                <a:moveTo>
                  <a:pt x="176960" y="23551"/>
                </a:moveTo>
                <a:lnTo>
                  <a:pt x="172724" y="23551"/>
                </a:lnTo>
                <a:lnTo>
                  <a:pt x="169722" y="26553"/>
                </a:lnTo>
                <a:lnTo>
                  <a:pt x="169722" y="24185"/>
                </a:lnTo>
                <a:lnTo>
                  <a:pt x="172023" y="21883"/>
                </a:lnTo>
                <a:lnTo>
                  <a:pt x="175292" y="21883"/>
                </a:lnTo>
                <a:close/>
                <a:moveTo>
                  <a:pt x="179262" y="25886"/>
                </a:moveTo>
                <a:lnTo>
                  <a:pt x="173691" y="25886"/>
                </a:lnTo>
                <a:lnTo>
                  <a:pt x="169755" y="29822"/>
                </a:lnTo>
                <a:lnTo>
                  <a:pt x="169755" y="27654"/>
                </a:lnTo>
                <a:lnTo>
                  <a:pt x="173057" y="24352"/>
                </a:lnTo>
                <a:lnTo>
                  <a:pt x="177727" y="24352"/>
                </a:lnTo>
                <a:close/>
                <a:moveTo>
                  <a:pt x="191737" y="24352"/>
                </a:moveTo>
                <a:lnTo>
                  <a:pt x="196441" y="24352"/>
                </a:lnTo>
                <a:lnTo>
                  <a:pt x="199743" y="27654"/>
                </a:lnTo>
                <a:lnTo>
                  <a:pt x="199743" y="29822"/>
                </a:lnTo>
                <a:lnTo>
                  <a:pt x="195807" y="25886"/>
                </a:lnTo>
                <a:lnTo>
                  <a:pt x="190203" y="25886"/>
                </a:lnTo>
                <a:close/>
                <a:moveTo>
                  <a:pt x="194206" y="21883"/>
                </a:moveTo>
                <a:lnTo>
                  <a:pt x="197441" y="21883"/>
                </a:lnTo>
                <a:lnTo>
                  <a:pt x="199743" y="24185"/>
                </a:lnTo>
                <a:lnTo>
                  <a:pt x="199743" y="26553"/>
                </a:lnTo>
                <a:lnTo>
                  <a:pt x="196741" y="23551"/>
                </a:lnTo>
                <a:lnTo>
                  <a:pt x="192538" y="23551"/>
                </a:lnTo>
                <a:close/>
                <a:moveTo>
                  <a:pt x="196307" y="19782"/>
                </a:moveTo>
                <a:lnTo>
                  <a:pt x="198309" y="19782"/>
                </a:lnTo>
                <a:lnTo>
                  <a:pt x="199743" y="21216"/>
                </a:lnTo>
                <a:lnTo>
                  <a:pt x="199743" y="23051"/>
                </a:lnTo>
                <a:lnTo>
                  <a:pt x="197775" y="21083"/>
                </a:lnTo>
                <a:lnTo>
                  <a:pt x="195006" y="21083"/>
                </a:lnTo>
                <a:close/>
                <a:moveTo>
                  <a:pt x="196541" y="13744"/>
                </a:moveTo>
                <a:lnTo>
                  <a:pt x="196541" y="12343"/>
                </a:lnTo>
                <a:lnTo>
                  <a:pt x="199176" y="15012"/>
                </a:lnTo>
                <a:lnTo>
                  <a:pt x="195440" y="15012"/>
                </a:lnTo>
                <a:lnTo>
                  <a:pt x="196407" y="14011"/>
                </a:lnTo>
                <a:close/>
                <a:moveTo>
                  <a:pt x="203846" y="14011"/>
                </a:moveTo>
                <a:lnTo>
                  <a:pt x="204847" y="15012"/>
                </a:lnTo>
                <a:lnTo>
                  <a:pt x="201077" y="15012"/>
                </a:lnTo>
                <a:lnTo>
                  <a:pt x="203746" y="12343"/>
                </a:lnTo>
                <a:lnTo>
                  <a:pt x="203746" y="13744"/>
                </a:lnTo>
                <a:close/>
                <a:moveTo>
                  <a:pt x="207749" y="23551"/>
                </a:moveTo>
                <a:lnTo>
                  <a:pt x="203679" y="23551"/>
                </a:lnTo>
                <a:lnTo>
                  <a:pt x="203512" y="23551"/>
                </a:lnTo>
                <a:lnTo>
                  <a:pt x="200544" y="26553"/>
                </a:lnTo>
                <a:lnTo>
                  <a:pt x="200544" y="24185"/>
                </a:lnTo>
                <a:lnTo>
                  <a:pt x="202812" y="21883"/>
                </a:lnTo>
                <a:lnTo>
                  <a:pt x="206081" y="21883"/>
                </a:lnTo>
                <a:close/>
                <a:moveTo>
                  <a:pt x="210084" y="25886"/>
                </a:moveTo>
                <a:lnTo>
                  <a:pt x="204647" y="25886"/>
                </a:lnTo>
                <a:lnTo>
                  <a:pt x="204480" y="25886"/>
                </a:lnTo>
                <a:lnTo>
                  <a:pt x="200544" y="29822"/>
                </a:lnTo>
                <a:lnTo>
                  <a:pt x="200544" y="27654"/>
                </a:lnTo>
                <a:lnTo>
                  <a:pt x="203846" y="24352"/>
                </a:lnTo>
                <a:lnTo>
                  <a:pt x="208549" y="24352"/>
                </a:lnTo>
                <a:close/>
                <a:moveTo>
                  <a:pt x="224427" y="40263"/>
                </a:moveTo>
                <a:lnTo>
                  <a:pt x="224427" y="43499"/>
                </a:lnTo>
                <a:lnTo>
                  <a:pt x="222126" y="45800"/>
                </a:lnTo>
                <a:lnTo>
                  <a:pt x="219757" y="45800"/>
                </a:lnTo>
                <a:lnTo>
                  <a:pt x="222760" y="42798"/>
                </a:lnTo>
                <a:lnTo>
                  <a:pt x="222760" y="38562"/>
                </a:lnTo>
                <a:close/>
                <a:moveTo>
                  <a:pt x="226529" y="42365"/>
                </a:moveTo>
                <a:lnTo>
                  <a:pt x="226529" y="44366"/>
                </a:lnTo>
                <a:lnTo>
                  <a:pt x="225128" y="45800"/>
                </a:lnTo>
                <a:lnTo>
                  <a:pt x="223260" y="45800"/>
                </a:lnTo>
                <a:lnTo>
                  <a:pt x="225228" y="43832"/>
                </a:lnTo>
                <a:lnTo>
                  <a:pt x="225228" y="41030"/>
                </a:lnTo>
                <a:close/>
                <a:moveTo>
                  <a:pt x="222760" y="53806"/>
                </a:moveTo>
                <a:lnTo>
                  <a:pt x="222760" y="49570"/>
                </a:lnTo>
                <a:lnTo>
                  <a:pt x="219757" y="46568"/>
                </a:lnTo>
                <a:lnTo>
                  <a:pt x="222126" y="46568"/>
                </a:lnTo>
                <a:lnTo>
                  <a:pt x="224427" y="48869"/>
                </a:lnTo>
                <a:lnTo>
                  <a:pt x="224427" y="52105"/>
                </a:lnTo>
                <a:close/>
                <a:moveTo>
                  <a:pt x="220425" y="56108"/>
                </a:moveTo>
                <a:lnTo>
                  <a:pt x="220425" y="50537"/>
                </a:lnTo>
                <a:lnTo>
                  <a:pt x="216488" y="46568"/>
                </a:lnTo>
                <a:lnTo>
                  <a:pt x="218657" y="46568"/>
                </a:lnTo>
                <a:lnTo>
                  <a:pt x="221959" y="49903"/>
                </a:lnTo>
                <a:lnTo>
                  <a:pt x="221959" y="54573"/>
                </a:lnTo>
                <a:close/>
                <a:moveTo>
                  <a:pt x="224427" y="71052"/>
                </a:moveTo>
                <a:lnTo>
                  <a:pt x="224427" y="74287"/>
                </a:lnTo>
                <a:lnTo>
                  <a:pt x="222126" y="76589"/>
                </a:lnTo>
                <a:lnTo>
                  <a:pt x="219757" y="76589"/>
                </a:lnTo>
                <a:lnTo>
                  <a:pt x="222760" y="73587"/>
                </a:lnTo>
                <a:lnTo>
                  <a:pt x="222760" y="69351"/>
                </a:lnTo>
                <a:close/>
                <a:moveTo>
                  <a:pt x="226529" y="73153"/>
                </a:moveTo>
                <a:lnTo>
                  <a:pt x="226529" y="75155"/>
                </a:lnTo>
                <a:lnTo>
                  <a:pt x="225128" y="76589"/>
                </a:lnTo>
                <a:lnTo>
                  <a:pt x="223260" y="76589"/>
                </a:lnTo>
                <a:lnTo>
                  <a:pt x="225228" y="74621"/>
                </a:lnTo>
                <a:lnTo>
                  <a:pt x="225228" y="71819"/>
                </a:lnTo>
                <a:close/>
                <a:moveTo>
                  <a:pt x="222760" y="84595"/>
                </a:moveTo>
                <a:lnTo>
                  <a:pt x="222760" y="80358"/>
                </a:lnTo>
                <a:lnTo>
                  <a:pt x="219757" y="77356"/>
                </a:lnTo>
                <a:lnTo>
                  <a:pt x="222126" y="77356"/>
                </a:lnTo>
                <a:lnTo>
                  <a:pt x="224427" y="79658"/>
                </a:lnTo>
                <a:lnTo>
                  <a:pt x="224427" y="82894"/>
                </a:lnTo>
                <a:close/>
                <a:moveTo>
                  <a:pt x="220425" y="86896"/>
                </a:moveTo>
                <a:lnTo>
                  <a:pt x="220425" y="81326"/>
                </a:lnTo>
                <a:lnTo>
                  <a:pt x="216488" y="77356"/>
                </a:lnTo>
                <a:lnTo>
                  <a:pt x="218657" y="77356"/>
                </a:lnTo>
                <a:lnTo>
                  <a:pt x="221959" y="80692"/>
                </a:lnTo>
                <a:lnTo>
                  <a:pt x="221959" y="85362"/>
                </a:lnTo>
                <a:close/>
                <a:moveTo>
                  <a:pt x="200544" y="103075"/>
                </a:moveTo>
                <a:lnTo>
                  <a:pt x="201644" y="104175"/>
                </a:lnTo>
                <a:lnTo>
                  <a:pt x="201778" y="104175"/>
                </a:lnTo>
                <a:lnTo>
                  <a:pt x="203179" y="104175"/>
                </a:lnTo>
                <a:lnTo>
                  <a:pt x="200544" y="106811"/>
                </a:lnTo>
                <a:close/>
                <a:moveTo>
                  <a:pt x="199743" y="106811"/>
                </a:moveTo>
                <a:lnTo>
                  <a:pt x="197108" y="104175"/>
                </a:lnTo>
                <a:lnTo>
                  <a:pt x="198476" y="104175"/>
                </a:lnTo>
                <a:lnTo>
                  <a:pt x="198776" y="104042"/>
                </a:lnTo>
                <a:lnTo>
                  <a:pt x="199743" y="103075"/>
                </a:lnTo>
                <a:lnTo>
                  <a:pt x="199743" y="106811"/>
                </a:lnTo>
                <a:close/>
                <a:moveTo>
                  <a:pt x="168954" y="106811"/>
                </a:moveTo>
                <a:lnTo>
                  <a:pt x="166319" y="104175"/>
                </a:lnTo>
                <a:lnTo>
                  <a:pt x="167687" y="104175"/>
                </a:lnTo>
                <a:lnTo>
                  <a:pt x="167854" y="104175"/>
                </a:lnTo>
                <a:lnTo>
                  <a:pt x="168954" y="103075"/>
                </a:lnTo>
                <a:close/>
                <a:moveTo>
                  <a:pt x="138933" y="103075"/>
                </a:moveTo>
                <a:lnTo>
                  <a:pt x="140034" y="104175"/>
                </a:lnTo>
                <a:lnTo>
                  <a:pt x="140201" y="104175"/>
                </a:lnTo>
                <a:lnTo>
                  <a:pt x="141602" y="104175"/>
                </a:lnTo>
                <a:lnTo>
                  <a:pt x="138933" y="106811"/>
                </a:lnTo>
                <a:close/>
                <a:moveTo>
                  <a:pt x="138166" y="106811"/>
                </a:moveTo>
                <a:lnTo>
                  <a:pt x="135531" y="104175"/>
                </a:lnTo>
                <a:lnTo>
                  <a:pt x="136898" y="104175"/>
                </a:lnTo>
                <a:lnTo>
                  <a:pt x="137165" y="104042"/>
                </a:lnTo>
                <a:lnTo>
                  <a:pt x="138166" y="103075"/>
                </a:lnTo>
                <a:lnTo>
                  <a:pt x="138166" y="106811"/>
                </a:lnTo>
                <a:close/>
                <a:moveTo>
                  <a:pt x="107377" y="106811"/>
                </a:moveTo>
                <a:lnTo>
                  <a:pt x="104709" y="104175"/>
                </a:lnTo>
                <a:lnTo>
                  <a:pt x="106110" y="104175"/>
                </a:lnTo>
                <a:lnTo>
                  <a:pt x="106276" y="104175"/>
                </a:lnTo>
                <a:lnTo>
                  <a:pt x="107377" y="103075"/>
                </a:lnTo>
                <a:lnTo>
                  <a:pt x="107377" y="106811"/>
                </a:lnTo>
                <a:close/>
                <a:moveTo>
                  <a:pt x="77356" y="103075"/>
                </a:moveTo>
                <a:lnTo>
                  <a:pt x="78457" y="104175"/>
                </a:lnTo>
                <a:lnTo>
                  <a:pt x="78623" y="104175"/>
                </a:lnTo>
                <a:lnTo>
                  <a:pt x="79991" y="104175"/>
                </a:lnTo>
                <a:lnTo>
                  <a:pt x="77356" y="106811"/>
                </a:lnTo>
                <a:lnTo>
                  <a:pt x="77356" y="103075"/>
                </a:lnTo>
                <a:close/>
                <a:moveTo>
                  <a:pt x="76589" y="106811"/>
                </a:moveTo>
                <a:lnTo>
                  <a:pt x="73920" y="104175"/>
                </a:lnTo>
                <a:lnTo>
                  <a:pt x="75321" y="104175"/>
                </a:lnTo>
                <a:lnTo>
                  <a:pt x="75588" y="104042"/>
                </a:lnTo>
                <a:lnTo>
                  <a:pt x="76555" y="103075"/>
                </a:lnTo>
                <a:lnTo>
                  <a:pt x="76555" y="106811"/>
                </a:lnTo>
                <a:close/>
                <a:moveTo>
                  <a:pt x="45767" y="106811"/>
                </a:moveTo>
                <a:lnTo>
                  <a:pt x="43131" y="104175"/>
                </a:lnTo>
                <a:lnTo>
                  <a:pt x="44532" y="104175"/>
                </a:lnTo>
                <a:lnTo>
                  <a:pt x="44699" y="104175"/>
                </a:lnTo>
                <a:lnTo>
                  <a:pt x="45767" y="103075"/>
                </a:lnTo>
                <a:close/>
                <a:moveTo>
                  <a:pt x="21883" y="82927"/>
                </a:moveTo>
                <a:lnTo>
                  <a:pt x="21883" y="79658"/>
                </a:lnTo>
                <a:lnTo>
                  <a:pt x="24184" y="77356"/>
                </a:lnTo>
                <a:lnTo>
                  <a:pt x="26553" y="77356"/>
                </a:lnTo>
                <a:lnTo>
                  <a:pt x="23551" y="80358"/>
                </a:lnTo>
                <a:lnTo>
                  <a:pt x="23551" y="84595"/>
                </a:lnTo>
                <a:close/>
                <a:moveTo>
                  <a:pt x="19781" y="80792"/>
                </a:moveTo>
                <a:lnTo>
                  <a:pt x="19781" y="78791"/>
                </a:lnTo>
                <a:lnTo>
                  <a:pt x="21182" y="77356"/>
                </a:lnTo>
                <a:lnTo>
                  <a:pt x="23050" y="77356"/>
                </a:lnTo>
                <a:lnTo>
                  <a:pt x="21082" y="79324"/>
                </a:lnTo>
                <a:lnTo>
                  <a:pt x="21082" y="82126"/>
                </a:lnTo>
                <a:close/>
                <a:moveTo>
                  <a:pt x="23551" y="69351"/>
                </a:moveTo>
                <a:lnTo>
                  <a:pt x="23551" y="73587"/>
                </a:lnTo>
                <a:lnTo>
                  <a:pt x="26553" y="76589"/>
                </a:lnTo>
                <a:lnTo>
                  <a:pt x="24184" y="76589"/>
                </a:lnTo>
                <a:lnTo>
                  <a:pt x="21883" y="74287"/>
                </a:lnTo>
                <a:lnTo>
                  <a:pt x="21883" y="71052"/>
                </a:lnTo>
                <a:close/>
                <a:moveTo>
                  <a:pt x="25886" y="67049"/>
                </a:moveTo>
                <a:lnTo>
                  <a:pt x="25886" y="72620"/>
                </a:lnTo>
                <a:lnTo>
                  <a:pt x="29822" y="76589"/>
                </a:lnTo>
                <a:lnTo>
                  <a:pt x="27654" y="76589"/>
                </a:lnTo>
                <a:lnTo>
                  <a:pt x="24351" y="73253"/>
                </a:lnTo>
                <a:lnTo>
                  <a:pt x="24351" y="68583"/>
                </a:lnTo>
                <a:close/>
                <a:moveTo>
                  <a:pt x="21883" y="52105"/>
                </a:moveTo>
                <a:lnTo>
                  <a:pt x="21883" y="48869"/>
                </a:lnTo>
                <a:lnTo>
                  <a:pt x="24184" y="46568"/>
                </a:lnTo>
                <a:lnTo>
                  <a:pt x="26553" y="46568"/>
                </a:lnTo>
                <a:lnTo>
                  <a:pt x="23551" y="49570"/>
                </a:lnTo>
                <a:lnTo>
                  <a:pt x="23551" y="53806"/>
                </a:lnTo>
                <a:close/>
                <a:moveTo>
                  <a:pt x="19781" y="50003"/>
                </a:moveTo>
                <a:lnTo>
                  <a:pt x="19781" y="48002"/>
                </a:lnTo>
                <a:lnTo>
                  <a:pt x="21182" y="46568"/>
                </a:lnTo>
                <a:lnTo>
                  <a:pt x="23050" y="46568"/>
                </a:lnTo>
                <a:lnTo>
                  <a:pt x="21082" y="48536"/>
                </a:lnTo>
                <a:lnTo>
                  <a:pt x="21082" y="51338"/>
                </a:lnTo>
                <a:close/>
                <a:moveTo>
                  <a:pt x="23551" y="38562"/>
                </a:moveTo>
                <a:lnTo>
                  <a:pt x="23551" y="42798"/>
                </a:lnTo>
                <a:lnTo>
                  <a:pt x="26553" y="45800"/>
                </a:lnTo>
                <a:lnTo>
                  <a:pt x="24184" y="45800"/>
                </a:lnTo>
                <a:lnTo>
                  <a:pt x="21883" y="43499"/>
                </a:lnTo>
                <a:lnTo>
                  <a:pt x="21883" y="40230"/>
                </a:lnTo>
                <a:close/>
                <a:moveTo>
                  <a:pt x="25886" y="36260"/>
                </a:moveTo>
                <a:lnTo>
                  <a:pt x="25886" y="41831"/>
                </a:lnTo>
                <a:lnTo>
                  <a:pt x="29822" y="45800"/>
                </a:lnTo>
                <a:lnTo>
                  <a:pt x="27654" y="45800"/>
                </a:lnTo>
                <a:lnTo>
                  <a:pt x="24351" y="42465"/>
                </a:lnTo>
                <a:lnTo>
                  <a:pt x="24351" y="37795"/>
                </a:lnTo>
                <a:close/>
                <a:moveTo>
                  <a:pt x="45767" y="20082"/>
                </a:moveTo>
                <a:lnTo>
                  <a:pt x="44699" y="18981"/>
                </a:lnTo>
                <a:lnTo>
                  <a:pt x="44532" y="18981"/>
                </a:lnTo>
                <a:lnTo>
                  <a:pt x="43131" y="18981"/>
                </a:lnTo>
                <a:lnTo>
                  <a:pt x="45767" y="16346"/>
                </a:lnTo>
                <a:close/>
                <a:moveTo>
                  <a:pt x="46567" y="16346"/>
                </a:moveTo>
                <a:lnTo>
                  <a:pt x="49202" y="18981"/>
                </a:lnTo>
                <a:lnTo>
                  <a:pt x="47835" y="18981"/>
                </a:lnTo>
                <a:lnTo>
                  <a:pt x="47568" y="19115"/>
                </a:lnTo>
                <a:lnTo>
                  <a:pt x="46567" y="20082"/>
                </a:lnTo>
                <a:lnTo>
                  <a:pt x="46567" y="16346"/>
                </a:lnTo>
                <a:close/>
                <a:moveTo>
                  <a:pt x="77356" y="16346"/>
                </a:moveTo>
                <a:lnTo>
                  <a:pt x="80024" y="18981"/>
                </a:lnTo>
                <a:lnTo>
                  <a:pt x="78623" y="18981"/>
                </a:lnTo>
                <a:lnTo>
                  <a:pt x="78457" y="18981"/>
                </a:lnTo>
                <a:lnTo>
                  <a:pt x="77356" y="20082"/>
                </a:lnTo>
                <a:lnTo>
                  <a:pt x="77356" y="16346"/>
                </a:lnTo>
                <a:close/>
                <a:moveTo>
                  <a:pt x="107377" y="20082"/>
                </a:moveTo>
                <a:lnTo>
                  <a:pt x="106276" y="18981"/>
                </a:lnTo>
                <a:lnTo>
                  <a:pt x="106110" y="18981"/>
                </a:lnTo>
                <a:lnTo>
                  <a:pt x="104709" y="18981"/>
                </a:lnTo>
                <a:lnTo>
                  <a:pt x="107377" y="16346"/>
                </a:lnTo>
                <a:lnTo>
                  <a:pt x="107377" y="20082"/>
                </a:lnTo>
                <a:close/>
                <a:moveTo>
                  <a:pt x="108144" y="16346"/>
                </a:moveTo>
                <a:lnTo>
                  <a:pt x="110813" y="18981"/>
                </a:lnTo>
                <a:lnTo>
                  <a:pt x="109412" y="18981"/>
                </a:lnTo>
                <a:lnTo>
                  <a:pt x="109145" y="19115"/>
                </a:lnTo>
                <a:lnTo>
                  <a:pt x="108144" y="20082"/>
                </a:lnTo>
                <a:lnTo>
                  <a:pt x="108144" y="16346"/>
                </a:lnTo>
                <a:close/>
                <a:moveTo>
                  <a:pt x="138933" y="16346"/>
                </a:moveTo>
                <a:lnTo>
                  <a:pt x="141602" y="18981"/>
                </a:lnTo>
                <a:lnTo>
                  <a:pt x="140201" y="18981"/>
                </a:lnTo>
                <a:lnTo>
                  <a:pt x="140034" y="18981"/>
                </a:lnTo>
                <a:lnTo>
                  <a:pt x="138933" y="20082"/>
                </a:lnTo>
                <a:close/>
                <a:moveTo>
                  <a:pt x="168954" y="20082"/>
                </a:moveTo>
                <a:lnTo>
                  <a:pt x="167854" y="18981"/>
                </a:lnTo>
                <a:lnTo>
                  <a:pt x="167687" y="18981"/>
                </a:lnTo>
                <a:lnTo>
                  <a:pt x="166319" y="18981"/>
                </a:lnTo>
                <a:lnTo>
                  <a:pt x="168954" y="16346"/>
                </a:lnTo>
                <a:close/>
                <a:moveTo>
                  <a:pt x="169755" y="16346"/>
                </a:moveTo>
                <a:lnTo>
                  <a:pt x="172390" y="18981"/>
                </a:lnTo>
                <a:lnTo>
                  <a:pt x="170989" y="18981"/>
                </a:lnTo>
                <a:lnTo>
                  <a:pt x="170722" y="19115"/>
                </a:lnTo>
                <a:lnTo>
                  <a:pt x="169755" y="20082"/>
                </a:lnTo>
                <a:lnTo>
                  <a:pt x="169755" y="16346"/>
                </a:lnTo>
                <a:close/>
                <a:moveTo>
                  <a:pt x="200544" y="16346"/>
                </a:moveTo>
                <a:lnTo>
                  <a:pt x="203179" y="18981"/>
                </a:lnTo>
                <a:lnTo>
                  <a:pt x="201778" y="18981"/>
                </a:lnTo>
                <a:lnTo>
                  <a:pt x="201644" y="18981"/>
                </a:lnTo>
                <a:lnTo>
                  <a:pt x="200544" y="20082"/>
                </a:lnTo>
                <a:close/>
                <a:moveTo>
                  <a:pt x="219757" y="96170"/>
                </a:moveTo>
                <a:lnTo>
                  <a:pt x="218457" y="94902"/>
                </a:lnTo>
                <a:lnTo>
                  <a:pt x="218457" y="93568"/>
                </a:lnTo>
                <a:lnTo>
                  <a:pt x="219290" y="92767"/>
                </a:lnTo>
                <a:lnTo>
                  <a:pt x="221092" y="92767"/>
                </a:lnTo>
                <a:lnTo>
                  <a:pt x="219757" y="94102"/>
                </a:lnTo>
                <a:lnTo>
                  <a:pt x="219757" y="96170"/>
                </a:lnTo>
                <a:close/>
                <a:moveTo>
                  <a:pt x="215521" y="95403"/>
                </a:moveTo>
                <a:lnTo>
                  <a:pt x="214654" y="94502"/>
                </a:lnTo>
                <a:lnTo>
                  <a:pt x="213386" y="94502"/>
                </a:lnTo>
                <a:lnTo>
                  <a:pt x="213386" y="93434"/>
                </a:lnTo>
                <a:lnTo>
                  <a:pt x="213286" y="93134"/>
                </a:lnTo>
                <a:lnTo>
                  <a:pt x="212486" y="92367"/>
                </a:lnTo>
                <a:lnTo>
                  <a:pt x="213286" y="91600"/>
                </a:lnTo>
                <a:lnTo>
                  <a:pt x="213386" y="91333"/>
                </a:lnTo>
                <a:lnTo>
                  <a:pt x="213386" y="90232"/>
                </a:lnTo>
                <a:lnTo>
                  <a:pt x="214654" y="90232"/>
                </a:lnTo>
                <a:lnTo>
                  <a:pt x="215521" y="89332"/>
                </a:lnTo>
                <a:lnTo>
                  <a:pt x="216422" y="90232"/>
                </a:lnTo>
                <a:lnTo>
                  <a:pt x="217689" y="90232"/>
                </a:lnTo>
                <a:lnTo>
                  <a:pt x="217689" y="91333"/>
                </a:lnTo>
                <a:lnTo>
                  <a:pt x="217789" y="91600"/>
                </a:lnTo>
                <a:lnTo>
                  <a:pt x="218557" y="92367"/>
                </a:lnTo>
                <a:lnTo>
                  <a:pt x="217789" y="93134"/>
                </a:lnTo>
                <a:lnTo>
                  <a:pt x="217689" y="93434"/>
                </a:lnTo>
                <a:lnTo>
                  <a:pt x="217689" y="94502"/>
                </a:lnTo>
                <a:lnTo>
                  <a:pt x="216422" y="94502"/>
                </a:lnTo>
                <a:close/>
                <a:moveTo>
                  <a:pt x="211318" y="96170"/>
                </a:moveTo>
                <a:lnTo>
                  <a:pt x="211318" y="94135"/>
                </a:lnTo>
                <a:lnTo>
                  <a:pt x="209950" y="92767"/>
                </a:lnTo>
                <a:lnTo>
                  <a:pt x="211785" y="92767"/>
                </a:lnTo>
                <a:lnTo>
                  <a:pt x="212586" y="93601"/>
                </a:lnTo>
                <a:lnTo>
                  <a:pt x="212586" y="94902"/>
                </a:lnTo>
                <a:close/>
                <a:moveTo>
                  <a:pt x="188969" y="96170"/>
                </a:moveTo>
                <a:lnTo>
                  <a:pt x="187668" y="94902"/>
                </a:lnTo>
                <a:lnTo>
                  <a:pt x="187668" y="93568"/>
                </a:lnTo>
                <a:lnTo>
                  <a:pt x="188502" y="92767"/>
                </a:lnTo>
                <a:lnTo>
                  <a:pt x="190303" y="92767"/>
                </a:lnTo>
                <a:lnTo>
                  <a:pt x="188969" y="94102"/>
                </a:lnTo>
                <a:lnTo>
                  <a:pt x="188969" y="96170"/>
                </a:lnTo>
                <a:close/>
                <a:moveTo>
                  <a:pt x="184732" y="95403"/>
                </a:moveTo>
                <a:lnTo>
                  <a:pt x="183865" y="94502"/>
                </a:lnTo>
                <a:lnTo>
                  <a:pt x="182598" y="94502"/>
                </a:lnTo>
                <a:lnTo>
                  <a:pt x="182598" y="93434"/>
                </a:lnTo>
                <a:lnTo>
                  <a:pt x="182464" y="93134"/>
                </a:lnTo>
                <a:lnTo>
                  <a:pt x="181697" y="92367"/>
                </a:lnTo>
                <a:lnTo>
                  <a:pt x="182464" y="91600"/>
                </a:lnTo>
                <a:lnTo>
                  <a:pt x="182598" y="91333"/>
                </a:lnTo>
                <a:lnTo>
                  <a:pt x="182598" y="90232"/>
                </a:lnTo>
                <a:lnTo>
                  <a:pt x="183865" y="90232"/>
                </a:lnTo>
                <a:lnTo>
                  <a:pt x="184732" y="89332"/>
                </a:lnTo>
                <a:lnTo>
                  <a:pt x="185633" y="90232"/>
                </a:lnTo>
                <a:lnTo>
                  <a:pt x="186901" y="90232"/>
                </a:lnTo>
                <a:lnTo>
                  <a:pt x="186901" y="91333"/>
                </a:lnTo>
                <a:lnTo>
                  <a:pt x="187001" y="91600"/>
                </a:lnTo>
                <a:lnTo>
                  <a:pt x="187768" y="92367"/>
                </a:lnTo>
                <a:lnTo>
                  <a:pt x="187001" y="93134"/>
                </a:lnTo>
                <a:lnTo>
                  <a:pt x="186901" y="93434"/>
                </a:lnTo>
                <a:lnTo>
                  <a:pt x="186901" y="94502"/>
                </a:lnTo>
                <a:lnTo>
                  <a:pt x="185633" y="94502"/>
                </a:lnTo>
                <a:close/>
                <a:moveTo>
                  <a:pt x="180529" y="96170"/>
                </a:moveTo>
                <a:lnTo>
                  <a:pt x="180529" y="94135"/>
                </a:lnTo>
                <a:lnTo>
                  <a:pt x="179162" y="92767"/>
                </a:lnTo>
                <a:lnTo>
                  <a:pt x="180996" y="92767"/>
                </a:lnTo>
                <a:lnTo>
                  <a:pt x="181797" y="93601"/>
                </a:lnTo>
                <a:lnTo>
                  <a:pt x="181797" y="94902"/>
                </a:lnTo>
                <a:close/>
                <a:moveTo>
                  <a:pt x="158180" y="96170"/>
                </a:moveTo>
                <a:lnTo>
                  <a:pt x="156879" y="94902"/>
                </a:lnTo>
                <a:lnTo>
                  <a:pt x="156879" y="93568"/>
                </a:lnTo>
                <a:lnTo>
                  <a:pt x="157713" y="92767"/>
                </a:lnTo>
                <a:lnTo>
                  <a:pt x="159514" y="92767"/>
                </a:lnTo>
                <a:lnTo>
                  <a:pt x="158180" y="94102"/>
                </a:lnTo>
                <a:lnTo>
                  <a:pt x="158180" y="96170"/>
                </a:lnTo>
                <a:close/>
                <a:moveTo>
                  <a:pt x="153944" y="95403"/>
                </a:moveTo>
                <a:lnTo>
                  <a:pt x="153076" y="94502"/>
                </a:lnTo>
                <a:lnTo>
                  <a:pt x="151809" y="94502"/>
                </a:lnTo>
                <a:lnTo>
                  <a:pt x="151809" y="93434"/>
                </a:lnTo>
                <a:lnTo>
                  <a:pt x="151675" y="93134"/>
                </a:lnTo>
                <a:lnTo>
                  <a:pt x="150908" y="92367"/>
                </a:lnTo>
                <a:lnTo>
                  <a:pt x="151675" y="91600"/>
                </a:lnTo>
                <a:lnTo>
                  <a:pt x="151809" y="91333"/>
                </a:lnTo>
                <a:lnTo>
                  <a:pt x="151809" y="90232"/>
                </a:lnTo>
                <a:lnTo>
                  <a:pt x="153076" y="90232"/>
                </a:lnTo>
                <a:lnTo>
                  <a:pt x="153944" y="89332"/>
                </a:lnTo>
                <a:lnTo>
                  <a:pt x="154844" y="90232"/>
                </a:lnTo>
                <a:lnTo>
                  <a:pt x="156112" y="90232"/>
                </a:lnTo>
                <a:lnTo>
                  <a:pt x="156112" y="91333"/>
                </a:lnTo>
                <a:lnTo>
                  <a:pt x="156212" y="91600"/>
                </a:lnTo>
                <a:lnTo>
                  <a:pt x="156979" y="92367"/>
                </a:lnTo>
                <a:lnTo>
                  <a:pt x="156212" y="93134"/>
                </a:lnTo>
                <a:lnTo>
                  <a:pt x="156112" y="93434"/>
                </a:lnTo>
                <a:lnTo>
                  <a:pt x="156112" y="94502"/>
                </a:lnTo>
                <a:lnTo>
                  <a:pt x="154844" y="94502"/>
                </a:lnTo>
                <a:close/>
                <a:moveTo>
                  <a:pt x="149741" y="96170"/>
                </a:moveTo>
                <a:lnTo>
                  <a:pt x="149741" y="94135"/>
                </a:lnTo>
                <a:lnTo>
                  <a:pt x="148373" y="92767"/>
                </a:lnTo>
                <a:lnTo>
                  <a:pt x="150208" y="92767"/>
                </a:lnTo>
                <a:lnTo>
                  <a:pt x="151008" y="93601"/>
                </a:lnTo>
                <a:lnTo>
                  <a:pt x="151008" y="94902"/>
                </a:lnTo>
                <a:close/>
                <a:moveTo>
                  <a:pt x="127391" y="96170"/>
                </a:moveTo>
                <a:lnTo>
                  <a:pt x="126091" y="94902"/>
                </a:lnTo>
                <a:lnTo>
                  <a:pt x="126091" y="93568"/>
                </a:lnTo>
                <a:lnTo>
                  <a:pt x="126924" y="92767"/>
                </a:lnTo>
                <a:lnTo>
                  <a:pt x="128726" y="92767"/>
                </a:lnTo>
                <a:lnTo>
                  <a:pt x="127391" y="94102"/>
                </a:lnTo>
                <a:lnTo>
                  <a:pt x="127391" y="96170"/>
                </a:lnTo>
                <a:close/>
                <a:moveTo>
                  <a:pt x="123155" y="95403"/>
                </a:moveTo>
                <a:lnTo>
                  <a:pt x="122254" y="94502"/>
                </a:lnTo>
                <a:lnTo>
                  <a:pt x="121020" y="94502"/>
                </a:lnTo>
                <a:lnTo>
                  <a:pt x="121020" y="93434"/>
                </a:lnTo>
                <a:lnTo>
                  <a:pt x="120887" y="93134"/>
                </a:lnTo>
                <a:lnTo>
                  <a:pt x="120120" y="92367"/>
                </a:lnTo>
                <a:lnTo>
                  <a:pt x="120887" y="91600"/>
                </a:lnTo>
                <a:lnTo>
                  <a:pt x="121020" y="91333"/>
                </a:lnTo>
                <a:lnTo>
                  <a:pt x="121020" y="90232"/>
                </a:lnTo>
                <a:lnTo>
                  <a:pt x="122254" y="90232"/>
                </a:lnTo>
                <a:lnTo>
                  <a:pt x="123155" y="89332"/>
                </a:lnTo>
                <a:lnTo>
                  <a:pt x="124056" y="90232"/>
                </a:lnTo>
                <a:lnTo>
                  <a:pt x="125290" y="90232"/>
                </a:lnTo>
                <a:lnTo>
                  <a:pt x="125290" y="91333"/>
                </a:lnTo>
                <a:lnTo>
                  <a:pt x="125423" y="91600"/>
                </a:lnTo>
                <a:lnTo>
                  <a:pt x="126191" y="92367"/>
                </a:lnTo>
                <a:lnTo>
                  <a:pt x="125423" y="93134"/>
                </a:lnTo>
                <a:lnTo>
                  <a:pt x="125290" y="93434"/>
                </a:lnTo>
                <a:lnTo>
                  <a:pt x="125290" y="94502"/>
                </a:lnTo>
                <a:lnTo>
                  <a:pt x="124056" y="94502"/>
                </a:lnTo>
                <a:close/>
                <a:moveTo>
                  <a:pt x="118952" y="96170"/>
                </a:moveTo>
                <a:lnTo>
                  <a:pt x="118952" y="94135"/>
                </a:lnTo>
                <a:lnTo>
                  <a:pt x="117584" y="92767"/>
                </a:lnTo>
                <a:lnTo>
                  <a:pt x="119386" y="92767"/>
                </a:lnTo>
                <a:lnTo>
                  <a:pt x="120220" y="93601"/>
                </a:lnTo>
                <a:lnTo>
                  <a:pt x="120220" y="94902"/>
                </a:lnTo>
                <a:close/>
                <a:moveTo>
                  <a:pt x="96569" y="96170"/>
                </a:moveTo>
                <a:lnTo>
                  <a:pt x="95302" y="94902"/>
                </a:lnTo>
                <a:lnTo>
                  <a:pt x="95302" y="93568"/>
                </a:lnTo>
                <a:lnTo>
                  <a:pt x="96136" y="92767"/>
                </a:lnTo>
                <a:lnTo>
                  <a:pt x="97937" y="92767"/>
                </a:lnTo>
                <a:lnTo>
                  <a:pt x="96569" y="94102"/>
                </a:lnTo>
                <a:lnTo>
                  <a:pt x="96569" y="96170"/>
                </a:lnTo>
                <a:close/>
                <a:moveTo>
                  <a:pt x="92366" y="95403"/>
                </a:moveTo>
                <a:lnTo>
                  <a:pt x="91466" y="94502"/>
                </a:lnTo>
                <a:lnTo>
                  <a:pt x="90232" y="94502"/>
                </a:lnTo>
                <a:lnTo>
                  <a:pt x="90232" y="93434"/>
                </a:lnTo>
                <a:lnTo>
                  <a:pt x="90098" y="93134"/>
                </a:lnTo>
                <a:lnTo>
                  <a:pt x="89331" y="92367"/>
                </a:lnTo>
                <a:lnTo>
                  <a:pt x="90098" y="91600"/>
                </a:lnTo>
                <a:lnTo>
                  <a:pt x="90232" y="91333"/>
                </a:lnTo>
                <a:lnTo>
                  <a:pt x="90232" y="90232"/>
                </a:lnTo>
                <a:lnTo>
                  <a:pt x="91466" y="90232"/>
                </a:lnTo>
                <a:lnTo>
                  <a:pt x="92366" y="89332"/>
                </a:lnTo>
                <a:lnTo>
                  <a:pt x="93267" y="90232"/>
                </a:lnTo>
                <a:lnTo>
                  <a:pt x="94501" y="90232"/>
                </a:lnTo>
                <a:lnTo>
                  <a:pt x="94501" y="91333"/>
                </a:lnTo>
                <a:lnTo>
                  <a:pt x="94635" y="91600"/>
                </a:lnTo>
                <a:lnTo>
                  <a:pt x="95402" y="92367"/>
                </a:lnTo>
                <a:lnTo>
                  <a:pt x="94635" y="93134"/>
                </a:lnTo>
                <a:lnTo>
                  <a:pt x="94501" y="93434"/>
                </a:lnTo>
                <a:lnTo>
                  <a:pt x="94501" y="94502"/>
                </a:lnTo>
                <a:lnTo>
                  <a:pt x="93267" y="94502"/>
                </a:lnTo>
                <a:close/>
                <a:moveTo>
                  <a:pt x="88130" y="96170"/>
                </a:moveTo>
                <a:lnTo>
                  <a:pt x="88130" y="94135"/>
                </a:lnTo>
                <a:lnTo>
                  <a:pt x="86796" y="92767"/>
                </a:lnTo>
                <a:lnTo>
                  <a:pt x="88597" y="92767"/>
                </a:lnTo>
                <a:lnTo>
                  <a:pt x="89431" y="93601"/>
                </a:lnTo>
                <a:lnTo>
                  <a:pt x="89431" y="94902"/>
                </a:lnTo>
                <a:close/>
                <a:moveTo>
                  <a:pt x="65781" y="96170"/>
                </a:moveTo>
                <a:lnTo>
                  <a:pt x="64513" y="94902"/>
                </a:lnTo>
                <a:lnTo>
                  <a:pt x="64513" y="93568"/>
                </a:lnTo>
                <a:lnTo>
                  <a:pt x="65347" y="92767"/>
                </a:lnTo>
                <a:lnTo>
                  <a:pt x="67148" y="92767"/>
                </a:lnTo>
                <a:lnTo>
                  <a:pt x="65781" y="94102"/>
                </a:lnTo>
                <a:close/>
                <a:moveTo>
                  <a:pt x="61578" y="95403"/>
                </a:moveTo>
                <a:lnTo>
                  <a:pt x="60677" y="94502"/>
                </a:lnTo>
                <a:lnTo>
                  <a:pt x="59410" y="94502"/>
                </a:lnTo>
                <a:lnTo>
                  <a:pt x="59410" y="93434"/>
                </a:lnTo>
                <a:lnTo>
                  <a:pt x="59310" y="93134"/>
                </a:lnTo>
                <a:lnTo>
                  <a:pt x="58542" y="92367"/>
                </a:lnTo>
                <a:lnTo>
                  <a:pt x="59310" y="91600"/>
                </a:lnTo>
                <a:lnTo>
                  <a:pt x="59410" y="91333"/>
                </a:lnTo>
                <a:lnTo>
                  <a:pt x="59410" y="90232"/>
                </a:lnTo>
                <a:lnTo>
                  <a:pt x="60677" y="90232"/>
                </a:lnTo>
                <a:lnTo>
                  <a:pt x="61578" y="89332"/>
                </a:lnTo>
                <a:lnTo>
                  <a:pt x="62445" y="90232"/>
                </a:lnTo>
                <a:lnTo>
                  <a:pt x="63713" y="90232"/>
                </a:lnTo>
                <a:lnTo>
                  <a:pt x="63713" y="91333"/>
                </a:lnTo>
                <a:lnTo>
                  <a:pt x="63846" y="91600"/>
                </a:lnTo>
                <a:lnTo>
                  <a:pt x="64613" y="92367"/>
                </a:lnTo>
                <a:lnTo>
                  <a:pt x="63846" y="93134"/>
                </a:lnTo>
                <a:lnTo>
                  <a:pt x="63713" y="93434"/>
                </a:lnTo>
                <a:lnTo>
                  <a:pt x="63713" y="94502"/>
                </a:lnTo>
                <a:lnTo>
                  <a:pt x="62445" y="94502"/>
                </a:lnTo>
                <a:close/>
                <a:moveTo>
                  <a:pt x="57341" y="96170"/>
                </a:moveTo>
                <a:lnTo>
                  <a:pt x="57341" y="94135"/>
                </a:lnTo>
                <a:lnTo>
                  <a:pt x="56007" y="92767"/>
                </a:lnTo>
                <a:lnTo>
                  <a:pt x="57808" y="92767"/>
                </a:lnTo>
                <a:lnTo>
                  <a:pt x="58642" y="93601"/>
                </a:lnTo>
                <a:lnTo>
                  <a:pt x="58642" y="94902"/>
                </a:lnTo>
                <a:close/>
                <a:moveTo>
                  <a:pt x="34992" y="96170"/>
                </a:moveTo>
                <a:lnTo>
                  <a:pt x="33725" y="94902"/>
                </a:lnTo>
                <a:lnTo>
                  <a:pt x="33725" y="93568"/>
                </a:lnTo>
                <a:lnTo>
                  <a:pt x="34525" y="92767"/>
                </a:lnTo>
                <a:lnTo>
                  <a:pt x="36360" y="92767"/>
                </a:lnTo>
                <a:lnTo>
                  <a:pt x="34992" y="94102"/>
                </a:lnTo>
                <a:close/>
                <a:moveTo>
                  <a:pt x="30789" y="95403"/>
                </a:moveTo>
                <a:lnTo>
                  <a:pt x="29889" y="94502"/>
                </a:lnTo>
                <a:lnTo>
                  <a:pt x="28621" y="94502"/>
                </a:lnTo>
                <a:lnTo>
                  <a:pt x="28621" y="93434"/>
                </a:lnTo>
                <a:lnTo>
                  <a:pt x="28521" y="93134"/>
                </a:lnTo>
                <a:lnTo>
                  <a:pt x="27754" y="92367"/>
                </a:lnTo>
                <a:lnTo>
                  <a:pt x="28521" y="91600"/>
                </a:lnTo>
                <a:lnTo>
                  <a:pt x="28621" y="91333"/>
                </a:lnTo>
                <a:lnTo>
                  <a:pt x="28621" y="90232"/>
                </a:lnTo>
                <a:lnTo>
                  <a:pt x="29889" y="90232"/>
                </a:lnTo>
                <a:lnTo>
                  <a:pt x="30789" y="89332"/>
                </a:lnTo>
                <a:lnTo>
                  <a:pt x="31656" y="90232"/>
                </a:lnTo>
                <a:lnTo>
                  <a:pt x="32924" y="90232"/>
                </a:lnTo>
                <a:lnTo>
                  <a:pt x="32924" y="91333"/>
                </a:lnTo>
                <a:lnTo>
                  <a:pt x="33057" y="91600"/>
                </a:lnTo>
                <a:lnTo>
                  <a:pt x="33825" y="92367"/>
                </a:lnTo>
                <a:lnTo>
                  <a:pt x="33057" y="93134"/>
                </a:lnTo>
                <a:lnTo>
                  <a:pt x="32924" y="93434"/>
                </a:lnTo>
                <a:lnTo>
                  <a:pt x="32924" y="94502"/>
                </a:lnTo>
                <a:lnTo>
                  <a:pt x="31656" y="94502"/>
                </a:lnTo>
                <a:close/>
                <a:moveTo>
                  <a:pt x="26553" y="96170"/>
                </a:moveTo>
                <a:lnTo>
                  <a:pt x="26553" y="94135"/>
                </a:lnTo>
                <a:lnTo>
                  <a:pt x="25219" y="92767"/>
                </a:lnTo>
                <a:lnTo>
                  <a:pt x="27020" y="92767"/>
                </a:lnTo>
                <a:lnTo>
                  <a:pt x="27854" y="93601"/>
                </a:lnTo>
                <a:lnTo>
                  <a:pt x="27854" y="94902"/>
                </a:lnTo>
                <a:close/>
                <a:moveTo>
                  <a:pt x="26553" y="26987"/>
                </a:moveTo>
                <a:lnTo>
                  <a:pt x="27854" y="28254"/>
                </a:lnTo>
                <a:lnTo>
                  <a:pt x="27854" y="29555"/>
                </a:lnTo>
                <a:lnTo>
                  <a:pt x="27020" y="30389"/>
                </a:lnTo>
                <a:lnTo>
                  <a:pt x="25219" y="30389"/>
                </a:lnTo>
                <a:lnTo>
                  <a:pt x="26553" y="29055"/>
                </a:lnTo>
                <a:lnTo>
                  <a:pt x="26553" y="26987"/>
                </a:lnTo>
                <a:close/>
                <a:moveTo>
                  <a:pt x="30789" y="27754"/>
                </a:moveTo>
                <a:lnTo>
                  <a:pt x="31656" y="28655"/>
                </a:lnTo>
                <a:lnTo>
                  <a:pt x="32924" y="28655"/>
                </a:lnTo>
                <a:lnTo>
                  <a:pt x="32924" y="29722"/>
                </a:lnTo>
                <a:lnTo>
                  <a:pt x="33057" y="30022"/>
                </a:lnTo>
                <a:lnTo>
                  <a:pt x="33825" y="30790"/>
                </a:lnTo>
                <a:lnTo>
                  <a:pt x="33057" y="31557"/>
                </a:lnTo>
                <a:lnTo>
                  <a:pt x="32924" y="31824"/>
                </a:lnTo>
                <a:lnTo>
                  <a:pt x="32924" y="32924"/>
                </a:lnTo>
                <a:lnTo>
                  <a:pt x="31656" y="32924"/>
                </a:lnTo>
                <a:lnTo>
                  <a:pt x="30789" y="33825"/>
                </a:lnTo>
                <a:lnTo>
                  <a:pt x="29889" y="32924"/>
                </a:lnTo>
                <a:lnTo>
                  <a:pt x="28621" y="32924"/>
                </a:lnTo>
                <a:lnTo>
                  <a:pt x="28621" y="31824"/>
                </a:lnTo>
                <a:lnTo>
                  <a:pt x="28521" y="31557"/>
                </a:lnTo>
                <a:lnTo>
                  <a:pt x="27754" y="30790"/>
                </a:lnTo>
                <a:lnTo>
                  <a:pt x="28521" y="30022"/>
                </a:lnTo>
                <a:lnTo>
                  <a:pt x="28621" y="29722"/>
                </a:lnTo>
                <a:lnTo>
                  <a:pt x="28621" y="28655"/>
                </a:lnTo>
                <a:lnTo>
                  <a:pt x="29889" y="28655"/>
                </a:lnTo>
                <a:close/>
                <a:moveTo>
                  <a:pt x="34992" y="26987"/>
                </a:moveTo>
                <a:lnTo>
                  <a:pt x="34992" y="29022"/>
                </a:lnTo>
                <a:lnTo>
                  <a:pt x="36360" y="30389"/>
                </a:lnTo>
                <a:lnTo>
                  <a:pt x="34525" y="30389"/>
                </a:lnTo>
                <a:lnTo>
                  <a:pt x="33725" y="29555"/>
                </a:lnTo>
                <a:lnTo>
                  <a:pt x="33725" y="28254"/>
                </a:lnTo>
                <a:close/>
                <a:moveTo>
                  <a:pt x="57341" y="26987"/>
                </a:moveTo>
                <a:lnTo>
                  <a:pt x="58642" y="28254"/>
                </a:lnTo>
                <a:lnTo>
                  <a:pt x="58642" y="29555"/>
                </a:lnTo>
                <a:lnTo>
                  <a:pt x="57808" y="30389"/>
                </a:lnTo>
                <a:lnTo>
                  <a:pt x="56007" y="30389"/>
                </a:lnTo>
                <a:lnTo>
                  <a:pt x="57341" y="29055"/>
                </a:lnTo>
                <a:close/>
                <a:moveTo>
                  <a:pt x="61578" y="27754"/>
                </a:moveTo>
                <a:lnTo>
                  <a:pt x="62445" y="28655"/>
                </a:lnTo>
                <a:lnTo>
                  <a:pt x="63713" y="28655"/>
                </a:lnTo>
                <a:lnTo>
                  <a:pt x="63713" y="29722"/>
                </a:lnTo>
                <a:lnTo>
                  <a:pt x="63846" y="30022"/>
                </a:lnTo>
                <a:lnTo>
                  <a:pt x="64613" y="30790"/>
                </a:lnTo>
                <a:lnTo>
                  <a:pt x="63846" y="31557"/>
                </a:lnTo>
                <a:lnTo>
                  <a:pt x="63713" y="31824"/>
                </a:lnTo>
                <a:lnTo>
                  <a:pt x="63713" y="32924"/>
                </a:lnTo>
                <a:lnTo>
                  <a:pt x="62445" y="32924"/>
                </a:lnTo>
                <a:lnTo>
                  <a:pt x="61578" y="33825"/>
                </a:lnTo>
                <a:lnTo>
                  <a:pt x="60677" y="32924"/>
                </a:lnTo>
                <a:lnTo>
                  <a:pt x="59410" y="32924"/>
                </a:lnTo>
                <a:lnTo>
                  <a:pt x="59410" y="31824"/>
                </a:lnTo>
                <a:lnTo>
                  <a:pt x="59310" y="31557"/>
                </a:lnTo>
                <a:lnTo>
                  <a:pt x="58542" y="30790"/>
                </a:lnTo>
                <a:lnTo>
                  <a:pt x="59310" y="30022"/>
                </a:lnTo>
                <a:lnTo>
                  <a:pt x="59410" y="29722"/>
                </a:lnTo>
                <a:lnTo>
                  <a:pt x="59410" y="28655"/>
                </a:lnTo>
                <a:lnTo>
                  <a:pt x="60677" y="28655"/>
                </a:lnTo>
                <a:close/>
                <a:moveTo>
                  <a:pt x="65781" y="26987"/>
                </a:moveTo>
                <a:lnTo>
                  <a:pt x="65781" y="29022"/>
                </a:lnTo>
                <a:lnTo>
                  <a:pt x="67148" y="30389"/>
                </a:lnTo>
                <a:lnTo>
                  <a:pt x="65347" y="30389"/>
                </a:lnTo>
                <a:lnTo>
                  <a:pt x="64513" y="29555"/>
                </a:lnTo>
                <a:lnTo>
                  <a:pt x="64513" y="28254"/>
                </a:lnTo>
                <a:close/>
                <a:moveTo>
                  <a:pt x="88130" y="26987"/>
                </a:moveTo>
                <a:lnTo>
                  <a:pt x="89431" y="28254"/>
                </a:lnTo>
                <a:lnTo>
                  <a:pt x="89431" y="29555"/>
                </a:lnTo>
                <a:lnTo>
                  <a:pt x="88597" y="30389"/>
                </a:lnTo>
                <a:lnTo>
                  <a:pt x="86796" y="30389"/>
                </a:lnTo>
                <a:lnTo>
                  <a:pt x="88130" y="29055"/>
                </a:lnTo>
                <a:lnTo>
                  <a:pt x="88130" y="26987"/>
                </a:lnTo>
                <a:close/>
                <a:moveTo>
                  <a:pt x="92366" y="27754"/>
                </a:moveTo>
                <a:lnTo>
                  <a:pt x="93267" y="28655"/>
                </a:lnTo>
                <a:lnTo>
                  <a:pt x="94501" y="28655"/>
                </a:lnTo>
                <a:lnTo>
                  <a:pt x="94501" y="29722"/>
                </a:lnTo>
                <a:lnTo>
                  <a:pt x="94635" y="30022"/>
                </a:lnTo>
                <a:lnTo>
                  <a:pt x="95402" y="30790"/>
                </a:lnTo>
                <a:lnTo>
                  <a:pt x="94635" y="31557"/>
                </a:lnTo>
                <a:lnTo>
                  <a:pt x="94501" y="31824"/>
                </a:lnTo>
                <a:lnTo>
                  <a:pt x="94501" y="32924"/>
                </a:lnTo>
                <a:lnTo>
                  <a:pt x="93267" y="32924"/>
                </a:lnTo>
                <a:lnTo>
                  <a:pt x="92366" y="33825"/>
                </a:lnTo>
                <a:lnTo>
                  <a:pt x="91466" y="32924"/>
                </a:lnTo>
                <a:lnTo>
                  <a:pt x="90232" y="32924"/>
                </a:lnTo>
                <a:lnTo>
                  <a:pt x="90232" y="31824"/>
                </a:lnTo>
                <a:lnTo>
                  <a:pt x="90098" y="31557"/>
                </a:lnTo>
                <a:lnTo>
                  <a:pt x="89331" y="30790"/>
                </a:lnTo>
                <a:lnTo>
                  <a:pt x="90098" y="30022"/>
                </a:lnTo>
                <a:lnTo>
                  <a:pt x="90232" y="29722"/>
                </a:lnTo>
                <a:lnTo>
                  <a:pt x="90232" y="28655"/>
                </a:lnTo>
                <a:lnTo>
                  <a:pt x="91466" y="28655"/>
                </a:lnTo>
                <a:close/>
                <a:moveTo>
                  <a:pt x="96569" y="26987"/>
                </a:moveTo>
                <a:lnTo>
                  <a:pt x="96569" y="29022"/>
                </a:lnTo>
                <a:lnTo>
                  <a:pt x="97937" y="30389"/>
                </a:lnTo>
                <a:lnTo>
                  <a:pt x="96136" y="30389"/>
                </a:lnTo>
                <a:lnTo>
                  <a:pt x="95302" y="29555"/>
                </a:lnTo>
                <a:lnTo>
                  <a:pt x="95302" y="28254"/>
                </a:lnTo>
                <a:close/>
                <a:moveTo>
                  <a:pt x="118952" y="26987"/>
                </a:moveTo>
                <a:lnTo>
                  <a:pt x="120220" y="28254"/>
                </a:lnTo>
                <a:lnTo>
                  <a:pt x="120220" y="29555"/>
                </a:lnTo>
                <a:lnTo>
                  <a:pt x="119386" y="30389"/>
                </a:lnTo>
                <a:lnTo>
                  <a:pt x="117584" y="30389"/>
                </a:lnTo>
                <a:lnTo>
                  <a:pt x="118952" y="29055"/>
                </a:lnTo>
                <a:lnTo>
                  <a:pt x="118952" y="26987"/>
                </a:lnTo>
                <a:close/>
                <a:moveTo>
                  <a:pt x="123155" y="27754"/>
                </a:moveTo>
                <a:lnTo>
                  <a:pt x="124056" y="28655"/>
                </a:lnTo>
                <a:lnTo>
                  <a:pt x="125290" y="28655"/>
                </a:lnTo>
                <a:lnTo>
                  <a:pt x="125290" y="29722"/>
                </a:lnTo>
                <a:lnTo>
                  <a:pt x="125423" y="30022"/>
                </a:lnTo>
                <a:lnTo>
                  <a:pt x="126191" y="30790"/>
                </a:lnTo>
                <a:lnTo>
                  <a:pt x="125423" y="31557"/>
                </a:lnTo>
                <a:lnTo>
                  <a:pt x="125290" y="31824"/>
                </a:lnTo>
                <a:lnTo>
                  <a:pt x="125290" y="32924"/>
                </a:lnTo>
                <a:lnTo>
                  <a:pt x="124056" y="32924"/>
                </a:lnTo>
                <a:lnTo>
                  <a:pt x="123155" y="33825"/>
                </a:lnTo>
                <a:lnTo>
                  <a:pt x="122254" y="32924"/>
                </a:lnTo>
                <a:lnTo>
                  <a:pt x="121020" y="32924"/>
                </a:lnTo>
                <a:lnTo>
                  <a:pt x="121020" y="31857"/>
                </a:lnTo>
                <a:lnTo>
                  <a:pt x="120887" y="31557"/>
                </a:lnTo>
                <a:lnTo>
                  <a:pt x="120120" y="30790"/>
                </a:lnTo>
                <a:lnTo>
                  <a:pt x="120887" y="30022"/>
                </a:lnTo>
                <a:lnTo>
                  <a:pt x="121020" y="29722"/>
                </a:lnTo>
                <a:lnTo>
                  <a:pt x="121020" y="28655"/>
                </a:lnTo>
                <a:lnTo>
                  <a:pt x="122254" y="28655"/>
                </a:lnTo>
                <a:close/>
                <a:moveTo>
                  <a:pt x="127391" y="26987"/>
                </a:moveTo>
                <a:lnTo>
                  <a:pt x="127391" y="29022"/>
                </a:lnTo>
                <a:lnTo>
                  <a:pt x="128726" y="30389"/>
                </a:lnTo>
                <a:lnTo>
                  <a:pt x="126924" y="30389"/>
                </a:lnTo>
                <a:lnTo>
                  <a:pt x="126091" y="29555"/>
                </a:lnTo>
                <a:lnTo>
                  <a:pt x="126091" y="28254"/>
                </a:lnTo>
                <a:close/>
                <a:moveTo>
                  <a:pt x="149741" y="26987"/>
                </a:moveTo>
                <a:lnTo>
                  <a:pt x="151008" y="28254"/>
                </a:lnTo>
                <a:lnTo>
                  <a:pt x="151008" y="29555"/>
                </a:lnTo>
                <a:lnTo>
                  <a:pt x="150174" y="30389"/>
                </a:lnTo>
                <a:lnTo>
                  <a:pt x="148373" y="30389"/>
                </a:lnTo>
                <a:lnTo>
                  <a:pt x="149741" y="29055"/>
                </a:lnTo>
                <a:lnTo>
                  <a:pt x="149741" y="26987"/>
                </a:lnTo>
                <a:close/>
                <a:moveTo>
                  <a:pt x="153944" y="27754"/>
                </a:moveTo>
                <a:lnTo>
                  <a:pt x="154844" y="28655"/>
                </a:lnTo>
                <a:lnTo>
                  <a:pt x="156112" y="28655"/>
                </a:lnTo>
                <a:lnTo>
                  <a:pt x="156112" y="29722"/>
                </a:lnTo>
                <a:lnTo>
                  <a:pt x="156212" y="30022"/>
                </a:lnTo>
                <a:lnTo>
                  <a:pt x="156979" y="30790"/>
                </a:lnTo>
                <a:lnTo>
                  <a:pt x="156212" y="31557"/>
                </a:lnTo>
                <a:lnTo>
                  <a:pt x="156112" y="31824"/>
                </a:lnTo>
                <a:lnTo>
                  <a:pt x="156112" y="32924"/>
                </a:lnTo>
                <a:lnTo>
                  <a:pt x="154844" y="32924"/>
                </a:lnTo>
                <a:lnTo>
                  <a:pt x="153944" y="33825"/>
                </a:lnTo>
                <a:lnTo>
                  <a:pt x="153076" y="32924"/>
                </a:lnTo>
                <a:lnTo>
                  <a:pt x="151809" y="32924"/>
                </a:lnTo>
                <a:lnTo>
                  <a:pt x="151809" y="31824"/>
                </a:lnTo>
                <a:lnTo>
                  <a:pt x="151675" y="31557"/>
                </a:lnTo>
                <a:lnTo>
                  <a:pt x="150908" y="30790"/>
                </a:lnTo>
                <a:lnTo>
                  <a:pt x="151675" y="30022"/>
                </a:lnTo>
                <a:lnTo>
                  <a:pt x="151809" y="29722"/>
                </a:lnTo>
                <a:lnTo>
                  <a:pt x="151809" y="28655"/>
                </a:lnTo>
                <a:lnTo>
                  <a:pt x="153076" y="28655"/>
                </a:lnTo>
                <a:close/>
                <a:moveTo>
                  <a:pt x="158180" y="26987"/>
                </a:moveTo>
                <a:lnTo>
                  <a:pt x="158180" y="29022"/>
                </a:lnTo>
                <a:lnTo>
                  <a:pt x="159514" y="30389"/>
                </a:lnTo>
                <a:lnTo>
                  <a:pt x="157713" y="30389"/>
                </a:lnTo>
                <a:lnTo>
                  <a:pt x="156879" y="29555"/>
                </a:lnTo>
                <a:lnTo>
                  <a:pt x="156879" y="28254"/>
                </a:lnTo>
                <a:close/>
                <a:moveTo>
                  <a:pt x="180529" y="26987"/>
                </a:moveTo>
                <a:lnTo>
                  <a:pt x="181797" y="28254"/>
                </a:lnTo>
                <a:lnTo>
                  <a:pt x="181797" y="29555"/>
                </a:lnTo>
                <a:lnTo>
                  <a:pt x="180963" y="30389"/>
                </a:lnTo>
                <a:lnTo>
                  <a:pt x="179162" y="30389"/>
                </a:lnTo>
                <a:lnTo>
                  <a:pt x="180529" y="29055"/>
                </a:lnTo>
                <a:lnTo>
                  <a:pt x="180529" y="26987"/>
                </a:lnTo>
                <a:close/>
                <a:moveTo>
                  <a:pt x="184732" y="27754"/>
                </a:moveTo>
                <a:lnTo>
                  <a:pt x="185633" y="28655"/>
                </a:lnTo>
                <a:lnTo>
                  <a:pt x="186901" y="28655"/>
                </a:lnTo>
                <a:lnTo>
                  <a:pt x="186901" y="29722"/>
                </a:lnTo>
                <a:lnTo>
                  <a:pt x="187001" y="30022"/>
                </a:lnTo>
                <a:lnTo>
                  <a:pt x="187768" y="30790"/>
                </a:lnTo>
                <a:lnTo>
                  <a:pt x="187001" y="31557"/>
                </a:lnTo>
                <a:lnTo>
                  <a:pt x="186901" y="31824"/>
                </a:lnTo>
                <a:lnTo>
                  <a:pt x="186901" y="32924"/>
                </a:lnTo>
                <a:lnTo>
                  <a:pt x="185633" y="32924"/>
                </a:lnTo>
                <a:lnTo>
                  <a:pt x="184732" y="33825"/>
                </a:lnTo>
                <a:lnTo>
                  <a:pt x="183865" y="32924"/>
                </a:lnTo>
                <a:lnTo>
                  <a:pt x="182598" y="32924"/>
                </a:lnTo>
                <a:lnTo>
                  <a:pt x="182598" y="31824"/>
                </a:lnTo>
                <a:lnTo>
                  <a:pt x="182464" y="31557"/>
                </a:lnTo>
                <a:lnTo>
                  <a:pt x="181697" y="30790"/>
                </a:lnTo>
                <a:lnTo>
                  <a:pt x="182464" y="30022"/>
                </a:lnTo>
                <a:lnTo>
                  <a:pt x="182598" y="29722"/>
                </a:lnTo>
                <a:lnTo>
                  <a:pt x="182598" y="28655"/>
                </a:lnTo>
                <a:lnTo>
                  <a:pt x="183865" y="28655"/>
                </a:lnTo>
                <a:close/>
                <a:moveTo>
                  <a:pt x="188969" y="26987"/>
                </a:moveTo>
                <a:lnTo>
                  <a:pt x="188969" y="29022"/>
                </a:lnTo>
                <a:lnTo>
                  <a:pt x="190303" y="30389"/>
                </a:lnTo>
                <a:lnTo>
                  <a:pt x="188502" y="30389"/>
                </a:lnTo>
                <a:lnTo>
                  <a:pt x="187668" y="29555"/>
                </a:lnTo>
                <a:lnTo>
                  <a:pt x="187668" y="28254"/>
                </a:lnTo>
                <a:close/>
                <a:moveTo>
                  <a:pt x="211318" y="26987"/>
                </a:moveTo>
                <a:lnTo>
                  <a:pt x="212586" y="28254"/>
                </a:lnTo>
                <a:lnTo>
                  <a:pt x="212586" y="29555"/>
                </a:lnTo>
                <a:lnTo>
                  <a:pt x="211785" y="30389"/>
                </a:lnTo>
                <a:lnTo>
                  <a:pt x="209950" y="30389"/>
                </a:lnTo>
                <a:lnTo>
                  <a:pt x="211318" y="29055"/>
                </a:lnTo>
                <a:lnTo>
                  <a:pt x="211318" y="26987"/>
                </a:lnTo>
                <a:close/>
                <a:moveTo>
                  <a:pt x="215521" y="27754"/>
                </a:moveTo>
                <a:lnTo>
                  <a:pt x="216422" y="28655"/>
                </a:lnTo>
                <a:lnTo>
                  <a:pt x="217689" y="28655"/>
                </a:lnTo>
                <a:lnTo>
                  <a:pt x="217689" y="29722"/>
                </a:lnTo>
                <a:lnTo>
                  <a:pt x="217789" y="30022"/>
                </a:lnTo>
                <a:lnTo>
                  <a:pt x="218557" y="30790"/>
                </a:lnTo>
                <a:lnTo>
                  <a:pt x="217789" y="31557"/>
                </a:lnTo>
                <a:lnTo>
                  <a:pt x="217689" y="31824"/>
                </a:lnTo>
                <a:lnTo>
                  <a:pt x="217689" y="32924"/>
                </a:lnTo>
                <a:lnTo>
                  <a:pt x="216422" y="32924"/>
                </a:lnTo>
                <a:lnTo>
                  <a:pt x="215521" y="33825"/>
                </a:lnTo>
                <a:lnTo>
                  <a:pt x="214654" y="32924"/>
                </a:lnTo>
                <a:lnTo>
                  <a:pt x="213386" y="32924"/>
                </a:lnTo>
                <a:lnTo>
                  <a:pt x="213386" y="31824"/>
                </a:lnTo>
                <a:lnTo>
                  <a:pt x="213286" y="31557"/>
                </a:lnTo>
                <a:lnTo>
                  <a:pt x="212486" y="30790"/>
                </a:lnTo>
                <a:lnTo>
                  <a:pt x="213286" y="30022"/>
                </a:lnTo>
                <a:lnTo>
                  <a:pt x="213386" y="29722"/>
                </a:lnTo>
                <a:lnTo>
                  <a:pt x="213386" y="28655"/>
                </a:lnTo>
                <a:lnTo>
                  <a:pt x="214654" y="28655"/>
                </a:lnTo>
                <a:close/>
                <a:moveTo>
                  <a:pt x="218056" y="89432"/>
                </a:moveTo>
                <a:lnTo>
                  <a:pt x="216755" y="89432"/>
                </a:lnTo>
                <a:lnTo>
                  <a:pt x="215921" y="88598"/>
                </a:lnTo>
                <a:lnTo>
                  <a:pt x="215921" y="86796"/>
                </a:lnTo>
                <a:lnTo>
                  <a:pt x="217156" y="88031"/>
                </a:lnTo>
                <a:lnTo>
                  <a:pt x="217456" y="88164"/>
                </a:lnTo>
                <a:lnTo>
                  <a:pt x="219324" y="88164"/>
                </a:lnTo>
                <a:close/>
                <a:moveTo>
                  <a:pt x="211785" y="91967"/>
                </a:moveTo>
                <a:lnTo>
                  <a:pt x="209950" y="91967"/>
                </a:lnTo>
                <a:lnTo>
                  <a:pt x="211318" y="90632"/>
                </a:lnTo>
                <a:lnTo>
                  <a:pt x="211318" y="88564"/>
                </a:lnTo>
                <a:lnTo>
                  <a:pt x="212586" y="89865"/>
                </a:lnTo>
                <a:lnTo>
                  <a:pt x="212586" y="91166"/>
                </a:lnTo>
                <a:close/>
                <a:moveTo>
                  <a:pt x="188502" y="91967"/>
                </a:moveTo>
                <a:lnTo>
                  <a:pt x="187668" y="91166"/>
                </a:lnTo>
                <a:lnTo>
                  <a:pt x="187668" y="89865"/>
                </a:lnTo>
                <a:lnTo>
                  <a:pt x="188969" y="88564"/>
                </a:lnTo>
                <a:lnTo>
                  <a:pt x="188969" y="90632"/>
                </a:lnTo>
                <a:lnTo>
                  <a:pt x="190303" y="91967"/>
                </a:lnTo>
                <a:lnTo>
                  <a:pt x="188502" y="91967"/>
                </a:lnTo>
                <a:close/>
                <a:moveTo>
                  <a:pt x="180996" y="91967"/>
                </a:moveTo>
                <a:lnTo>
                  <a:pt x="179162" y="91967"/>
                </a:lnTo>
                <a:lnTo>
                  <a:pt x="180529" y="90632"/>
                </a:lnTo>
                <a:lnTo>
                  <a:pt x="180529" y="88564"/>
                </a:lnTo>
                <a:lnTo>
                  <a:pt x="181797" y="89865"/>
                </a:lnTo>
                <a:lnTo>
                  <a:pt x="181797" y="91166"/>
                </a:lnTo>
                <a:close/>
                <a:moveTo>
                  <a:pt x="157713" y="91967"/>
                </a:moveTo>
                <a:lnTo>
                  <a:pt x="156879" y="91166"/>
                </a:lnTo>
                <a:lnTo>
                  <a:pt x="156879" y="89865"/>
                </a:lnTo>
                <a:lnTo>
                  <a:pt x="158180" y="88564"/>
                </a:lnTo>
                <a:lnTo>
                  <a:pt x="158180" y="90632"/>
                </a:lnTo>
                <a:lnTo>
                  <a:pt x="159514" y="91967"/>
                </a:lnTo>
                <a:lnTo>
                  <a:pt x="157713" y="91967"/>
                </a:lnTo>
                <a:close/>
                <a:moveTo>
                  <a:pt x="150174" y="91967"/>
                </a:moveTo>
                <a:lnTo>
                  <a:pt x="148373" y="91967"/>
                </a:lnTo>
                <a:lnTo>
                  <a:pt x="149741" y="90632"/>
                </a:lnTo>
                <a:lnTo>
                  <a:pt x="149741" y="88564"/>
                </a:lnTo>
                <a:lnTo>
                  <a:pt x="151008" y="89865"/>
                </a:lnTo>
                <a:lnTo>
                  <a:pt x="151008" y="91166"/>
                </a:lnTo>
                <a:close/>
                <a:moveTo>
                  <a:pt x="126924" y="91967"/>
                </a:moveTo>
                <a:lnTo>
                  <a:pt x="126091" y="91166"/>
                </a:lnTo>
                <a:lnTo>
                  <a:pt x="126091" y="89865"/>
                </a:lnTo>
                <a:lnTo>
                  <a:pt x="127358" y="88564"/>
                </a:lnTo>
                <a:lnTo>
                  <a:pt x="127358" y="90632"/>
                </a:lnTo>
                <a:lnTo>
                  <a:pt x="128726" y="91967"/>
                </a:lnTo>
                <a:lnTo>
                  <a:pt x="126924" y="91967"/>
                </a:lnTo>
                <a:close/>
                <a:moveTo>
                  <a:pt x="119386" y="91967"/>
                </a:moveTo>
                <a:lnTo>
                  <a:pt x="117584" y="91967"/>
                </a:lnTo>
                <a:lnTo>
                  <a:pt x="118952" y="90632"/>
                </a:lnTo>
                <a:lnTo>
                  <a:pt x="118952" y="88564"/>
                </a:lnTo>
                <a:lnTo>
                  <a:pt x="120220" y="89865"/>
                </a:lnTo>
                <a:lnTo>
                  <a:pt x="120220" y="91166"/>
                </a:lnTo>
                <a:close/>
                <a:moveTo>
                  <a:pt x="96136" y="91967"/>
                </a:moveTo>
                <a:lnTo>
                  <a:pt x="95302" y="91166"/>
                </a:lnTo>
                <a:lnTo>
                  <a:pt x="95302" y="89865"/>
                </a:lnTo>
                <a:lnTo>
                  <a:pt x="96569" y="88564"/>
                </a:lnTo>
                <a:lnTo>
                  <a:pt x="96569" y="90632"/>
                </a:lnTo>
                <a:lnTo>
                  <a:pt x="97937" y="91967"/>
                </a:lnTo>
                <a:lnTo>
                  <a:pt x="96136" y="91967"/>
                </a:lnTo>
                <a:close/>
                <a:moveTo>
                  <a:pt x="88597" y="91967"/>
                </a:moveTo>
                <a:lnTo>
                  <a:pt x="86796" y="91967"/>
                </a:lnTo>
                <a:lnTo>
                  <a:pt x="88130" y="90632"/>
                </a:lnTo>
                <a:lnTo>
                  <a:pt x="88130" y="88564"/>
                </a:lnTo>
                <a:lnTo>
                  <a:pt x="89431" y="89865"/>
                </a:lnTo>
                <a:lnTo>
                  <a:pt x="89431" y="91166"/>
                </a:lnTo>
                <a:close/>
                <a:moveTo>
                  <a:pt x="65347" y="91967"/>
                </a:moveTo>
                <a:lnTo>
                  <a:pt x="64513" y="91166"/>
                </a:lnTo>
                <a:lnTo>
                  <a:pt x="64513" y="89865"/>
                </a:lnTo>
                <a:lnTo>
                  <a:pt x="65781" y="88564"/>
                </a:lnTo>
                <a:lnTo>
                  <a:pt x="65781" y="90632"/>
                </a:lnTo>
                <a:lnTo>
                  <a:pt x="67148" y="91967"/>
                </a:lnTo>
                <a:lnTo>
                  <a:pt x="65347" y="91967"/>
                </a:lnTo>
                <a:close/>
                <a:moveTo>
                  <a:pt x="57808" y="91967"/>
                </a:moveTo>
                <a:lnTo>
                  <a:pt x="56007" y="91967"/>
                </a:lnTo>
                <a:lnTo>
                  <a:pt x="57341" y="90632"/>
                </a:lnTo>
                <a:lnTo>
                  <a:pt x="57341" y="88564"/>
                </a:lnTo>
                <a:lnTo>
                  <a:pt x="58642" y="89865"/>
                </a:lnTo>
                <a:lnTo>
                  <a:pt x="58642" y="91166"/>
                </a:lnTo>
                <a:close/>
                <a:moveTo>
                  <a:pt x="34525" y="91967"/>
                </a:moveTo>
                <a:lnTo>
                  <a:pt x="33725" y="91166"/>
                </a:lnTo>
                <a:lnTo>
                  <a:pt x="33725" y="89865"/>
                </a:lnTo>
                <a:lnTo>
                  <a:pt x="34992" y="88564"/>
                </a:lnTo>
                <a:lnTo>
                  <a:pt x="34992" y="90632"/>
                </a:lnTo>
                <a:lnTo>
                  <a:pt x="36360" y="91967"/>
                </a:lnTo>
                <a:lnTo>
                  <a:pt x="34525" y="91967"/>
                </a:lnTo>
                <a:close/>
                <a:moveTo>
                  <a:pt x="28254" y="89432"/>
                </a:moveTo>
                <a:lnTo>
                  <a:pt x="26986" y="88164"/>
                </a:lnTo>
                <a:lnTo>
                  <a:pt x="28854" y="88164"/>
                </a:lnTo>
                <a:lnTo>
                  <a:pt x="29155" y="88031"/>
                </a:lnTo>
                <a:lnTo>
                  <a:pt x="30389" y="86796"/>
                </a:lnTo>
                <a:lnTo>
                  <a:pt x="30389" y="88598"/>
                </a:lnTo>
                <a:lnTo>
                  <a:pt x="29555" y="89432"/>
                </a:lnTo>
                <a:lnTo>
                  <a:pt x="28254" y="89432"/>
                </a:lnTo>
                <a:close/>
                <a:moveTo>
                  <a:pt x="28254" y="33725"/>
                </a:moveTo>
                <a:lnTo>
                  <a:pt x="29555" y="33725"/>
                </a:lnTo>
                <a:lnTo>
                  <a:pt x="30389" y="34559"/>
                </a:lnTo>
                <a:lnTo>
                  <a:pt x="30389" y="36360"/>
                </a:lnTo>
                <a:lnTo>
                  <a:pt x="29155" y="35126"/>
                </a:lnTo>
                <a:lnTo>
                  <a:pt x="28854" y="34993"/>
                </a:lnTo>
                <a:lnTo>
                  <a:pt x="26986" y="34993"/>
                </a:lnTo>
                <a:close/>
                <a:moveTo>
                  <a:pt x="34525" y="31190"/>
                </a:moveTo>
                <a:lnTo>
                  <a:pt x="36360" y="31190"/>
                </a:lnTo>
                <a:lnTo>
                  <a:pt x="34992" y="32524"/>
                </a:lnTo>
                <a:lnTo>
                  <a:pt x="34992" y="34592"/>
                </a:lnTo>
                <a:lnTo>
                  <a:pt x="33725" y="33291"/>
                </a:lnTo>
                <a:lnTo>
                  <a:pt x="33725" y="31990"/>
                </a:lnTo>
                <a:close/>
                <a:moveTo>
                  <a:pt x="57808" y="31190"/>
                </a:moveTo>
                <a:lnTo>
                  <a:pt x="58642" y="31990"/>
                </a:lnTo>
                <a:lnTo>
                  <a:pt x="58642" y="33291"/>
                </a:lnTo>
                <a:lnTo>
                  <a:pt x="57341" y="34592"/>
                </a:lnTo>
                <a:lnTo>
                  <a:pt x="57341" y="32524"/>
                </a:lnTo>
                <a:lnTo>
                  <a:pt x="56007" y="31190"/>
                </a:lnTo>
                <a:lnTo>
                  <a:pt x="57808" y="31190"/>
                </a:lnTo>
                <a:close/>
                <a:moveTo>
                  <a:pt x="65347" y="31190"/>
                </a:moveTo>
                <a:lnTo>
                  <a:pt x="67148" y="31190"/>
                </a:lnTo>
                <a:lnTo>
                  <a:pt x="65781" y="32524"/>
                </a:lnTo>
                <a:lnTo>
                  <a:pt x="65781" y="34592"/>
                </a:lnTo>
                <a:lnTo>
                  <a:pt x="64513" y="33291"/>
                </a:lnTo>
                <a:lnTo>
                  <a:pt x="64513" y="31990"/>
                </a:lnTo>
                <a:close/>
                <a:moveTo>
                  <a:pt x="88597" y="31190"/>
                </a:moveTo>
                <a:lnTo>
                  <a:pt x="89431" y="31990"/>
                </a:lnTo>
                <a:lnTo>
                  <a:pt x="89431" y="33291"/>
                </a:lnTo>
                <a:lnTo>
                  <a:pt x="88130" y="34592"/>
                </a:lnTo>
                <a:lnTo>
                  <a:pt x="88130" y="32524"/>
                </a:lnTo>
                <a:lnTo>
                  <a:pt x="86796" y="31190"/>
                </a:lnTo>
                <a:lnTo>
                  <a:pt x="88597" y="31190"/>
                </a:lnTo>
                <a:close/>
                <a:moveTo>
                  <a:pt x="96136" y="31190"/>
                </a:moveTo>
                <a:lnTo>
                  <a:pt x="97937" y="31190"/>
                </a:lnTo>
                <a:lnTo>
                  <a:pt x="96569" y="32524"/>
                </a:lnTo>
                <a:lnTo>
                  <a:pt x="96569" y="34592"/>
                </a:lnTo>
                <a:lnTo>
                  <a:pt x="95302" y="33291"/>
                </a:lnTo>
                <a:lnTo>
                  <a:pt x="95302" y="31990"/>
                </a:lnTo>
                <a:close/>
                <a:moveTo>
                  <a:pt x="119386" y="31190"/>
                </a:moveTo>
                <a:lnTo>
                  <a:pt x="120220" y="31990"/>
                </a:lnTo>
                <a:lnTo>
                  <a:pt x="120220" y="33291"/>
                </a:lnTo>
                <a:lnTo>
                  <a:pt x="118952" y="34592"/>
                </a:lnTo>
                <a:lnTo>
                  <a:pt x="118952" y="32524"/>
                </a:lnTo>
                <a:lnTo>
                  <a:pt x="117584" y="31190"/>
                </a:lnTo>
                <a:lnTo>
                  <a:pt x="119386" y="31190"/>
                </a:lnTo>
                <a:close/>
                <a:moveTo>
                  <a:pt x="126924" y="31190"/>
                </a:moveTo>
                <a:lnTo>
                  <a:pt x="128726" y="31190"/>
                </a:lnTo>
                <a:lnTo>
                  <a:pt x="127391" y="32524"/>
                </a:lnTo>
                <a:lnTo>
                  <a:pt x="127391" y="34592"/>
                </a:lnTo>
                <a:lnTo>
                  <a:pt x="126091" y="33291"/>
                </a:lnTo>
                <a:lnTo>
                  <a:pt x="126091" y="31990"/>
                </a:lnTo>
                <a:close/>
                <a:moveTo>
                  <a:pt x="150174" y="31190"/>
                </a:moveTo>
                <a:lnTo>
                  <a:pt x="151008" y="31990"/>
                </a:lnTo>
                <a:lnTo>
                  <a:pt x="151008" y="33291"/>
                </a:lnTo>
                <a:lnTo>
                  <a:pt x="149741" y="34592"/>
                </a:lnTo>
                <a:lnTo>
                  <a:pt x="149741" y="32524"/>
                </a:lnTo>
                <a:lnTo>
                  <a:pt x="148373" y="31190"/>
                </a:lnTo>
                <a:lnTo>
                  <a:pt x="150174" y="31190"/>
                </a:lnTo>
                <a:close/>
                <a:moveTo>
                  <a:pt x="157713" y="31190"/>
                </a:moveTo>
                <a:lnTo>
                  <a:pt x="159514" y="31190"/>
                </a:lnTo>
                <a:lnTo>
                  <a:pt x="158180" y="32524"/>
                </a:lnTo>
                <a:lnTo>
                  <a:pt x="158180" y="34592"/>
                </a:lnTo>
                <a:lnTo>
                  <a:pt x="156879" y="33291"/>
                </a:lnTo>
                <a:lnTo>
                  <a:pt x="156879" y="31990"/>
                </a:lnTo>
                <a:close/>
                <a:moveTo>
                  <a:pt x="180996" y="31190"/>
                </a:moveTo>
                <a:lnTo>
                  <a:pt x="181797" y="31990"/>
                </a:lnTo>
                <a:lnTo>
                  <a:pt x="181797" y="33291"/>
                </a:lnTo>
                <a:lnTo>
                  <a:pt x="180529" y="34592"/>
                </a:lnTo>
                <a:lnTo>
                  <a:pt x="180529" y="32524"/>
                </a:lnTo>
                <a:lnTo>
                  <a:pt x="179162" y="31190"/>
                </a:lnTo>
                <a:lnTo>
                  <a:pt x="180996" y="31190"/>
                </a:lnTo>
                <a:close/>
                <a:moveTo>
                  <a:pt x="188502" y="31190"/>
                </a:moveTo>
                <a:lnTo>
                  <a:pt x="190303" y="31190"/>
                </a:lnTo>
                <a:lnTo>
                  <a:pt x="188969" y="32524"/>
                </a:lnTo>
                <a:lnTo>
                  <a:pt x="188969" y="34592"/>
                </a:lnTo>
                <a:lnTo>
                  <a:pt x="187668" y="33291"/>
                </a:lnTo>
                <a:lnTo>
                  <a:pt x="187668" y="31990"/>
                </a:lnTo>
                <a:close/>
                <a:moveTo>
                  <a:pt x="211785" y="31190"/>
                </a:moveTo>
                <a:lnTo>
                  <a:pt x="212586" y="31990"/>
                </a:lnTo>
                <a:lnTo>
                  <a:pt x="212586" y="33291"/>
                </a:lnTo>
                <a:lnTo>
                  <a:pt x="211318" y="34592"/>
                </a:lnTo>
                <a:lnTo>
                  <a:pt x="211318" y="32524"/>
                </a:lnTo>
                <a:lnTo>
                  <a:pt x="209950" y="31190"/>
                </a:lnTo>
                <a:lnTo>
                  <a:pt x="211785" y="31190"/>
                </a:lnTo>
                <a:close/>
                <a:moveTo>
                  <a:pt x="215121" y="57809"/>
                </a:moveTo>
                <a:lnTo>
                  <a:pt x="214320" y="58643"/>
                </a:lnTo>
                <a:lnTo>
                  <a:pt x="213019" y="58643"/>
                </a:lnTo>
                <a:lnTo>
                  <a:pt x="211718" y="57375"/>
                </a:lnTo>
                <a:lnTo>
                  <a:pt x="213620" y="57375"/>
                </a:lnTo>
                <a:lnTo>
                  <a:pt x="213887" y="57242"/>
                </a:lnTo>
                <a:lnTo>
                  <a:pt x="215121" y="56008"/>
                </a:lnTo>
                <a:close/>
                <a:moveTo>
                  <a:pt x="31189" y="65348"/>
                </a:moveTo>
                <a:lnTo>
                  <a:pt x="31990" y="64514"/>
                </a:lnTo>
                <a:lnTo>
                  <a:pt x="33291" y="64514"/>
                </a:lnTo>
                <a:lnTo>
                  <a:pt x="34592" y="65815"/>
                </a:lnTo>
                <a:lnTo>
                  <a:pt x="32691" y="65815"/>
                </a:lnTo>
                <a:lnTo>
                  <a:pt x="32424" y="65915"/>
                </a:lnTo>
                <a:lnTo>
                  <a:pt x="31156" y="67149"/>
                </a:lnTo>
                <a:lnTo>
                  <a:pt x="31156" y="65348"/>
                </a:lnTo>
                <a:close/>
                <a:moveTo>
                  <a:pt x="210618" y="86896"/>
                </a:moveTo>
                <a:lnTo>
                  <a:pt x="209083" y="85362"/>
                </a:lnTo>
                <a:lnTo>
                  <a:pt x="209083" y="80692"/>
                </a:lnTo>
                <a:lnTo>
                  <a:pt x="212419" y="77356"/>
                </a:lnTo>
                <a:lnTo>
                  <a:pt x="214587" y="77356"/>
                </a:lnTo>
                <a:lnTo>
                  <a:pt x="210618" y="81326"/>
                </a:lnTo>
                <a:lnTo>
                  <a:pt x="210618" y="86896"/>
                </a:lnTo>
                <a:close/>
                <a:moveTo>
                  <a:pt x="189636" y="86896"/>
                </a:moveTo>
                <a:lnTo>
                  <a:pt x="189636" y="81326"/>
                </a:lnTo>
                <a:lnTo>
                  <a:pt x="185700" y="77356"/>
                </a:lnTo>
                <a:lnTo>
                  <a:pt x="187868" y="77356"/>
                </a:lnTo>
                <a:lnTo>
                  <a:pt x="191170" y="80692"/>
                </a:lnTo>
                <a:lnTo>
                  <a:pt x="191170" y="85362"/>
                </a:lnTo>
                <a:close/>
                <a:moveTo>
                  <a:pt x="179829" y="86896"/>
                </a:moveTo>
                <a:lnTo>
                  <a:pt x="178294" y="85362"/>
                </a:lnTo>
                <a:lnTo>
                  <a:pt x="178294" y="80692"/>
                </a:lnTo>
                <a:lnTo>
                  <a:pt x="181630" y="77356"/>
                </a:lnTo>
                <a:lnTo>
                  <a:pt x="183798" y="77356"/>
                </a:lnTo>
                <a:lnTo>
                  <a:pt x="179829" y="81326"/>
                </a:lnTo>
                <a:lnTo>
                  <a:pt x="179829" y="86896"/>
                </a:lnTo>
                <a:close/>
                <a:moveTo>
                  <a:pt x="158847" y="86896"/>
                </a:moveTo>
                <a:lnTo>
                  <a:pt x="158847" y="81326"/>
                </a:lnTo>
                <a:lnTo>
                  <a:pt x="154911" y="77356"/>
                </a:lnTo>
                <a:lnTo>
                  <a:pt x="157079" y="77356"/>
                </a:lnTo>
                <a:lnTo>
                  <a:pt x="160382" y="80692"/>
                </a:lnTo>
                <a:lnTo>
                  <a:pt x="160382" y="85362"/>
                </a:lnTo>
                <a:close/>
                <a:moveTo>
                  <a:pt x="149040" y="86896"/>
                </a:moveTo>
                <a:lnTo>
                  <a:pt x="147506" y="85362"/>
                </a:lnTo>
                <a:lnTo>
                  <a:pt x="147506" y="80692"/>
                </a:lnTo>
                <a:lnTo>
                  <a:pt x="150842" y="77356"/>
                </a:lnTo>
                <a:lnTo>
                  <a:pt x="152976" y="77356"/>
                </a:lnTo>
                <a:lnTo>
                  <a:pt x="149040" y="81326"/>
                </a:lnTo>
                <a:lnTo>
                  <a:pt x="149040" y="86896"/>
                </a:lnTo>
                <a:close/>
                <a:moveTo>
                  <a:pt x="128059" y="86896"/>
                </a:moveTo>
                <a:lnTo>
                  <a:pt x="128059" y="81326"/>
                </a:lnTo>
                <a:lnTo>
                  <a:pt x="124122" y="77356"/>
                </a:lnTo>
                <a:lnTo>
                  <a:pt x="126291" y="77356"/>
                </a:lnTo>
                <a:lnTo>
                  <a:pt x="129593" y="80692"/>
                </a:lnTo>
                <a:lnTo>
                  <a:pt x="129593" y="85362"/>
                </a:lnTo>
                <a:close/>
                <a:moveTo>
                  <a:pt x="118252" y="86896"/>
                </a:moveTo>
                <a:lnTo>
                  <a:pt x="116717" y="85362"/>
                </a:lnTo>
                <a:lnTo>
                  <a:pt x="116717" y="80692"/>
                </a:lnTo>
                <a:lnTo>
                  <a:pt x="120053" y="77356"/>
                </a:lnTo>
                <a:lnTo>
                  <a:pt x="122188" y="77356"/>
                </a:lnTo>
                <a:lnTo>
                  <a:pt x="118252" y="81326"/>
                </a:lnTo>
                <a:close/>
                <a:moveTo>
                  <a:pt x="97270" y="86896"/>
                </a:moveTo>
                <a:lnTo>
                  <a:pt x="97270" y="81326"/>
                </a:lnTo>
                <a:lnTo>
                  <a:pt x="93334" y="77356"/>
                </a:lnTo>
                <a:lnTo>
                  <a:pt x="95469" y="77356"/>
                </a:lnTo>
                <a:lnTo>
                  <a:pt x="98804" y="80692"/>
                </a:lnTo>
                <a:lnTo>
                  <a:pt x="98804" y="85362"/>
                </a:lnTo>
                <a:close/>
                <a:moveTo>
                  <a:pt x="87463" y="86896"/>
                </a:moveTo>
                <a:lnTo>
                  <a:pt x="85929" y="85362"/>
                </a:lnTo>
                <a:lnTo>
                  <a:pt x="85929" y="80692"/>
                </a:lnTo>
                <a:lnTo>
                  <a:pt x="89231" y="77356"/>
                </a:lnTo>
                <a:lnTo>
                  <a:pt x="91399" y="77356"/>
                </a:lnTo>
                <a:lnTo>
                  <a:pt x="87463" y="81326"/>
                </a:lnTo>
                <a:close/>
                <a:moveTo>
                  <a:pt x="66481" y="86896"/>
                </a:moveTo>
                <a:lnTo>
                  <a:pt x="66481" y="81326"/>
                </a:lnTo>
                <a:lnTo>
                  <a:pt x="62545" y="77356"/>
                </a:lnTo>
                <a:lnTo>
                  <a:pt x="64713" y="77356"/>
                </a:lnTo>
                <a:lnTo>
                  <a:pt x="68016" y="80692"/>
                </a:lnTo>
                <a:lnTo>
                  <a:pt x="68016" y="85362"/>
                </a:lnTo>
                <a:close/>
                <a:moveTo>
                  <a:pt x="56674" y="86896"/>
                </a:moveTo>
                <a:lnTo>
                  <a:pt x="55140" y="85362"/>
                </a:lnTo>
                <a:lnTo>
                  <a:pt x="55140" y="80692"/>
                </a:lnTo>
                <a:lnTo>
                  <a:pt x="58442" y="77356"/>
                </a:lnTo>
                <a:lnTo>
                  <a:pt x="60610" y="77356"/>
                </a:lnTo>
                <a:lnTo>
                  <a:pt x="56674" y="81326"/>
                </a:lnTo>
                <a:close/>
                <a:moveTo>
                  <a:pt x="35693" y="86896"/>
                </a:moveTo>
                <a:lnTo>
                  <a:pt x="35693" y="81326"/>
                </a:lnTo>
                <a:lnTo>
                  <a:pt x="31723" y="77356"/>
                </a:lnTo>
                <a:lnTo>
                  <a:pt x="33891" y="77356"/>
                </a:lnTo>
                <a:lnTo>
                  <a:pt x="37227" y="80692"/>
                </a:lnTo>
                <a:lnTo>
                  <a:pt x="37227" y="85362"/>
                </a:lnTo>
                <a:close/>
                <a:moveTo>
                  <a:pt x="35693" y="36260"/>
                </a:moveTo>
                <a:lnTo>
                  <a:pt x="37227" y="37795"/>
                </a:lnTo>
                <a:lnTo>
                  <a:pt x="37227" y="42465"/>
                </a:lnTo>
                <a:lnTo>
                  <a:pt x="33891" y="45800"/>
                </a:lnTo>
                <a:lnTo>
                  <a:pt x="31723" y="45800"/>
                </a:lnTo>
                <a:lnTo>
                  <a:pt x="35693" y="41831"/>
                </a:lnTo>
                <a:lnTo>
                  <a:pt x="35693" y="36260"/>
                </a:lnTo>
                <a:close/>
                <a:moveTo>
                  <a:pt x="56674" y="36260"/>
                </a:moveTo>
                <a:lnTo>
                  <a:pt x="56674" y="41831"/>
                </a:lnTo>
                <a:lnTo>
                  <a:pt x="60610" y="45800"/>
                </a:lnTo>
                <a:lnTo>
                  <a:pt x="58442" y="45800"/>
                </a:lnTo>
                <a:lnTo>
                  <a:pt x="55140" y="42465"/>
                </a:lnTo>
                <a:lnTo>
                  <a:pt x="55140" y="37795"/>
                </a:lnTo>
                <a:close/>
                <a:moveTo>
                  <a:pt x="66481" y="36260"/>
                </a:moveTo>
                <a:lnTo>
                  <a:pt x="68016" y="37795"/>
                </a:lnTo>
                <a:lnTo>
                  <a:pt x="68016" y="42465"/>
                </a:lnTo>
                <a:lnTo>
                  <a:pt x="64680" y="45800"/>
                </a:lnTo>
                <a:lnTo>
                  <a:pt x="62512" y="45800"/>
                </a:lnTo>
                <a:lnTo>
                  <a:pt x="66481" y="41831"/>
                </a:lnTo>
                <a:lnTo>
                  <a:pt x="66481" y="36260"/>
                </a:lnTo>
                <a:close/>
                <a:moveTo>
                  <a:pt x="87463" y="36260"/>
                </a:moveTo>
                <a:lnTo>
                  <a:pt x="87463" y="41831"/>
                </a:lnTo>
                <a:lnTo>
                  <a:pt x="91399" y="45800"/>
                </a:lnTo>
                <a:lnTo>
                  <a:pt x="89231" y="45800"/>
                </a:lnTo>
                <a:lnTo>
                  <a:pt x="85929" y="42465"/>
                </a:lnTo>
                <a:lnTo>
                  <a:pt x="85929" y="37795"/>
                </a:lnTo>
                <a:close/>
                <a:moveTo>
                  <a:pt x="97270" y="36260"/>
                </a:moveTo>
                <a:lnTo>
                  <a:pt x="98804" y="37795"/>
                </a:lnTo>
                <a:lnTo>
                  <a:pt x="98804" y="42465"/>
                </a:lnTo>
                <a:lnTo>
                  <a:pt x="95469" y="45800"/>
                </a:lnTo>
                <a:lnTo>
                  <a:pt x="93334" y="45800"/>
                </a:lnTo>
                <a:lnTo>
                  <a:pt x="97270" y="41831"/>
                </a:lnTo>
                <a:close/>
                <a:moveTo>
                  <a:pt x="118252" y="36260"/>
                </a:moveTo>
                <a:lnTo>
                  <a:pt x="118252" y="41831"/>
                </a:lnTo>
                <a:lnTo>
                  <a:pt x="122188" y="45800"/>
                </a:lnTo>
                <a:lnTo>
                  <a:pt x="120053" y="45800"/>
                </a:lnTo>
                <a:lnTo>
                  <a:pt x="116717" y="42465"/>
                </a:lnTo>
                <a:lnTo>
                  <a:pt x="116717" y="37795"/>
                </a:lnTo>
                <a:close/>
                <a:moveTo>
                  <a:pt x="128059" y="36260"/>
                </a:moveTo>
                <a:lnTo>
                  <a:pt x="129593" y="37795"/>
                </a:lnTo>
                <a:lnTo>
                  <a:pt x="129593" y="42465"/>
                </a:lnTo>
                <a:lnTo>
                  <a:pt x="126291" y="45800"/>
                </a:lnTo>
                <a:lnTo>
                  <a:pt x="124122" y="45800"/>
                </a:lnTo>
                <a:lnTo>
                  <a:pt x="128059" y="41831"/>
                </a:lnTo>
                <a:lnTo>
                  <a:pt x="128059" y="36260"/>
                </a:lnTo>
                <a:close/>
                <a:moveTo>
                  <a:pt x="149040" y="36260"/>
                </a:moveTo>
                <a:lnTo>
                  <a:pt x="149040" y="41831"/>
                </a:lnTo>
                <a:lnTo>
                  <a:pt x="153010" y="45800"/>
                </a:lnTo>
                <a:lnTo>
                  <a:pt x="150842" y="45800"/>
                </a:lnTo>
                <a:lnTo>
                  <a:pt x="147506" y="42465"/>
                </a:lnTo>
                <a:lnTo>
                  <a:pt x="147506" y="37795"/>
                </a:lnTo>
                <a:close/>
                <a:moveTo>
                  <a:pt x="158847" y="36260"/>
                </a:moveTo>
                <a:lnTo>
                  <a:pt x="160382" y="37795"/>
                </a:lnTo>
                <a:lnTo>
                  <a:pt x="160382" y="42465"/>
                </a:lnTo>
                <a:lnTo>
                  <a:pt x="157079" y="45800"/>
                </a:lnTo>
                <a:lnTo>
                  <a:pt x="154911" y="45800"/>
                </a:lnTo>
                <a:lnTo>
                  <a:pt x="158847" y="41831"/>
                </a:lnTo>
                <a:lnTo>
                  <a:pt x="158847" y="36260"/>
                </a:lnTo>
                <a:close/>
                <a:moveTo>
                  <a:pt x="179829" y="36260"/>
                </a:moveTo>
                <a:lnTo>
                  <a:pt x="179829" y="41831"/>
                </a:lnTo>
                <a:lnTo>
                  <a:pt x="183798" y="45800"/>
                </a:lnTo>
                <a:lnTo>
                  <a:pt x="181630" y="45800"/>
                </a:lnTo>
                <a:lnTo>
                  <a:pt x="178294" y="42465"/>
                </a:lnTo>
                <a:lnTo>
                  <a:pt x="178294" y="37795"/>
                </a:lnTo>
                <a:close/>
                <a:moveTo>
                  <a:pt x="189636" y="36260"/>
                </a:moveTo>
                <a:lnTo>
                  <a:pt x="191170" y="37795"/>
                </a:lnTo>
                <a:lnTo>
                  <a:pt x="191170" y="42465"/>
                </a:lnTo>
                <a:lnTo>
                  <a:pt x="187868" y="45800"/>
                </a:lnTo>
                <a:lnTo>
                  <a:pt x="185700" y="45800"/>
                </a:lnTo>
                <a:lnTo>
                  <a:pt x="189636" y="41831"/>
                </a:lnTo>
                <a:lnTo>
                  <a:pt x="189636" y="36260"/>
                </a:lnTo>
                <a:close/>
                <a:moveTo>
                  <a:pt x="208549" y="68016"/>
                </a:moveTo>
                <a:lnTo>
                  <a:pt x="203846" y="68016"/>
                </a:lnTo>
                <a:lnTo>
                  <a:pt x="200544" y="64714"/>
                </a:lnTo>
                <a:lnTo>
                  <a:pt x="200544" y="62546"/>
                </a:lnTo>
                <a:lnTo>
                  <a:pt x="204480" y="66482"/>
                </a:lnTo>
                <a:lnTo>
                  <a:pt x="210084" y="66482"/>
                </a:lnTo>
                <a:close/>
                <a:moveTo>
                  <a:pt x="208916" y="76589"/>
                </a:moveTo>
                <a:lnTo>
                  <a:pt x="206648" y="74287"/>
                </a:lnTo>
                <a:lnTo>
                  <a:pt x="206648" y="71052"/>
                </a:lnTo>
                <a:lnTo>
                  <a:pt x="208316" y="69351"/>
                </a:lnTo>
                <a:lnTo>
                  <a:pt x="208316" y="73587"/>
                </a:lnTo>
                <a:lnTo>
                  <a:pt x="211285" y="76589"/>
                </a:lnTo>
                <a:lnTo>
                  <a:pt x="208916" y="76589"/>
                </a:lnTo>
                <a:close/>
                <a:moveTo>
                  <a:pt x="205848" y="82126"/>
                </a:moveTo>
                <a:lnTo>
                  <a:pt x="204513" y="80792"/>
                </a:lnTo>
                <a:lnTo>
                  <a:pt x="204513" y="78791"/>
                </a:lnTo>
                <a:lnTo>
                  <a:pt x="205948" y="77356"/>
                </a:lnTo>
                <a:lnTo>
                  <a:pt x="207816" y="77356"/>
                </a:lnTo>
                <a:lnTo>
                  <a:pt x="205848" y="79324"/>
                </a:lnTo>
                <a:close/>
                <a:moveTo>
                  <a:pt x="188969" y="76589"/>
                </a:moveTo>
                <a:lnTo>
                  <a:pt x="191971" y="73587"/>
                </a:lnTo>
                <a:lnTo>
                  <a:pt x="191971" y="69351"/>
                </a:lnTo>
                <a:lnTo>
                  <a:pt x="193639" y="71052"/>
                </a:lnTo>
                <a:lnTo>
                  <a:pt x="193639" y="74287"/>
                </a:lnTo>
                <a:lnTo>
                  <a:pt x="191337" y="76589"/>
                </a:lnTo>
                <a:close/>
                <a:moveTo>
                  <a:pt x="185700" y="76589"/>
                </a:moveTo>
                <a:lnTo>
                  <a:pt x="189636" y="72620"/>
                </a:lnTo>
                <a:lnTo>
                  <a:pt x="189636" y="67049"/>
                </a:lnTo>
                <a:lnTo>
                  <a:pt x="191170" y="68583"/>
                </a:lnTo>
                <a:lnTo>
                  <a:pt x="191170" y="73253"/>
                </a:lnTo>
                <a:lnTo>
                  <a:pt x="187868" y="76589"/>
                </a:lnTo>
                <a:lnTo>
                  <a:pt x="185700" y="76589"/>
                </a:lnTo>
                <a:close/>
                <a:moveTo>
                  <a:pt x="181630" y="76589"/>
                </a:moveTo>
                <a:lnTo>
                  <a:pt x="178294" y="73253"/>
                </a:lnTo>
                <a:lnTo>
                  <a:pt x="178294" y="68583"/>
                </a:lnTo>
                <a:lnTo>
                  <a:pt x="179829" y="67049"/>
                </a:lnTo>
                <a:lnTo>
                  <a:pt x="179829" y="72620"/>
                </a:lnTo>
                <a:lnTo>
                  <a:pt x="183798" y="76589"/>
                </a:lnTo>
                <a:lnTo>
                  <a:pt x="181630" y="76589"/>
                </a:lnTo>
                <a:close/>
                <a:moveTo>
                  <a:pt x="178128" y="76589"/>
                </a:moveTo>
                <a:lnTo>
                  <a:pt x="175826" y="74287"/>
                </a:lnTo>
                <a:lnTo>
                  <a:pt x="175826" y="71052"/>
                </a:lnTo>
                <a:lnTo>
                  <a:pt x="177527" y="69351"/>
                </a:lnTo>
                <a:lnTo>
                  <a:pt x="177527" y="73587"/>
                </a:lnTo>
                <a:lnTo>
                  <a:pt x="180496" y="76589"/>
                </a:lnTo>
                <a:lnTo>
                  <a:pt x="178128" y="76589"/>
                </a:lnTo>
                <a:close/>
                <a:moveTo>
                  <a:pt x="175059" y="82126"/>
                </a:moveTo>
                <a:lnTo>
                  <a:pt x="173725" y="80792"/>
                </a:lnTo>
                <a:lnTo>
                  <a:pt x="173725" y="78791"/>
                </a:lnTo>
                <a:lnTo>
                  <a:pt x="175159" y="77356"/>
                </a:lnTo>
                <a:lnTo>
                  <a:pt x="177027" y="77356"/>
                </a:lnTo>
                <a:lnTo>
                  <a:pt x="175059" y="79324"/>
                </a:lnTo>
                <a:close/>
                <a:moveTo>
                  <a:pt x="158180" y="76589"/>
                </a:moveTo>
                <a:lnTo>
                  <a:pt x="161182" y="73587"/>
                </a:lnTo>
                <a:lnTo>
                  <a:pt x="161182" y="69351"/>
                </a:lnTo>
                <a:lnTo>
                  <a:pt x="162850" y="71052"/>
                </a:lnTo>
                <a:lnTo>
                  <a:pt x="162850" y="74287"/>
                </a:lnTo>
                <a:lnTo>
                  <a:pt x="160548" y="76589"/>
                </a:lnTo>
                <a:close/>
                <a:moveTo>
                  <a:pt x="154911" y="76589"/>
                </a:moveTo>
                <a:lnTo>
                  <a:pt x="158847" y="72620"/>
                </a:lnTo>
                <a:lnTo>
                  <a:pt x="158847" y="67049"/>
                </a:lnTo>
                <a:lnTo>
                  <a:pt x="160382" y="68583"/>
                </a:lnTo>
                <a:lnTo>
                  <a:pt x="160382" y="73253"/>
                </a:lnTo>
                <a:lnTo>
                  <a:pt x="157079" y="76589"/>
                </a:lnTo>
                <a:lnTo>
                  <a:pt x="154911" y="76589"/>
                </a:lnTo>
                <a:close/>
                <a:moveTo>
                  <a:pt x="150842" y="76589"/>
                </a:moveTo>
                <a:lnTo>
                  <a:pt x="147506" y="73253"/>
                </a:lnTo>
                <a:lnTo>
                  <a:pt x="147506" y="68583"/>
                </a:lnTo>
                <a:lnTo>
                  <a:pt x="149040" y="67049"/>
                </a:lnTo>
                <a:lnTo>
                  <a:pt x="149040" y="72620"/>
                </a:lnTo>
                <a:lnTo>
                  <a:pt x="153010" y="76589"/>
                </a:lnTo>
                <a:lnTo>
                  <a:pt x="150842" y="76589"/>
                </a:lnTo>
                <a:close/>
                <a:moveTo>
                  <a:pt x="147339" y="76589"/>
                </a:moveTo>
                <a:lnTo>
                  <a:pt x="145037" y="74287"/>
                </a:lnTo>
                <a:lnTo>
                  <a:pt x="145037" y="71052"/>
                </a:lnTo>
                <a:lnTo>
                  <a:pt x="146739" y="69351"/>
                </a:lnTo>
                <a:lnTo>
                  <a:pt x="146739" y="73587"/>
                </a:lnTo>
                <a:lnTo>
                  <a:pt x="149707" y="76589"/>
                </a:lnTo>
                <a:lnTo>
                  <a:pt x="147339" y="76589"/>
                </a:lnTo>
                <a:close/>
                <a:moveTo>
                  <a:pt x="144270" y="82126"/>
                </a:moveTo>
                <a:lnTo>
                  <a:pt x="142936" y="80792"/>
                </a:lnTo>
                <a:lnTo>
                  <a:pt x="142936" y="78791"/>
                </a:lnTo>
                <a:lnTo>
                  <a:pt x="144370" y="77356"/>
                </a:lnTo>
                <a:lnTo>
                  <a:pt x="146238" y="77356"/>
                </a:lnTo>
                <a:lnTo>
                  <a:pt x="144270" y="79324"/>
                </a:lnTo>
                <a:close/>
                <a:moveTo>
                  <a:pt x="127391" y="76589"/>
                </a:moveTo>
                <a:lnTo>
                  <a:pt x="130394" y="73587"/>
                </a:lnTo>
                <a:lnTo>
                  <a:pt x="130394" y="69351"/>
                </a:lnTo>
                <a:lnTo>
                  <a:pt x="132061" y="71052"/>
                </a:lnTo>
                <a:lnTo>
                  <a:pt x="132061" y="74287"/>
                </a:lnTo>
                <a:lnTo>
                  <a:pt x="129760" y="76589"/>
                </a:lnTo>
                <a:close/>
                <a:moveTo>
                  <a:pt x="124122" y="76589"/>
                </a:moveTo>
                <a:lnTo>
                  <a:pt x="128059" y="72620"/>
                </a:lnTo>
                <a:lnTo>
                  <a:pt x="128059" y="67049"/>
                </a:lnTo>
                <a:lnTo>
                  <a:pt x="129593" y="68583"/>
                </a:lnTo>
                <a:lnTo>
                  <a:pt x="129593" y="73253"/>
                </a:lnTo>
                <a:lnTo>
                  <a:pt x="126291" y="76589"/>
                </a:lnTo>
                <a:lnTo>
                  <a:pt x="124122" y="76589"/>
                </a:lnTo>
                <a:close/>
                <a:moveTo>
                  <a:pt x="120053" y="76589"/>
                </a:moveTo>
                <a:lnTo>
                  <a:pt x="116717" y="73253"/>
                </a:lnTo>
                <a:lnTo>
                  <a:pt x="116717" y="68583"/>
                </a:lnTo>
                <a:lnTo>
                  <a:pt x="118252" y="67049"/>
                </a:lnTo>
                <a:lnTo>
                  <a:pt x="118252" y="72620"/>
                </a:lnTo>
                <a:lnTo>
                  <a:pt x="122188" y="76589"/>
                </a:lnTo>
                <a:lnTo>
                  <a:pt x="120053" y="76589"/>
                </a:lnTo>
                <a:close/>
                <a:moveTo>
                  <a:pt x="116550" y="76589"/>
                </a:moveTo>
                <a:lnTo>
                  <a:pt x="114249" y="74287"/>
                </a:lnTo>
                <a:lnTo>
                  <a:pt x="114249" y="71052"/>
                </a:lnTo>
                <a:lnTo>
                  <a:pt x="115950" y="69351"/>
                </a:lnTo>
                <a:lnTo>
                  <a:pt x="115950" y="73587"/>
                </a:lnTo>
                <a:lnTo>
                  <a:pt x="118919" y="76589"/>
                </a:lnTo>
                <a:lnTo>
                  <a:pt x="116550" y="76589"/>
                </a:lnTo>
                <a:close/>
                <a:moveTo>
                  <a:pt x="113482" y="82126"/>
                </a:moveTo>
                <a:lnTo>
                  <a:pt x="112147" y="80792"/>
                </a:lnTo>
                <a:lnTo>
                  <a:pt x="112147" y="78791"/>
                </a:lnTo>
                <a:lnTo>
                  <a:pt x="113582" y="77356"/>
                </a:lnTo>
                <a:lnTo>
                  <a:pt x="115450" y="77356"/>
                </a:lnTo>
                <a:lnTo>
                  <a:pt x="113482" y="79324"/>
                </a:lnTo>
                <a:close/>
                <a:moveTo>
                  <a:pt x="96603" y="76589"/>
                </a:moveTo>
                <a:lnTo>
                  <a:pt x="99605" y="73587"/>
                </a:lnTo>
                <a:lnTo>
                  <a:pt x="99605" y="69351"/>
                </a:lnTo>
                <a:lnTo>
                  <a:pt x="101273" y="71052"/>
                </a:lnTo>
                <a:lnTo>
                  <a:pt x="101273" y="74287"/>
                </a:lnTo>
                <a:lnTo>
                  <a:pt x="98971" y="76589"/>
                </a:lnTo>
                <a:close/>
                <a:moveTo>
                  <a:pt x="93334" y="76589"/>
                </a:moveTo>
                <a:lnTo>
                  <a:pt x="97270" y="72620"/>
                </a:lnTo>
                <a:lnTo>
                  <a:pt x="97270" y="67049"/>
                </a:lnTo>
                <a:lnTo>
                  <a:pt x="98804" y="68583"/>
                </a:lnTo>
                <a:lnTo>
                  <a:pt x="98804" y="73253"/>
                </a:lnTo>
                <a:lnTo>
                  <a:pt x="95469" y="76589"/>
                </a:lnTo>
                <a:lnTo>
                  <a:pt x="93334" y="76589"/>
                </a:lnTo>
                <a:close/>
                <a:moveTo>
                  <a:pt x="89231" y="76589"/>
                </a:moveTo>
                <a:lnTo>
                  <a:pt x="85929" y="73253"/>
                </a:lnTo>
                <a:lnTo>
                  <a:pt x="85929" y="68583"/>
                </a:lnTo>
                <a:lnTo>
                  <a:pt x="87463" y="67049"/>
                </a:lnTo>
                <a:lnTo>
                  <a:pt x="87463" y="72620"/>
                </a:lnTo>
                <a:lnTo>
                  <a:pt x="91399" y="76589"/>
                </a:lnTo>
                <a:lnTo>
                  <a:pt x="89231" y="76589"/>
                </a:lnTo>
                <a:close/>
                <a:moveTo>
                  <a:pt x="85762" y="76589"/>
                </a:moveTo>
                <a:lnTo>
                  <a:pt x="83460" y="74287"/>
                </a:lnTo>
                <a:lnTo>
                  <a:pt x="83460" y="71052"/>
                </a:lnTo>
                <a:lnTo>
                  <a:pt x="85128" y="69351"/>
                </a:lnTo>
                <a:lnTo>
                  <a:pt x="85128" y="73587"/>
                </a:lnTo>
                <a:lnTo>
                  <a:pt x="88130" y="76589"/>
                </a:lnTo>
                <a:lnTo>
                  <a:pt x="85762" y="76589"/>
                </a:lnTo>
                <a:close/>
                <a:moveTo>
                  <a:pt x="82660" y="82126"/>
                </a:moveTo>
                <a:lnTo>
                  <a:pt x="81359" y="80792"/>
                </a:lnTo>
                <a:lnTo>
                  <a:pt x="81359" y="78791"/>
                </a:lnTo>
                <a:lnTo>
                  <a:pt x="82793" y="77356"/>
                </a:lnTo>
                <a:lnTo>
                  <a:pt x="84628" y="77356"/>
                </a:lnTo>
                <a:lnTo>
                  <a:pt x="82660" y="79324"/>
                </a:lnTo>
                <a:close/>
                <a:moveTo>
                  <a:pt x="65814" y="76589"/>
                </a:moveTo>
                <a:lnTo>
                  <a:pt x="68816" y="73587"/>
                </a:lnTo>
                <a:lnTo>
                  <a:pt x="68816" y="69351"/>
                </a:lnTo>
                <a:lnTo>
                  <a:pt x="70484" y="71052"/>
                </a:lnTo>
                <a:lnTo>
                  <a:pt x="70484" y="74287"/>
                </a:lnTo>
                <a:lnTo>
                  <a:pt x="68183" y="76589"/>
                </a:lnTo>
                <a:close/>
                <a:moveTo>
                  <a:pt x="62512" y="76589"/>
                </a:moveTo>
                <a:lnTo>
                  <a:pt x="66481" y="72620"/>
                </a:lnTo>
                <a:lnTo>
                  <a:pt x="66481" y="67049"/>
                </a:lnTo>
                <a:lnTo>
                  <a:pt x="68016" y="68583"/>
                </a:lnTo>
                <a:lnTo>
                  <a:pt x="68016" y="73253"/>
                </a:lnTo>
                <a:lnTo>
                  <a:pt x="64680" y="76589"/>
                </a:lnTo>
                <a:lnTo>
                  <a:pt x="62512" y="76589"/>
                </a:lnTo>
                <a:close/>
                <a:moveTo>
                  <a:pt x="58442" y="76589"/>
                </a:moveTo>
                <a:lnTo>
                  <a:pt x="55140" y="73253"/>
                </a:lnTo>
                <a:lnTo>
                  <a:pt x="55140" y="68583"/>
                </a:lnTo>
                <a:lnTo>
                  <a:pt x="56674" y="67049"/>
                </a:lnTo>
                <a:lnTo>
                  <a:pt x="56674" y="72620"/>
                </a:lnTo>
                <a:lnTo>
                  <a:pt x="60610" y="76589"/>
                </a:lnTo>
                <a:lnTo>
                  <a:pt x="58442" y="76589"/>
                </a:lnTo>
                <a:close/>
                <a:moveTo>
                  <a:pt x="54973" y="76589"/>
                </a:moveTo>
                <a:lnTo>
                  <a:pt x="52671" y="74287"/>
                </a:lnTo>
                <a:lnTo>
                  <a:pt x="52671" y="71052"/>
                </a:lnTo>
                <a:lnTo>
                  <a:pt x="54339" y="69351"/>
                </a:lnTo>
                <a:lnTo>
                  <a:pt x="54339" y="73587"/>
                </a:lnTo>
                <a:lnTo>
                  <a:pt x="57341" y="76589"/>
                </a:lnTo>
                <a:lnTo>
                  <a:pt x="54973" y="76589"/>
                </a:lnTo>
                <a:close/>
                <a:moveTo>
                  <a:pt x="51871" y="82126"/>
                </a:moveTo>
                <a:lnTo>
                  <a:pt x="50570" y="80792"/>
                </a:lnTo>
                <a:lnTo>
                  <a:pt x="50570" y="78791"/>
                </a:lnTo>
                <a:lnTo>
                  <a:pt x="51971" y="77356"/>
                </a:lnTo>
                <a:lnTo>
                  <a:pt x="53839" y="77356"/>
                </a:lnTo>
                <a:lnTo>
                  <a:pt x="51871" y="79324"/>
                </a:lnTo>
                <a:close/>
                <a:moveTo>
                  <a:pt x="35026" y="76589"/>
                </a:moveTo>
                <a:lnTo>
                  <a:pt x="37994" y="73587"/>
                </a:lnTo>
                <a:lnTo>
                  <a:pt x="37994" y="69351"/>
                </a:lnTo>
                <a:lnTo>
                  <a:pt x="39696" y="71052"/>
                </a:lnTo>
                <a:lnTo>
                  <a:pt x="39696" y="74287"/>
                </a:lnTo>
                <a:lnTo>
                  <a:pt x="37394" y="76589"/>
                </a:lnTo>
                <a:close/>
                <a:moveTo>
                  <a:pt x="37761" y="55140"/>
                </a:moveTo>
                <a:lnTo>
                  <a:pt x="42464" y="55140"/>
                </a:lnTo>
                <a:lnTo>
                  <a:pt x="45767" y="58443"/>
                </a:lnTo>
                <a:lnTo>
                  <a:pt x="45767" y="60611"/>
                </a:lnTo>
                <a:lnTo>
                  <a:pt x="41830" y="56675"/>
                </a:lnTo>
                <a:lnTo>
                  <a:pt x="36226" y="56675"/>
                </a:lnTo>
                <a:close/>
                <a:moveTo>
                  <a:pt x="37394" y="46568"/>
                </a:moveTo>
                <a:lnTo>
                  <a:pt x="39696" y="48869"/>
                </a:lnTo>
                <a:lnTo>
                  <a:pt x="39696" y="52105"/>
                </a:lnTo>
                <a:lnTo>
                  <a:pt x="37994" y="53806"/>
                </a:lnTo>
                <a:lnTo>
                  <a:pt x="37994" y="49570"/>
                </a:lnTo>
                <a:lnTo>
                  <a:pt x="35026" y="46568"/>
                </a:lnTo>
                <a:close/>
                <a:moveTo>
                  <a:pt x="40463" y="41030"/>
                </a:moveTo>
                <a:lnTo>
                  <a:pt x="41797" y="42365"/>
                </a:lnTo>
                <a:lnTo>
                  <a:pt x="41797" y="44366"/>
                </a:lnTo>
                <a:lnTo>
                  <a:pt x="40363" y="45800"/>
                </a:lnTo>
                <a:lnTo>
                  <a:pt x="38495" y="45800"/>
                </a:lnTo>
                <a:lnTo>
                  <a:pt x="40463" y="43832"/>
                </a:lnTo>
                <a:close/>
                <a:moveTo>
                  <a:pt x="57341" y="46568"/>
                </a:moveTo>
                <a:lnTo>
                  <a:pt x="54339" y="49570"/>
                </a:lnTo>
                <a:lnTo>
                  <a:pt x="54339" y="53806"/>
                </a:lnTo>
                <a:lnTo>
                  <a:pt x="52671" y="52105"/>
                </a:lnTo>
                <a:lnTo>
                  <a:pt x="52671" y="48869"/>
                </a:lnTo>
                <a:lnTo>
                  <a:pt x="54973" y="46568"/>
                </a:lnTo>
                <a:close/>
                <a:moveTo>
                  <a:pt x="60610" y="46568"/>
                </a:moveTo>
                <a:lnTo>
                  <a:pt x="56674" y="50537"/>
                </a:lnTo>
                <a:lnTo>
                  <a:pt x="56674" y="56108"/>
                </a:lnTo>
                <a:lnTo>
                  <a:pt x="55140" y="54573"/>
                </a:lnTo>
                <a:lnTo>
                  <a:pt x="55140" y="49903"/>
                </a:lnTo>
                <a:lnTo>
                  <a:pt x="58442" y="46568"/>
                </a:lnTo>
                <a:close/>
                <a:moveTo>
                  <a:pt x="64680" y="46568"/>
                </a:moveTo>
                <a:lnTo>
                  <a:pt x="68016" y="49903"/>
                </a:lnTo>
                <a:lnTo>
                  <a:pt x="68016" y="54573"/>
                </a:lnTo>
                <a:lnTo>
                  <a:pt x="66481" y="56108"/>
                </a:lnTo>
                <a:lnTo>
                  <a:pt x="66481" y="50537"/>
                </a:lnTo>
                <a:lnTo>
                  <a:pt x="62545" y="46568"/>
                </a:lnTo>
                <a:close/>
                <a:moveTo>
                  <a:pt x="68183" y="46568"/>
                </a:moveTo>
                <a:lnTo>
                  <a:pt x="70484" y="48869"/>
                </a:lnTo>
                <a:lnTo>
                  <a:pt x="70484" y="52105"/>
                </a:lnTo>
                <a:lnTo>
                  <a:pt x="68783" y="53806"/>
                </a:lnTo>
                <a:lnTo>
                  <a:pt x="68783" y="49570"/>
                </a:lnTo>
                <a:lnTo>
                  <a:pt x="65814" y="46568"/>
                </a:lnTo>
                <a:close/>
                <a:moveTo>
                  <a:pt x="71251" y="41030"/>
                </a:moveTo>
                <a:lnTo>
                  <a:pt x="72586" y="42365"/>
                </a:lnTo>
                <a:lnTo>
                  <a:pt x="72586" y="44366"/>
                </a:lnTo>
                <a:lnTo>
                  <a:pt x="71151" y="45800"/>
                </a:lnTo>
                <a:lnTo>
                  <a:pt x="69283" y="45800"/>
                </a:lnTo>
                <a:lnTo>
                  <a:pt x="71251" y="43832"/>
                </a:lnTo>
                <a:lnTo>
                  <a:pt x="71251" y="41030"/>
                </a:lnTo>
                <a:close/>
                <a:moveTo>
                  <a:pt x="88130" y="46568"/>
                </a:moveTo>
                <a:lnTo>
                  <a:pt x="85128" y="49570"/>
                </a:lnTo>
                <a:lnTo>
                  <a:pt x="85128" y="53806"/>
                </a:lnTo>
                <a:lnTo>
                  <a:pt x="83460" y="52105"/>
                </a:lnTo>
                <a:lnTo>
                  <a:pt x="83460" y="48869"/>
                </a:lnTo>
                <a:lnTo>
                  <a:pt x="85762" y="46568"/>
                </a:lnTo>
                <a:close/>
                <a:moveTo>
                  <a:pt x="91399" y="46568"/>
                </a:moveTo>
                <a:lnTo>
                  <a:pt x="87463" y="50537"/>
                </a:lnTo>
                <a:lnTo>
                  <a:pt x="87463" y="56108"/>
                </a:lnTo>
                <a:lnTo>
                  <a:pt x="85929" y="54573"/>
                </a:lnTo>
                <a:lnTo>
                  <a:pt x="85929" y="49903"/>
                </a:lnTo>
                <a:lnTo>
                  <a:pt x="89231" y="46568"/>
                </a:lnTo>
                <a:close/>
                <a:moveTo>
                  <a:pt x="95469" y="46568"/>
                </a:moveTo>
                <a:lnTo>
                  <a:pt x="98804" y="49903"/>
                </a:lnTo>
                <a:lnTo>
                  <a:pt x="98804" y="54573"/>
                </a:lnTo>
                <a:lnTo>
                  <a:pt x="97270" y="56108"/>
                </a:lnTo>
                <a:lnTo>
                  <a:pt x="97270" y="50537"/>
                </a:lnTo>
                <a:lnTo>
                  <a:pt x="93334" y="46568"/>
                </a:lnTo>
                <a:close/>
                <a:moveTo>
                  <a:pt x="98971" y="46568"/>
                </a:moveTo>
                <a:lnTo>
                  <a:pt x="101273" y="48869"/>
                </a:lnTo>
                <a:lnTo>
                  <a:pt x="101273" y="52105"/>
                </a:lnTo>
                <a:lnTo>
                  <a:pt x="99572" y="53806"/>
                </a:lnTo>
                <a:lnTo>
                  <a:pt x="99572" y="49570"/>
                </a:lnTo>
                <a:lnTo>
                  <a:pt x="96603" y="46568"/>
                </a:lnTo>
                <a:close/>
                <a:moveTo>
                  <a:pt x="102040" y="41030"/>
                </a:moveTo>
                <a:lnTo>
                  <a:pt x="103374" y="42365"/>
                </a:lnTo>
                <a:lnTo>
                  <a:pt x="103374" y="44366"/>
                </a:lnTo>
                <a:lnTo>
                  <a:pt x="101940" y="45800"/>
                </a:lnTo>
                <a:lnTo>
                  <a:pt x="100072" y="45800"/>
                </a:lnTo>
                <a:lnTo>
                  <a:pt x="102040" y="43832"/>
                </a:lnTo>
                <a:close/>
                <a:moveTo>
                  <a:pt x="118919" y="46568"/>
                </a:moveTo>
                <a:lnTo>
                  <a:pt x="115917" y="49570"/>
                </a:lnTo>
                <a:lnTo>
                  <a:pt x="115917" y="53806"/>
                </a:lnTo>
                <a:lnTo>
                  <a:pt x="114249" y="52105"/>
                </a:lnTo>
                <a:lnTo>
                  <a:pt x="114249" y="48869"/>
                </a:lnTo>
                <a:lnTo>
                  <a:pt x="116550" y="46568"/>
                </a:lnTo>
                <a:close/>
                <a:moveTo>
                  <a:pt x="122188" y="46568"/>
                </a:moveTo>
                <a:lnTo>
                  <a:pt x="118252" y="50537"/>
                </a:lnTo>
                <a:lnTo>
                  <a:pt x="118252" y="56108"/>
                </a:lnTo>
                <a:lnTo>
                  <a:pt x="116717" y="54573"/>
                </a:lnTo>
                <a:lnTo>
                  <a:pt x="116717" y="49903"/>
                </a:lnTo>
                <a:lnTo>
                  <a:pt x="120053" y="46568"/>
                </a:lnTo>
                <a:close/>
                <a:moveTo>
                  <a:pt x="126291" y="46568"/>
                </a:moveTo>
                <a:lnTo>
                  <a:pt x="129593" y="49903"/>
                </a:lnTo>
                <a:lnTo>
                  <a:pt x="129593" y="54573"/>
                </a:lnTo>
                <a:lnTo>
                  <a:pt x="128059" y="56108"/>
                </a:lnTo>
                <a:lnTo>
                  <a:pt x="128059" y="50537"/>
                </a:lnTo>
                <a:lnTo>
                  <a:pt x="124122" y="46568"/>
                </a:lnTo>
                <a:close/>
                <a:moveTo>
                  <a:pt x="129760" y="46568"/>
                </a:moveTo>
                <a:lnTo>
                  <a:pt x="132061" y="48869"/>
                </a:lnTo>
                <a:lnTo>
                  <a:pt x="132061" y="52105"/>
                </a:lnTo>
                <a:lnTo>
                  <a:pt x="130394" y="53806"/>
                </a:lnTo>
                <a:lnTo>
                  <a:pt x="130394" y="49570"/>
                </a:lnTo>
                <a:lnTo>
                  <a:pt x="127391" y="46568"/>
                </a:lnTo>
                <a:close/>
                <a:moveTo>
                  <a:pt x="132862" y="41030"/>
                </a:moveTo>
                <a:lnTo>
                  <a:pt x="134163" y="42365"/>
                </a:lnTo>
                <a:lnTo>
                  <a:pt x="134163" y="44366"/>
                </a:lnTo>
                <a:lnTo>
                  <a:pt x="132729" y="45800"/>
                </a:lnTo>
                <a:lnTo>
                  <a:pt x="130894" y="45800"/>
                </a:lnTo>
                <a:lnTo>
                  <a:pt x="132862" y="43832"/>
                </a:lnTo>
                <a:close/>
                <a:moveTo>
                  <a:pt x="149707" y="46568"/>
                </a:moveTo>
                <a:lnTo>
                  <a:pt x="146739" y="49570"/>
                </a:lnTo>
                <a:lnTo>
                  <a:pt x="146739" y="53806"/>
                </a:lnTo>
                <a:lnTo>
                  <a:pt x="145037" y="52105"/>
                </a:lnTo>
                <a:lnTo>
                  <a:pt x="145037" y="48869"/>
                </a:lnTo>
                <a:lnTo>
                  <a:pt x="147339" y="46568"/>
                </a:lnTo>
                <a:close/>
                <a:moveTo>
                  <a:pt x="153010" y="46568"/>
                </a:moveTo>
                <a:lnTo>
                  <a:pt x="149040" y="50537"/>
                </a:lnTo>
                <a:lnTo>
                  <a:pt x="149040" y="56108"/>
                </a:lnTo>
                <a:lnTo>
                  <a:pt x="147506" y="54573"/>
                </a:lnTo>
                <a:lnTo>
                  <a:pt x="147506" y="49903"/>
                </a:lnTo>
                <a:lnTo>
                  <a:pt x="150842" y="46568"/>
                </a:lnTo>
                <a:close/>
                <a:moveTo>
                  <a:pt x="157079" y="46568"/>
                </a:moveTo>
                <a:lnTo>
                  <a:pt x="160382" y="49903"/>
                </a:lnTo>
                <a:lnTo>
                  <a:pt x="160382" y="54573"/>
                </a:lnTo>
                <a:lnTo>
                  <a:pt x="158847" y="56108"/>
                </a:lnTo>
                <a:lnTo>
                  <a:pt x="158847" y="50537"/>
                </a:lnTo>
                <a:lnTo>
                  <a:pt x="154911" y="46568"/>
                </a:lnTo>
                <a:close/>
                <a:moveTo>
                  <a:pt x="160548" y="46568"/>
                </a:moveTo>
                <a:lnTo>
                  <a:pt x="162850" y="48869"/>
                </a:lnTo>
                <a:lnTo>
                  <a:pt x="162850" y="52105"/>
                </a:lnTo>
                <a:lnTo>
                  <a:pt x="161182" y="53806"/>
                </a:lnTo>
                <a:lnTo>
                  <a:pt x="161182" y="49570"/>
                </a:lnTo>
                <a:lnTo>
                  <a:pt x="158180" y="46568"/>
                </a:lnTo>
                <a:close/>
                <a:moveTo>
                  <a:pt x="163651" y="41030"/>
                </a:moveTo>
                <a:lnTo>
                  <a:pt x="164952" y="42365"/>
                </a:lnTo>
                <a:lnTo>
                  <a:pt x="164952" y="44366"/>
                </a:lnTo>
                <a:lnTo>
                  <a:pt x="163551" y="45800"/>
                </a:lnTo>
                <a:lnTo>
                  <a:pt x="161683" y="45800"/>
                </a:lnTo>
                <a:lnTo>
                  <a:pt x="163651" y="43832"/>
                </a:lnTo>
                <a:close/>
                <a:moveTo>
                  <a:pt x="180496" y="46568"/>
                </a:moveTo>
                <a:lnTo>
                  <a:pt x="177494" y="49570"/>
                </a:lnTo>
                <a:lnTo>
                  <a:pt x="177494" y="53806"/>
                </a:lnTo>
                <a:lnTo>
                  <a:pt x="175826" y="52105"/>
                </a:lnTo>
                <a:lnTo>
                  <a:pt x="175826" y="48869"/>
                </a:lnTo>
                <a:lnTo>
                  <a:pt x="178128" y="46568"/>
                </a:lnTo>
                <a:close/>
                <a:moveTo>
                  <a:pt x="183798" y="46568"/>
                </a:moveTo>
                <a:lnTo>
                  <a:pt x="179829" y="50537"/>
                </a:lnTo>
                <a:lnTo>
                  <a:pt x="179829" y="56108"/>
                </a:lnTo>
                <a:lnTo>
                  <a:pt x="178294" y="54573"/>
                </a:lnTo>
                <a:lnTo>
                  <a:pt x="178294" y="49903"/>
                </a:lnTo>
                <a:lnTo>
                  <a:pt x="181630" y="46568"/>
                </a:lnTo>
                <a:close/>
                <a:moveTo>
                  <a:pt x="187868" y="46568"/>
                </a:moveTo>
                <a:lnTo>
                  <a:pt x="191170" y="49903"/>
                </a:lnTo>
                <a:lnTo>
                  <a:pt x="191170" y="54573"/>
                </a:lnTo>
                <a:lnTo>
                  <a:pt x="189636" y="56108"/>
                </a:lnTo>
                <a:lnTo>
                  <a:pt x="189636" y="50537"/>
                </a:lnTo>
                <a:lnTo>
                  <a:pt x="185700" y="46568"/>
                </a:lnTo>
                <a:close/>
                <a:moveTo>
                  <a:pt x="191337" y="46568"/>
                </a:moveTo>
                <a:lnTo>
                  <a:pt x="193639" y="48869"/>
                </a:lnTo>
                <a:lnTo>
                  <a:pt x="193639" y="52105"/>
                </a:lnTo>
                <a:lnTo>
                  <a:pt x="191971" y="53806"/>
                </a:lnTo>
                <a:lnTo>
                  <a:pt x="191971" y="49570"/>
                </a:lnTo>
                <a:lnTo>
                  <a:pt x="188969" y="46568"/>
                </a:lnTo>
                <a:close/>
                <a:moveTo>
                  <a:pt x="194439" y="41030"/>
                </a:moveTo>
                <a:lnTo>
                  <a:pt x="195740" y="42365"/>
                </a:lnTo>
                <a:lnTo>
                  <a:pt x="195740" y="44366"/>
                </a:lnTo>
                <a:lnTo>
                  <a:pt x="194339" y="45800"/>
                </a:lnTo>
                <a:lnTo>
                  <a:pt x="192471" y="45800"/>
                </a:lnTo>
                <a:lnTo>
                  <a:pt x="194439" y="43832"/>
                </a:lnTo>
                <a:close/>
                <a:moveTo>
                  <a:pt x="203979" y="72586"/>
                </a:moveTo>
                <a:lnTo>
                  <a:pt x="201945" y="72586"/>
                </a:lnTo>
                <a:lnTo>
                  <a:pt x="200544" y="71152"/>
                </a:lnTo>
                <a:lnTo>
                  <a:pt x="200544" y="69317"/>
                </a:lnTo>
                <a:lnTo>
                  <a:pt x="202512" y="71285"/>
                </a:lnTo>
                <a:lnTo>
                  <a:pt x="205280" y="71285"/>
                </a:lnTo>
                <a:close/>
                <a:moveTo>
                  <a:pt x="203846" y="75588"/>
                </a:moveTo>
                <a:lnTo>
                  <a:pt x="204847" y="76589"/>
                </a:lnTo>
                <a:lnTo>
                  <a:pt x="201077" y="76589"/>
                </a:lnTo>
                <a:lnTo>
                  <a:pt x="203746" y="73920"/>
                </a:lnTo>
                <a:lnTo>
                  <a:pt x="203746" y="75321"/>
                </a:lnTo>
                <a:close/>
                <a:moveTo>
                  <a:pt x="203746" y="80025"/>
                </a:moveTo>
                <a:lnTo>
                  <a:pt x="201077" y="77356"/>
                </a:lnTo>
                <a:lnTo>
                  <a:pt x="204847" y="77356"/>
                </a:lnTo>
                <a:lnTo>
                  <a:pt x="203746" y="78457"/>
                </a:lnTo>
                <a:lnTo>
                  <a:pt x="203746" y="80025"/>
                </a:lnTo>
                <a:close/>
                <a:moveTo>
                  <a:pt x="192538" y="68817"/>
                </a:moveTo>
                <a:lnTo>
                  <a:pt x="196741" y="68817"/>
                </a:lnTo>
                <a:lnTo>
                  <a:pt x="199743" y="65815"/>
                </a:lnTo>
                <a:lnTo>
                  <a:pt x="199743" y="68183"/>
                </a:lnTo>
                <a:lnTo>
                  <a:pt x="197441" y="70485"/>
                </a:lnTo>
                <a:lnTo>
                  <a:pt x="194206" y="70485"/>
                </a:lnTo>
                <a:close/>
                <a:moveTo>
                  <a:pt x="190203" y="66482"/>
                </a:moveTo>
                <a:lnTo>
                  <a:pt x="195807" y="66482"/>
                </a:lnTo>
                <a:lnTo>
                  <a:pt x="199743" y="62546"/>
                </a:lnTo>
                <a:lnTo>
                  <a:pt x="199743" y="64714"/>
                </a:lnTo>
                <a:lnTo>
                  <a:pt x="196441" y="68016"/>
                </a:lnTo>
                <a:lnTo>
                  <a:pt x="191737" y="68016"/>
                </a:lnTo>
                <a:close/>
                <a:moveTo>
                  <a:pt x="177761" y="68016"/>
                </a:moveTo>
                <a:lnTo>
                  <a:pt x="173057" y="68016"/>
                </a:lnTo>
                <a:lnTo>
                  <a:pt x="169755" y="64714"/>
                </a:lnTo>
                <a:lnTo>
                  <a:pt x="169755" y="62546"/>
                </a:lnTo>
                <a:lnTo>
                  <a:pt x="173691" y="66482"/>
                </a:lnTo>
                <a:lnTo>
                  <a:pt x="179262" y="66482"/>
                </a:lnTo>
                <a:close/>
                <a:moveTo>
                  <a:pt x="175292" y="70485"/>
                </a:moveTo>
                <a:lnTo>
                  <a:pt x="172023" y="70485"/>
                </a:lnTo>
                <a:lnTo>
                  <a:pt x="169755" y="68183"/>
                </a:lnTo>
                <a:lnTo>
                  <a:pt x="169755" y="65815"/>
                </a:lnTo>
                <a:lnTo>
                  <a:pt x="172724" y="68817"/>
                </a:lnTo>
                <a:lnTo>
                  <a:pt x="176960" y="68817"/>
                </a:lnTo>
                <a:close/>
                <a:moveTo>
                  <a:pt x="173191" y="72586"/>
                </a:moveTo>
                <a:lnTo>
                  <a:pt x="171156" y="72586"/>
                </a:lnTo>
                <a:lnTo>
                  <a:pt x="169755" y="71152"/>
                </a:lnTo>
                <a:lnTo>
                  <a:pt x="169755" y="69317"/>
                </a:lnTo>
                <a:lnTo>
                  <a:pt x="171723" y="71285"/>
                </a:lnTo>
                <a:lnTo>
                  <a:pt x="174492" y="71285"/>
                </a:lnTo>
                <a:close/>
                <a:moveTo>
                  <a:pt x="173057" y="75588"/>
                </a:moveTo>
                <a:lnTo>
                  <a:pt x="174025" y="76589"/>
                </a:lnTo>
                <a:lnTo>
                  <a:pt x="170289" y="76589"/>
                </a:lnTo>
                <a:lnTo>
                  <a:pt x="172957" y="73920"/>
                </a:lnTo>
                <a:lnTo>
                  <a:pt x="172957" y="75321"/>
                </a:lnTo>
                <a:close/>
                <a:moveTo>
                  <a:pt x="172957" y="80025"/>
                </a:moveTo>
                <a:lnTo>
                  <a:pt x="170289" y="77356"/>
                </a:lnTo>
                <a:lnTo>
                  <a:pt x="174025" y="77356"/>
                </a:lnTo>
                <a:lnTo>
                  <a:pt x="172957" y="78457"/>
                </a:lnTo>
                <a:lnTo>
                  <a:pt x="172957" y="80025"/>
                </a:lnTo>
                <a:close/>
                <a:moveTo>
                  <a:pt x="161749" y="68817"/>
                </a:moveTo>
                <a:lnTo>
                  <a:pt x="165786" y="68817"/>
                </a:lnTo>
                <a:lnTo>
                  <a:pt x="166086" y="68683"/>
                </a:lnTo>
                <a:lnTo>
                  <a:pt x="168954" y="65815"/>
                </a:lnTo>
                <a:lnTo>
                  <a:pt x="168954" y="68183"/>
                </a:lnTo>
                <a:lnTo>
                  <a:pt x="166653" y="70485"/>
                </a:lnTo>
                <a:lnTo>
                  <a:pt x="163417" y="70485"/>
                </a:lnTo>
                <a:close/>
                <a:moveTo>
                  <a:pt x="159414" y="66482"/>
                </a:moveTo>
                <a:lnTo>
                  <a:pt x="164985" y="66482"/>
                </a:lnTo>
                <a:lnTo>
                  <a:pt x="168954" y="62546"/>
                </a:lnTo>
                <a:lnTo>
                  <a:pt x="168954" y="64714"/>
                </a:lnTo>
                <a:lnTo>
                  <a:pt x="165619" y="68016"/>
                </a:lnTo>
                <a:lnTo>
                  <a:pt x="160949" y="68016"/>
                </a:lnTo>
                <a:close/>
                <a:moveTo>
                  <a:pt x="146939" y="68016"/>
                </a:moveTo>
                <a:lnTo>
                  <a:pt x="142269" y="68016"/>
                </a:lnTo>
                <a:lnTo>
                  <a:pt x="138933" y="64714"/>
                </a:lnTo>
                <a:lnTo>
                  <a:pt x="138933" y="62546"/>
                </a:lnTo>
                <a:lnTo>
                  <a:pt x="142903" y="66482"/>
                </a:lnTo>
                <a:lnTo>
                  <a:pt x="148473" y="66482"/>
                </a:lnTo>
                <a:close/>
                <a:moveTo>
                  <a:pt x="144504" y="70485"/>
                </a:moveTo>
                <a:lnTo>
                  <a:pt x="141235" y="70485"/>
                </a:lnTo>
                <a:lnTo>
                  <a:pt x="138933" y="68183"/>
                </a:lnTo>
                <a:lnTo>
                  <a:pt x="138933" y="65815"/>
                </a:lnTo>
                <a:lnTo>
                  <a:pt x="141835" y="68683"/>
                </a:lnTo>
                <a:lnTo>
                  <a:pt x="142102" y="68817"/>
                </a:lnTo>
                <a:lnTo>
                  <a:pt x="146172" y="68817"/>
                </a:lnTo>
                <a:close/>
                <a:moveTo>
                  <a:pt x="142369" y="72586"/>
                </a:moveTo>
                <a:lnTo>
                  <a:pt x="140367" y="72586"/>
                </a:lnTo>
                <a:lnTo>
                  <a:pt x="138933" y="71152"/>
                </a:lnTo>
                <a:lnTo>
                  <a:pt x="138933" y="69317"/>
                </a:lnTo>
                <a:lnTo>
                  <a:pt x="140901" y="71285"/>
                </a:lnTo>
                <a:lnTo>
                  <a:pt x="143703" y="71285"/>
                </a:lnTo>
                <a:close/>
                <a:moveTo>
                  <a:pt x="142269" y="75588"/>
                </a:moveTo>
                <a:lnTo>
                  <a:pt x="143236" y="76589"/>
                </a:lnTo>
                <a:lnTo>
                  <a:pt x="139500" y="76589"/>
                </a:lnTo>
                <a:lnTo>
                  <a:pt x="142135" y="73920"/>
                </a:lnTo>
                <a:lnTo>
                  <a:pt x="142135" y="75321"/>
                </a:lnTo>
                <a:close/>
                <a:moveTo>
                  <a:pt x="142135" y="80025"/>
                </a:moveTo>
                <a:lnTo>
                  <a:pt x="139500" y="77356"/>
                </a:lnTo>
                <a:lnTo>
                  <a:pt x="143236" y="77356"/>
                </a:lnTo>
                <a:lnTo>
                  <a:pt x="142135" y="78457"/>
                </a:lnTo>
                <a:lnTo>
                  <a:pt x="142135" y="80025"/>
                </a:lnTo>
                <a:close/>
                <a:moveTo>
                  <a:pt x="130927" y="68817"/>
                </a:moveTo>
                <a:lnTo>
                  <a:pt x="135164" y="68817"/>
                </a:lnTo>
                <a:lnTo>
                  <a:pt x="138166" y="65815"/>
                </a:lnTo>
                <a:lnTo>
                  <a:pt x="138166" y="68183"/>
                </a:lnTo>
                <a:lnTo>
                  <a:pt x="135864" y="70485"/>
                </a:lnTo>
                <a:lnTo>
                  <a:pt x="132629" y="70485"/>
                </a:lnTo>
                <a:close/>
                <a:moveTo>
                  <a:pt x="128626" y="66482"/>
                </a:moveTo>
                <a:lnTo>
                  <a:pt x="134196" y="66482"/>
                </a:lnTo>
                <a:lnTo>
                  <a:pt x="138166" y="62546"/>
                </a:lnTo>
                <a:lnTo>
                  <a:pt x="138166" y="64714"/>
                </a:lnTo>
                <a:lnTo>
                  <a:pt x="134830" y="68016"/>
                </a:lnTo>
                <a:lnTo>
                  <a:pt x="130160" y="68016"/>
                </a:lnTo>
                <a:close/>
                <a:moveTo>
                  <a:pt x="116150" y="68016"/>
                </a:moveTo>
                <a:lnTo>
                  <a:pt x="111480" y="68016"/>
                </a:lnTo>
                <a:lnTo>
                  <a:pt x="108144" y="64714"/>
                </a:lnTo>
                <a:lnTo>
                  <a:pt x="108144" y="62546"/>
                </a:lnTo>
                <a:lnTo>
                  <a:pt x="112114" y="66482"/>
                </a:lnTo>
                <a:lnTo>
                  <a:pt x="117685" y="66482"/>
                </a:lnTo>
                <a:close/>
                <a:moveTo>
                  <a:pt x="113682" y="70485"/>
                </a:moveTo>
                <a:lnTo>
                  <a:pt x="110446" y="70485"/>
                </a:lnTo>
                <a:lnTo>
                  <a:pt x="108144" y="68183"/>
                </a:lnTo>
                <a:lnTo>
                  <a:pt x="108144" y="65815"/>
                </a:lnTo>
                <a:lnTo>
                  <a:pt x="111147" y="68817"/>
                </a:lnTo>
                <a:lnTo>
                  <a:pt x="115383" y="68817"/>
                </a:lnTo>
                <a:close/>
                <a:moveTo>
                  <a:pt x="111580" y="72586"/>
                </a:moveTo>
                <a:lnTo>
                  <a:pt x="109579" y="72586"/>
                </a:lnTo>
                <a:lnTo>
                  <a:pt x="108144" y="71152"/>
                </a:lnTo>
                <a:lnTo>
                  <a:pt x="108144" y="69317"/>
                </a:lnTo>
                <a:lnTo>
                  <a:pt x="110112" y="71285"/>
                </a:lnTo>
                <a:lnTo>
                  <a:pt x="112914" y="71285"/>
                </a:lnTo>
                <a:close/>
                <a:moveTo>
                  <a:pt x="111480" y="75588"/>
                </a:moveTo>
                <a:lnTo>
                  <a:pt x="112447" y="76589"/>
                </a:lnTo>
                <a:lnTo>
                  <a:pt x="108711" y="76589"/>
                </a:lnTo>
                <a:lnTo>
                  <a:pt x="111347" y="73920"/>
                </a:lnTo>
                <a:lnTo>
                  <a:pt x="111347" y="75321"/>
                </a:lnTo>
                <a:close/>
                <a:moveTo>
                  <a:pt x="111347" y="80025"/>
                </a:moveTo>
                <a:lnTo>
                  <a:pt x="108711" y="77356"/>
                </a:lnTo>
                <a:lnTo>
                  <a:pt x="112447" y="77356"/>
                </a:lnTo>
                <a:lnTo>
                  <a:pt x="111347" y="78457"/>
                </a:lnTo>
                <a:close/>
                <a:moveTo>
                  <a:pt x="100139" y="68817"/>
                </a:moveTo>
                <a:lnTo>
                  <a:pt x="104208" y="68817"/>
                </a:lnTo>
                <a:lnTo>
                  <a:pt x="104475" y="68683"/>
                </a:lnTo>
                <a:lnTo>
                  <a:pt x="107377" y="65815"/>
                </a:lnTo>
                <a:lnTo>
                  <a:pt x="107377" y="68183"/>
                </a:lnTo>
                <a:lnTo>
                  <a:pt x="105076" y="70485"/>
                </a:lnTo>
                <a:lnTo>
                  <a:pt x="101807" y="70485"/>
                </a:lnTo>
                <a:close/>
                <a:moveTo>
                  <a:pt x="97837" y="66482"/>
                </a:moveTo>
                <a:lnTo>
                  <a:pt x="103408" y="66482"/>
                </a:lnTo>
                <a:lnTo>
                  <a:pt x="107377" y="62546"/>
                </a:lnTo>
                <a:lnTo>
                  <a:pt x="107377" y="64714"/>
                </a:lnTo>
                <a:lnTo>
                  <a:pt x="104041" y="68016"/>
                </a:lnTo>
                <a:lnTo>
                  <a:pt x="99371" y="68016"/>
                </a:lnTo>
                <a:close/>
                <a:moveTo>
                  <a:pt x="85361" y="68016"/>
                </a:moveTo>
                <a:lnTo>
                  <a:pt x="80691" y="68016"/>
                </a:lnTo>
                <a:lnTo>
                  <a:pt x="77356" y="64714"/>
                </a:lnTo>
                <a:lnTo>
                  <a:pt x="77356" y="62546"/>
                </a:lnTo>
                <a:lnTo>
                  <a:pt x="81325" y="66482"/>
                </a:lnTo>
                <a:lnTo>
                  <a:pt x="86896" y="66482"/>
                </a:lnTo>
                <a:close/>
                <a:moveTo>
                  <a:pt x="82893" y="70485"/>
                </a:moveTo>
                <a:lnTo>
                  <a:pt x="79657" y="70485"/>
                </a:lnTo>
                <a:lnTo>
                  <a:pt x="77356" y="68183"/>
                </a:lnTo>
                <a:lnTo>
                  <a:pt x="77356" y="65815"/>
                </a:lnTo>
                <a:lnTo>
                  <a:pt x="80224" y="68683"/>
                </a:lnTo>
                <a:lnTo>
                  <a:pt x="80525" y="68817"/>
                </a:lnTo>
                <a:lnTo>
                  <a:pt x="84594" y="68817"/>
                </a:lnTo>
                <a:close/>
                <a:moveTo>
                  <a:pt x="80792" y="72586"/>
                </a:moveTo>
                <a:lnTo>
                  <a:pt x="78790" y="72586"/>
                </a:lnTo>
                <a:lnTo>
                  <a:pt x="77356" y="71152"/>
                </a:lnTo>
                <a:lnTo>
                  <a:pt x="77356" y="69317"/>
                </a:lnTo>
                <a:lnTo>
                  <a:pt x="79324" y="71285"/>
                </a:lnTo>
                <a:lnTo>
                  <a:pt x="82126" y="71285"/>
                </a:lnTo>
                <a:close/>
                <a:moveTo>
                  <a:pt x="80691" y="75588"/>
                </a:moveTo>
                <a:lnTo>
                  <a:pt x="81659" y="76589"/>
                </a:lnTo>
                <a:lnTo>
                  <a:pt x="77923" y="76589"/>
                </a:lnTo>
                <a:lnTo>
                  <a:pt x="80558" y="73920"/>
                </a:lnTo>
                <a:lnTo>
                  <a:pt x="80558" y="75321"/>
                </a:lnTo>
                <a:close/>
                <a:moveTo>
                  <a:pt x="80558" y="80025"/>
                </a:moveTo>
                <a:lnTo>
                  <a:pt x="77923" y="77356"/>
                </a:lnTo>
                <a:lnTo>
                  <a:pt x="81659" y="77356"/>
                </a:lnTo>
                <a:lnTo>
                  <a:pt x="80558" y="78457"/>
                </a:lnTo>
                <a:close/>
                <a:moveTo>
                  <a:pt x="69350" y="68817"/>
                </a:moveTo>
                <a:lnTo>
                  <a:pt x="73586" y="68817"/>
                </a:lnTo>
                <a:lnTo>
                  <a:pt x="76589" y="65815"/>
                </a:lnTo>
                <a:lnTo>
                  <a:pt x="76589" y="68183"/>
                </a:lnTo>
                <a:lnTo>
                  <a:pt x="74287" y="70485"/>
                </a:lnTo>
                <a:lnTo>
                  <a:pt x="71018" y="70485"/>
                </a:lnTo>
                <a:close/>
                <a:moveTo>
                  <a:pt x="67048" y="66482"/>
                </a:moveTo>
                <a:lnTo>
                  <a:pt x="72619" y="66482"/>
                </a:lnTo>
                <a:lnTo>
                  <a:pt x="76589" y="62546"/>
                </a:lnTo>
                <a:lnTo>
                  <a:pt x="76589" y="64714"/>
                </a:lnTo>
                <a:lnTo>
                  <a:pt x="73253" y="68016"/>
                </a:lnTo>
                <a:lnTo>
                  <a:pt x="68583" y="68016"/>
                </a:lnTo>
                <a:close/>
                <a:moveTo>
                  <a:pt x="54573" y="68016"/>
                </a:moveTo>
                <a:lnTo>
                  <a:pt x="49903" y="68016"/>
                </a:lnTo>
                <a:lnTo>
                  <a:pt x="46567" y="64714"/>
                </a:lnTo>
                <a:lnTo>
                  <a:pt x="46567" y="62546"/>
                </a:lnTo>
                <a:lnTo>
                  <a:pt x="50537" y="66482"/>
                </a:lnTo>
                <a:lnTo>
                  <a:pt x="56107" y="66482"/>
                </a:lnTo>
                <a:close/>
                <a:moveTo>
                  <a:pt x="52104" y="70485"/>
                </a:moveTo>
                <a:lnTo>
                  <a:pt x="48869" y="70485"/>
                </a:lnTo>
                <a:lnTo>
                  <a:pt x="46567" y="68183"/>
                </a:lnTo>
                <a:lnTo>
                  <a:pt x="46567" y="65815"/>
                </a:lnTo>
                <a:lnTo>
                  <a:pt x="49569" y="68817"/>
                </a:lnTo>
                <a:lnTo>
                  <a:pt x="53806" y="68817"/>
                </a:lnTo>
                <a:close/>
                <a:moveTo>
                  <a:pt x="50003" y="72586"/>
                </a:moveTo>
                <a:lnTo>
                  <a:pt x="48001" y="72586"/>
                </a:lnTo>
                <a:lnTo>
                  <a:pt x="46567" y="71152"/>
                </a:lnTo>
                <a:lnTo>
                  <a:pt x="46567" y="69317"/>
                </a:lnTo>
                <a:lnTo>
                  <a:pt x="48535" y="71285"/>
                </a:lnTo>
                <a:lnTo>
                  <a:pt x="51337" y="71285"/>
                </a:lnTo>
                <a:close/>
                <a:moveTo>
                  <a:pt x="49903" y="75588"/>
                </a:moveTo>
                <a:lnTo>
                  <a:pt x="50870" y="76589"/>
                </a:lnTo>
                <a:lnTo>
                  <a:pt x="47134" y="76589"/>
                </a:lnTo>
                <a:lnTo>
                  <a:pt x="49769" y="73920"/>
                </a:lnTo>
                <a:lnTo>
                  <a:pt x="49769" y="75321"/>
                </a:lnTo>
                <a:close/>
                <a:moveTo>
                  <a:pt x="49769" y="80025"/>
                </a:moveTo>
                <a:lnTo>
                  <a:pt x="47134" y="77356"/>
                </a:lnTo>
                <a:lnTo>
                  <a:pt x="50870" y="77356"/>
                </a:lnTo>
                <a:lnTo>
                  <a:pt x="49769" y="78457"/>
                </a:lnTo>
                <a:close/>
                <a:moveTo>
                  <a:pt x="38561" y="68817"/>
                </a:moveTo>
                <a:lnTo>
                  <a:pt x="42631" y="68817"/>
                </a:lnTo>
                <a:lnTo>
                  <a:pt x="42898" y="68683"/>
                </a:lnTo>
                <a:lnTo>
                  <a:pt x="45800" y="65815"/>
                </a:lnTo>
                <a:lnTo>
                  <a:pt x="45800" y="68183"/>
                </a:lnTo>
                <a:lnTo>
                  <a:pt x="43498" y="70485"/>
                </a:lnTo>
                <a:lnTo>
                  <a:pt x="40229" y="70485"/>
                </a:lnTo>
                <a:close/>
                <a:moveTo>
                  <a:pt x="42364" y="50570"/>
                </a:moveTo>
                <a:lnTo>
                  <a:pt x="44366" y="50570"/>
                </a:lnTo>
                <a:lnTo>
                  <a:pt x="45767" y="52005"/>
                </a:lnTo>
                <a:lnTo>
                  <a:pt x="45767" y="53873"/>
                </a:lnTo>
                <a:lnTo>
                  <a:pt x="43798" y="51905"/>
                </a:lnTo>
                <a:lnTo>
                  <a:pt x="41030" y="51905"/>
                </a:lnTo>
                <a:close/>
                <a:moveTo>
                  <a:pt x="42464" y="47568"/>
                </a:moveTo>
                <a:lnTo>
                  <a:pt x="41497" y="46568"/>
                </a:lnTo>
                <a:lnTo>
                  <a:pt x="45233" y="46568"/>
                </a:lnTo>
                <a:lnTo>
                  <a:pt x="42564" y="49236"/>
                </a:lnTo>
                <a:lnTo>
                  <a:pt x="42564" y="47835"/>
                </a:lnTo>
                <a:close/>
                <a:moveTo>
                  <a:pt x="42564" y="43132"/>
                </a:moveTo>
                <a:lnTo>
                  <a:pt x="45233" y="45800"/>
                </a:lnTo>
                <a:lnTo>
                  <a:pt x="41497" y="45800"/>
                </a:lnTo>
                <a:lnTo>
                  <a:pt x="42564" y="44700"/>
                </a:lnTo>
                <a:lnTo>
                  <a:pt x="42564" y="43132"/>
                </a:lnTo>
                <a:close/>
                <a:moveTo>
                  <a:pt x="53806" y="54340"/>
                </a:moveTo>
                <a:lnTo>
                  <a:pt x="49569" y="54340"/>
                </a:lnTo>
                <a:lnTo>
                  <a:pt x="46567" y="57342"/>
                </a:lnTo>
                <a:lnTo>
                  <a:pt x="46567" y="54974"/>
                </a:lnTo>
                <a:lnTo>
                  <a:pt x="48869" y="52672"/>
                </a:lnTo>
                <a:lnTo>
                  <a:pt x="52104" y="52672"/>
                </a:lnTo>
                <a:close/>
                <a:moveTo>
                  <a:pt x="56107" y="56675"/>
                </a:moveTo>
                <a:lnTo>
                  <a:pt x="50537" y="56675"/>
                </a:lnTo>
                <a:lnTo>
                  <a:pt x="46567" y="60611"/>
                </a:lnTo>
                <a:lnTo>
                  <a:pt x="46567" y="58476"/>
                </a:lnTo>
                <a:lnTo>
                  <a:pt x="49903" y="55140"/>
                </a:lnTo>
                <a:lnTo>
                  <a:pt x="54573" y="55140"/>
                </a:lnTo>
                <a:close/>
                <a:moveTo>
                  <a:pt x="68583" y="55140"/>
                </a:moveTo>
                <a:lnTo>
                  <a:pt x="73253" y="55140"/>
                </a:lnTo>
                <a:lnTo>
                  <a:pt x="76555" y="58443"/>
                </a:lnTo>
                <a:lnTo>
                  <a:pt x="76555" y="60611"/>
                </a:lnTo>
                <a:lnTo>
                  <a:pt x="72619" y="56675"/>
                </a:lnTo>
                <a:lnTo>
                  <a:pt x="67048" y="56675"/>
                </a:lnTo>
                <a:close/>
                <a:moveTo>
                  <a:pt x="71018" y="52672"/>
                </a:moveTo>
                <a:lnTo>
                  <a:pt x="74287" y="52672"/>
                </a:lnTo>
                <a:lnTo>
                  <a:pt x="76589" y="54974"/>
                </a:lnTo>
                <a:lnTo>
                  <a:pt x="76589" y="57342"/>
                </a:lnTo>
                <a:lnTo>
                  <a:pt x="73586" y="54340"/>
                </a:lnTo>
                <a:lnTo>
                  <a:pt x="69350" y="54340"/>
                </a:lnTo>
                <a:close/>
                <a:moveTo>
                  <a:pt x="73153" y="50570"/>
                </a:moveTo>
                <a:lnTo>
                  <a:pt x="75154" y="50570"/>
                </a:lnTo>
                <a:lnTo>
                  <a:pt x="76555" y="52005"/>
                </a:lnTo>
                <a:lnTo>
                  <a:pt x="76555" y="53873"/>
                </a:lnTo>
                <a:lnTo>
                  <a:pt x="74587" y="51905"/>
                </a:lnTo>
                <a:lnTo>
                  <a:pt x="71818" y="51905"/>
                </a:lnTo>
                <a:close/>
                <a:moveTo>
                  <a:pt x="73253" y="47568"/>
                </a:moveTo>
                <a:lnTo>
                  <a:pt x="72285" y="46568"/>
                </a:lnTo>
                <a:lnTo>
                  <a:pt x="76021" y="46568"/>
                </a:lnTo>
                <a:lnTo>
                  <a:pt x="73386" y="49236"/>
                </a:lnTo>
                <a:lnTo>
                  <a:pt x="73386" y="47835"/>
                </a:lnTo>
                <a:close/>
                <a:moveTo>
                  <a:pt x="73386" y="43132"/>
                </a:moveTo>
                <a:lnTo>
                  <a:pt x="76021" y="45800"/>
                </a:lnTo>
                <a:lnTo>
                  <a:pt x="72285" y="45800"/>
                </a:lnTo>
                <a:lnTo>
                  <a:pt x="73386" y="44700"/>
                </a:lnTo>
                <a:close/>
                <a:moveTo>
                  <a:pt x="84561" y="54340"/>
                </a:moveTo>
                <a:lnTo>
                  <a:pt x="80525" y="54340"/>
                </a:lnTo>
                <a:lnTo>
                  <a:pt x="80224" y="54473"/>
                </a:lnTo>
                <a:lnTo>
                  <a:pt x="77356" y="57342"/>
                </a:lnTo>
                <a:lnTo>
                  <a:pt x="77356" y="54974"/>
                </a:lnTo>
                <a:lnTo>
                  <a:pt x="79657" y="52672"/>
                </a:lnTo>
                <a:lnTo>
                  <a:pt x="82893" y="52672"/>
                </a:lnTo>
                <a:close/>
                <a:moveTo>
                  <a:pt x="86896" y="56675"/>
                </a:moveTo>
                <a:lnTo>
                  <a:pt x="81325" y="56675"/>
                </a:lnTo>
                <a:lnTo>
                  <a:pt x="77356" y="60611"/>
                </a:lnTo>
                <a:lnTo>
                  <a:pt x="77356" y="58476"/>
                </a:lnTo>
                <a:lnTo>
                  <a:pt x="80691" y="55140"/>
                </a:lnTo>
                <a:lnTo>
                  <a:pt x="85361" y="55140"/>
                </a:lnTo>
                <a:close/>
                <a:moveTo>
                  <a:pt x="99371" y="55140"/>
                </a:moveTo>
                <a:lnTo>
                  <a:pt x="104041" y="55140"/>
                </a:lnTo>
                <a:lnTo>
                  <a:pt x="107377" y="58443"/>
                </a:lnTo>
                <a:lnTo>
                  <a:pt x="107377" y="60611"/>
                </a:lnTo>
                <a:lnTo>
                  <a:pt x="103408" y="56675"/>
                </a:lnTo>
                <a:lnTo>
                  <a:pt x="97837" y="56675"/>
                </a:lnTo>
                <a:close/>
                <a:moveTo>
                  <a:pt x="101840" y="52672"/>
                </a:moveTo>
                <a:lnTo>
                  <a:pt x="105076" y="52672"/>
                </a:lnTo>
                <a:lnTo>
                  <a:pt x="107377" y="54974"/>
                </a:lnTo>
                <a:lnTo>
                  <a:pt x="107377" y="57342"/>
                </a:lnTo>
                <a:lnTo>
                  <a:pt x="104508" y="54473"/>
                </a:lnTo>
                <a:lnTo>
                  <a:pt x="104208" y="54340"/>
                </a:lnTo>
                <a:lnTo>
                  <a:pt x="100139" y="54340"/>
                </a:lnTo>
                <a:close/>
                <a:moveTo>
                  <a:pt x="103941" y="50570"/>
                </a:moveTo>
                <a:lnTo>
                  <a:pt x="105943" y="50570"/>
                </a:lnTo>
                <a:lnTo>
                  <a:pt x="107377" y="52005"/>
                </a:lnTo>
                <a:lnTo>
                  <a:pt x="107377" y="53873"/>
                </a:lnTo>
                <a:lnTo>
                  <a:pt x="105409" y="51905"/>
                </a:lnTo>
                <a:lnTo>
                  <a:pt x="102607" y="51905"/>
                </a:lnTo>
                <a:close/>
                <a:moveTo>
                  <a:pt x="104041" y="47568"/>
                </a:moveTo>
                <a:lnTo>
                  <a:pt x="103074" y="46568"/>
                </a:lnTo>
                <a:lnTo>
                  <a:pt x="106810" y="46568"/>
                </a:lnTo>
                <a:lnTo>
                  <a:pt x="104175" y="49236"/>
                </a:lnTo>
                <a:lnTo>
                  <a:pt x="104175" y="47835"/>
                </a:lnTo>
                <a:close/>
                <a:moveTo>
                  <a:pt x="104175" y="43132"/>
                </a:moveTo>
                <a:lnTo>
                  <a:pt x="106810" y="45800"/>
                </a:lnTo>
                <a:lnTo>
                  <a:pt x="103074" y="45800"/>
                </a:lnTo>
                <a:lnTo>
                  <a:pt x="104175" y="44700"/>
                </a:lnTo>
                <a:close/>
                <a:moveTo>
                  <a:pt x="115383" y="54340"/>
                </a:moveTo>
                <a:lnTo>
                  <a:pt x="111147" y="54340"/>
                </a:lnTo>
                <a:lnTo>
                  <a:pt x="108144" y="57342"/>
                </a:lnTo>
                <a:lnTo>
                  <a:pt x="108144" y="54974"/>
                </a:lnTo>
                <a:lnTo>
                  <a:pt x="110446" y="52672"/>
                </a:lnTo>
                <a:lnTo>
                  <a:pt x="113682" y="52672"/>
                </a:lnTo>
                <a:close/>
                <a:moveTo>
                  <a:pt x="117685" y="56675"/>
                </a:moveTo>
                <a:lnTo>
                  <a:pt x="112114" y="56675"/>
                </a:lnTo>
                <a:lnTo>
                  <a:pt x="108144" y="60611"/>
                </a:lnTo>
                <a:lnTo>
                  <a:pt x="108144" y="58476"/>
                </a:lnTo>
                <a:lnTo>
                  <a:pt x="111480" y="55140"/>
                </a:lnTo>
                <a:lnTo>
                  <a:pt x="116150" y="55140"/>
                </a:lnTo>
                <a:close/>
                <a:moveTo>
                  <a:pt x="130160" y="55140"/>
                </a:moveTo>
                <a:lnTo>
                  <a:pt x="134830" y="55140"/>
                </a:lnTo>
                <a:lnTo>
                  <a:pt x="138166" y="58443"/>
                </a:lnTo>
                <a:lnTo>
                  <a:pt x="138166" y="60611"/>
                </a:lnTo>
                <a:lnTo>
                  <a:pt x="134196" y="56675"/>
                </a:lnTo>
                <a:lnTo>
                  <a:pt x="128626" y="56675"/>
                </a:lnTo>
                <a:close/>
                <a:moveTo>
                  <a:pt x="132629" y="52672"/>
                </a:moveTo>
                <a:lnTo>
                  <a:pt x="135864" y="52672"/>
                </a:lnTo>
                <a:lnTo>
                  <a:pt x="138166" y="54974"/>
                </a:lnTo>
                <a:lnTo>
                  <a:pt x="138166" y="57342"/>
                </a:lnTo>
                <a:lnTo>
                  <a:pt x="135164" y="54340"/>
                </a:lnTo>
                <a:lnTo>
                  <a:pt x="130927" y="54340"/>
                </a:lnTo>
                <a:close/>
                <a:moveTo>
                  <a:pt x="134730" y="50570"/>
                </a:moveTo>
                <a:lnTo>
                  <a:pt x="136731" y="50570"/>
                </a:lnTo>
                <a:lnTo>
                  <a:pt x="138166" y="52005"/>
                </a:lnTo>
                <a:lnTo>
                  <a:pt x="138166" y="53873"/>
                </a:lnTo>
                <a:lnTo>
                  <a:pt x="136198" y="51905"/>
                </a:lnTo>
                <a:lnTo>
                  <a:pt x="133396" y="51905"/>
                </a:lnTo>
                <a:close/>
                <a:moveTo>
                  <a:pt x="134830" y="47568"/>
                </a:moveTo>
                <a:lnTo>
                  <a:pt x="133863" y="46568"/>
                </a:lnTo>
                <a:lnTo>
                  <a:pt x="137599" y="46568"/>
                </a:lnTo>
                <a:lnTo>
                  <a:pt x="134964" y="49236"/>
                </a:lnTo>
                <a:lnTo>
                  <a:pt x="134964" y="47835"/>
                </a:lnTo>
                <a:close/>
                <a:moveTo>
                  <a:pt x="134964" y="43132"/>
                </a:moveTo>
                <a:lnTo>
                  <a:pt x="137599" y="45800"/>
                </a:lnTo>
                <a:lnTo>
                  <a:pt x="133863" y="45800"/>
                </a:lnTo>
                <a:lnTo>
                  <a:pt x="134964" y="44700"/>
                </a:lnTo>
                <a:lnTo>
                  <a:pt x="134964" y="43132"/>
                </a:lnTo>
                <a:close/>
                <a:moveTo>
                  <a:pt x="146172" y="54340"/>
                </a:moveTo>
                <a:lnTo>
                  <a:pt x="142102" y="54340"/>
                </a:lnTo>
                <a:lnTo>
                  <a:pt x="141835" y="54473"/>
                </a:lnTo>
                <a:lnTo>
                  <a:pt x="138933" y="57342"/>
                </a:lnTo>
                <a:lnTo>
                  <a:pt x="138933" y="54974"/>
                </a:lnTo>
                <a:lnTo>
                  <a:pt x="141235" y="52672"/>
                </a:lnTo>
                <a:lnTo>
                  <a:pt x="144504" y="52672"/>
                </a:lnTo>
                <a:close/>
                <a:moveTo>
                  <a:pt x="148473" y="56675"/>
                </a:moveTo>
                <a:lnTo>
                  <a:pt x="142903" y="56675"/>
                </a:lnTo>
                <a:lnTo>
                  <a:pt x="138966" y="60611"/>
                </a:lnTo>
                <a:lnTo>
                  <a:pt x="138966" y="58476"/>
                </a:lnTo>
                <a:lnTo>
                  <a:pt x="142269" y="55140"/>
                </a:lnTo>
                <a:lnTo>
                  <a:pt x="146972" y="55140"/>
                </a:lnTo>
                <a:close/>
                <a:moveTo>
                  <a:pt x="160949" y="55140"/>
                </a:moveTo>
                <a:lnTo>
                  <a:pt x="165619" y="55140"/>
                </a:lnTo>
                <a:lnTo>
                  <a:pt x="168954" y="58443"/>
                </a:lnTo>
                <a:lnTo>
                  <a:pt x="168954" y="60611"/>
                </a:lnTo>
                <a:lnTo>
                  <a:pt x="164985" y="56675"/>
                </a:lnTo>
                <a:lnTo>
                  <a:pt x="159414" y="56675"/>
                </a:lnTo>
                <a:close/>
                <a:moveTo>
                  <a:pt x="163417" y="52672"/>
                </a:moveTo>
                <a:lnTo>
                  <a:pt x="166653" y="52672"/>
                </a:lnTo>
                <a:lnTo>
                  <a:pt x="168954" y="54974"/>
                </a:lnTo>
                <a:lnTo>
                  <a:pt x="168954" y="57342"/>
                </a:lnTo>
                <a:lnTo>
                  <a:pt x="166086" y="54473"/>
                </a:lnTo>
                <a:lnTo>
                  <a:pt x="165786" y="54340"/>
                </a:lnTo>
                <a:lnTo>
                  <a:pt x="161716" y="54340"/>
                </a:lnTo>
                <a:close/>
                <a:moveTo>
                  <a:pt x="165519" y="50570"/>
                </a:moveTo>
                <a:lnTo>
                  <a:pt x="167520" y="50570"/>
                </a:lnTo>
                <a:lnTo>
                  <a:pt x="168954" y="52005"/>
                </a:lnTo>
                <a:lnTo>
                  <a:pt x="168954" y="53873"/>
                </a:lnTo>
                <a:lnTo>
                  <a:pt x="166986" y="51905"/>
                </a:lnTo>
                <a:lnTo>
                  <a:pt x="164184" y="51905"/>
                </a:lnTo>
                <a:close/>
                <a:moveTo>
                  <a:pt x="165619" y="47568"/>
                </a:moveTo>
                <a:lnTo>
                  <a:pt x="164651" y="46568"/>
                </a:lnTo>
                <a:lnTo>
                  <a:pt x="168387" y="46568"/>
                </a:lnTo>
                <a:lnTo>
                  <a:pt x="165752" y="49236"/>
                </a:lnTo>
                <a:lnTo>
                  <a:pt x="165752" y="47835"/>
                </a:lnTo>
                <a:close/>
                <a:moveTo>
                  <a:pt x="165752" y="43132"/>
                </a:moveTo>
                <a:lnTo>
                  <a:pt x="168387" y="45800"/>
                </a:lnTo>
                <a:lnTo>
                  <a:pt x="164651" y="45800"/>
                </a:lnTo>
                <a:lnTo>
                  <a:pt x="165752" y="44700"/>
                </a:lnTo>
                <a:lnTo>
                  <a:pt x="165752" y="43132"/>
                </a:lnTo>
                <a:close/>
                <a:moveTo>
                  <a:pt x="176960" y="54340"/>
                </a:moveTo>
                <a:lnTo>
                  <a:pt x="172724" y="54340"/>
                </a:lnTo>
                <a:lnTo>
                  <a:pt x="169755" y="57342"/>
                </a:lnTo>
                <a:lnTo>
                  <a:pt x="169755" y="54974"/>
                </a:lnTo>
                <a:lnTo>
                  <a:pt x="172023" y="52672"/>
                </a:lnTo>
                <a:lnTo>
                  <a:pt x="175292" y="52672"/>
                </a:lnTo>
                <a:close/>
                <a:moveTo>
                  <a:pt x="179262" y="56675"/>
                </a:moveTo>
                <a:lnTo>
                  <a:pt x="173691" y="56675"/>
                </a:lnTo>
                <a:lnTo>
                  <a:pt x="169755" y="60611"/>
                </a:lnTo>
                <a:lnTo>
                  <a:pt x="169755" y="58476"/>
                </a:lnTo>
                <a:lnTo>
                  <a:pt x="173057" y="55140"/>
                </a:lnTo>
                <a:lnTo>
                  <a:pt x="177727" y="55140"/>
                </a:lnTo>
                <a:close/>
                <a:moveTo>
                  <a:pt x="191737" y="55140"/>
                </a:moveTo>
                <a:lnTo>
                  <a:pt x="196441" y="55140"/>
                </a:lnTo>
                <a:lnTo>
                  <a:pt x="199743" y="58443"/>
                </a:lnTo>
                <a:lnTo>
                  <a:pt x="199743" y="60611"/>
                </a:lnTo>
                <a:lnTo>
                  <a:pt x="195807" y="56675"/>
                </a:lnTo>
                <a:lnTo>
                  <a:pt x="190203" y="56675"/>
                </a:lnTo>
                <a:close/>
                <a:moveTo>
                  <a:pt x="194206" y="52672"/>
                </a:moveTo>
                <a:lnTo>
                  <a:pt x="197441" y="52672"/>
                </a:lnTo>
                <a:lnTo>
                  <a:pt x="199743" y="54974"/>
                </a:lnTo>
                <a:lnTo>
                  <a:pt x="199743" y="57342"/>
                </a:lnTo>
                <a:lnTo>
                  <a:pt x="196741" y="54340"/>
                </a:lnTo>
                <a:lnTo>
                  <a:pt x="192538" y="54340"/>
                </a:lnTo>
                <a:close/>
                <a:moveTo>
                  <a:pt x="196307" y="50570"/>
                </a:moveTo>
                <a:lnTo>
                  <a:pt x="198309" y="50570"/>
                </a:lnTo>
                <a:lnTo>
                  <a:pt x="199743" y="52005"/>
                </a:lnTo>
                <a:lnTo>
                  <a:pt x="199743" y="53873"/>
                </a:lnTo>
                <a:lnTo>
                  <a:pt x="197775" y="51905"/>
                </a:lnTo>
                <a:lnTo>
                  <a:pt x="195006" y="51905"/>
                </a:lnTo>
                <a:close/>
                <a:moveTo>
                  <a:pt x="196407" y="47568"/>
                </a:moveTo>
                <a:lnTo>
                  <a:pt x="195440" y="46568"/>
                </a:lnTo>
                <a:lnTo>
                  <a:pt x="199176" y="46568"/>
                </a:lnTo>
                <a:lnTo>
                  <a:pt x="196541" y="49236"/>
                </a:lnTo>
                <a:lnTo>
                  <a:pt x="196541" y="47835"/>
                </a:lnTo>
                <a:close/>
                <a:moveTo>
                  <a:pt x="196541" y="43132"/>
                </a:moveTo>
                <a:lnTo>
                  <a:pt x="199176" y="45800"/>
                </a:lnTo>
                <a:lnTo>
                  <a:pt x="195440" y="45800"/>
                </a:lnTo>
                <a:lnTo>
                  <a:pt x="196541" y="44700"/>
                </a:lnTo>
                <a:lnTo>
                  <a:pt x="196541" y="43132"/>
                </a:lnTo>
                <a:close/>
                <a:moveTo>
                  <a:pt x="200544" y="47135"/>
                </a:moveTo>
                <a:lnTo>
                  <a:pt x="203179" y="49770"/>
                </a:lnTo>
                <a:lnTo>
                  <a:pt x="201644" y="49770"/>
                </a:lnTo>
                <a:lnTo>
                  <a:pt x="200544" y="50871"/>
                </a:lnTo>
                <a:close/>
                <a:moveTo>
                  <a:pt x="200544" y="52005"/>
                </a:moveTo>
                <a:lnTo>
                  <a:pt x="201945" y="50570"/>
                </a:lnTo>
                <a:lnTo>
                  <a:pt x="203979" y="50570"/>
                </a:lnTo>
                <a:lnTo>
                  <a:pt x="205280" y="51905"/>
                </a:lnTo>
                <a:lnTo>
                  <a:pt x="202512" y="51905"/>
                </a:lnTo>
                <a:lnTo>
                  <a:pt x="200544" y="53873"/>
                </a:lnTo>
                <a:close/>
                <a:moveTo>
                  <a:pt x="203746" y="47835"/>
                </a:moveTo>
                <a:lnTo>
                  <a:pt x="203746" y="49203"/>
                </a:lnTo>
                <a:lnTo>
                  <a:pt x="201077" y="46568"/>
                </a:lnTo>
                <a:lnTo>
                  <a:pt x="204847" y="46568"/>
                </a:lnTo>
                <a:lnTo>
                  <a:pt x="203846" y="47568"/>
                </a:lnTo>
                <a:close/>
                <a:moveTo>
                  <a:pt x="201077" y="45800"/>
                </a:moveTo>
                <a:lnTo>
                  <a:pt x="203746" y="43132"/>
                </a:lnTo>
                <a:lnTo>
                  <a:pt x="203746" y="44700"/>
                </a:lnTo>
                <a:lnTo>
                  <a:pt x="204847" y="45800"/>
                </a:lnTo>
                <a:lnTo>
                  <a:pt x="201077" y="45800"/>
                </a:lnTo>
                <a:close/>
                <a:moveTo>
                  <a:pt x="200544" y="45233"/>
                </a:moveTo>
                <a:lnTo>
                  <a:pt x="200544" y="41497"/>
                </a:lnTo>
                <a:lnTo>
                  <a:pt x="201644" y="42598"/>
                </a:lnTo>
                <a:lnTo>
                  <a:pt x="201778" y="42598"/>
                </a:lnTo>
                <a:lnTo>
                  <a:pt x="203179" y="42598"/>
                </a:lnTo>
                <a:close/>
                <a:moveTo>
                  <a:pt x="199743" y="45233"/>
                </a:moveTo>
                <a:lnTo>
                  <a:pt x="197108" y="42598"/>
                </a:lnTo>
                <a:lnTo>
                  <a:pt x="198476" y="42598"/>
                </a:lnTo>
                <a:lnTo>
                  <a:pt x="198776" y="42465"/>
                </a:lnTo>
                <a:lnTo>
                  <a:pt x="199743" y="41497"/>
                </a:lnTo>
                <a:lnTo>
                  <a:pt x="199743" y="45233"/>
                </a:lnTo>
                <a:close/>
                <a:moveTo>
                  <a:pt x="199743" y="47135"/>
                </a:moveTo>
                <a:lnTo>
                  <a:pt x="199743" y="50871"/>
                </a:lnTo>
                <a:lnTo>
                  <a:pt x="198776" y="49903"/>
                </a:lnTo>
                <a:lnTo>
                  <a:pt x="198476" y="49770"/>
                </a:lnTo>
                <a:lnTo>
                  <a:pt x="197108" y="49770"/>
                </a:lnTo>
                <a:close/>
                <a:moveTo>
                  <a:pt x="168954" y="76022"/>
                </a:moveTo>
                <a:lnTo>
                  <a:pt x="166319" y="73387"/>
                </a:lnTo>
                <a:lnTo>
                  <a:pt x="167854" y="73387"/>
                </a:lnTo>
                <a:lnTo>
                  <a:pt x="168954" y="72286"/>
                </a:lnTo>
                <a:close/>
                <a:moveTo>
                  <a:pt x="138166" y="76022"/>
                </a:moveTo>
                <a:lnTo>
                  <a:pt x="135531" y="73387"/>
                </a:lnTo>
                <a:lnTo>
                  <a:pt x="136898" y="73387"/>
                </a:lnTo>
                <a:lnTo>
                  <a:pt x="137165" y="73253"/>
                </a:lnTo>
                <a:lnTo>
                  <a:pt x="138166" y="72286"/>
                </a:lnTo>
                <a:lnTo>
                  <a:pt x="138166" y="76022"/>
                </a:lnTo>
                <a:close/>
                <a:moveTo>
                  <a:pt x="107377" y="76022"/>
                </a:moveTo>
                <a:lnTo>
                  <a:pt x="104709" y="73387"/>
                </a:lnTo>
                <a:lnTo>
                  <a:pt x="106276" y="73387"/>
                </a:lnTo>
                <a:lnTo>
                  <a:pt x="107377" y="72286"/>
                </a:lnTo>
                <a:close/>
                <a:moveTo>
                  <a:pt x="76589" y="76022"/>
                </a:moveTo>
                <a:lnTo>
                  <a:pt x="73920" y="73387"/>
                </a:lnTo>
                <a:lnTo>
                  <a:pt x="75321" y="73387"/>
                </a:lnTo>
                <a:lnTo>
                  <a:pt x="75588" y="73253"/>
                </a:lnTo>
                <a:lnTo>
                  <a:pt x="76555" y="72286"/>
                </a:lnTo>
                <a:lnTo>
                  <a:pt x="76555" y="76022"/>
                </a:lnTo>
                <a:close/>
                <a:moveTo>
                  <a:pt x="77356" y="47135"/>
                </a:moveTo>
                <a:lnTo>
                  <a:pt x="80024" y="49770"/>
                </a:lnTo>
                <a:lnTo>
                  <a:pt x="78457" y="49770"/>
                </a:lnTo>
                <a:lnTo>
                  <a:pt x="77356" y="50871"/>
                </a:lnTo>
                <a:close/>
                <a:moveTo>
                  <a:pt x="108144" y="47135"/>
                </a:moveTo>
                <a:lnTo>
                  <a:pt x="110813" y="49770"/>
                </a:lnTo>
                <a:lnTo>
                  <a:pt x="109412" y="49770"/>
                </a:lnTo>
                <a:lnTo>
                  <a:pt x="109145" y="49903"/>
                </a:lnTo>
                <a:lnTo>
                  <a:pt x="108144" y="50871"/>
                </a:lnTo>
                <a:lnTo>
                  <a:pt x="108144" y="47135"/>
                </a:lnTo>
                <a:close/>
                <a:moveTo>
                  <a:pt x="138933" y="47135"/>
                </a:moveTo>
                <a:lnTo>
                  <a:pt x="141602" y="49770"/>
                </a:lnTo>
                <a:lnTo>
                  <a:pt x="140034" y="49770"/>
                </a:lnTo>
                <a:lnTo>
                  <a:pt x="138933" y="50871"/>
                </a:lnTo>
                <a:close/>
                <a:moveTo>
                  <a:pt x="169755" y="47135"/>
                </a:moveTo>
                <a:lnTo>
                  <a:pt x="172390" y="49770"/>
                </a:lnTo>
                <a:lnTo>
                  <a:pt x="170989" y="49770"/>
                </a:lnTo>
                <a:lnTo>
                  <a:pt x="170722" y="49903"/>
                </a:lnTo>
                <a:lnTo>
                  <a:pt x="169755" y="50871"/>
                </a:lnTo>
                <a:lnTo>
                  <a:pt x="169755" y="47135"/>
                </a:lnTo>
                <a:close/>
                <a:moveTo>
                  <a:pt x="188969" y="65381"/>
                </a:moveTo>
                <a:lnTo>
                  <a:pt x="187668" y="64080"/>
                </a:lnTo>
                <a:lnTo>
                  <a:pt x="187668" y="62779"/>
                </a:lnTo>
                <a:lnTo>
                  <a:pt x="188502" y="61979"/>
                </a:lnTo>
                <a:lnTo>
                  <a:pt x="190303" y="61979"/>
                </a:lnTo>
                <a:lnTo>
                  <a:pt x="188969" y="63313"/>
                </a:lnTo>
                <a:lnTo>
                  <a:pt x="188969" y="65381"/>
                </a:lnTo>
                <a:close/>
                <a:moveTo>
                  <a:pt x="184732" y="64614"/>
                </a:moveTo>
                <a:lnTo>
                  <a:pt x="183865" y="63713"/>
                </a:lnTo>
                <a:lnTo>
                  <a:pt x="182598" y="63713"/>
                </a:lnTo>
                <a:lnTo>
                  <a:pt x="182598" y="62646"/>
                </a:lnTo>
                <a:lnTo>
                  <a:pt x="182464" y="62346"/>
                </a:lnTo>
                <a:lnTo>
                  <a:pt x="181697" y="61578"/>
                </a:lnTo>
                <a:lnTo>
                  <a:pt x="182464" y="60811"/>
                </a:lnTo>
                <a:lnTo>
                  <a:pt x="182598" y="60544"/>
                </a:lnTo>
                <a:lnTo>
                  <a:pt x="182598" y="59443"/>
                </a:lnTo>
                <a:lnTo>
                  <a:pt x="183865" y="59443"/>
                </a:lnTo>
                <a:lnTo>
                  <a:pt x="184732" y="58543"/>
                </a:lnTo>
                <a:lnTo>
                  <a:pt x="185633" y="59443"/>
                </a:lnTo>
                <a:lnTo>
                  <a:pt x="186901" y="59443"/>
                </a:lnTo>
                <a:lnTo>
                  <a:pt x="186901" y="60544"/>
                </a:lnTo>
                <a:lnTo>
                  <a:pt x="187001" y="60811"/>
                </a:lnTo>
                <a:lnTo>
                  <a:pt x="187768" y="61578"/>
                </a:lnTo>
                <a:lnTo>
                  <a:pt x="187001" y="62346"/>
                </a:lnTo>
                <a:lnTo>
                  <a:pt x="186901" y="62646"/>
                </a:lnTo>
                <a:lnTo>
                  <a:pt x="186901" y="63713"/>
                </a:lnTo>
                <a:lnTo>
                  <a:pt x="185633" y="63713"/>
                </a:lnTo>
                <a:close/>
                <a:moveTo>
                  <a:pt x="180529" y="65381"/>
                </a:moveTo>
                <a:lnTo>
                  <a:pt x="180529" y="63313"/>
                </a:lnTo>
                <a:lnTo>
                  <a:pt x="179162" y="61979"/>
                </a:lnTo>
                <a:lnTo>
                  <a:pt x="180963" y="61979"/>
                </a:lnTo>
                <a:lnTo>
                  <a:pt x="181797" y="62813"/>
                </a:lnTo>
                <a:lnTo>
                  <a:pt x="181797" y="64113"/>
                </a:lnTo>
                <a:close/>
                <a:moveTo>
                  <a:pt x="158180" y="65381"/>
                </a:moveTo>
                <a:lnTo>
                  <a:pt x="156879" y="64080"/>
                </a:lnTo>
                <a:lnTo>
                  <a:pt x="156879" y="62779"/>
                </a:lnTo>
                <a:lnTo>
                  <a:pt x="157713" y="61979"/>
                </a:lnTo>
                <a:lnTo>
                  <a:pt x="159514" y="61979"/>
                </a:lnTo>
                <a:lnTo>
                  <a:pt x="158180" y="63313"/>
                </a:lnTo>
                <a:lnTo>
                  <a:pt x="158180" y="65381"/>
                </a:lnTo>
                <a:close/>
                <a:moveTo>
                  <a:pt x="153944" y="64614"/>
                </a:moveTo>
                <a:lnTo>
                  <a:pt x="153076" y="63713"/>
                </a:lnTo>
                <a:lnTo>
                  <a:pt x="151809" y="63713"/>
                </a:lnTo>
                <a:lnTo>
                  <a:pt x="151809" y="62646"/>
                </a:lnTo>
                <a:lnTo>
                  <a:pt x="151675" y="62346"/>
                </a:lnTo>
                <a:lnTo>
                  <a:pt x="150908" y="61578"/>
                </a:lnTo>
                <a:lnTo>
                  <a:pt x="151675" y="60811"/>
                </a:lnTo>
                <a:lnTo>
                  <a:pt x="151809" y="60544"/>
                </a:lnTo>
                <a:lnTo>
                  <a:pt x="151809" y="59443"/>
                </a:lnTo>
                <a:lnTo>
                  <a:pt x="153076" y="59443"/>
                </a:lnTo>
                <a:lnTo>
                  <a:pt x="153944" y="58543"/>
                </a:lnTo>
                <a:lnTo>
                  <a:pt x="154844" y="59443"/>
                </a:lnTo>
                <a:lnTo>
                  <a:pt x="156112" y="59443"/>
                </a:lnTo>
                <a:lnTo>
                  <a:pt x="156112" y="60544"/>
                </a:lnTo>
                <a:lnTo>
                  <a:pt x="156212" y="60811"/>
                </a:lnTo>
                <a:lnTo>
                  <a:pt x="156979" y="61578"/>
                </a:lnTo>
                <a:lnTo>
                  <a:pt x="156212" y="62346"/>
                </a:lnTo>
                <a:lnTo>
                  <a:pt x="156112" y="62646"/>
                </a:lnTo>
                <a:lnTo>
                  <a:pt x="156112" y="63713"/>
                </a:lnTo>
                <a:lnTo>
                  <a:pt x="154844" y="63713"/>
                </a:lnTo>
                <a:close/>
                <a:moveTo>
                  <a:pt x="149741" y="65381"/>
                </a:moveTo>
                <a:lnTo>
                  <a:pt x="149741" y="63313"/>
                </a:lnTo>
                <a:lnTo>
                  <a:pt x="148373" y="61979"/>
                </a:lnTo>
                <a:lnTo>
                  <a:pt x="150174" y="61979"/>
                </a:lnTo>
                <a:lnTo>
                  <a:pt x="151008" y="62813"/>
                </a:lnTo>
                <a:lnTo>
                  <a:pt x="151008" y="64113"/>
                </a:lnTo>
                <a:close/>
                <a:moveTo>
                  <a:pt x="127391" y="65381"/>
                </a:moveTo>
                <a:lnTo>
                  <a:pt x="126091" y="64080"/>
                </a:lnTo>
                <a:lnTo>
                  <a:pt x="126091" y="62779"/>
                </a:lnTo>
                <a:lnTo>
                  <a:pt x="126924" y="61979"/>
                </a:lnTo>
                <a:lnTo>
                  <a:pt x="128726" y="61979"/>
                </a:lnTo>
                <a:lnTo>
                  <a:pt x="127358" y="63313"/>
                </a:lnTo>
                <a:lnTo>
                  <a:pt x="127358" y="65381"/>
                </a:lnTo>
                <a:close/>
                <a:moveTo>
                  <a:pt x="123155" y="64614"/>
                </a:moveTo>
                <a:lnTo>
                  <a:pt x="122254" y="63713"/>
                </a:lnTo>
                <a:lnTo>
                  <a:pt x="121020" y="63713"/>
                </a:lnTo>
                <a:lnTo>
                  <a:pt x="121020" y="62646"/>
                </a:lnTo>
                <a:lnTo>
                  <a:pt x="120887" y="62346"/>
                </a:lnTo>
                <a:lnTo>
                  <a:pt x="120120" y="61578"/>
                </a:lnTo>
                <a:lnTo>
                  <a:pt x="120887" y="60811"/>
                </a:lnTo>
                <a:lnTo>
                  <a:pt x="121020" y="60544"/>
                </a:lnTo>
                <a:lnTo>
                  <a:pt x="121020" y="59443"/>
                </a:lnTo>
                <a:lnTo>
                  <a:pt x="122254" y="59443"/>
                </a:lnTo>
                <a:lnTo>
                  <a:pt x="123155" y="58543"/>
                </a:lnTo>
                <a:lnTo>
                  <a:pt x="124056" y="59443"/>
                </a:lnTo>
                <a:lnTo>
                  <a:pt x="125290" y="59443"/>
                </a:lnTo>
                <a:lnTo>
                  <a:pt x="125290" y="60544"/>
                </a:lnTo>
                <a:lnTo>
                  <a:pt x="125423" y="60811"/>
                </a:lnTo>
                <a:lnTo>
                  <a:pt x="126191" y="61578"/>
                </a:lnTo>
                <a:lnTo>
                  <a:pt x="125423" y="62346"/>
                </a:lnTo>
                <a:lnTo>
                  <a:pt x="125290" y="62646"/>
                </a:lnTo>
                <a:lnTo>
                  <a:pt x="125290" y="63713"/>
                </a:lnTo>
                <a:lnTo>
                  <a:pt x="124056" y="63713"/>
                </a:lnTo>
                <a:close/>
                <a:moveTo>
                  <a:pt x="118952" y="65381"/>
                </a:moveTo>
                <a:lnTo>
                  <a:pt x="118952" y="63313"/>
                </a:lnTo>
                <a:lnTo>
                  <a:pt x="117584" y="61979"/>
                </a:lnTo>
                <a:lnTo>
                  <a:pt x="119386" y="61979"/>
                </a:lnTo>
                <a:lnTo>
                  <a:pt x="120220" y="62813"/>
                </a:lnTo>
                <a:lnTo>
                  <a:pt x="120220" y="64113"/>
                </a:lnTo>
                <a:close/>
                <a:moveTo>
                  <a:pt x="96569" y="65381"/>
                </a:moveTo>
                <a:lnTo>
                  <a:pt x="95302" y="64080"/>
                </a:lnTo>
                <a:lnTo>
                  <a:pt x="95302" y="62779"/>
                </a:lnTo>
                <a:lnTo>
                  <a:pt x="96136" y="61979"/>
                </a:lnTo>
                <a:lnTo>
                  <a:pt x="97937" y="61979"/>
                </a:lnTo>
                <a:lnTo>
                  <a:pt x="96569" y="63313"/>
                </a:lnTo>
                <a:lnTo>
                  <a:pt x="96569" y="65381"/>
                </a:lnTo>
                <a:close/>
                <a:moveTo>
                  <a:pt x="92366" y="64614"/>
                </a:moveTo>
                <a:lnTo>
                  <a:pt x="91466" y="63713"/>
                </a:lnTo>
                <a:lnTo>
                  <a:pt x="90232" y="63713"/>
                </a:lnTo>
                <a:lnTo>
                  <a:pt x="90232" y="62646"/>
                </a:lnTo>
                <a:lnTo>
                  <a:pt x="90098" y="62346"/>
                </a:lnTo>
                <a:lnTo>
                  <a:pt x="89331" y="61578"/>
                </a:lnTo>
                <a:lnTo>
                  <a:pt x="90098" y="60811"/>
                </a:lnTo>
                <a:lnTo>
                  <a:pt x="90232" y="60544"/>
                </a:lnTo>
                <a:lnTo>
                  <a:pt x="90232" y="59443"/>
                </a:lnTo>
                <a:lnTo>
                  <a:pt x="91466" y="59443"/>
                </a:lnTo>
                <a:lnTo>
                  <a:pt x="92366" y="58543"/>
                </a:lnTo>
                <a:lnTo>
                  <a:pt x="93267" y="59443"/>
                </a:lnTo>
                <a:lnTo>
                  <a:pt x="94501" y="59443"/>
                </a:lnTo>
                <a:lnTo>
                  <a:pt x="94501" y="60544"/>
                </a:lnTo>
                <a:lnTo>
                  <a:pt x="94635" y="60811"/>
                </a:lnTo>
                <a:lnTo>
                  <a:pt x="95402" y="61578"/>
                </a:lnTo>
                <a:lnTo>
                  <a:pt x="94635" y="62346"/>
                </a:lnTo>
                <a:lnTo>
                  <a:pt x="94501" y="62646"/>
                </a:lnTo>
                <a:lnTo>
                  <a:pt x="94501" y="63713"/>
                </a:lnTo>
                <a:lnTo>
                  <a:pt x="93267" y="63713"/>
                </a:lnTo>
                <a:close/>
                <a:moveTo>
                  <a:pt x="88130" y="65381"/>
                </a:moveTo>
                <a:lnTo>
                  <a:pt x="88130" y="63313"/>
                </a:lnTo>
                <a:lnTo>
                  <a:pt x="86796" y="61979"/>
                </a:lnTo>
                <a:lnTo>
                  <a:pt x="88597" y="61979"/>
                </a:lnTo>
                <a:lnTo>
                  <a:pt x="89431" y="62813"/>
                </a:lnTo>
                <a:lnTo>
                  <a:pt x="89431" y="64113"/>
                </a:lnTo>
                <a:close/>
                <a:moveTo>
                  <a:pt x="65781" y="65381"/>
                </a:moveTo>
                <a:lnTo>
                  <a:pt x="64513" y="64080"/>
                </a:lnTo>
                <a:lnTo>
                  <a:pt x="64513" y="62779"/>
                </a:lnTo>
                <a:lnTo>
                  <a:pt x="65347" y="61979"/>
                </a:lnTo>
                <a:lnTo>
                  <a:pt x="67148" y="61979"/>
                </a:lnTo>
                <a:lnTo>
                  <a:pt x="65781" y="63313"/>
                </a:lnTo>
                <a:lnTo>
                  <a:pt x="65781" y="65381"/>
                </a:lnTo>
                <a:close/>
                <a:moveTo>
                  <a:pt x="61578" y="64614"/>
                </a:moveTo>
                <a:lnTo>
                  <a:pt x="60677" y="63713"/>
                </a:lnTo>
                <a:lnTo>
                  <a:pt x="59410" y="63713"/>
                </a:lnTo>
                <a:lnTo>
                  <a:pt x="59410" y="62646"/>
                </a:lnTo>
                <a:lnTo>
                  <a:pt x="59310" y="62346"/>
                </a:lnTo>
                <a:lnTo>
                  <a:pt x="58542" y="61578"/>
                </a:lnTo>
                <a:lnTo>
                  <a:pt x="59310" y="60811"/>
                </a:lnTo>
                <a:lnTo>
                  <a:pt x="59410" y="60544"/>
                </a:lnTo>
                <a:lnTo>
                  <a:pt x="59410" y="59443"/>
                </a:lnTo>
                <a:lnTo>
                  <a:pt x="60677" y="59443"/>
                </a:lnTo>
                <a:lnTo>
                  <a:pt x="61578" y="58543"/>
                </a:lnTo>
                <a:lnTo>
                  <a:pt x="62445" y="59443"/>
                </a:lnTo>
                <a:lnTo>
                  <a:pt x="63713" y="59443"/>
                </a:lnTo>
                <a:lnTo>
                  <a:pt x="63713" y="60544"/>
                </a:lnTo>
                <a:lnTo>
                  <a:pt x="63846" y="60811"/>
                </a:lnTo>
                <a:lnTo>
                  <a:pt x="64613" y="61578"/>
                </a:lnTo>
                <a:lnTo>
                  <a:pt x="63846" y="62346"/>
                </a:lnTo>
                <a:lnTo>
                  <a:pt x="63713" y="62646"/>
                </a:lnTo>
                <a:lnTo>
                  <a:pt x="63713" y="63713"/>
                </a:lnTo>
                <a:lnTo>
                  <a:pt x="62445" y="63713"/>
                </a:lnTo>
                <a:close/>
                <a:moveTo>
                  <a:pt x="57341" y="65381"/>
                </a:moveTo>
                <a:lnTo>
                  <a:pt x="57341" y="63313"/>
                </a:lnTo>
                <a:lnTo>
                  <a:pt x="56007" y="61979"/>
                </a:lnTo>
                <a:lnTo>
                  <a:pt x="57808" y="61979"/>
                </a:lnTo>
                <a:lnTo>
                  <a:pt x="58642" y="62813"/>
                </a:lnTo>
                <a:lnTo>
                  <a:pt x="58642" y="64113"/>
                </a:lnTo>
                <a:close/>
                <a:moveTo>
                  <a:pt x="57341" y="57776"/>
                </a:moveTo>
                <a:lnTo>
                  <a:pt x="58642" y="59077"/>
                </a:lnTo>
                <a:lnTo>
                  <a:pt x="58642" y="60377"/>
                </a:lnTo>
                <a:lnTo>
                  <a:pt x="57808" y="61178"/>
                </a:lnTo>
                <a:lnTo>
                  <a:pt x="56007" y="61178"/>
                </a:lnTo>
                <a:lnTo>
                  <a:pt x="57341" y="59844"/>
                </a:lnTo>
                <a:close/>
                <a:moveTo>
                  <a:pt x="65781" y="57776"/>
                </a:moveTo>
                <a:lnTo>
                  <a:pt x="65781" y="59844"/>
                </a:lnTo>
                <a:lnTo>
                  <a:pt x="67148" y="61178"/>
                </a:lnTo>
                <a:lnTo>
                  <a:pt x="65347" y="61178"/>
                </a:lnTo>
                <a:lnTo>
                  <a:pt x="64513" y="60344"/>
                </a:lnTo>
                <a:lnTo>
                  <a:pt x="64513" y="59043"/>
                </a:lnTo>
                <a:close/>
                <a:moveTo>
                  <a:pt x="88130" y="57776"/>
                </a:moveTo>
                <a:lnTo>
                  <a:pt x="89431" y="59077"/>
                </a:lnTo>
                <a:lnTo>
                  <a:pt x="89431" y="60377"/>
                </a:lnTo>
                <a:lnTo>
                  <a:pt x="88597" y="61178"/>
                </a:lnTo>
                <a:lnTo>
                  <a:pt x="86796" y="61178"/>
                </a:lnTo>
                <a:lnTo>
                  <a:pt x="88130" y="59844"/>
                </a:lnTo>
                <a:lnTo>
                  <a:pt x="88130" y="57776"/>
                </a:lnTo>
                <a:close/>
                <a:moveTo>
                  <a:pt x="96569" y="57776"/>
                </a:moveTo>
                <a:lnTo>
                  <a:pt x="96569" y="59844"/>
                </a:lnTo>
                <a:lnTo>
                  <a:pt x="97937" y="61178"/>
                </a:lnTo>
                <a:lnTo>
                  <a:pt x="96136" y="61178"/>
                </a:lnTo>
                <a:lnTo>
                  <a:pt x="95302" y="60377"/>
                </a:lnTo>
                <a:lnTo>
                  <a:pt x="95302" y="59077"/>
                </a:lnTo>
                <a:close/>
                <a:moveTo>
                  <a:pt x="118952" y="57776"/>
                </a:moveTo>
                <a:lnTo>
                  <a:pt x="120220" y="59077"/>
                </a:lnTo>
                <a:lnTo>
                  <a:pt x="120220" y="60377"/>
                </a:lnTo>
                <a:lnTo>
                  <a:pt x="119386" y="61178"/>
                </a:lnTo>
                <a:lnTo>
                  <a:pt x="117584" y="61178"/>
                </a:lnTo>
                <a:lnTo>
                  <a:pt x="118952" y="59844"/>
                </a:lnTo>
                <a:lnTo>
                  <a:pt x="118952" y="57776"/>
                </a:lnTo>
                <a:close/>
                <a:moveTo>
                  <a:pt x="127391" y="57776"/>
                </a:moveTo>
                <a:lnTo>
                  <a:pt x="127391" y="59844"/>
                </a:lnTo>
                <a:lnTo>
                  <a:pt x="128726" y="61178"/>
                </a:lnTo>
                <a:lnTo>
                  <a:pt x="126924" y="61178"/>
                </a:lnTo>
                <a:lnTo>
                  <a:pt x="126091" y="60344"/>
                </a:lnTo>
                <a:lnTo>
                  <a:pt x="126091" y="59043"/>
                </a:lnTo>
                <a:close/>
                <a:moveTo>
                  <a:pt x="149741" y="57776"/>
                </a:moveTo>
                <a:lnTo>
                  <a:pt x="151008" y="59077"/>
                </a:lnTo>
                <a:lnTo>
                  <a:pt x="151008" y="60377"/>
                </a:lnTo>
                <a:lnTo>
                  <a:pt x="150174" y="61178"/>
                </a:lnTo>
                <a:lnTo>
                  <a:pt x="148373" y="61178"/>
                </a:lnTo>
                <a:lnTo>
                  <a:pt x="149741" y="59844"/>
                </a:lnTo>
                <a:lnTo>
                  <a:pt x="149741" y="57776"/>
                </a:lnTo>
                <a:close/>
                <a:moveTo>
                  <a:pt x="158180" y="57776"/>
                </a:moveTo>
                <a:lnTo>
                  <a:pt x="158180" y="59844"/>
                </a:lnTo>
                <a:lnTo>
                  <a:pt x="159514" y="61178"/>
                </a:lnTo>
                <a:lnTo>
                  <a:pt x="157713" y="61178"/>
                </a:lnTo>
                <a:lnTo>
                  <a:pt x="156879" y="60344"/>
                </a:lnTo>
                <a:lnTo>
                  <a:pt x="156879" y="59043"/>
                </a:lnTo>
                <a:close/>
                <a:moveTo>
                  <a:pt x="180529" y="57776"/>
                </a:moveTo>
                <a:lnTo>
                  <a:pt x="181797" y="59077"/>
                </a:lnTo>
                <a:lnTo>
                  <a:pt x="181797" y="60377"/>
                </a:lnTo>
                <a:lnTo>
                  <a:pt x="180963" y="61178"/>
                </a:lnTo>
                <a:lnTo>
                  <a:pt x="179162" y="61178"/>
                </a:lnTo>
                <a:lnTo>
                  <a:pt x="180529" y="59844"/>
                </a:lnTo>
                <a:lnTo>
                  <a:pt x="180529" y="57776"/>
                </a:lnTo>
                <a:close/>
                <a:moveTo>
                  <a:pt x="188969" y="57776"/>
                </a:moveTo>
                <a:lnTo>
                  <a:pt x="188969" y="59844"/>
                </a:lnTo>
                <a:lnTo>
                  <a:pt x="190303" y="61178"/>
                </a:lnTo>
                <a:lnTo>
                  <a:pt x="188502" y="61178"/>
                </a:lnTo>
                <a:lnTo>
                  <a:pt x="187668" y="60344"/>
                </a:lnTo>
                <a:lnTo>
                  <a:pt x="187668" y="59043"/>
                </a:lnTo>
                <a:close/>
                <a:moveTo>
                  <a:pt x="191437" y="61178"/>
                </a:moveTo>
                <a:lnTo>
                  <a:pt x="189736" y="59510"/>
                </a:lnTo>
                <a:lnTo>
                  <a:pt x="189736" y="57475"/>
                </a:lnTo>
                <a:lnTo>
                  <a:pt x="195473" y="57475"/>
                </a:lnTo>
                <a:lnTo>
                  <a:pt x="199176" y="61178"/>
                </a:lnTo>
                <a:close/>
                <a:moveTo>
                  <a:pt x="187268" y="58643"/>
                </a:moveTo>
                <a:lnTo>
                  <a:pt x="185967" y="58643"/>
                </a:lnTo>
                <a:lnTo>
                  <a:pt x="185133" y="57809"/>
                </a:lnTo>
                <a:lnTo>
                  <a:pt x="185133" y="56008"/>
                </a:lnTo>
                <a:lnTo>
                  <a:pt x="186367" y="57242"/>
                </a:lnTo>
                <a:lnTo>
                  <a:pt x="186667" y="57375"/>
                </a:lnTo>
                <a:lnTo>
                  <a:pt x="188535" y="57375"/>
                </a:lnTo>
                <a:close/>
                <a:moveTo>
                  <a:pt x="184332" y="57809"/>
                </a:moveTo>
                <a:lnTo>
                  <a:pt x="183532" y="58643"/>
                </a:lnTo>
                <a:lnTo>
                  <a:pt x="182231" y="58643"/>
                </a:lnTo>
                <a:lnTo>
                  <a:pt x="180930" y="57375"/>
                </a:lnTo>
                <a:lnTo>
                  <a:pt x="182831" y="57375"/>
                </a:lnTo>
                <a:lnTo>
                  <a:pt x="183098" y="57242"/>
                </a:lnTo>
                <a:lnTo>
                  <a:pt x="184332" y="56008"/>
                </a:lnTo>
                <a:close/>
                <a:moveTo>
                  <a:pt x="179729" y="59510"/>
                </a:moveTo>
                <a:lnTo>
                  <a:pt x="178061" y="61178"/>
                </a:lnTo>
                <a:lnTo>
                  <a:pt x="170289" y="61178"/>
                </a:lnTo>
                <a:lnTo>
                  <a:pt x="174025" y="57475"/>
                </a:lnTo>
                <a:lnTo>
                  <a:pt x="179729" y="57475"/>
                </a:lnTo>
                <a:lnTo>
                  <a:pt x="179729" y="59510"/>
                </a:lnTo>
                <a:close/>
                <a:moveTo>
                  <a:pt x="160649" y="61178"/>
                </a:moveTo>
                <a:lnTo>
                  <a:pt x="158947" y="59510"/>
                </a:lnTo>
                <a:lnTo>
                  <a:pt x="158947" y="57475"/>
                </a:lnTo>
                <a:lnTo>
                  <a:pt x="164685" y="57475"/>
                </a:lnTo>
                <a:lnTo>
                  <a:pt x="168387" y="61178"/>
                </a:lnTo>
                <a:close/>
                <a:moveTo>
                  <a:pt x="156479" y="58643"/>
                </a:moveTo>
                <a:lnTo>
                  <a:pt x="155178" y="58643"/>
                </a:lnTo>
                <a:lnTo>
                  <a:pt x="154344" y="57809"/>
                </a:lnTo>
                <a:lnTo>
                  <a:pt x="154344" y="56008"/>
                </a:lnTo>
                <a:lnTo>
                  <a:pt x="155578" y="57242"/>
                </a:lnTo>
                <a:lnTo>
                  <a:pt x="155845" y="57375"/>
                </a:lnTo>
                <a:lnTo>
                  <a:pt x="157746" y="57375"/>
                </a:lnTo>
                <a:close/>
                <a:moveTo>
                  <a:pt x="153543" y="57809"/>
                </a:moveTo>
                <a:lnTo>
                  <a:pt x="152743" y="58643"/>
                </a:lnTo>
                <a:lnTo>
                  <a:pt x="151442" y="58643"/>
                </a:lnTo>
                <a:lnTo>
                  <a:pt x="150141" y="57375"/>
                </a:lnTo>
                <a:lnTo>
                  <a:pt x="152042" y="57375"/>
                </a:lnTo>
                <a:lnTo>
                  <a:pt x="152309" y="57242"/>
                </a:lnTo>
                <a:lnTo>
                  <a:pt x="153543" y="56008"/>
                </a:lnTo>
                <a:close/>
                <a:moveTo>
                  <a:pt x="148940" y="59510"/>
                </a:moveTo>
                <a:lnTo>
                  <a:pt x="147272" y="61178"/>
                </a:lnTo>
                <a:lnTo>
                  <a:pt x="139500" y="61178"/>
                </a:lnTo>
                <a:lnTo>
                  <a:pt x="143236" y="57475"/>
                </a:lnTo>
                <a:lnTo>
                  <a:pt x="148940" y="57475"/>
                </a:lnTo>
                <a:lnTo>
                  <a:pt x="148940" y="59510"/>
                </a:lnTo>
                <a:close/>
                <a:moveTo>
                  <a:pt x="129860" y="61178"/>
                </a:moveTo>
                <a:lnTo>
                  <a:pt x="128159" y="59510"/>
                </a:lnTo>
                <a:lnTo>
                  <a:pt x="128159" y="57475"/>
                </a:lnTo>
                <a:lnTo>
                  <a:pt x="133896" y="57475"/>
                </a:lnTo>
                <a:lnTo>
                  <a:pt x="137599" y="61178"/>
                </a:lnTo>
                <a:close/>
                <a:moveTo>
                  <a:pt x="125690" y="58643"/>
                </a:moveTo>
                <a:lnTo>
                  <a:pt x="124389" y="58643"/>
                </a:lnTo>
                <a:lnTo>
                  <a:pt x="123555" y="57809"/>
                </a:lnTo>
                <a:lnTo>
                  <a:pt x="123555" y="56008"/>
                </a:lnTo>
                <a:lnTo>
                  <a:pt x="124790" y="57242"/>
                </a:lnTo>
                <a:lnTo>
                  <a:pt x="125056" y="57375"/>
                </a:lnTo>
                <a:lnTo>
                  <a:pt x="126958" y="57375"/>
                </a:lnTo>
                <a:close/>
                <a:moveTo>
                  <a:pt x="122755" y="57809"/>
                </a:moveTo>
                <a:lnTo>
                  <a:pt x="121954" y="58643"/>
                </a:lnTo>
                <a:lnTo>
                  <a:pt x="120653" y="58643"/>
                </a:lnTo>
                <a:lnTo>
                  <a:pt x="119352" y="57375"/>
                </a:lnTo>
                <a:lnTo>
                  <a:pt x="121254" y="57375"/>
                </a:lnTo>
                <a:lnTo>
                  <a:pt x="121521" y="57242"/>
                </a:lnTo>
                <a:lnTo>
                  <a:pt x="122755" y="56008"/>
                </a:lnTo>
                <a:lnTo>
                  <a:pt x="122755" y="57809"/>
                </a:lnTo>
                <a:close/>
                <a:moveTo>
                  <a:pt x="118152" y="59510"/>
                </a:moveTo>
                <a:lnTo>
                  <a:pt x="116450" y="61178"/>
                </a:lnTo>
                <a:lnTo>
                  <a:pt x="108711" y="61178"/>
                </a:lnTo>
                <a:lnTo>
                  <a:pt x="112414" y="57475"/>
                </a:lnTo>
                <a:lnTo>
                  <a:pt x="118152" y="57475"/>
                </a:lnTo>
                <a:lnTo>
                  <a:pt x="118152" y="59510"/>
                </a:lnTo>
                <a:close/>
                <a:moveTo>
                  <a:pt x="99071" y="61178"/>
                </a:moveTo>
                <a:lnTo>
                  <a:pt x="97370" y="59510"/>
                </a:lnTo>
                <a:lnTo>
                  <a:pt x="97370" y="57475"/>
                </a:lnTo>
                <a:lnTo>
                  <a:pt x="103074" y="57475"/>
                </a:lnTo>
                <a:lnTo>
                  <a:pt x="106810" y="61178"/>
                </a:lnTo>
                <a:close/>
                <a:moveTo>
                  <a:pt x="94868" y="58643"/>
                </a:moveTo>
                <a:lnTo>
                  <a:pt x="93567" y="58643"/>
                </a:lnTo>
                <a:lnTo>
                  <a:pt x="92767" y="57809"/>
                </a:lnTo>
                <a:lnTo>
                  <a:pt x="92767" y="56008"/>
                </a:lnTo>
                <a:lnTo>
                  <a:pt x="94001" y="57242"/>
                </a:lnTo>
                <a:lnTo>
                  <a:pt x="94268" y="57375"/>
                </a:lnTo>
                <a:lnTo>
                  <a:pt x="96169" y="57375"/>
                </a:lnTo>
                <a:close/>
                <a:moveTo>
                  <a:pt x="91966" y="57809"/>
                </a:moveTo>
                <a:lnTo>
                  <a:pt x="91166" y="58643"/>
                </a:lnTo>
                <a:lnTo>
                  <a:pt x="89865" y="58643"/>
                </a:lnTo>
                <a:lnTo>
                  <a:pt x="88564" y="57375"/>
                </a:lnTo>
                <a:lnTo>
                  <a:pt x="90465" y="57375"/>
                </a:lnTo>
                <a:lnTo>
                  <a:pt x="90732" y="57242"/>
                </a:lnTo>
                <a:lnTo>
                  <a:pt x="91966" y="56008"/>
                </a:lnTo>
                <a:lnTo>
                  <a:pt x="91966" y="57809"/>
                </a:lnTo>
                <a:close/>
                <a:moveTo>
                  <a:pt x="87363" y="59510"/>
                </a:moveTo>
                <a:lnTo>
                  <a:pt x="85662" y="61178"/>
                </a:lnTo>
                <a:lnTo>
                  <a:pt x="77923" y="61178"/>
                </a:lnTo>
                <a:lnTo>
                  <a:pt x="81625" y="57475"/>
                </a:lnTo>
                <a:lnTo>
                  <a:pt x="87363" y="57475"/>
                </a:lnTo>
                <a:lnTo>
                  <a:pt x="87363" y="59510"/>
                </a:lnTo>
                <a:close/>
                <a:moveTo>
                  <a:pt x="68249" y="61178"/>
                </a:moveTo>
                <a:lnTo>
                  <a:pt x="66581" y="59510"/>
                </a:lnTo>
                <a:lnTo>
                  <a:pt x="66581" y="57475"/>
                </a:lnTo>
                <a:lnTo>
                  <a:pt x="72285" y="57475"/>
                </a:lnTo>
                <a:lnTo>
                  <a:pt x="76021" y="61178"/>
                </a:lnTo>
                <a:close/>
                <a:moveTo>
                  <a:pt x="64080" y="58643"/>
                </a:moveTo>
                <a:lnTo>
                  <a:pt x="62779" y="58643"/>
                </a:lnTo>
                <a:lnTo>
                  <a:pt x="61978" y="57809"/>
                </a:lnTo>
                <a:lnTo>
                  <a:pt x="61978" y="56008"/>
                </a:lnTo>
                <a:lnTo>
                  <a:pt x="63212" y="57242"/>
                </a:lnTo>
                <a:lnTo>
                  <a:pt x="63479" y="57375"/>
                </a:lnTo>
                <a:lnTo>
                  <a:pt x="65381" y="57375"/>
                </a:lnTo>
                <a:close/>
                <a:moveTo>
                  <a:pt x="61178" y="57809"/>
                </a:moveTo>
                <a:lnTo>
                  <a:pt x="60344" y="58643"/>
                </a:lnTo>
                <a:lnTo>
                  <a:pt x="59043" y="58643"/>
                </a:lnTo>
                <a:lnTo>
                  <a:pt x="57775" y="57375"/>
                </a:lnTo>
                <a:lnTo>
                  <a:pt x="59676" y="57375"/>
                </a:lnTo>
                <a:lnTo>
                  <a:pt x="59943" y="57242"/>
                </a:lnTo>
                <a:lnTo>
                  <a:pt x="61178" y="56008"/>
                </a:lnTo>
                <a:close/>
                <a:moveTo>
                  <a:pt x="56574" y="59510"/>
                </a:moveTo>
                <a:lnTo>
                  <a:pt x="54873" y="61178"/>
                </a:lnTo>
                <a:lnTo>
                  <a:pt x="47134" y="61178"/>
                </a:lnTo>
                <a:lnTo>
                  <a:pt x="50837" y="57475"/>
                </a:lnTo>
                <a:lnTo>
                  <a:pt x="56574" y="57475"/>
                </a:lnTo>
                <a:close/>
                <a:moveTo>
                  <a:pt x="54873" y="61979"/>
                </a:moveTo>
                <a:lnTo>
                  <a:pt x="56574" y="63646"/>
                </a:lnTo>
                <a:lnTo>
                  <a:pt x="56574" y="65681"/>
                </a:lnTo>
                <a:lnTo>
                  <a:pt x="50837" y="65681"/>
                </a:lnTo>
                <a:lnTo>
                  <a:pt x="47134" y="61979"/>
                </a:lnTo>
                <a:lnTo>
                  <a:pt x="54873" y="61979"/>
                </a:lnTo>
                <a:close/>
                <a:moveTo>
                  <a:pt x="59043" y="64514"/>
                </a:moveTo>
                <a:lnTo>
                  <a:pt x="60344" y="64514"/>
                </a:lnTo>
                <a:lnTo>
                  <a:pt x="61178" y="65348"/>
                </a:lnTo>
                <a:lnTo>
                  <a:pt x="61178" y="67149"/>
                </a:lnTo>
                <a:lnTo>
                  <a:pt x="59943" y="65915"/>
                </a:lnTo>
                <a:lnTo>
                  <a:pt x="59676" y="65781"/>
                </a:lnTo>
                <a:lnTo>
                  <a:pt x="57775" y="65781"/>
                </a:lnTo>
                <a:close/>
                <a:moveTo>
                  <a:pt x="61978" y="65348"/>
                </a:moveTo>
                <a:lnTo>
                  <a:pt x="62779" y="64514"/>
                </a:lnTo>
                <a:lnTo>
                  <a:pt x="64080" y="64514"/>
                </a:lnTo>
                <a:lnTo>
                  <a:pt x="65381" y="65815"/>
                </a:lnTo>
                <a:lnTo>
                  <a:pt x="63479" y="65815"/>
                </a:lnTo>
                <a:lnTo>
                  <a:pt x="63212" y="65915"/>
                </a:lnTo>
                <a:lnTo>
                  <a:pt x="61978" y="67149"/>
                </a:lnTo>
                <a:close/>
                <a:moveTo>
                  <a:pt x="66581" y="63646"/>
                </a:moveTo>
                <a:lnTo>
                  <a:pt x="68249" y="61979"/>
                </a:lnTo>
                <a:lnTo>
                  <a:pt x="76021" y="61979"/>
                </a:lnTo>
                <a:lnTo>
                  <a:pt x="72285" y="65681"/>
                </a:lnTo>
                <a:lnTo>
                  <a:pt x="66581" y="65681"/>
                </a:lnTo>
                <a:lnTo>
                  <a:pt x="66581" y="63646"/>
                </a:lnTo>
                <a:close/>
                <a:moveTo>
                  <a:pt x="85662" y="61979"/>
                </a:moveTo>
                <a:lnTo>
                  <a:pt x="87363" y="63646"/>
                </a:lnTo>
                <a:lnTo>
                  <a:pt x="87363" y="65681"/>
                </a:lnTo>
                <a:lnTo>
                  <a:pt x="81659" y="65681"/>
                </a:lnTo>
                <a:lnTo>
                  <a:pt x="77923" y="61979"/>
                </a:lnTo>
                <a:lnTo>
                  <a:pt x="85662" y="61979"/>
                </a:lnTo>
                <a:close/>
                <a:moveTo>
                  <a:pt x="89831" y="64514"/>
                </a:moveTo>
                <a:lnTo>
                  <a:pt x="91132" y="64514"/>
                </a:lnTo>
                <a:lnTo>
                  <a:pt x="91966" y="65348"/>
                </a:lnTo>
                <a:lnTo>
                  <a:pt x="91966" y="67149"/>
                </a:lnTo>
                <a:lnTo>
                  <a:pt x="90732" y="65915"/>
                </a:lnTo>
                <a:lnTo>
                  <a:pt x="90465" y="65781"/>
                </a:lnTo>
                <a:lnTo>
                  <a:pt x="88564" y="65781"/>
                </a:lnTo>
                <a:close/>
                <a:moveTo>
                  <a:pt x="92767" y="65348"/>
                </a:moveTo>
                <a:lnTo>
                  <a:pt x="93567" y="64514"/>
                </a:lnTo>
                <a:lnTo>
                  <a:pt x="94868" y="64514"/>
                </a:lnTo>
                <a:lnTo>
                  <a:pt x="96169" y="65815"/>
                </a:lnTo>
                <a:lnTo>
                  <a:pt x="94268" y="65815"/>
                </a:lnTo>
                <a:lnTo>
                  <a:pt x="94001" y="65915"/>
                </a:lnTo>
                <a:lnTo>
                  <a:pt x="92767" y="67149"/>
                </a:lnTo>
                <a:lnTo>
                  <a:pt x="92767" y="65348"/>
                </a:lnTo>
                <a:close/>
                <a:moveTo>
                  <a:pt x="97370" y="63646"/>
                </a:moveTo>
                <a:lnTo>
                  <a:pt x="99071" y="61979"/>
                </a:lnTo>
                <a:lnTo>
                  <a:pt x="106810" y="61979"/>
                </a:lnTo>
                <a:lnTo>
                  <a:pt x="103074" y="65681"/>
                </a:lnTo>
                <a:lnTo>
                  <a:pt x="97370" y="65681"/>
                </a:lnTo>
                <a:lnTo>
                  <a:pt x="97370" y="63646"/>
                </a:lnTo>
                <a:close/>
                <a:moveTo>
                  <a:pt x="116450" y="61979"/>
                </a:moveTo>
                <a:lnTo>
                  <a:pt x="118152" y="63646"/>
                </a:lnTo>
                <a:lnTo>
                  <a:pt x="118152" y="65681"/>
                </a:lnTo>
                <a:lnTo>
                  <a:pt x="112447" y="65681"/>
                </a:lnTo>
                <a:lnTo>
                  <a:pt x="108711" y="61979"/>
                </a:lnTo>
                <a:lnTo>
                  <a:pt x="116450" y="61979"/>
                </a:lnTo>
                <a:close/>
                <a:moveTo>
                  <a:pt x="120653" y="64514"/>
                </a:moveTo>
                <a:lnTo>
                  <a:pt x="121954" y="64514"/>
                </a:lnTo>
                <a:lnTo>
                  <a:pt x="122755" y="65348"/>
                </a:lnTo>
                <a:lnTo>
                  <a:pt x="122755" y="67149"/>
                </a:lnTo>
                <a:lnTo>
                  <a:pt x="121521" y="65915"/>
                </a:lnTo>
                <a:lnTo>
                  <a:pt x="121254" y="65781"/>
                </a:lnTo>
                <a:lnTo>
                  <a:pt x="119352" y="65781"/>
                </a:lnTo>
                <a:close/>
                <a:moveTo>
                  <a:pt x="123555" y="65348"/>
                </a:moveTo>
                <a:lnTo>
                  <a:pt x="124389" y="64514"/>
                </a:lnTo>
                <a:lnTo>
                  <a:pt x="125657" y="64514"/>
                </a:lnTo>
                <a:lnTo>
                  <a:pt x="126958" y="65815"/>
                </a:lnTo>
                <a:lnTo>
                  <a:pt x="125056" y="65815"/>
                </a:lnTo>
                <a:lnTo>
                  <a:pt x="124790" y="65915"/>
                </a:lnTo>
                <a:lnTo>
                  <a:pt x="123555" y="67149"/>
                </a:lnTo>
                <a:lnTo>
                  <a:pt x="123555" y="65348"/>
                </a:lnTo>
                <a:close/>
                <a:moveTo>
                  <a:pt x="128159" y="63646"/>
                </a:moveTo>
                <a:lnTo>
                  <a:pt x="129860" y="61979"/>
                </a:lnTo>
                <a:lnTo>
                  <a:pt x="137599" y="61979"/>
                </a:lnTo>
                <a:lnTo>
                  <a:pt x="133863" y="65681"/>
                </a:lnTo>
                <a:lnTo>
                  <a:pt x="128159" y="65681"/>
                </a:lnTo>
                <a:lnTo>
                  <a:pt x="128159" y="63646"/>
                </a:lnTo>
                <a:close/>
                <a:moveTo>
                  <a:pt x="147272" y="61979"/>
                </a:moveTo>
                <a:lnTo>
                  <a:pt x="148940" y="63646"/>
                </a:lnTo>
                <a:lnTo>
                  <a:pt x="148940" y="65681"/>
                </a:lnTo>
                <a:lnTo>
                  <a:pt x="143236" y="65681"/>
                </a:lnTo>
                <a:lnTo>
                  <a:pt x="139500" y="61979"/>
                </a:lnTo>
                <a:lnTo>
                  <a:pt x="147272" y="61979"/>
                </a:lnTo>
                <a:close/>
                <a:moveTo>
                  <a:pt x="151442" y="64514"/>
                </a:moveTo>
                <a:lnTo>
                  <a:pt x="152743" y="64514"/>
                </a:lnTo>
                <a:lnTo>
                  <a:pt x="153543" y="65348"/>
                </a:lnTo>
                <a:lnTo>
                  <a:pt x="153543" y="67149"/>
                </a:lnTo>
                <a:lnTo>
                  <a:pt x="152309" y="65915"/>
                </a:lnTo>
                <a:lnTo>
                  <a:pt x="152042" y="65781"/>
                </a:lnTo>
                <a:lnTo>
                  <a:pt x="150141" y="65781"/>
                </a:lnTo>
                <a:close/>
                <a:moveTo>
                  <a:pt x="154344" y="65348"/>
                </a:moveTo>
                <a:lnTo>
                  <a:pt x="155178" y="64514"/>
                </a:lnTo>
                <a:lnTo>
                  <a:pt x="156479" y="64514"/>
                </a:lnTo>
                <a:lnTo>
                  <a:pt x="157746" y="65815"/>
                </a:lnTo>
                <a:lnTo>
                  <a:pt x="155845" y="65815"/>
                </a:lnTo>
                <a:lnTo>
                  <a:pt x="155578" y="65915"/>
                </a:lnTo>
                <a:lnTo>
                  <a:pt x="154344" y="67149"/>
                </a:lnTo>
                <a:close/>
                <a:moveTo>
                  <a:pt x="158947" y="63646"/>
                </a:moveTo>
                <a:lnTo>
                  <a:pt x="160649" y="61979"/>
                </a:lnTo>
                <a:lnTo>
                  <a:pt x="168387" y="61979"/>
                </a:lnTo>
                <a:lnTo>
                  <a:pt x="164651" y="65681"/>
                </a:lnTo>
                <a:lnTo>
                  <a:pt x="158947" y="65681"/>
                </a:lnTo>
                <a:lnTo>
                  <a:pt x="158947" y="63646"/>
                </a:lnTo>
                <a:close/>
                <a:moveTo>
                  <a:pt x="178061" y="61979"/>
                </a:moveTo>
                <a:lnTo>
                  <a:pt x="179729" y="63646"/>
                </a:lnTo>
                <a:lnTo>
                  <a:pt x="179729" y="65681"/>
                </a:lnTo>
                <a:lnTo>
                  <a:pt x="174025" y="65681"/>
                </a:lnTo>
                <a:lnTo>
                  <a:pt x="170289" y="61979"/>
                </a:lnTo>
                <a:lnTo>
                  <a:pt x="178061" y="61979"/>
                </a:lnTo>
                <a:close/>
                <a:moveTo>
                  <a:pt x="182231" y="64514"/>
                </a:moveTo>
                <a:lnTo>
                  <a:pt x="183532" y="64514"/>
                </a:lnTo>
                <a:lnTo>
                  <a:pt x="184332" y="65348"/>
                </a:lnTo>
                <a:lnTo>
                  <a:pt x="184332" y="67149"/>
                </a:lnTo>
                <a:lnTo>
                  <a:pt x="183098" y="65915"/>
                </a:lnTo>
                <a:lnTo>
                  <a:pt x="182831" y="65781"/>
                </a:lnTo>
                <a:lnTo>
                  <a:pt x="180930" y="65781"/>
                </a:lnTo>
                <a:close/>
                <a:moveTo>
                  <a:pt x="185133" y="65348"/>
                </a:moveTo>
                <a:lnTo>
                  <a:pt x="185967" y="64514"/>
                </a:lnTo>
                <a:lnTo>
                  <a:pt x="187268" y="64514"/>
                </a:lnTo>
                <a:lnTo>
                  <a:pt x="188535" y="65815"/>
                </a:lnTo>
                <a:lnTo>
                  <a:pt x="186667" y="65815"/>
                </a:lnTo>
                <a:lnTo>
                  <a:pt x="186367" y="65915"/>
                </a:lnTo>
                <a:lnTo>
                  <a:pt x="185133" y="67149"/>
                </a:lnTo>
                <a:close/>
                <a:moveTo>
                  <a:pt x="189736" y="63646"/>
                </a:moveTo>
                <a:lnTo>
                  <a:pt x="191437" y="61979"/>
                </a:lnTo>
                <a:lnTo>
                  <a:pt x="199176" y="61979"/>
                </a:lnTo>
                <a:lnTo>
                  <a:pt x="195473" y="65681"/>
                </a:lnTo>
                <a:lnTo>
                  <a:pt x="189736" y="65681"/>
                </a:lnTo>
                <a:lnTo>
                  <a:pt x="189736" y="63646"/>
                </a:lnTo>
                <a:close/>
                <a:moveTo>
                  <a:pt x="188869" y="56575"/>
                </a:moveTo>
                <a:lnTo>
                  <a:pt x="186801" y="56575"/>
                </a:lnTo>
                <a:lnTo>
                  <a:pt x="185133" y="54874"/>
                </a:lnTo>
                <a:lnTo>
                  <a:pt x="185133" y="47135"/>
                </a:lnTo>
                <a:lnTo>
                  <a:pt x="188869" y="50871"/>
                </a:lnTo>
                <a:lnTo>
                  <a:pt x="188869" y="56575"/>
                </a:lnTo>
                <a:close/>
                <a:moveTo>
                  <a:pt x="184332" y="54874"/>
                </a:moveTo>
                <a:lnTo>
                  <a:pt x="182664" y="56575"/>
                </a:lnTo>
                <a:lnTo>
                  <a:pt x="180629" y="56575"/>
                </a:lnTo>
                <a:lnTo>
                  <a:pt x="180629" y="50871"/>
                </a:lnTo>
                <a:lnTo>
                  <a:pt x="184332" y="47135"/>
                </a:lnTo>
                <a:lnTo>
                  <a:pt x="184332" y="54874"/>
                </a:lnTo>
                <a:close/>
                <a:moveTo>
                  <a:pt x="171723" y="51905"/>
                </a:moveTo>
                <a:lnTo>
                  <a:pt x="169755" y="53873"/>
                </a:lnTo>
                <a:lnTo>
                  <a:pt x="169755" y="52005"/>
                </a:lnTo>
                <a:lnTo>
                  <a:pt x="171156" y="50570"/>
                </a:lnTo>
                <a:lnTo>
                  <a:pt x="173157" y="50570"/>
                </a:lnTo>
                <a:lnTo>
                  <a:pt x="174492" y="51905"/>
                </a:lnTo>
                <a:close/>
                <a:moveTo>
                  <a:pt x="172957" y="47835"/>
                </a:moveTo>
                <a:lnTo>
                  <a:pt x="172957" y="49203"/>
                </a:lnTo>
                <a:lnTo>
                  <a:pt x="170289" y="46568"/>
                </a:lnTo>
                <a:lnTo>
                  <a:pt x="174025" y="46568"/>
                </a:lnTo>
                <a:lnTo>
                  <a:pt x="173057" y="47568"/>
                </a:lnTo>
                <a:close/>
                <a:moveTo>
                  <a:pt x="170289" y="45800"/>
                </a:moveTo>
                <a:lnTo>
                  <a:pt x="172957" y="43132"/>
                </a:lnTo>
                <a:lnTo>
                  <a:pt x="172957" y="44700"/>
                </a:lnTo>
                <a:lnTo>
                  <a:pt x="174025" y="45800"/>
                </a:lnTo>
                <a:lnTo>
                  <a:pt x="170289" y="45800"/>
                </a:lnTo>
                <a:close/>
                <a:moveTo>
                  <a:pt x="169755" y="45233"/>
                </a:moveTo>
                <a:lnTo>
                  <a:pt x="169755" y="41497"/>
                </a:lnTo>
                <a:lnTo>
                  <a:pt x="170722" y="42465"/>
                </a:lnTo>
                <a:lnTo>
                  <a:pt x="170989" y="42598"/>
                </a:lnTo>
                <a:lnTo>
                  <a:pt x="172390" y="42598"/>
                </a:lnTo>
                <a:close/>
                <a:moveTo>
                  <a:pt x="168954" y="45233"/>
                </a:moveTo>
                <a:lnTo>
                  <a:pt x="166319" y="42598"/>
                </a:lnTo>
                <a:lnTo>
                  <a:pt x="167687" y="42598"/>
                </a:lnTo>
                <a:lnTo>
                  <a:pt x="167854" y="42598"/>
                </a:lnTo>
                <a:lnTo>
                  <a:pt x="168954" y="41497"/>
                </a:lnTo>
                <a:close/>
                <a:moveTo>
                  <a:pt x="168954" y="47135"/>
                </a:moveTo>
                <a:lnTo>
                  <a:pt x="168954" y="50871"/>
                </a:lnTo>
                <a:lnTo>
                  <a:pt x="167854" y="49770"/>
                </a:lnTo>
                <a:lnTo>
                  <a:pt x="166319" y="49770"/>
                </a:lnTo>
                <a:close/>
                <a:moveTo>
                  <a:pt x="158047" y="56575"/>
                </a:moveTo>
                <a:lnTo>
                  <a:pt x="156012" y="56575"/>
                </a:lnTo>
                <a:lnTo>
                  <a:pt x="154344" y="54874"/>
                </a:lnTo>
                <a:lnTo>
                  <a:pt x="154344" y="47135"/>
                </a:lnTo>
                <a:lnTo>
                  <a:pt x="158047" y="50871"/>
                </a:lnTo>
                <a:lnTo>
                  <a:pt x="158047" y="56575"/>
                </a:lnTo>
                <a:close/>
                <a:moveTo>
                  <a:pt x="153543" y="54874"/>
                </a:moveTo>
                <a:lnTo>
                  <a:pt x="151876" y="56575"/>
                </a:lnTo>
                <a:lnTo>
                  <a:pt x="149841" y="56575"/>
                </a:lnTo>
                <a:lnTo>
                  <a:pt x="149841" y="50871"/>
                </a:lnTo>
                <a:lnTo>
                  <a:pt x="153543" y="47135"/>
                </a:lnTo>
                <a:lnTo>
                  <a:pt x="153543" y="54874"/>
                </a:lnTo>
                <a:close/>
                <a:moveTo>
                  <a:pt x="140901" y="51905"/>
                </a:moveTo>
                <a:lnTo>
                  <a:pt x="138933" y="53873"/>
                </a:lnTo>
                <a:lnTo>
                  <a:pt x="138933" y="52005"/>
                </a:lnTo>
                <a:lnTo>
                  <a:pt x="140367" y="50570"/>
                </a:lnTo>
                <a:lnTo>
                  <a:pt x="142369" y="50570"/>
                </a:lnTo>
                <a:lnTo>
                  <a:pt x="143703" y="51905"/>
                </a:lnTo>
                <a:close/>
                <a:moveTo>
                  <a:pt x="142135" y="47835"/>
                </a:moveTo>
                <a:lnTo>
                  <a:pt x="142135" y="49203"/>
                </a:lnTo>
                <a:lnTo>
                  <a:pt x="139500" y="46568"/>
                </a:lnTo>
                <a:lnTo>
                  <a:pt x="143236" y="46568"/>
                </a:lnTo>
                <a:lnTo>
                  <a:pt x="142269" y="47568"/>
                </a:lnTo>
                <a:close/>
                <a:moveTo>
                  <a:pt x="139500" y="45800"/>
                </a:moveTo>
                <a:lnTo>
                  <a:pt x="142135" y="43132"/>
                </a:lnTo>
                <a:lnTo>
                  <a:pt x="142135" y="44700"/>
                </a:lnTo>
                <a:lnTo>
                  <a:pt x="143236" y="45800"/>
                </a:lnTo>
                <a:lnTo>
                  <a:pt x="139500" y="45800"/>
                </a:lnTo>
                <a:close/>
                <a:moveTo>
                  <a:pt x="138933" y="45233"/>
                </a:moveTo>
                <a:lnTo>
                  <a:pt x="138933" y="41497"/>
                </a:lnTo>
                <a:lnTo>
                  <a:pt x="140034" y="42598"/>
                </a:lnTo>
                <a:lnTo>
                  <a:pt x="140201" y="42598"/>
                </a:lnTo>
                <a:lnTo>
                  <a:pt x="141602" y="42598"/>
                </a:lnTo>
                <a:close/>
                <a:moveTo>
                  <a:pt x="138166" y="45233"/>
                </a:moveTo>
                <a:lnTo>
                  <a:pt x="135531" y="42598"/>
                </a:lnTo>
                <a:lnTo>
                  <a:pt x="136898" y="42598"/>
                </a:lnTo>
                <a:lnTo>
                  <a:pt x="137165" y="42465"/>
                </a:lnTo>
                <a:lnTo>
                  <a:pt x="138166" y="41497"/>
                </a:lnTo>
                <a:lnTo>
                  <a:pt x="138166" y="45233"/>
                </a:lnTo>
                <a:close/>
                <a:moveTo>
                  <a:pt x="138166" y="47135"/>
                </a:moveTo>
                <a:lnTo>
                  <a:pt x="138166" y="50871"/>
                </a:lnTo>
                <a:lnTo>
                  <a:pt x="137165" y="49903"/>
                </a:lnTo>
                <a:lnTo>
                  <a:pt x="136898" y="49770"/>
                </a:lnTo>
                <a:lnTo>
                  <a:pt x="135531" y="49770"/>
                </a:lnTo>
                <a:close/>
                <a:moveTo>
                  <a:pt x="127258" y="56575"/>
                </a:moveTo>
                <a:lnTo>
                  <a:pt x="125223" y="56575"/>
                </a:lnTo>
                <a:lnTo>
                  <a:pt x="123555" y="54874"/>
                </a:lnTo>
                <a:lnTo>
                  <a:pt x="123555" y="47135"/>
                </a:lnTo>
                <a:lnTo>
                  <a:pt x="127258" y="50871"/>
                </a:lnTo>
                <a:close/>
                <a:moveTo>
                  <a:pt x="122755" y="54874"/>
                </a:moveTo>
                <a:lnTo>
                  <a:pt x="121087" y="56575"/>
                </a:lnTo>
                <a:lnTo>
                  <a:pt x="119052" y="56575"/>
                </a:lnTo>
                <a:lnTo>
                  <a:pt x="119052" y="50871"/>
                </a:lnTo>
                <a:lnTo>
                  <a:pt x="122755" y="47135"/>
                </a:lnTo>
                <a:close/>
                <a:moveTo>
                  <a:pt x="110112" y="51905"/>
                </a:moveTo>
                <a:lnTo>
                  <a:pt x="108144" y="53873"/>
                </a:lnTo>
                <a:lnTo>
                  <a:pt x="108144" y="52005"/>
                </a:lnTo>
                <a:lnTo>
                  <a:pt x="109579" y="50570"/>
                </a:lnTo>
                <a:lnTo>
                  <a:pt x="111580" y="50570"/>
                </a:lnTo>
                <a:lnTo>
                  <a:pt x="112914" y="51905"/>
                </a:lnTo>
                <a:close/>
                <a:moveTo>
                  <a:pt x="111347" y="47835"/>
                </a:moveTo>
                <a:lnTo>
                  <a:pt x="111347" y="49203"/>
                </a:lnTo>
                <a:lnTo>
                  <a:pt x="108711" y="46568"/>
                </a:lnTo>
                <a:lnTo>
                  <a:pt x="112447" y="46568"/>
                </a:lnTo>
                <a:lnTo>
                  <a:pt x="111480" y="47568"/>
                </a:lnTo>
                <a:close/>
                <a:moveTo>
                  <a:pt x="108711" y="45800"/>
                </a:moveTo>
                <a:lnTo>
                  <a:pt x="111347" y="43132"/>
                </a:lnTo>
                <a:lnTo>
                  <a:pt x="111347" y="44700"/>
                </a:lnTo>
                <a:lnTo>
                  <a:pt x="112447" y="45800"/>
                </a:lnTo>
                <a:lnTo>
                  <a:pt x="108711" y="45800"/>
                </a:lnTo>
                <a:close/>
                <a:moveTo>
                  <a:pt x="108144" y="45233"/>
                </a:moveTo>
                <a:lnTo>
                  <a:pt x="108144" y="41497"/>
                </a:lnTo>
                <a:lnTo>
                  <a:pt x="109145" y="42465"/>
                </a:lnTo>
                <a:lnTo>
                  <a:pt x="109412" y="42598"/>
                </a:lnTo>
                <a:lnTo>
                  <a:pt x="110813" y="42598"/>
                </a:lnTo>
                <a:close/>
                <a:moveTo>
                  <a:pt x="107377" y="45233"/>
                </a:moveTo>
                <a:lnTo>
                  <a:pt x="104709" y="42598"/>
                </a:lnTo>
                <a:lnTo>
                  <a:pt x="106110" y="42598"/>
                </a:lnTo>
                <a:lnTo>
                  <a:pt x="106276" y="42598"/>
                </a:lnTo>
                <a:lnTo>
                  <a:pt x="107377" y="41497"/>
                </a:lnTo>
                <a:lnTo>
                  <a:pt x="107377" y="45233"/>
                </a:lnTo>
                <a:close/>
                <a:moveTo>
                  <a:pt x="107377" y="47135"/>
                </a:moveTo>
                <a:lnTo>
                  <a:pt x="107377" y="50871"/>
                </a:lnTo>
                <a:lnTo>
                  <a:pt x="106276" y="49770"/>
                </a:lnTo>
                <a:lnTo>
                  <a:pt x="104709" y="49770"/>
                </a:lnTo>
                <a:close/>
                <a:moveTo>
                  <a:pt x="96469" y="56575"/>
                </a:moveTo>
                <a:lnTo>
                  <a:pt x="94435" y="56575"/>
                </a:lnTo>
                <a:lnTo>
                  <a:pt x="92767" y="54874"/>
                </a:lnTo>
                <a:lnTo>
                  <a:pt x="92767" y="47135"/>
                </a:lnTo>
                <a:lnTo>
                  <a:pt x="96469" y="50871"/>
                </a:lnTo>
                <a:close/>
                <a:moveTo>
                  <a:pt x="91966" y="54874"/>
                </a:moveTo>
                <a:lnTo>
                  <a:pt x="90298" y="56575"/>
                </a:lnTo>
                <a:lnTo>
                  <a:pt x="88264" y="56575"/>
                </a:lnTo>
                <a:lnTo>
                  <a:pt x="88264" y="50871"/>
                </a:lnTo>
                <a:lnTo>
                  <a:pt x="91966" y="47135"/>
                </a:lnTo>
                <a:close/>
                <a:moveTo>
                  <a:pt x="79324" y="51905"/>
                </a:moveTo>
                <a:lnTo>
                  <a:pt x="77356" y="53873"/>
                </a:lnTo>
                <a:lnTo>
                  <a:pt x="77356" y="52005"/>
                </a:lnTo>
                <a:lnTo>
                  <a:pt x="78790" y="50570"/>
                </a:lnTo>
                <a:lnTo>
                  <a:pt x="80792" y="50570"/>
                </a:lnTo>
                <a:lnTo>
                  <a:pt x="82126" y="51905"/>
                </a:lnTo>
                <a:close/>
                <a:moveTo>
                  <a:pt x="80558" y="47835"/>
                </a:moveTo>
                <a:lnTo>
                  <a:pt x="80558" y="49203"/>
                </a:lnTo>
                <a:lnTo>
                  <a:pt x="77923" y="46568"/>
                </a:lnTo>
                <a:lnTo>
                  <a:pt x="81659" y="46568"/>
                </a:lnTo>
                <a:lnTo>
                  <a:pt x="80691" y="47568"/>
                </a:lnTo>
                <a:close/>
                <a:moveTo>
                  <a:pt x="77923" y="45800"/>
                </a:moveTo>
                <a:lnTo>
                  <a:pt x="80558" y="43132"/>
                </a:lnTo>
                <a:lnTo>
                  <a:pt x="80558" y="44700"/>
                </a:lnTo>
                <a:lnTo>
                  <a:pt x="81659" y="45800"/>
                </a:lnTo>
                <a:lnTo>
                  <a:pt x="77923" y="45800"/>
                </a:lnTo>
                <a:close/>
                <a:moveTo>
                  <a:pt x="77356" y="45233"/>
                </a:moveTo>
                <a:lnTo>
                  <a:pt x="77356" y="41497"/>
                </a:lnTo>
                <a:lnTo>
                  <a:pt x="78457" y="42598"/>
                </a:lnTo>
                <a:lnTo>
                  <a:pt x="78623" y="42598"/>
                </a:lnTo>
                <a:lnTo>
                  <a:pt x="79991" y="42598"/>
                </a:lnTo>
                <a:close/>
                <a:moveTo>
                  <a:pt x="76589" y="45233"/>
                </a:moveTo>
                <a:lnTo>
                  <a:pt x="73920" y="42598"/>
                </a:lnTo>
                <a:lnTo>
                  <a:pt x="75321" y="42598"/>
                </a:lnTo>
                <a:lnTo>
                  <a:pt x="75588" y="42465"/>
                </a:lnTo>
                <a:lnTo>
                  <a:pt x="76555" y="41497"/>
                </a:lnTo>
                <a:lnTo>
                  <a:pt x="76555" y="45233"/>
                </a:lnTo>
                <a:close/>
                <a:moveTo>
                  <a:pt x="76589" y="47135"/>
                </a:moveTo>
                <a:lnTo>
                  <a:pt x="76589" y="50871"/>
                </a:lnTo>
                <a:lnTo>
                  <a:pt x="75588" y="49903"/>
                </a:lnTo>
                <a:lnTo>
                  <a:pt x="75321" y="49770"/>
                </a:lnTo>
                <a:lnTo>
                  <a:pt x="73920" y="49770"/>
                </a:lnTo>
                <a:close/>
                <a:moveTo>
                  <a:pt x="65681" y="56575"/>
                </a:moveTo>
                <a:lnTo>
                  <a:pt x="63646" y="56575"/>
                </a:lnTo>
                <a:lnTo>
                  <a:pt x="61978" y="54874"/>
                </a:lnTo>
                <a:lnTo>
                  <a:pt x="61978" y="47135"/>
                </a:lnTo>
                <a:lnTo>
                  <a:pt x="65681" y="50871"/>
                </a:lnTo>
                <a:close/>
                <a:moveTo>
                  <a:pt x="61178" y="54874"/>
                </a:moveTo>
                <a:lnTo>
                  <a:pt x="59510" y="56575"/>
                </a:lnTo>
                <a:lnTo>
                  <a:pt x="57475" y="56575"/>
                </a:lnTo>
                <a:lnTo>
                  <a:pt x="57475" y="50871"/>
                </a:lnTo>
                <a:lnTo>
                  <a:pt x="61178" y="47135"/>
                </a:lnTo>
                <a:close/>
                <a:moveTo>
                  <a:pt x="48535" y="51905"/>
                </a:moveTo>
                <a:lnTo>
                  <a:pt x="46567" y="53873"/>
                </a:lnTo>
                <a:lnTo>
                  <a:pt x="46567" y="52005"/>
                </a:lnTo>
                <a:lnTo>
                  <a:pt x="48001" y="50570"/>
                </a:lnTo>
                <a:lnTo>
                  <a:pt x="50003" y="50570"/>
                </a:lnTo>
                <a:lnTo>
                  <a:pt x="51337" y="51905"/>
                </a:lnTo>
                <a:close/>
                <a:moveTo>
                  <a:pt x="46567" y="47135"/>
                </a:moveTo>
                <a:lnTo>
                  <a:pt x="49202" y="49770"/>
                </a:lnTo>
                <a:lnTo>
                  <a:pt x="47835" y="49770"/>
                </a:lnTo>
                <a:lnTo>
                  <a:pt x="47568" y="49903"/>
                </a:lnTo>
                <a:lnTo>
                  <a:pt x="46567" y="50871"/>
                </a:lnTo>
                <a:lnTo>
                  <a:pt x="46567" y="47135"/>
                </a:lnTo>
                <a:close/>
                <a:moveTo>
                  <a:pt x="49769" y="47835"/>
                </a:moveTo>
                <a:lnTo>
                  <a:pt x="49769" y="49203"/>
                </a:lnTo>
                <a:lnTo>
                  <a:pt x="47134" y="46568"/>
                </a:lnTo>
                <a:lnTo>
                  <a:pt x="50870" y="46568"/>
                </a:lnTo>
                <a:lnTo>
                  <a:pt x="49903" y="47568"/>
                </a:lnTo>
                <a:close/>
                <a:moveTo>
                  <a:pt x="47134" y="45800"/>
                </a:moveTo>
                <a:lnTo>
                  <a:pt x="49769" y="43132"/>
                </a:lnTo>
                <a:lnTo>
                  <a:pt x="49769" y="44700"/>
                </a:lnTo>
                <a:lnTo>
                  <a:pt x="50870" y="45800"/>
                </a:lnTo>
                <a:lnTo>
                  <a:pt x="47134" y="45800"/>
                </a:lnTo>
                <a:close/>
                <a:moveTo>
                  <a:pt x="46567" y="45233"/>
                </a:moveTo>
                <a:lnTo>
                  <a:pt x="46567" y="41497"/>
                </a:lnTo>
                <a:lnTo>
                  <a:pt x="47534" y="42465"/>
                </a:lnTo>
                <a:lnTo>
                  <a:pt x="47835" y="42598"/>
                </a:lnTo>
                <a:lnTo>
                  <a:pt x="49202" y="42598"/>
                </a:lnTo>
                <a:close/>
                <a:moveTo>
                  <a:pt x="45767" y="45233"/>
                </a:moveTo>
                <a:lnTo>
                  <a:pt x="43131" y="42598"/>
                </a:lnTo>
                <a:lnTo>
                  <a:pt x="44532" y="42598"/>
                </a:lnTo>
                <a:lnTo>
                  <a:pt x="44699" y="42598"/>
                </a:lnTo>
                <a:lnTo>
                  <a:pt x="45767" y="41497"/>
                </a:lnTo>
                <a:close/>
                <a:moveTo>
                  <a:pt x="45767" y="47135"/>
                </a:moveTo>
                <a:lnTo>
                  <a:pt x="45767" y="50871"/>
                </a:lnTo>
                <a:lnTo>
                  <a:pt x="44699" y="49770"/>
                </a:lnTo>
                <a:lnTo>
                  <a:pt x="43131" y="49770"/>
                </a:lnTo>
                <a:close/>
                <a:moveTo>
                  <a:pt x="45767" y="76022"/>
                </a:moveTo>
                <a:lnTo>
                  <a:pt x="43131" y="73387"/>
                </a:lnTo>
                <a:lnTo>
                  <a:pt x="44699" y="73387"/>
                </a:lnTo>
                <a:lnTo>
                  <a:pt x="45767" y="72286"/>
                </a:lnTo>
                <a:close/>
                <a:moveTo>
                  <a:pt x="43798" y="71285"/>
                </a:moveTo>
                <a:lnTo>
                  <a:pt x="45767" y="69317"/>
                </a:lnTo>
                <a:lnTo>
                  <a:pt x="45767" y="71152"/>
                </a:lnTo>
                <a:lnTo>
                  <a:pt x="44366" y="72586"/>
                </a:lnTo>
                <a:lnTo>
                  <a:pt x="42364" y="72586"/>
                </a:lnTo>
                <a:lnTo>
                  <a:pt x="41030" y="71285"/>
                </a:lnTo>
                <a:close/>
                <a:moveTo>
                  <a:pt x="42564" y="75321"/>
                </a:moveTo>
                <a:lnTo>
                  <a:pt x="42564" y="73954"/>
                </a:lnTo>
                <a:lnTo>
                  <a:pt x="45233" y="76589"/>
                </a:lnTo>
                <a:lnTo>
                  <a:pt x="41497" y="76589"/>
                </a:lnTo>
                <a:lnTo>
                  <a:pt x="42464" y="75588"/>
                </a:lnTo>
                <a:close/>
                <a:moveTo>
                  <a:pt x="45233" y="77356"/>
                </a:moveTo>
                <a:lnTo>
                  <a:pt x="42564" y="80025"/>
                </a:lnTo>
                <a:lnTo>
                  <a:pt x="42564" y="78457"/>
                </a:lnTo>
                <a:lnTo>
                  <a:pt x="41497" y="77356"/>
                </a:lnTo>
                <a:close/>
                <a:moveTo>
                  <a:pt x="45767" y="77923"/>
                </a:moveTo>
                <a:lnTo>
                  <a:pt x="45767" y="81659"/>
                </a:lnTo>
                <a:lnTo>
                  <a:pt x="44699" y="80559"/>
                </a:lnTo>
                <a:lnTo>
                  <a:pt x="44532" y="80559"/>
                </a:lnTo>
                <a:lnTo>
                  <a:pt x="43131" y="80559"/>
                </a:lnTo>
                <a:close/>
                <a:moveTo>
                  <a:pt x="46567" y="77923"/>
                </a:moveTo>
                <a:lnTo>
                  <a:pt x="49202" y="80559"/>
                </a:lnTo>
                <a:lnTo>
                  <a:pt x="47835" y="80559"/>
                </a:lnTo>
                <a:lnTo>
                  <a:pt x="47568" y="80692"/>
                </a:lnTo>
                <a:lnTo>
                  <a:pt x="46567" y="81659"/>
                </a:lnTo>
                <a:lnTo>
                  <a:pt x="46567" y="77923"/>
                </a:lnTo>
                <a:close/>
                <a:moveTo>
                  <a:pt x="46567" y="76022"/>
                </a:moveTo>
                <a:lnTo>
                  <a:pt x="46567" y="72286"/>
                </a:lnTo>
                <a:lnTo>
                  <a:pt x="47534" y="73253"/>
                </a:lnTo>
                <a:lnTo>
                  <a:pt x="47835" y="73387"/>
                </a:lnTo>
                <a:lnTo>
                  <a:pt x="49202" y="73387"/>
                </a:lnTo>
                <a:close/>
                <a:moveTo>
                  <a:pt x="57475" y="66582"/>
                </a:moveTo>
                <a:lnTo>
                  <a:pt x="59510" y="66582"/>
                </a:lnTo>
                <a:lnTo>
                  <a:pt x="61178" y="68283"/>
                </a:lnTo>
                <a:lnTo>
                  <a:pt x="61178" y="76022"/>
                </a:lnTo>
                <a:lnTo>
                  <a:pt x="57475" y="72286"/>
                </a:lnTo>
                <a:close/>
                <a:moveTo>
                  <a:pt x="61978" y="68283"/>
                </a:moveTo>
                <a:lnTo>
                  <a:pt x="63646" y="66582"/>
                </a:lnTo>
                <a:lnTo>
                  <a:pt x="65681" y="66582"/>
                </a:lnTo>
                <a:lnTo>
                  <a:pt x="65681" y="72286"/>
                </a:lnTo>
                <a:lnTo>
                  <a:pt x="61978" y="76022"/>
                </a:lnTo>
                <a:close/>
                <a:moveTo>
                  <a:pt x="74620" y="71285"/>
                </a:moveTo>
                <a:lnTo>
                  <a:pt x="76589" y="69317"/>
                </a:lnTo>
                <a:lnTo>
                  <a:pt x="76589" y="71152"/>
                </a:lnTo>
                <a:lnTo>
                  <a:pt x="75154" y="72586"/>
                </a:lnTo>
                <a:lnTo>
                  <a:pt x="73153" y="72586"/>
                </a:lnTo>
                <a:lnTo>
                  <a:pt x="71818" y="71285"/>
                </a:lnTo>
                <a:close/>
                <a:moveTo>
                  <a:pt x="73386" y="75321"/>
                </a:moveTo>
                <a:lnTo>
                  <a:pt x="73386" y="73954"/>
                </a:lnTo>
                <a:lnTo>
                  <a:pt x="76021" y="76589"/>
                </a:lnTo>
                <a:lnTo>
                  <a:pt x="72285" y="76589"/>
                </a:lnTo>
                <a:lnTo>
                  <a:pt x="73253" y="75588"/>
                </a:lnTo>
                <a:close/>
                <a:moveTo>
                  <a:pt x="76021" y="77356"/>
                </a:moveTo>
                <a:lnTo>
                  <a:pt x="73386" y="80025"/>
                </a:lnTo>
                <a:lnTo>
                  <a:pt x="73386" y="78457"/>
                </a:lnTo>
                <a:lnTo>
                  <a:pt x="72285" y="77356"/>
                </a:lnTo>
                <a:close/>
                <a:moveTo>
                  <a:pt x="76589" y="77923"/>
                </a:moveTo>
                <a:lnTo>
                  <a:pt x="76589" y="81659"/>
                </a:lnTo>
                <a:lnTo>
                  <a:pt x="75588" y="80692"/>
                </a:lnTo>
                <a:lnTo>
                  <a:pt x="75321" y="80559"/>
                </a:lnTo>
                <a:lnTo>
                  <a:pt x="73920" y="80559"/>
                </a:lnTo>
                <a:close/>
                <a:moveTo>
                  <a:pt x="77356" y="77923"/>
                </a:moveTo>
                <a:lnTo>
                  <a:pt x="80024" y="80559"/>
                </a:lnTo>
                <a:lnTo>
                  <a:pt x="78623" y="80559"/>
                </a:lnTo>
                <a:lnTo>
                  <a:pt x="78457" y="80559"/>
                </a:lnTo>
                <a:lnTo>
                  <a:pt x="77356" y="81659"/>
                </a:lnTo>
                <a:lnTo>
                  <a:pt x="77356" y="77923"/>
                </a:lnTo>
                <a:close/>
                <a:moveTo>
                  <a:pt x="77356" y="76022"/>
                </a:moveTo>
                <a:lnTo>
                  <a:pt x="77356" y="72286"/>
                </a:lnTo>
                <a:lnTo>
                  <a:pt x="78457" y="73387"/>
                </a:lnTo>
                <a:lnTo>
                  <a:pt x="80024" y="73387"/>
                </a:lnTo>
                <a:close/>
                <a:moveTo>
                  <a:pt x="88264" y="66582"/>
                </a:moveTo>
                <a:lnTo>
                  <a:pt x="90298" y="66582"/>
                </a:lnTo>
                <a:lnTo>
                  <a:pt x="91966" y="68283"/>
                </a:lnTo>
                <a:lnTo>
                  <a:pt x="91966" y="76022"/>
                </a:lnTo>
                <a:lnTo>
                  <a:pt x="88264" y="72286"/>
                </a:lnTo>
                <a:close/>
                <a:moveTo>
                  <a:pt x="92767" y="68283"/>
                </a:moveTo>
                <a:lnTo>
                  <a:pt x="94435" y="66582"/>
                </a:lnTo>
                <a:lnTo>
                  <a:pt x="96469" y="66582"/>
                </a:lnTo>
                <a:lnTo>
                  <a:pt x="96469" y="72286"/>
                </a:lnTo>
                <a:lnTo>
                  <a:pt x="92767" y="76022"/>
                </a:lnTo>
                <a:close/>
                <a:moveTo>
                  <a:pt x="105409" y="71285"/>
                </a:moveTo>
                <a:lnTo>
                  <a:pt x="107377" y="69317"/>
                </a:lnTo>
                <a:lnTo>
                  <a:pt x="107377" y="71152"/>
                </a:lnTo>
                <a:lnTo>
                  <a:pt x="105943" y="72586"/>
                </a:lnTo>
                <a:lnTo>
                  <a:pt x="103941" y="72586"/>
                </a:lnTo>
                <a:lnTo>
                  <a:pt x="102607" y="71285"/>
                </a:lnTo>
                <a:close/>
                <a:moveTo>
                  <a:pt x="104175" y="75321"/>
                </a:moveTo>
                <a:lnTo>
                  <a:pt x="104175" y="73954"/>
                </a:lnTo>
                <a:lnTo>
                  <a:pt x="106810" y="76589"/>
                </a:lnTo>
                <a:lnTo>
                  <a:pt x="103074" y="76589"/>
                </a:lnTo>
                <a:lnTo>
                  <a:pt x="104041" y="75588"/>
                </a:lnTo>
                <a:close/>
                <a:moveTo>
                  <a:pt x="106810" y="77356"/>
                </a:moveTo>
                <a:lnTo>
                  <a:pt x="104175" y="80025"/>
                </a:lnTo>
                <a:lnTo>
                  <a:pt x="104175" y="78457"/>
                </a:lnTo>
                <a:lnTo>
                  <a:pt x="103074" y="77356"/>
                </a:lnTo>
                <a:close/>
                <a:moveTo>
                  <a:pt x="107377" y="77923"/>
                </a:moveTo>
                <a:lnTo>
                  <a:pt x="107377" y="81659"/>
                </a:lnTo>
                <a:lnTo>
                  <a:pt x="106276" y="80559"/>
                </a:lnTo>
                <a:lnTo>
                  <a:pt x="106110" y="80559"/>
                </a:lnTo>
                <a:lnTo>
                  <a:pt x="104709" y="80559"/>
                </a:lnTo>
                <a:close/>
                <a:moveTo>
                  <a:pt x="108144" y="77923"/>
                </a:moveTo>
                <a:lnTo>
                  <a:pt x="110813" y="80559"/>
                </a:lnTo>
                <a:lnTo>
                  <a:pt x="109412" y="80559"/>
                </a:lnTo>
                <a:lnTo>
                  <a:pt x="109145" y="80692"/>
                </a:lnTo>
                <a:lnTo>
                  <a:pt x="108144" y="81659"/>
                </a:lnTo>
                <a:lnTo>
                  <a:pt x="108144" y="77923"/>
                </a:lnTo>
                <a:close/>
                <a:moveTo>
                  <a:pt x="108144" y="76022"/>
                </a:moveTo>
                <a:lnTo>
                  <a:pt x="108144" y="72286"/>
                </a:lnTo>
                <a:lnTo>
                  <a:pt x="109145" y="73253"/>
                </a:lnTo>
                <a:lnTo>
                  <a:pt x="109412" y="73387"/>
                </a:lnTo>
                <a:lnTo>
                  <a:pt x="110813" y="73387"/>
                </a:lnTo>
                <a:close/>
                <a:moveTo>
                  <a:pt x="119052" y="66582"/>
                </a:moveTo>
                <a:lnTo>
                  <a:pt x="121087" y="66582"/>
                </a:lnTo>
                <a:lnTo>
                  <a:pt x="122755" y="68283"/>
                </a:lnTo>
                <a:lnTo>
                  <a:pt x="122755" y="76022"/>
                </a:lnTo>
                <a:lnTo>
                  <a:pt x="119052" y="72286"/>
                </a:lnTo>
                <a:close/>
                <a:moveTo>
                  <a:pt x="123555" y="68283"/>
                </a:moveTo>
                <a:lnTo>
                  <a:pt x="125223" y="66582"/>
                </a:lnTo>
                <a:lnTo>
                  <a:pt x="127258" y="66582"/>
                </a:lnTo>
                <a:lnTo>
                  <a:pt x="127258" y="72286"/>
                </a:lnTo>
                <a:lnTo>
                  <a:pt x="123555" y="76022"/>
                </a:lnTo>
                <a:lnTo>
                  <a:pt x="123555" y="68283"/>
                </a:lnTo>
                <a:close/>
                <a:moveTo>
                  <a:pt x="136198" y="71285"/>
                </a:moveTo>
                <a:lnTo>
                  <a:pt x="138166" y="69317"/>
                </a:lnTo>
                <a:lnTo>
                  <a:pt x="138166" y="71152"/>
                </a:lnTo>
                <a:lnTo>
                  <a:pt x="136731" y="72586"/>
                </a:lnTo>
                <a:lnTo>
                  <a:pt x="134730" y="72586"/>
                </a:lnTo>
                <a:lnTo>
                  <a:pt x="133396" y="71285"/>
                </a:lnTo>
                <a:close/>
                <a:moveTo>
                  <a:pt x="134964" y="75321"/>
                </a:moveTo>
                <a:lnTo>
                  <a:pt x="134964" y="73954"/>
                </a:lnTo>
                <a:lnTo>
                  <a:pt x="137599" y="76589"/>
                </a:lnTo>
                <a:lnTo>
                  <a:pt x="133863" y="76589"/>
                </a:lnTo>
                <a:lnTo>
                  <a:pt x="134830" y="75588"/>
                </a:lnTo>
                <a:close/>
                <a:moveTo>
                  <a:pt x="137599" y="77356"/>
                </a:moveTo>
                <a:lnTo>
                  <a:pt x="134964" y="80025"/>
                </a:lnTo>
                <a:lnTo>
                  <a:pt x="134964" y="78457"/>
                </a:lnTo>
                <a:lnTo>
                  <a:pt x="133863" y="77356"/>
                </a:lnTo>
                <a:close/>
                <a:moveTo>
                  <a:pt x="138166" y="77923"/>
                </a:moveTo>
                <a:lnTo>
                  <a:pt x="138166" y="81659"/>
                </a:lnTo>
                <a:lnTo>
                  <a:pt x="137165" y="80692"/>
                </a:lnTo>
                <a:lnTo>
                  <a:pt x="136898" y="80559"/>
                </a:lnTo>
                <a:lnTo>
                  <a:pt x="135531" y="80559"/>
                </a:lnTo>
                <a:close/>
                <a:moveTo>
                  <a:pt x="138933" y="77923"/>
                </a:moveTo>
                <a:lnTo>
                  <a:pt x="141602" y="80559"/>
                </a:lnTo>
                <a:lnTo>
                  <a:pt x="140201" y="80559"/>
                </a:lnTo>
                <a:lnTo>
                  <a:pt x="140034" y="80559"/>
                </a:lnTo>
                <a:lnTo>
                  <a:pt x="138933" y="81659"/>
                </a:lnTo>
                <a:close/>
                <a:moveTo>
                  <a:pt x="138933" y="76022"/>
                </a:moveTo>
                <a:lnTo>
                  <a:pt x="138933" y="72286"/>
                </a:lnTo>
                <a:lnTo>
                  <a:pt x="140034" y="73387"/>
                </a:lnTo>
                <a:lnTo>
                  <a:pt x="141602" y="73387"/>
                </a:lnTo>
                <a:close/>
                <a:moveTo>
                  <a:pt x="149841" y="66582"/>
                </a:moveTo>
                <a:lnTo>
                  <a:pt x="151876" y="66582"/>
                </a:lnTo>
                <a:lnTo>
                  <a:pt x="153543" y="68283"/>
                </a:lnTo>
                <a:lnTo>
                  <a:pt x="153543" y="76022"/>
                </a:lnTo>
                <a:lnTo>
                  <a:pt x="149841" y="72286"/>
                </a:lnTo>
                <a:lnTo>
                  <a:pt x="149841" y="66582"/>
                </a:lnTo>
                <a:close/>
                <a:moveTo>
                  <a:pt x="154344" y="68283"/>
                </a:moveTo>
                <a:lnTo>
                  <a:pt x="156012" y="66582"/>
                </a:lnTo>
                <a:lnTo>
                  <a:pt x="158047" y="66582"/>
                </a:lnTo>
                <a:lnTo>
                  <a:pt x="158047" y="72286"/>
                </a:lnTo>
                <a:lnTo>
                  <a:pt x="154344" y="76022"/>
                </a:lnTo>
                <a:lnTo>
                  <a:pt x="154344" y="68283"/>
                </a:lnTo>
                <a:close/>
                <a:moveTo>
                  <a:pt x="166986" y="71285"/>
                </a:moveTo>
                <a:lnTo>
                  <a:pt x="168954" y="69317"/>
                </a:lnTo>
                <a:lnTo>
                  <a:pt x="168954" y="71152"/>
                </a:lnTo>
                <a:lnTo>
                  <a:pt x="167520" y="72586"/>
                </a:lnTo>
                <a:lnTo>
                  <a:pt x="165519" y="72586"/>
                </a:lnTo>
                <a:lnTo>
                  <a:pt x="164184" y="71285"/>
                </a:lnTo>
                <a:close/>
                <a:moveTo>
                  <a:pt x="165752" y="75321"/>
                </a:moveTo>
                <a:lnTo>
                  <a:pt x="165752" y="73954"/>
                </a:lnTo>
                <a:lnTo>
                  <a:pt x="168387" y="76589"/>
                </a:lnTo>
                <a:lnTo>
                  <a:pt x="164651" y="76589"/>
                </a:lnTo>
                <a:lnTo>
                  <a:pt x="165619" y="75588"/>
                </a:lnTo>
                <a:close/>
                <a:moveTo>
                  <a:pt x="168387" y="77356"/>
                </a:moveTo>
                <a:lnTo>
                  <a:pt x="165752" y="80025"/>
                </a:lnTo>
                <a:lnTo>
                  <a:pt x="165752" y="78457"/>
                </a:lnTo>
                <a:lnTo>
                  <a:pt x="164651" y="77356"/>
                </a:lnTo>
                <a:close/>
                <a:moveTo>
                  <a:pt x="168954" y="77923"/>
                </a:moveTo>
                <a:lnTo>
                  <a:pt x="168954" y="81659"/>
                </a:lnTo>
                <a:lnTo>
                  <a:pt x="167854" y="80559"/>
                </a:lnTo>
                <a:lnTo>
                  <a:pt x="167687" y="80559"/>
                </a:lnTo>
                <a:lnTo>
                  <a:pt x="166319" y="80559"/>
                </a:lnTo>
                <a:close/>
                <a:moveTo>
                  <a:pt x="169755" y="77923"/>
                </a:moveTo>
                <a:lnTo>
                  <a:pt x="172390" y="80559"/>
                </a:lnTo>
                <a:lnTo>
                  <a:pt x="170989" y="80559"/>
                </a:lnTo>
                <a:lnTo>
                  <a:pt x="170722" y="80692"/>
                </a:lnTo>
                <a:lnTo>
                  <a:pt x="169755" y="81659"/>
                </a:lnTo>
                <a:lnTo>
                  <a:pt x="169755" y="77923"/>
                </a:lnTo>
                <a:close/>
                <a:moveTo>
                  <a:pt x="169755" y="76022"/>
                </a:moveTo>
                <a:lnTo>
                  <a:pt x="169755" y="72286"/>
                </a:lnTo>
                <a:lnTo>
                  <a:pt x="170722" y="73253"/>
                </a:lnTo>
                <a:lnTo>
                  <a:pt x="170989" y="73387"/>
                </a:lnTo>
                <a:lnTo>
                  <a:pt x="172390" y="73387"/>
                </a:lnTo>
                <a:close/>
                <a:moveTo>
                  <a:pt x="180629" y="66582"/>
                </a:moveTo>
                <a:lnTo>
                  <a:pt x="182664" y="66582"/>
                </a:lnTo>
                <a:lnTo>
                  <a:pt x="184332" y="68283"/>
                </a:lnTo>
                <a:lnTo>
                  <a:pt x="184332" y="76022"/>
                </a:lnTo>
                <a:lnTo>
                  <a:pt x="180629" y="72286"/>
                </a:lnTo>
                <a:lnTo>
                  <a:pt x="180629" y="66582"/>
                </a:lnTo>
                <a:close/>
                <a:moveTo>
                  <a:pt x="185133" y="68283"/>
                </a:moveTo>
                <a:lnTo>
                  <a:pt x="186801" y="66582"/>
                </a:lnTo>
                <a:lnTo>
                  <a:pt x="188835" y="66582"/>
                </a:lnTo>
                <a:lnTo>
                  <a:pt x="188835" y="72286"/>
                </a:lnTo>
                <a:lnTo>
                  <a:pt x="185133" y="76022"/>
                </a:lnTo>
                <a:lnTo>
                  <a:pt x="185133" y="68283"/>
                </a:lnTo>
                <a:close/>
                <a:moveTo>
                  <a:pt x="197775" y="71285"/>
                </a:moveTo>
                <a:lnTo>
                  <a:pt x="199743" y="69317"/>
                </a:lnTo>
                <a:lnTo>
                  <a:pt x="199743" y="71152"/>
                </a:lnTo>
                <a:lnTo>
                  <a:pt x="198309" y="72586"/>
                </a:lnTo>
                <a:lnTo>
                  <a:pt x="196307" y="72586"/>
                </a:lnTo>
                <a:lnTo>
                  <a:pt x="194973" y="71285"/>
                </a:lnTo>
                <a:close/>
                <a:moveTo>
                  <a:pt x="199743" y="76022"/>
                </a:moveTo>
                <a:lnTo>
                  <a:pt x="197108" y="73387"/>
                </a:lnTo>
                <a:lnTo>
                  <a:pt x="198476" y="73387"/>
                </a:lnTo>
                <a:lnTo>
                  <a:pt x="198776" y="73253"/>
                </a:lnTo>
                <a:lnTo>
                  <a:pt x="199743" y="72286"/>
                </a:lnTo>
                <a:lnTo>
                  <a:pt x="199743" y="76022"/>
                </a:lnTo>
                <a:close/>
                <a:moveTo>
                  <a:pt x="196541" y="75321"/>
                </a:moveTo>
                <a:lnTo>
                  <a:pt x="196541" y="73954"/>
                </a:lnTo>
                <a:lnTo>
                  <a:pt x="199176" y="76589"/>
                </a:lnTo>
                <a:lnTo>
                  <a:pt x="195440" y="76589"/>
                </a:lnTo>
                <a:lnTo>
                  <a:pt x="196407" y="75588"/>
                </a:lnTo>
                <a:close/>
                <a:moveTo>
                  <a:pt x="199176" y="77356"/>
                </a:moveTo>
                <a:lnTo>
                  <a:pt x="196541" y="80025"/>
                </a:lnTo>
                <a:lnTo>
                  <a:pt x="196541" y="78457"/>
                </a:lnTo>
                <a:lnTo>
                  <a:pt x="195440" y="77356"/>
                </a:lnTo>
                <a:close/>
                <a:moveTo>
                  <a:pt x="199743" y="77923"/>
                </a:moveTo>
                <a:lnTo>
                  <a:pt x="199743" y="81659"/>
                </a:lnTo>
                <a:lnTo>
                  <a:pt x="198776" y="80692"/>
                </a:lnTo>
                <a:lnTo>
                  <a:pt x="198476" y="80559"/>
                </a:lnTo>
                <a:lnTo>
                  <a:pt x="197108" y="80559"/>
                </a:lnTo>
                <a:close/>
                <a:moveTo>
                  <a:pt x="200544" y="77923"/>
                </a:moveTo>
                <a:lnTo>
                  <a:pt x="203179" y="80559"/>
                </a:lnTo>
                <a:lnTo>
                  <a:pt x="201778" y="80559"/>
                </a:lnTo>
                <a:lnTo>
                  <a:pt x="201644" y="80559"/>
                </a:lnTo>
                <a:lnTo>
                  <a:pt x="200544" y="81659"/>
                </a:lnTo>
                <a:close/>
                <a:moveTo>
                  <a:pt x="200544" y="76022"/>
                </a:moveTo>
                <a:lnTo>
                  <a:pt x="200544" y="72286"/>
                </a:lnTo>
                <a:lnTo>
                  <a:pt x="201644" y="73387"/>
                </a:lnTo>
                <a:lnTo>
                  <a:pt x="203179" y="73387"/>
                </a:lnTo>
                <a:close/>
                <a:moveTo>
                  <a:pt x="200544" y="54974"/>
                </a:moveTo>
                <a:lnTo>
                  <a:pt x="202812" y="52672"/>
                </a:lnTo>
                <a:lnTo>
                  <a:pt x="206081" y="52672"/>
                </a:lnTo>
                <a:lnTo>
                  <a:pt x="207749" y="54373"/>
                </a:lnTo>
                <a:lnTo>
                  <a:pt x="203679" y="54373"/>
                </a:lnTo>
                <a:lnTo>
                  <a:pt x="203412" y="54473"/>
                </a:lnTo>
                <a:lnTo>
                  <a:pt x="200544" y="57342"/>
                </a:lnTo>
                <a:close/>
                <a:moveTo>
                  <a:pt x="205848" y="51338"/>
                </a:moveTo>
                <a:lnTo>
                  <a:pt x="204513" y="50003"/>
                </a:lnTo>
                <a:lnTo>
                  <a:pt x="204513" y="48002"/>
                </a:lnTo>
                <a:lnTo>
                  <a:pt x="205948" y="46568"/>
                </a:lnTo>
                <a:lnTo>
                  <a:pt x="207816" y="46568"/>
                </a:lnTo>
                <a:lnTo>
                  <a:pt x="205848" y="48536"/>
                </a:lnTo>
                <a:close/>
                <a:moveTo>
                  <a:pt x="205948" y="45800"/>
                </a:moveTo>
                <a:lnTo>
                  <a:pt x="204513" y="44366"/>
                </a:lnTo>
                <a:lnTo>
                  <a:pt x="204513" y="42365"/>
                </a:lnTo>
                <a:lnTo>
                  <a:pt x="205848" y="41030"/>
                </a:lnTo>
                <a:lnTo>
                  <a:pt x="205848" y="43832"/>
                </a:lnTo>
                <a:lnTo>
                  <a:pt x="207816" y="45800"/>
                </a:lnTo>
                <a:lnTo>
                  <a:pt x="205948" y="45800"/>
                </a:lnTo>
                <a:close/>
                <a:moveTo>
                  <a:pt x="203979" y="41797"/>
                </a:moveTo>
                <a:lnTo>
                  <a:pt x="201945" y="41797"/>
                </a:lnTo>
                <a:lnTo>
                  <a:pt x="200544" y="40363"/>
                </a:lnTo>
                <a:lnTo>
                  <a:pt x="200544" y="38495"/>
                </a:lnTo>
                <a:lnTo>
                  <a:pt x="202512" y="40463"/>
                </a:lnTo>
                <a:lnTo>
                  <a:pt x="202645" y="40463"/>
                </a:lnTo>
                <a:lnTo>
                  <a:pt x="205280" y="40463"/>
                </a:lnTo>
                <a:close/>
                <a:moveTo>
                  <a:pt x="199743" y="40363"/>
                </a:moveTo>
                <a:lnTo>
                  <a:pt x="198309" y="41797"/>
                </a:lnTo>
                <a:lnTo>
                  <a:pt x="196307" y="41797"/>
                </a:lnTo>
                <a:lnTo>
                  <a:pt x="194973" y="40463"/>
                </a:lnTo>
                <a:lnTo>
                  <a:pt x="197775" y="40463"/>
                </a:lnTo>
                <a:lnTo>
                  <a:pt x="199743" y="38495"/>
                </a:lnTo>
                <a:lnTo>
                  <a:pt x="199743" y="40363"/>
                </a:lnTo>
                <a:close/>
                <a:moveTo>
                  <a:pt x="194339" y="46568"/>
                </a:moveTo>
                <a:lnTo>
                  <a:pt x="195740" y="48002"/>
                </a:lnTo>
                <a:lnTo>
                  <a:pt x="195740" y="50003"/>
                </a:lnTo>
                <a:lnTo>
                  <a:pt x="194439" y="51338"/>
                </a:lnTo>
                <a:lnTo>
                  <a:pt x="194439" y="48536"/>
                </a:lnTo>
                <a:lnTo>
                  <a:pt x="192471" y="46568"/>
                </a:lnTo>
                <a:lnTo>
                  <a:pt x="194339" y="46568"/>
                </a:lnTo>
                <a:close/>
                <a:moveTo>
                  <a:pt x="175059" y="48536"/>
                </a:moveTo>
                <a:lnTo>
                  <a:pt x="175059" y="51338"/>
                </a:lnTo>
                <a:lnTo>
                  <a:pt x="173725" y="50003"/>
                </a:lnTo>
                <a:lnTo>
                  <a:pt x="173725" y="48002"/>
                </a:lnTo>
                <a:lnTo>
                  <a:pt x="175159" y="46568"/>
                </a:lnTo>
                <a:lnTo>
                  <a:pt x="177027" y="46568"/>
                </a:lnTo>
                <a:close/>
                <a:moveTo>
                  <a:pt x="175159" y="45800"/>
                </a:moveTo>
                <a:lnTo>
                  <a:pt x="173725" y="44366"/>
                </a:lnTo>
                <a:lnTo>
                  <a:pt x="173725" y="42365"/>
                </a:lnTo>
                <a:lnTo>
                  <a:pt x="175059" y="41030"/>
                </a:lnTo>
                <a:lnTo>
                  <a:pt x="175059" y="43832"/>
                </a:lnTo>
                <a:lnTo>
                  <a:pt x="177027" y="45800"/>
                </a:lnTo>
                <a:lnTo>
                  <a:pt x="175159" y="45800"/>
                </a:lnTo>
                <a:close/>
                <a:moveTo>
                  <a:pt x="173191" y="41797"/>
                </a:moveTo>
                <a:lnTo>
                  <a:pt x="171156" y="41797"/>
                </a:lnTo>
                <a:lnTo>
                  <a:pt x="169755" y="40363"/>
                </a:lnTo>
                <a:lnTo>
                  <a:pt x="169755" y="38495"/>
                </a:lnTo>
                <a:lnTo>
                  <a:pt x="171723" y="40463"/>
                </a:lnTo>
                <a:lnTo>
                  <a:pt x="174492" y="40463"/>
                </a:lnTo>
                <a:close/>
                <a:moveTo>
                  <a:pt x="168954" y="40363"/>
                </a:moveTo>
                <a:lnTo>
                  <a:pt x="167520" y="41797"/>
                </a:lnTo>
                <a:lnTo>
                  <a:pt x="165519" y="41797"/>
                </a:lnTo>
                <a:lnTo>
                  <a:pt x="164184" y="40463"/>
                </a:lnTo>
                <a:lnTo>
                  <a:pt x="166820" y="40463"/>
                </a:lnTo>
                <a:lnTo>
                  <a:pt x="166986" y="40463"/>
                </a:lnTo>
                <a:lnTo>
                  <a:pt x="168954" y="38495"/>
                </a:lnTo>
                <a:lnTo>
                  <a:pt x="168954" y="40363"/>
                </a:lnTo>
                <a:close/>
                <a:moveTo>
                  <a:pt x="163517" y="46568"/>
                </a:moveTo>
                <a:lnTo>
                  <a:pt x="164952" y="48002"/>
                </a:lnTo>
                <a:lnTo>
                  <a:pt x="164952" y="50003"/>
                </a:lnTo>
                <a:lnTo>
                  <a:pt x="163651" y="51338"/>
                </a:lnTo>
                <a:lnTo>
                  <a:pt x="163651" y="48536"/>
                </a:lnTo>
                <a:lnTo>
                  <a:pt x="161649" y="46568"/>
                </a:lnTo>
                <a:lnTo>
                  <a:pt x="163517" y="46568"/>
                </a:lnTo>
                <a:close/>
                <a:moveTo>
                  <a:pt x="144270" y="48536"/>
                </a:moveTo>
                <a:lnTo>
                  <a:pt x="144270" y="51338"/>
                </a:lnTo>
                <a:lnTo>
                  <a:pt x="142936" y="50003"/>
                </a:lnTo>
                <a:lnTo>
                  <a:pt x="142936" y="48002"/>
                </a:lnTo>
                <a:lnTo>
                  <a:pt x="144370" y="46568"/>
                </a:lnTo>
                <a:lnTo>
                  <a:pt x="146238" y="46568"/>
                </a:lnTo>
                <a:close/>
                <a:moveTo>
                  <a:pt x="144370" y="45800"/>
                </a:moveTo>
                <a:lnTo>
                  <a:pt x="142936" y="44366"/>
                </a:lnTo>
                <a:lnTo>
                  <a:pt x="142936" y="42365"/>
                </a:lnTo>
                <a:lnTo>
                  <a:pt x="144270" y="41030"/>
                </a:lnTo>
                <a:lnTo>
                  <a:pt x="144270" y="43832"/>
                </a:lnTo>
                <a:lnTo>
                  <a:pt x="146238" y="45800"/>
                </a:lnTo>
                <a:lnTo>
                  <a:pt x="144370" y="45800"/>
                </a:lnTo>
                <a:close/>
                <a:moveTo>
                  <a:pt x="142369" y="41797"/>
                </a:moveTo>
                <a:lnTo>
                  <a:pt x="140367" y="41797"/>
                </a:lnTo>
                <a:lnTo>
                  <a:pt x="138933" y="40363"/>
                </a:lnTo>
                <a:lnTo>
                  <a:pt x="138933" y="38495"/>
                </a:lnTo>
                <a:lnTo>
                  <a:pt x="140901" y="40463"/>
                </a:lnTo>
                <a:lnTo>
                  <a:pt x="141068" y="40463"/>
                </a:lnTo>
                <a:lnTo>
                  <a:pt x="143703" y="40463"/>
                </a:lnTo>
                <a:close/>
                <a:moveTo>
                  <a:pt x="138166" y="40363"/>
                </a:moveTo>
                <a:lnTo>
                  <a:pt x="136731" y="41797"/>
                </a:lnTo>
                <a:lnTo>
                  <a:pt x="134730" y="41797"/>
                </a:lnTo>
                <a:lnTo>
                  <a:pt x="133396" y="40463"/>
                </a:lnTo>
                <a:lnTo>
                  <a:pt x="136198" y="40463"/>
                </a:lnTo>
                <a:lnTo>
                  <a:pt x="138166" y="38495"/>
                </a:lnTo>
                <a:close/>
                <a:moveTo>
                  <a:pt x="132729" y="46568"/>
                </a:moveTo>
                <a:lnTo>
                  <a:pt x="134163" y="48002"/>
                </a:lnTo>
                <a:lnTo>
                  <a:pt x="134163" y="50003"/>
                </a:lnTo>
                <a:lnTo>
                  <a:pt x="132862" y="51338"/>
                </a:lnTo>
                <a:lnTo>
                  <a:pt x="132862" y="48536"/>
                </a:lnTo>
                <a:lnTo>
                  <a:pt x="130894" y="46568"/>
                </a:lnTo>
                <a:lnTo>
                  <a:pt x="132729" y="46568"/>
                </a:lnTo>
                <a:close/>
                <a:moveTo>
                  <a:pt x="113482" y="48536"/>
                </a:moveTo>
                <a:lnTo>
                  <a:pt x="113482" y="51338"/>
                </a:lnTo>
                <a:lnTo>
                  <a:pt x="112147" y="50003"/>
                </a:lnTo>
                <a:lnTo>
                  <a:pt x="112147" y="48002"/>
                </a:lnTo>
                <a:lnTo>
                  <a:pt x="113582" y="46568"/>
                </a:lnTo>
                <a:lnTo>
                  <a:pt x="115450" y="46568"/>
                </a:lnTo>
                <a:close/>
                <a:moveTo>
                  <a:pt x="113582" y="45800"/>
                </a:moveTo>
                <a:lnTo>
                  <a:pt x="112147" y="44366"/>
                </a:lnTo>
                <a:lnTo>
                  <a:pt x="112147" y="42365"/>
                </a:lnTo>
                <a:lnTo>
                  <a:pt x="113482" y="41030"/>
                </a:lnTo>
                <a:lnTo>
                  <a:pt x="113482" y="43832"/>
                </a:lnTo>
                <a:lnTo>
                  <a:pt x="115450" y="45800"/>
                </a:lnTo>
                <a:lnTo>
                  <a:pt x="113582" y="45800"/>
                </a:lnTo>
                <a:close/>
                <a:moveTo>
                  <a:pt x="111580" y="41797"/>
                </a:moveTo>
                <a:lnTo>
                  <a:pt x="109579" y="41797"/>
                </a:lnTo>
                <a:lnTo>
                  <a:pt x="108144" y="40363"/>
                </a:lnTo>
                <a:lnTo>
                  <a:pt x="108144" y="38495"/>
                </a:lnTo>
                <a:lnTo>
                  <a:pt x="110112" y="40463"/>
                </a:lnTo>
                <a:lnTo>
                  <a:pt x="112914" y="40463"/>
                </a:lnTo>
                <a:close/>
                <a:moveTo>
                  <a:pt x="107377" y="40363"/>
                </a:moveTo>
                <a:lnTo>
                  <a:pt x="105943" y="41797"/>
                </a:lnTo>
                <a:lnTo>
                  <a:pt x="103941" y="41797"/>
                </a:lnTo>
                <a:lnTo>
                  <a:pt x="102607" y="40463"/>
                </a:lnTo>
                <a:lnTo>
                  <a:pt x="105242" y="40463"/>
                </a:lnTo>
                <a:lnTo>
                  <a:pt x="105376" y="40463"/>
                </a:lnTo>
                <a:lnTo>
                  <a:pt x="107344" y="38495"/>
                </a:lnTo>
                <a:lnTo>
                  <a:pt x="107344" y="40363"/>
                </a:lnTo>
                <a:close/>
                <a:moveTo>
                  <a:pt x="101940" y="46568"/>
                </a:moveTo>
                <a:lnTo>
                  <a:pt x="103374" y="48002"/>
                </a:lnTo>
                <a:lnTo>
                  <a:pt x="103374" y="50003"/>
                </a:lnTo>
                <a:lnTo>
                  <a:pt x="102040" y="51338"/>
                </a:lnTo>
                <a:lnTo>
                  <a:pt x="102040" y="48536"/>
                </a:lnTo>
                <a:lnTo>
                  <a:pt x="100072" y="46568"/>
                </a:lnTo>
                <a:lnTo>
                  <a:pt x="101940" y="46568"/>
                </a:lnTo>
                <a:close/>
                <a:moveTo>
                  <a:pt x="82660" y="48536"/>
                </a:moveTo>
                <a:lnTo>
                  <a:pt x="82660" y="51338"/>
                </a:lnTo>
                <a:lnTo>
                  <a:pt x="81359" y="50003"/>
                </a:lnTo>
                <a:lnTo>
                  <a:pt x="81359" y="48002"/>
                </a:lnTo>
                <a:lnTo>
                  <a:pt x="82793" y="46568"/>
                </a:lnTo>
                <a:lnTo>
                  <a:pt x="84628" y="46568"/>
                </a:lnTo>
                <a:close/>
                <a:moveTo>
                  <a:pt x="82793" y="45800"/>
                </a:moveTo>
                <a:lnTo>
                  <a:pt x="81359" y="44366"/>
                </a:lnTo>
                <a:lnTo>
                  <a:pt x="81359" y="42365"/>
                </a:lnTo>
                <a:lnTo>
                  <a:pt x="82660" y="41030"/>
                </a:lnTo>
                <a:lnTo>
                  <a:pt x="82660" y="43832"/>
                </a:lnTo>
                <a:lnTo>
                  <a:pt x="84628" y="45800"/>
                </a:lnTo>
                <a:lnTo>
                  <a:pt x="82793" y="45800"/>
                </a:lnTo>
                <a:close/>
                <a:moveTo>
                  <a:pt x="80792" y="41797"/>
                </a:moveTo>
                <a:lnTo>
                  <a:pt x="78790" y="41797"/>
                </a:lnTo>
                <a:lnTo>
                  <a:pt x="77356" y="40363"/>
                </a:lnTo>
                <a:lnTo>
                  <a:pt x="77356" y="38495"/>
                </a:lnTo>
                <a:lnTo>
                  <a:pt x="79324" y="40463"/>
                </a:lnTo>
                <a:lnTo>
                  <a:pt x="79491" y="40463"/>
                </a:lnTo>
                <a:lnTo>
                  <a:pt x="82092" y="40463"/>
                </a:lnTo>
                <a:close/>
                <a:moveTo>
                  <a:pt x="76589" y="40363"/>
                </a:moveTo>
                <a:lnTo>
                  <a:pt x="75154" y="41797"/>
                </a:lnTo>
                <a:lnTo>
                  <a:pt x="73153" y="41797"/>
                </a:lnTo>
                <a:lnTo>
                  <a:pt x="71818" y="40463"/>
                </a:lnTo>
                <a:lnTo>
                  <a:pt x="74620" y="40463"/>
                </a:lnTo>
                <a:lnTo>
                  <a:pt x="76589" y="38495"/>
                </a:lnTo>
                <a:close/>
                <a:moveTo>
                  <a:pt x="71151" y="46568"/>
                </a:moveTo>
                <a:lnTo>
                  <a:pt x="72586" y="48002"/>
                </a:lnTo>
                <a:lnTo>
                  <a:pt x="72586" y="50003"/>
                </a:lnTo>
                <a:lnTo>
                  <a:pt x="71251" y="51338"/>
                </a:lnTo>
                <a:lnTo>
                  <a:pt x="71251" y="48536"/>
                </a:lnTo>
                <a:lnTo>
                  <a:pt x="69283" y="46568"/>
                </a:lnTo>
                <a:lnTo>
                  <a:pt x="71151" y="46568"/>
                </a:lnTo>
                <a:close/>
                <a:moveTo>
                  <a:pt x="51871" y="48536"/>
                </a:moveTo>
                <a:lnTo>
                  <a:pt x="51871" y="51338"/>
                </a:lnTo>
                <a:lnTo>
                  <a:pt x="50570" y="50003"/>
                </a:lnTo>
                <a:lnTo>
                  <a:pt x="50570" y="48002"/>
                </a:lnTo>
                <a:lnTo>
                  <a:pt x="51971" y="46568"/>
                </a:lnTo>
                <a:lnTo>
                  <a:pt x="53839" y="46568"/>
                </a:lnTo>
                <a:close/>
                <a:moveTo>
                  <a:pt x="51971" y="45800"/>
                </a:moveTo>
                <a:lnTo>
                  <a:pt x="50570" y="44366"/>
                </a:lnTo>
                <a:lnTo>
                  <a:pt x="50570" y="42365"/>
                </a:lnTo>
                <a:lnTo>
                  <a:pt x="51871" y="41030"/>
                </a:lnTo>
                <a:lnTo>
                  <a:pt x="51871" y="43832"/>
                </a:lnTo>
                <a:lnTo>
                  <a:pt x="53839" y="45800"/>
                </a:lnTo>
                <a:lnTo>
                  <a:pt x="51971" y="45800"/>
                </a:lnTo>
                <a:close/>
                <a:moveTo>
                  <a:pt x="50003" y="41797"/>
                </a:moveTo>
                <a:lnTo>
                  <a:pt x="48001" y="41797"/>
                </a:lnTo>
                <a:lnTo>
                  <a:pt x="46567" y="40363"/>
                </a:lnTo>
                <a:lnTo>
                  <a:pt x="46567" y="38495"/>
                </a:lnTo>
                <a:lnTo>
                  <a:pt x="48535" y="40463"/>
                </a:lnTo>
                <a:lnTo>
                  <a:pt x="51337" y="40463"/>
                </a:lnTo>
                <a:close/>
                <a:moveTo>
                  <a:pt x="45767" y="40363"/>
                </a:moveTo>
                <a:lnTo>
                  <a:pt x="44366" y="41797"/>
                </a:lnTo>
                <a:lnTo>
                  <a:pt x="42364" y="41797"/>
                </a:lnTo>
                <a:lnTo>
                  <a:pt x="41030" y="40463"/>
                </a:lnTo>
                <a:lnTo>
                  <a:pt x="43665" y="40463"/>
                </a:lnTo>
                <a:lnTo>
                  <a:pt x="43798" y="40463"/>
                </a:lnTo>
                <a:lnTo>
                  <a:pt x="45767" y="38495"/>
                </a:lnTo>
                <a:close/>
                <a:moveTo>
                  <a:pt x="40363" y="46568"/>
                </a:moveTo>
                <a:lnTo>
                  <a:pt x="41797" y="48002"/>
                </a:lnTo>
                <a:lnTo>
                  <a:pt x="41797" y="50003"/>
                </a:lnTo>
                <a:lnTo>
                  <a:pt x="40463" y="51338"/>
                </a:lnTo>
                <a:lnTo>
                  <a:pt x="40463" y="48536"/>
                </a:lnTo>
                <a:lnTo>
                  <a:pt x="38495" y="46568"/>
                </a:lnTo>
                <a:lnTo>
                  <a:pt x="40363" y="46568"/>
                </a:lnTo>
                <a:close/>
                <a:moveTo>
                  <a:pt x="40229" y="52672"/>
                </a:moveTo>
                <a:lnTo>
                  <a:pt x="43498" y="52672"/>
                </a:lnTo>
                <a:lnTo>
                  <a:pt x="45767" y="54974"/>
                </a:lnTo>
                <a:lnTo>
                  <a:pt x="45767" y="57342"/>
                </a:lnTo>
                <a:lnTo>
                  <a:pt x="42898" y="54473"/>
                </a:lnTo>
                <a:lnTo>
                  <a:pt x="42631" y="54340"/>
                </a:lnTo>
                <a:lnTo>
                  <a:pt x="38561" y="54340"/>
                </a:lnTo>
                <a:close/>
                <a:moveTo>
                  <a:pt x="45767" y="64714"/>
                </a:moveTo>
                <a:lnTo>
                  <a:pt x="42464" y="68016"/>
                </a:lnTo>
                <a:lnTo>
                  <a:pt x="37761" y="68016"/>
                </a:lnTo>
                <a:lnTo>
                  <a:pt x="36226" y="66482"/>
                </a:lnTo>
                <a:lnTo>
                  <a:pt x="41830" y="66482"/>
                </a:lnTo>
                <a:lnTo>
                  <a:pt x="45767" y="62546"/>
                </a:lnTo>
                <a:lnTo>
                  <a:pt x="45767" y="64714"/>
                </a:lnTo>
                <a:close/>
                <a:moveTo>
                  <a:pt x="40463" y="74621"/>
                </a:moveTo>
                <a:lnTo>
                  <a:pt x="40463" y="71819"/>
                </a:lnTo>
                <a:lnTo>
                  <a:pt x="41797" y="73153"/>
                </a:lnTo>
                <a:lnTo>
                  <a:pt x="41797" y="75155"/>
                </a:lnTo>
                <a:lnTo>
                  <a:pt x="40363" y="76589"/>
                </a:lnTo>
                <a:lnTo>
                  <a:pt x="38495" y="76589"/>
                </a:lnTo>
                <a:close/>
                <a:moveTo>
                  <a:pt x="40363" y="77356"/>
                </a:moveTo>
                <a:lnTo>
                  <a:pt x="41797" y="78791"/>
                </a:lnTo>
                <a:lnTo>
                  <a:pt x="41797" y="80792"/>
                </a:lnTo>
                <a:lnTo>
                  <a:pt x="40463" y="82126"/>
                </a:lnTo>
                <a:lnTo>
                  <a:pt x="40463" y="79324"/>
                </a:lnTo>
                <a:lnTo>
                  <a:pt x="38495" y="77356"/>
                </a:lnTo>
                <a:close/>
                <a:moveTo>
                  <a:pt x="42364" y="81359"/>
                </a:moveTo>
                <a:lnTo>
                  <a:pt x="44366" y="81359"/>
                </a:lnTo>
                <a:lnTo>
                  <a:pt x="45767" y="82794"/>
                </a:lnTo>
                <a:lnTo>
                  <a:pt x="45767" y="84662"/>
                </a:lnTo>
                <a:lnTo>
                  <a:pt x="43798" y="82693"/>
                </a:lnTo>
                <a:lnTo>
                  <a:pt x="43665" y="82693"/>
                </a:lnTo>
                <a:lnTo>
                  <a:pt x="41030" y="82693"/>
                </a:lnTo>
                <a:close/>
                <a:moveTo>
                  <a:pt x="46567" y="82794"/>
                </a:moveTo>
                <a:lnTo>
                  <a:pt x="48001" y="81359"/>
                </a:lnTo>
                <a:lnTo>
                  <a:pt x="50003" y="81359"/>
                </a:lnTo>
                <a:lnTo>
                  <a:pt x="51337" y="82693"/>
                </a:lnTo>
                <a:lnTo>
                  <a:pt x="48535" y="82693"/>
                </a:lnTo>
                <a:lnTo>
                  <a:pt x="46567" y="84662"/>
                </a:lnTo>
                <a:lnTo>
                  <a:pt x="46567" y="82794"/>
                </a:lnTo>
                <a:close/>
                <a:moveTo>
                  <a:pt x="51971" y="76589"/>
                </a:moveTo>
                <a:lnTo>
                  <a:pt x="50570" y="75155"/>
                </a:lnTo>
                <a:lnTo>
                  <a:pt x="50570" y="73153"/>
                </a:lnTo>
                <a:lnTo>
                  <a:pt x="51871" y="71819"/>
                </a:lnTo>
                <a:lnTo>
                  <a:pt x="51871" y="74621"/>
                </a:lnTo>
                <a:lnTo>
                  <a:pt x="53839" y="76589"/>
                </a:lnTo>
                <a:close/>
                <a:moveTo>
                  <a:pt x="71251" y="74621"/>
                </a:moveTo>
                <a:lnTo>
                  <a:pt x="71251" y="71819"/>
                </a:lnTo>
                <a:lnTo>
                  <a:pt x="72586" y="73153"/>
                </a:lnTo>
                <a:lnTo>
                  <a:pt x="72586" y="75155"/>
                </a:lnTo>
                <a:lnTo>
                  <a:pt x="71151" y="76589"/>
                </a:lnTo>
                <a:lnTo>
                  <a:pt x="69283" y="76589"/>
                </a:lnTo>
                <a:close/>
                <a:moveTo>
                  <a:pt x="71151" y="77356"/>
                </a:moveTo>
                <a:lnTo>
                  <a:pt x="72586" y="78791"/>
                </a:lnTo>
                <a:lnTo>
                  <a:pt x="72586" y="80792"/>
                </a:lnTo>
                <a:lnTo>
                  <a:pt x="71251" y="82126"/>
                </a:lnTo>
                <a:lnTo>
                  <a:pt x="71251" y="79324"/>
                </a:lnTo>
                <a:lnTo>
                  <a:pt x="69283" y="77356"/>
                </a:lnTo>
                <a:close/>
                <a:moveTo>
                  <a:pt x="73153" y="81359"/>
                </a:moveTo>
                <a:lnTo>
                  <a:pt x="75154" y="81359"/>
                </a:lnTo>
                <a:lnTo>
                  <a:pt x="76555" y="82794"/>
                </a:lnTo>
                <a:lnTo>
                  <a:pt x="76555" y="84662"/>
                </a:lnTo>
                <a:lnTo>
                  <a:pt x="74587" y="82693"/>
                </a:lnTo>
                <a:lnTo>
                  <a:pt x="71818" y="82693"/>
                </a:lnTo>
                <a:close/>
                <a:moveTo>
                  <a:pt x="77356" y="82794"/>
                </a:moveTo>
                <a:lnTo>
                  <a:pt x="78790" y="81359"/>
                </a:lnTo>
                <a:lnTo>
                  <a:pt x="80792" y="81359"/>
                </a:lnTo>
                <a:lnTo>
                  <a:pt x="82126" y="82693"/>
                </a:lnTo>
                <a:lnTo>
                  <a:pt x="79491" y="82693"/>
                </a:lnTo>
                <a:lnTo>
                  <a:pt x="79324" y="82693"/>
                </a:lnTo>
                <a:lnTo>
                  <a:pt x="77356" y="84662"/>
                </a:lnTo>
                <a:lnTo>
                  <a:pt x="77356" y="82794"/>
                </a:lnTo>
                <a:close/>
                <a:moveTo>
                  <a:pt x="82793" y="76589"/>
                </a:moveTo>
                <a:lnTo>
                  <a:pt x="81359" y="75155"/>
                </a:lnTo>
                <a:lnTo>
                  <a:pt x="81359" y="73153"/>
                </a:lnTo>
                <a:lnTo>
                  <a:pt x="82660" y="71819"/>
                </a:lnTo>
                <a:lnTo>
                  <a:pt x="82660" y="74621"/>
                </a:lnTo>
                <a:lnTo>
                  <a:pt x="84628" y="76589"/>
                </a:lnTo>
                <a:close/>
                <a:moveTo>
                  <a:pt x="102040" y="74621"/>
                </a:moveTo>
                <a:lnTo>
                  <a:pt x="102040" y="71819"/>
                </a:lnTo>
                <a:lnTo>
                  <a:pt x="103374" y="73153"/>
                </a:lnTo>
                <a:lnTo>
                  <a:pt x="103374" y="75155"/>
                </a:lnTo>
                <a:lnTo>
                  <a:pt x="101940" y="76589"/>
                </a:lnTo>
                <a:lnTo>
                  <a:pt x="100072" y="76589"/>
                </a:lnTo>
                <a:close/>
                <a:moveTo>
                  <a:pt x="101940" y="77356"/>
                </a:moveTo>
                <a:lnTo>
                  <a:pt x="103374" y="78791"/>
                </a:lnTo>
                <a:lnTo>
                  <a:pt x="103374" y="80792"/>
                </a:lnTo>
                <a:lnTo>
                  <a:pt x="102040" y="82126"/>
                </a:lnTo>
                <a:lnTo>
                  <a:pt x="102040" y="79324"/>
                </a:lnTo>
                <a:lnTo>
                  <a:pt x="100072" y="77356"/>
                </a:lnTo>
                <a:close/>
                <a:moveTo>
                  <a:pt x="103941" y="81359"/>
                </a:moveTo>
                <a:lnTo>
                  <a:pt x="105943" y="81359"/>
                </a:lnTo>
                <a:lnTo>
                  <a:pt x="107377" y="82794"/>
                </a:lnTo>
                <a:lnTo>
                  <a:pt x="107377" y="84662"/>
                </a:lnTo>
                <a:lnTo>
                  <a:pt x="105409" y="82693"/>
                </a:lnTo>
                <a:lnTo>
                  <a:pt x="105242" y="82693"/>
                </a:lnTo>
                <a:lnTo>
                  <a:pt x="102607" y="82693"/>
                </a:lnTo>
                <a:close/>
                <a:moveTo>
                  <a:pt x="108144" y="82794"/>
                </a:moveTo>
                <a:lnTo>
                  <a:pt x="109579" y="81359"/>
                </a:lnTo>
                <a:lnTo>
                  <a:pt x="111580" y="81359"/>
                </a:lnTo>
                <a:lnTo>
                  <a:pt x="112914" y="82693"/>
                </a:lnTo>
                <a:lnTo>
                  <a:pt x="110112" y="82693"/>
                </a:lnTo>
                <a:lnTo>
                  <a:pt x="108144" y="84662"/>
                </a:lnTo>
                <a:close/>
                <a:moveTo>
                  <a:pt x="113582" y="76589"/>
                </a:moveTo>
                <a:lnTo>
                  <a:pt x="112147" y="75155"/>
                </a:lnTo>
                <a:lnTo>
                  <a:pt x="112147" y="73153"/>
                </a:lnTo>
                <a:lnTo>
                  <a:pt x="113482" y="71819"/>
                </a:lnTo>
                <a:lnTo>
                  <a:pt x="113482" y="74621"/>
                </a:lnTo>
                <a:lnTo>
                  <a:pt x="115450" y="76589"/>
                </a:lnTo>
                <a:close/>
                <a:moveTo>
                  <a:pt x="132862" y="74621"/>
                </a:moveTo>
                <a:lnTo>
                  <a:pt x="132862" y="71819"/>
                </a:lnTo>
                <a:lnTo>
                  <a:pt x="134163" y="73153"/>
                </a:lnTo>
                <a:lnTo>
                  <a:pt x="134163" y="75155"/>
                </a:lnTo>
                <a:lnTo>
                  <a:pt x="132729" y="76589"/>
                </a:lnTo>
                <a:lnTo>
                  <a:pt x="130894" y="76589"/>
                </a:lnTo>
                <a:close/>
                <a:moveTo>
                  <a:pt x="132729" y="77356"/>
                </a:moveTo>
                <a:lnTo>
                  <a:pt x="134163" y="78791"/>
                </a:lnTo>
                <a:lnTo>
                  <a:pt x="134163" y="80792"/>
                </a:lnTo>
                <a:lnTo>
                  <a:pt x="132862" y="82126"/>
                </a:lnTo>
                <a:lnTo>
                  <a:pt x="132862" y="79324"/>
                </a:lnTo>
                <a:lnTo>
                  <a:pt x="130894" y="77356"/>
                </a:lnTo>
                <a:close/>
                <a:moveTo>
                  <a:pt x="134730" y="81359"/>
                </a:moveTo>
                <a:lnTo>
                  <a:pt x="136731" y="81359"/>
                </a:lnTo>
                <a:lnTo>
                  <a:pt x="138166" y="82794"/>
                </a:lnTo>
                <a:lnTo>
                  <a:pt x="138166" y="84662"/>
                </a:lnTo>
                <a:lnTo>
                  <a:pt x="136198" y="82693"/>
                </a:lnTo>
                <a:lnTo>
                  <a:pt x="133396" y="82693"/>
                </a:lnTo>
                <a:close/>
                <a:moveTo>
                  <a:pt x="138933" y="82794"/>
                </a:moveTo>
                <a:lnTo>
                  <a:pt x="140367" y="81359"/>
                </a:lnTo>
                <a:lnTo>
                  <a:pt x="142369" y="81359"/>
                </a:lnTo>
                <a:lnTo>
                  <a:pt x="143703" y="82693"/>
                </a:lnTo>
                <a:lnTo>
                  <a:pt x="141068" y="82693"/>
                </a:lnTo>
                <a:lnTo>
                  <a:pt x="140934" y="82693"/>
                </a:lnTo>
                <a:lnTo>
                  <a:pt x="138966" y="84662"/>
                </a:lnTo>
                <a:lnTo>
                  <a:pt x="138966" y="82794"/>
                </a:lnTo>
                <a:close/>
                <a:moveTo>
                  <a:pt x="144370" y="76589"/>
                </a:moveTo>
                <a:lnTo>
                  <a:pt x="142936" y="75155"/>
                </a:lnTo>
                <a:lnTo>
                  <a:pt x="142936" y="73153"/>
                </a:lnTo>
                <a:lnTo>
                  <a:pt x="144270" y="71819"/>
                </a:lnTo>
                <a:lnTo>
                  <a:pt x="144270" y="74621"/>
                </a:lnTo>
                <a:lnTo>
                  <a:pt x="146238" y="76589"/>
                </a:lnTo>
                <a:close/>
                <a:moveTo>
                  <a:pt x="163651" y="74621"/>
                </a:moveTo>
                <a:lnTo>
                  <a:pt x="163651" y="71819"/>
                </a:lnTo>
                <a:lnTo>
                  <a:pt x="164952" y="73153"/>
                </a:lnTo>
                <a:lnTo>
                  <a:pt x="164952" y="75155"/>
                </a:lnTo>
                <a:lnTo>
                  <a:pt x="163551" y="76589"/>
                </a:lnTo>
                <a:lnTo>
                  <a:pt x="161683" y="76589"/>
                </a:lnTo>
                <a:close/>
                <a:moveTo>
                  <a:pt x="163517" y="77356"/>
                </a:moveTo>
                <a:lnTo>
                  <a:pt x="164952" y="78791"/>
                </a:lnTo>
                <a:lnTo>
                  <a:pt x="164952" y="80792"/>
                </a:lnTo>
                <a:lnTo>
                  <a:pt x="163651" y="82126"/>
                </a:lnTo>
                <a:lnTo>
                  <a:pt x="163651" y="79324"/>
                </a:lnTo>
                <a:lnTo>
                  <a:pt x="161649" y="77356"/>
                </a:lnTo>
                <a:close/>
                <a:moveTo>
                  <a:pt x="165519" y="81359"/>
                </a:moveTo>
                <a:lnTo>
                  <a:pt x="167520" y="81359"/>
                </a:lnTo>
                <a:lnTo>
                  <a:pt x="168954" y="82794"/>
                </a:lnTo>
                <a:lnTo>
                  <a:pt x="168954" y="84662"/>
                </a:lnTo>
                <a:lnTo>
                  <a:pt x="166986" y="82693"/>
                </a:lnTo>
                <a:lnTo>
                  <a:pt x="166820" y="82693"/>
                </a:lnTo>
                <a:lnTo>
                  <a:pt x="164218" y="82693"/>
                </a:lnTo>
                <a:close/>
                <a:moveTo>
                  <a:pt x="169755" y="82794"/>
                </a:moveTo>
                <a:lnTo>
                  <a:pt x="171156" y="81359"/>
                </a:lnTo>
                <a:lnTo>
                  <a:pt x="173191" y="81359"/>
                </a:lnTo>
                <a:lnTo>
                  <a:pt x="174492" y="82693"/>
                </a:lnTo>
                <a:lnTo>
                  <a:pt x="171723" y="82693"/>
                </a:lnTo>
                <a:lnTo>
                  <a:pt x="169755" y="84662"/>
                </a:lnTo>
                <a:lnTo>
                  <a:pt x="169755" y="82794"/>
                </a:lnTo>
                <a:close/>
                <a:moveTo>
                  <a:pt x="175159" y="76589"/>
                </a:moveTo>
                <a:lnTo>
                  <a:pt x="173725" y="75155"/>
                </a:lnTo>
                <a:lnTo>
                  <a:pt x="173725" y="73153"/>
                </a:lnTo>
                <a:lnTo>
                  <a:pt x="175059" y="71819"/>
                </a:lnTo>
                <a:lnTo>
                  <a:pt x="175059" y="74621"/>
                </a:lnTo>
                <a:lnTo>
                  <a:pt x="177027" y="76589"/>
                </a:lnTo>
                <a:close/>
                <a:moveTo>
                  <a:pt x="194439" y="74621"/>
                </a:moveTo>
                <a:lnTo>
                  <a:pt x="194439" y="71819"/>
                </a:lnTo>
                <a:lnTo>
                  <a:pt x="195740" y="73153"/>
                </a:lnTo>
                <a:lnTo>
                  <a:pt x="195740" y="75155"/>
                </a:lnTo>
                <a:lnTo>
                  <a:pt x="194339" y="76589"/>
                </a:lnTo>
                <a:lnTo>
                  <a:pt x="192471" y="76589"/>
                </a:lnTo>
                <a:close/>
                <a:moveTo>
                  <a:pt x="194339" y="77356"/>
                </a:moveTo>
                <a:lnTo>
                  <a:pt x="195740" y="78791"/>
                </a:lnTo>
                <a:lnTo>
                  <a:pt x="195740" y="80792"/>
                </a:lnTo>
                <a:lnTo>
                  <a:pt x="194439" y="82126"/>
                </a:lnTo>
                <a:lnTo>
                  <a:pt x="194439" y="79324"/>
                </a:lnTo>
                <a:lnTo>
                  <a:pt x="192471" y="77356"/>
                </a:lnTo>
                <a:close/>
                <a:moveTo>
                  <a:pt x="196307" y="81359"/>
                </a:moveTo>
                <a:lnTo>
                  <a:pt x="198309" y="81359"/>
                </a:lnTo>
                <a:lnTo>
                  <a:pt x="199743" y="82794"/>
                </a:lnTo>
                <a:lnTo>
                  <a:pt x="199743" y="84662"/>
                </a:lnTo>
                <a:lnTo>
                  <a:pt x="197775" y="82693"/>
                </a:lnTo>
                <a:lnTo>
                  <a:pt x="195006" y="82693"/>
                </a:lnTo>
                <a:close/>
                <a:moveTo>
                  <a:pt x="200544" y="82794"/>
                </a:moveTo>
                <a:lnTo>
                  <a:pt x="201945" y="81359"/>
                </a:lnTo>
                <a:lnTo>
                  <a:pt x="203979" y="81359"/>
                </a:lnTo>
                <a:lnTo>
                  <a:pt x="205280" y="82693"/>
                </a:lnTo>
                <a:lnTo>
                  <a:pt x="202679" y="82693"/>
                </a:lnTo>
                <a:lnTo>
                  <a:pt x="202512" y="82693"/>
                </a:lnTo>
                <a:lnTo>
                  <a:pt x="200544" y="84662"/>
                </a:lnTo>
                <a:lnTo>
                  <a:pt x="200544" y="82794"/>
                </a:lnTo>
                <a:close/>
                <a:moveTo>
                  <a:pt x="205948" y="76589"/>
                </a:moveTo>
                <a:lnTo>
                  <a:pt x="204513" y="75155"/>
                </a:lnTo>
                <a:lnTo>
                  <a:pt x="204513" y="73153"/>
                </a:lnTo>
                <a:lnTo>
                  <a:pt x="205848" y="71819"/>
                </a:lnTo>
                <a:lnTo>
                  <a:pt x="205848" y="74588"/>
                </a:lnTo>
                <a:lnTo>
                  <a:pt x="207816" y="76556"/>
                </a:lnTo>
                <a:lnTo>
                  <a:pt x="205948" y="76556"/>
                </a:lnTo>
                <a:close/>
                <a:moveTo>
                  <a:pt x="206081" y="70485"/>
                </a:moveTo>
                <a:lnTo>
                  <a:pt x="202812" y="70485"/>
                </a:lnTo>
                <a:lnTo>
                  <a:pt x="200544" y="68183"/>
                </a:lnTo>
                <a:lnTo>
                  <a:pt x="200544" y="65815"/>
                </a:lnTo>
                <a:lnTo>
                  <a:pt x="203412" y="68683"/>
                </a:lnTo>
                <a:lnTo>
                  <a:pt x="203679" y="68817"/>
                </a:lnTo>
                <a:lnTo>
                  <a:pt x="207749" y="68817"/>
                </a:lnTo>
                <a:close/>
                <a:moveTo>
                  <a:pt x="200544" y="58476"/>
                </a:moveTo>
                <a:lnTo>
                  <a:pt x="203846" y="55140"/>
                </a:lnTo>
                <a:lnTo>
                  <a:pt x="208549" y="55140"/>
                </a:lnTo>
                <a:lnTo>
                  <a:pt x="210084" y="56675"/>
                </a:lnTo>
                <a:lnTo>
                  <a:pt x="204480" y="56675"/>
                </a:lnTo>
                <a:lnTo>
                  <a:pt x="200544" y="60611"/>
                </a:lnTo>
                <a:close/>
                <a:moveTo>
                  <a:pt x="208316" y="53806"/>
                </a:moveTo>
                <a:lnTo>
                  <a:pt x="206615" y="52105"/>
                </a:lnTo>
                <a:lnTo>
                  <a:pt x="206615" y="48869"/>
                </a:lnTo>
                <a:lnTo>
                  <a:pt x="208916" y="46568"/>
                </a:lnTo>
                <a:lnTo>
                  <a:pt x="211285" y="46568"/>
                </a:lnTo>
                <a:lnTo>
                  <a:pt x="208316" y="49570"/>
                </a:lnTo>
                <a:lnTo>
                  <a:pt x="208316" y="53806"/>
                </a:lnTo>
                <a:close/>
                <a:moveTo>
                  <a:pt x="208916" y="45800"/>
                </a:moveTo>
                <a:lnTo>
                  <a:pt x="206648" y="43499"/>
                </a:lnTo>
                <a:lnTo>
                  <a:pt x="206648" y="40230"/>
                </a:lnTo>
                <a:lnTo>
                  <a:pt x="208316" y="38562"/>
                </a:lnTo>
                <a:lnTo>
                  <a:pt x="208316" y="42798"/>
                </a:lnTo>
                <a:lnTo>
                  <a:pt x="211285" y="45800"/>
                </a:lnTo>
                <a:close/>
                <a:moveTo>
                  <a:pt x="206081" y="39696"/>
                </a:moveTo>
                <a:lnTo>
                  <a:pt x="202812" y="39696"/>
                </a:lnTo>
                <a:lnTo>
                  <a:pt x="200544" y="37394"/>
                </a:lnTo>
                <a:lnTo>
                  <a:pt x="200544" y="35026"/>
                </a:lnTo>
                <a:lnTo>
                  <a:pt x="203512" y="38028"/>
                </a:lnTo>
                <a:lnTo>
                  <a:pt x="203679" y="38028"/>
                </a:lnTo>
                <a:lnTo>
                  <a:pt x="207749" y="38028"/>
                </a:lnTo>
                <a:close/>
                <a:moveTo>
                  <a:pt x="199743" y="37394"/>
                </a:moveTo>
                <a:lnTo>
                  <a:pt x="197441" y="39696"/>
                </a:lnTo>
                <a:lnTo>
                  <a:pt x="194206" y="39696"/>
                </a:lnTo>
                <a:lnTo>
                  <a:pt x="192538" y="37995"/>
                </a:lnTo>
                <a:lnTo>
                  <a:pt x="196741" y="37995"/>
                </a:lnTo>
                <a:lnTo>
                  <a:pt x="199743" y="35026"/>
                </a:lnTo>
                <a:close/>
                <a:moveTo>
                  <a:pt x="193639" y="40263"/>
                </a:moveTo>
                <a:lnTo>
                  <a:pt x="193639" y="43499"/>
                </a:lnTo>
                <a:lnTo>
                  <a:pt x="191337" y="45800"/>
                </a:lnTo>
                <a:lnTo>
                  <a:pt x="188969" y="45800"/>
                </a:lnTo>
                <a:lnTo>
                  <a:pt x="191837" y="42932"/>
                </a:lnTo>
                <a:lnTo>
                  <a:pt x="191971" y="42631"/>
                </a:lnTo>
                <a:lnTo>
                  <a:pt x="191971" y="38562"/>
                </a:lnTo>
                <a:close/>
                <a:moveTo>
                  <a:pt x="177627" y="42932"/>
                </a:moveTo>
                <a:lnTo>
                  <a:pt x="180496" y="45800"/>
                </a:lnTo>
                <a:lnTo>
                  <a:pt x="178128" y="45800"/>
                </a:lnTo>
                <a:lnTo>
                  <a:pt x="175826" y="43499"/>
                </a:lnTo>
                <a:lnTo>
                  <a:pt x="175826" y="40230"/>
                </a:lnTo>
                <a:lnTo>
                  <a:pt x="177527" y="38562"/>
                </a:lnTo>
                <a:lnTo>
                  <a:pt x="177527" y="42631"/>
                </a:lnTo>
                <a:close/>
                <a:moveTo>
                  <a:pt x="175292" y="39696"/>
                </a:moveTo>
                <a:lnTo>
                  <a:pt x="172023" y="39696"/>
                </a:lnTo>
                <a:lnTo>
                  <a:pt x="169755" y="37394"/>
                </a:lnTo>
                <a:lnTo>
                  <a:pt x="169755" y="35026"/>
                </a:lnTo>
                <a:lnTo>
                  <a:pt x="172724" y="38028"/>
                </a:lnTo>
                <a:lnTo>
                  <a:pt x="176960" y="38028"/>
                </a:lnTo>
                <a:close/>
                <a:moveTo>
                  <a:pt x="168954" y="37394"/>
                </a:moveTo>
                <a:lnTo>
                  <a:pt x="166653" y="39696"/>
                </a:lnTo>
                <a:lnTo>
                  <a:pt x="163417" y="39696"/>
                </a:lnTo>
                <a:lnTo>
                  <a:pt x="161716" y="37995"/>
                </a:lnTo>
                <a:lnTo>
                  <a:pt x="165786" y="37995"/>
                </a:lnTo>
                <a:lnTo>
                  <a:pt x="165952" y="37995"/>
                </a:lnTo>
                <a:lnTo>
                  <a:pt x="168954" y="35026"/>
                </a:lnTo>
                <a:close/>
                <a:moveTo>
                  <a:pt x="162850" y="40263"/>
                </a:moveTo>
                <a:lnTo>
                  <a:pt x="162850" y="43499"/>
                </a:lnTo>
                <a:lnTo>
                  <a:pt x="160548" y="45800"/>
                </a:lnTo>
                <a:lnTo>
                  <a:pt x="158180" y="45800"/>
                </a:lnTo>
                <a:lnTo>
                  <a:pt x="161182" y="42798"/>
                </a:lnTo>
                <a:lnTo>
                  <a:pt x="161182" y="38562"/>
                </a:lnTo>
                <a:close/>
                <a:moveTo>
                  <a:pt x="149707" y="45800"/>
                </a:moveTo>
                <a:lnTo>
                  <a:pt x="147339" y="45800"/>
                </a:lnTo>
                <a:lnTo>
                  <a:pt x="145037" y="43499"/>
                </a:lnTo>
                <a:lnTo>
                  <a:pt x="145037" y="40230"/>
                </a:lnTo>
                <a:lnTo>
                  <a:pt x="146739" y="38562"/>
                </a:lnTo>
                <a:lnTo>
                  <a:pt x="146739" y="42798"/>
                </a:lnTo>
                <a:close/>
                <a:moveTo>
                  <a:pt x="144504" y="39696"/>
                </a:moveTo>
                <a:lnTo>
                  <a:pt x="141235" y="39696"/>
                </a:lnTo>
                <a:lnTo>
                  <a:pt x="138933" y="37394"/>
                </a:lnTo>
                <a:lnTo>
                  <a:pt x="138933" y="35026"/>
                </a:lnTo>
                <a:lnTo>
                  <a:pt x="141935" y="38028"/>
                </a:lnTo>
                <a:lnTo>
                  <a:pt x="142102" y="38028"/>
                </a:lnTo>
                <a:lnTo>
                  <a:pt x="146172" y="38028"/>
                </a:lnTo>
                <a:close/>
                <a:moveTo>
                  <a:pt x="138166" y="37394"/>
                </a:moveTo>
                <a:lnTo>
                  <a:pt x="135864" y="39696"/>
                </a:lnTo>
                <a:lnTo>
                  <a:pt x="132629" y="39696"/>
                </a:lnTo>
                <a:lnTo>
                  <a:pt x="130927" y="37995"/>
                </a:lnTo>
                <a:lnTo>
                  <a:pt x="135164" y="37995"/>
                </a:lnTo>
                <a:lnTo>
                  <a:pt x="138166" y="35026"/>
                </a:lnTo>
                <a:close/>
                <a:moveTo>
                  <a:pt x="132061" y="40263"/>
                </a:moveTo>
                <a:lnTo>
                  <a:pt x="132061" y="43499"/>
                </a:lnTo>
                <a:lnTo>
                  <a:pt x="129760" y="45800"/>
                </a:lnTo>
                <a:lnTo>
                  <a:pt x="127391" y="45800"/>
                </a:lnTo>
                <a:lnTo>
                  <a:pt x="130260" y="42932"/>
                </a:lnTo>
                <a:lnTo>
                  <a:pt x="130394" y="42631"/>
                </a:lnTo>
                <a:lnTo>
                  <a:pt x="130394" y="38562"/>
                </a:lnTo>
                <a:close/>
                <a:moveTo>
                  <a:pt x="116050" y="42932"/>
                </a:moveTo>
                <a:lnTo>
                  <a:pt x="118919" y="45800"/>
                </a:lnTo>
                <a:lnTo>
                  <a:pt x="116550" y="45800"/>
                </a:lnTo>
                <a:lnTo>
                  <a:pt x="114249" y="43499"/>
                </a:lnTo>
                <a:lnTo>
                  <a:pt x="114249" y="40230"/>
                </a:lnTo>
                <a:lnTo>
                  <a:pt x="115917" y="38562"/>
                </a:lnTo>
                <a:lnTo>
                  <a:pt x="115917" y="42631"/>
                </a:lnTo>
                <a:close/>
                <a:moveTo>
                  <a:pt x="113682" y="39696"/>
                </a:moveTo>
                <a:lnTo>
                  <a:pt x="110446" y="39696"/>
                </a:lnTo>
                <a:lnTo>
                  <a:pt x="108144" y="37394"/>
                </a:lnTo>
                <a:lnTo>
                  <a:pt x="108144" y="35026"/>
                </a:lnTo>
                <a:lnTo>
                  <a:pt x="111147" y="38028"/>
                </a:lnTo>
                <a:lnTo>
                  <a:pt x="115383" y="38028"/>
                </a:lnTo>
                <a:close/>
                <a:moveTo>
                  <a:pt x="107377" y="37394"/>
                </a:moveTo>
                <a:lnTo>
                  <a:pt x="105076" y="39696"/>
                </a:lnTo>
                <a:lnTo>
                  <a:pt x="101840" y="39696"/>
                </a:lnTo>
                <a:lnTo>
                  <a:pt x="100139" y="37995"/>
                </a:lnTo>
                <a:lnTo>
                  <a:pt x="104208" y="37995"/>
                </a:lnTo>
                <a:lnTo>
                  <a:pt x="104375" y="37995"/>
                </a:lnTo>
                <a:lnTo>
                  <a:pt x="107377" y="35026"/>
                </a:lnTo>
                <a:lnTo>
                  <a:pt x="107377" y="37394"/>
                </a:lnTo>
                <a:close/>
                <a:moveTo>
                  <a:pt x="101273" y="40263"/>
                </a:moveTo>
                <a:lnTo>
                  <a:pt x="101273" y="43499"/>
                </a:lnTo>
                <a:lnTo>
                  <a:pt x="98971" y="45800"/>
                </a:lnTo>
                <a:lnTo>
                  <a:pt x="96603" y="45800"/>
                </a:lnTo>
                <a:lnTo>
                  <a:pt x="99605" y="42798"/>
                </a:lnTo>
                <a:lnTo>
                  <a:pt x="99605" y="38562"/>
                </a:lnTo>
                <a:close/>
                <a:moveTo>
                  <a:pt x="88130" y="45800"/>
                </a:moveTo>
                <a:lnTo>
                  <a:pt x="85762" y="45800"/>
                </a:lnTo>
                <a:lnTo>
                  <a:pt x="83460" y="43499"/>
                </a:lnTo>
                <a:lnTo>
                  <a:pt x="83460" y="40230"/>
                </a:lnTo>
                <a:lnTo>
                  <a:pt x="85128" y="38562"/>
                </a:lnTo>
                <a:lnTo>
                  <a:pt x="85128" y="42798"/>
                </a:lnTo>
                <a:close/>
                <a:moveTo>
                  <a:pt x="82893" y="39696"/>
                </a:moveTo>
                <a:lnTo>
                  <a:pt x="79657" y="39696"/>
                </a:lnTo>
                <a:lnTo>
                  <a:pt x="77356" y="37394"/>
                </a:lnTo>
                <a:lnTo>
                  <a:pt x="77356" y="35026"/>
                </a:lnTo>
                <a:lnTo>
                  <a:pt x="80358" y="38028"/>
                </a:lnTo>
                <a:lnTo>
                  <a:pt x="80525" y="38028"/>
                </a:lnTo>
                <a:lnTo>
                  <a:pt x="84594" y="38028"/>
                </a:lnTo>
                <a:close/>
                <a:moveTo>
                  <a:pt x="76589" y="37394"/>
                </a:moveTo>
                <a:lnTo>
                  <a:pt x="74287" y="39696"/>
                </a:lnTo>
                <a:lnTo>
                  <a:pt x="71018" y="39696"/>
                </a:lnTo>
                <a:lnTo>
                  <a:pt x="69350" y="37995"/>
                </a:lnTo>
                <a:lnTo>
                  <a:pt x="73586" y="37995"/>
                </a:lnTo>
                <a:lnTo>
                  <a:pt x="76589" y="35026"/>
                </a:lnTo>
                <a:close/>
                <a:moveTo>
                  <a:pt x="70484" y="40263"/>
                </a:moveTo>
                <a:lnTo>
                  <a:pt x="70484" y="43499"/>
                </a:lnTo>
                <a:lnTo>
                  <a:pt x="68183" y="45800"/>
                </a:lnTo>
                <a:lnTo>
                  <a:pt x="65814" y="45800"/>
                </a:lnTo>
                <a:lnTo>
                  <a:pt x="68683" y="42932"/>
                </a:lnTo>
                <a:lnTo>
                  <a:pt x="68816" y="42631"/>
                </a:lnTo>
                <a:lnTo>
                  <a:pt x="68816" y="38562"/>
                </a:lnTo>
                <a:close/>
                <a:moveTo>
                  <a:pt x="54473" y="42932"/>
                </a:moveTo>
                <a:lnTo>
                  <a:pt x="57341" y="45800"/>
                </a:lnTo>
                <a:lnTo>
                  <a:pt x="54973" y="45800"/>
                </a:lnTo>
                <a:lnTo>
                  <a:pt x="52671" y="43499"/>
                </a:lnTo>
                <a:lnTo>
                  <a:pt x="52671" y="40230"/>
                </a:lnTo>
                <a:lnTo>
                  <a:pt x="54339" y="38562"/>
                </a:lnTo>
                <a:lnTo>
                  <a:pt x="54339" y="42631"/>
                </a:lnTo>
                <a:close/>
                <a:moveTo>
                  <a:pt x="52104" y="39696"/>
                </a:moveTo>
                <a:lnTo>
                  <a:pt x="48869" y="39696"/>
                </a:lnTo>
                <a:lnTo>
                  <a:pt x="46567" y="37394"/>
                </a:lnTo>
                <a:lnTo>
                  <a:pt x="46567" y="35026"/>
                </a:lnTo>
                <a:lnTo>
                  <a:pt x="49569" y="38028"/>
                </a:lnTo>
                <a:lnTo>
                  <a:pt x="53806" y="38028"/>
                </a:lnTo>
                <a:close/>
                <a:moveTo>
                  <a:pt x="45767" y="37394"/>
                </a:moveTo>
                <a:lnTo>
                  <a:pt x="43498" y="39696"/>
                </a:lnTo>
                <a:lnTo>
                  <a:pt x="40229" y="39696"/>
                </a:lnTo>
                <a:lnTo>
                  <a:pt x="38561" y="37995"/>
                </a:lnTo>
                <a:lnTo>
                  <a:pt x="42631" y="37995"/>
                </a:lnTo>
                <a:lnTo>
                  <a:pt x="42798" y="37995"/>
                </a:lnTo>
                <a:lnTo>
                  <a:pt x="45767" y="35026"/>
                </a:lnTo>
                <a:close/>
                <a:moveTo>
                  <a:pt x="39696" y="40263"/>
                </a:moveTo>
                <a:lnTo>
                  <a:pt x="39696" y="43499"/>
                </a:lnTo>
                <a:lnTo>
                  <a:pt x="37394" y="45800"/>
                </a:lnTo>
                <a:lnTo>
                  <a:pt x="35026" y="45800"/>
                </a:lnTo>
                <a:lnTo>
                  <a:pt x="37994" y="42798"/>
                </a:lnTo>
                <a:lnTo>
                  <a:pt x="37994" y="38562"/>
                </a:lnTo>
                <a:close/>
                <a:moveTo>
                  <a:pt x="33891" y="46568"/>
                </a:moveTo>
                <a:lnTo>
                  <a:pt x="37227" y="49903"/>
                </a:lnTo>
                <a:lnTo>
                  <a:pt x="37227" y="54573"/>
                </a:lnTo>
                <a:lnTo>
                  <a:pt x="35693" y="56108"/>
                </a:lnTo>
                <a:lnTo>
                  <a:pt x="35693" y="50537"/>
                </a:lnTo>
                <a:lnTo>
                  <a:pt x="31723" y="46568"/>
                </a:lnTo>
                <a:close/>
                <a:moveTo>
                  <a:pt x="35793" y="57475"/>
                </a:moveTo>
                <a:lnTo>
                  <a:pt x="41497" y="57475"/>
                </a:lnTo>
                <a:lnTo>
                  <a:pt x="45233" y="61178"/>
                </a:lnTo>
                <a:lnTo>
                  <a:pt x="37461" y="61178"/>
                </a:lnTo>
                <a:lnTo>
                  <a:pt x="35793" y="59510"/>
                </a:lnTo>
                <a:close/>
                <a:moveTo>
                  <a:pt x="45233" y="61979"/>
                </a:moveTo>
                <a:lnTo>
                  <a:pt x="41497" y="65681"/>
                </a:lnTo>
                <a:lnTo>
                  <a:pt x="35793" y="65681"/>
                </a:lnTo>
                <a:lnTo>
                  <a:pt x="35793" y="63646"/>
                </a:lnTo>
                <a:lnTo>
                  <a:pt x="37461" y="61979"/>
                </a:lnTo>
                <a:close/>
                <a:moveTo>
                  <a:pt x="35693" y="67049"/>
                </a:moveTo>
                <a:lnTo>
                  <a:pt x="37227" y="68583"/>
                </a:lnTo>
                <a:lnTo>
                  <a:pt x="37227" y="73253"/>
                </a:lnTo>
                <a:lnTo>
                  <a:pt x="33891" y="76589"/>
                </a:lnTo>
                <a:lnTo>
                  <a:pt x="31723" y="76589"/>
                </a:lnTo>
                <a:lnTo>
                  <a:pt x="35693" y="72620"/>
                </a:lnTo>
                <a:lnTo>
                  <a:pt x="35693" y="67049"/>
                </a:lnTo>
                <a:close/>
                <a:moveTo>
                  <a:pt x="35026" y="77356"/>
                </a:moveTo>
                <a:lnTo>
                  <a:pt x="37394" y="77356"/>
                </a:lnTo>
                <a:lnTo>
                  <a:pt x="39696" y="79658"/>
                </a:lnTo>
                <a:lnTo>
                  <a:pt x="39696" y="82927"/>
                </a:lnTo>
                <a:lnTo>
                  <a:pt x="37994" y="84595"/>
                </a:lnTo>
                <a:lnTo>
                  <a:pt x="37994" y="80358"/>
                </a:lnTo>
                <a:close/>
                <a:moveTo>
                  <a:pt x="40229" y="83461"/>
                </a:moveTo>
                <a:lnTo>
                  <a:pt x="43498" y="83461"/>
                </a:lnTo>
                <a:lnTo>
                  <a:pt x="45767" y="85762"/>
                </a:lnTo>
                <a:lnTo>
                  <a:pt x="45767" y="88131"/>
                </a:lnTo>
                <a:lnTo>
                  <a:pt x="42798" y="85129"/>
                </a:lnTo>
                <a:lnTo>
                  <a:pt x="42631" y="85129"/>
                </a:lnTo>
                <a:lnTo>
                  <a:pt x="38561" y="85129"/>
                </a:lnTo>
                <a:close/>
                <a:moveTo>
                  <a:pt x="46567" y="85762"/>
                </a:moveTo>
                <a:lnTo>
                  <a:pt x="48869" y="83461"/>
                </a:lnTo>
                <a:lnTo>
                  <a:pt x="52104" y="83461"/>
                </a:lnTo>
                <a:lnTo>
                  <a:pt x="53806" y="85162"/>
                </a:lnTo>
                <a:lnTo>
                  <a:pt x="49569" y="85162"/>
                </a:lnTo>
                <a:lnTo>
                  <a:pt x="46567" y="88131"/>
                </a:lnTo>
                <a:close/>
                <a:moveTo>
                  <a:pt x="52671" y="82927"/>
                </a:moveTo>
                <a:lnTo>
                  <a:pt x="52671" y="79658"/>
                </a:lnTo>
                <a:lnTo>
                  <a:pt x="54973" y="77356"/>
                </a:lnTo>
                <a:lnTo>
                  <a:pt x="57341" y="77356"/>
                </a:lnTo>
                <a:lnTo>
                  <a:pt x="54473" y="80258"/>
                </a:lnTo>
                <a:lnTo>
                  <a:pt x="54339" y="80525"/>
                </a:lnTo>
                <a:lnTo>
                  <a:pt x="54339" y="84595"/>
                </a:lnTo>
                <a:close/>
                <a:moveTo>
                  <a:pt x="68683" y="80258"/>
                </a:moveTo>
                <a:lnTo>
                  <a:pt x="65814" y="77356"/>
                </a:lnTo>
                <a:lnTo>
                  <a:pt x="68183" y="77356"/>
                </a:lnTo>
                <a:lnTo>
                  <a:pt x="70484" y="79658"/>
                </a:lnTo>
                <a:lnTo>
                  <a:pt x="70484" y="82927"/>
                </a:lnTo>
                <a:lnTo>
                  <a:pt x="68783" y="84595"/>
                </a:lnTo>
                <a:lnTo>
                  <a:pt x="68783" y="80525"/>
                </a:lnTo>
                <a:close/>
                <a:moveTo>
                  <a:pt x="71018" y="83461"/>
                </a:moveTo>
                <a:lnTo>
                  <a:pt x="74287" y="83461"/>
                </a:lnTo>
                <a:lnTo>
                  <a:pt x="76589" y="85762"/>
                </a:lnTo>
                <a:lnTo>
                  <a:pt x="76589" y="88131"/>
                </a:lnTo>
                <a:lnTo>
                  <a:pt x="73586" y="85129"/>
                </a:lnTo>
                <a:lnTo>
                  <a:pt x="69350" y="85129"/>
                </a:lnTo>
                <a:close/>
                <a:moveTo>
                  <a:pt x="77356" y="85762"/>
                </a:moveTo>
                <a:lnTo>
                  <a:pt x="79657" y="83461"/>
                </a:lnTo>
                <a:lnTo>
                  <a:pt x="82893" y="83461"/>
                </a:lnTo>
                <a:lnTo>
                  <a:pt x="84594" y="85162"/>
                </a:lnTo>
                <a:lnTo>
                  <a:pt x="80525" y="85162"/>
                </a:lnTo>
                <a:lnTo>
                  <a:pt x="80358" y="85162"/>
                </a:lnTo>
                <a:lnTo>
                  <a:pt x="77356" y="88131"/>
                </a:lnTo>
                <a:lnTo>
                  <a:pt x="77356" y="85762"/>
                </a:lnTo>
                <a:close/>
                <a:moveTo>
                  <a:pt x="83460" y="82927"/>
                </a:moveTo>
                <a:lnTo>
                  <a:pt x="83460" y="79658"/>
                </a:lnTo>
                <a:lnTo>
                  <a:pt x="85762" y="77356"/>
                </a:lnTo>
                <a:lnTo>
                  <a:pt x="88130" y="77356"/>
                </a:lnTo>
                <a:lnTo>
                  <a:pt x="85128" y="80358"/>
                </a:lnTo>
                <a:lnTo>
                  <a:pt x="85128" y="84595"/>
                </a:lnTo>
                <a:close/>
                <a:moveTo>
                  <a:pt x="96603" y="77356"/>
                </a:moveTo>
                <a:lnTo>
                  <a:pt x="98971" y="77356"/>
                </a:lnTo>
                <a:lnTo>
                  <a:pt x="101273" y="79658"/>
                </a:lnTo>
                <a:lnTo>
                  <a:pt x="101273" y="82927"/>
                </a:lnTo>
                <a:lnTo>
                  <a:pt x="99572" y="84595"/>
                </a:lnTo>
                <a:lnTo>
                  <a:pt x="99572" y="80358"/>
                </a:lnTo>
                <a:close/>
                <a:moveTo>
                  <a:pt x="101840" y="83461"/>
                </a:moveTo>
                <a:lnTo>
                  <a:pt x="105076" y="83461"/>
                </a:lnTo>
                <a:lnTo>
                  <a:pt x="107377" y="85762"/>
                </a:lnTo>
                <a:lnTo>
                  <a:pt x="107377" y="88131"/>
                </a:lnTo>
                <a:lnTo>
                  <a:pt x="104375" y="85129"/>
                </a:lnTo>
                <a:lnTo>
                  <a:pt x="104208" y="85129"/>
                </a:lnTo>
                <a:lnTo>
                  <a:pt x="100139" y="85129"/>
                </a:lnTo>
                <a:close/>
                <a:moveTo>
                  <a:pt x="108144" y="85762"/>
                </a:moveTo>
                <a:lnTo>
                  <a:pt x="110446" y="83461"/>
                </a:lnTo>
                <a:lnTo>
                  <a:pt x="113682" y="83461"/>
                </a:lnTo>
                <a:lnTo>
                  <a:pt x="115383" y="85162"/>
                </a:lnTo>
                <a:lnTo>
                  <a:pt x="111147" y="85162"/>
                </a:lnTo>
                <a:lnTo>
                  <a:pt x="108144" y="88131"/>
                </a:lnTo>
                <a:close/>
                <a:moveTo>
                  <a:pt x="114249" y="82927"/>
                </a:moveTo>
                <a:lnTo>
                  <a:pt x="114249" y="79658"/>
                </a:lnTo>
                <a:lnTo>
                  <a:pt x="116550" y="77356"/>
                </a:lnTo>
                <a:lnTo>
                  <a:pt x="118919" y="77356"/>
                </a:lnTo>
                <a:lnTo>
                  <a:pt x="116050" y="80258"/>
                </a:lnTo>
                <a:lnTo>
                  <a:pt x="115917" y="80525"/>
                </a:lnTo>
                <a:lnTo>
                  <a:pt x="115917" y="84595"/>
                </a:lnTo>
                <a:close/>
                <a:moveTo>
                  <a:pt x="130260" y="80258"/>
                </a:moveTo>
                <a:lnTo>
                  <a:pt x="127391" y="77356"/>
                </a:lnTo>
                <a:lnTo>
                  <a:pt x="129760" y="77356"/>
                </a:lnTo>
                <a:lnTo>
                  <a:pt x="132061" y="79658"/>
                </a:lnTo>
                <a:lnTo>
                  <a:pt x="132061" y="82927"/>
                </a:lnTo>
                <a:lnTo>
                  <a:pt x="130394" y="84595"/>
                </a:lnTo>
                <a:lnTo>
                  <a:pt x="130394" y="80525"/>
                </a:lnTo>
                <a:close/>
                <a:moveTo>
                  <a:pt x="132629" y="83461"/>
                </a:moveTo>
                <a:lnTo>
                  <a:pt x="135864" y="83461"/>
                </a:lnTo>
                <a:lnTo>
                  <a:pt x="138166" y="85762"/>
                </a:lnTo>
                <a:lnTo>
                  <a:pt x="138166" y="88131"/>
                </a:lnTo>
                <a:lnTo>
                  <a:pt x="135164" y="85129"/>
                </a:lnTo>
                <a:lnTo>
                  <a:pt x="130927" y="85129"/>
                </a:lnTo>
                <a:close/>
                <a:moveTo>
                  <a:pt x="138933" y="85762"/>
                </a:moveTo>
                <a:lnTo>
                  <a:pt x="141235" y="83461"/>
                </a:lnTo>
                <a:lnTo>
                  <a:pt x="144504" y="83461"/>
                </a:lnTo>
                <a:lnTo>
                  <a:pt x="146172" y="85162"/>
                </a:lnTo>
                <a:lnTo>
                  <a:pt x="142102" y="85162"/>
                </a:lnTo>
                <a:lnTo>
                  <a:pt x="141935" y="85162"/>
                </a:lnTo>
                <a:lnTo>
                  <a:pt x="138933" y="88131"/>
                </a:lnTo>
                <a:close/>
                <a:moveTo>
                  <a:pt x="145037" y="82927"/>
                </a:moveTo>
                <a:lnTo>
                  <a:pt x="145037" y="79658"/>
                </a:lnTo>
                <a:lnTo>
                  <a:pt x="147339" y="77356"/>
                </a:lnTo>
                <a:lnTo>
                  <a:pt x="149707" y="77356"/>
                </a:lnTo>
                <a:lnTo>
                  <a:pt x="146705" y="80358"/>
                </a:lnTo>
                <a:lnTo>
                  <a:pt x="146705" y="84595"/>
                </a:lnTo>
                <a:close/>
                <a:moveTo>
                  <a:pt x="158180" y="77356"/>
                </a:moveTo>
                <a:lnTo>
                  <a:pt x="160548" y="77356"/>
                </a:lnTo>
                <a:lnTo>
                  <a:pt x="162850" y="79658"/>
                </a:lnTo>
                <a:lnTo>
                  <a:pt x="162850" y="82927"/>
                </a:lnTo>
                <a:lnTo>
                  <a:pt x="161182" y="84595"/>
                </a:lnTo>
                <a:lnTo>
                  <a:pt x="161182" y="80358"/>
                </a:lnTo>
                <a:close/>
                <a:moveTo>
                  <a:pt x="163417" y="83461"/>
                </a:moveTo>
                <a:lnTo>
                  <a:pt x="166653" y="83461"/>
                </a:lnTo>
                <a:lnTo>
                  <a:pt x="168954" y="85762"/>
                </a:lnTo>
                <a:lnTo>
                  <a:pt x="168954" y="88131"/>
                </a:lnTo>
                <a:lnTo>
                  <a:pt x="165952" y="85129"/>
                </a:lnTo>
                <a:lnTo>
                  <a:pt x="165786" y="85129"/>
                </a:lnTo>
                <a:lnTo>
                  <a:pt x="161716" y="85129"/>
                </a:lnTo>
                <a:close/>
                <a:moveTo>
                  <a:pt x="169755" y="85762"/>
                </a:moveTo>
                <a:lnTo>
                  <a:pt x="172023" y="83461"/>
                </a:lnTo>
                <a:lnTo>
                  <a:pt x="175292" y="83461"/>
                </a:lnTo>
                <a:lnTo>
                  <a:pt x="176960" y="85162"/>
                </a:lnTo>
                <a:lnTo>
                  <a:pt x="172724" y="85162"/>
                </a:lnTo>
                <a:lnTo>
                  <a:pt x="169755" y="88131"/>
                </a:lnTo>
                <a:close/>
                <a:moveTo>
                  <a:pt x="175826" y="82927"/>
                </a:moveTo>
                <a:lnTo>
                  <a:pt x="175826" y="79658"/>
                </a:lnTo>
                <a:lnTo>
                  <a:pt x="178128" y="77356"/>
                </a:lnTo>
                <a:lnTo>
                  <a:pt x="180496" y="77356"/>
                </a:lnTo>
                <a:lnTo>
                  <a:pt x="177627" y="80258"/>
                </a:lnTo>
                <a:lnTo>
                  <a:pt x="177527" y="80525"/>
                </a:lnTo>
                <a:lnTo>
                  <a:pt x="177527" y="84595"/>
                </a:lnTo>
                <a:close/>
                <a:moveTo>
                  <a:pt x="191837" y="80258"/>
                </a:moveTo>
                <a:lnTo>
                  <a:pt x="188969" y="77356"/>
                </a:lnTo>
                <a:lnTo>
                  <a:pt x="191337" y="77356"/>
                </a:lnTo>
                <a:lnTo>
                  <a:pt x="193639" y="79658"/>
                </a:lnTo>
                <a:lnTo>
                  <a:pt x="193639" y="82927"/>
                </a:lnTo>
                <a:lnTo>
                  <a:pt x="191971" y="84595"/>
                </a:lnTo>
                <a:lnTo>
                  <a:pt x="191971" y="80525"/>
                </a:lnTo>
                <a:close/>
                <a:moveTo>
                  <a:pt x="194206" y="83461"/>
                </a:moveTo>
                <a:lnTo>
                  <a:pt x="197441" y="83461"/>
                </a:lnTo>
                <a:lnTo>
                  <a:pt x="199743" y="85762"/>
                </a:lnTo>
                <a:lnTo>
                  <a:pt x="199743" y="88131"/>
                </a:lnTo>
                <a:lnTo>
                  <a:pt x="196741" y="85129"/>
                </a:lnTo>
                <a:lnTo>
                  <a:pt x="192538" y="85129"/>
                </a:lnTo>
                <a:close/>
                <a:moveTo>
                  <a:pt x="200544" y="85762"/>
                </a:moveTo>
                <a:lnTo>
                  <a:pt x="202812" y="83461"/>
                </a:lnTo>
                <a:lnTo>
                  <a:pt x="206081" y="83461"/>
                </a:lnTo>
                <a:lnTo>
                  <a:pt x="207749" y="85162"/>
                </a:lnTo>
                <a:lnTo>
                  <a:pt x="203679" y="85162"/>
                </a:lnTo>
                <a:lnTo>
                  <a:pt x="203512" y="85162"/>
                </a:lnTo>
                <a:lnTo>
                  <a:pt x="200544" y="88131"/>
                </a:lnTo>
                <a:close/>
                <a:moveTo>
                  <a:pt x="206648" y="82927"/>
                </a:moveTo>
                <a:lnTo>
                  <a:pt x="206648" y="79658"/>
                </a:lnTo>
                <a:lnTo>
                  <a:pt x="208916" y="77356"/>
                </a:lnTo>
                <a:lnTo>
                  <a:pt x="211285" y="77356"/>
                </a:lnTo>
                <a:lnTo>
                  <a:pt x="208316" y="80358"/>
                </a:lnTo>
                <a:lnTo>
                  <a:pt x="208316" y="84595"/>
                </a:lnTo>
                <a:close/>
                <a:moveTo>
                  <a:pt x="212419" y="76589"/>
                </a:moveTo>
                <a:lnTo>
                  <a:pt x="209083" y="73253"/>
                </a:lnTo>
                <a:lnTo>
                  <a:pt x="209083" y="68583"/>
                </a:lnTo>
                <a:lnTo>
                  <a:pt x="210618" y="67049"/>
                </a:lnTo>
                <a:lnTo>
                  <a:pt x="210618" y="72620"/>
                </a:lnTo>
                <a:lnTo>
                  <a:pt x="214587" y="76589"/>
                </a:lnTo>
                <a:lnTo>
                  <a:pt x="212419" y="76589"/>
                </a:lnTo>
                <a:close/>
                <a:moveTo>
                  <a:pt x="210518" y="65681"/>
                </a:moveTo>
                <a:lnTo>
                  <a:pt x="204813" y="65681"/>
                </a:lnTo>
                <a:lnTo>
                  <a:pt x="201077" y="61979"/>
                </a:lnTo>
                <a:lnTo>
                  <a:pt x="208850" y="61979"/>
                </a:lnTo>
                <a:lnTo>
                  <a:pt x="210518" y="63646"/>
                </a:lnTo>
                <a:lnTo>
                  <a:pt x="210518" y="65681"/>
                </a:lnTo>
                <a:close/>
                <a:moveTo>
                  <a:pt x="201077" y="61178"/>
                </a:moveTo>
                <a:lnTo>
                  <a:pt x="204813" y="57475"/>
                </a:lnTo>
                <a:lnTo>
                  <a:pt x="210518" y="57475"/>
                </a:lnTo>
                <a:lnTo>
                  <a:pt x="210518" y="59510"/>
                </a:lnTo>
                <a:lnTo>
                  <a:pt x="208850" y="61178"/>
                </a:lnTo>
                <a:close/>
                <a:moveTo>
                  <a:pt x="210618" y="56108"/>
                </a:moveTo>
                <a:lnTo>
                  <a:pt x="209083" y="54573"/>
                </a:lnTo>
                <a:lnTo>
                  <a:pt x="209083" y="49903"/>
                </a:lnTo>
                <a:lnTo>
                  <a:pt x="212419" y="46568"/>
                </a:lnTo>
                <a:lnTo>
                  <a:pt x="214587" y="46568"/>
                </a:lnTo>
                <a:lnTo>
                  <a:pt x="210618" y="50537"/>
                </a:lnTo>
                <a:lnTo>
                  <a:pt x="210618" y="56108"/>
                </a:lnTo>
                <a:close/>
                <a:moveTo>
                  <a:pt x="212419" y="45800"/>
                </a:moveTo>
                <a:lnTo>
                  <a:pt x="209083" y="42465"/>
                </a:lnTo>
                <a:lnTo>
                  <a:pt x="209083" y="37795"/>
                </a:lnTo>
                <a:lnTo>
                  <a:pt x="210618" y="36260"/>
                </a:lnTo>
                <a:lnTo>
                  <a:pt x="210618" y="41831"/>
                </a:lnTo>
                <a:lnTo>
                  <a:pt x="214587" y="45800"/>
                </a:lnTo>
                <a:close/>
                <a:moveTo>
                  <a:pt x="208549" y="37228"/>
                </a:moveTo>
                <a:lnTo>
                  <a:pt x="203846" y="37228"/>
                </a:lnTo>
                <a:lnTo>
                  <a:pt x="200544" y="33892"/>
                </a:lnTo>
                <a:lnTo>
                  <a:pt x="200544" y="31757"/>
                </a:lnTo>
                <a:lnTo>
                  <a:pt x="204480" y="35693"/>
                </a:lnTo>
                <a:lnTo>
                  <a:pt x="204647" y="35693"/>
                </a:lnTo>
                <a:lnTo>
                  <a:pt x="210084" y="35693"/>
                </a:lnTo>
                <a:close/>
                <a:moveTo>
                  <a:pt x="199743" y="33892"/>
                </a:moveTo>
                <a:lnTo>
                  <a:pt x="196441" y="37228"/>
                </a:lnTo>
                <a:lnTo>
                  <a:pt x="191737" y="37228"/>
                </a:lnTo>
                <a:lnTo>
                  <a:pt x="190203" y="35693"/>
                </a:lnTo>
                <a:lnTo>
                  <a:pt x="195807" y="35693"/>
                </a:lnTo>
                <a:lnTo>
                  <a:pt x="199743" y="31757"/>
                </a:lnTo>
                <a:close/>
                <a:moveTo>
                  <a:pt x="188869" y="41497"/>
                </a:moveTo>
                <a:lnTo>
                  <a:pt x="185133" y="45233"/>
                </a:lnTo>
                <a:lnTo>
                  <a:pt x="185133" y="37494"/>
                </a:lnTo>
                <a:lnTo>
                  <a:pt x="186801" y="35793"/>
                </a:lnTo>
                <a:lnTo>
                  <a:pt x="188835" y="35793"/>
                </a:lnTo>
                <a:lnTo>
                  <a:pt x="188835" y="41497"/>
                </a:lnTo>
                <a:close/>
                <a:moveTo>
                  <a:pt x="184332" y="45233"/>
                </a:moveTo>
                <a:lnTo>
                  <a:pt x="180629" y="41497"/>
                </a:lnTo>
                <a:lnTo>
                  <a:pt x="180629" y="35793"/>
                </a:lnTo>
                <a:lnTo>
                  <a:pt x="182664" y="35793"/>
                </a:lnTo>
                <a:lnTo>
                  <a:pt x="184332" y="37461"/>
                </a:lnTo>
                <a:lnTo>
                  <a:pt x="184332" y="45233"/>
                </a:lnTo>
                <a:close/>
                <a:moveTo>
                  <a:pt x="177761" y="37228"/>
                </a:moveTo>
                <a:lnTo>
                  <a:pt x="173057" y="37228"/>
                </a:lnTo>
                <a:lnTo>
                  <a:pt x="169755" y="33892"/>
                </a:lnTo>
                <a:lnTo>
                  <a:pt x="169755" y="31757"/>
                </a:lnTo>
                <a:lnTo>
                  <a:pt x="173691" y="35693"/>
                </a:lnTo>
                <a:lnTo>
                  <a:pt x="179262" y="35693"/>
                </a:lnTo>
                <a:close/>
                <a:moveTo>
                  <a:pt x="168954" y="33892"/>
                </a:moveTo>
                <a:lnTo>
                  <a:pt x="165619" y="37228"/>
                </a:lnTo>
                <a:lnTo>
                  <a:pt x="160949" y="37228"/>
                </a:lnTo>
                <a:lnTo>
                  <a:pt x="159414" y="35693"/>
                </a:lnTo>
                <a:lnTo>
                  <a:pt x="164852" y="35693"/>
                </a:lnTo>
                <a:lnTo>
                  <a:pt x="164985" y="35693"/>
                </a:lnTo>
                <a:lnTo>
                  <a:pt x="168954" y="31757"/>
                </a:lnTo>
                <a:close/>
                <a:moveTo>
                  <a:pt x="158047" y="41497"/>
                </a:moveTo>
                <a:lnTo>
                  <a:pt x="154344" y="45233"/>
                </a:lnTo>
                <a:lnTo>
                  <a:pt x="154344" y="37494"/>
                </a:lnTo>
                <a:lnTo>
                  <a:pt x="156012" y="35793"/>
                </a:lnTo>
                <a:lnTo>
                  <a:pt x="158047" y="35793"/>
                </a:lnTo>
                <a:lnTo>
                  <a:pt x="158047" y="41497"/>
                </a:lnTo>
                <a:close/>
                <a:moveTo>
                  <a:pt x="153543" y="45233"/>
                </a:moveTo>
                <a:lnTo>
                  <a:pt x="149841" y="41497"/>
                </a:lnTo>
                <a:lnTo>
                  <a:pt x="149841" y="35793"/>
                </a:lnTo>
                <a:lnTo>
                  <a:pt x="151876" y="35793"/>
                </a:lnTo>
                <a:lnTo>
                  <a:pt x="153543" y="37461"/>
                </a:lnTo>
                <a:lnTo>
                  <a:pt x="153543" y="45233"/>
                </a:lnTo>
                <a:close/>
                <a:moveTo>
                  <a:pt x="146939" y="37228"/>
                </a:moveTo>
                <a:lnTo>
                  <a:pt x="142269" y="37228"/>
                </a:lnTo>
                <a:lnTo>
                  <a:pt x="138933" y="33892"/>
                </a:lnTo>
                <a:lnTo>
                  <a:pt x="138933" y="31757"/>
                </a:lnTo>
                <a:lnTo>
                  <a:pt x="142903" y="35693"/>
                </a:lnTo>
                <a:lnTo>
                  <a:pt x="143069" y="35693"/>
                </a:lnTo>
                <a:lnTo>
                  <a:pt x="148473" y="35693"/>
                </a:lnTo>
                <a:close/>
                <a:moveTo>
                  <a:pt x="138166" y="33892"/>
                </a:moveTo>
                <a:lnTo>
                  <a:pt x="134830" y="37228"/>
                </a:lnTo>
                <a:lnTo>
                  <a:pt x="130160" y="37228"/>
                </a:lnTo>
                <a:lnTo>
                  <a:pt x="128626" y="35693"/>
                </a:lnTo>
                <a:lnTo>
                  <a:pt x="134196" y="35693"/>
                </a:lnTo>
                <a:lnTo>
                  <a:pt x="138166" y="31757"/>
                </a:lnTo>
                <a:close/>
                <a:moveTo>
                  <a:pt x="127258" y="41497"/>
                </a:moveTo>
                <a:lnTo>
                  <a:pt x="123555" y="45233"/>
                </a:lnTo>
                <a:lnTo>
                  <a:pt x="123555" y="37494"/>
                </a:lnTo>
                <a:lnTo>
                  <a:pt x="125223" y="35793"/>
                </a:lnTo>
                <a:lnTo>
                  <a:pt x="127258" y="35793"/>
                </a:lnTo>
                <a:close/>
                <a:moveTo>
                  <a:pt x="122755" y="45233"/>
                </a:moveTo>
                <a:lnTo>
                  <a:pt x="119052" y="41497"/>
                </a:lnTo>
                <a:lnTo>
                  <a:pt x="119052" y="35793"/>
                </a:lnTo>
                <a:lnTo>
                  <a:pt x="121087" y="35793"/>
                </a:lnTo>
                <a:lnTo>
                  <a:pt x="122755" y="37461"/>
                </a:lnTo>
                <a:close/>
                <a:moveTo>
                  <a:pt x="116150" y="37228"/>
                </a:moveTo>
                <a:lnTo>
                  <a:pt x="111480" y="37228"/>
                </a:lnTo>
                <a:lnTo>
                  <a:pt x="108144" y="33892"/>
                </a:lnTo>
                <a:lnTo>
                  <a:pt x="108144" y="31757"/>
                </a:lnTo>
                <a:lnTo>
                  <a:pt x="112114" y="35693"/>
                </a:lnTo>
                <a:lnTo>
                  <a:pt x="117685" y="35693"/>
                </a:lnTo>
                <a:close/>
                <a:moveTo>
                  <a:pt x="107377" y="33892"/>
                </a:moveTo>
                <a:lnTo>
                  <a:pt x="104041" y="37228"/>
                </a:lnTo>
                <a:lnTo>
                  <a:pt x="99371" y="37228"/>
                </a:lnTo>
                <a:lnTo>
                  <a:pt x="97837" y="35693"/>
                </a:lnTo>
                <a:lnTo>
                  <a:pt x="103241" y="35693"/>
                </a:lnTo>
                <a:lnTo>
                  <a:pt x="103408" y="35693"/>
                </a:lnTo>
                <a:lnTo>
                  <a:pt x="107377" y="31757"/>
                </a:lnTo>
                <a:close/>
                <a:moveTo>
                  <a:pt x="96469" y="41497"/>
                </a:moveTo>
                <a:lnTo>
                  <a:pt x="92767" y="45233"/>
                </a:lnTo>
                <a:lnTo>
                  <a:pt x="92767" y="37494"/>
                </a:lnTo>
                <a:lnTo>
                  <a:pt x="94435" y="35793"/>
                </a:lnTo>
                <a:lnTo>
                  <a:pt x="96469" y="35793"/>
                </a:lnTo>
                <a:close/>
                <a:moveTo>
                  <a:pt x="91966" y="45233"/>
                </a:moveTo>
                <a:lnTo>
                  <a:pt x="88264" y="41497"/>
                </a:lnTo>
                <a:lnTo>
                  <a:pt x="88264" y="35793"/>
                </a:lnTo>
                <a:lnTo>
                  <a:pt x="90298" y="35793"/>
                </a:lnTo>
                <a:lnTo>
                  <a:pt x="91966" y="37461"/>
                </a:lnTo>
                <a:close/>
                <a:moveTo>
                  <a:pt x="85361" y="37228"/>
                </a:moveTo>
                <a:lnTo>
                  <a:pt x="80691" y="37228"/>
                </a:lnTo>
                <a:lnTo>
                  <a:pt x="77356" y="33892"/>
                </a:lnTo>
                <a:lnTo>
                  <a:pt x="77356" y="31757"/>
                </a:lnTo>
                <a:lnTo>
                  <a:pt x="81325" y="35693"/>
                </a:lnTo>
                <a:lnTo>
                  <a:pt x="81492" y="35693"/>
                </a:lnTo>
                <a:lnTo>
                  <a:pt x="86896" y="35693"/>
                </a:lnTo>
                <a:close/>
                <a:moveTo>
                  <a:pt x="76589" y="33892"/>
                </a:moveTo>
                <a:lnTo>
                  <a:pt x="73253" y="37228"/>
                </a:lnTo>
                <a:lnTo>
                  <a:pt x="68583" y="37228"/>
                </a:lnTo>
                <a:lnTo>
                  <a:pt x="67048" y="35693"/>
                </a:lnTo>
                <a:lnTo>
                  <a:pt x="72619" y="35693"/>
                </a:lnTo>
                <a:lnTo>
                  <a:pt x="76589" y="31757"/>
                </a:lnTo>
                <a:close/>
                <a:moveTo>
                  <a:pt x="65681" y="41497"/>
                </a:moveTo>
                <a:lnTo>
                  <a:pt x="61978" y="45233"/>
                </a:lnTo>
                <a:lnTo>
                  <a:pt x="61978" y="37494"/>
                </a:lnTo>
                <a:lnTo>
                  <a:pt x="63646" y="35793"/>
                </a:lnTo>
                <a:lnTo>
                  <a:pt x="65681" y="35793"/>
                </a:lnTo>
                <a:close/>
                <a:moveTo>
                  <a:pt x="61178" y="45233"/>
                </a:moveTo>
                <a:lnTo>
                  <a:pt x="57475" y="41497"/>
                </a:lnTo>
                <a:lnTo>
                  <a:pt x="57475" y="35793"/>
                </a:lnTo>
                <a:lnTo>
                  <a:pt x="59510" y="35793"/>
                </a:lnTo>
                <a:lnTo>
                  <a:pt x="61178" y="37461"/>
                </a:lnTo>
                <a:close/>
                <a:moveTo>
                  <a:pt x="54573" y="37228"/>
                </a:moveTo>
                <a:lnTo>
                  <a:pt x="49903" y="37228"/>
                </a:lnTo>
                <a:lnTo>
                  <a:pt x="46567" y="33892"/>
                </a:lnTo>
                <a:lnTo>
                  <a:pt x="46567" y="31757"/>
                </a:lnTo>
                <a:lnTo>
                  <a:pt x="50537" y="35693"/>
                </a:lnTo>
                <a:lnTo>
                  <a:pt x="56107" y="35693"/>
                </a:lnTo>
                <a:close/>
                <a:moveTo>
                  <a:pt x="45767" y="33892"/>
                </a:moveTo>
                <a:lnTo>
                  <a:pt x="42464" y="37228"/>
                </a:lnTo>
                <a:lnTo>
                  <a:pt x="37761" y="37228"/>
                </a:lnTo>
                <a:lnTo>
                  <a:pt x="36226" y="35693"/>
                </a:lnTo>
                <a:lnTo>
                  <a:pt x="41664" y="35693"/>
                </a:lnTo>
                <a:lnTo>
                  <a:pt x="41830" y="35693"/>
                </a:lnTo>
                <a:lnTo>
                  <a:pt x="45767" y="31757"/>
                </a:lnTo>
                <a:lnTo>
                  <a:pt x="45767" y="33892"/>
                </a:lnTo>
                <a:close/>
                <a:moveTo>
                  <a:pt x="34892" y="41497"/>
                </a:moveTo>
                <a:lnTo>
                  <a:pt x="31189" y="45233"/>
                </a:lnTo>
                <a:lnTo>
                  <a:pt x="31189" y="37494"/>
                </a:lnTo>
                <a:lnTo>
                  <a:pt x="32857" y="35793"/>
                </a:lnTo>
                <a:lnTo>
                  <a:pt x="34892" y="35793"/>
                </a:lnTo>
                <a:close/>
                <a:moveTo>
                  <a:pt x="34892" y="50871"/>
                </a:moveTo>
                <a:lnTo>
                  <a:pt x="34892" y="56575"/>
                </a:lnTo>
                <a:lnTo>
                  <a:pt x="32857" y="56575"/>
                </a:lnTo>
                <a:lnTo>
                  <a:pt x="31189" y="54874"/>
                </a:lnTo>
                <a:lnTo>
                  <a:pt x="31189" y="47135"/>
                </a:lnTo>
                <a:close/>
                <a:moveTo>
                  <a:pt x="32424" y="57242"/>
                </a:moveTo>
                <a:lnTo>
                  <a:pt x="32691" y="57375"/>
                </a:lnTo>
                <a:lnTo>
                  <a:pt x="34592" y="57375"/>
                </a:lnTo>
                <a:lnTo>
                  <a:pt x="33291" y="58643"/>
                </a:lnTo>
                <a:lnTo>
                  <a:pt x="31990" y="58643"/>
                </a:lnTo>
                <a:lnTo>
                  <a:pt x="31189" y="57809"/>
                </a:lnTo>
                <a:lnTo>
                  <a:pt x="31189" y="56008"/>
                </a:lnTo>
                <a:close/>
                <a:moveTo>
                  <a:pt x="33725" y="59077"/>
                </a:moveTo>
                <a:lnTo>
                  <a:pt x="34992" y="57776"/>
                </a:lnTo>
                <a:lnTo>
                  <a:pt x="34992" y="59844"/>
                </a:lnTo>
                <a:lnTo>
                  <a:pt x="36360" y="61178"/>
                </a:lnTo>
                <a:lnTo>
                  <a:pt x="34525" y="61178"/>
                </a:lnTo>
                <a:lnTo>
                  <a:pt x="33725" y="60377"/>
                </a:lnTo>
                <a:close/>
                <a:moveTo>
                  <a:pt x="34525" y="61979"/>
                </a:moveTo>
                <a:lnTo>
                  <a:pt x="36360" y="61979"/>
                </a:lnTo>
                <a:lnTo>
                  <a:pt x="34992" y="63313"/>
                </a:lnTo>
                <a:lnTo>
                  <a:pt x="34992" y="65381"/>
                </a:lnTo>
                <a:lnTo>
                  <a:pt x="33725" y="64080"/>
                </a:lnTo>
                <a:lnTo>
                  <a:pt x="33725" y="62779"/>
                </a:lnTo>
                <a:close/>
                <a:moveTo>
                  <a:pt x="32857" y="66582"/>
                </a:moveTo>
                <a:lnTo>
                  <a:pt x="34892" y="66582"/>
                </a:lnTo>
                <a:lnTo>
                  <a:pt x="34892" y="72286"/>
                </a:lnTo>
                <a:lnTo>
                  <a:pt x="31189" y="76022"/>
                </a:lnTo>
                <a:lnTo>
                  <a:pt x="31189" y="68250"/>
                </a:lnTo>
                <a:close/>
                <a:moveTo>
                  <a:pt x="34892" y="81659"/>
                </a:moveTo>
                <a:lnTo>
                  <a:pt x="34892" y="87363"/>
                </a:lnTo>
                <a:lnTo>
                  <a:pt x="32857" y="87363"/>
                </a:lnTo>
                <a:lnTo>
                  <a:pt x="31189" y="85696"/>
                </a:lnTo>
                <a:lnTo>
                  <a:pt x="31189" y="77923"/>
                </a:lnTo>
                <a:close/>
                <a:moveTo>
                  <a:pt x="37761" y="85929"/>
                </a:moveTo>
                <a:lnTo>
                  <a:pt x="42464" y="85929"/>
                </a:lnTo>
                <a:lnTo>
                  <a:pt x="45767" y="89265"/>
                </a:lnTo>
                <a:lnTo>
                  <a:pt x="45767" y="91400"/>
                </a:lnTo>
                <a:lnTo>
                  <a:pt x="41830" y="87464"/>
                </a:lnTo>
                <a:lnTo>
                  <a:pt x="41664" y="87464"/>
                </a:lnTo>
                <a:lnTo>
                  <a:pt x="36260" y="87464"/>
                </a:lnTo>
                <a:close/>
                <a:moveTo>
                  <a:pt x="46567" y="89265"/>
                </a:moveTo>
                <a:lnTo>
                  <a:pt x="49903" y="85929"/>
                </a:lnTo>
                <a:lnTo>
                  <a:pt x="54573" y="85929"/>
                </a:lnTo>
                <a:lnTo>
                  <a:pt x="56107" y="87464"/>
                </a:lnTo>
                <a:lnTo>
                  <a:pt x="50537" y="87464"/>
                </a:lnTo>
                <a:lnTo>
                  <a:pt x="46567" y="91400"/>
                </a:lnTo>
                <a:close/>
                <a:moveTo>
                  <a:pt x="57475" y="81659"/>
                </a:moveTo>
                <a:lnTo>
                  <a:pt x="61178" y="77923"/>
                </a:lnTo>
                <a:lnTo>
                  <a:pt x="61178" y="85696"/>
                </a:lnTo>
                <a:lnTo>
                  <a:pt x="59510" y="87363"/>
                </a:lnTo>
                <a:lnTo>
                  <a:pt x="57475" y="87363"/>
                </a:lnTo>
                <a:close/>
                <a:moveTo>
                  <a:pt x="61978" y="77923"/>
                </a:moveTo>
                <a:lnTo>
                  <a:pt x="65681" y="81659"/>
                </a:lnTo>
                <a:lnTo>
                  <a:pt x="65681" y="87363"/>
                </a:lnTo>
                <a:lnTo>
                  <a:pt x="63646" y="87363"/>
                </a:lnTo>
                <a:lnTo>
                  <a:pt x="61978" y="85662"/>
                </a:lnTo>
                <a:close/>
                <a:moveTo>
                  <a:pt x="68583" y="85929"/>
                </a:moveTo>
                <a:lnTo>
                  <a:pt x="73253" y="85929"/>
                </a:lnTo>
                <a:lnTo>
                  <a:pt x="76555" y="89265"/>
                </a:lnTo>
                <a:lnTo>
                  <a:pt x="76555" y="91400"/>
                </a:lnTo>
                <a:lnTo>
                  <a:pt x="72619" y="87464"/>
                </a:lnTo>
                <a:lnTo>
                  <a:pt x="67048" y="87464"/>
                </a:lnTo>
                <a:close/>
                <a:moveTo>
                  <a:pt x="77356" y="89265"/>
                </a:moveTo>
                <a:lnTo>
                  <a:pt x="80691" y="85929"/>
                </a:lnTo>
                <a:lnTo>
                  <a:pt x="85361" y="85929"/>
                </a:lnTo>
                <a:lnTo>
                  <a:pt x="86896" y="87464"/>
                </a:lnTo>
                <a:lnTo>
                  <a:pt x="81492" y="87464"/>
                </a:lnTo>
                <a:lnTo>
                  <a:pt x="81325" y="87464"/>
                </a:lnTo>
                <a:lnTo>
                  <a:pt x="77356" y="91400"/>
                </a:lnTo>
                <a:close/>
                <a:moveTo>
                  <a:pt x="88264" y="81659"/>
                </a:moveTo>
                <a:lnTo>
                  <a:pt x="91966" y="77923"/>
                </a:lnTo>
                <a:lnTo>
                  <a:pt x="91966" y="85696"/>
                </a:lnTo>
                <a:lnTo>
                  <a:pt x="90298" y="87363"/>
                </a:lnTo>
                <a:lnTo>
                  <a:pt x="88264" y="87363"/>
                </a:lnTo>
                <a:close/>
                <a:moveTo>
                  <a:pt x="92767" y="77923"/>
                </a:moveTo>
                <a:lnTo>
                  <a:pt x="96469" y="81659"/>
                </a:lnTo>
                <a:lnTo>
                  <a:pt x="96469" y="87363"/>
                </a:lnTo>
                <a:lnTo>
                  <a:pt x="94435" y="87363"/>
                </a:lnTo>
                <a:lnTo>
                  <a:pt x="92767" y="85662"/>
                </a:lnTo>
                <a:close/>
                <a:moveTo>
                  <a:pt x="99371" y="85929"/>
                </a:moveTo>
                <a:lnTo>
                  <a:pt x="104041" y="85929"/>
                </a:lnTo>
                <a:lnTo>
                  <a:pt x="107377" y="89265"/>
                </a:lnTo>
                <a:lnTo>
                  <a:pt x="107377" y="91400"/>
                </a:lnTo>
                <a:lnTo>
                  <a:pt x="103408" y="87464"/>
                </a:lnTo>
                <a:lnTo>
                  <a:pt x="103241" y="87464"/>
                </a:lnTo>
                <a:lnTo>
                  <a:pt x="97837" y="87464"/>
                </a:lnTo>
                <a:close/>
                <a:moveTo>
                  <a:pt x="108144" y="89265"/>
                </a:moveTo>
                <a:lnTo>
                  <a:pt x="111480" y="85929"/>
                </a:lnTo>
                <a:lnTo>
                  <a:pt x="116150" y="85929"/>
                </a:lnTo>
                <a:lnTo>
                  <a:pt x="117685" y="87464"/>
                </a:lnTo>
                <a:lnTo>
                  <a:pt x="112114" y="87464"/>
                </a:lnTo>
                <a:lnTo>
                  <a:pt x="108144" y="91400"/>
                </a:lnTo>
                <a:lnTo>
                  <a:pt x="108144" y="89265"/>
                </a:lnTo>
                <a:close/>
                <a:moveTo>
                  <a:pt x="119052" y="81659"/>
                </a:moveTo>
                <a:lnTo>
                  <a:pt x="122755" y="77923"/>
                </a:lnTo>
                <a:lnTo>
                  <a:pt x="122755" y="85696"/>
                </a:lnTo>
                <a:lnTo>
                  <a:pt x="121087" y="87363"/>
                </a:lnTo>
                <a:lnTo>
                  <a:pt x="119052" y="87363"/>
                </a:lnTo>
                <a:close/>
                <a:moveTo>
                  <a:pt x="123555" y="77923"/>
                </a:moveTo>
                <a:lnTo>
                  <a:pt x="127258" y="81659"/>
                </a:lnTo>
                <a:lnTo>
                  <a:pt x="127258" y="87363"/>
                </a:lnTo>
                <a:lnTo>
                  <a:pt x="125223" y="87363"/>
                </a:lnTo>
                <a:lnTo>
                  <a:pt x="123555" y="85662"/>
                </a:lnTo>
                <a:lnTo>
                  <a:pt x="123555" y="77923"/>
                </a:lnTo>
                <a:close/>
                <a:moveTo>
                  <a:pt x="130160" y="85929"/>
                </a:moveTo>
                <a:lnTo>
                  <a:pt x="134830" y="85929"/>
                </a:lnTo>
                <a:lnTo>
                  <a:pt x="138166" y="89265"/>
                </a:lnTo>
                <a:lnTo>
                  <a:pt x="138166" y="91400"/>
                </a:lnTo>
                <a:lnTo>
                  <a:pt x="134196" y="87464"/>
                </a:lnTo>
                <a:lnTo>
                  <a:pt x="128626" y="87464"/>
                </a:lnTo>
                <a:close/>
                <a:moveTo>
                  <a:pt x="138933" y="89265"/>
                </a:moveTo>
                <a:lnTo>
                  <a:pt x="142269" y="85929"/>
                </a:lnTo>
                <a:lnTo>
                  <a:pt x="146939" y="85929"/>
                </a:lnTo>
                <a:lnTo>
                  <a:pt x="148473" y="87464"/>
                </a:lnTo>
                <a:lnTo>
                  <a:pt x="143069" y="87464"/>
                </a:lnTo>
                <a:lnTo>
                  <a:pt x="142903" y="87464"/>
                </a:lnTo>
                <a:lnTo>
                  <a:pt x="138933" y="91400"/>
                </a:lnTo>
                <a:close/>
                <a:moveTo>
                  <a:pt x="149841" y="81659"/>
                </a:moveTo>
                <a:lnTo>
                  <a:pt x="153543" y="77923"/>
                </a:lnTo>
                <a:lnTo>
                  <a:pt x="153543" y="85696"/>
                </a:lnTo>
                <a:lnTo>
                  <a:pt x="151876" y="87363"/>
                </a:lnTo>
                <a:lnTo>
                  <a:pt x="149841" y="87363"/>
                </a:lnTo>
                <a:lnTo>
                  <a:pt x="149841" y="81659"/>
                </a:lnTo>
                <a:close/>
                <a:moveTo>
                  <a:pt x="154344" y="77923"/>
                </a:moveTo>
                <a:lnTo>
                  <a:pt x="158047" y="81659"/>
                </a:lnTo>
                <a:lnTo>
                  <a:pt x="158047" y="87363"/>
                </a:lnTo>
                <a:lnTo>
                  <a:pt x="156012" y="87363"/>
                </a:lnTo>
                <a:lnTo>
                  <a:pt x="154344" y="85662"/>
                </a:lnTo>
                <a:lnTo>
                  <a:pt x="154344" y="77923"/>
                </a:lnTo>
                <a:close/>
                <a:moveTo>
                  <a:pt x="160949" y="85929"/>
                </a:moveTo>
                <a:lnTo>
                  <a:pt x="165619" y="85929"/>
                </a:lnTo>
                <a:lnTo>
                  <a:pt x="168954" y="89265"/>
                </a:lnTo>
                <a:lnTo>
                  <a:pt x="168954" y="91400"/>
                </a:lnTo>
                <a:lnTo>
                  <a:pt x="164985" y="87464"/>
                </a:lnTo>
                <a:lnTo>
                  <a:pt x="164852" y="87464"/>
                </a:lnTo>
                <a:lnTo>
                  <a:pt x="159414" y="87464"/>
                </a:lnTo>
                <a:close/>
                <a:moveTo>
                  <a:pt x="169755" y="89265"/>
                </a:moveTo>
                <a:lnTo>
                  <a:pt x="173057" y="85929"/>
                </a:lnTo>
                <a:lnTo>
                  <a:pt x="177761" y="85929"/>
                </a:lnTo>
                <a:lnTo>
                  <a:pt x="179262" y="87464"/>
                </a:lnTo>
                <a:lnTo>
                  <a:pt x="173691" y="87464"/>
                </a:lnTo>
                <a:lnTo>
                  <a:pt x="169755" y="91400"/>
                </a:lnTo>
                <a:close/>
                <a:moveTo>
                  <a:pt x="180629" y="81659"/>
                </a:moveTo>
                <a:lnTo>
                  <a:pt x="184332" y="77923"/>
                </a:lnTo>
                <a:lnTo>
                  <a:pt x="184332" y="85696"/>
                </a:lnTo>
                <a:lnTo>
                  <a:pt x="182664" y="87363"/>
                </a:lnTo>
                <a:lnTo>
                  <a:pt x="180629" y="87363"/>
                </a:lnTo>
                <a:lnTo>
                  <a:pt x="180629" y="81659"/>
                </a:lnTo>
                <a:close/>
                <a:moveTo>
                  <a:pt x="185133" y="77923"/>
                </a:moveTo>
                <a:lnTo>
                  <a:pt x="188869" y="81659"/>
                </a:lnTo>
                <a:lnTo>
                  <a:pt x="188869" y="87363"/>
                </a:lnTo>
                <a:lnTo>
                  <a:pt x="186801" y="87363"/>
                </a:lnTo>
                <a:lnTo>
                  <a:pt x="185133" y="85662"/>
                </a:lnTo>
                <a:lnTo>
                  <a:pt x="185133" y="77923"/>
                </a:lnTo>
                <a:close/>
                <a:moveTo>
                  <a:pt x="191737" y="85929"/>
                </a:moveTo>
                <a:lnTo>
                  <a:pt x="196441" y="85929"/>
                </a:lnTo>
                <a:lnTo>
                  <a:pt x="199743" y="89265"/>
                </a:lnTo>
                <a:lnTo>
                  <a:pt x="199743" y="91400"/>
                </a:lnTo>
                <a:lnTo>
                  <a:pt x="195807" y="87464"/>
                </a:lnTo>
                <a:lnTo>
                  <a:pt x="190203" y="87464"/>
                </a:lnTo>
                <a:close/>
                <a:moveTo>
                  <a:pt x="200544" y="89265"/>
                </a:moveTo>
                <a:lnTo>
                  <a:pt x="203846" y="85929"/>
                </a:lnTo>
                <a:lnTo>
                  <a:pt x="208549" y="85929"/>
                </a:lnTo>
                <a:lnTo>
                  <a:pt x="210084" y="87464"/>
                </a:lnTo>
                <a:lnTo>
                  <a:pt x="204647" y="87464"/>
                </a:lnTo>
                <a:lnTo>
                  <a:pt x="204480" y="87464"/>
                </a:lnTo>
                <a:lnTo>
                  <a:pt x="200544" y="91400"/>
                </a:lnTo>
                <a:close/>
                <a:moveTo>
                  <a:pt x="211418" y="81659"/>
                </a:moveTo>
                <a:lnTo>
                  <a:pt x="215154" y="77923"/>
                </a:lnTo>
                <a:lnTo>
                  <a:pt x="215154" y="85696"/>
                </a:lnTo>
                <a:lnTo>
                  <a:pt x="213453" y="87363"/>
                </a:lnTo>
                <a:lnTo>
                  <a:pt x="211418" y="87363"/>
                </a:lnTo>
                <a:lnTo>
                  <a:pt x="211418" y="81659"/>
                </a:lnTo>
                <a:close/>
                <a:moveTo>
                  <a:pt x="211418" y="72286"/>
                </a:moveTo>
                <a:lnTo>
                  <a:pt x="211418" y="66582"/>
                </a:lnTo>
                <a:lnTo>
                  <a:pt x="213453" y="66582"/>
                </a:lnTo>
                <a:lnTo>
                  <a:pt x="215154" y="68283"/>
                </a:lnTo>
                <a:lnTo>
                  <a:pt x="215154" y="76022"/>
                </a:lnTo>
                <a:close/>
                <a:moveTo>
                  <a:pt x="213887" y="65915"/>
                </a:moveTo>
                <a:lnTo>
                  <a:pt x="213620" y="65815"/>
                </a:lnTo>
                <a:lnTo>
                  <a:pt x="211718" y="65815"/>
                </a:lnTo>
                <a:lnTo>
                  <a:pt x="213019" y="64514"/>
                </a:lnTo>
                <a:lnTo>
                  <a:pt x="214320" y="64514"/>
                </a:lnTo>
                <a:lnTo>
                  <a:pt x="215154" y="65348"/>
                </a:lnTo>
                <a:lnTo>
                  <a:pt x="215154" y="67149"/>
                </a:lnTo>
                <a:close/>
                <a:moveTo>
                  <a:pt x="212586" y="64113"/>
                </a:moveTo>
                <a:lnTo>
                  <a:pt x="211318" y="65381"/>
                </a:lnTo>
                <a:lnTo>
                  <a:pt x="211318" y="63346"/>
                </a:lnTo>
                <a:lnTo>
                  <a:pt x="209950" y="61979"/>
                </a:lnTo>
                <a:lnTo>
                  <a:pt x="211785" y="61979"/>
                </a:lnTo>
                <a:lnTo>
                  <a:pt x="212586" y="62813"/>
                </a:lnTo>
                <a:lnTo>
                  <a:pt x="212586" y="64113"/>
                </a:lnTo>
                <a:close/>
                <a:moveTo>
                  <a:pt x="211785" y="61178"/>
                </a:moveTo>
                <a:lnTo>
                  <a:pt x="209950" y="61178"/>
                </a:lnTo>
                <a:lnTo>
                  <a:pt x="211318" y="59844"/>
                </a:lnTo>
                <a:lnTo>
                  <a:pt x="211318" y="57776"/>
                </a:lnTo>
                <a:lnTo>
                  <a:pt x="212586" y="59077"/>
                </a:lnTo>
                <a:lnTo>
                  <a:pt x="212586" y="60377"/>
                </a:lnTo>
                <a:close/>
                <a:moveTo>
                  <a:pt x="213453" y="56575"/>
                </a:moveTo>
                <a:lnTo>
                  <a:pt x="211418" y="56575"/>
                </a:lnTo>
                <a:lnTo>
                  <a:pt x="211418" y="50871"/>
                </a:lnTo>
                <a:lnTo>
                  <a:pt x="215154" y="47135"/>
                </a:lnTo>
                <a:lnTo>
                  <a:pt x="215154" y="54874"/>
                </a:lnTo>
                <a:close/>
                <a:moveTo>
                  <a:pt x="211418" y="41497"/>
                </a:moveTo>
                <a:lnTo>
                  <a:pt x="211418" y="35793"/>
                </a:lnTo>
                <a:lnTo>
                  <a:pt x="213453" y="35793"/>
                </a:lnTo>
                <a:lnTo>
                  <a:pt x="215154" y="37494"/>
                </a:lnTo>
                <a:lnTo>
                  <a:pt x="215154" y="45233"/>
                </a:lnTo>
                <a:close/>
                <a:moveTo>
                  <a:pt x="213887" y="35126"/>
                </a:moveTo>
                <a:lnTo>
                  <a:pt x="213620" y="34993"/>
                </a:lnTo>
                <a:lnTo>
                  <a:pt x="211718" y="34993"/>
                </a:lnTo>
                <a:lnTo>
                  <a:pt x="213019" y="33725"/>
                </a:lnTo>
                <a:lnTo>
                  <a:pt x="214320" y="33725"/>
                </a:lnTo>
                <a:lnTo>
                  <a:pt x="215154" y="34559"/>
                </a:lnTo>
                <a:lnTo>
                  <a:pt x="215154" y="36360"/>
                </a:lnTo>
                <a:close/>
                <a:moveTo>
                  <a:pt x="210518" y="32858"/>
                </a:moveTo>
                <a:lnTo>
                  <a:pt x="210518" y="34893"/>
                </a:lnTo>
                <a:lnTo>
                  <a:pt x="204813" y="34893"/>
                </a:lnTo>
                <a:lnTo>
                  <a:pt x="201077" y="31190"/>
                </a:lnTo>
                <a:lnTo>
                  <a:pt x="208850" y="31190"/>
                </a:lnTo>
                <a:close/>
                <a:moveTo>
                  <a:pt x="195473" y="34893"/>
                </a:moveTo>
                <a:lnTo>
                  <a:pt x="189736" y="34893"/>
                </a:lnTo>
                <a:lnTo>
                  <a:pt x="189736" y="32858"/>
                </a:lnTo>
                <a:lnTo>
                  <a:pt x="191437" y="31190"/>
                </a:lnTo>
                <a:lnTo>
                  <a:pt x="199176" y="31190"/>
                </a:lnTo>
                <a:close/>
                <a:moveTo>
                  <a:pt x="187268" y="33725"/>
                </a:moveTo>
                <a:lnTo>
                  <a:pt x="188535" y="34993"/>
                </a:lnTo>
                <a:lnTo>
                  <a:pt x="186667" y="34993"/>
                </a:lnTo>
                <a:lnTo>
                  <a:pt x="186367" y="35126"/>
                </a:lnTo>
                <a:lnTo>
                  <a:pt x="185133" y="36360"/>
                </a:lnTo>
                <a:lnTo>
                  <a:pt x="185133" y="34559"/>
                </a:lnTo>
                <a:lnTo>
                  <a:pt x="185967" y="33725"/>
                </a:lnTo>
                <a:lnTo>
                  <a:pt x="187268" y="33725"/>
                </a:lnTo>
                <a:close/>
                <a:moveTo>
                  <a:pt x="184332" y="36360"/>
                </a:moveTo>
                <a:lnTo>
                  <a:pt x="183098" y="35126"/>
                </a:lnTo>
                <a:lnTo>
                  <a:pt x="182831" y="34993"/>
                </a:lnTo>
                <a:lnTo>
                  <a:pt x="180930" y="34993"/>
                </a:lnTo>
                <a:lnTo>
                  <a:pt x="182231" y="33725"/>
                </a:lnTo>
                <a:lnTo>
                  <a:pt x="183532" y="33725"/>
                </a:lnTo>
                <a:lnTo>
                  <a:pt x="184332" y="34559"/>
                </a:lnTo>
                <a:close/>
                <a:moveTo>
                  <a:pt x="179729" y="32858"/>
                </a:moveTo>
                <a:lnTo>
                  <a:pt x="179729" y="34893"/>
                </a:lnTo>
                <a:lnTo>
                  <a:pt x="174025" y="34893"/>
                </a:lnTo>
                <a:lnTo>
                  <a:pt x="170289" y="31190"/>
                </a:lnTo>
                <a:lnTo>
                  <a:pt x="178061" y="31190"/>
                </a:lnTo>
                <a:close/>
                <a:moveTo>
                  <a:pt x="164685" y="34893"/>
                </a:moveTo>
                <a:lnTo>
                  <a:pt x="158947" y="34893"/>
                </a:lnTo>
                <a:lnTo>
                  <a:pt x="158947" y="32858"/>
                </a:lnTo>
                <a:lnTo>
                  <a:pt x="160649" y="31190"/>
                </a:lnTo>
                <a:lnTo>
                  <a:pt x="168387" y="31190"/>
                </a:lnTo>
                <a:close/>
                <a:moveTo>
                  <a:pt x="156479" y="33725"/>
                </a:moveTo>
                <a:lnTo>
                  <a:pt x="157746" y="34993"/>
                </a:lnTo>
                <a:lnTo>
                  <a:pt x="155878" y="34993"/>
                </a:lnTo>
                <a:lnTo>
                  <a:pt x="155578" y="35126"/>
                </a:lnTo>
                <a:lnTo>
                  <a:pt x="154344" y="36360"/>
                </a:lnTo>
                <a:lnTo>
                  <a:pt x="154344" y="34559"/>
                </a:lnTo>
                <a:lnTo>
                  <a:pt x="155178" y="33725"/>
                </a:lnTo>
                <a:lnTo>
                  <a:pt x="156479" y="33725"/>
                </a:lnTo>
                <a:close/>
                <a:moveTo>
                  <a:pt x="153543" y="36360"/>
                </a:moveTo>
                <a:lnTo>
                  <a:pt x="152309" y="35126"/>
                </a:lnTo>
                <a:lnTo>
                  <a:pt x="152042" y="34993"/>
                </a:lnTo>
                <a:lnTo>
                  <a:pt x="150141" y="34993"/>
                </a:lnTo>
                <a:lnTo>
                  <a:pt x="151442" y="33725"/>
                </a:lnTo>
                <a:lnTo>
                  <a:pt x="152743" y="33725"/>
                </a:lnTo>
                <a:lnTo>
                  <a:pt x="153543" y="34559"/>
                </a:lnTo>
                <a:close/>
                <a:moveTo>
                  <a:pt x="148940" y="32858"/>
                </a:moveTo>
                <a:lnTo>
                  <a:pt x="148940" y="34893"/>
                </a:lnTo>
                <a:lnTo>
                  <a:pt x="143236" y="34893"/>
                </a:lnTo>
                <a:lnTo>
                  <a:pt x="139500" y="31190"/>
                </a:lnTo>
                <a:lnTo>
                  <a:pt x="147239" y="31190"/>
                </a:lnTo>
                <a:close/>
                <a:moveTo>
                  <a:pt x="133896" y="34893"/>
                </a:moveTo>
                <a:lnTo>
                  <a:pt x="128159" y="34893"/>
                </a:lnTo>
                <a:lnTo>
                  <a:pt x="128159" y="32858"/>
                </a:lnTo>
                <a:lnTo>
                  <a:pt x="129860" y="31190"/>
                </a:lnTo>
                <a:lnTo>
                  <a:pt x="137599" y="31190"/>
                </a:lnTo>
                <a:close/>
                <a:moveTo>
                  <a:pt x="125690" y="33725"/>
                </a:moveTo>
                <a:lnTo>
                  <a:pt x="126958" y="34993"/>
                </a:lnTo>
                <a:lnTo>
                  <a:pt x="125056" y="34993"/>
                </a:lnTo>
                <a:lnTo>
                  <a:pt x="124790" y="35126"/>
                </a:lnTo>
                <a:lnTo>
                  <a:pt x="123555" y="36360"/>
                </a:lnTo>
                <a:lnTo>
                  <a:pt x="123555" y="34559"/>
                </a:lnTo>
                <a:lnTo>
                  <a:pt x="124389" y="33725"/>
                </a:lnTo>
                <a:lnTo>
                  <a:pt x="125690" y="33725"/>
                </a:lnTo>
                <a:close/>
                <a:moveTo>
                  <a:pt x="122755" y="36360"/>
                </a:moveTo>
                <a:lnTo>
                  <a:pt x="121521" y="35126"/>
                </a:lnTo>
                <a:lnTo>
                  <a:pt x="121254" y="34993"/>
                </a:lnTo>
                <a:lnTo>
                  <a:pt x="119352" y="34993"/>
                </a:lnTo>
                <a:lnTo>
                  <a:pt x="120653" y="33725"/>
                </a:lnTo>
                <a:lnTo>
                  <a:pt x="121954" y="33725"/>
                </a:lnTo>
                <a:lnTo>
                  <a:pt x="122755" y="34559"/>
                </a:lnTo>
                <a:lnTo>
                  <a:pt x="122755" y="36360"/>
                </a:lnTo>
                <a:close/>
                <a:moveTo>
                  <a:pt x="118152" y="32858"/>
                </a:moveTo>
                <a:lnTo>
                  <a:pt x="118152" y="34893"/>
                </a:lnTo>
                <a:lnTo>
                  <a:pt x="112447" y="34893"/>
                </a:lnTo>
                <a:lnTo>
                  <a:pt x="108711" y="31190"/>
                </a:lnTo>
                <a:lnTo>
                  <a:pt x="116450" y="31190"/>
                </a:lnTo>
                <a:close/>
                <a:moveTo>
                  <a:pt x="103074" y="34893"/>
                </a:moveTo>
                <a:lnTo>
                  <a:pt x="97370" y="34893"/>
                </a:lnTo>
                <a:lnTo>
                  <a:pt x="97370" y="32858"/>
                </a:lnTo>
                <a:lnTo>
                  <a:pt x="99071" y="31190"/>
                </a:lnTo>
                <a:lnTo>
                  <a:pt x="106810" y="31190"/>
                </a:lnTo>
                <a:close/>
                <a:moveTo>
                  <a:pt x="94868" y="33725"/>
                </a:moveTo>
                <a:lnTo>
                  <a:pt x="96169" y="34993"/>
                </a:lnTo>
                <a:lnTo>
                  <a:pt x="94268" y="34993"/>
                </a:lnTo>
                <a:lnTo>
                  <a:pt x="94001" y="35126"/>
                </a:lnTo>
                <a:lnTo>
                  <a:pt x="92767" y="36360"/>
                </a:lnTo>
                <a:lnTo>
                  <a:pt x="92767" y="34559"/>
                </a:lnTo>
                <a:lnTo>
                  <a:pt x="93567" y="33725"/>
                </a:lnTo>
                <a:lnTo>
                  <a:pt x="94868" y="33725"/>
                </a:lnTo>
                <a:close/>
                <a:moveTo>
                  <a:pt x="91966" y="36360"/>
                </a:moveTo>
                <a:lnTo>
                  <a:pt x="90732" y="35126"/>
                </a:lnTo>
                <a:lnTo>
                  <a:pt x="90465" y="34993"/>
                </a:lnTo>
                <a:lnTo>
                  <a:pt x="88564" y="34993"/>
                </a:lnTo>
                <a:lnTo>
                  <a:pt x="89865" y="33725"/>
                </a:lnTo>
                <a:lnTo>
                  <a:pt x="91166" y="33725"/>
                </a:lnTo>
                <a:lnTo>
                  <a:pt x="91966" y="34559"/>
                </a:lnTo>
                <a:lnTo>
                  <a:pt x="91966" y="36360"/>
                </a:lnTo>
                <a:close/>
                <a:moveTo>
                  <a:pt x="87363" y="32858"/>
                </a:moveTo>
                <a:lnTo>
                  <a:pt x="87363" y="34893"/>
                </a:lnTo>
                <a:lnTo>
                  <a:pt x="81659" y="34893"/>
                </a:lnTo>
                <a:lnTo>
                  <a:pt x="77923" y="31190"/>
                </a:lnTo>
                <a:lnTo>
                  <a:pt x="85662" y="31190"/>
                </a:lnTo>
                <a:close/>
                <a:moveTo>
                  <a:pt x="72285" y="34893"/>
                </a:moveTo>
                <a:lnTo>
                  <a:pt x="66581" y="34893"/>
                </a:lnTo>
                <a:lnTo>
                  <a:pt x="66581" y="32858"/>
                </a:lnTo>
                <a:lnTo>
                  <a:pt x="68249" y="31190"/>
                </a:lnTo>
                <a:lnTo>
                  <a:pt x="76021" y="31190"/>
                </a:lnTo>
                <a:close/>
                <a:moveTo>
                  <a:pt x="64080" y="33725"/>
                </a:moveTo>
                <a:lnTo>
                  <a:pt x="65381" y="34993"/>
                </a:lnTo>
                <a:lnTo>
                  <a:pt x="63479" y="34993"/>
                </a:lnTo>
                <a:lnTo>
                  <a:pt x="63212" y="35126"/>
                </a:lnTo>
                <a:lnTo>
                  <a:pt x="61978" y="36360"/>
                </a:lnTo>
                <a:lnTo>
                  <a:pt x="61978" y="34559"/>
                </a:lnTo>
                <a:lnTo>
                  <a:pt x="62779" y="33725"/>
                </a:lnTo>
                <a:lnTo>
                  <a:pt x="64080" y="33725"/>
                </a:lnTo>
                <a:close/>
                <a:moveTo>
                  <a:pt x="61178" y="36360"/>
                </a:moveTo>
                <a:lnTo>
                  <a:pt x="59943" y="35126"/>
                </a:lnTo>
                <a:lnTo>
                  <a:pt x="59676" y="34993"/>
                </a:lnTo>
                <a:lnTo>
                  <a:pt x="57775" y="34993"/>
                </a:lnTo>
                <a:lnTo>
                  <a:pt x="59043" y="33725"/>
                </a:lnTo>
                <a:lnTo>
                  <a:pt x="60344" y="33725"/>
                </a:lnTo>
                <a:lnTo>
                  <a:pt x="61178" y="34559"/>
                </a:lnTo>
                <a:close/>
                <a:moveTo>
                  <a:pt x="56574" y="32858"/>
                </a:moveTo>
                <a:lnTo>
                  <a:pt x="56574" y="34893"/>
                </a:lnTo>
                <a:lnTo>
                  <a:pt x="50837" y="34893"/>
                </a:lnTo>
                <a:lnTo>
                  <a:pt x="47134" y="31190"/>
                </a:lnTo>
                <a:lnTo>
                  <a:pt x="54873" y="31190"/>
                </a:lnTo>
                <a:close/>
                <a:moveTo>
                  <a:pt x="41497" y="34893"/>
                </a:moveTo>
                <a:lnTo>
                  <a:pt x="35793" y="34893"/>
                </a:lnTo>
                <a:lnTo>
                  <a:pt x="35793" y="32858"/>
                </a:lnTo>
                <a:lnTo>
                  <a:pt x="37461" y="31190"/>
                </a:lnTo>
                <a:lnTo>
                  <a:pt x="45233" y="31190"/>
                </a:lnTo>
                <a:close/>
                <a:moveTo>
                  <a:pt x="33291" y="33725"/>
                </a:moveTo>
                <a:lnTo>
                  <a:pt x="34592" y="34993"/>
                </a:lnTo>
                <a:lnTo>
                  <a:pt x="32691" y="34993"/>
                </a:lnTo>
                <a:lnTo>
                  <a:pt x="32424" y="35126"/>
                </a:lnTo>
                <a:lnTo>
                  <a:pt x="31189" y="36360"/>
                </a:lnTo>
                <a:lnTo>
                  <a:pt x="31189" y="34559"/>
                </a:lnTo>
                <a:lnTo>
                  <a:pt x="31990" y="33725"/>
                </a:lnTo>
                <a:lnTo>
                  <a:pt x="33291" y="33725"/>
                </a:lnTo>
                <a:close/>
                <a:moveTo>
                  <a:pt x="30389" y="57809"/>
                </a:moveTo>
                <a:lnTo>
                  <a:pt x="29555" y="58643"/>
                </a:lnTo>
                <a:lnTo>
                  <a:pt x="28254" y="58643"/>
                </a:lnTo>
                <a:lnTo>
                  <a:pt x="26986" y="57375"/>
                </a:lnTo>
                <a:lnTo>
                  <a:pt x="28854" y="57375"/>
                </a:lnTo>
                <a:lnTo>
                  <a:pt x="29155" y="57242"/>
                </a:lnTo>
                <a:lnTo>
                  <a:pt x="30389" y="56008"/>
                </a:lnTo>
                <a:lnTo>
                  <a:pt x="30389" y="57809"/>
                </a:lnTo>
                <a:close/>
                <a:moveTo>
                  <a:pt x="28521" y="60811"/>
                </a:moveTo>
                <a:lnTo>
                  <a:pt x="28621" y="60511"/>
                </a:lnTo>
                <a:lnTo>
                  <a:pt x="28621" y="59443"/>
                </a:lnTo>
                <a:lnTo>
                  <a:pt x="29889" y="59443"/>
                </a:lnTo>
                <a:lnTo>
                  <a:pt x="30789" y="58543"/>
                </a:lnTo>
                <a:lnTo>
                  <a:pt x="31656" y="59443"/>
                </a:lnTo>
                <a:lnTo>
                  <a:pt x="32924" y="59443"/>
                </a:lnTo>
                <a:lnTo>
                  <a:pt x="32924" y="60511"/>
                </a:lnTo>
                <a:lnTo>
                  <a:pt x="33057" y="60811"/>
                </a:lnTo>
                <a:lnTo>
                  <a:pt x="33825" y="61578"/>
                </a:lnTo>
                <a:lnTo>
                  <a:pt x="33057" y="62346"/>
                </a:lnTo>
                <a:lnTo>
                  <a:pt x="32924" y="62612"/>
                </a:lnTo>
                <a:lnTo>
                  <a:pt x="32924" y="63713"/>
                </a:lnTo>
                <a:lnTo>
                  <a:pt x="31656" y="63713"/>
                </a:lnTo>
                <a:lnTo>
                  <a:pt x="30789" y="64614"/>
                </a:lnTo>
                <a:lnTo>
                  <a:pt x="29889" y="63713"/>
                </a:lnTo>
                <a:lnTo>
                  <a:pt x="28621" y="63713"/>
                </a:lnTo>
                <a:lnTo>
                  <a:pt x="28621" y="62612"/>
                </a:lnTo>
                <a:lnTo>
                  <a:pt x="28521" y="62346"/>
                </a:lnTo>
                <a:lnTo>
                  <a:pt x="27754" y="61578"/>
                </a:lnTo>
                <a:close/>
                <a:moveTo>
                  <a:pt x="28254" y="64514"/>
                </a:moveTo>
                <a:lnTo>
                  <a:pt x="29555" y="64514"/>
                </a:lnTo>
                <a:lnTo>
                  <a:pt x="30389" y="65348"/>
                </a:lnTo>
                <a:lnTo>
                  <a:pt x="30389" y="67149"/>
                </a:lnTo>
                <a:lnTo>
                  <a:pt x="29155" y="65915"/>
                </a:lnTo>
                <a:lnTo>
                  <a:pt x="28854" y="65781"/>
                </a:lnTo>
                <a:lnTo>
                  <a:pt x="26986" y="65781"/>
                </a:lnTo>
                <a:close/>
                <a:moveTo>
                  <a:pt x="31189" y="86796"/>
                </a:moveTo>
                <a:lnTo>
                  <a:pt x="32424" y="88031"/>
                </a:lnTo>
                <a:lnTo>
                  <a:pt x="32691" y="88164"/>
                </a:lnTo>
                <a:lnTo>
                  <a:pt x="34592" y="88164"/>
                </a:lnTo>
                <a:lnTo>
                  <a:pt x="33291" y="89432"/>
                </a:lnTo>
                <a:lnTo>
                  <a:pt x="31990" y="89432"/>
                </a:lnTo>
                <a:lnTo>
                  <a:pt x="31189" y="88631"/>
                </a:lnTo>
                <a:lnTo>
                  <a:pt x="31189" y="86796"/>
                </a:lnTo>
                <a:close/>
                <a:moveTo>
                  <a:pt x="35793" y="90299"/>
                </a:moveTo>
                <a:lnTo>
                  <a:pt x="35793" y="88264"/>
                </a:lnTo>
                <a:lnTo>
                  <a:pt x="41497" y="88264"/>
                </a:lnTo>
                <a:lnTo>
                  <a:pt x="45233" y="91967"/>
                </a:lnTo>
                <a:lnTo>
                  <a:pt x="37461" y="91967"/>
                </a:lnTo>
                <a:close/>
                <a:moveTo>
                  <a:pt x="50837" y="88264"/>
                </a:moveTo>
                <a:lnTo>
                  <a:pt x="56574" y="88264"/>
                </a:lnTo>
                <a:lnTo>
                  <a:pt x="56574" y="90299"/>
                </a:lnTo>
                <a:lnTo>
                  <a:pt x="54873" y="91967"/>
                </a:lnTo>
                <a:lnTo>
                  <a:pt x="47134" y="91967"/>
                </a:lnTo>
                <a:close/>
                <a:moveTo>
                  <a:pt x="59043" y="89432"/>
                </a:moveTo>
                <a:lnTo>
                  <a:pt x="57775" y="88164"/>
                </a:lnTo>
                <a:lnTo>
                  <a:pt x="59676" y="88164"/>
                </a:lnTo>
                <a:lnTo>
                  <a:pt x="59943" y="88031"/>
                </a:lnTo>
                <a:lnTo>
                  <a:pt x="61178" y="86796"/>
                </a:lnTo>
                <a:lnTo>
                  <a:pt x="61178" y="88598"/>
                </a:lnTo>
                <a:lnTo>
                  <a:pt x="60344" y="89432"/>
                </a:lnTo>
                <a:lnTo>
                  <a:pt x="59043" y="89432"/>
                </a:lnTo>
                <a:close/>
                <a:moveTo>
                  <a:pt x="61978" y="86796"/>
                </a:moveTo>
                <a:lnTo>
                  <a:pt x="63212" y="88031"/>
                </a:lnTo>
                <a:lnTo>
                  <a:pt x="63479" y="88164"/>
                </a:lnTo>
                <a:lnTo>
                  <a:pt x="65381" y="88164"/>
                </a:lnTo>
                <a:lnTo>
                  <a:pt x="64080" y="89432"/>
                </a:lnTo>
                <a:lnTo>
                  <a:pt x="62779" y="89432"/>
                </a:lnTo>
                <a:lnTo>
                  <a:pt x="61978" y="88631"/>
                </a:lnTo>
                <a:close/>
                <a:moveTo>
                  <a:pt x="66581" y="90299"/>
                </a:moveTo>
                <a:lnTo>
                  <a:pt x="66581" y="88264"/>
                </a:lnTo>
                <a:lnTo>
                  <a:pt x="72285" y="88264"/>
                </a:lnTo>
                <a:lnTo>
                  <a:pt x="76021" y="91967"/>
                </a:lnTo>
                <a:lnTo>
                  <a:pt x="68249" y="91967"/>
                </a:lnTo>
                <a:close/>
                <a:moveTo>
                  <a:pt x="81659" y="88264"/>
                </a:moveTo>
                <a:lnTo>
                  <a:pt x="87363" y="88264"/>
                </a:lnTo>
                <a:lnTo>
                  <a:pt x="87363" y="90299"/>
                </a:lnTo>
                <a:lnTo>
                  <a:pt x="85662" y="91967"/>
                </a:lnTo>
                <a:lnTo>
                  <a:pt x="77923" y="91967"/>
                </a:lnTo>
                <a:close/>
                <a:moveTo>
                  <a:pt x="89831" y="89432"/>
                </a:moveTo>
                <a:lnTo>
                  <a:pt x="88564" y="88164"/>
                </a:lnTo>
                <a:lnTo>
                  <a:pt x="90465" y="88164"/>
                </a:lnTo>
                <a:lnTo>
                  <a:pt x="90732" y="88031"/>
                </a:lnTo>
                <a:lnTo>
                  <a:pt x="91966" y="86796"/>
                </a:lnTo>
                <a:lnTo>
                  <a:pt x="91966" y="88598"/>
                </a:lnTo>
                <a:lnTo>
                  <a:pt x="91132" y="89432"/>
                </a:lnTo>
                <a:lnTo>
                  <a:pt x="89831" y="89432"/>
                </a:lnTo>
                <a:close/>
                <a:moveTo>
                  <a:pt x="92767" y="86796"/>
                </a:moveTo>
                <a:lnTo>
                  <a:pt x="94001" y="88031"/>
                </a:lnTo>
                <a:lnTo>
                  <a:pt x="94268" y="88164"/>
                </a:lnTo>
                <a:lnTo>
                  <a:pt x="96169" y="88164"/>
                </a:lnTo>
                <a:lnTo>
                  <a:pt x="94868" y="89432"/>
                </a:lnTo>
                <a:lnTo>
                  <a:pt x="93567" y="89432"/>
                </a:lnTo>
                <a:lnTo>
                  <a:pt x="92767" y="88631"/>
                </a:lnTo>
                <a:lnTo>
                  <a:pt x="92767" y="86796"/>
                </a:lnTo>
                <a:close/>
                <a:moveTo>
                  <a:pt x="97370" y="90299"/>
                </a:moveTo>
                <a:lnTo>
                  <a:pt x="97370" y="88264"/>
                </a:lnTo>
                <a:lnTo>
                  <a:pt x="103074" y="88264"/>
                </a:lnTo>
                <a:lnTo>
                  <a:pt x="106810" y="91967"/>
                </a:lnTo>
                <a:lnTo>
                  <a:pt x="99071" y="91967"/>
                </a:lnTo>
                <a:close/>
                <a:moveTo>
                  <a:pt x="112447" y="88264"/>
                </a:moveTo>
                <a:lnTo>
                  <a:pt x="118152" y="88264"/>
                </a:lnTo>
                <a:lnTo>
                  <a:pt x="118152" y="90299"/>
                </a:lnTo>
                <a:lnTo>
                  <a:pt x="116450" y="91967"/>
                </a:lnTo>
                <a:lnTo>
                  <a:pt x="108711" y="91967"/>
                </a:lnTo>
                <a:close/>
                <a:moveTo>
                  <a:pt x="120653" y="89432"/>
                </a:moveTo>
                <a:lnTo>
                  <a:pt x="119352" y="88164"/>
                </a:lnTo>
                <a:lnTo>
                  <a:pt x="121254" y="88164"/>
                </a:lnTo>
                <a:lnTo>
                  <a:pt x="121521" y="88031"/>
                </a:lnTo>
                <a:lnTo>
                  <a:pt x="122755" y="86796"/>
                </a:lnTo>
                <a:lnTo>
                  <a:pt x="122755" y="88598"/>
                </a:lnTo>
                <a:lnTo>
                  <a:pt x="121954" y="89432"/>
                </a:lnTo>
                <a:lnTo>
                  <a:pt x="120653" y="89432"/>
                </a:lnTo>
                <a:close/>
                <a:moveTo>
                  <a:pt x="123555" y="86796"/>
                </a:moveTo>
                <a:lnTo>
                  <a:pt x="124790" y="88031"/>
                </a:lnTo>
                <a:lnTo>
                  <a:pt x="125056" y="88164"/>
                </a:lnTo>
                <a:lnTo>
                  <a:pt x="126958" y="88164"/>
                </a:lnTo>
                <a:lnTo>
                  <a:pt x="125657" y="89432"/>
                </a:lnTo>
                <a:lnTo>
                  <a:pt x="124356" y="89432"/>
                </a:lnTo>
                <a:lnTo>
                  <a:pt x="123555" y="88631"/>
                </a:lnTo>
                <a:lnTo>
                  <a:pt x="123555" y="86796"/>
                </a:lnTo>
                <a:close/>
                <a:moveTo>
                  <a:pt x="128159" y="90299"/>
                </a:moveTo>
                <a:lnTo>
                  <a:pt x="128159" y="88264"/>
                </a:lnTo>
                <a:lnTo>
                  <a:pt x="133863" y="88264"/>
                </a:lnTo>
                <a:lnTo>
                  <a:pt x="137599" y="91967"/>
                </a:lnTo>
                <a:lnTo>
                  <a:pt x="129860" y="91967"/>
                </a:lnTo>
                <a:close/>
                <a:moveTo>
                  <a:pt x="143236" y="88264"/>
                </a:moveTo>
                <a:lnTo>
                  <a:pt x="148940" y="88264"/>
                </a:lnTo>
                <a:lnTo>
                  <a:pt x="148940" y="90299"/>
                </a:lnTo>
                <a:lnTo>
                  <a:pt x="147272" y="91967"/>
                </a:lnTo>
                <a:lnTo>
                  <a:pt x="139500" y="91967"/>
                </a:lnTo>
                <a:close/>
                <a:moveTo>
                  <a:pt x="151442" y="89432"/>
                </a:moveTo>
                <a:lnTo>
                  <a:pt x="150141" y="88164"/>
                </a:lnTo>
                <a:lnTo>
                  <a:pt x="152042" y="88164"/>
                </a:lnTo>
                <a:lnTo>
                  <a:pt x="152309" y="88031"/>
                </a:lnTo>
                <a:lnTo>
                  <a:pt x="153543" y="86796"/>
                </a:lnTo>
                <a:lnTo>
                  <a:pt x="153543" y="88598"/>
                </a:lnTo>
                <a:lnTo>
                  <a:pt x="152743" y="89432"/>
                </a:lnTo>
                <a:lnTo>
                  <a:pt x="151442" y="89432"/>
                </a:lnTo>
                <a:close/>
                <a:moveTo>
                  <a:pt x="154344" y="86796"/>
                </a:moveTo>
                <a:lnTo>
                  <a:pt x="155578" y="88031"/>
                </a:lnTo>
                <a:lnTo>
                  <a:pt x="155845" y="88164"/>
                </a:lnTo>
                <a:lnTo>
                  <a:pt x="157746" y="88164"/>
                </a:lnTo>
                <a:lnTo>
                  <a:pt x="156479" y="89432"/>
                </a:lnTo>
                <a:lnTo>
                  <a:pt x="155178" y="89432"/>
                </a:lnTo>
                <a:lnTo>
                  <a:pt x="154344" y="88631"/>
                </a:lnTo>
                <a:close/>
                <a:moveTo>
                  <a:pt x="158947" y="90299"/>
                </a:moveTo>
                <a:lnTo>
                  <a:pt x="158947" y="88264"/>
                </a:lnTo>
                <a:lnTo>
                  <a:pt x="164685" y="88264"/>
                </a:lnTo>
                <a:lnTo>
                  <a:pt x="168387" y="91967"/>
                </a:lnTo>
                <a:lnTo>
                  <a:pt x="160649" y="91967"/>
                </a:lnTo>
                <a:close/>
                <a:moveTo>
                  <a:pt x="174025" y="88264"/>
                </a:moveTo>
                <a:lnTo>
                  <a:pt x="179729" y="88264"/>
                </a:lnTo>
                <a:lnTo>
                  <a:pt x="179729" y="90299"/>
                </a:lnTo>
                <a:lnTo>
                  <a:pt x="178061" y="91967"/>
                </a:lnTo>
                <a:lnTo>
                  <a:pt x="170289" y="91967"/>
                </a:lnTo>
                <a:close/>
                <a:moveTo>
                  <a:pt x="182231" y="89432"/>
                </a:moveTo>
                <a:lnTo>
                  <a:pt x="180930" y="88164"/>
                </a:lnTo>
                <a:lnTo>
                  <a:pt x="182831" y="88164"/>
                </a:lnTo>
                <a:lnTo>
                  <a:pt x="183098" y="88031"/>
                </a:lnTo>
                <a:lnTo>
                  <a:pt x="184332" y="86796"/>
                </a:lnTo>
                <a:lnTo>
                  <a:pt x="184332" y="88598"/>
                </a:lnTo>
                <a:lnTo>
                  <a:pt x="183532" y="89432"/>
                </a:lnTo>
                <a:lnTo>
                  <a:pt x="182231" y="89432"/>
                </a:lnTo>
                <a:close/>
                <a:moveTo>
                  <a:pt x="185133" y="86796"/>
                </a:moveTo>
                <a:lnTo>
                  <a:pt x="186367" y="88031"/>
                </a:lnTo>
                <a:lnTo>
                  <a:pt x="186667" y="88164"/>
                </a:lnTo>
                <a:lnTo>
                  <a:pt x="188535" y="88164"/>
                </a:lnTo>
                <a:lnTo>
                  <a:pt x="187268" y="89432"/>
                </a:lnTo>
                <a:lnTo>
                  <a:pt x="185967" y="89432"/>
                </a:lnTo>
                <a:lnTo>
                  <a:pt x="185133" y="88631"/>
                </a:lnTo>
                <a:close/>
                <a:moveTo>
                  <a:pt x="189736" y="90299"/>
                </a:moveTo>
                <a:lnTo>
                  <a:pt x="189736" y="88264"/>
                </a:lnTo>
                <a:lnTo>
                  <a:pt x="195473" y="88264"/>
                </a:lnTo>
                <a:lnTo>
                  <a:pt x="199176" y="91967"/>
                </a:lnTo>
                <a:lnTo>
                  <a:pt x="191437" y="91967"/>
                </a:lnTo>
                <a:close/>
                <a:moveTo>
                  <a:pt x="204813" y="88264"/>
                </a:moveTo>
                <a:lnTo>
                  <a:pt x="210518" y="88264"/>
                </a:lnTo>
                <a:lnTo>
                  <a:pt x="210518" y="90299"/>
                </a:lnTo>
                <a:lnTo>
                  <a:pt x="208850" y="91967"/>
                </a:lnTo>
                <a:lnTo>
                  <a:pt x="201077" y="91967"/>
                </a:lnTo>
                <a:close/>
                <a:moveTo>
                  <a:pt x="213019" y="89432"/>
                </a:moveTo>
                <a:lnTo>
                  <a:pt x="211718" y="88164"/>
                </a:lnTo>
                <a:lnTo>
                  <a:pt x="213620" y="88164"/>
                </a:lnTo>
                <a:lnTo>
                  <a:pt x="213887" y="88031"/>
                </a:lnTo>
                <a:lnTo>
                  <a:pt x="215121" y="86796"/>
                </a:lnTo>
                <a:lnTo>
                  <a:pt x="215121" y="88598"/>
                </a:lnTo>
                <a:lnTo>
                  <a:pt x="214320" y="89432"/>
                </a:lnTo>
                <a:lnTo>
                  <a:pt x="213019" y="89432"/>
                </a:lnTo>
                <a:close/>
                <a:moveTo>
                  <a:pt x="215921" y="65348"/>
                </a:moveTo>
                <a:lnTo>
                  <a:pt x="216755" y="64514"/>
                </a:lnTo>
                <a:lnTo>
                  <a:pt x="218056" y="64514"/>
                </a:lnTo>
                <a:lnTo>
                  <a:pt x="219324" y="65815"/>
                </a:lnTo>
                <a:lnTo>
                  <a:pt x="217456" y="65815"/>
                </a:lnTo>
                <a:lnTo>
                  <a:pt x="217156" y="65915"/>
                </a:lnTo>
                <a:lnTo>
                  <a:pt x="215921" y="67149"/>
                </a:lnTo>
                <a:close/>
                <a:moveTo>
                  <a:pt x="217789" y="62346"/>
                </a:moveTo>
                <a:lnTo>
                  <a:pt x="217689" y="62646"/>
                </a:lnTo>
                <a:lnTo>
                  <a:pt x="217689" y="63713"/>
                </a:lnTo>
                <a:lnTo>
                  <a:pt x="216422" y="63713"/>
                </a:lnTo>
                <a:lnTo>
                  <a:pt x="215521" y="64614"/>
                </a:lnTo>
                <a:lnTo>
                  <a:pt x="214654" y="63713"/>
                </a:lnTo>
                <a:lnTo>
                  <a:pt x="213386" y="63713"/>
                </a:lnTo>
                <a:lnTo>
                  <a:pt x="213386" y="62646"/>
                </a:lnTo>
                <a:lnTo>
                  <a:pt x="213286" y="62346"/>
                </a:lnTo>
                <a:lnTo>
                  <a:pt x="212486" y="61578"/>
                </a:lnTo>
                <a:lnTo>
                  <a:pt x="213286" y="60811"/>
                </a:lnTo>
                <a:lnTo>
                  <a:pt x="213386" y="60544"/>
                </a:lnTo>
                <a:lnTo>
                  <a:pt x="213386" y="59443"/>
                </a:lnTo>
                <a:lnTo>
                  <a:pt x="214654" y="59443"/>
                </a:lnTo>
                <a:lnTo>
                  <a:pt x="215521" y="58543"/>
                </a:lnTo>
                <a:lnTo>
                  <a:pt x="216422" y="59443"/>
                </a:lnTo>
                <a:lnTo>
                  <a:pt x="217689" y="59443"/>
                </a:lnTo>
                <a:lnTo>
                  <a:pt x="217689" y="60544"/>
                </a:lnTo>
                <a:lnTo>
                  <a:pt x="217789" y="60811"/>
                </a:lnTo>
                <a:lnTo>
                  <a:pt x="218557" y="61578"/>
                </a:lnTo>
                <a:close/>
                <a:moveTo>
                  <a:pt x="218056" y="58643"/>
                </a:moveTo>
                <a:lnTo>
                  <a:pt x="216755" y="58643"/>
                </a:lnTo>
                <a:lnTo>
                  <a:pt x="215921" y="57809"/>
                </a:lnTo>
                <a:lnTo>
                  <a:pt x="215921" y="56008"/>
                </a:lnTo>
                <a:lnTo>
                  <a:pt x="217156" y="57242"/>
                </a:lnTo>
                <a:lnTo>
                  <a:pt x="217456" y="57375"/>
                </a:lnTo>
                <a:lnTo>
                  <a:pt x="219324" y="57375"/>
                </a:lnTo>
                <a:close/>
                <a:moveTo>
                  <a:pt x="215921" y="34559"/>
                </a:moveTo>
                <a:lnTo>
                  <a:pt x="216755" y="33725"/>
                </a:lnTo>
                <a:lnTo>
                  <a:pt x="218056" y="33725"/>
                </a:lnTo>
                <a:lnTo>
                  <a:pt x="219324" y="34993"/>
                </a:lnTo>
                <a:lnTo>
                  <a:pt x="217456" y="34993"/>
                </a:lnTo>
                <a:lnTo>
                  <a:pt x="217156" y="35126"/>
                </a:lnTo>
                <a:lnTo>
                  <a:pt x="215921" y="36360"/>
                </a:lnTo>
                <a:close/>
                <a:moveTo>
                  <a:pt x="27020" y="31190"/>
                </a:moveTo>
                <a:lnTo>
                  <a:pt x="27854" y="31990"/>
                </a:lnTo>
                <a:lnTo>
                  <a:pt x="27854" y="33291"/>
                </a:lnTo>
                <a:lnTo>
                  <a:pt x="26553" y="34592"/>
                </a:lnTo>
                <a:lnTo>
                  <a:pt x="26553" y="32524"/>
                </a:lnTo>
                <a:lnTo>
                  <a:pt x="25219" y="31190"/>
                </a:lnTo>
                <a:lnTo>
                  <a:pt x="27020" y="31190"/>
                </a:lnTo>
                <a:close/>
                <a:moveTo>
                  <a:pt x="26653" y="35793"/>
                </a:moveTo>
                <a:lnTo>
                  <a:pt x="28721" y="35793"/>
                </a:lnTo>
                <a:lnTo>
                  <a:pt x="30389" y="37494"/>
                </a:lnTo>
                <a:lnTo>
                  <a:pt x="30389" y="45233"/>
                </a:lnTo>
                <a:lnTo>
                  <a:pt x="26653" y="41497"/>
                </a:lnTo>
                <a:lnTo>
                  <a:pt x="26653" y="35793"/>
                </a:lnTo>
                <a:close/>
                <a:moveTo>
                  <a:pt x="30389" y="54874"/>
                </a:moveTo>
                <a:lnTo>
                  <a:pt x="28721" y="56575"/>
                </a:lnTo>
                <a:lnTo>
                  <a:pt x="26653" y="56575"/>
                </a:lnTo>
                <a:lnTo>
                  <a:pt x="26653" y="50871"/>
                </a:lnTo>
                <a:lnTo>
                  <a:pt x="30389" y="47135"/>
                </a:lnTo>
                <a:lnTo>
                  <a:pt x="30389" y="54874"/>
                </a:lnTo>
                <a:close/>
                <a:moveTo>
                  <a:pt x="26553" y="57776"/>
                </a:moveTo>
                <a:lnTo>
                  <a:pt x="27854" y="59077"/>
                </a:lnTo>
                <a:lnTo>
                  <a:pt x="27854" y="60377"/>
                </a:lnTo>
                <a:lnTo>
                  <a:pt x="27020" y="61178"/>
                </a:lnTo>
                <a:lnTo>
                  <a:pt x="25219" y="61178"/>
                </a:lnTo>
                <a:lnTo>
                  <a:pt x="26553" y="59844"/>
                </a:lnTo>
                <a:lnTo>
                  <a:pt x="26553" y="57776"/>
                </a:lnTo>
                <a:close/>
                <a:moveTo>
                  <a:pt x="27020" y="61979"/>
                </a:moveTo>
                <a:lnTo>
                  <a:pt x="27854" y="62813"/>
                </a:lnTo>
                <a:lnTo>
                  <a:pt x="27854" y="64113"/>
                </a:lnTo>
                <a:lnTo>
                  <a:pt x="26553" y="65381"/>
                </a:lnTo>
                <a:lnTo>
                  <a:pt x="26553" y="63346"/>
                </a:lnTo>
                <a:lnTo>
                  <a:pt x="25185" y="61979"/>
                </a:lnTo>
                <a:lnTo>
                  <a:pt x="27020" y="61979"/>
                </a:lnTo>
                <a:close/>
                <a:moveTo>
                  <a:pt x="26653" y="66582"/>
                </a:moveTo>
                <a:lnTo>
                  <a:pt x="28721" y="66582"/>
                </a:lnTo>
                <a:lnTo>
                  <a:pt x="30389" y="68283"/>
                </a:lnTo>
                <a:lnTo>
                  <a:pt x="30389" y="76022"/>
                </a:lnTo>
                <a:lnTo>
                  <a:pt x="26653" y="72286"/>
                </a:lnTo>
                <a:lnTo>
                  <a:pt x="26653" y="66582"/>
                </a:lnTo>
                <a:close/>
                <a:moveTo>
                  <a:pt x="30389" y="85696"/>
                </a:moveTo>
                <a:lnTo>
                  <a:pt x="28721" y="87363"/>
                </a:lnTo>
                <a:lnTo>
                  <a:pt x="26653" y="87363"/>
                </a:lnTo>
                <a:lnTo>
                  <a:pt x="26653" y="81659"/>
                </a:lnTo>
                <a:lnTo>
                  <a:pt x="30389" y="77923"/>
                </a:lnTo>
                <a:lnTo>
                  <a:pt x="30389" y="85696"/>
                </a:lnTo>
                <a:close/>
                <a:moveTo>
                  <a:pt x="26553" y="88564"/>
                </a:moveTo>
                <a:lnTo>
                  <a:pt x="27854" y="89865"/>
                </a:lnTo>
                <a:lnTo>
                  <a:pt x="27854" y="91166"/>
                </a:lnTo>
                <a:lnTo>
                  <a:pt x="27020" y="91967"/>
                </a:lnTo>
                <a:lnTo>
                  <a:pt x="25219" y="91967"/>
                </a:lnTo>
                <a:lnTo>
                  <a:pt x="26553" y="90632"/>
                </a:lnTo>
                <a:lnTo>
                  <a:pt x="26553" y="88564"/>
                </a:lnTo>
                <a:close/>
                <a:moveTo>
                  <a:pt x="219290" y="91967"/>
                </a:moveTo>
                <a:lnTo>
                  <a:pt x="218457" y="91166"/>
                </a:lnTo>
                <a:lnTo>
                  <a:pt x="218457" y="89865"/>
                </a:lnTo>
                <a:lnTo>
                  <a:pt x="219757" y="88564"/>
                </a:lnTo>
                <a:lnTo>
                  <a:pt x="219757" y="90632"/>
                </a:lnTo>
                <a:lnTo>
                  <a:pt x="221092" y="91967"/>
                </a:lnTo>
                <a:lnTo>
                  <a:pt x="219290" y="91967"/>
                </a:lnTo>
                <a:close/>
                <a:moveTo>
                  <a:pt x="219657" y="87363"/>
                </a:moveTo>
                <a:lnTo>
                  <a:pt x="217623" y="87363"/>
                </a:lnTo>
                <a:lnTo>
                  <a:pt x="215921" y="85696"/>
                </a:lnTo>
                <a:lnTo>
                  <a:pt x="215921" y="77923"/>
                </a:lnTo>
                <a:lnTo>
                  <a:pt x="219657" y="81659"/>
                </a:lnTo>
                <a:lnTo>
                  <a:pt x="219657" y="87363"/>
                </a:lnTo>
                <a:close/>
                <a:moveTo>
                  <a:pt x="215921" y="68283"/>
                </a:moveTo>
                <a:lnTo>
                  <a:pt x="217623" y="66582"/>
                </a:lnTo>
                <a:lnTo>
                  <a:pt x="219657" y="66582"/>
                </a:lnTo>
                <a:lnTo>
                  <a:pt x="219657" y="72286"/>
                </a:lnTo>
                <a:lnTo>
                  <a:pt x="215921" y="76022"/>
                </a:lnTo>
                <a:lnTo>
                  <a:pt x="215921" y="68283"/>
                </a:lnTo>
                <a:close/>
                <a:moveTo>
                  <a:pt x="219757" y="65381"/>
                </a:moveTo>
                <a:lnTo>
                  <a:pt x="218457" y="64080"/>
                </a:lnTo>
                <a:lnTo>
                  <a:pt x="218457" y="62779"/>
                </a:lnTo>
                <a:lnTo>
                  <a:pt x="219290" y="61979"/>
                </a:lnTo>
                <a:lnTo>
                  <a:pt x="221092" y="61979"/>
                </a:lnTo>
                <a:lnTo>
                  <a:pt x="219757" y="63313"/>
                </a:lnTo>
                <a:lnTo>
                  <a:pt x="219757" y="65381"/>
                </a:lnTo>
                <a:close/>
                <a:moveTo>
                  <a:pt x="219290" y="61178"/>
                </a:moveTo>
                <a:lnTo>
                  <a:pt x="218457" y="60377"/>
                </a:lnTo>
                <a:lnTo>
                  <a:pt x="218457" y="59077"/>
                </a:lnTo>
                <a:lnTo>
                  <a:pt x="219757" y="57776"/>
                </a:lnTo>
                <a:lnTo>
                  <a:pt x="219757" y="59844"/>
                </a:lnTo>
                <a:lnTo>
                  <a:pt x="221092" y="61178"/>
                </a:lnTo>
                <a:lnTo>
                  <a:pt x="219290" y="61178"/>
                </a:lnTo>
                <a:close/>
                <a:moveTo>
                  <a:pt x="219657" y="56575"/>
                </a:moveTo>
                <a:lnTo>
                  <a:pt x="217623" y="56575"/>
                </a:lnTo>
                <a:lnTo>
                  <a:pt x="215921" y="54874"/>
                </a:lnTo>
                <a:lnTo>
                  <a:pt x="215921" y="47135"/>
                </a:lnTo>
                <a:lnTo>
                  <a:pt x="219657" y="50871"/>
                </a:lnTo>
                <a:lnTo>
                  <a:pt x="219657" y="56575"/>
                </a:lnTo>
                <a:close/>
                <a:moveTo>
                  <a:pt x="215921" y="37494"/>
                </a:moveTo>
                <a:lnTo>
                  <a:pt x="217623" y="35793"/>
                </a:lnTo>
                <a:lnTo>
                  <a:pt x="219657" y="35793"/>
                </a:lnTo>
                <a:lnTo>
                  <a:pt x="219657" y="41497"/>
                </a:lnTo>
                <a:lnTo>
                  <a:pt x="215921" y="45233"/>
                </a:lnTo>
                <a:lnTo>
                  <a:pt x="215921" y="37494"/>
                </a:lnTo>
                <a:close/>
                <a:moveTo>
                  <a:pt x="219757" y="34592"/>
                </a:moveTo>
                <a:lnTo>
                  <a:pt x="218457" y="33291"/>
                </a:lnTo>
                <a:lnTo>
                  <a:pt x="218457" y="31990"/>
                </a:lnTo>
                <a:lnTo>
                  <a:pt x="219290" y="31190"/>
                </a:lnTo>
                <a:lnTo>
                  <a:pt x="221092" y="31190"/>
                </a:lnTo>
                <a:lnTo>
                  <a:pt x="219757" y="32524"/>
                </a:lnTo>
                <a:lnTo>
                  <a:pt x="219757" y="34592"/>
                </a:lnTo>
                <a:close/>
                <a:moveTo>
                  <a:pt x="219290" y="30389"/>
                </a:moveTo>
                <a:lnTo>
                  <a:pt x="218457" y="29555"/>
                </a:lnTo>
                <a:lnTo>
                  <a:pt x="218457" y="28254"/>
                </a:lnTo>
                <a:lnTo>
                  <a:pt x="219757" y="26987"/>
                </a:lnTo>
                <a:lnTo>
                  <a:pt x="219757" y="29022"/>
                </a:lnTo>
                <a:lnTo>
                  <a:pt x="221092" y="30389"/>
                </a:lnTo>
                <a:lnTo>
                  <a:pt x="219290" y="30389"/>
                </a:lnTo>
                <a:close/>
                <a:moveTo>
                  <a:pt x="218056" y="27854"/>
                </a:moveTo>
                <a:lnTo>
                  <a:pt x="216755" y="27854"/>
                </a:lnTo>
                <a:lnTo>
                  <a:pt x="215921" y="27020"/>
                </a:lnTo>
                <a:lnTo>
                  <a:pt x="215921" y="25219"/>
                </a:lnTo>
                <a:lnTo>
                  <a:pt x="217156" y="26453"/>
                </a:lnTo>
                <a:lnTo>
                  <a:pt x="217456" y="26553"/>
                </a:lnTo>
                <a:lnTo>
                  <a:pt x="219324" y="26553"/>
                </a:lnTo>
                <a:close/>
                <a:moveTo>
                  <a:pt x="215121" y="27020"/>
                </a:moveTo>
                <a:lnTo>
                  <a:pt x="214320" y="27854"/>
                </a:lnTo>
                <a:lnTo>
                  <a:pt x="213019" y="27854"/>
                </a:lnTo>
                <a:lnTo>
                  <a:pt x="211718" y="26553"/>
                </a:lnTo>
                <a:lnTo>
                  <a:pt x="213620" y="26553"/>
                </a:lnTo>
                <a:lnTo>
                  <a:pt x="213887" y="26453"/>
                </a:lnTo>
                <a:lnTo>
                  <a:pt x="215121" y="25219"/>
                </a:lnTo>
                <a:close/>
                <a:moveTo>
                  <a:pt x="210518" y="28721"/>
                </a:moveTo>
                <a:lnTo>
                  <a:pt x="208850" y="30389"/>
                </a:lnTo>
                <a:lnTo>
                  <a:pt x="201077" y="30389"/>
                </a:lnTo>
                <a:lnTo>
                  <a:pt x="204813" y="26687"/>
                </a:lnTo>
                <a:lnTo>
                  <a:pt x="210518" y="26687"/>
                </a:lnTo>
                <a:lnTo>
                  <a:pt x="210518" y="28721"/>
                </a:lnTo>
                <a:close/>
                <a:moveTo>
                  <a:pt x="191437" y="30389"/>
                </a:moveTo>
                <a:lnTo>
                  <a:pt x="189736" y="28721"/>
                </a:lnTo>
                <a:lnTo>
                  <a:pt x="189736" y="26687"/>
                </a:lnTo>
                <a:lnTo>
                  <a:pt x="195473" y="26687"/>
                </a:lnTo>
                <a:lnTo>
                  <a:pt x="199176" y="30389"/>
                </a:lnTo>
                <a:lnTo>
                  <a:pt x="191437" y="30389"/>
                </a:lnTo>
                <a:close/>
                <a:moveTo>
                  <a:pt x="187268" y="27854"/>
                </a:moveTo>
                <a:lnTo>
                  <a:pt x="185967" y="27854"/>
                </a:lnTo>
                <a:lnTo>
                  <a:pt x="185133" y="27020"/>
                </a:lnTo>
                <a:lnTo>
                  <a:pt x="185133" y="25219"/>
                </a:lnTo>
                <a:lnTo>
                  <a:pt x="186367" y="26453"/>
                </a:lnTo>
                <a:lnTo>
                  <a:pt x="186667" y="26553"/>
                </a:lnTo>
                <a:lnTo>
                  <a:pt x="188535" y="26553"/>
                </a:lnTo>
                <a:close/>
                <a:moveTo>
                  <a:pt x="184332" y="27020"/>
                </a:moveTo>
                <a:lnTo>
                  <a:pt x="183532" y="27854"/>
                </a:lnTo>
                <a:lnTo>
                  <a:pt x="182231" y="27854"/>
                </a:lnTo>
                <a:lnTo>
                  <a:pt x="180930" y="26553"/>
                </a:lnTo>
                <a:lnTo>
                  <a:pt x="182831" y="26553"/>
                </a:lnTo>
                <a:lnTo>
                  <a:pt x="183098" y="26453"/>
                </a:lnTo>
                <a:lnTo>
                  <a:pt x="184332" y="25219"/>
                </a:lnTo>
                <a:close/>
                <a:moveTo>
                  <a:pt x="179729" y="28721"/>
                </a:moveTo>
                <a:lnTo>
                  <a:pt x="178061" y="30389"/>
                </a:lnTo>
                <a:lnTo>
                  <a:pt x="170289" y="30389"/>
                </a:lnTo>
                <a:lnTo>
                  <a:pt x="174025" y="26687"/>
                </a:lnTo>
                <a:lnTo>
                  <a:pt x="179729" y="26687"/>
                </a:lnTo>
                <a:lnTo>
                  <a:pt x="179729" y="28721"/>
                </a:lnTo>
                <a:close/>
                <a:moveTo>
                  <a:pt x="160649" y="30389"/>
                </a:moveTo>
                <a:lnTo>
                  <a:pt x="158947" y="28721"/>
                </a:lnTo>
                <a:lnTo>
                  <a:pt x="158947" y="26687"/>
                </a:lnTo>
                <a:lnTo>
                  <a:pt x="164685" y="26687"/>
                </a:lnTo>
                <a:lnTo>
                  <a:pt x="168387" y="30389"/>
                </a:lnTo>
                <a:lnTo>
                  <a:pt x="160649" y="30389"/>
                </a:lnTo>
                <a:close/>
                <a:moveTo>
                  <a:pt x="156479" y="27854"/>
                </a:moveTo>
                <a:lnTo>
                  <a:pt x="155178" y="27854"/>
                </a:lnTo>
                <a:lnTo>
                  <a:pt x="154344" y="27020"/>
                </a:lnTo>
                <a:lnTo>
                  <a:pt x="154344" y="25219"/>
                </a:lnTo>
                <a:lnTo>
                  <a:pt x="155578" y="26453"/>
                </a:lnTo>
                <a:lnTo>
                  <a:pt x="155878" y="26553"/>
                </a:lnTo>
                <a:lnTo>
                  <a:pt x="157746" y="26553"/>
                </a:lnTo>
                <a:close/>
                <a:moveTo>
                  <a:pt x="153543" y="27020"/>
                </a:moveTo>
                <a:lnTo>
                  <a:pt x="152743" y="27854"/>
                </a:lnTo>
                <a:lnTo>
                  <a:pt x="151442" y="27854"/>
                </a:lnTo>
                <a:lnTo>
                  <a:pt x="150141" y="26553"/>
                </a:lnTo>
                <a:lnTo>
                  <a:pt x="152042" y="26553"/>
                </a:lnTo>
                <a:lnTo>
                  <a:pt x="152309" y="26453"/>
                </a:lnTo>
                <a:lnTo>
                  <a:pt x="153543" y="25219"/>
                </a:lnTo>
                <a:close/>
                <a:moveTo>
                  <a:pt x="148940" y="28721"/>
                </a:moveTo>
                <a:lnTo>
                  <a:pt x="147272" y="30389"/>
                </a:lnTo>
                <a:lnTo>
                  <a:pt x="139500" y="30389"/>
                </a:lnTo>
                <a:lnTo>
                  <a:pt x="143236" y="26687"/>
                </a:lnTo>
                <a:lnTo>
                  <a:pt x="148940" y="26687"/>
                </a:lnTo>
                <a:lnTo>
                  <a:pt x="148940" y="28721"/>
                </a:lnTo>
                <a:close/>
                <a:moveTo>
                  <a:pt x="129860" y="30389"/>
                </a:moveTo>
                <a:lnTo>
                  <a:pt x="128159" y="28721"/>
                </a:lnTo>
                <a:lnTo>
                  <a:pt x="128159" y="26687"/>
                </a:lnTo>
                <a:lnTo>
                  <a:pt x="133896" y="26687"/>
                </a:lnTo>
                <a:lnTo>
                  <a:pt x="137599" y="30389"/>
                </a:lnTo>
                <a:lnTo>
                  <a:pt x="129860" y="30389"/>
                </a:lnTo>
                <a:close/>
                <a:moveTo>
                  <a:pt x="125690" y="27854"/>
                </a:moveTo>
                <a:lnTo>
                  <a:pt x="124389" y="27854"/>
                </a:lnTo>
                <a:lnTo>
                  <a:pt x="123555" y="27020"/>
                </a:lnTo>
                <a:lnTo>
                  <a:pt x="123555" y="25219"/>
                </a:lnTo>
                <a:lnTo>
                  <a:pt x="124790" y="26453"/>
                </a:lnTo>
                <a:lnTo>
                  <a:pt x="125056" y="26553"/>
                </a:lnTo>
                <a:lnTo>
                  <a:pt x="126958" y="26553"/>
                </a:lnTo>
                <a:close/>
                <a:moveTo>
                  <a:pt x="122755" y="27020"/>
                </a:moveTo>
                <a:lnTo>
                  <a:pt x="121954" y="27854"/>
                </a:lnTo>
                <a:lnTo>
                  <a:pt x="120653" y="27854"/>
                </a:lnTo>
                <a:lnTo>
                  <a:pt x="119352" y="26553"/>
                </a:lnTo>
                <a:lnTo>
                  <a:pt x="121254" y="26553"/>
                </a:lnTo>
                <a:lnTo>
                  <a:pt x="121521" y="26453"/>
                </a:lnTo>
                <a:lnTo>
                  <a:pt x="122755" y="25219"/>
                </a:lnTo>
                <a:lnTo>
                  <a:pt x="122755" y="27020"/>
                </a:lnTo>
                <a:close/>
                <a:moveTo>
                  <a:pt x="118152" y="28721"/>
                </a:moveTo>
                <a:lnTo>
                  <a:pt x="116450" y="30389"/>
                </a:lnTo>
                <a:lnTo>
                  <a:pt x="108711" y="30389"/>
                </a:lnTo>
                <a:lnTo>
                  <a:pt x="112414" y="26687"/>
                </a:lnTo>
                <a:lnTo>
                  <a:pt x="118152" y="26687"/>
                </a:lnTo>
                <a:lnTo>
                  <a:pt x="118152" y="28721"/>
                </a:lnTo>
                <a:close/>
                <a:moveTo>
                  <a:pt x="99071" y="30389"/>
                </a:moveTo>
                <a:lnTo>
                  <a:pt x="97370" y="28721"/>
                </a:lnTo>
                <a:lnTo>
                  <a:pt x="97370" y="26687"/>
                </a:lnTo>
                <a:lnTo>
                  <a:pt x="103074" y="26687"/>
                </a:lnTo>
                <a:lnTo>
                  <a:pt x="106810" y="30389"/>
                </a:lnTo>
                <a:lnTo>
                  <a:pt x="99071" y="30389"/>
                </a:lnTo>
                <a:close/>
                <a:moveTo>
                  <a:pt x="94868" y="27854"/>
                </a:moveTo>
                <a:lnTo>
                  <a:pt x="93567" y="27854"/>
                </a:lnTo>
                <a:lnTo>
                  <a:pt x="92767" y="27020"/>
                </a:lnTo>
                <a:lnTo>
                  <a:pt x="92767" y="25219"/>
                </a:lnTo>
                <a:lnTo>
                  <a:pt x="94001" y="26453"/>
                </a:lnTo>
                <a:lnTo>
                  <a:pt x="94268" y="26587"/>
                </a:lnTo>
                <a:lnTo>
                  <a:pt x="96169" y="26587"/>
                </a:lnTo>
                <a:close/>
                <a:moveTo>
                  <a:pt x="91966" y="27020"/>
                </a:moveTo>
                <a:lnTo>
                  <a:pt x="91166" y="27854"/>
                </a:lnTo>
                <a:lnTo>
                  <a:pt x="89865" y="27854"/>
                </a:lnTo>
                <a:lnTo>
                  <a:pt x="88564" y="26553"/>
                </a:lnTo>
                <a:lnTo>
                  <a:pt x="90465" y="26553"/>
                </a:lnTo>
                <a:lnTo>
                  <a:pt x="90732" y="26453"/>
                </a:lnTo>
                <a:lnTo>
                  <a:pt x="91966" y="25219"/>
                </a:lnTo>
                <a:lnTo>
                  <a:pt x="91966" y="27020"/>
                </a:lnTo>
                <a:close/>
                <a:moveTo>
                  <a:pt x="87363" y="28721"/>
                </a:moveTo>
                <a:lnTo>
                  <a:pt x="85662" y="30389"/>
                </a:lnTo>
                <a:lnTo>
                  <a:pt x="77923" y="30389"/>
                </a:lnTo>
                <a:lnTo>
                  <a:pt x="81625" y="26687"/>
                </a:lnTo>
                <a:lnTo>
                  <a:pt x="87363" y="26687"/>
                </a:lnTo>
                <a:lnTo>
                  <a:pt x="87363" y="28721"/>
                </a:lnTo>
                <a:close/>
                <a:moveTo>
                  <a:pt x="68249" y="30389"/>
                </a:moveTo>
                <a:lnTo>
                  <a:pt x="66581" y="28721"/>
                </a:lnTo>
                <a:lnTo>
                  <a:pt x="66581" y="26687"/>
                </a:lnTo>
                <a:lnTo>
                  <a:pt x="72285" y="26687"/>
                </a:lnTo>
                <a:lnTo>
                  <a:pt x="76021" y="30389"/>
                </a:lnTo>
                <a:lnTo>
                  <a:pt x="68249" y="30389"/>
                </a:lnTo>
                <a:close/>
                <a:moveTo>
                  <a:pt x="64080" y="27854"/>
                </a:moveTo>
                <a:lnTo>
                  <a:pt x="62779" y="27854"/>
                </a:lnTo>
                <a:lnTo>
                  <a:pt x="61978" y="27020"/>
                </a:lnTo>
                <a:lnTo>
                  <a:pt x="61978" y="25219"/>
                </a:lnTo>
                <a:lnTo>
                  <a:pt x="63212" y="26453"/>
                </a:lnTo>
                <a:lnTo>
                  <a:pt x="63479" y="26553"/>
                </a:lnTo>
                <a:lnTo>
                  <a:pt x="65381" y="26553"/>
                </a:lnTo>
                <a:close/>
                <a:moveTo>
                  <a:pt x="61178" y="27020"/>
                </a:moveTo>
                <a:lnTo>
                  <a:pt x="60344" y="27854"/>
                </a:lnTo>
                <a:lnTo>
                  <a:pt x="59043" y="27854"/>
                </a:lnTo>
                <a:lnTo>
                  <a:pt x="57775" y="26553"/>
                </a:lnTo>
                <a:lnTo>
                  <a:pt x="59676" y="26553"/>
                </a:lnTo>
                <a:lnTo>
                  <a:pt x="59943" y="26453"/>
                </a:lnTo>
                <a:lnTo>
                  <a:pt x="61178" y="25219"/>
                </a:lnTo>
                <a:close/>
                <a:moveTo>
                  <a:pt x="56574" y="28721"/>
                </a:moveTo>
                <a:lnTo>
                  <a:pt x="54873" y="30389"/>
                </a:lnTo>
                <a:lnTo>
                  <a:pt x="47134" y="30389"/>
                </a:lnTo>
                <a:lnTo>
                  <a:pt x="50837" y="26687"/>
                </a:lnTo>
                <a:lnTo>
                  <a:pt x="56574" y="26687"/>
                </a:lnTo>
                <a:close/>
                <a:moveTo>
                  <a:pt x="37461" y="30389"/>
                </a:moveTo>
                <a:lnTo>
                  <a:pt x="35793" y="28721"/>
                </a:lnTo>
                <a:lnTo>
                  <a:pt x="35793" y="26687"/>
                </a:lnTo>
                <a:lnTo>
                  <a:pt x="41497" y="26687"/>
                </a:lnTo>
                <a:lnTo>
                  <a:pt x="45233" y="30389"/>
                </a:lnTo>
                <a:lnTo>
                  <a:pt x="37461" y="30389"/>
                </a:lnTo>
                <a:close/>
                <a:moveTo>
                  <a:pt x="33291" y="27854"/>
                </a:moveTo>
                <a:lnTo>
                  <a:pt x="31990" y="27854"/>
                </a:lnTo>
                <a:lnTo>
                  <a:pt x="31189" y="27020"/>
                </a:lnTo>
                <a:lnTo>
                  <a:pt x="31189" y="25219"/>
                </a:lnTo>
                <a:lnTo>
                  <a:pt x="32424" y="26453"/>
                </a:lnTo>
                <a:lnTo>
                  <a:pt x="32691" y="26553"/>
                </a:lnTo>
                <a:lnTo>
                  <a:pt x="34592" y="26553"/>
                </a:lnTo>
                <a:close/>
                <a:moveTo>
                  <a:pt x="30389" y="27020"/>
                </a:moveTo>
                <a:lnTo>
                  <a:pt x="29555" y="27854"/>
                </a:lnTo>
                <a:lnTo>
                  <a:pt x="28254" y="27854"/>
                </a:lnTo>
                <a:lnTo>
                  <a:pt x="26986" y="26553"/>
                </a:lnTo>
                <a:lnTo>
                  <a:pt x="28854" y="26553"/>
                </a:lnTo>
                <a:lnTo>
                  <a:pt x="29155" y="26453"/>
                </a:lnTo>
                <a:lnTo>
                  <a:pt x="30389" y="25219"/>
                </a:lnTo>
                <a:lnTo>
                  <a:pt x="30389" y="27020"/>
                </a:lnTo>
                <a:close/>
                <a:moveTo>
                  <a:pt x="25786" y="28721"/>
                </a:moveTo>
                <a:lnTo>
                  <a:pt x="24084" y="30389"/>
                </a:lnTo>
                <a:lnTo>
                  <a:pt x="16346" y="30389"/>
                </a:lnTo>
                <a:lnTo>
                  <a:pt x="20048" y="26687"/>
                </a:lnTo>
                <a:lnTo>
                  <a:pt x="25752" y="26687"/>
                </a:lnTo>
                <a:lnTo>
                  <a:pt x="25752" y="28721"/>
                </a:lnTo>
                <a:close/>
                <a:moveTo>
                  <a:pt x="24084" y="31190"/>
                </a:moveTo>
                <a:lnTo>
                  <a:pt x="25786" y="32858"/>
                </a:lnTo>
                <a:lnTo>
                  <a:pt x="25786" y="34893"/>
                </a:lnTo>
                <a:lnTo>
                  <a:pt x="20048" y="34893"/>
                </a:lnTo>
                <a:lnTo>
                  <a:pt x="16346" y="31190"/>
                </a:lnTo>
                <a:close/>
                <a:moveTo>
                  <a:pt x="23050" y="45800"/>
                </a:moveTo>
                <a:lnTo>
                  <a:pt x="21182" y="45800"/>
                </a:lnTo>
                <a:lnTo>
                  <a:pt x="19781" y="44366"/>
                </a:lnTo>
                <a:lnTo>
                  <a:pt x="19781" y="42365"/>
                </a:lnTo>
                <a:lnTo>
                  <a:pt x="21082" y="41030"/>
                </a:lnTo>
                <a:lnTo>
                  <a:pt x="21082" y="43832"/>
                </a:lnTo>
                <a:close/>
                <a:moveTo>
                  <a:pt x="18981" y="43132"/>
                </a:moveTo>
                <a:lnTo>
                  <a:pt x="18981" y="44700"/>
                </a:lnTo>
                <a:lnTo>
                  <a:pt x="20082" y="45800"/>
                </a:lnTo>
                <a:lnTo>
                  <a:pt x="16346" y="45800"/>
                </a:lnTo>
                <a:close/>
                <a:moveTo>
                  <a:pt x="15778" y="45233"/>
                </a:moveTo>
                <a:lnTo>
                  <a:pt x="15778" y="41497"/>
                </a:lnTo>
                <a:lnTo>
                  <a:pt x="16879" y="42598"/>
                </a:lnTo>
                <a:lnTo>
                  <a:pt x="17046" y="42598"/>
                </a:lnTo>
                <a:lnTo>
                  <a:pt x="18414" y="42598"/>
                </a:lnTo>
                <a:close/>
                <a:moveTo>
                  <a:pt x="19214" y="41797"/>
                </a:moveTo>
                <a:lnTo>
                  <a:pt x="17213" y="41797"/>
                </a:lnTo>
                <a:lnTo>
                  <a:pt x="15778" y="40363"/>
                </a:lnTo>
                <a:lnTo>
                  <a:pt x="15778" y="38495"/>
                </a:lnTo>
                <a:lnTo>
                  <a:pt x="17747" y="40463"/>
                </a:lnTo>
                <a:lnTo>
                  <a:pt x="17913" y="40463"/>
                </a:lnTo>
                <a:lnTo>
                  <a:pt x="20515" y="40463"/>
                </a:lnTo>
                <a:close/>
                <a:moveTo>
                  <a:pt x="14978" y="45233"/>
                </a:moveTo>
                <a:lnTo>
                  <a:pt x="12343" y="42598"/>
                </a:lnTo>
                <a:lnTo>
                  <a:pt x="13744" y="42598"/>
                </a:lnTo>
                <a:lnTo>
                  <a:pt x="14011" y="42465"/>
                </a:lnTo>
                <a:lnTo>
                  <a:pt x="14978" y="41497"/>
                </a:lnTo>
                <a:close/>
                <a:moveTo>
                  <a:pt x="16346" y="46568"/>
                </a:moveTo>
                <a:lnTo>
                  <a:pt x="20082" y="46568"/>
                </a:lnTo>
                <a:lnTo>
                  <a:pt x="19114" y="47568"/>
                </a:lnTo>
                <a:lnTo>
                  <a:pt x="18981" y="47835"/>
                </a:lnTo>
                <a:lnTo>
                  <a:pt x="18981" y="49203"/>
                </a:lnTo>
                <a:close/>
                <a:moveTo>
                  <a:pt x="18414" y="49770"/>
                </a:moveTo>
                <a:lnTo>
                  <a:pt x="16879" y="49770"/>
                </a:lnTo>
                <a:lnTo>
                  <a:pt x="15778" y="50871"/>
                </a:lnTo>
                <a:lnTo>
                  <a:pt x="15778" y="47135"/>
                </a:lnTo>
                <a:close/>
                <a:moveTo>
                  <a:pt x="24351" y="49903"/>
                </a:moveTo>
                <a:lnTo>
                  <a:pt x="27654" y="46568"/>
                </a:lnTo>
                <a:lnTo>
                  <a:pt x="29822" y="46568"/>
                </a:lnTo>
                <a:lnTo>
                  <a:pt x="25886" y="50537"/>
                </a:lnTo>
                <a:lnTo>
                  <a:pt x="25886" y="56108"/>
                </a:lnTo>
                <a:lnTo>
                  <a:pt x="24351" y="54573"/>
                </a:lnTo>
                <a:lnTo>
                  <a:pt x="24351" y="49903"/>
                </a:lnTo>
                <a:close/>
                <a:moveTo>
                  <a:pt x="25786" y="59510"/>
                </a:moveTo>
                <a:lnTo>
                  <a:pt x="24084" y="61178"/>
                </a:lnTo>
                <a:lnTo>
                  <a:pt x="16346" y="61178"/>
                </a:lnTo>
                <a:lnTo>
                  <a:pt x="20048" y="57475"/>
                </a:lnTo>
                <a:lnTo>
                  <a:pt x="25752" y="57475"/>
                </a:lnTo>
                <a:lnTo>
                  <a:pt x="25752" y="59510"/>
                </a:lnTo>
                <a:close/>
                <a:moveTo>
                  <a:pt x="24084" y="61979"/>
                </a:moveTo>
                <a:lnTo>
                  <a:pt x="25786" y="63646"/>
                </a:lnTo>
                <a:lnTo>
                  <a:pt x="25786" y="65681"/>
                </a:lnTo>
                <a:lnTo>
                  <a:pt x="20048" y="65681"/>
                </a:lnTo>
                <a:lnTo>
                  <a:pt x="16346" y="61979"/>
                </a:lnTo>
                <a:lnTo>
                  <a:pt x="24084" y="61979"/>
                </a:lnTo>
                <a:close/>
                <a:moveTo>
                  <a:pt x="23050" y="76589"/>
                </a:moveTo>
                <a:lnTo>
                  <a:pt x="21182" y="76589"/>
                </a:lnTo>
                <a:lnTo>
                  <a:pt x="19781" y="75155"/>
                </a:lnTo>
                <a:lnTo>
                  <a:pt x="19781" y="73153"/>
                </a:lnTo>
                <a:lnTo>
                  <a:pt x="21082" y="71819"/>
                </a:lnTo>
                <a:lnTo>
                  <a:pt x="21082" y="74621"/>
                </a:lnTo>
                <a:close/>
                <a:moveTo>
                  <a:pt x="18981" y="73920"/>
                </a:moveTo>
                <a:lnTo>
                  <a:pt x="18981" y="75321"/>
                </a:lnTo>
                <a:lnTo>
                  <a:pt x="19114" y="75588"/>
                </a:lnTo>
                <a:lnTo>
                  <a:pt x="20082" y="76589"/>
                </a:lnTo>
                <a:lnTo>
                  <a:pt x="16346" y="76589"/>
                </a:lnTo>
                <a:close/>
                <a:moveTo>
                  <a:pt x="15778" y="76022"/>
                </a:moveTo>
                <a:lnTo>
                  <a:pt x="15778" y="72286"/>
                </a:lnTo>
                <a:lnTo>
                  <a:pt x="16879" y="73387"/>
                </a:lnTo>
                <a:lnTo>
                  <a:pt x="18414" y="73387"/>
                </a:lnTo>
                <a:close/>
                <a:moveTo>
                  <a:pt x="19214" y="72586"/>
                </a:moveTo>
                <a:lnTo>
                  <a:pt x="17213" y="72586"/>
                </a:lnTo>
                <a:lnTo>
                  <a:pt x="15778" y="71152"/>
                </a:lnTo>
                <a:lnTo>
                  <a:pt x="15778" y="69317"/>
                </a:lnTo>
                <a:lnTo>
                  <a:pt x="17747" y="71285"/>
                </a:lnTo>
                <a:lnTo>
                  <a:pt x="20515" y="71285"/>
                </a:lnTo>
                <a:close/>
                <a:moveTo>
                  <a:pt x="14978" y="76022"/>
                </a:moveTo>
                <a:lnTo>
                  <a:pt x="12343" y="73387"/>
                </a:lnTo>
                <a:lnTo>
                  <a:pt x="13744" y="73387"/>
                </a:lnTo>
                <a:lnTo>
                  <a:pt x="14011" y="73253"/>
                </a:lnTo>
                <a:lnTo>
                  <a:pt x="14978" y="72286"/>
                </a:lnTo>
                <a:close/>
                <a:moveTo>
                  <a:pt x="16346" y="77356"/>
                </a:moveTo>
                <a:lnTo>
                  <a:pt x="20082" y="77356"/>
                </a:lnTo>
                <a:lnTo>
                  <a:pt x="18981" y="78457"/>
                </a:lnTo>
                <a:lnTo>
                  <a:pt x="18981" y="80025"/>
                </a:lnTo>
                <a:close/>
                <a:moveTo>
                  <a:pt x="18414" y="80559"/>
                </a:moveTo>
                <a:lnTo>
                  <a:pt x="17046" y="80559"/>
                </a:lnTo>
                <a:lnTo>
                  <a:pt x="16879" y="80559"/>
                </a:lnTo>
                <a:lnTo>
                  <a:pt x="15778" y="81659"/>
                </a:lnTo>
                <a:lnTo>
                  <a:pt x="15778" y="77923"/>
                </a:lnTo>
                <a:close/>
                <a:moveTo>
                  <a:pt x="24351" y="80692"/>
                </a:moveTo>
                <a:lnTo>
                  <a:pt x="27654" y="77356"/>
                </a:lnTo>
                <a:lnTo>
                  <a:pt x="29822" y="77356"/>
                </a:lnTo>
                <a:lnTo>
                  <a:pt x="25886" y="81326"/>
                </a:lnTo>
                <a:lnTo>
                  <a:pt x="25886" y="86896"/>
                </a:lnTo>
                <a:lnTo>
                  <a:pt x="24351" y="85362"/>
                </a:lnTo>
                <a:lnTo>
                  <a:pt x="24351" y="80692"/>
                </a:lnTo>
                <a:close/>
                <a:moveTo>
                  <a:pt x="25786" y="90299"/>
                </a:moveTo>
                <a:lnTo>
                  <a:pt x="24084" y="91967"/>
                </a:lnTo>
                <a:lnTo>
                  <a:pt x="16346" y="91967"/>
                </a:lnTo>
                <a:lnTo>
                  <a:pt x="20048" y="88264"/>
                </a:lnTo>
                <a:lnTo>
                  <a:pt x="25752" y="88264"/>
                </a:lnTo>
                <a:lnTo>
                  <a:pt x="25752" y="90299"/>
                </a:lnTo>
                <a:close/>
                <a:moveTo>
                  <a:pt x="24084" y="92767"/>
                </a:moveTo>
                <a:lnTo>
                  <a:pt x="25786" y="94435"/>
                </a:lnTo>
                <a:lnTo>
                  <a:pt x="25786" y="96470"/>
                </a:lnTo>
                <a:lnTo>
                  <a:pt x="20048" y="96470"/>
                </a:lnTo>
                <a:lnTo>
                  <a:pt x="16346" y="92767"/>
                </a:lnTo>
                <a:close/>
                <a:moveTo>
                  <a:pt x="28254" y="95302"/>
                </a:moveTo>
                <a:lnTo>
                  <a:pt x="29555" y="95302"/>
                </a:lnTo>
                <a:lnTo>
                  <a:pt x="30389" y="96136"/>
                </a:lnTo>
                <a:lnTo>
                  <a:pt x="30389" y="97938"/>
                </a:lnTo>
                <a:lnTo>
                  <a:pt x="29155" y="96703"/>
                </a:lnTo>
                <a:lnTo>
                  <a:pt x="28854" y="96603"/>
                </a:lnTo>
                <a:lnTo>
                  <a:pt x="26986" y="96603"/>
                </a:lnTo>
                <a:close/>
                <a:moveTo>
                  <a:pt x="31189" y="96136"/>
                </a:moveTo>
                <a:lnTo>
                  <a:pt x="31990" y="95302"/>
                </a:lnTo>
                <a:lnTo>
                  <a:pt x="33291" y="95302"/>
                </a:lnTo>
                <a:lnTo>
                  <a:pt x="34592" y="96603"/>
                </a:lnTo>
                <a:lnTo>
                  <a:pt x="32691" y="96603"/>
                </a:lnTo>
                <a:lnTo>
                  <a:pt x="32424" y="96703"/>
                </a:lnTo>
                <a:lnTo>
                  <a:pt x="31156" y="97938"/>
                </a:lnTo>
                <a:lnTo>
                  <a:pt x="31156" y="96136"/>
                </a:lnTo>
                <a:close/>
                <a:moveTo>
                  <a:pt x="35793" y="94435"/>
                </a:moveTo>
                <a:lnTo>
                  <a:pt x="37461" y="92767"/>
                </a:lnTo>
                <a:lnTo>
                  <a:pt x="45233" y="92767"/>
                </a:lnTo>
                <a:lnTo>
                  <a:pt x="41497" y="96470"/>
                </a:lnTo>
                <a:lnTo>
                  <a:pt x="35793" y="96470"/>
                </a:lnTo>
                <a:close/>
                <a:moveTo>
                  <a:pt x="54873" y="92767"/>
                </a:moveTo>
                <a:lnTo>
                  <a:pt x="56574" y="94435"/>
                </a:lnTo>
                <a:lnTo>
                  <a:pt x="56574" y="96470"/>
                </a:lnTo>
                <a:lnTo>
                  <a:pt x="50837" y="96470"/>
                </a:lnTo>
                <a:lnTo>
                  <a:pt x="47134" y="92767"/>
                </a:lnTo>
                <a:close/>
                <a:moveTo>
                  <a:pt x="59043" y="95302"/>
                </a:moveTo>
                <a:lnTo>
                  <a:pt x="60344" y="95302"/>
                </a:lnTo>
                <a:lnTo>
                  <a:pt x="61178" y="96136"/>
                </a:lnTo>
                <a:lnTo>
                  <a:pt x="61178" y="97938"/>
                </a:lnTo>
                <a:lnTo>
                  <a:pt x="59943" y="96703"/>
                </a:lnTo>
                <a:lnTo>
                  <a:pt x="59676" y="96603"/>
                </a:lnTo>
                <a:lnTo>
                  <a:pt x="57775" y="96603"/>
                </a:lnTo>
                <a:close/>
                <a:moveTo>
                  <a:pt x="61978" y="96136"/>
                </a:moveTo>
                <a:lnTo>
                  <a:pt x="62779" y="95302"/>
                </a:lnTo>
                <a:lnTo>
                  <a:pt x="64080" y="95302"/>
                </a:lnTo>
                <a:lnTo>
                  <a:pt x="65381" y="96603"/>
                </a:lnTo>
                <a:lnTo>
                  <a:pt x="63479" y="96603"/>
                </a:lnTo>
                <a:lnTo>
                  <a:pt x="63212" y="96703"/>
                </a:lnTo>
                <a:lnTo>
                  <a:pt x="61978" y="97938"/>
                </a:lnTo>
                <a:close/>
                <a:moveTo>
                  <a:pt x="66581" y="94435"/>
                </a:moveTo>
                <a:lnTo>
                  <a:pt x="68249" y="92767"/>
                </a:lnTo>
                <a:lnTo>
                  <a:pt x="76021" y="92767"/>
                </a:lnTo>
                <a:lnTo>
                  <a:pt x="72285" y="96470"/>
                </a:lnTo>
                <a:lnTo>
                  <a:pt x="66581" y="96470"/>
                </a:lnTo>
                <a:lnTo>
                  <a:pt x="66581" y="94435"/>
                </a:lnTo>
                <a:close/>
                <a:moveTo>
                  <a:pt x="85662" y="92767"/>
                </a:moveTo>
                <a:lnTo>
                  <a:pt x="87363" y="94435"/>
                </a:lnTo>
                <a:lnTo>
                  <a:pt x="87363" y="96470"/>
                </a:lnTo>
                <a:lnTo>
                  <a:pt x="81659" y="96470"/>
                </a:lnTo>
                <a:lnTo>
                  <a:pt x="77923" y="92767"/>
                </a:lnTo>
                <a:close/>
                <a:moveTo>
                  <a:pt x="89831" y="95302"/>
                </a:moveTo>
                <a:lnTo>
                  <a:pt x="91132" y="95302"/>
                </a:lnTo>
                <a:lnTo>
                  <a:pt x="91966" y="96136"/>
                </a:lnTo>
                <a:lnTo>
                  <a:pt x="91966" y="97938"/>
                </a:lnTo>
                <a:lnTo>
                  <a:pt x="90732" y="96703"/>
                </a:lnTo>
                <a:lnTo>
                  <a:pt x="90465" y="96603"/>
                </a:lnTo>
                <a:lnTo>
                  <a:pt x="88564" y="96603"/>
                </a:lnTo>
                <a:close/>
                <a:moveTo>
                  <a:pt x="92767" y="96136"/>
                </a:moveTo>
                <a:lnTo>
                  <a:pt x="93567" y="95302"/>
                </a:lnTo>
                <a:lnTo>
                  <a:pt x="94868" y="95302"/>
                </a:lnTo>
                <a:lnTo>
                  <a:pt x="96169" y="96603"/>
                </a:lnTo>
                <a:lnTo>
                  <a:pt x="94268" y="96603"/>
                </a:lnTo>
                <a:lnTo>
                  <a:pt x="94001" y="96703"/>
                </a:lnTo>
                <a:lnTo>
                  <a:pt x="92767" y="97938"/>
                </a:lnTo>
                <a:lnTo>
                  <a:pt x="92767" y="96136"/>
                </a:lnTo>
                <a:close/>
                <a:moveTo>
                  <a:pt x="97370" y="94435"/>
                </a:moveTo>
                <a:lnTo>
                  <a:pt x="99071" y="92767"/>
                </a:lnTo>
                <a:lnTo>
                  <a:pt x="106810" y="92767"/>
                </a:lnTo>
                <a:lnTo>
                  <a:pt x="103074" y="96470"/>
                </a:lnTo>
                <a:lnTo>
                  <a:pt x="97370" y="96470"/>
                </a:lnTo>
                <a:lnTo>
                  <a:pt x="97370" y="94435"/>
                </a:lnTo>
                <a:close/>
                <a:moveTo>
                  <a:pt x="116450" y="92767"/>
                </a:moveTo>
                <a:lnTo>
                  <a:pt x="118152" y="94435"/>
                </a:lnTo>
                <a:lnTo>
                  <a:pt x="118152" y="96470"/>
                </a:lnTo>
                <a:lnTo>
                  <a:pt x="112447" y="96470"/>
                </a:lnTo>
                <a:lnTo>
                  <a:pt x="108711" y="92767"/>
                </a:lnTo>
                <a:close/>
                <a:moveTo>
                  <a:pt x="120653" y="95302"/>
                </a:moveTo>
                <a:lnTo>
                  <a:pt x="121954" y="95302"/>
                </a:lnTo>
                <a:lnTo>
                  <a:pt x="122755" y="96136"/>
                </a:lnTo>
                <a:lnTo>
                  <a:pt x="122755" y="97938"/>
                </a:lnTo>
                <a:lnTo>
                  <a:pt x="121521" y="96703"/>
                </a:lnTo>
                <a:lnTo>
                  <a:pt x="121254" y="96603"/>
                </a:lnTo>
                <a:lnTo>
                  <a:pt x="119352" y="96603"/>
                </a:lnTo>
                <a:close/>
                <a:moveTo>
                  <a:pt x="123555" y="96136"/>
                </a:moveTo>
                <a:lnTo>
                  <a:pt x="124389" y="95302"/>
                </a:lnTo>
                <a:lnTo>
                  <a:pt x="125657" y="95302"/>
                </a:lnTo>
                <a:lnTo>
                  <a:pt x="126958" y="96603"/>
                </a:lnTo>
                <a:lnTo>
                  <a:pt x="125056" y="96603"/>
                </a:lnTo>
                <a:lnTo>
                  <a:pt x="124790" y="96703"/>
                </a:lnTo>
                <a:lnTo>
                  <a:pt x="123555" y="97938"/>
                </a:lnTo>
                <a:lnTo>
                  <a:pt x="123555" y="96136"/>
                </a:lnTo>
                <a:close/>
                <a:moveTo>
                  <a:pt x="128159" y="94435"/>
                </a:moveTo>
                <a:lnTo>
                  <a:pt x="129860" y="92767"/>
                </a:lnTo>
                <a:lnTo>
                  <a:pt x="137599" y="92767"/>
                </a:lnTo>
                <a:lnTo>
                  <a:pt x="133863" y="96470"/>
                </a:lnTo>
                <a:lnTo>
                  <a:pt x="128159" y="96470"/>
                </a:lnTo>
                <a:lnTo>
                  <a:pt x="128159" y="94435"/>
                </a:lnTo>
                <a:close/>
                <a:moveTo>
                  <a:pt x="147272" y="92767"/>
                </a:moveTo>
                <a:lnTo>
                  <a:pt x="148940" y="94435"/>
                </a:lnTo>
                <a:lnTo>
                  <a:pt x="148940" y="96470"/>
                </a:lnTo>
                <a:lnTo>
                  <a:pt x="143236" y="96470"/>
                </a:lnTo>
                <a:lnTo>
                  <a:pt x="139500" y="92767"/>
                </a:lnTo>
                <a:close/>
                <a:moveTo>
                  <a:pt x="151442" y="95302"/>
                </a:moveTo>
                <a:lnTo>
                  <a:pt x="152743" y="95302"/>
                </a:lnTo>
                <a:lnTo>
                  <a:pt x="153543" y="96136"/>
                </a:lnTo>
                <a:lnTo>
                  <a:pt x="153543" y="97938"/>
                </a:lnTo>
                <a:lnTo>
                  <a:pt x="152309" y="96703"/>
                </a:lnTo>
                <a:lnTo>
                  <a:pt x="152042" y="96603"/>
                </a:lnTo>
                <a:lnTo>
                  <a:pt x="150141" y="96603"/>
                </a:lnTo>
                <a:close/>
                <a:moveTo>
                  <a:pt x="154344" y="96136"/>
                </a:moveTo>
                <a:lnTo>
                  <a:pt x="155178" y="95302"/>
                </a:lnTo>
                <a:lnTo>
                  <a:pt x="156479" y="95302"/>
                </a:lnTo>
                <a:lnTo>
                  <a:pt x="157746" y="96603"/>
                </a:lnTo>
                <a:lnTo>
                  <a:pt x="155845" y="96603"/>
                </a:lnTo>
                <a:lnTo>
                  <a:pt x="155578" y="96703"/>
                </a:lnTo>
                <a:lnTo>
                  <a:pt x="154344" y="97938"/>
                </a:lnTo>
                <a:close/>
                <a:moveTo>
                  <a:pt x="158947" y="94435"/>
                </a:moveTo>
                <a:lnTo>
                  <a:pt x="160649" y="92767"/>
                </a:lnTo>
                <a:lnTo>
                  <a:pt x="168387" y="92767"/>
                </a:lnTo>
                <a:lnTo>
                  <a:pt x="164651" y="96470"/>
                </a:lnTo>
                <a:lnTo>
                  <a:pt x="158947" y="96470"/>
                </a:lnTo>
                <a:lnTo>
                  <a:pt x="158947" y="94435"/>
                </a:lnTo>
                <a:close/>
                <a:moveTo>
                  <a:pt x="178061" y="92767"/>
                </a:moveTo>
                <a:lnTo>
                  <a:pt x="179729" y="94435"/>
                </a:lnTo>
                <a:lnTo>
                  <a:pt x="179729" y="96470"/>
                </a:lnTo>
                <a:lnTo>
                  <a:pt x="174025" y="96470"/>
                </a:lnTo>
                <a:lnTo>
                  <a:pt x="170289" y="92767"/>
                </a:lnTo>
                <a:close/>
                <a:moveTo>
                  <a:pt x="182231" y="95302"/>
                </a:moveTo>
                <a:lnTo>
                  <a:pt x="183532" y="95302"/>
                </a:lnTo>
                <a:lnTo>
                  <a:pt x="184332" y="96136"/>
                </a:lnTo>
                <a:lnTo>
                  <a:pt x="184332" y="97938"/>
                </a:lnTo>
                <a:lnTo>
                  <a:pt x="183098" y="96703"/>
                </a:lnTo>
                <a:lnTo>
                  <a:pt x="182831" y="96603"/>
                </a:lnTo>
                <a:lnTo>
                  <a:pt x="180930" y="96603"/>
                </a:lnTo>
                <a:close/>
                <a:moveTo>
                  <a:pt x="185133" y="96136"/>
                </a:moveTo>
                <a:lnTo>
                  <a:pt x="185967" y="95302"/>
                </a:lnTo>
                <a:lnTo>
                  <a:pt x="187268" y="95302"/>
                </a:lnTo>
                <a:lnTo>
                  <a:pt x="188535" y="96603"/>
                </a:lnTo>
                <a:lnTo>
                  <a:pt x="186667" y="96603"/>
                </a:lnTo>
                <a:lnTo>
                  <a:pt x="186367" y="96703"/>
                </a:lnTo>
                <a:lnTo>
                  <a:pt x="185133" y="97938"/>
                </a:lnTo>
                <a:close/>
                <a:moveTo>
                  <a:pt x="189736" y="94435"/>
                </a:moveTo>
                <a:lnTo>
                  <a:pt x="191437" y="92767"/>
                </a:lnTo>
                <a:lnTo>
                  <a:pt x="199176" y="92767"/>
                </a:lnTo>
                <a:lnTo>
                  <a:pt x="195473" y="96470"/>
                </a:lnTo>
                <a:lnTo>
                  <a:pt x="189736" y="96470"/>
                </a:lnTo>
                <a:lnTo>
                  <a:pt x="189736" y="94435"/>
                </a:lnTo>
                <a:close/>
                <a:moveTo>
                  <a:pt x="208850" y="92767"/>
                </a:moveTo>
                <a:lnTo>
                  <a:pt x="210518" y="94435"/>
                </a:lnTo>
                <a:lnTo>
                  <a:pt x="210518" y="96470"/>
                </a:lnTo>
                <a:lnTo>
                  <a:pt x="204813" y="96470"/>
                </a:lnTo>
                <a:lnTo>
                  <a:pt x="201077" y="92767"/>
                </a:lnTo>
                <a:close/>
                <a:moveTo>
                  <a:pt x="213019" y="95302"/>
                </a:moveTo>
                <a:lnTo>
                  <a:pt x="214320" y="95302"/>
                </a:lnTo>
                <a:lnTo>
                  <a:pt x="215121" y="96136"/>
                </a:lnTo>
                <a:lnTo>
                  <a:pt x="215121" y="97938"/>
                </a:lnTo>
                <a:lnTo>
                  <a:pt x="213887" y="96703"/>
                </a:lnTo>
                <a:lnTo>
                  <a:pt x="213620" y="96603"/>
                </a:lnTo>
                <a:lnTo>
                  <a:pt x="211718" y="96603"/>
                </a:lnTo>
                <a:close/>
                <a:moveTo>
                  <a:pt x="215921" y="96136"/>
                </a:moveTo>
                <a:lnTo>
                  <a:pt x="216755" y="95302"/>
                </a:lnTo>
                <a:lnTo>
                  <a:pt x="218056" y="95302"/>
                </a:lnTo>
                <a:lnTo>
                  <a:pt x="219324" y="96603"/>
                </a:lnTo>
                <a:lnTo>
                  <a:pt x="217456" y="96603"/>
                </a:lnTo>
                <a:lnTo>
                  <a:pt x="217156" y="96703"/>
                </a:lnTo>
                <a:lnTo>
                  <a:pt x="215921" y="97938"/>
                </a:lnTo>
                <a:close/>
                <a:moveTo>
                  <a:pt x="220558" y="94435"/>
                </a:moveTo>
                <a:lnTo>
                  <a:pt x="222226" y="92767"/>
                </a:lnTo>
                <a:lnTo>
                  <a:pt x="229965" y="92767"/>
                </a:lnTo>
                <a:lnTo>
                  <a:pt x="226262" y="96470"/>
                </a:lnTo>
                <a:lnTo>
                  <a:pt x="220525" y="96470"/>
                </a:lnTo>
                <a:lnTo>
                  <a:pt x="220525" y="94435"/>
                </a:lnTo>
                <a:close/>
                <a:moveTo>
                  <a:pt x="222226" y="91967"/>
                </a:moveTo>
                <a:lnTo>
                  <a:pt x="220558" y="90299"/>
                </a:lnTo>
                <a:lnTo>
                  <a:pt x="220558" y="88264"/>
                </a:lnTo>
                <a:lnTo>
                  <a:pt x="226262" y="88264"/>
                </a:lnTo>
                <a:lnTo>
                  <a:pt x="229965" y="91967"/>
                </a:lnTo>
                <a:close/>
                <a:moveTo>
                  <a:pt x="223260" y="77356"/>
                </a:moveTo>
                <a:lnTo>
                  <a:pt x="225128" y="77356"/>
                </a:lnTo>
                <a:lnTo>
                  <a:pt x="226529" y="78791"/>
                </a:lnTo>
                <a:lnTo>
                  <a:pt x="226529" y="80792"/>
                </a:lnTo>
                <a:lnTo>
                  <a:pt x="225228" y="82126"/>
                </a:lnTo>
                <a:lnTo>
                  <a:pt x="225228" y="79324"/>
                </a:lnTo>
                <a:close/>
                <a:moveTo>
                  <a:pt x="227330" y="80025"/>
                </a:moveTo>
                <a:lnTo>
                  <a:pt x="227330" y="78457"/>
                </a:lnTo>
                <a:lnTo>
                  <a:pt x="226229" y="77356"/>
                </a:lnTo>
                <a:lnTo>
                  <a:pt x="229965" y="77356"/>
                </a:lnTo>
                <a:close/>
                <a:moveTo>
                  <a:pt x="230532" y="77923"/>
                </a:moveTo>
                <a:lnTo>
                  <a:pt x="230532" y="81659"/>
                </a:lnTo>
                <a:lnTo>
                  <a:pt x="229431" y="80559"/>
                </a:lnTo>
                <a:lnTo>
                  <a:pt x="229264" y="80559"/>
                </a:lnTo>
                <a:lnTo>
                  <a:pt x="227897" y="80559"/>
                </a:lnTo>
                <a:close/>
                <a:moveTo>
                  <a:pt x="227096" y="81359"/>
                </a:moveTo>
                <a:lnTo>
                  <a:pt x="229097" y="81359"/>
                </a:lnTo>
                <a:lnTo>
                  <a:pt x="230532" y="82794"/>
                </a:lnTo>
                <a:lnTo>
                  <a:pt x="230532" y="84662"/>
                </a:lnTo>
                <a:lnTo>
                  <a:pt x="228564" y="82693"/>
                </a:lnTo>
                <a:lnTo>
                  <a:pt x="228397" y="82693"/>
                </a:lnTo>
                <a:lnTo>
                  <a:pt x="225795" y="82693"/>
                </a:lnTo>
                <a:close/>
                <a:moveTo>
                  <a:pt x="231332" y="77923"/>
                </a:moveTo>
                <a:lnTo>
                  <a:pt x="233968" y="80559"/>
                </a:lnTo>
                <a:lnTo>
                  <a:pt x="232567" y="80559"/>
                </a:lnTo>
                <a:lnTo>
                  <a:pt x="232300" y="80692"/>
                </a:lnTo>
                <a:lnTo>
                  <a:pt x="231332" y="81659"/>
                </a:lnTo>
                <a:lnTo>
                  <a:pt x="231332" y="77923"/>
                </a:lnTo>
                <a:close/>
                <a:moveTo>
                  <a:pt x="229965" y="76589"/>
                </a:moveTo>
                <a:lnTo>
                  <a:pt x="226229" y="76589"/>
                </a:lnTo>
                <a:lnTo>
                  <a:pt x="227229" y="75588"/>
                </a:lnTo>
                <a:lnTo>
                  <a:pt x="227330" y="75321"/>
                </a:lnTo>
                <a:lnTo>
                  <a:pt x="227330" y="73920"/>
                </a:lnTo>
                <a:close/>
                <a:moveTo>
                  <a:pt x="227897" y="73387"/>
                </a:moveTo>
                <a:lnTo>
                  <a:pt x="229431" y="73387"/>
                </a:lnTo>
                <a:lnTo>
                  <a:pt x="230532" y="72286"/>
                </a:lnTo>
                <a:lnTo>
                  <a:pt x="230532" y="76022"/>
                </a:lnTo>
                <a:close/>
                <a:moveTo>
                  <a:pt x="221959" y="73253"/>
                </a:moveTo>
                <a:lnTo>
                  <a:pt x="218657" y="76589"/>
                </a:lnTo>
                <a:lnTo>
                  <a:pt x="216488" y="76589"/>
                </a:lnTo>
                <a:lnTo>
                  <a:pt x="220425" y="72620"/>
                </a:lnTo>
                <a:lnTo>
                  <a:pt x="220425" y="67049"/>
                </a:lnTo>
                <a:lnTo>
                  <a:pt x="221959" y="68583"/>
                </a:lnTo>
                <a:lnTo>
                  <a:pt x="221959" y="73253"/>
                </a:lnTo>
                <a:close/>
                <a:moveTo>
                  <a:pt x="220558" y="63646"/>
                </a:moveTo>
                <a:lnTo>
                  <a:pt x="222226" y="61979"/>
                </a:lnTo>
                <a:lnTo>
                  <a:pt x="229965" y="61979"/>
                </a:lnTo>
                <a:lnTo>
                  <a:pt x="226262" y="65681"/>
                </a:lnTo>
                <a:lnTo>
                  <a:pt x="220525" y="65681"/>
                </a:lnTo>
                <a:lnTo>
                  <a:pt x="220525" y="63646"/>
                </a:lnTo>
                <a:close/>
                <a:moveTo>
                  <a:pt x="222226" y="61178"/>
                </a:moveTo>
                <a:lnTo>
                  <a:pt x="220558" y="59510"/>
                </a:lnTo>
                <a:lnTo>
                  <a:pt x="220558" y="57475"/>
                </a:lnTo>
                <a:lnTo>
                  <a:pt x="226262" y="57475"/>
                </a:lnTo>
                <a:lnTo>
                  <a:pt x="229965" y="61178"/>
                </a:lnTo>
                <a:close/>
                <a:moveTo>
                  <a:pt x="223260" y="46568"/>
                </a:moveTo>
                <a:lnTo>
                  <a:pt x="225128" y="46568"/>
                </a:lnTo>
                <a:lnTo>
                  <a:pt x="226529" y="48002"/>
                </a:lnTo>
                <a:lnTo>
                  <a:pt x="226529" y="50003"/>
                </a:lnTo>
                <a:lnTo>
                  <a:pt x="225228" y="51338"/>
                </a:lnTo>
                <a:lnTo>
                  <a:pt x="225228" y="48536"/>
                </a:lnTo>
                <a:close/>
                <a:moveTo>
                  <a:pt x="227330" y="49236"/>
                </a:moveTo>
                <a:lnTo>
                  <a:pt x="227330" y="47835"/>
                </a:lnTo>
                <a:lnTo>
                  <a:pt x="227229" y="47568"/>
                </a:lnTo>
                <a:lnTo>
                  <a:pt x="226229" y="46568"/>
                </a:lnTo>
                <a:lnTo>
                  <a:pt x="229965" y="46568"/>
                </a:lnTo>
                <a:close/>
                <a:moveTo>
                  <a:pt x="230532" y="47135"/>
                </a:moveTo>
                <a:lnTo>
                  <a:pt x="230532" y="50871"/>
                </a:lnTo>
                <a:lnTo>
                  <a:pt x="229431" y="49770"/>
                </a:lnTo>
                <a:lnTo>
                  <a:pt x="227897" y="49770"/>
                </a:lnTo>
                <a:close/>
                <a:moveTo>
                  <a:pt x="227096" y="50570"/>
                </a:moveTo>
                <a:lnTo>
                  <a:pt x="229097" y="50570"/>
                </a:lnTo>
                <a:lnTo>
                  <a:pt x="230532" y="52005"/>
                </a:lnTo>
                <a:lnTo>
                  <a:pt x="230532" y="53873"/>
                </a:lnTo>
                <a:lnTo>
                  <a:pt x="228564" y="51905"/>
                </a:lnTo>
                <a:lnTo>
                  <a:pt x="225762" y="51905"/>
                </a:lnTo>
                <a:close/>
                <a:moveTo>
                  <a:pt x="231332" y="47135"/>
                </a:moveTo>
                <a:lnTo>
                  <a:pt x="233968" y="49770"/>
                </a:lnTo>
                <a:lnTo>
                  <a:pt x="232567" y="49770"/>
                </a:lnTo>
                <a:lnTo>
                  <a:pt x="232300" y="49903"/>
                </a:lnTo>
                <a:lnTo>
                  <a:pt x="231332" y="50871"/>
                </a:lnTo>
                <a:lnTo>
                  <a:pt x="231332" y="47135"/>
                </a:lnTo>
                <a:close/>
                <a:moveTo>
                  <a:pt x="229965" y="45800"/>
                </a:moveTo>
                <a:lnTo>
                  <a:pt x="226229" y="45800"/>
                </a:lnTo>
                <a:lnTo>
                  <a:pt x="227330" y="44700"/>
                </a:lnTo>
                <a:lnTo>
                  <a:pt x="227330" y="43132"/>
                </a:lnTo>
                <a:close/>
                <a:moveTo>
                  <a:pt x="227897" y="42598"/>
                </a:moveTo>
                <a:lnTo>
                  <a:pt x="229264" y="42598"/>
                </a:lnTo>
                <a:lnTo>
                  <a:pt x="229431" y="42598"/>
                </a:lnTo>
                <a:lnTo>
                  <a:pt x="230532" y="41497"/>
                </a:lnTo>
                <a:lnTo>
                  <a:pt x="230532" y="45233"/>
                </a:lnTo>
                <a:close/>
                <a:moveTo>
                  <a:pt x="221959" y="42465"/>
                </a:moveTo>
                <a:lnTo>
                  <a:pt x="218657" y="45800"/>
                </a:lnTo>
                <a:lnTo>
                  <a:pt x="216488" y="45800"/>
                </a:lnTo>
                <a:lnTo>
                  <a:pt x="220425" y="41831"/>
                </a:lnTo>
                <a:lnTo>
                  <a:pt x="220425" y="36260"/>
                </a:lnTo>
                <a:lnTo>
                  <a:pt x="221959" y="37795"/>
                </a:lnTo>
                <a:lnTo>
                  <a:pt x="221959" y="42465"/>
                </a:lnTo>
                <a:close/>
                <a:moveTo>
                  <a:pt x="220558" y="32858"/>
                </a:moveTo>
                <a:lnTo>
                  <a:pt x="222226" y="31190"/>
                </a:lnTo>
                <a:lnTo>
                  <a:pt x="229965" y="31190"/>
                </a:lnTo>
                <a:lnTo>
                  <a:pt x="226262" y="34893"/>
                </a:lnTo>
                <a:lnTo>
                  <a:pt x="220525" y="34893"/>
                </a:lnTo>
                <a:lnTo>
                  <a:pt x="220525" y="32858"/>
                </a:lnTo>
                <a:close/>
                <a:moveTo>
                  <a:pt x="222226" y="30389"/>
                </a:moveTo>
                <a:lnTo>
                  <a:pt x="220558" y="28721"/>
                </a:lnTo>
                <a:lnTo>
                  <a:pt x="220558" y="26687"/>
                </a:lnTo>
                <a:lnTo>
                  <a:pt x="226262" y="26687"/>
                </a:lnTo>
                <a:lnTo>
                  <a:pt x="229965" y="30389"/>
                </a:lnTo>
                <a:lnTo>
                  <a:pt x="222226" y="30389"/>
                </a:lnTo>
                <a:close/>
                <a:moveTo>
                  <a:pt x="219657" y="25786"/>
                </a:moveTo>
                <a:lnTo>
                  <a:pt x="217623" y="25786"/>
                </a:lnTo>
                <a:lnTo>
                  <a:pt x="215921" y="24085"/>
                </a:lnTo>
                <a:lnTo>
                  <a:pt x="215921" y="16346"/>
                </a:lnTo>
                <a:lnTo>
                  <a:pt x="219657" y="20049"/>
                </a:lnTo>
                <a:lnTo>
                  <a:pt x="219657" y="25786"/>
                </a:lnTo>
                <a:close/>
                <a:moveTo>
                  <a:pt x="215121" y="24085"/>
                </a:moveTo>
                <a:lnTo>
                  <a:pt x="213453" y="25786"/>
                </a:lnTo>
                <a:lnTo>
                  <a:pt x="211418" y="25786"/>
                </a:lnTo>
                <a:lnTo>
                  <a:pt x="211418" y="20049"/>
                </a:lnTo>
                <a:lnTo>
                  <a:pt x="215121" y="16346"/>
                </a:lnTo>
                <a:lnTo>
                  <a:pt x="215121" y="24085"/>
                </a:lnTo>
                <a:close/>
                <a:moveTo>
                  <a:pt x="202679" y="21083"/>
                </a:moveTo>
                <a:lnTo>
                  <a:pt x="202512" y="21083"/>
                </a:lnTo>
                <a:lnTo>
                  <a:pt x="200544" y="23051"/>
                </a:lnTo>
                <a:lnTo>
                  <a:pt x="200544" y="21216"/>
                </a:lnTo>
                <a:lnTo>
                  <a:pt x="201945" y="19782"/>
                </a:lnTo>
                <a:lnTo>
                  <a:pt x="203979" y="19782"/>
                </a:lnTo>
                <a:lnTo>
                  <a:pt x="205280" y="21083"/>
                </a:lnTo>
                <a:close/>
                <a:moveTo>
                  <a:pt x="203746" y="18447"/>
                </a:moveTo>
                <a:lnTo>
                  <a:pt x="201077" y="15779"/>
                </a:lnTo>
                <a:lnTo>
                  <a:pt x="204847" y="15779"/>
                </a:lnTo>
                <a:lnTo>
                  <a:pt x="203746" y="16880"/>
                </a:lnTo>
                <a:lnTo>
                  <a:pt x="203746" y="18447"/>
                </a:lnTo>
                <a:close/>
                <a:moveTo>
                  <a:pt x="200544" y="14445"/>
                </a:moveTo>
                <a:lnTo>
                  <a:pt x="200544" y="10709"/>
                </a:lnTo>
                <a:lnTo>
                  <a:pt x="201644" y="11776"/>
                </a:lnTo>
                <a:lnTo>
                  <a:pt x="203179" y="11776"/>
                </a:lnTo>
                <a:close/>
                <a:moveTo>
                  <a:pt x="199743" y="14445"/>
                </a:moveTo>
                <a:lnTo>
                  <a:pt x="197108" y="11776"/>
                </a:lnTo>
                <a:lnTo>
                  <a:pt x="198476" y="11776"/>
                </a:lnTo>
                <a:lnTo>
                  <a:pt x="198776" y="11676"/>
                </a:lnTo>
                <a:lnTo>
                  <a:pt x="199743" y="10709"/>
                </a:lnTo>
                <a:lnTo>
                  <a:pt x="199743" y="14445"/>
                </a:lnTo>
                <a:close/>
                <a:moveTo>
                  <a:pt x="199176" y="15779"/>
                </a:moveTo>
                <a:lnTo>
                  <a:pt x="196541" y="18414"/>
                </a:lnTo>
                <a:lnTo>
                  <a:pt x="196541" y="16880"/>
                </a:lnTo>
                <a:lnTo>
                  <a:pt x="195440" y="15779"/>
                </a:lnTo>
                <a:close/>
                <a:moveTo>
                  <a:pt x="199743" y="16346"/>
                </a:moveTo>
                <a:lnTo>
                  <a:pt x="199743" y="20082"/>
                </a:lnTo>
                <a:lnTo>
                  <a:pt x="198776" y="19115"/>
                </a:lnTo>
                <a:lnTo>
                  <a:pt x="198476" y="18981"/>
                </a:lnTo>
                <a:lnTo>
                  <a:pt x="197108" y="18981"/>
                </a:lnTo>
                <a:close/>
                <a:moveTo>
                  <a:pt x="188869" y="25786"/>
                </a:moveTo>
                <a:lnTo>
                  <a:pt x="186801" y="25786"/>
                </a:lnTo>
                <a:lnTo>
                  <a:pt x="185133" y="24085"/>
                </a:lnTo>
                <a:lnTo>
                  <a:pt x="185133" y="16346"/>
                </a:lnTo>
                <a:lnTo>
                  <a:pt x="188869" y="20049"/>
                </a:lnTo>
                <a:lnTo>
                  <a:pt x="188869" y="25786"/>
                </a:lnTo>
                <a:close/>
                <a:moveTo>
                  <a:pt x="184332" y="24085"/>
                </a:moveTo>
                <a:lnTo>
                  <a:pt x="182664" y="25786"/>
                </a:lnTo>
                <a:lnTo>
                  <a:pt x="180629" y="25786"/>
                </a:lnTo>
                <a:lnTo>
                  <a:pt x="180629" y="20049"/>
                </a:lnTo>
                <a:lnTo>
                  <a:pt x="184332" y="16346"/>
                </a:lnTo>
                <a:lnTo>
                  <a:pt x="184332" y="24085"/>
                </a:lnTo>
                <a:close/>
                <a:moveTo>
                  <a:pt x="171723" y="21083"/>
                </a:moveTo>
                <a:lnTo>
                  <a:pt x="169755" y="23051"/>
                </a:lnTo>
                <a:lnTo>
                  <a:pt x="169755" y="21216"/>
                </a:lnTo>
                <a:lnTo>
                  <a:pt x="171156" y="19782"/>
                </a:lnTo>
                <a:lnTo>
                  <a:pt x="173157" y="19782"/>
                </a:lnTo>
                <a:lnTo>
                  <a:pt x="174492" y="21083"/>
                </a:lnTo>
                <a:close/>
                <a:moveTo>
                  <a:pt x="172957" y="18447"/>
                </a:moveTo>
                <a:lnTo>
                  <a:pt x="170289" y="15779"/>
                </a:lnTo>
                <a:lnTo>
                  <a:pt x="174025" y="15779"/>
                </a:lnTo>
                <a:lnTo>
                  <a:pt x="172957" y="16880"/>
                </a:lnTo>
                <a:lnTo>
                  <a:pt x="172957" y="18447"/>
                </a:lnTo>
                <a:close/>
                <a:moveTo>
                  <a:pt x="169755" y="14445"/>
                </a:moveTo>
                <a:lnTo>
                  <a:pt x="169755" y="10709"/>
                </a:lnTo>
                <a:lnTo>
                  <a:pt x="170722" y="11676"/>
                </a:lnTo>
                <a:lnTo>
                  <a:pt x="170989" y="11809"/>
                </a:lnTo>
                <a:lnTo>
                  <a:pt x="172390" y="11809"/>
                </a:lnTo>
                <a:close/>
                <a:moveTo>
                  <a:pt x="168954" y="14445"/>
                </a:moveTo>
                <a:lnTo>
                  <a:pt x="166319" y="11776"/>
                </a:lnTo>
                <a:lnTo>
                  <a:pt x="167854" y="11776"/>
                </a:lnTo>
                <a:lnTo>
                  <a:pt x="168954" y="10709"/>
                </a:lnTo>
                <a:close/>
                <a:moveTo>
                  <a:pt x="168387" y="15779"/>
                </a:moveTo>
                <a:lnTo>
                  <a:pt x="165752" y="18414"/>
                </a:lnTo>
                <a:lnTo>
                  <a:pt x="165752" y="16880"/>
                </a:lnTo>
                <a:lnTo>
                  <a:pt x="164651" y="15779"/>
                </a:lnTo>
                <a:close/>
                <a:moveTo>
                  <a:pt x="165519" y="19782"/>
                </a:moveTo>
                <a:lnTo>
                  <a:pt x="167520" y="19782"/>
                </a:lnTo>
                <a:lnTo>
                  <a:pt x="168954" y="21216"/>
                </a:lnTo>
                <a:lnTo>
                  <a:pt x="168954" y="23051"/>
                </a:lnTo>
                <a:lnTo>
                  <a:pt x="166986" y="21083"/>
                </a:lnTo>
                <a:lnTo>
                  <a:pt x="166820" y="21083"/>
                </a:lnTo>
                <a:lnTo>
                  <a:pt x="164218" y="21083"/>
                </a:lnTo>
                <a:close/>
                <a:moveTo>
                  <a:pt x="163417" y="21883"/>
                </a:moveTo>
                <a:lnTo>
                  <a:pt x="166653" y="21883"/>
                </a:lnTo>
                <a:lnTo>
                  <a:pt x="168954" y="24185"/>
                </a:lnTo>
                <a:lnTo>
                  <a:pt x="168954" y="26553"/>
                </a:lnTo>
                <a:lnTo>
                  <a:pt x="165952" y="23551"/>
                </a:lnTo>
                <a:lnTo>
                  <a:pt x="165786" y="23551"/>
                </a:lnTo>
                <a:lnTo>
                  <a:pt x="161716" y="23551"/>
                </a:lnTo>
                <a:close/>
                <a:moveTo>
                  <a:pt x="160949" y="24352"/>
                </a:moveTo>
                <a:lnTo>
                  <a:pt x="165619" y="24352"/>
                </a:lnTo>
                <a:lnTo>
                  <a:pt x="168954" y="27654"/>
                </a:lnTo>
                <a:lnTo>
                  <a:pt x="168954" y="29822"/>
                </a:lnTo>
                <a:lnTo>
                  <a:pt x="164985" y="25886"/>
                </a:lnTo>
                <a:lnTo>
                  <a:pt x="164852" y="25886"/>
                </a:lnTo>
                <a:lnTo>
                  <a:pt x="159414" y="25886"/>
                </a:lnTo>
                <a:close/>
                <a:moveTo>
                  <a:pt x="158047" y="25786"/>
                </a:moveTo>
                <a:lnTo>
                  <a:pt x="156012" y="25786"/>
                </a:lnTo>
                <a:lnTo>
                  <a:pt x="154344" y="24085"/>
                </a:lnTo>
                <a:lnTo>
                  <a:pt x="154344" y="16346"/>
                </a:lnTo>
                <a:lnTo>
                  <a:pt x="158047" y="20049"/>
                </a:lnTo>
                <a:lnTo>
                  <a:pt x="158047" y="25786"/>
                </a:lnTo>
                <a:close/>
                <a:moveTo>
                  <a:pt x="153543" y="24085"/>
                </a:moveTo>
                <a:lnTo>
                  <a:pt x="151876" y="25786"/>
                </a:lnTo>
                <a:lnTo>
                  <a:pt x="149841" y="25786"/>
                </a:lnTo>
                <a:lnTo>
                  <a:pt x="149841" y="20049"/>
                </a:lnTo>
                <a:lnTo>
                  <a:pt x="153543" y="16346"/>
                </a:lnTo>
                <a:lnTo>
                  <a:pt x="153543" y="24085"/>
                </a:lnTo>
                <a:close/>
                <a:moveTo>
                  <a:pt x="141068" y="21083"/>
                </a:moveTo>
                <a:lnTo>
                  <a:pt x="140901" y="21083"/>
                </a:lnTo>
                <a:lnTo>
                  <a:pt x="138933" y="23051"/>
                </a:lnTo>
                <a:lnTo>
                  <a:pt x="138933" y="21216"/>
                </a:lnTo>
                <a:lnTo>
                  <a:pt x="140367" y="19782"/>
                </a:lnTo>
                <a:lnTo>
                  <a:pt x="142369" y="19782"/>
                </a:lnTo>
                <a:lnTo>
                  <a:pt x="143703" y="21083"/>
                </a:lnTo>
                <a:close/>
                <a:moveTo>
                  <a:pt x="142135" y="18447"/>
                </a:moveTo>
                <a:lnTo>
                  <a:pt x="139500" y="15779"/>
                </a:lnTo>
                <a:lnTo>
                  <a:pt x="143236" y="15779"/>
                </a:lnTo>
                <a:lnTo>
                  <a:pt x="142135" y="16880"/>
                </a:lnTo>
                <a:lnTo>
                  <a:pt x="142135" y="18447"/>
                </a:lnTo>
                <a:close/>
                <a:moveTo>
                  <a:pt x="138933" y="14445"/>
                </a:moveTo>
                <a:lnTo>
                  <a:pt x="138933" y="10709"/>
                </a:lnTo>
                <a:lnTo>
                  <a:pt x="140034" y="11776"/>
                </a:lnTo>
                <a:lnTo>
                  <a:pt x="141602" y="11776"/>
                </a:lnTo>
                <a:close/>
                <a:moveTo>
                  <a:pt x="138166" y="14445"/>
                </a:moveTo>
                <a:lnTo>
                  <a:pt x="135531" y="11776"/>
                </a:lnTo>
                <a:lnTo>
                  <a:pt x="136898" y="11776"/>
                </a:lnTo>
                <a:lnTo>
                  <a:pt x="137165" y="11676"/>
                </a:lnTo>
                <a:lnTo>
                  <a:pt x="138166" y="10709"/>
                </a:lnTo>
                <a:lnTo>
                  <a:pt x="138166" y="14445"/>
                </a:lnTo>
                <a:close/>
                <a:moveTo>
                  <a:pt x="137599" y="15779"/>
                </a:moveTo>
                <a:lnTo>
                  <a:pt x="134964" y="18414"/>
                </a:lnTo>
                <a:lnTo>
                  <a:pt x="134964" y="16880"/>
                </a:lnTo>
                <a:lnTo>
                  <a:pt x="133863" y="15779"/>
                </a:lnTo>
                <a:close/>
                <a:moveTo>
                  <a:pt x="138166" y="16346"/>
                </a:moveTo>
                <a:lnTo>
                  <a:pt x="138166" y="20082"/>
                </a:lnTo>
                <a:lnTo>
                  <a:pt x="137165" y="19115"/>
                </a:lnTo>
                <a:lnTo>
                  <a:pt x="136898" y="18981"/>
                </a:lnTo>
                <a:lnTo>
                  <a:pt x="135531" y="18981"/>
                </a:lnTo>
                <a:close/>
                <a:moveTo>
                  <a:pt x="127258" y="25786"/>
                </a:moveTo>
                <a:lnTo>
                  <a:pt x="125223" y="25786"/>
                </a:lnTo>
                <a:lnTo>
                  <a:pt x="123555" y="24085"/>
                </a:lnTo>
                <a:lnTo>
                  <a:pt x="123555" y="16346"/>
                </a:lnTo>
                <a:lnTo>
                  <a:pt x="127258" y="20049"/>
                </a:lnTo>
                <a:close/>
                <a:moveTo>
                  <a:pt x="122755" y="24085"/>
                </a:moveTo>
                <a:lnTo>
                  <a:pt x="121087" y="25786"/>
                </a:lnTo>
                <a:lnTo>
                  <a:pt x="119052" y="25786"/>
                </a:lnTo>
                <a:lnTo>
                  <a:pt x="119052" y="20049"/>
                </a:lnTo>
                <a:lnTo>
                  <a:pt x="122755" y="16346"/>
                </a:lnTo>
                <a:close/>
                <a:moveTo>
                  <a:pt x="110112" y="21083"/>
                </a:moveTo>
                <a:lnTo>
                  <a:pt x="108144" y="23051"/>
                </a:lnTo>
                <a:lnTo>
                  <a:pt x="108144" y="21216"/>
                </a:lnTo>
                <a:lnTo>
                  <a:pt x="109579" y="19782"/>
                </a:lnTo>
                <a:lnTo>
                  <a:pt x="111580" y="19782"/>
                </a:lnTo>
                <a:lnTo>
                  <a:pt x="112914" y="21083"/>
                </a:lnTo>
                <a:close/>
                <a:moveTo>
                  <a:pt x="111347" y="18447"/>
                </a:moveTo>
                <a:lnTo>
                  <a:pt x="108711" y="15779"/>
                </a:lnTo>
                <a:lnTo>
                  <a:pt x="112447" y="15779"/>
                </a:lnTo>
                <a:lnTo>
                  <a:pt x="111347" y="16880"/>
                </a:lnTo>
                <a:close/>
                <a:moveTo>
                  <a:pt x="108144" y="14445"/>
                </a:moveTo>
                <a:lnTo>
                  <a:pt x="108144" y="10709"/>
                </a:lnTo>
                <a:lnTo>
                  <a:pt x="109145" y="11676"/>
                </a:lnTo>
                <a:lnTo>
                  <a:pt x="109412" y="11809"/>
                </a:lnTo>
                <a:lnTo>
                  <a:pt x="110813" y="11809"/>
                </a:lnTo>
                <a:close/>
                <a:moveTo>
                  <a:pt x="107377" y="14445"/>
                </a:moveTo>
                <a:lnTo>
                  <a:pt x="104709" y="11776"/>
                </a:lnTo>
                <a:lnTo>
                  <a:pt x="106276" y="11776"/>
                </a:lnTo>
                <a:lnTo>
                  <a:pt x="107377" y="10709"/>
                </a:lnTo>
                <a:close/>
                <a:moveTo>
                  <a:pt x="106810" y="15779"/>
                </a:moveTo>
                <a:lnTo>
                  <a:pt x="104175" y="18414"/>
                </a:lnTo>
                <a:lnTo>
                  <a:pt x="104175" y="16880"/>
                </a:lnTo>
                <a:lnTo>
                  <a:pt x="103074" y="15779"/>
                </a:lnTo>
                <a:close/>
                <a:moveTo>
                  <a:pt x="103941" y="19782"/>
                </a:moveTo>
                <a:lnTo>
                  <a:pt x="105943" y="19782"/>
                </a:lnTo>
                <a:lnTo>
                  <a:pt x="107344" y="21216"/>
                </a:lnTo>
                <a:lnTo>
                  <a:pt x="107344" y="23051"/>
                </a:lnTo>
                <a:lnTo>
                  <a:pt x="105376" y="21083"/>
                </a:lnTo>
                <a:lnTo>
                  <a:pt x="105242" y="21083"/>
                </a:lnTo>
                <a:lnTo>
                  <a:pt x="102607" y="21083"/>
                </a:lnTo>
                <a:close/>
                <a:moveTo>
                  <a:pt x="101840" y="21883"/>
                </a:moveTo>
                <a:lnTo>
                  <a:pt x="105076" y="21883"/>
                </a:lnTo>
                <a:lnTo>
                  <a:pt x="107377" y="24185"/>
                </a:lnTo>
                <a:lnTo>
                  <a:pt x="107377" y="26553"/>
                </a:lnTo>
                <a:lnTo>
                  <a:pt x="104375" y="23551"/>
                </a:lnTo>
                <a:lnTo>
                  <a:pt x="104208" y="23551"/>
                </a:lnTo>
                <a:lnTo>
                  <a:pt x="100139" y="23551"/>
                </a:lnTo>
                <a:close/>
                <a:moveTo>
                  <a:pt x="99371" y="24352"/>
                </a:moveTo>
                <a:lnTo>
                  <a:pt x="104041" y="24352"/>
                </a:lnTo>
                <a:lnTo>
                  <a:pt x="107377" y="27654"/>
                </a:lnTo>
                <a:lnTo>
                  <a:pt x="107377" y="29822"/>
                </a:lnTo>
                <a:lnTo>
                  <a:pt x="103408" y="25886"/>
                </a:lnTo>
                <a:lnTo>
                  <a:pt x="103241" y="25886"/>
                </a:lnTo>
                <a:lnTo>
                  <a:pt x="97837" y="25886"/>
                </a:lnTo>
                <a:close/>
                <a:moveTo>
                  <a:pt x="96469" y="25786"/>
                </a:moveTo>
                <a:lnTo>
                  <a:pt x="94435" y="25786"/>
                </a:lnTo>
                <a:lnTo>
                  <a:pt x="92767" y="24085"/>
                </a:lnTo>
                <a:lnTo>
                  <a:pt x="92767" y="16346"/>
                </a:lnTo>
                <a:lnTo>
                  <a:pt x="96469" y="20082"/>
                </a:lnTo>
                <a:close/>
                <a:moveTo>
                  <a:pt x="91966" y="24085"/>
                </a:moveTo>
                <a:lnTo>
                  <a:pt x="90298" y="25786"/>
                </a:lnTo>
                <a:lnTo>
                  <a:pt x="88264" y="25786"/>
                </a:lnTo>
                <a:lnTo>
                  <a:pt x="88264" y="20049"/>
                </a:lnTo>
                <a:lnTo>
                  <a:pt x="91966" y="16346"/>
                </a:lnTo>
                <a:close/>
                <a:moveTo>
                  <a:pt x="79491" y="21083"/>
                </a:moveTo>
                <a:lnTo>
                  <a:pt x="79324" y="21083"/>
                </a:lnTo>
                <a:lnTo>
                  <a:pt x="77356" y="23051"/>
                </a:lnTo>
                <a:lnTo>
                  <a:pt x="77356" y="21216"/>
                </a:lnTo>
                <a:lnTo>
                  <a:pt x="78790" y="19782"/>
                </a:lnTo>
                <a:lnTo>
                  <a:pt x="80792" y="19782"/>
                </a:lnTo>
                <a:lnTo>
                  <a:pt x="82126" y="21083"/>
                </a:lnTo>
                <a:close/>
                <a:moveTo>
                  <a:pt x="80558" y="18447"/>
                </a:moveTo>
                <a:lnTo>
                  <a:pt x="77923" y="15779"/>
                </a:lnTo>
                <a:lnTo>
                  <a:pt x="81659" y="15779"/>
                </a:lnTo>
                <a:lnTo>
                  <a:pt x="80558" y="16880"/>
                </a:lnTo>
                <a:close/>
                <a:moveTo>
                  <a:pt x="77356" y="14445"/>
                </a:moveTo>
                <a:lnTo>
                  <a:pt x="77356" y="10709"/>
                </a:lnTo>
                <a:lnTo>
                  <a:pt x="78457" y="11776"/>
                </a:lnTo>
                <a:lnTo>
                  <a:pt x="80024" y="11776"/>
                </a:lnTo>
                <a:close/>
                <a:moveTo>
                  <a:pt x="76589" y="14445"/>
                </a:moveTo>
                <a:lnTo>
                  <a:pt x="73920" y="11776"/>
                </a:lnTo>
                <a:lnTo>
                  <a:pt x="75321" y="11776"/>
                </a:lnTo>
                <a:lnTo>
                  <a:pt x="75588" y="11676"/>
                </a:lnTo>
                <a:lnTo>
                  <a:pt x="76555" y="10709"/>
                </a:lnTo>
                <a:lnTo>
                  <a:pt x="76555" y="14445"/>
                </a:lnTo>
                <a:close/>
                <a:moveTo>
                  <a:pt x="76021" y="15779"/>
                </a:moveTo>
                <a:lnTo>
                  <a:pt x="73386" y="18414"/>
                </a:lnTo>
                <a:lnTo>
                  <a:pt x="73386" y="16880"/>
                </a:lnTo>
                <a:lnTo>
                  <a:pt x="72285" y="15779"/>
                </a:lnTo>
                <a:close/>
                <a:moveTo>
                  <a:pt x="76589" y="16346"/>
                </a:moveTo>
                <a:lnTo>
                  <a:pt x="76589" y="20082"/>
                </a:lnTo>
                <a:lnTo>
                  <a:pt x="75588" y="19115"/>
                </a:lnTo>
                <a:lnTo>
                  <a:pt x="75321" y="18981"/>
                </a:lnTo>
                <a:lnTo>
                  <a:pt x="73920" y="18981"/>
                </a:lnTo>
                <a:close/>
                <a:moveTo>
                  <a:pt x="65681" y="25786"/>
                </a:moveTo>
                <a:lnTo>
                  <a:pt x="63646" y="25786"/>
                </a:lnTo>
                <a:lnTo>
                  <a:pt x="61978" y="24085"/>
                </a:lnTo>
                <a:lnTo>
                  <a:pt x="61978" y="16346"/>
                </a:lnTo>
                <a:lnTo>
                  <a:pt x="65681" y="20049"/>
                </a:lnTo>
                <a:close/>
                <a:moveTo>
                  <a:pt x="61178" y="24085"/>
                </a:moveTo>
                <a:lnTo>
                  <a:pt x="59510" y="25786"/>
                </a:lnTo>
                <a:lnTo>
                  <a:pt x="57475" y="25786"/>
                </a:lnTo>
                <a:lnTo>
                  <a:pt x="57475" y="20049"/>
                </a:lnTo>
                <a:lnTo>
                  <a:pt x="61178" y="16346"/>
                </a:lnTo>
                <a:close/>
                <a:moveTo>
                  <a:pt x="48535" y="21083"/>
                </a:moveTo>
                <a:lnTo>
                  <a:pt x="46567" y="23051"/>
                </a:lnTo>
                <a:lnTo>
                  <a:pt x="46567" y="21216"/>
                </a:lnTo>
                <a:lnTo>
                  <a:pt x="48001" y="19782"/>
                </a:lnTo>
                <a:lnTo>
                  <a:pt x="50003" y="19782"/>
                </a:lnTo>
                <a:lnTo>
                  <a:pt x="51337" y="21083"/>
                </a:lnTo>
                <a:close/>
                <a:moveTo>
                  <a:pt x="49769" y="18447"/>
                </a:moveTo>
                <a:lnTo>
                  <a:pt x="47134" y="15779"/>
                </a:lnTo>
                <a:lnTo>
                  <a:pt x="50870" y="15779"/>
                </a:lnTo>
                <a:lnTo>
                  <a:pt x="49769" y="16880"/>
                </a:lnTo>
                <a:close/>
                <a:moveTo>
                  <a:pt x="46567" y="14445"/>
                </a:moveTo>
                <a:lnTo>
                  <a:pt x="46567" y="10709"/>
                </a:lnTo>
                <a:lnTo>
                  <a:pt x="47534" y="11676"/>
                </a:lnTo>
                <a:lnTo>
                  <a:pt x="47835" y="11809"/>
                </a:lnTo>
                <a:lnTo>
                  <a:pt x="49202" y="11809"/>
                </a:lnTo>
                <a:close/>
                <a:moveTo>
                  <a:pt x="45767" y="14445"/>
                </a:moveTo>
                <a:lnTo>
                  <a:pt x="43131" y="11776"/>
                </a:lnTo>
                <a:lnTo>
                  <a:pt x="44699" y="11776"/>
                </a:lnTo>
                <a:lnTo>
                  <a:pt x="45767" y="10709"/>
                </a:lnTo>
                <a:close/>
                <a:moveTo>
                  <a:pt x="45233" y="15779"/>
                </a:moveTo>
                <a:lnTo>
                  <a:pt x="42564" y="18414"/>
                </a:lnTo>
                <a:lnTo>
                  <a:pt x="42564" y="16880"/>
                </a:lnTo>
                <a:lnTo>
                  <a:pt x="41497" y="15779"/>
                </a:lnTo>
                <a:close/>
                <a:moveTo>
                  <a:pt x="42364" y="19782"/>
                </a:moveTo>
                <a:lnTo>
                  <a:pt x="44366" y="19782"/>
                </a:lnTo>
                <a:lnTo>
                  <a:pt x="45767" y="21216"/>
                </a:lnTo>
                <a:lnTo>
                  <a:pt x="45767" y="23051"/>
                </a:lnTo>
                <a:lnTo>
                  <a:pt x="43798" y="21083"/>
                </a:lnTo>
                <a:lnTo>
                  <a:pt x="43665" y="21083"/>
                </a:lnTo>
                <a:lnTo>
                  <a:pt x="41030" y="21083"/>
                </a:lnTo>
                <a:close/>
                <a:moveTo>
                  <a:pt x="40229" y="21883"/>
                </a:moveTo>
                <a:lnTo>
                  <a:pt x="43498" y="21883"/>
                </a:lnTo>
                <a:lnTo>
                  <a:pt x="45767" y="24185"/>
                </a:lnTo>
                <a:lnTo>
                  <a:pt x="45767" y="26553"/>
                </a:lnTo>
                <a:lnTo>
                  <a:pt x="42798" y="23551"/>
                </a:lnTo>
                <a:lnTo>
                  <a:pt x="42631" y="23551"/>
                </a:lnTo>
                <a:lnTo>
                  <a:pt x="38561" y="23551"/>
                </a:lnTo>
                <a:close/>
                <a:moveTo>
                  <a:pt x="37761" y="24352"/>
                </a:moveTo>
                <a:lnTo>
                  <a:pt x="42464" y="24352"/>
                </a:lnTo>
                <a:lnTo>
                  <a:pt x="45767" y="27654"/>
                </a:lnTo>
                <a:lnTo>
                  <a:pt x="45767" y="29822"/>
                </a:lnTo>
                <a:lnTo>
                  <a:pt x="41830" y="25886"/>
                </a:lnTo>
                <a:lnTo>
                  <a:pt x="41664" y="25886"/>
                </a:lnTo>
                <a:lnTo>
                  <a:pt x="36260" y="25886"/>
                </a:lnTo>
                <a:close/>
                <a:moveTo>
                  <a:pt x="34892" y="25786"/>
                </a:moveTo>
                <a:lnTo>
                  <a:pt x="32857" y="25786"/>
                </a:lnTo>
                <a:lnTo>
                  <a:pt x="31189" y="24085"/>
                </a:lnTo>
                <a:lnTo>
                  <a:pt x="31189" y="16346"/>
                </a:lnTo>
                <a:lnTo>
                  <a:pt x="34892" y="20049"/>
                </a:lnTo>
                <a:close/>
                <a:moveTo>
                  <a:pt x="30389" y="24085"/>
                </a:moveTo>
                <a:lnTo>
                  <a:pt x="28721" y="25786"/>
                </a:lnTo>
                <a:lnTo>
                  <a:pt x="26653" y="25786"/>
                </a:lnTo>
                <a:lnTo>
                  <a:pt x="26653" y="20049"/>
                </a:lnTo>
                <a:lnTo>
                  <a:pt x="30389" y="16346"/>
                </a:lnTo>
                <a:lnTo>
                  <a:pt x="30389" y="24085"/>
                </a:lnTo>
                <a:close/>
                <a:moveTo>
                  <a:pt x="19748" y="35693"/>
                </a:moveTo>
                <a:lnTo>
                  <a:pt x="19881" y="35693"/>
                </a:lnTo>
                <a:lnTo>
                  <a:pt x="25319" y="35693"/>
                </a:lnTo>
                <a:lnTo>
                  <a:pt x="23784" y="37228"/>
                </a:lnTo>
                <a:lnTo>
                  <a:pt x="19081" y="37228"/>
                </a:lnTo>
                <a:lnTo>
                  <a:pt x="15778" y="33892"/>
                </a:lnTo>
                <a:lnTo>
                  <a:pt x="15778" y="31757"/>
                </a:lnTo>
                <a:close/>
                <a:moveTo>
                  <a:pt x="18781" y="38028"/>
                </a:moveTo>
                <a:lnTo>
                  <a:pt x="18947" y="38028"/>
                </a:lnTo>
                <a:lnTo>
                  <a:pt x="22984" y="38028"/>
                </a:lnTo>
                <a:lnTo>
                  <a:pt x="21316" y="39696"/>
                </a:lnTo>
                <a:lnTo>
                  <a:pt x="18080" y="39696"/>
                </a:lnTo>
                <a:lnTo>
                  <a:pt x="15778" y="37394"/>
                </a:lnTo>
                <a:lnTo>
                  <a:pt x="15778" y="35026"/>
                </a:lnTo>
                <a:close/>
                <a:moveTo>
                  <a:pt x="14978" y="40363"/>
                </a:moveTo>
                <a:lnTo>
                  <a:pt x="13577" y="41797"/>
                </a:lnTo>
                <a:lnTo>
                  <a:pt x="11542" y="41797"/>
                </a:lnTo>
                <a:lnTo>
                  <a:pt x="10241" y="40463"/>
                </a:lnTo>
                <a:lnTo>
                  <a:pt x="13010" y="40463"/>
                </a:lnTo>
                <a:lnTo>
                  <a:pt x="14978" y="38495"/>
                </a:lnTo>
                <a:lnTo>
                  <a:pt x="14978" y="40363"/>
                </a:lnTo>
                <a:close/>
                <a:moveTo>
                  <a:pt x="11776" y="43132"/>
                </a:moveTo>
                <a:lnTo>
                  <a:pt x="14411" y="45800"/>
                </a:lnTo>
                <a:lnTo>
                  <a:pt x="10675" y="45800"/>
                </a:lnTo>
                <a:lnTo>
                  <a:pt x="11776" y="44700"/>
                </a:lnTo>
                <a:lnTo>
                  <a:pt x="11776" y="43132"/>
                </a:lnTo>
                <a:close/>
                <a:moveTo>
                  <a:pt x="14978" y="47135"/>
                </a:moveTo>
                <a:lnTo>
                  <a:pt x="14978" y="50871"/>
                </a:lnTo>
                <a:lnTo>
                  <a:pt x="14011" y="49903"/>
                </a:lnTo>
                <a:lnTo>
                  <a:pt x="13744" y="49770"/>
                </a:lnTo>
                <a:lnTo>
                  <a:pt x="12343" y="49770"/>
                </a:lnTo>
                <a:close/>
                <a:moveTo>
                  <a:pt x="15778" y="52005"/>
                </a:moveTo>
                <a:lnTo>
                  <a:pt x="17213" y="50570"/>
                </a:lnTo>
                <a:lnTo>
                  <a:pt x="19214" y="50570"/>
                </a:lnTo>
                <a:lnTo>
                  <a:pt x="20549" y="51905"/>
                </a:lnTo>
                <a:lnTo>
                  <a:pt x="17747" y="51905"/>
                </a:lnTo>
                <a:lnTo>
                  <a:pt x="15778" y="53873"/>
                </a:lnTo>
                <a:close/>
                <a:moveTo>
                  <a:pt x="18080" y="52672"/>
                </a:moveTo>
                <a:lnTo>
                  <a:pt x="21316" y="52672"/>
                </a:lnTo>
                <a:lnTo>
                  <a:pt x="23017" y="54340"/>
                </a:lnTo>
                <a:lnTo>
                  <a:pt x="18947" y="54340"/>
                </a:lnTo>
                <a:lnTo>
                  <a:pt x="18647" y="54473"/>
                </a:lnTo>
                <a:lnTo>
                  <a:pt x="15778" y="57342"/>
                </a:lnTo>
                <a:lnTo>
                  <a:pt x="15778" y="54974"/>
                </a:lnTo>
                <a:close/>
                <a:moveTo>
                  <a:pt x="19081" y="55140"/>
                </a:moveTo>
                <a:lnTo>
                  <a:pt x="23784" y="55140"/>
                </a:lnTo>
                <a:lnTo>
                  <a:pt x="25319" y="56675"/>
                </a:lnTo>
                <a:lnTo>
                  <a:pt x="19748" y="56675"/>
                </a:lnTo>
                <a:lnTo>
                  <a:pt x="15778" y="60611"/>
                </a:lnTo>
                <a:lnTo>
                  <a:pt x="15778" y="58443"/>
                </a:lnTo>
                <a:close/>
                <a:moveTo>
                  <a:pt x="19748" y="66482"/>
                </a:moveTo>
                <a:lnTo>
                  <a:pt x="25319" y="66482"/>
                </a:lnTo>
                <a:lnTo>
                  <a:pt x="23784" y="68016"/>
                </a:lnTo>
                <a:lnTo>
                  <a:pt x="19081" y="68016"/>
                </a:lnTo>
                <a:lnTo>
                  <a:pt x="15778" y="64714"/>
                </a:lnTo>
                <a:lnTo>
                  <a:pt x="15778" y="62546"/>
                </a:lnTo>
                <a:close/>
                <a:moveTo>
                  <a:pt x="18647" y="68683"/>
                </a:moveTo>
                <a:lnTo>
                  <a:pt x="18947" y="68817"/>
                </a:lnTo>
                <a:lnTo>
                  <a:pt x="22984" y="68817"/>
                </a:lnTo>
                <a:lnTo>
                  <a:pt x="21316" y="70485"/>
                </a:lnTo>
                <a:lnTo>
                  <a:pt x="18080" y="70485"/>
                </a:lnTo>
                <a:lnTo>
                  <a:pt x="15778" y="68183"/>
                </a:lnTo>
                <a:lnTo>
                  <a:pt x="15778" y="65815"/>
                </a:lnTo>
                <a:close/>
                <a:moveTo>
                  <a:pt x="14978" y="71152"/>
                </a:moveTo>
                <a:lnTo>
                  <a:pt x="13577" y="72586"/>
                </a:lnTo>
                <a:lnTo>
                  <a:pt x="11542" y="72586"/>
                </a:lnTo>
                <a:lnTo>
                  <a:pt x="10241" y="71285"/>
                </a:lnTo>
                <a:lnTo>
                  <a:pt x="13010" y="71285"/>
                </a:lnTo>
                <a:lnTo>
                  <a:pt x="14978" y="69317"/>
                </a:lnTo>
                <a:lnTo>
                  <a:pt x="14978" y="71152"/>
                </a:lnTo>
                <a:close/>
                <a:moveTo>
                  <a:pt x="11776" y="75321"/>
                </a:moveTo>
                <a:lnTo>
                  <a:pt x="11776" y="73954"/>
                </a:lnTo>
                <a:lnTo>
                  <a:pt x="14411" y="76589"/>
                </a:lnTo>
                <a:lnTo>
                  <a:pt x="10675" y="76589"/>
                </a:lnTo>
                <a:lnTo>
                  <a:pt x="11675" y="75588"/>
                </a:lnTo>
                <a:close/>
                <a:moveTo>
                  <a:pt x="14444" y="77356"/>
                </a:moveTo>
                <a:lnTo>
                  <a:pt x="11776" y="80025"/>
                </a:lnTo>
                <a:lnTo>
                  <a:pt x="11776" y="78457"/>
                </a:lnTo>
                <a:lnTo>
                  <a:pt x="10675" y="77356"/>
                </a:lnTo>
                <a:close/>
                <a:moveTo>
                  <a:pt x="14978" y="77923"/>
                </a:moveTo>
                <a:lnTo>
                  <a:pt x="14978" y="81659"/>
                </a:lnTo>
                <a:lnTo>
                  <a:pt x="14011" y="80692"/>
                </a:lnTo>
                <a:lnTo>
                  <a:pt x="13744" y="80559"/>
                </a:lnTo>
                <a:lnTo>
                  <a:pt x="12343" y="80559"/>
                </a:lnTo>
                <a:close/>
                <a:moveTo>
                  <a:pt x="15778" y="82794"/>
                </a:moveTo>
                <a:lnTo>
                  <a:pt x="17213" y="81359"/>
                </a:lnTo>
                <a:lnTo>
                  <a:pt x="19214" y="81359"/>
                </a:lnTo>
                <a:lnTo>
                  <a:pt x="20549" y="82693"/>
                </a:lnTo>
                <a:lnTo>
                  <a:pt x="17913" y="82693"/>
                </a:lnTo>
                <a:lnTo>
                  <a:pt x="17747" y="82693"/>
                </a:lnTo>
                <a:lnTo>
                  <a:pt x="15778" y="84662"/>
                </a:lnTo>
                <a:close/>
                <a:moveTo>
                  <a:pt x="18080" y="83461"/>
                </a:moveTo>
                <a:lnTo>
                  <a:pt x="21316" y="83461"/>
                </a:lnTo>
                <a:lnTo>
                  <a:pt x="23017" y="85162"/>
                </a:lnTo>
                <a:lnTo>
                  <a:pt x="18947" y="85162"/>
                </a:lnTo>
                <a:lnTo>
                  <a:pt x="18781" y="85162"/>
                </a:lnTo>
                <a:lnTo>
                  <a:pt x="15778" y="88131"/>
                </a:lnTo>
                <a:lnTo>
                  <a:pt x="15778" y="85762"/>
                </a:lnTo>
                <a:close/>
                <a:moveTo>
                  <a:pt x="19081" y="85929"/>
                </a:moveTo>
                <a:lnTo>
                  <a:pt x="23784" y="85929"/>
                </a:lnTo>
                <a:lnTo>
                  <a:pt x="25319" y="87464"/>
                </a:lnTo>
                <a:lnTo>
                  <a:pt x="19881" y="87464"/>
                </a:lnTo>
                <a:lnTo>
                  <a:pt x="19748" y="87464"/>
                </a:lnTo>
                <a:lnTo>
                  <a:pt x="15778" y="91400"/>
                </a:lnTo>
                <a:lnTo>
                  <a:pt x="15778" y="89265"/>
                </a:lnTo>
                <a:close/>
                <a:moveTo>
                  <a:pt x="26653" y="97371"/>
                </a:moveTo>
                <a:lnTo>
                  <a:pt x="28721" y="97371"/>
                </a:lnTo>
                <a:lnTo>
                  <a:pt x="30389" y="99072"/>
                </a:lnTo>
                <a:lnTo>
                  <a:pt x="30389" y="106811"/>
                </a:lnTo>
                <a:lnTo>
                  <a:pt x="26653" y="103108"/>
                </a:lnTo>
                <a:lnTo>
                  <a:pt x="26653" y="97371"/>
                </a:lnTo>
                <a:close/>
                <a:moveTo>
                  <a:pt x="31189" y="99072"/>
                </a:moveTo>
                <a:lnTo>
                  <a:pt x="32857" y="97371"/>
                </a:lnTo>
                <a:lnTo>
                  <a:pt x="34892" y="97371"/>
                </a:lnTo>
                <a:lnTo>
                  <a:pt x="34892" y="103108"/>
                </a:lnTo>
                <a:lnTo>
                  <a:pt x="31189" y="106811"/>
                </a:lnTo>
                <a:close/>
                <a:moveTo>
                  <a:pt x="43665" y="102074"/>
                </a:moveTo>
                <a:lnTo>
                  <a:pt x="43798" y="102074"/>
                </a:lnTo>
                <a:lnTo>
                  <a:pt x="45767" y="100106"/>
                </a:lnTo>
                <a:lnTo>
                  <a:pt x="45767" y="101974"/>
                </a:lnTo>
                <a:lnTo>
                  <a:pt x="44366" y="103375"/>
                </a:lnTo>
                <a:lnTo>
                  <a:pt x="42364" y="103375"/>
                </a:lnTo>
                <a:lnTo>
                  <a:pt x="41030" y="102074"/>
                </a:lnTo>
                <a:close/>
                <a:moveTo>
                  <a:pt x="42564" y="104743"/>
                </a:moveTo>
                <a:lnTo>
                  <a:pt x="45233" y="107378"/>
                </a:lnTo>
                <a:lnTo>
                  <a:pt x="41497" y="107378"/>
                </a:lnTo>
                <a:lnTo>
                  <a:pt x="42564" y="106277"/>
                </a:lnTo>
                <a:lnTo>
                  <a:pt x="42564" y="104743"/>
                </a:lnTo>
                <a:close/>
                <a:moveTo>
                  <a:pt x="45767" y="108712"/>
                </a:moveTo>
                <a:lnTo>
                  <a:pt x="45767" y="112448"/>
                </a:lnTo>
                <a:lnTo>
                  <a:pt x="44699" y="111381"/>
                </a:lnTo>
                <a:lnTo>
                  <a:pt x="43131" y="111381"/>
                </a:lnTo>
                <a:close/>
                <a:moveTo>
                  <a:pt x="46567" y="108712"/>
                </a:moveTo>
                <a:lnTo>
                  <a:pt x="49202" y="111381"/>
                </a:lnTo>
                <a:lnTo>
                  <a:pt x="47835" y="111381"/>
                </a:lnTo>
                <a:lnTo>
                  <a:pt x="47568" y="111481"/>
                </a:lnTo>
                <a:lnTo>
                  <a:pt x="46567" y="112448"/>
                </a:lnTo>
                <a:lnTo>
                  <a:pt x="46567" y="108712"/>
                </a:lnTo>
                <a:close/>
                <a:moveTo>
                  <a:pt x="47134" y="107378"/>
                </a:moveTo>
                <a:lnTo>
                  <a:pt x="49769" y="104743"/>
                </a:lnTo>
                <a:lnTo>
                  <a:pt x="49769" y="106277"/>
                </a:lnTo>
                <a:lnTo>
                  <a:pt x="50870" y="107378"/>
                </a:lnTo>
                <a:close/>
                <a:moveTo>
                  <a:pt x="46567" y="106811"/>
                </a:moveTo>
                <a:lnTo>
                  <a:pt x="46567" y="103075"/>
                </a:lnTo>
                <a:lnTo>
                  <a:pt x="47534" y="104042"/>
                </a:lnTo>
                <a:lnTo>
                  <a:pt x="47835" y="104175"/>
                </a:lnTo>
                <a:lnTo>
                  <a:pt x="49202" y="104175"/>
                </a:lnTo>
                <a:close/>
                <a:moveTo>
                  <a:pt x="57475" y="97371"/>
                </a:moveTo>
                <a:lnTo>
                  <a:pt x="59510" y="97371"/>
                </a:lnTo>
                <a:lnTo>
                  <a:pt x="61178" y="99072"/>
                </a:lnTo>
                <a:lnTo>
                  <a:pt x="61178" y="106811"/>
                </a:lnTo>
                <a:lnTo>
                  <a:pt x="57475" y="103108"/>
                </a:lnTo>
                <a:close/>
                <a:moveTo>
                  <a:pt x="61978" y="99072"/>
                </a:moveTo>
                <a:lnTo>
                  <a:pt x="63646" y="97371"/>
                </a:lnTo>
                <a:lnTo>
                  <a:pt x="65681" y="97371"/>
                </a:lnTo>
                <a:lnTo>
                  <a:pt x="65681" y="103108"/>
                </a:lnTo>
                <a:lnTo>
                  <a:pt x="61978" y="106811"/>
                </a:lnTo>
                <a:close/>
                <a:moveTo>
                  <a:pt x="74620" y="102074"/>
                </a:moveTo>
                <a:lnTo>
                  <a:pt x="76589" y="100106"/>
                </a:lnTo>
                <a:lnTo>
                  <a:pt x="76589" y="101974"/>
                </a:lnTo>
                <a:lnTo>
                  <a:pt x="75154" y="103375"/>
                </a:lnTo>
                <a:lnTo>
                  <a:pt x="73153" y="103375"/>
                </a:lnTo>
                <a:lnTo>
                  <a:pt x="71818" y="102074"/>
                </a:lnTo>
                <a:close/>
                <a:moveTo>
                  <a:pt x="73386" y="104743"/>
                </a:moveTo>
                <a:lnTo>
                  <a:pt x="76021" y="107378"/>
                </a:lnTo>
                <a:lnTo>
                  <a:pt x="72285" y="107378"/>
                </a:lnTo>
                <a:lnTo>
                  <a:pt x="73386" y="106277"/>
                </a:lnTo>
                <a:close/>
                <a:moveTo>
                  <a:pt x="76589" y="108712"/>
                </a:moveTo>
                <a:lnTo>
                  <a:pt x="76589" y="112448"/>
                </a:lnTo>
                <a:lnTo>
                  <a:pt x="75588" y="111481"/>
                </a:lnTo>
                <a:lnTo>
                  <a:pt x="75321" y="111381"/>
                </a:lnTo>
                <a:lnTo>
                  <a:pt x="73920" y="111381"/>
                </a:lnTo>
                <a:close/>
                <a:moveTo>
                  <a:pt x="77356" y="108712"/>
                </a:moveTo>
                <a:lnTo>
                  <a:pt x="80024" y="111381"/>
                </a:lnTo>
                <a:lnTo>
                  <a:pt x="78457" y="111381"/>
                </a:lnTo>
                <a:lnTo>
                  <a:pt x="77356" y="112448"/>
                </a:lnTo>
                <a:close/>
                <a:moveTo>
                  <a:pt x="77923" y="107378"/>
                </a:moveTo>
                <a:lnTo>
                  <a:pt x="80558" y="104743"/>
                </a:lnTo>
                <a:lnTo>
                  <a:pt x="80558" y="106277"/>
                </a:lnTo>
                <a:lnTo>
                  <a:pt x="81659" y="107378"/>
                </a:lnTo>
                <a:close/>
                <a:moveTo>
                  <a:pt x="80792" y="103375"/>
                </a:moveTo>
                <a:lnTo>
                  <a:pt x="78790" y="103375"/>
                </a:lnTo>
                <a:lnTo>
                  <a:pt x="77356" y="101941"/>
                </a:lnTo>
                <a:lnTo>
                  <a:pt x="77356" y="100106"/>
                </a:lnTo>
                <a:lnTo>
                  <a:pt x="79324" y="102074"/>
                </a:lnTo>
                <a:lnTo>
                  <a:pt x="79491" y="102074"/>
                </a:lnTo>
                <a:lnTo>
                  <a:pt x="82092" y="102074"/>
                </a:lnTo>
                <a:close/>
                <a:moveTo>
                  <a:pt x="82893" y="101273"/>
                </a:moveTo>
                <a:lnTo>
                  <a:pt x="79657" y="101273"/>
                </a:lnTo>
                <a:lnTo>
                  <a:pt x="77356" y="98972"/>
                </a:lnTo>
                <a:lnTo>
                  <a:pt x="77356" y="96603"/>
                </a:lnTo>
                <a:lnTo>
                  <a:pt x="80358" y="99606"/>
                </a:lnTo>
                <a:lnTo>
                  <a:pt x="80525" y="99606"/>
                </a:lnTo>
                <a:lnTo>
                  <a:pt x="84594" y="99606"/>
                </a:lnTo>
                <a:close/>
                <a:moveTo>
                  <a:pt x="85361" y="98805"/>
                </a:moveTo>
                <a:lnTo>
                  <a:pt x="80691" y="98805"/>
                </a:lnTo>
                <a:lnTo>
                  <a:pt x="77356" y="95503"/>
                </a:lnTo>
                <a:lnTo>
                  <a:pt x="77356" y="93334"/>
                </a:lnTo>
                <a:lnTo>
                  <a:pt x="81325" y="97271"/>
                </a:lnTo>
                <a:lnTo>
                  <a:pt x="81492" y="97271"/>
                </a:lnTo>
                <a:lnTo>
                  <a:pt x="86896" y="97271"/>
                </a:lnTo>
                <a:close/>
                <a:moveTo>
                  <a:pt x="88264" y="97371"/>
                </a:moveTo>
                <a:lnTo>
                  <a:pt x="90298" y="97371"/>
                </a:lnTo>
                <a:lnTo>
                  <a:pt x="91966" y="99072"/>
                </a:lnTo>
                <a:lnTo>
                  <a:pt x="91966" y="106811"/>
                </a:lnTo>
                <a:lnTo>
                  <a:pt x="88264" y="103108"/>
                </a:lnTo>
                <a:close/>
                <a:moveTo>
                  <a:pt x="92767" y="99072"/>
                </a:moveTo>
                <a:lnTo>
                  <a:pt x="94435" y="97371"/>
                </a:lnTo>
                <a:lnTo>
                  <a:pt x="96469" y="97371"/>
                </a:lnTo>
                <a:lnTo>
                  <a:pt x="96469" y="103108"/>
                </a:lnTo>
                <a:lnTo>
                  <a:pt x="92767" y="106811"/>
                </a:lnTo>
                <a:close/>
                <a:moveTo>
                  <a:pt x="105242" y="102074"/>
                </a:moveTo>
                <a:lnTo>
                  <a:pt x="105409" y="102074"/>
                </a:lnTo>
                <a:lnTo>
                  <a:pt x="107377" y="100106"/>
                </a:lnTo>
                <a:lnTo>
                  <a:pt x="107377" y="101974"/>
                </a:lnTo>
                <a:lnTo>
                  <a:pt x="105943" y="103375"/>
                </a:lnTo>
                <a:lnTo>
                  <a:pt x="103941" y="103375"/>
                </a:lnTo>
                <a:lnTo>
                  <a:pt x="102607" y="102074"/>
                </a:lnTo>
                <a:close/>
                <a:moveTo>
                  <a:pt x="104175" y="104743"/>
                </a:moveTo>
                <a:lnTo>
                  <a:pt x="106810" y="107378"/>
                </a:lnTo>
                <a:lnTo>
                  <a:pt x="103074" y="107378"/>
                </a:lnTo>
                <a:lnTo>
                  <a:pt x="104175" y="106277"/>
                </a:lnTo>
                <a:close/>
                <a:moveTo>
                  <a:pt x="107377" y="108712"/>
                </a:moveTo>
                <a:lnTo>
                  <a:pt x="107377" y="112448"/>
                </a:lnTo>
                <a:lnTo>
                  <a:pt x="106276" y="111381"/>
                </a:lnTo>
                <a:lnTo>
                  <a:pt x="104709" y="111381"/>
                </a:lnTo>
                <a:close/>
                <a:moveTo>
                  <a:pt x="108144" y="108712"/>
                </a:moveTo>
                <a:lnTo>
                  <a:pt x="110813" y="111381"/>
                </a:lnTo>
                <a:lnTo>
                  <a:pt x="109412" y="111381"/>
                </a:lnTo>
                <a:lnTo>
                  <a:pt x="109145" y="111481"/>
                </a:lnTo>
                <a:lnTo>
                  <a:pt x="108144" y="112448"/>
                </a:lnTo>
                <a:lnTo>
                  <a:pt x="108144" y="108712"/>
                </a:lnTo>
                <a:close/>
                <a:moveTo>
                  <a:pt x="108711" y="107378"/>
                </a:moveTo>
                <a:lnTo>
                  <a:pt x="111347" y="104743"/>
                </a:lnTo>
                <a:lnTo>
                  <a:pt x="111347" y="106277"/>
                </a:lnTo>
                <a:lnTo>
                  <a:pt x="112447" y="107378"/>
                </a:lnTo>
                <a:close/>
                <a:moveTo>
                  <a:pt x="108144" y="106811"/>
                </a:moveTo>
                <a:lnTo>
                  <a:pt x="108144" y="103075"/>
                </a:lnTo>
                <a:lnTo>
                  <a:pt x="109145" y="104042"/>
                </a:lnTo>
                <a:lnTo>
                  <a:pt x="109412" y="104175"/>
                </a:lnTo>
                <a:lnTo>
                  <a:pt x="110813" y="104175"/>
                </a:lnTo>
                <a:close/>
                <a:moveTo>
                  <a:pt x="119052" y="97371"/>
                </a:moveTo>
                <a:lnTo>
                  <a:pt x="121087" y="97371"/>
                </a:lnTo>
                <a:lnTo>
                  <a:pt x="122755" y="99072"/>
                </a:lnTo>
                <a:lnTo>
                  <a:pt x="122755" y="106811"/>
                </a:lnTo>
                <a:lnTo>
                  <a:pt x="119052" y="103108"/>
                </a:lnTo>
                <a:close/>
                <a:moveTo>
                  <a:pt x="123555" y="99072"/>
                </a:moveTo>
                <a:lnTo>
                  <a:pt x="125223" y="97371"/>
                </a:lnTo>
                <a:lnTo>
                  <a:pt x="127258" y="97371"/>
                </a:lnTo>
                <a:lnTo>
                  <a:pt x="127258" y="103108"/>
                </a:lnTo>
                <a:lnTo>
                  <a:pt x="123555" y="106811"/>
                </a:lnTo>
                <a:lnTo>
                  <a:pt x="123555" y="99072"/>
                </a:lnTo>
                <a:close/>
                <a:moveTo>
                  <a:pt x="136198" y="102074"/>
                </a:moveTo>
                <a:lnTo>
                  <a:pt x="138166" y="100106"/>
                </a:lnTo>
                <a:lnTo>
                  <a:pt x="138166" y="101974"/>
                </a:lnTo>
                <a:lnTo>
                  <a:pt x="136731" y="103375"/>
                </a:lnTo>
                <a:lnTo>
                  <a:pt x="134730" y="103375"/>
                </a:lnTo>
                <a:lnTo>
                  <a:pt x="133396" y="102074"/>
                </a:lnTo>
                <a:close/>
                <a:moveTo>
                  <a:pt x="134964" y="104743"/>
                </a:moveTo>
                <a:lnTo>
                  <a:pt x="137599" y="107378"/>
                </a:lnTo>
                <a:lnTo>
                  <a:pt x="133863" y="107378"/>
                </a:lnTo>
                <a:lnTo>
                  <a:pt x="134964" y="106277"/>
                </a:lnTo>
                <a:lnTo>
                  <a:pt x="134964" y="104743"/>
                </a:lnTo>
                <a:close/>
                <a:moveTo>
                  <a:pt x="138166" y="108712"/>
                </a:moveTo>
                <a:lnTo>
                  <a:pt x="138166" y="112448"/>
                </a:lnTo>
                <a:lnTo>
                  <a:pt x="137165" y="111481"/>
                </a:lnTo>
                <a:lnTo>
                  <a:pt x="136898" y="111381"/>
                </a:lnTo>
                <a:lnTo>
                  <a:pt x="135531" y="111381"/>
                </a:lnTo>
                <a:close/>
                <a:moveTo>
                  <a:pt x="138933" y="108712"/>
                </a:moveTo>
                <a:lnTo>
                  <a:pt x="141602" y="111381"/>
                </a:lnTo>
                <a:lnTo>
                  <a:pt x="140034" y="111381"/>
                </a:lnTo>
                <a:lnTo>
                  <a:pt x="138933" y="112448"/>
                </a:lnTo>
                <a:close/>
                <a:moveTo>
                  <a:pt x="139500" y="107378"/>
                </a:moveTo>
                <a:lnTo>
                  <a:pt x="142135" y="104743"/>
                </a:lnTo>
                <a:lnTo>
                  <a:pt x="142135" y="106277"/>
                </a:lnTo>
                <a:lnTo>
                  <a:pt x="143236" y="107378"/>
                </a:lnTo>
                <a:close/>
                <a:moveTo>
                  <a:pt x="142369" y="103375"/>
                </a:moveTo>
                <a:lnTo>
                  <a:pt x="140367" y="103375"/>
                </a:lnTo>
                <a:lnTo>
                  <a:pt x="138933" y="101941"/>
                </a:lnTo>
                <a:lnTo>
                  <a:pt x="138933" y="100106"/>
                </a:lnTo>
                <a:lnTo>
                  <a:pt x="140901" y="102074"/>
                </a:lnTo>
                <a:lnTo>
                  <a:pt x="141068" y="102074"/>
                </a:lnTo>
                <a:lnTo>
                  <a:pt x="143703" y="102074"/>
                </a:lnTo>
                <a:close/>
                <a:moveTo>
                  <a:pt x="144504" y="101273"/>
                </a:moveTo>
                <a:lnTo>
                  <a:pt x="141235" y="101273"/>
                </a:lnTo>
                <a:lnTo>
                  <a:pt x="138933" y="98972"/>
                </a:lnTo>
                <a:lnTo>
                  <a:pt x="138933" y="96603"/>
                </a:lnTo>
                <a:lnTo>
                  <a:pt x="141935" y="99606"/>
                </a:lnTo>
                <a:lnTo>
                  <a:pt x="142102" y="99606"/>
                </a:lnTo>
                <a:lnTo>
                  <a:pt x="146172" y="99606"/>
                </a:lnTo>
                <a:close/>
                <a:moveTo>
                  <a:pt x="146939" y="98805"/>
                </a:moveTo>
                <a:lnTo>
                  <a:pt x="142269" y="98805"/>
                </a:lnTo>
                <a:lnTo>
                  <a:pt x="138933" y="95503"/>
                </a:lnTo>
                <a:lnTo>
                  <a:pt x="138933" y="93334"/>
                </a:lnTo>
                <a:lnTo>
                  <a:pt x="142903" y="97271"/>
                </a:lnTo>
                <a:lnTo>
                  <a:pt x="143069" y="97271"/>
                </a:lnTo>
                <a:lnTo>
                  <a:pt x="148473" y="97271"/>
                </a:lnTo>
                <a:close/>
                <a:moveTo>
                  <a:pt x="149841" y="97371"/>
                </a:moveTo>
                <a:lnTo>
                  <a:pt x="151876" y="97371"/>
                </a:lnTo>
                <a:lnTo>
                  <a:pt x="153543" y="99072"/>
                </a:lnTo>
                <a:lnTo>
                  <a:pt x="153543" y="106811"/>
                </a:lnTo>
                <a:lnTo>
                  <a:pt x="149841" y="103108"/>
                </a:lnTo>
                <a:lnTo>
                  <a:pt x="149841" y="97371"/>
                </a:lnTo>
                <a:close/>
                <a:moveTo>
                  <a:pt x="154344" y="99072"/>
                </a:moveTo>
                <a:lnTo>
                  <a:pt x="156012" y="97371"/>
                </a:lnTo>
                <a:lnTo>
                  <a:pt x="158047" y="97371"/>
                </a:lnTo>
                <a:lnTo>
                  <a:pt x="158047" y="103108"/>
                </a:lnTo>
                <a:lnTo>
                  <a:pt x="154344" y="106811"/>
                </a:lnTo>
                <a:lnTo>
                  <a:pt x="154344" y="99072"/>
                </a:lnTo>
                <a:close/>
                <a:moveTo>
                  <a:pt x="166820" y="102074"/>
                </a:moveTo>
                <a:lnTo>
                  <a:pt x="166986" y="102074"/>
                </a:lnTo>
                <a:lnTo>
                  <a:pt x="168954" y="100106"/>
                </a:lnTo>
                <a:lnTo>
                  <a:pt x="168954" y="101974"/>
                </a:lnTo>
                <a:lnTo>
                  <a:pt x="167520" y="103375"/>
                </a:lnTo>
                <a:lnTo>
                  <a:pt x="165519" y="103375"/>
                </a:lnTo>
                <a:lnTo>
                  <a:pt x="164184" y="102074"/>
                </a:lnTo>
                <a:close/>
                <a:moveTo>
                  <a:pt x="165752" y="104743"/>
                </a:moveTo>
                <a:lnTo>
                  <a:pt x="168387" y="107378"/>
                </a:lnTo>
                <a:lnTo>
                  <a:pt x="164651" y="107378"/>
                </a:lnTo>
                <a:lnTo>
                  <a:pt x="165752" y="106277"/>
                </a:lnTo>
                <a:lnTo>
                  <a:pt x="165752" y="104743"/>
                </a:lnTo>
                <a:close/>
                <a:moveTo>
                  <a:pt x="168954" y="108712"/>
                </a:moveTo>
                <a:lnTo>
                  <a:pt x="168954" y="112448"/>
                </a:lnTo>
                <a:lnTo>
                  <a:pt x="167854" y="111381"/>
                </a:lnTo>
                <a:lnTo>
                  <a:pt x="166319" y="111381"/>
                </a:lnTo>
                <a:close/>
                <a:moveTo>
                  <a:pt x="169755" y="108712"/>
                </a:moveTo>
                <a:lnTo>
                  <a:pt x="172390" y="111381"/>
                </a:lnTo>
                <a:lnTo>
                  <a:pt x="170989" y="111381"/>
                </a:lnTo>
                <a:lnTo>
                  <a:pt x="170722" y="111481"/>
                </a:lnTo>
                <a:lnTo>
                  <a:pt x="169755" y="112448"/>
                </a:lnTo>
                <a:lnTo>
                  <a:pt x="169755" y="108712"/>
                </a:lnTo>
                <a:close/>
                <a:moveTo>
                  <a:pt x="170289" y="107378"/>
                </a:moveTo>
                <a:lnTo>
                  <a:pt x="172957" y="104743"/>
                </a:lnTo>
                <a:lnTo>
                  <a:pt x="172957" y="106277"/>
                </a:lnTo>
                <a:lnTo>
                  <a:pt x="174025" y="107378"/>
                </a:lnTo>
                <a:close/>
                <a:moveTo>
                  <a:pt x="169755" y="106811"/>
                </a:moveTo>
                <a:lnTo>
                  <a:pt x="169755" y="103075"/>
                </a:lnTo>
                <a:lnTo>
                  <a:pt x="170722" y="104042"/>
                </a:lnTo>
                <a:lnTo>
                  <a:pt x="170989" y="104175"/>
                </a:lnTo>
                <a:lnTo>
                  <a:pt x="172390" y="104175"/>
                </a:lnTo>
                <a:close/>
                <a:moveTo>
                  <a:pt x="180629" y="97371"/>
                </a:moveTo>
                <a:lnTo>
                  <a:pt x="182664" y="97371"/>
                </a:lnTo>
                <a:lnTo>
                  <a:pt x="184332" y="99072"/>
                </a:lnTo>
                <a:lnTo>
                  <a:pt x="184332" y="106811"/>
                </a:lnTo>
                <a:lnTo>
                  <a:pt x="180629" y="103108"/>
                </a:lnTo>
                <a:lnTo>
                  <a:pt x="180629" y="97371"/>
                </a:lnTo>
                <a:close/>
                <a:moveTo>
                  <a:pt x="185133" y="99072"/>
                </a:moveTo>
                <a:lnTo>
                  <a:pt x="186801" y="97371"/>
                </a:lnTo>
                <a:lnTo>
                  <a:pt x="188835" y="97371"/>
                </a:lnTo>
                <a:lnTo>
                  <a:pt x="188835" y="103108"/>
                </a:lnTo>
                <a:lnTo>
                  <a:pt x="185133" y="106811"/>
                </a:lnTo>
                <a:lnTo>
                  <a:pt x="185133" y="99072"/>
                </a:lnTo>
                <a:close/>
                <a:moveTo>
                  <a:pt x="197775" y="102074"/>
                </a:moveTo>
                <a:lnTo>
                  <a:pt x="199743" y="100106"/>
                </a:lnTo>
                <a:lnTo>
                  <a:pt x="199743" y="101974"/>
                </a:lnTo>
                <a:lnTo>
                  <a:pt x="198309" y="103375"/>
                </a:lnTo>
                <a:lnTo>
                  <a:pt x="196307" y="103375"/>
                </a:lnTo>
                <a:lnTo>
                  <a:pt x="194973" y="102074"/>
                </a:lnTo>
                <a:close/>
                <a:moveTo>
                  <a:pt x="196541" y="104743"/>
                </a:moveTo>
                <a:lnTo>
                  <a:pt x="199176" y="107378"/>
                </a:lnTo>
                <a:lnTo>
                  <a:pt x="195440" y="107378"/>
                </a:lnTo>
                <a:lnTo>
                  <a:pt x="196541" y="106277"/>
                </a:lnTo>
                <a:lnTo>
                  <a:pt x="196541" y="104743"/>
                </a:lnTo>
                <a:close/>
                <a:moveTo>
                  <a:pt x="199743" y="108712"/>
                </a:moveTo>
                <a:lnTo>
                  <a:pt x="199743" y="112448"/>
                </a:lnTo>
                <a:lnTo>
                  <a:pt x="198776" y="111481"/>
                </a:lnTo>
                <a:lnTo>
                  <a:pt x="198476" y="111381"/>
                </a:lnTo>
                <a:lnTo>
                  <a:pt x="197108" y="111381"/>
                </a:lnTo>
                <a:close/>
                <a:moveTo>
                  <a:pt x="200544" y="108712"/>
                </a:moveTo>
                <a:lnTo>
                  <a:pt x="203179" y="111381"/>
                </a:lnTo>
                <a:lnTo>
                  <a:pt x="201644" y="111381"/>
                </a:lnTo>
                <a:lnTo>
                  <a:pt x="200544" y="112448"/>
                </a:lnTo>
                <a:close/>
                <a:moveTo>
                  <a:pt x="201077" y="107378"/>
                </a:moveTo>
                <a:lnTo>
                  <a:pt x="203746" y="104743"/>
                </a:lnTo>
                <a:lnTo>
                  <a:pt x="203746" y="106277"/>
                </a:lnTo>
                <a:lnTo>
                  <a:pt x="204847" y="107378"/>
                </a:lnTo>
                <a:close/>
                <a:moveTo>
                  <a:pt x="203979" y="103375"/>
                </a:moveTo>
                <a:lnTo>
                  <a:pt x="201945" y="103375"/>
                </a:lnTo>
                <a:lnTo>
                  <a:pt x="200544" y="101941"/>
                </a:lnTo>
                <a:lnTo>
                  <a:pt x="200544" y="100106"/>
                </a:lnTo>
                <a:lnTo>
                  <a:pt x="202512" y="102074"/>
                </a:lnTo>
                <a:lnTo>
                  <a:pt x="202645" y="102074"/>
                </a:lnTo>
                <a:lnTo>
                  <a:pt x="205280" y="102074"/>
                </a:lnTo>
                <a:close/>
                <a:moveTo>
                  <a:pt x="206081" y="101273"/>
                </a:moveTo>
                <a:lnTo>
                  <a:pt x="202812" y="101273"/>
                </a:lnTo>
                <a:lnTo>
                  <a:pt x="200544" y="98972"/>
                </a:lnTo>
                <a:lnTo>
                  <a:pt x="200544" y="96603"/>
                </a:lnTo>
                <a:lnTo>
                  <a:pt x="203512" y="99606"/>
                </a:lnTo>
                <a:lnTo>
                  <a:pt x="203679" y="99606"/>
                </a:lnTo>
                <a:lnTo>
                  <a:pt x="207749" y="99606"/>
                </a:lnTo>
                <a:close/>
                <a:moveTo>
                  <a:pt x="208549" y="98805"/>
                </a:moveTo>
                <a:lnTo>
                  <a:pt x="203846" y="98805"/>
                </a:lnTo>
                <a:lnTo>
                  <a:pt x="200544" y="95503"/>
                </a:lnTo>
                <a:lnTo>
                  <a:pt x="200544" y="93334"/>
                </a:lnTo>
                <a:lnTo>
                  <a:pt x="204480" y="97271"/>
                </a:lnTo>
                <a:lnTo>
                  <a:pt x="204647" y="97271"/>
                </a:lnTo>
                <a:lnTo>
                  <a:pt x="210084" y="97271"/>
                </a:lnTo>
                <a:close/>
                <a:moveTo>
                  <a:pt x="211418" y="97371"/>
                </a:moveTo>
                <a:lnTo>
                  <a:pt x="213453" y="97371"/>
                </a:lnTo>
                <a:lnTo>
                  <a:pt x="215154" y="99072"/>
                </a:lnTo>
                <a:lnTo>
                  <a:pt x="215154" y="106811"/>
                </a:lnTo>
                <a:lnTo>
                  <a:pt x="211418" y="103108"/>
                </a:lnTo>
                <a:lnTo>
                  <a:pt x="211418" y="97371"/>
                </a:lnTo>
                <a:close/>
                <a:moveTo>
                  <a:pt x="215921" y="99072"/>
                </a:moveTo>
                <a:lnTo>
                  <a:pt x="217623" y="97371"/>
                </a:lnTo>
                <a:lnTo>
                  <a:pt x="219657" y="97371"/>
                </a:lnTo>
                <a:lnTo>
                  <a:pt x="219657" y="103108"/>
                </a:lnTo>
                <a:lnTo>
                  <a:pt x="215921" y="106811"/>
                </a:lnTo>
                <a:lnTo>
                  <a:pt x="215921" y="99072"/>
                </a:lnTo>
                <a:close/>
                <a:moveTo>
                  <a:pt x="226596" y="87464"/>
                </a:moveTo>
                <a:lnTo>
                  <a:pt x="226429" y="87464"/>
                </a:lnTo>
                <a:lnTo>
                  <a:pt x="220992" y="87464"/>
                </a:lnTo>
                <a:lnTo>
                  <a:pt x="222526" y="85929"/>
                </a:lnTo>
                <a:lnTo>
                  <a:pt x="227229" y="85929"/>
                </a:lnTo>
                <a:lnTo>
                  <a:pt x="230532" y="89265"/>
                </a:lnTo>
                <a:lnTo>
                  <a:pt x="230532" y="91400"/>
                </a:lnTo>
                <a:close/>
                <a:moveTo>
                  <a:pt x="227530" y="85162"/>
                </a:moveTo>
                <a:lnTo>
                  <a:pt x="227396" y="85162"/>
                </a:lnTo>
                <a:lnTo>
                  <a:pt x="223327" y="85162"/>
                </a:lnTo>
                <a:lnTo>
                  <a:pt x="224995" y="83461"/>
                </a:lnTo>
                <a:lnTo>
                  <a:pt x="228230" y="83461"/>
                </a:lnTo>
                <a:lnTo>
                  <a:pt x="230532" y="85762"/>
                </a:lnTo>
                <a:lnTo>
                  <a:pt x="230532" y="88131"/>
                </a:lnTo>
                <a:close/>
                <a:moveTo>
                  <a:pt x="231332" y="82794"/>
                </a:moveTo>
                <a:lnTo>
                  <a:pt x="232733" y="81359"/>
                </a:lnTo>
                <a:lnTo>
                  <a:pt x="234768" y="81359"/>
                </a:lnTo>
                <a:lnTo>
                  <a:pt x="236069" y="82693"/>
                </a:lnTo>
                <a:lnTo>
                  <a:pt x="233300" y="82693"/>
                </a:lnTo>
                <a:lnTo>
                  <a:pt x="231332" y="84662"/>
                </a:lnTo>
                <a:lnTo>
                  <a:pt x="231332" y="82794"/>
                </a:lnTo>
                <a:close/>
                <a:moveTo>
                  <a:pt x="234535" y="80025"/>
                </a:moveTo>
                <a:lnTo>
                  <a:pt x="231899" y="77356"/>
                </a:lnTo>
                <a:lnTo>
                  <a:pt x="235635" y="77356"/>
                </a:lnTo>
                <a:lnTo>
                  <a:pt x="234535" y="78457"/>
                </a:lnTo>
                <a:close/>
                <a:moveTo>
                  <a:pt x="231332" y="76022"/>
                </a:moveTo>
                <a:lnTo>
                  <a:pt x="231332" y="72286"/>
                </a:lnTo>
                <a:lnTo>
                  <a:pt x="232300" y="73253"/>
                </a:lnTo>
                <a:lnTo>
                  <a:pt x="232567" y="73387"/>
                </a:lnTo>
                <a:lnTo>
                  <a:pt x="233968" y="73387"/>
                </a:lnTo>
                <a:close/>
                <a:moveTo>
                  <a:pt x="230532" y="71152"/>
                </a:moveTo>
                <a:lnTo>
                  <a:pt x="229097" y="72586"/>
                </a:lnTo>
                <a:lnTo>
                  <a:pt x="227096" y="72586"/>
                </a:lnTo>
                <a:lnTo>
                  <a:pt x="225762" y="71285"/>
                </a:lnTo>
                <a:lnTo>
                  <a:pt x="228564" y="71285"/>
                </a:lnTo>
                <a:lnTo>
                  <a:pt x="230532" y="69317"/>
                </a:lnTo>
                <a:close/>
                <a:moveTo>
                  <a:pt x="228230" y="70485"/>
                </a:moveTo>
                <a:lnTo>
                  <a:pt x="224995" y="70485"/>
                </a:lnTo>
                <a:lnTo>
                  <a:pt x="223327" y="68783"/>
                </a:lnTo>
                <a:lnTo>
                  <a:pt x="227363" y="68783"/>
                </a:lnTo>
                <a:lnTo>
                  <a:pt x="227663" y="68683"/>
                </a:lnTo>
                <a:lnTo>
                  <a:pt x="230532" y="65815"/>
                </a:lnTo>
                <a:lnTo>
                  <a:pt x="230532" y="68183"/>
                </a:lnTo>
                <a:close/>
                <a:moveTo>
                  <a:pt x="227229" y="68016"/>
                </a:moveTo>
                <a:lnTo>
                  <a:pt x="222526" y="68016"/>
                </a:lnTo>
                <a:lnTo>
                  <a:pt x="220992" y="66482"/>
                </a:lnTo>
                <a:lnTo>
                  <a:pt x="226596" y="66482"/>
                </a:lnTo>
                <a:lnTo>
                  <a:pt x="230532" y="62546"/>
                </a:lnTo>
                <a:lnTo>
                  <a:pt x="230532" y="64714"/>
                </a:lnTo>
                <a:close/>
                <a:moveTo>
                  <a:pt x="226596" y="56675"/>
                </a:moveTo>
                <a:lnTo>
                  <a:pt x="220992" y="56675"/>
                </a:lnTo>
                <a:lnTo>
                  <a:pt x="222526" y="55140"/>
                </a:lnTo>
                <a:lnTo>
                  <a:pt x="227229" y="55140"/>
                </a:lnTo>
                <a:lnTo>
                  <a:pt x="230532" y="58476"/>
                </a:lnTo>
                <a:lnTo>
                  <a:pt x="230532" y="60611"/>
                </a:lnTo>
                <a:close/>
                <a:moveTo>
                  <a:pt x="227663" y="54473"/>
                </a:moveTo>
                <a:lnTo>
                  <a:pt x="227396" y="54340"/>
                </a:lnTo>
                <a:lnTo>
                  <a:pt x="223327" y="54340"/>
                </a:lnTo>
                <a:lnTo>
                  <a:pt x="224995" y="52672"/>
                </a:lnTo>
                <a:lnTo>
                  <a:pt x="228230" y="52672"/>
                </a:lnTo>
                <a:lnTo>
                  <a:pt x="230532" y="54974"/>
                </a:lnTo>
                <a:lnTo>
                  <a:pt x="230532" y="57342"/>
                </a:lnTo>
                <a:close/>
                <a:moveTo>
                  <a:pt x="231332" y="52005"/>
                </a:moveTo>
                <a:lnTo>
                  <a:pt x="232733" y="50570"/>
                </a:lnTo>
                <a:lnTo>
                  <a:pt x="234768" y="50570"/>
                </a:lnTo>
                <a:lnTo>
                  <a:pt x="236069" y="51905"/>
                </a:lnTo>
                <a:lnTo>
                  <a:pt x="233300" y="51905"/>
                </a:lnTo>
                <a:lnTo>
                  <a:pt x="231332" y="53873"/>
                </a:lnTo>
                <a:lnTo>
                  <a:pt x="231332" y="52005"/>
                </a:lnTo>
                <a:close/>
                <a:moveTo>
                  <a:pt x="234535" y="47835"/>
                </a:moveTo>
                <a:lnTo>
                  <a:pt x="234535" y="49203"/>
                </a:lnTo>
                <a:lnTo>
                  <a:pt x="231899" y="46568"/>
                </a:lnTo>
                <a:lnTo>
                  <a:pt x="235635" y="46568"/>
                </a:lnTo>
                <a:lnTo>
                  <a:pt x="234635" y="47568"/>
                </a:lnTo>
                <a:close/>
                <a:moveTo>
                  <a:pt x="231866" y="45800"/>
                </a:moveTo>
                <a:lnTo>
                  <a:pt x="234535" y="43132"/>
                </a:lnTo>
                <a:lnTo>
                  <a:pt x="234535" y="44700"/>
                </a:lnTo>
                <a:lnTo>
                  <a:pt x="235635" y="45800"/>
                </a:lnTo>
                <a:lnTo>
                  <a:pt x="231866" y="45800"/>
                </a:lnTo>
                <a:close/>
                <a:moveTo>
                  <a:pt x="231332" y="45233"/>
                </a:moveTo>
                <a:lnTo>
                  <a:pt x="231332" y="41497"/>
                </a:lnTo>
                <a:lnTo>
                  <a:pt x="232300" y="42465"/>
                </a:lnTo>
                <a:lnTo>
                  <a:pt x="232567" y="42598"/>
                </a:lnTo>
                <a:lnTo>
                  <a:pt x="233968" y="42598"/>
                </a:lnTo>
                <a:close/>
                <a:moveTo>
                  <a:pt x="230532" y="40363"/>
                </a:moveTo>
                <a:lnTo>
                  <a:pt x="229097" y="41797"/>
                </a:lnTo>
                <a:lnTo>
                  <a:pt x="227096" y="41797"/>
                </a:lnTo>
                <a:lnTo>
                  <a:pt x="225762" y="40463"/>
                </a:lnTo>
                <a:lnTo>
                  <a:pt x="228397" y="40463"/>
                </a:lnTo>
                <a:lnTo>
                  <a:pt x="228564" y="40463"/>
                </a:lnTo>
                <a:lnTo>
                  <a:pt x="230532" y="38495"/>
                </a:lnTo>
                <a:lnTo>
                  <a:pt x="230532" y="40363"/>
                </a:lnTo>
                <a:close/>
                <a:moveTo>
                  <a:pt x="228230" y="39696"/>
                </a:moveTo>
                <a:lnTo>
                  <a:pt x="224995" y="39696"/>
                </a:lnTo>
                <a:lnTo>
                  <a:pt x="223327" y="38028"/>
                </a:lnTo>
                <a:lnTo>
                  <a:pt x="227363" y="38028"/>
                </a:lnTo>
                <a:lnTo>
                  <a:pt x="227530" y="38028"/>
                </a:lnTo>
                <a:lnTo>
                  <a:pt x="230532" y="35026"/>
                </a:lnTo>
                <a:lnTo>
                  <a:pt x="230532" y="37394"/>
                </a:lnTo>
                <a:close/>
                <a:moveTo>
                  <a:pt x="227229" y="37228"/>
                </a:moveTo>
                <a:lnTo>
                  <a:pt x="222526" y="37228"/>
                </a:lnTo>
                <a:lnTo>
                  <a:pt x="220992" y="35693"/>
                </a:lnTo>
                <a:lnTo>
                  <a:pt x="226429" y="35693"/>
                </a:lnTo>
                <a:lnTo>
                  <a:pt x="226596" y="35693"/>
                </a:lnTo>
                <a:lnTo>
                  <a:pt x="230532" y="31757"/>
                </a:lnTo>
                <a:lnTo>
                  <a:pt x="230532" y="33892"/>
                </a:lnTo>
                <a:close/>
                <a:moveTo>
                  <a:pt x="226596" y="25886"/>
                </a:moveTo>
                <a:lnTo>
                  <a:pt x="226429" y="25886"/>
                </a:lnTo>
                <a:lnTo>
                  <a:pt x="220992" y="25886"/>
                </a:lnTo>
                <a:lnTo>
                  <a:pt x="222526" y="24352"/>
                </a:lnTo>
                <a:lnTo>
                  <a:pt x="227229" y="24352"/>
                </a:lnTo>
                <a:lnTo>
                  <a:pt x="230532" y="27654"/>
                </a:lnTo>
                <a:lnTo>
                  <a:pt x="230532" y="29822"/>
                </a:lnTo>
                <a:close/>
                <a:moveTo>
                  <a:pt x="227530" y="23551"/>
                </a:moveTo>
                <a:lnTo>
                  <a:pt x="227396" y="23551"/>
                </a:lnTo>
                <a:lnTo>
                  <a:pt x="223327" y="23551"/>
                </a:lnTo>
                <a:lnTo>
                  <a:pt x="224995" y="21883"/>
                </a:lnTo>
                <a:lnTo>
                  <a:pt x="228230" y="21883"/>
                </a:lnTo>
                <a:lnTo>
                  <a:pt x="230532" y="24185"/>
                </a:lnTo>
                <a:lnTo>
                  <a:pt x="230532" y="26553"/>
                </a:lnTo>
                <a:close/>
                <a:moveTo>
                  <a:pt x="227330" y="13744"/>
                </a:moveTo>
                <a:lnTo>
                  <a:pt x="227330" y="12343"/>
                </a:lnTo>
                <a:lnTo>
                  <a:pt x="229965" y="15012"/>
                </a:lnTo>
                <a:lnTo>
                  <a:pt x="226229" y="15012"/>
                </a:lnTo>
                <a:lnTo>
                  <a:pt x="227196" y="14011"/>
                </a:lnTo>
                <a:close/>
                <a:moveTo>
                  <a:pt x="230532" y="20082"/>
                </a:moveTo>
                <a:lnTo>
                  <a:pt x="229431" y="18981"/>
                </a:lnTo>
                <a:lnTo>
                  <a:pt x="229264" y="18981"/>
                </a:lnTo>
                <a:lnTo>
                  <a:pt x="227897" y="18981"/>
                </a:lnTo>
                <a:lnTo>
                  <a:pt x="230532" y="16346"/>
                </a:lnTo>
                <a:close/>
                <a:moveTo>
                  <a:pt x="231332" y="16346"/>
                </a:moveTo>
                <a:lnTo>
                  <a:pt x="233968" y="18981"/>
                </a:lnTo>
                <a:lnTo>
                  <a:pt x="232567" y="18981"/>
                </a:lnTo>
                <a:lnTo>
                  <a:pt x="232300" y="19115"/>
                </a:lnTo>
                <a:lnTo>
                  <a:pt x="231332" y="20082"/>
                </a:lnTo>
                <a:lnTo>
                  <a:pt x="231332" y="16346"/>
                </a:lnTo>
                <a:close/>
                <a:moveTo>
                  <a:pt x="227897" y="11776"/>
                </a:moveTo>
                <a:lnTo>
                  <a:pt x="229431" y="11776"/>
                </a:lnTo>
                <a:lnTo>
                  <a:pt x="230532" y="10709"/>
                </a:lnTo>
                <a:lnTo>
                  <a:pt x="230532" y="14445"/>
                </a:lnTo>
                <a:close/>
                <a:moveTo>
                  <a:pt x="229965" y="15779"/>
                </a:moveTo>
                <a:lnTo>
                  <a:pt x="227330" y="18414"/>
                </a:lnTo>
                <a:lnTo>
                  <a:pt x="227330" y="16880"/>
                </a:lnTo>
                <a:lnTo>
                  <a:pt x="226229" y="15779"/>
                </a:lnTo>
                <a:close/>
                <a:moveTo>
                  <a:pt x="227096" y="19782"/>
                </a:moveTo>
                <a:lnTo>
                  <a:pt x="229097" y="19782"/>
                </a:lnTo>
                <a:lnTo>
                  <a:pt x="230532" y="21216"/>
                </a:lnTo>
                <a:lnTo>
                  <a:pt x="230532" y="23051"/>
                </a:lnTo>
                <a:lnTo>
                  <a:pt x="228564" y="21083"/>
                </a:lnTo>
                <a:lnTo>
                  <a:pt x="228397" y="21083"/>
                </a:lnTo>
                <a:lnTo>
                  <a:pt x="225795" y="21083"/>
                </a:lnTo>
                <a:close/>
                <a:moveTo>
                  <a:pt x="231332" y="21216"/>
                </a:moveTo>
                <a:lnTo>
                  <a:pt x="232733" y="19782"/>
                </a:lnTo>
                <a:lnTo>
                  <a:pt x="234768" y="19782"/>
                </a:lnTo>
                <a:lnTo>
                  <a:pt x="236069" y="21083"/>
                </a:lnTo>
                <a:lnTo>
                  <a:pt x="233300" y="21083"/>
                </a:lnTo>
                <a:lnTo>
                  <a:pt x="231332" y="23051"/>
                </a:lnTo>
                <a:lnTo>
                  <a:pt x="231332" y="21216"/>
                </a:lnTo>
                <a:close/>
                <a:moveTo>
                  <a:pt x="234535" y="18447"/>
                </a:moveTo>
                <a:lnTo>
                  <a:pt x="231899" y="15779"/>
                </a:lnTo>
                <a:lnTo>
                  <a:pt x="235635" y="15779"/>
                </a:lnTo>
                <a:lnTo>
                  <a:pt x="234535" y="16880"/>
                </a:lnTo>
                <a:close/>
                <a:moveTo>
                  <a:pt x="231332" y="14445"/>
                </a:moveTo>
                <a:lnTo>
                  <a:pt x="231332" y="10709"/>
                </a:lnTo>
                <a:lnTo>
                  <a:pt x="232300" y="11676"/>
                </a:lnTo>
                <a:lnTo>
                  <a:pt x="232567" y="11809"/>
                </a:lnTo>
                <a:lnTo>
                  <a:pt x="233968" y="11809"/>
                </a:lnTo>
                <a:close/>
                <a:moveTo>
                  <a:pt x="230532" y="9574"/>
                </a:moveTo>
                <a:lnTo>
                  <a:pt x="229097" y="11009"/>
                </a:lnTo>
                <a:lnTo>
                  <a:pt x="227096" y="11009"/>
                </a:lnTo>
                <a:lnTo>
                  <a:pt x="225762" y="9675"/>
                </a:lnTo>
                <a:lnTo>
                  <a:pt x="228564" y="9675"/>
                </a:lnTo>
                <a:lnTo>
                  <a:pt x="230532" y="7706"/>
                </a:lnTo>
                <a:close/>
                <a:moveTo>
                  <a:pt x="225128" y="15779"/>
                </a:moveTo>
                <a:lnTo>
                  <a:pt x="226529" y="17213"/>
                </a:lnTo>
                <a:lnTo>
                  <a:pt x="226529" y="19215"/>
                </a:lnTo>
                <a:lnTo>
                  <a:pt x="225228" y="20549"/>
                </a:lnTo>
                <a:lnTo>
                  <a:pt x="225228" y="17747"/>
                </a:lnTo>
                <a:lnTo>
                  <a:pt x="223260" y="15779"/>
                </a:lnTo>
                <a:close/>
                <a:moveTo>
                  <a:pt x="205848" y="17747"/>
                </a:moveTo>
                <a:lnTo>
                  <a:pt x="205848" y="20516"/>
                </a:lnTo>
                <a:lnTo>
                  <a:pt x="204513" y="19215"/>
                </a:lnTo>
                <a:lnTo>
                  <a:pt x="204513" y="17213"/>
                </a:lnTo>
                <a:lnTo>
                  <a:pt x="205948" y="15779"/>
                </a:lnTo>
                <a:lnTo>
                  <a:pt x="207816" y="15779"/>
                </a:lnTo>
                <a:close/>
                <a:moveTo>
                  <a:pt x="205948" y="15012"/>
                </a:moveTo>
                <a:lnTo>
                  <a:pt x="204513" y="13577"/>
                </a:lnTo>
                <a:lnTo>
                  <a:pt x="204513" y="11576"/>
                </a:lnTo>
                <a:lnTo>
                  <a:pt x="205848" y="10242"/>
                </a:lnTo>
                <a:lnTo>
                  <a:pt x="205848" y="13010"/>
                </a:lnTo>
                <a:lnTo>
                  <a:pt x="207816" y="14978"/>
                </a:lnTo>
                <a:lnTo>
                  <a:pt x="205948" y="14978"/>
                </a:lnTo>
                <a:close/>
                <a:moveTo>
                  <a:pt x="203979" y="11009"/>
                </a:moveTo>
                <a:lnTo>
                  <a:pt x="201945" y="11009"/>
                </a:lnTo>
                <a:lnTo>
                  <a:pt x="200544" y="9574"/>
                </a:lnTo>
                <a:lnTo>
                  <a:pt x="200544" y="7706"/>
                </a:lnTo>
                <a:lnTo>
                  <a:pt x="202512" y="9675"/>
                </a:lnTo>
                <a:lnTo>
                  <a:pt x="205280" y="9675"/>
                </a:lnTo>
                <a:close/>
                <a:moveTo>
                  <a:pt x="199743" y="9574"/>
                </a:moveTo>
                <a:lnTo>
                  <a:pt x="198309" y="11009"/>
                </a:lnTo>
                <a:lnTo>
                  <a:pt x="196307" y="11009"/>
                </a:lnTo>
                <a:lnTo>
                  <a:pt x="194973" y="9675"/>
                </a:lnTo>
                <a:lnTo>
                  <a:pt x="197775" y="9675"/>
                </a:lnTo>
                <a:lnTo>
                  <a:pt x="199743" y="7706"/>
                </a:lnTo>
                <a:lnTo>
                  <a:pt x="199743" y="9574"/>
                </a:lnTo>
                <a:close/>
                <a:moveTo>
                  <a:pt x="194339" y="15779"/>
                </a:moveTo>
                <a:lnTo>
                  <a:pt x="195740" y="17213"/>
                </a:lnTo>
                <a:lnTo>
                  <a:pt x="195740" y="19215"/>
                </a:lnTo>
                <a:lnTo>
                  <a:pt x="194439" y="20549"/>
                </a:lnTo>
                <a:lnTo>
                  <a:pt x="194439" y="17747"/>
                </a:lnTo>
                <a:lnTo>
                  <a:pt x="192471" y="15779"/>
                </a:lnTo>
                <a:close/>
                <a:moveTo>
                  <a:pt x="175059" y="17747"/>
                </a:moveTo>
                <a:lnTo>
                  <a:pt x="175059" y="20549"/>
                </a:lnTo>
                <a:lnTo>
                  <a:pt x="173725" y="19215"/>
                </a:lnTo>
                <a:lnTo>
                  <a:pt x="173725" y="17213"/>
                </a:lnTo>
                <a:lnTo>
                  <a:pt x="175159" y="15779"/>
                </a:lnTo>
                <a:lnTo>
                  <a:pt x="177027" y="15779"/>
                </a:lnTo>
                <a:close/>
                <a:moveTo>
                  <a:pt x="175159" y="15012"/>
                </a:moveTo>
                <a:lnTo>
                  <a:pt x="173725" y="13577"/>
                </a:lnTo>
                <a:lnTo>
                  <a:pt x="173725" y="11576"/>
                </a:lnTo>
                <a:lnTo>
                  <a:pt x="175059" y="10242"/>
                </a:lnTo>
                <a:lnTo>
                  <a:pt x="175059" y="13010"/>
                </a:lnTo>
                <a:lnTo>
                  <a:pt x="177027" y="14978"/>
                </a:lnTo>
                <a:lnTo>
                  <a:pt x="175159" y="14978"/>
                </a:lnTo>
                <a:close/>
                <a:moveTo>
                  <a:pt x="173191" y="11009"/>
                </a:moveTo>
                <a:lnTo>
                  <a:pt x="171156" y="11009"/>
                </a:lnTo>
                <a:lnTo>
                  <a:pt x="169755" y="9574"/>
                </a:lnTo>
                <a:lnTo>
                  <a:pt x="169755" y="7706"/>
                </a:lnTo>
                <a:lnTo>
                  <a:pt x="171723" y="9675"/>
                </a:lnTo>
                <a:lnTo>
                  <a:pt x="174492" y="9675"/>
                </a:lnTo>
                <a:close/>
                <a:moveTo>
                  <a:pt x="168954" y="9574"/>
                </a:moveTo>
                <a:lnTo>
                  <a:pt x="167520" y="11009"/>
                </a:lnTo>
                <a:lnTo>
                  <a:pt x="165519" y="11009"/>
                </a:lnTo>
                <a:lnTo>
                  <a:pt x="164184" y="9675"/>
                </a:lnTo>
                <a:lnTo>
                  <a:pt x="166986" y="9675"/>
                </a:lnTo>
                <a:lnTo>
                  <a:pt x="168954" y="7706"/>
                </a:lnTo>
                <a:close/>
                <a:moveTo>
                  <a:pt x="163517" y="15779"/>
                </a:moveTo>
                <a:lnTo>
                  <a:pt x="164952" y="17213"/>
                </a:lnTo>
                <a:lnTo>
                  <a:pt x="164952" y="19215"/>
                </a:lnTo>
                <a:lnTo>
                  <a:pt x="163651" y="20549"/>
                </a:lnTo>
                <a:lnTo>
                  <a:pt x="163651" y="17747"/>
                </a:lnTo>
                <a:lnTo>
                  <a:pt x="161649" y="15779"/>
                </a:lnTo>
                <a:close/>
                <a:moveTo>
                  <a:pt x="144270" y="17747"/>
                </a:moveTo>
                <a:lnTo>
                  <a:pt x="144270" y="20549"/>
                </a:lnTo>
                <a:lnTo>
                  <a:pt x="142936" y="19215"/>
                </a:lnTo>
                <a:lnTo>
                  <a:pt x="142936" y="17213"/>
                </a:lnTo>
                <a:lnTo>
                  <a:pt x="144370" y="15779"/>
                </a:lnTo>
                <a:lnTo>
                  <a:pt x="146238" y="15779"/>
                </a:lnTo>
                <a:close/>
                <a:moveTo>
                  <a:pt x="144370" y="15012"/>
                </a:moveTo>
                <a:lnTo>
                  <a:pt x="142936" y="13577"/>
                </a:lnTo>
                <a:lnTo>
                  <a:pt x="142936" y="11576"/>
                </a:lnTo>
                <a:lnTo>
                  <a:pt x="144270" y="10242"/>
                </a:lnTo>
                <a:lnTo>
                  <a:pt x="144270" y="13010"/>
                </a:lnTo>
                <a:lnTo>
                  <a:pt x="146238" y="14978"/>
                </a:lnTo>
                <a:lnTo>
                  <a:pt x="144370" y="14978"/>
                </a:lnTo>
                <a:close/>
                <a:moveTo>
                  <a:pt x="142369" y="11009"/>
                </a:moveTo>
                <a:lnTo>
                  <a:pt x="140367" y="11009"/>
                </a:lnTo>
                <a:lnTo>
                  <a:pt x="138933" y="9574"/>
                </a:lnTo>
                <a:lnTo>
                  <a:pt x="138933" y="7706"/>
                </a:lnTo>
                <a:lnTo>
                  <a:pt x="140901" y="9675"/>
                </a:lnTo>
                <a:lnTo>
                  <a:pt x="143703" y="9675"/>
                </a:lnTo>
                <a:close/>
                <a:moveTo>
                  <a:pt x="138166" y="9574"/>
                </a:moveTo>
                <a:lnTo>
                  <a:pt x="136731" y="11009"/>
                </a:lnTo>
                <a:lnTo>
                  <a:pt x="134730" y="11009"/>
                </a:lnTo>
                <a:lnTo>
                  <a:pt x="133396" y="9675"/>
                </a:lnTo>
                <a:lnTo>
                  <a:pt x="136198" y="9675"/>
                </a:lnTo>
                <a:lnTo>
                  <a:pt x="138166" y="7706"/>
                </a:lnTo>
                <a:close/>
                <a:moveTo>
                  <a:pt x="132729" y="15779"/>
                </a:moveTo>
                <a:lnTo>
                  <a:pt x="134163" y="17213"/>
                </a:lnTo>
                <a:lnTo>
                  <a:pt x="134163" y="19215"/>
                </a:lnTo>
                <a:lnTo>
                  <a:pt x="132862" y="20549"/>
                </a:lnTo>
                <a:lnTo>
                  <a:pt x="132862" y="17747"/>
                </a:lnTo>
                <a:lnTo>
                  <a:pt x="130894" y="15779"/>
                </a:lnTo>
                <a:close/>
                <a:moveTo>
                  <a:pt x="113482" y="17747"/>
                </a:moveTo>
                <a:lnTo>
                  <a:pt x="113482" y="20549"/>
                </a:lnTo>
                <a:lnTo>
                  <a:pt x="112147" y="19215"/>
                </a:lnTo>
                <a:lnTo>
                  <a:pt x="112147" y="17213"/>
                </a:lnTo>
                <a:lnTo>
                  <a:pt x="113582" y="15779"/>
                </a:lnTo>
                <a:lnTo>
                  <a:pt x="115450" y="15779"/>
                </a:lnTo>
                <a:close/>
                <a:moveTo>
                  <a:pt x="113582" y="15012"/>
                </a:moveTo>
                <a:lnTo>
                  <a:pt x="112147" y="13577"/>
                </a:lnTo>
                <a:lnTo>
                  <a:pt x="112147" y="11576"/>
                </a:lnTo>
                <a:lnTo>
                  <a:pt x="113482" y="10242"/>
                </a:lnTo>
                <a:lnTo>
                  <a:pt x="113482" y="13010"/>
                </a:lnTo>
                <a:lnTo>
                  <a:pt x="115450" y="14978"/>
                </a:lnTo>
                <a:lnTo>
                  <a:pt x="113582" y="14978"/>
                </a:lnTo>
                <a:close/>
                <a:moveTo>
                  <a:pt x="111580" y="11009"/>
                </a:moveTo>
                <a:lnTo>
                  <a:pt x="109579" y="11009"/>
                </a:lnTo>
                <a:lnTo>
                  <a:pt x="108144" y="9574"/>
                </a:lnTo>
                <a:lnTo>
                  <a:pt x="108144" y="7706"/>
                </a:lnTo>
                <a:lnTo>
                  <a:pt x="110112" y="9675"/>
                </a:lnTo>
                <a:lnTo>
                  <a:pt x="112914" y="9675"/>
                </a:lnTo>
                <a:close/>
                <a:moveTo>
                  <a:pt x="107377" y="9574"/>
                </a:moveTo>
                <a:lnTo>
                  <a:pt x="105943" y="11009"/>
                </a:lnTo>
                <a:lnTo>
                  <a:pt x="103941" y="11009"/>
                </a:lnTo>
                <a:lnTo>
                  <a:pt x="102607" y="9675"/>
                </a:lnTo>
                <a:lnTo>
                  <a:pt x="105409" y="9675"/>
                </a:lnTo>
                <a:lnTo>
                  <a:pt x="107377" y="7706"/>
                </a:lnTo>
                <a:close/>
                <a:moveTo>
                  <a:pt x="101940" y="15779"/>
                </a:moveTo>
                <a:lnTo>
                  <a:pt x="103374" y="17213"/>
                </a:lnTo>
                <a:lnTo>
                  <a:pt x="103374" y="19215"/>
                </a:lnTo>
                <a:lnTo>
                  <a:pt x="102040" y="20549"/>
                </a:lnTo>
                <a:lnTo>
                  <a:pt x="102040" y="17747"/>
                </a:lnTo>
                <a:lnTo>
                  <a:pt x="100072" y="15779"/>
                </a:lnTo>
                <a:lnTo>
                  <a:pt x="101940" y="15779"/>
                </a:lnTo>
                <a:close/>
                <a:moveTo>
                  <a:pt x="82660" y="17747"/>
                </a:moveTo>
                <a:lnTo>
                  <a:pt x="82660" y="20549"/>
                </a:lnTo>
                <a:lnTo>
                  <a:pt x="81359" y="19215"/>
                </a:lnTo>
                <a:lnTo>
                  <a:pt x="81359" y="17213"/>
                </a:lnTo>
                <a:lnTo>
                  <a:pt x="82793" y="15779"/>
                </a:lnTo>
                <a:lnTo>
                  <a:pt x="84628" y="15779"/>
                </a:lnTo>
                <a:close/>
                <a:moveTo>
                  <a:pt x="82793" y="15012"/>
                </a:moveTo>
                <a:lnTo>
                  <a:pt x="81359" y="13577"/>
                </a:lnTo>
                <a:lnTo>
                  <a:pt x="81359" y="11576"/>
                </a:lnTo>
                <a:lnTo>
                  <a:pt x="82660" y="10242"/>
                </a:lnTo>
                <a:lnTo>
                  <a:pt x="82660" y="13010"/>
                </a:lnTo>
                <a:lnTo>
                  <a:pt x="84628" y="14978"/>
                </a:lnTo>
                <a:lnTo>
                  <a:pt x="82793" y="14978"/>
                </a:lnTo>
                <a:close/>
                <a:moveTo>
                  <a:pt x="80792" y="11009"/>
                </a:moveTo>
                <a:lnTo>
                  <a:pt x="78790" y="11009"/>
                </a:lnTo>
                <a:lnTo>
                  <a:pt x="77356" y="9574"/>
                </a:lnTo>
                <a:lnTo>
                  <a:pt x="77356" y="7706"/>
                </a:lnTo>
                <a:lnTo>
                  <a:pt x="79324" y="9675"/>
                </a:lnTo>
                <a:lnTo>
                  <a:pt x="82126" y="9675"/>
                </a:lnTo>
                <a:close/>
                <a:moveTo>
                  <a:pt x="76589" y="9574"/>
                </a:moveTo>
                <a:lnTo>
                  <a:pt x="75154" y="11009"/>
                </a:lnTo>
                <a:lnTo>
                  <a:pt x="73153" y="11009"/>
                </a:lnTo>
                <a:lnTo>
                  <a:pt x="71818" y="9675"/>
                </a:lnTo>
                <a:lnTo>
                  <a:pt x="74620" y="9675"/>
                </a:lnTo>
                <a:lnTo>
                  <a:pt x="76589" y="7706"/>
                </a:lnTo>
                <a:close/>
                <a:moveTo>
                  <a:pt x="71151" y="15779"/>
                </a:moveTo>
                <a:lnTo>
                  <a:pt x="72586" y="17213"/>
                </a:lnTo>
                <a:lnTo>
                  <a:pt x="72586" y="19215"/>
                </a:lnTo>
                <a:lnTo>
                  <a:pt x="71251" y="20549"/>
                </a:lnTo>
                <a:lnTo>
                  <a:pt x="71251" y="17747"/>
                </a:lnTo>
                <a:lnTo>
                  <a:pt x="69283" y="15779"/>
                </a:lnTo>
                <a:lnTo>
                  <a:pt x="71151" y="15779"/>
                </a:lnTo>
                <a:close/>
                <a:moveTo>
                  <a:pt x="51871" y="17747"/>
                </a:moveTo>
                <a:lnTo>
                  <a:pt x="51871" y="20549"/>
                </a:lnTo>
                <a:lnTo>
                  <a:pt x="50570" y="19215"/>
                </a:lnTo>
                <a:lnTo>
                  <a:pt x="50570" y="17213"/>
                </a:lnTo>
                <a:lnTo>
                  <a:pt x="51971" y="15779"/>
                </a:lnTo>
                <a:lnTo>
                  <a:pt x="53839" y="15779"/>
                </a:lnTo>
                <a:close/>
                <a:moveTo>
                  <a:pt x="51971" y="15012"/>
                </a:moveTo>
                <a:lnTo>
                  <a:pt x="50570" y="13577"/>
                </a:lnTo>
                <a:lnTo>
                  <a:pt x="50570" y="11576"/>
                </a:lnTo>
                <a:lnTo>
                  <a:pt x="51871" y="10242"/>
                </a:lnTo>
                <a:lnTo>
                  <a:pt x="51871" y="13010"/>
                </a:lnTo>
                <a:lnTo>
                  <a:pt x="53839" y="14978"/>
                </a:lnTo>
                <a:lnTo>
                  <a:pt x="51971" y="14978"/>
                </a:lnTo>
                <a:close/>
                <a:moveTo>
                  <a:pt x="50003" y="11009"/>
                </a:moveTo>
                <a:lnTo>
                  <a:pt x="48001" y="11009"/>
                </a:lnTo>
                <a:lnTo>
                  <a:pt x="46567" y="9574"/>
                </a:lnTo>
                <a:lnTo>
                  <a:pt x="46567" y="7706"/>
                </a:lnTo>
                <a:lnTo>
                  <a:pt x="48535" y="9675"/>
                </a:lnTo>
                <a:lnTo>
                  <a:pt x="51337" y="9675"/>
                </a:lnTo>
                <a:close/>
                <a:moveTo>
                  <a:pt x="45767" y="9574"/>
                </a:moveTo>
                <a:lnTo>
                  <a:pt x="44366" y="11009"/>
                </a:lnTo>
                <a:lnTo>
                  <a:pt x="42364" y="11009"/>
                </a:lnTo>
                <a:lnTo>
                  <a:pt x="41030" y="9675"/>
                </a:lnTo>
                <a:lnTo>
                  <a:pt x="43798" y="9675"/>
                </a:lnTo>
                <a:lnTo>
                  <a:pt x="45767" y="7706"/>
                </a:lnTo>
                <a:close/>
                <a:moveTo>
                  <a:pt x="40363" y="15779"/>
                </a:moveTo>
                <a:lnTo>
                  <a:pt x="41797" y="17213"/>
                </a:lnTo>
                <a:lnTo>
                  <a:pt x="41797" y="19215"/>
                </a:lnTo>
                <a:lnTo>
                  <a:pt x="40463" y="20549"/>
                </a:lnTo>
                <a:lnTo>
                  <a:pt x="40463" y="17747"/>
                </a:lnTo>
                <a:lnTo>
                  <a:pt x="38495" y="15779"/>
                </a:lnTo>
                <a:lnTo>
                  <a:pt x="40363" y="15779"/>
                </a:lnTo>
                <a:close/>
                <a:moveTo>
                  <a:pt x="21082" y="17747"/>
                </a:moveTo>
                <a:lnTo>
                  <a:pt x="21082" y="20549"/>
                </a:lnTo>
                <a:lnTo>
                  <a:pt x="19781" y="19215"/>
                </a:lnTo>
                <a:lnTo>
                  <a:pt x="19781" y="17213"/>
                </a:lnTo>
                <a:lnTo>
                  <a:pt x="21182" y="15779"/>
                </a:lnTo>
                <a:lnTo>
                  <a:pt x="23050" y="15779"/>
                </a:lnTo>
                <a:close/>
                <a:moveTo>
                  <a:pt x="21182" y="15012"/>
                </a:moveTo>
                <a:lnTo>
                  <a:pt x="19781" y="13577"/>
                </a:lnTo>
                <a:lnTo>
                  <a:pt x="19781" y="11576"/>
                </a:lnTo>
                <a:lnTo>
                  <a:pt x="21082" y="10242"/>
                </a:lnTo>
                <a:lnTo>
                  <a:pt x="21082" y="13010"/>
                </a:lnTo>
                <a:lnTo>
                  <a:pt x="23050" y="14978"/>
                </a:lnTo>
                <a:lnTo>
                  <a:pt x="21182" y="14978"/>
                </a:lnTo>
                <a:close/>
                <a:moveTo>
                  <a:pt x="19214" y="11009"/>
                </a:moveTo>
                <a:lnTo>
                  <a:pt x="17213" y="11009"/>
                </a:lnTo>
                <a:lnTo>
                  <a:pt x="15778" y="9574"/>
                </a:lnTo>
                <a:lnTo>
                  <a:pt x="15778" y="7706"/>
                </a:lnTo>
                <a:lnTo>
                  <a:pt x="17747" y="9675"/>
                </a:lnTo>
                <a:lnTo>
                  <a:pt x="20515" y="9675"/>
                </a:lnTo>
                <a:close/>
                <a:moveTo>
                  <a:pt x="14978" y="9574"/>
                </a:moveTo>
                <a:lnTo>
                  <a:pt x="13577" y="11009"/>
                </a:lnTo>
                <a:lnTo>
                  <a:pt x="11542" y="11009"/>
                </a:lnTo>
                <a:lnTo>
                  <a:pt x="10241" y="9675"/>
                </a:lnTo>
                <a:lnTo>
                  <a:pt x="13010" y="9675"/>
                </a:lnTo>
                <a:lnTo>
                  <a:pt x="14978" y="7706"/>
                </a:lnTo>
                <a:lnTo>
                  <a:pt x="14978" y="9574"/>
                </a:lnTo>
                <a:close/>
                <a:moveTo>
                  <a:pt x="9574" y="15779"/>
                </a:moveTo>
                <a:lnTo>
                  <a:pt x="11008" y="17213"/>
                </a:lnTo>
                <a:lnTo>
                  <a:pt x="11008" y="19215"/>
                </a:lnTo>
                <a:lnTo>
                  <a:pt x="9674" y="20549"/>
                </a:lnTo>
                <a:lnTo>
                  <a:pt x="9674" y="17747"/>
                </a:lnTo>
                <a:lnTo>
                  <a:pt x="7706" y="15779"/>
                </a:lnTo>
                <a:lnTo>
                  <a:pt x="9574" y="15779"/>
                </a:lnTo>
                <a:close/>
                <a:moveTo>
                  <a:pt x="11542" y="19782"/>
                </a:moveTo>
                <a:lnTo>
                  <a:pt x="13577" y="19782"/>
                </a:lnTo>
                <a:lnTo>
                  <a:pt x="14978" y="21216"/>
                </a:lnTo>
                <a:lnTo>
                  <a:pt x="14978" y="23051"/>
                </a:lnTo>
                <a:lnTo>
                  <a:pt x="13010" y="21083"/>
                </a:lnTo>
                <a:lnTo>
                  <a:pt x="10241" y="21083"/>
                </a:lnTo>
                <a:close/>
                <a:moveTo>
                  <a:pt x="14978" y="37394"/>
                </a:moveTo>
                <a:lnTo>
                  <a:pt x="12710" y="39696"/>
                </a:lnTo>
                <a:lnTo>
                  <a:pt x="9441" y="39696"/>
                </a:lnTo>
                <a:lnTo>
                  <a:pt x="7773" y="37995"/>
                </a:lnTo>
                <a:lnTo>
                  <a:pt x="12009" y="37995"/>
                </a:lnTo>
                <a:lnTo>
                  <a:pt x="14978" y="35026"/>
                </a:lnTo>
                <a:lnTo>
                  <a:pt x="14978" y="37394"/>
                </a:lnTo>
                <a:close/>
                <a:moveTo>
                  <a:pt x="9674" y="41030"/>
                </a:moveTo>
                <a:lnTo>
                  <a:pt x="11008" y="42365"/>
                </a:lnTo>
                <a:lnTo>
                  <a:pt x="11008" y="44366"/>
                </a:lnTo>
                <a:lnTo>
                  <a:pt x="9574" y="45800"/>
                </a:lnTo>
                <a:lnTo>
                  <a:pt x="7706" y="45800"/>
                </a:lnTo>
                <a:lnTo>
                  <a:pt x="9674" y="43832"/>
                </a:lnTo>
                <a:close/>
                <a:moveTo>
                  <a:pt x="9574" y="46568"/>
                </a:moveTo>
                <a:lnTo>
                  <a:pt x="11008" y="48002"/>
                </a:lnTo>
                <a:lnTo>
                  <a:pt x="11008" y="50003"/>
                </a:lnTo>
                <a:lnTo>
                  <a:pt x="9674" y="51338"/>
                </a:lnTo>
                <a:lnTo>
                  <a:pt x="9674" y="48536"/>
                </a:lnTo>
                <a:lnTo>
                  <a:pt x="7706" y="46568"/>
                </a:lnTo>
                <a:lnTo>
                  <a:pt x="9574" y="46568"/>
                </a:lnTo>
                <a:close/>
                <a:moveTo>
                  <a:pt x="11542" y="50570"/>
                </a:moveTo>
                <a:lnTo>
                  <a:pt x="13577" y="50570"/>
                </a:lnTo>
                <a:lnTo>
                  <a:pt x="14978" y="52005"/>
                </a:lnTo>
                <a:lnTo>
                  <a:pt x="14978" y="53873"/>
                </a:lnTo>
                <a:lnTo>
                  <a:pt x="13010" y="51905"/>
                </a:lnTo>
                <a:lnTo>
                  <a:pt x="10241" y="51905"/>
                </a:lnTo>
                <a:close/>
                <a:moveTo>
                  <a:pt x="14978" y="68183"/>
                </a:moveTo>
                <a:lnTo>
                  <a:pt x="12710" y="70485"/>
                </a:lnTo>
                <a:lnTo>
                  <a:pt x="9441" y="70485"/>
                </a:lnTo>
                <a:lnTo>
                  <a:pt x="7773" y="68783"/>
                </a:lnTo>
                <a:lnTo>
                  <a:pt x="12009" y="68783"/>
                </a:lnTo>
                <a:lnTo>
                  <a:pt x="14978" y="65815"/>
                </a:lnTo>
                <a:lnTo>
                  <a:pt x="14978" y="68183"/>
                </a:lnTo>
                <a:close/>
                <a:moveTo>
                  <a:pt x="9674" y="71819"/>
                </a:moveTo>
                <a:lnTo>
                  <a:pt x="11008" y="73153"/>
                </a:lnTo>
                <a:lnTo>
                  <a:pt x="11008" y="75155"/>
                </a:lnTo>
                <a:lnTo>
                  <a:pt x="9574" y="76589"/>
                </a:lnTo>
                <a:lnTo>
                  <a:pt x="7706" y="76589"/>
                </a:lnTo>
                <a:lnTo>
                  <a:pt x="9674" y="74621"/>
                </a:lnTo>
                <a:close/>
                <a:moveTo>
                  <a:pt x="9574" y="77356"/>
                </a:moveTo>
                <a:lnTo>
                  <a:pt x="11008" y="78791"/>
                </a:lnTo>
                <a:lnTo>
                  <a:pt x="11008" y="80792"/>
                </a:lnTo>
                <a:lnTo>
                  <a:pt x="9674" y="82126"/>
                </a:lnTo>
                <a:lnTo>
                  <a:pt x="9674" y="79324"/>
                </a:lnTo>
                <a:lnTo>
                  <a:pt x="7706" y="77356"/>
                </a:lnTo>
                <a:close/>
                <a:moveTo>
                  <a:pt x="11542" y="81359"/>
                </a:moveTo>
                <a:lnTo>
                  <a:pt x="13577" y="81359"/>
                </a:lnTo>
                <a:lnTo>
                  <a:pt x="14978" y="82794"/>
                </a:lnTo>
                <a:lnTo>
                  <a:pt x="14978" y="84662"/>
                </a:lnTo>
                <a:lnTo>
                  <a:pt x="13010" y="82693"/>
                </a:lnTo>
                <a:lnTo>
                  <a:pt x="10241" y="82693"/>
                </a:lnTo>
                <a:close/>
                <a:moveTo>
                  <a:pt x="14978" y="98972"/>
                </a:moveTo>
                <a:lnTo>
                  <a:pt x="12710" y="101273"/>
                </a:lnTo>
                <a:lnTo>
                  <a:pt x="9441" y="101273"/>
                </a:lnTo>
                <a:lnTo>
                  <a:pt x="7773" y="99606"/>
                </a:lnTo>
                <a:lnTo>
                  <a:pt x="12009" y="99606"/>
                </a:lnTo>
                <a:lnTo>
                  <a:pt x="14978" y="96603"/>
                </a:lnTo>
                <a:lnTo>
                  <a:pt x="14978" y="98972"/>
                </a:lnTo>
                <a:close/>
                <a:moveTo>
                  <a:pt x="9674" y="102608"/>
                </a:moveTo>
                <a:lnTo>
                  <a:pt x="11008" y="103942"/>
                </a:lnTo>
                <a:lnTo>
                  <a:pt x="11008" y="105943"/>
                </a:lnTo>
                <a:lnTo>
                  <a:pt x="9574" y="107378"/>
                </a:lnTo>
                <a:lnTo>
                  <a:pt x="7706" y="107378"/>
                </a:lnTo>
                <a:lnTo>
                  <a:pt x="9674" y="105410"/>
                </a:lnTo>
                <a:close/>
                <a:moveTo>
                  <a:pt x="9574" y="108178"/>
                </a:moveTo>
                <a:lnTo>
                  <a:pt x="11008" y="109579"/>
                </a:lnTo>
                <a:lnTo>
                  <a:pt x="11008" y="111614"/>
                </a:lnTo>
                <a:lnTo>
                  <a:pt x="9674" y="112915"/>
                </a:lnTo>
                <a:lnTo>
                  <a:pt x="9674" y="110146"/>
                </a:lnTo>
                <a:lnTo>
                  <a:pt x="7706" y="108178"/>
                </a:lnTo>
                <a:close/>
                <a:moveTo>
                  <a:pt x="11542" y="112148"/>
                </a:moveTo>
                <a:lnTo>
                  <a:pt x="13577" y="112148"/>
                </a:lnTo>
                <a:lnTo>
                  <a:pt x="14978" y="113582"/>
                </a:lnTo>
                <a:lnTo>
                  <a:pt x="14978" y="115450"/>
                </a:lnTo>
                <a:lnTo>
                  <a:pt x="13010" y="113482"/>
                </a:lnTo>
                <a:lnTo>
                  <a:pt x="10241" y="113482"/>
                </a:lnTo>
                <a:close/>
                <a:moveTo>
                  <a:pt x="15778" y="113582"/>
                </a:moveTo>
                <a:lnTo>
                  <a:pt x="17213" y="112148"/>
                </a:lnTo>
                <a:lnTo>
                  <a:pt x="19214" y="112148"/>
                </a:lnTo>
                <a:lnTo>
                  <a:pt x="20515" y="113482"/>
                </a:lnTo>
                <a:lnTo>
                  <a:pt x="17747" y="113482"/>
                </a:lnTo>
                <a:lnTo>
                  <a:pt x="15778" y="115450"/>
                </a:lnTo>
                <a:close/>
                <a:moveTo>
                  <a:pt x="21182" y="107378"/>
                </a:moveTo>
                <a:lnTo>
                  <a:pt x="19781" y="105943"/>
                </a:lnTo>
                <a:lnTo>
                  <a:pt x="19781" y="103942"/>
                </a:lnTo>
                <a:lnTo>
                  <a:pt x="21082" y="102608"/>
                </a:lnTo>
                <a:lnTo>
                  <a:pt x="21082" y="105410"/>
                </a:lnTo>
                <a:lnTo>
                  <a:pt x="23050" y="107378"/>
                </a:lnTo>
                <a:close/>
                <a:moveTo>
                  <a:pt x="40463" y="105410"/>
                </a:moveTo>
                <a:lnTo>
                  <a:pt x="40463" y="102608"/>
                </a:lnTo>
                <a:lnTo>
                  <a:pt x="41797" y="103942"/>
                </a:lnTo>
                <a:lnTo>
                  <a:pt x="41797" y="105943"/>
                </a:lnTo>
                <a:lnTo>
                  <a:pt x="40363" y="107378"/>
                </a:lnTo>
                <a:lnTo>
                  <a:pt x="38495" y="107378"/>
                </a:lnTo>
                <a:close/>
                <a:moveTo>
                  <a:pt x="40363" y="108178"/>
                </a:moveTo>
                <a:lnTo>
                  <a:pt x="41797" y="109579"/>
                </a:lnTo>
                <a:lnTo>
                  <a:pt x="41797" y="111614"/>
                </a:lnTo>
                <a:lnTo>
                  <a:pt x="40463" y="112915"/>
                </a:lnTo>
                <a:lnTo>
                  <a:pt x="40463" y="110146"/>
                </a:lnTo>
                <a:lnTo>
                  <a:pt x="38495" y="108178"/>
                </a:lnTo>
                <a:close/>
                <a:moveTo>
                  <a:pt x="42364" y="112148"/>
                </a:moveTo>
                <a:lnTo>
                  <a:pt x="44366" y="112148"/>
                </a:lnTo>
                <a:lnTo>
                  <a:pt x="45767" y="113582"/>
                </a:lnTo>
                <a:lnTo>
                  <a:pt x="45767" y="115450"/>
                </a:lnTo>
                <a:lnTo>
                  <a:pt x="43798" y="113482"/>
                </a:lnTo>
                <a:lnTo>
                  <a:pt x="41030" y="113482"/>
                </a:lnTo>
                <a:close/>
                <a:moveTo>
                  <a:pt x="46567" y="113582"/>
                </a:moveTo>
                <a:lnTo>
                  <a:pt x="48001" y="112148"/>
                </a:lnTo>
                <a:lnTo>
                  <a:pt x="50003" y="112148"/>
                </a:lnTo>
                <a:lnTo>
                  <a:pt x="51337" y="113482"/>
                </a:lnTo>
                <a:lnTo>
                  <a:pt x="48535" y="113482"/>
                </a:lnTo>
                <a:lnTo>
                  <a:pt x="46567" y="115450"/>
                </a:lnTo>
                <a:close/>
                <a:moveTo>
                  <a:pt x="51971" y="107378"/>
                </a:moveTo>
                <a:lnTo>
                  <a:pt x="50570" y="105943"/>
                </a:lnTo>
                <a:lnTo>
                  <a:pt x="50570" y="103942"/>
                </a:lnTo>
                <a:lnTo>
                  <a:pt x="51871" y="102608"/>
                </a:lnTo>
                <a:lnTo>
                  <a:pt x="51871" y="105410"/>
                </a:lnTo>
                <a:lnTo>
                  <a:pt x="53839" y="107378"/>
                </a:lnTo>
                <a:lnTo>
                  <a:pt x="51971" y="107378"/>
                </a:lnTo>
                <a:close/>
                <a:moveTo>
                  <a:pt x="71251" y="105410"/>
                </a:moveTo>
                <a:lnTo>
                  <a:pt x="71251" y="102608"/>
                </a:lnTo>
                <a:lnTo>
                  <a:pt x="72586" y="103942"/>
                </a:lnTo>
                <a:lnTo>
                  <a:pt x="72586" y="105943"/>
                </a:lnTo>
                <a:lnTo>
                  <a:pt x="71151" y="107378"/>
                </a:lnTo>
                <a:lnTo>
                  <a:pt x="69283" y="107378"/>
                </a:lnTo>
                <a:close/>
                <a:moveTo>
                  <a:pt x="71151" y="108178"/>
                </a:moveTo>
                <a:lnTo>
                  <a:pt x="72586" y="109579"/>
                </a:lnTo>
                <a:lnTo>
                  <a:pt x="72586" y="111614"/>
                </a:lnTo>
                <a:lnTo>
                  <a:pt x="71251" y="112915"/>
                </a:lnTo>
                <a:lnTo>
                  <a:pt x="71251" y="110146"/>
                </a:lnTo>
                <a:lnTo>
                  <a:pt x="69283" y="108178"/>
                </a:lnTo>
                <a:close/>
                <a:moveTo>
                  <a:pt x="73153" y="112148"/>
                </a:moveTo>
                <a:lnTo>
                  <a:pt x="75154" y="112148"/>
                </a:lnTo>
                <a:lnTo>
                  <a:pt x="76555" y="113582"/>
                </a:lnTo>
                <a:lnTo>
                  <a:pt x="76555" y="115450"/>
                </a:lnTo>
                <a:lnTo>
                  <a:pt x="74587" y="113482"/>
                </a:lnTo>
                <a:lnTo>
                  <a:pt x="71818" y="113482"/>
                </a:lnTo>
                <a:close/>
                <a:moveTo>
                  <a:pt x="77356" y="113582"/>
                </a:moveTo>
                <a:lnTo>
                  <a:pt x="78790" y="112148"/>
                </a:lnTo>
                <a:lnTo>
                  <a:pt x="80792" y="112148"/>
                </a:lnTo>
                <a:lnTo>
                  <a:pt x="82126" y="113482"/>
                </a:lnTo>
                <a:lnTo>
                  <a:pt x="79324" y="113482"/>
                </a:lnTo>
                <a:lnTo>
                  <a:pt x="77356" y="115450"/>
                </a:lnTo>
                <a:close/>
                <a:moveTo>
                  <a:pt x="82793" y="107378"/>
                </a:moveTo>
                <a:lnTo>
                  <a:pt x="81359" y="105943"/>
                </a:lnTo>
                <a:lnTo>
                  <a:pt x="81359" y="103942"/>
                </a:lnTo>
                <a:lnTo>
                  <a:pt x="82660" y="102608"/>
                </a:lnTo>
                <a:lnTo>
                  <a:pt x="82660" y="105410"/>
                </a:lnTo>
                <a:lnTo>
                  <a:pt x="84628" y="107378"/>
                </a:lnTo>
                <a:close/>
                <a:moveTo>
                  <a:pt x="102040" y="105410"/>
                </a:moveTo>
                <a:lnTo>
                  <a:pt x="102040" y="102608"/>
                </a:lnTo>
                <a:lnTo>
                  <a:pt x="103374" y="103942"/>
                </a:lnTo>
                <a:lnTo>
                  <a:pt x="103374" y="105943"/>
                </a:lnTo>
                <a:lnTo>
                  <a:pt x="101940" y="107378"/>
                </a:lnTo>
                <a:lnTo>
                  <a:pt x="100072" y="107378"/>
                </a:lnTo>
                <a:close/>
                <a:moveTo>
                  <a:pt x="101940" y="108178"/>
                </a:moveTo>
                <a:lnTo>
                  <a:pt x="103374" y="109579"/>
                </a:lnTo>
                <a:lnTo>
                  <a:pt x="103374" y="111614"/>
                </a:lnTo>
                <a:lnTo>
                  <a:pt x="102040" y="112915"/>
                </a:lnTo>
                <a:lnTo>
                  <a:pt x="102040" y="110146"/>
                </a:lnTo>
                <a:lnTo>
                  <a:pt x="100072" y="108178"/>
                </a:lnTo>
                <a:close/>
                <a:moveTo>
                  <a:pt x="103941" y="112148"/>
                </a:moveTo>
                <a:lnTo>
                  <a:pt x="105943" y="112148"/>
                </a:lnTo>
                <a:lnTo>
                  <a:pt x="107344" y="113582"/>
                </a:lnTo>
                <a:lnTo>
                  <a:pt x="107344" y="115450"/>
                </a:lnTo>
                <a:lnTo>
                  <a:pt x="105376" y="113482"/>
                </a:lnTo>
                <a:lnTo>
                  <a:pt x="102607" y="113482"/>
                </a:lnTo>
                <a:close/>
                <a:moveTo>
                  <a:pt x="108144" y="113582"/>
                </a:moveTo>
                <a:lnTo>
                  <a:pt x="109579" y="112148"/>
                </a:lnTo>
                <a:lnTo>
                  <a:pt x="111580" y="112148"/>
                </a:lnTo>
                <a:lnTo>
                  <a:pt x="112914" y="113482"/>
                </a:lnTo>
                <a:lnTo>
                  <a:pt x="110112" y="113482"/>
                </a:lnTo>
                <a:lnTo>
                  <a:pt x="108144" y="115450"/>
                </a:lnTo>
                <a:close/>
                <a:moveTo>
                  <a:pt x="113582" y="107378"/>
                </a:moveTo>
                <a:lnTo>
                  <a:pt x="112147" y="105943"/>
                </a:lnTo>
                <a:lnTo>
                  <a:pt x="112147" y="103942"/>
                </a:lnTo>
                <a:lnTo>
                  <a:pt x="113482" y="102608"/>
                </a:lnTo>
                <a:lnTo>
                  <a:pt x="113482" y="105410"/>
                </a:lnTo>
                <a:lnTo>
                  <a:pt x="115450" y="107378"/>
                </a:lnTo>
                <a:lnTo>
                  <a:pt x="113582" y="107378"/>
                </a:lnTo>
                <a:close/>
                <a:moveTo>
                  <a:pt x="132862" y="105410"/>
                </a:moveTo>
                <a:lnTo>
                  <a:pt x="132862" y="102608"/>
                </a:lnTo>
                <a:lnTo>
                  <a:pt x="134163" y="103942"/>
                </a:lnTo>
                <a:lnTo>
                  <a:pt x="134163" y="105943"/>
                </a:lnTo>
                <a:lnTo>
                  <a:pt x="132729" y="107378"/>
                </a:lnTo>
                <a:lnTo>
                  <a:pt x="130894" y="107378"/>
                </a:lnTo>
                <a:close/>
                <a:moveTo>
                  <a:pt x="132729" y="108178"/>
                </a:moveTo>
                <a:lnTo>
                  <a:pt x="134163" y="109579"/>
                </a:lnTo>
                <a:lnTo>
                  <a:pt x="134163" y="111614"/>
                </a:lnTo>
                <a:lnTo>
                  <a:pt x="132862" y="112915"/>
                </a:lnTo>
                <a:lnTo>
                  <a:pt x="132862" y="110146"/>
                </a:lnTo>
                <a:lnTo>
                  <a:pt x="130894" y="108178"/>
                </a:lnTo>
                <a:close/>
                <a:moveTo>
                  <a:pt x="134730" y="112148"/>
                </a:moveTo>
                <a:lnTo>
                  <a:pt x="136731" y="112148"/>
                </a:lnTo>
                <a:lnTo>
                  <a:pt x="138166" y="113582"/>
                </a:lnTo>
                <a:lnTo>
                  <a:pt x="138166" y="115450"/>
                </a:lnTo>
                <a:lnTo>
                  <a:pt x="136198" y="113482"/>
                </a:lnTo>
                <a:lnTo>
                  <a:pt x="133396" y="113482"/>
                </a:lnTo>
                <a:close/>
                <a:moveTo>
                  <a:pt x="138933" y="113582"/>
                </a:moveTo>
                <a:lnTo>
                  <a:pt x="140367" y="112148"/>
                </a:lnTo>
                <a:lnTo>
                  <a:pt x="142369" y="112148"/>
                </a:lnTo>
                <a:lnTo>
                  <a:pt x="143703" y="113482"/>
                </a:lnTo>
                <a:lnTo>
                  <a:pt x="140901" y="113482"/>
                </a:lnTo>
                <a:lnTo>
                  <a:pt x="138933" y="115450"/>
                </a:lnTo>
                <a:close/>
                <a:moveTo>
                  <a:pt x="144370" y="107378"/>
                </a:moveTo>
                <a:lnTo>
                  <a:pt x="142936" y="105943"/>
                </a:lnTo>
                <a:lnTo>
                  <a:pt x="142936" y="103942"/>
                </a:lnTo>
                <a:lnTo>
                  <a:pt x="144270" y="102608"/>
                </a:lnTo>
                <a:lnTo>
                  <a:pt x="144270" y="105410"/>
                </a:lnTo>
                <a:lnTo>
                  <a:pt x="146238" y="107378"/>
                </a:lnTo>
                <a:lnTo>
                  <a:pt x="144370" y="107378"/>
                </a:lnTo>
                <a:close/>
                <a:moveTo>
                  <a:pt x="163651" y="105410"/>
                </a:moveTo>
                <a:lnTo>
                  <a:pt x="163651" y="102608"/>
                </a:lnTo>
                <a:lnTo>
                  <a:pt x="164952" y="103942"/>
                </a:lnTo>
                <a:lnTo>
                  <a:pt x="164952" y="105943"/>
                </a:lnTo>
                <a:lnTo>
                  <a:pt x="163551" y="107378"/>
                </a:lnTo>
                <a:lnTo>
                  <a:pt x="161683" y="107378"/>
                </a:lnTo>
                <a:close/>
                <a:moveTo>
                  <a:pt x="163551" y="108178"/>
                </a:moveTo>
                <a:lnTo>
                  <a:pt x="164952" y="109579"/>
                </a:lnTo>
                <a:lnTo>
                  <a:pt x="164952" y="111614"/>
                </a:lnTo>
                <a:lnTo>
                  <a:pt x="163651" y="112915"/>
                </a:lnTo>
                <a:lnTo>
                  <a:pt x="163651" y="110146"/>
                </a:lnTo>
                <a:lnTo>
                  <a:pt x="161683" y="108178"/>
                </a:lnTo>
                <a:close/>
                <a:moveTo>
                  <a:pt x="165519" y="112148"/>
                </a:moveTo>
                <a:lnTo>
                  <a:pt x="167520" y="112148"/>
                </a:lnTo>
                <a:lnTo>
                  <a:pt x="168954" y="113582"/>
                </a:lnTo>
                <a:lnTo>
                  <a:pt x="168954" y="115450"/>
                </a:lnTo>
                <a:lnTo>
                  <a:pt x="166986" y="113482"/>
                </a:lnTo>
                <a:lnTo>
                  <a:pt x="164184" y="113482"/>
                </a:lnTo>
                <a:close/>
                <a:moveTo>
                  <a:pt x="169755" y="113582"/>
                </a:moveTo>
                <a:lnTo>
                  <a:pt x="171156" y="112148"/>
                </a:lnTo>
                <a:lnTo>
                  <a:pt x="173157" y="112148"/>
                </a:lnTo>
                <a:lnTo>
                  <a:pt x="174492" y="113482"/>
                </a:lnTo>
                <a:lnTo>
                  <a:pt x="171723" y="113482"/>
                </a:lnTo>
                <a:lnTo>
                  <a:pt x="169755" y="115450"/>
                </a:lnTo>
                <a:close/>
                <a:moveTo>
                  <a:pt x="175159" y="107378"/>
                </a:moveTo>
                <a:lnTo>
                  <a:pt x="173725" y="105943"/>
                </a:lnTo>
                <a:lnTo>
                  <a:pt x="173725" y="103942"/>
                </a:lnTo>
                <a:lnTo>
                  <a:pt x="175059" y="102608"/>
                </a:lnTo>
                <a:lnTo>
                  <a:pt x="175059" y="105410"/>
                </a:lnTo>
                <a:lnTo>
                  <a:pt x="177027" y="107378"/>
                </a:lnTo>
                <a:lnTo>
                  <a:pt x="175159" y="107378"/>
                </a:lnTo>
                <a:close/>
                <a:moveTo>
                  <a:pt x="194439" y="105410"/>
                </a:moveTo>
                <a:lnTo>
                  <a:pt x="194439" y="102608"/>
                </a:lnTo>
                <a:lnTo>
                  <a:pt x="195740" y="103942"/>
                </a:lnTo>
                <a:lnTo>
                  <a:pt x="195740" y="105943"/>
                </a:lnTo>
                <a:lnTo>
                  <a:pt x="194339" y="107378"/>
                </a:lnTo>
                <a:lnTo>
                  <a:pt x="192471" y="107378"/>
                </a:lnTo>
                <a:close/>
                <a:moveTo>
                  <a:pt x="194339" y="108178"/>
                </a:moveTo>
                <a:lnTo>
                  <a:pt x="195740" y="109579"/>
                </a:lnTo>
                <a:lnTo>
                  <a:pt x="195740" y="111614"/>
                </a:lnTo>
                <a:lnTo>
                  <a:pt x="194439" y="112915"/>
                </a:lnTo>
                <a:lnTo>
                  <a:pt x="194439" y="110146"/>
                </a:lnTo>
                <a:lnTo>
                  <a:pt x="192471" y="108178"/>
                </a:lnTo>
                <a:close/>
                <a:moveTo>
                  <a:pt x="196307" y="112148"/>
                </a:moveTo>
                <a:lnTo>
                  <a:pt x="198309" y="112148"/>
                </a:lnTo>
                <a:lnTo>
                  <a:pt x="199743" y="113582"/>
                </a:lnTo>
                <a:lnTo>
                  <a:pt x="199743" y="115450"/>
                </a:lnTo>
                <a:lnTo>
                  <a:pt x="197775" y="113482"/>
                </a:lnTo>
                <a:lnTo>
                  <a:pt x="195006" y="113482"/>
                </a:lnTo>
                <a:close/>
                <a:moveTo>
                  <a:pt x="200544" y="113582"/>
                </a:moveTo>
                <a:lnTo>
                  <a:pt x="201945" y="112148"/>
                </a:lnTo>
                <a:lnTo>
                  <a:pt x="203979" y="112148"/>
                </a:lnTo>
                <a:lnTo>
                  <a:pt x="205280" y="113482"/>
                </a:lnTo>
                <a:lnTo>
                  <a:pt x="202512" y="113482"/>
                </a:lnTo>
                <a:lnTo>
                  <a:pt x="200544" y="115450"/>
                </a:lnTo>
                <a:close/>
                <a:moveTo>
                  <a:pt x="205948" y="107378"/>
                </a:moveTo>
                <a:lnTo>
                  <a:pt x="204513" y="105943"/>
                </a:lnTo>
                <a:lnTo>
                  <a:pt x="204513" y="103942"/>
                </a:lnTo>
                <a:lnTo>
                  <a:pt x="205848" y="102608"/>
                </a:lnTo>
                <a:lnTo>
                  <a:pt x="205848" y="105410"/>
                </a:lnTo>
                <a:lnTo>
                  <a:pt x="207816" y="107378"/>
                </a:lnTo>
                <a:close/>
                <a:moveTo>
                  <a:pt x="225228" y="105410"/>
                </a:moveTo>
                <a:lnTo>
                  <a:pt x="225228" y="102608"/>
                </a:lnTo>
                <a:lnTo>
                  <a:pt x="226529" y="103942"/>
                </a:lnTo>
                <a:lnTo>
                  <a:pt x="226529" y="105943"/>
                </a:lnTo>
                <a:lnTo>
                  <a:pt x="225128" y="107378"/>
                </a:lnTo>
                <a:lnTo>
                  <a:pt x="223260" y="107378"/>
                </a:lnTo>
                <a:close/>
                <a:moveTo>
                  <a:pt x="225128" y="108178"/>
                </a:moveTo>
                <a:lnTo>
                  <a:pt x="226529" y="109579"/>
                </a:lnTo>
                <a:lnTo>
                  <a:pt x="226529" y="111614"/>
                </a:lnTo>
                <a:lnTo>
                  <a:pt x="225228" y="112915"/>
                </a:lnTo>
                <a:lnTo>
                  <a:pt x="225228" y="110146"/>
                </a:lnTo>
                <a:lnTo>
                  <a:pt x="223260" y="108178"/>
                </a:lnTo>
                <a:close/>
                <a:moveTo>
                  <a:pt x="227096" y="112148"/>
                </a:moveTo>
                <a:lnTo>
                  <a:pt x="229097" y="112148"/>
                </a:lnTo>
                <a:lnTo>
                  <a:pt x="230532" y="113582"/>
                </a:lnTo>
                <a:lnTo>
                  <a:pt x="230532" y="115450"/>
                </a:lnTo>
                <a:lnTo>
                  <a:pt x="228564" y="113482"/>
                </a:lnTo>
                <a:lnTo>
                  <a:pt x="225762" y="113482"/>
                </a:lnTo>
                <a:close/>
                <a:moveTo>
                  <a:pt x="231332" y="113582"/>
                </a:moveTo>
                <a:lnTo>
                  <a:pt x="232733" y="112148"/>
                </a:lnTo>
                <a:lnTo>
                  <a:pt x="234768" y="112148"/>
                </a:lnTo>
                <a:lnTo>
                  <a:pt x="236069" y="113482"/>
                </a:lnTo>
                <a:lnTo>
                  <a:pt x="233300" y="113482"/>
                </a:lnTo>
                <a:lnTo>
                  <a:pt x="231332" y="115450"/>
                </a:lnTo>
                <a:lnTo>
                  <a:pt x="231332" y="113582"/>
                </a:lnTo>
                <a:close/>
                <a:moveTo>
                  <a:pt x="236736" y="107378"/>
                </a:moveTo>
                <a:lnTo>
                  <a:pt x="235302" y="105943"/>
                </a:lnTo>
                <a:lnTo>
                  <a:pt x="235302" y="103942"/>
                </a:lnTo>
                <a:lnTo>
                  <a:pt x="236636" y="102608"/>
                </a:lnTo>
                <a:lnTo>
                  <a:pt x="236636" y="105410"/>
                </a:lnTo>
                <a:lnTo>
                  <a:pt x="238604" y="107378"/>
                </a:lnTo>
                <a:lnTo>
                  <a:pt x="236736" y="107378"/>
                </a:lnTo>
                <a:close/>
                <a:moveTo>
                  <a:pt x="234768" y="103375"/>
                </a:moveTo>
                <a:lnTo>
                  <a:pt x="232733" y="103375"/>
                </a:lnTo>
                <a:lnTo>
                  <a:pt x="231332" y="101941"/>
                </a:lnTo>
                <a:lnTo>
                  <a:pt x="231332" y="100106"/>
                </a:lnTo>
                <a:lnTo>
                  <a:pt x="233300" y="102074"/>
                </a:lnTo>
                <a:lnTo>
                  <a:pt x="236069" y="102074"/>
                </a:lnTo>
                <a:close/>
                <a:moveTo>
                  <a:pt x="231332" y="85762"/>
                </a:moveTo>
                <a:lnTo>
                  <a:pt x="233601" y="83461"/>
                </a:lnTo>
                <a:lnTo>
                  <a:pt x="236870" y="83461"/>
                </a:lnTo>
                <a:lnTo>
                  <a:pt x="238538" y="85162"/>
                </a:lnTo>
                <a:lnTo>
                  <a:pt x="234301" y="85162"/>
                </a:lnTo>
                <a:lnTo>
                  <a:pt x="231332" y="88131"/>
                </a:lnTo>
                <a:close/>
                <a:moveTo>
                  <a:pt x="236636" y="82126"/>
                </a:moveTo>
                <a:lnTo>
                  <a:pt x="235302" y="80792"/>
                </a:lnTo>
                <a:lnTo>
                  <a:pt x="235302" y="78791"/>
                </a:lnTo>
                <a:lnTo>
                  <a:pt x="236736" y="77356"/>
                </a:lnTo>
                <a:lnTo>
                  <a:pt x="238604" y="77356"/>
                </a:lnTo>
                <a:lnTo>
                  <a:pt x="236636" y="79324"/>
                </a:lnTo>
                <a:close/>
                <a:moveTo>
                  <a:pt x="236736" y="76589"/>
                </a:moveTo>
                <a:lnTo>
                  <a:pt x="235302" y="75155"/>
                </a:lnTo>
                <a:lnTo>
                  <a:pt x="235302" y="73153"/>
                </a:lnTo>
                <a:lnTo>
                  <a:pt x="236636" y="71819"/>
                </a:lnTo>
                <a:lnTo>
                  <a:pt x="236636" y="74621"/>
                </a:lnTo>
                <a:lnTo>
                  <a:pt x="238604" y="76589"/>
                </a:lnTo>
                <a:close/>
                <a:moveTo>
                  <a:pt x="234768" y="72586"/>
                </a:moveTo>
                <a:lnTo>
                  <a:pt x="232733" y="72586"/>
                </a:lnTo>
                <a:lnTo>
                  <a:pt x="231332" y="71152"/>
                </a:lnTo>
                <a:lnTo>
                  <a:pt x="231332" y="69317"/>
                </a:lnTo>
                <a:lnTo>
                  <a:pt x="233300" y="71285"/>
                </a:lnTo>
                <a:lnTo>
                  <a:pt x="236069" y="71285"/>
                </a:lnTo>
                <a:close/>
                <a:moveTo>
                  <a:pt x="231332" y="54974"/>
                </a:moveTo>
                <a:lnTo>
                  <a:pt x="233601" y="52672"/>
                </a:lnTo>
                <a:lnTo>
                  <a:pt x="236870" y="52672"/>
                </a:lnTo>
                <a:lnTo>
                  <a:pt x="238538" y="54373"/>
                </a:lnTo>
                <a:lnTo>
                  <a:pt x="234301" y="54373"/>
                </a:lnTo>
                <a:lnTo>
                  <a:pt x="231332" y="57342"/>
                </a:lnTo>
                <a:close/>
                <a:moveTo>
                  <a:pt x="236636" y="51338"/>
                </a:moveTo>
                <a:lnTo>
                  <a:pt x="235302" y="50003"/>
                </a:lnTo>
                <a:lnTo>
                  <a:pt x="235302" y="48002"/>
                </a:lnTo>
                <a:lnTo>
                  <a:pt x="236736" y="46568"/>
                </a:lnTo>
                <a:lnTo>
                  <a:pt x="238604" y="46568"/>
                </a:lnTo>
                <a:lnTo>
                  <a:pt x="236636" y="48536"/>
                </a:lnTo>
                <a:close/>
                <a:moveTo>
                  <a:pt x="236736" y="45800"/>
                </a:moveTo>
                <a:lnTo>
                  <a:pt x="235302" y="44366"/>
                </a:lnTo>
                <a:lnTo>
                  <a:pt x="235302" y="42365"/>
                </a:lnTo>
                <a:lnTo>
                  <a:pt x="236636" y="41030"/>
                </a:lnTo>
                <a:lnTo>
                  <a:pt x="236636" y="43832"/>
                </a:lnTo>
                <a:lnTo>
                  <a:pt x="238604" y="45800"/>
                </a:lnTo>
                <a:lnTo>
                  <a:pt x="236736" y="45800"/>
                </a:lnTo>
                <a:close/>
                <a:moveTo>
                  <a:pt x="234768" y="41797"/>
                </a:moveTo>
                <a:lnTo>
                  <a:pt x="232733" y="41797"/>
                </a:lnTo>
                <a:lnTo>
                  <a:pt x="231332" y="40363"/>
                </a:lnTo>
                <a:lnTo>
                  <a:pt x="231332" y="38495"/>
                </a:lnTo>
                <a:lnTo>
                  <a:pt x="233300" y="40463"/>
                </a:lnTo>
                <a:lnTo>
                  <a:pt x="236069" y="40463"/>
                </a:lnTo>
                <a:close/>
                <a:moveTo>
                  <a:pt x="231332" y="24185"/>
                </a:moveTo>
                <a:lnTo>
                  <a:pt x="233601" y="21883"/>
                </a:lnTo>
                <a:lnTo>
                  <a:pt x="236870" y="21883"/>
                </a:lnTo>
                <a:lnTo>
                  <a:pt x="238538" y="23551"/>
                </a:lnTo>
                <a:lnTo>
                  <a:pt x="234301" y="23551"/>
                </a:lnTo>
                <a:lnTo>
                  <a:pt x="231332" y="26553"/>
                </a:lnTo>
                <a:close/>
                <a:moveTo>
                  <a:pt x="236636" y="20549"/>
                </a:moveTo>
                <a:lnTo>
                  <a:pt x="235302" y="19215"/>
                </a:lnTo>
                <a:lnTo>
                  <a:pt x="235302" y="17213"/>
                </a:lnTo>
                <a:lnTo>
                  <a:pt x="236736" y="15779"/>
                </a:lnTo>
                <a:lnTo>
                  <a:pt x="238604" y="15779"/>
                </a:lnTo>
                <a:lnTo>
                  <a:pt x="236636" y="17747"/>
                </a:lnTo>
                <a:close/>
                <a:moveTo>
                  <a:pt x="236736" y="15012"/>
                </a:moveTo>
                <a:lnTo>
                  <a:pt x="235302" y="13577"/>
                </a:lnTo>
                <a:lnTo>
                  <a:pt x="235302" y="11576"/>
                </a:lnTo>
                <a:lnTo>
                  <a:pt x="236636" y="10242"/>
                </a:lnTo>
                <a:lnTo>
                  <a:pt x="236636" y="13010"/>
                </a:lnTo>
                <a:lnTo>
                  <a:pt x="238604" y="14978"/>
                </a:lnTo>
                <a:lnTo>
                  <a:pt x="236736" y="14978"/>
                </a:lnTo>
                <a:close/>
                <a:moveTo>
                  <a:pt x="234768" y="11009"/>
                </a:moveTo>
                <a:lnTo>
                  <a:pt x="232733" y="11009"/>
                </a:lnTo>
                <a:lnTo>
                  <a:pt x="231332" y="9574"/>
                </a:lnTo>
                <a:lnTo>
                  <a:pt x="231332" y="7706"/>
                </a:lnTo>
                <a:lnTo>
                  <a:pt x="233300" y="9675"/>
                </a:lnTo>
                <a:lnTo>
                  <a:pt x="236069" y="9675"/>
                </a:lnTo>
                <a:close/>
                <a:moveTo>
                  <a:pt x="230532" y="6606"/>
                </a:moveTo>
                <a:lnTo>
                  <a:pt x="228230" y="8874"/>
                </a:lnTo>
                <a:lnTo>
                  <a:pt x="224995" y="8874"/>
                </a:lnTo>
                <a:lnTo>
                  <a:pt x="223327" y="7206"/>
                </a:lnTo>
                <a:lnTo>
                  <a:pt x="227396" y="7206"/>
                </a:lnTo>
                <a:lnTo>
                  <a:pt x="227663" y="7106"/>
                </a:lnTo>
                <a:lnTo>
                  <a:pt x="230532" y="4237"/>
                </a:lnTo>
                <a:close/>
                <a:moveTo>
                  <a:pt x="224427" y="9441"/>
                </a:moveTo>
                <a:lnTo>
                  <a:pt x="224427" y="12710"/>
                </a:lnTo>
                <a:lnTo>
                  <a:pt x="222126" y="15012"/>
                </a:lnTo>
                <a:lnTo>
                  <a:pt x="219757" y="15012"/>
                </a:lnTo>
                <a:lnTo>
                  <a:pt x="222760" y="12010"/>
                </a:lnTo>
                <a:lnTo>
                  <a:pt x="222760" y="7773"/>
                </a:lnTo>
                <a:close/>
                <a:moveTo>
                  <a:pt x="211285" y="15012"/>
                </a:moveTo>
                <a:lnTo>
                  <a:pt x="208916" y="15012"/>
                </a:lnTo>
                <a:lnTo>
                  <a:pt x="206648" y="12710"/>
                </a:lnTo>
                <a:lnTo>
                  <a:pt x="206648" y="9441"/>
                </a:lnTo>
                <a:lnTo>
                  <a:pt x="208316" y="7773"/>
                </a:lnTo>
                <a:lnTo>
                  <a:pt x="208316" y="12010"/>
                </a:lnTo>
                <a:close/>
                <a:moveTo>
                  <a:pt x="206081" y="8907"/>
                </a:moveTo>
                <a:lnTo>
                  <a:pt x="202812" y="8907"/>
                </a:lnTo>
                <a:lnTo>
                  <a:pt x="200544" y="6606"/>
                </a:lnTo>
                <a:lnTo>
                  <a:pt x="200544" y="4237"/>
                </a:lnTo>
                <a:lnTo>
                  <a:pt x="203412" y="7106"/>
                </a:lnTo>
                <a:lnTo>
                  <a:pt x="203679" y="7206"/>
                </a:lnTo>
                <a:lnTo>
                  <a:pt x="207749" y="7206"/>
                </a:lnTo>
                <a:close/>
                <a:moveTo>
                  <a:pt x="199743" y="6606"/>
                </a:moveTo>
                <a:lnTo>
                  <a:pt x="197441" y="8874"/>
                </a:lnTo>
                <a:lnTo>
                  <a:pt x="194206" y="8874"/>
                </a:lnTo>
                <a:lnTo>
                  <a:pt x="192538" y="7206"/>
                </a:lnTo>
                <a:lnTo>
                  <a:pt x="196741" y="7206"/>
                </a:lnTo>
                <a:lnTo>
                  <a:pt x="199743" y="4237"/>
                </a:lnTo>
                <a:close/>
                <a:moveTo>
                  <a:pt x="193639" y="9441"/>
                </a:moveTo>
                <a:lnTo>
                  <a:pt x="193639" y="12710"/>
                </a:lnTo>
                <a:lnTo>
                  <a:pt x="191337" y="15012"/>
                </a:lnTo>
                <a:lnTo>
                  <a:pt x="188969" y="15012"/>
                </a:lnTo>
                <a:lnTo>
                  <a:pt x="191971" y="12010"/>
                </a:lnTo>
                <a:lnTo>
                  <a:pt x="191971" y="7773"/>
                </a:lnTo>
                <a:close/>
                <a:moveTo>
                  <a:pt x="180496" y="15012"/>
                </a:moveTo>
                <a:lnTo>
                  <a:pt x="178128" y="15012"/>
                </a:lnTo>
                <a:lnTo>
                  <a:pt x="175826" y="12710"/>
                </a:lnTo>
                <a:lnTo>
                  <a:pt x="175826" y="9441"/>
                </a:lnTo>
                <a:lnTo>
                  <a:pt x="177527" y="7773"/>
                </a:lnTo>
                <a:lnTo>
                  <a:pt x="177527" y="12010"/>
                </a:lnTo>
                <a:close/>
                <a:moveTo>
                  <a:pt x="175292" y="8907"/>
                </a:moveTo>
                <a:lnTo>
                  <a:pt x="172023" y="8907"/>
                </a:lnTo>
                <a:lnTo>
                  <a:pt x="169755" y="6606"/>
                </a:lnTo>
                <a:lnTo>
                  <a:pt x="169755" y="4237"/>
                </a:lnTo>
                <a:lnTo>
                  <a:pt x="172724" y="7206"/>
                </a:lnTo>
                <a:lnTo>
                  <a:pt x="176960" y="7206"/>
                </a:lnTo>
                <a:close/>
                <a:moveTo>
                  <a:pt x="168954" y="6606"/>
                </a:moveTo>
                <a:lnTo>
                  <a:pt x="166653" y="8874"/>
                </a:lnTo>
                <a:lnTo>
                  <a:pt x="163417" y="8874"/>
                </a:lnTo>
                <a:lnTo>
                  <a:pt x="161716" y="7206"/>
                </a:lnTo>
                <a:lnTo>
                  <a:pt x="165786" y="7206"/>
                </a:lnTo>
                <a:lnTo>
                  <a:pt x="166086" y="7106"/>
                </a:lnTo>
                <a:lnTo>
                  <a:pt x="168954" y="4237"/>
                </a:lnTo>
                <a:close/>
                <a:moveTo>
                  <a:pt x="162850" y="9441"/>
                </a:moveTo>
                <a:lnTo>
                  <a:pt x="162850" y="12710"/>
                </a:lnTo>
                <a:lnTo>
                  <a:pt x="160548" y="15012"/>
                </a:lnTo>
                <a:lnTo>
                  <a:pt x="158180" y="15012"/>
                </a:lnTo>
                <a:lnTo>
                  <a:pt x="161182" y="12010"/>
                </a:lnTo>
                <a:lnTo>
                  <a:pt x="161182" y="7773"/>
                </a:lnTo>
                <a:close/>
                <a:moveTo>
                  <a:pt x="149707" y="15012"/>
                </a:moveTo>
                <a:lnTo>
                  <a:pt x="147339" y="15012"/>
                </a:lnTo>
                <a:lnTo>
                  <a:pt x="145037" y="12710"/>
                </a:lnTo>
                <a:lnTo>
                  <a:pt x="145037" y="9441"/>
                </a:lnTo>
                <a:lnTo>
                  <a:pt x="146739" y="7773"/>
                </a:lnTo>
                <a:lnTo>
                  <a:pt x="146739" y="12010"/>
                </a:lnTo>
                <a:close/>
                <a:moveTo>
                  <a:pt x="144504" y="8907"/>
                </a:moveTo>
                <a:lnTo>
                  <a:pt x="141235" y="8907"/>
                </a:lnTo>
                <a:lnTo>
                  <a:pt x="138933" y="6606"/>
                </a:lnTo>
                <a:lnTo>
                  <a:pt x="138933" y="4237"/>
                </a:lnTo>
                <a:lnTo>
                  <a:pt x="141835" y="7106"/>
                </a:lnTo>
                <a:lnTo>
                  <a:pt x="142102" y="7206"/>
                </a:lnTo>
                <a:lnTo>
                  <a:pt x="146172" y="7206"/>
                </a:lnTo>
                <a:close/>
                <a:moveTo>
                  <a:pt x="138166" y="6606"/>
                </a:moveTo>
                <a:lnTo>
                  <a:pt x="135864" y="8874"/>
                </a:lnTo>
                <a:lnTo>
                  <a:pt x="132629" y="8874"/>
                </a:lnTo>
                <a:lnTo>
                  <a:pt x="130927" y="7206"/>
                </a:lnTo>
                <a:lnTo>
                  <a:pt x="135164" y="7206"/>
                </a:lnTo>
                <a:lnTo>
                  <a:pt x="138166" y="4237"/>
                </a:lnTo>
                <a:close/>
                <a:moveTo>
                  <a:pt x="132061" y="9441"/>
                </a:moveTo>
                <a:lnTo>
                  <a:pt x="132061" y="12710"/>
                </a:lnTo>
                <a:lnTo>
                  <a:pt x="129760" y="15012"/>
                </a:lnTo>
                <a:lnTo>
                  <a:pt x="127391" y="15012"/>
                </a:lnTo>
                <a:lnTo>
                  <a:pt x="130394" y="12010"/>
                </a:lnTo>
                <a:lnTo>
                  <a:pt x="130394" y="7773"/>
                </a:lnTo>
                <a:close/>
                <a:moveTo>
                  <a:pt x="118919" y="15012"/>
                </a:moveTo>
                <a:lnTo>
                  <a:pt x="116550" y="15012"/>
                </a:lnTo>
                <a:lnTo>
                  <a:pt x="114249" y="12710"/>
                </a:lnTo>
                <a:lnTo>
                  <a:pt x="114249" y="9441"/>
                </a:lnTo>
                <a:lnTo>
                  <a:pt x="115950" y="7773"/>
                </a:lnTo>
                <a:lnTo>
                  <a:pt x="115950" y="12010"/>
                </a:lnTo>
                <a:close/>
                <a:moveTo>
                  <a:pt x="113682" y="8907"/>
                </a:moveTo>
                <a:lnTo>
                  <a:pt x="110446" y="8907"/>
                </a:lnTo>
                <a:lnTo>
                  <a:pt x="108144" y="6606"/>
                </a:lnTo>
                <a:lnTo>
                  <a:pt x="108144" y="4237"/>
                </a:lnTo>
                <a:lnTo>
                  <a:pt x="111147" y="7206"/>
                </a:lnTo>
                <a:lnTo>
                  <a:pt x="115383" y="7206"/>
                </a:lnTo>
                <a:close/>
                <a:moveTo>
                  <a:pt x="107377" y="6606"/>
                </a:moveTo>
                <a:lnTo>
                  <a:pt x="105076" y="8874"/>
                </a:lnTo>
                <a:lnTo>
                  <a:pt x="101840" y="8874"/>
                </a:lnTo>
                <a:lnTo>
                  <a:pt x="100139" y="7206"/>
                </a:lnTo>
                <a:lnTo>
                  <a:pt x="104208" y="7206"/>
                </a:lnTo>
                <a:lnTo>
                  <a:pt x="104475" y="7106"/>
                </a:lnTo>
                <a:lnTo>
                  <a:pt x="107377" y="4237"/>
                </a:lnTo>
                <a:lnTo>
                  <a:pt x="107377" y="6606"/>
                </a:lnTo>
                <a:close/>
                <a:moveTo>
                  <a:pt x="101273" y="9441"/>
                </a:moveTo>
                <a:lnTo>
                  <a:pt x="101273" y="12710"/>
                </a:lnTo>
                <a:lnTo>
                  <a:pt x="98971" y="15012"/>
                </a:lnTo>
                <a:lnTo>
                  <a:pt x="96603" y="15012"/>
                </a:lnTo>
                <a:lnTo>
                  <a:pt x="99605" y="12010"/>
                </a:lnTo>
                <a:lnTo>
                  <a:pt x="99605" y="7773"/>
                </a:lnTo>
                <a:close/>
                <a:moveTo>
                  <a:pt x="88130" y="15012"/>
                </a:moveTo>
                <a:lnTo>
                  <a:pt x="85762" y="15012"/>
                </a:lnTo>
                <a:lnTo>
                  <a:pt x="83460" y="12710"/>
                </a:lnTo>
                <a:lnTo>
                  <a:pt x="83460" y="9441"/>
                </a:lnTo>
                <a:lnTo>
                  <a:pt x="85128" y="7773"/>
                </a:lnTo>
                <a:lnTo>
                  <a:pt x="85128" y="12010"/>
                </a:lnTo>
                <a:close/>
                <a:moveTo>
                  <a:pt x="82893" y="8907"/>
                </a:moveTo>
                <a:lnTo>
                  <a:pt x="79657" y="8907"/>
                </a:lnTo>
                <a:lnTo>
                  <a:pt x="77356" y="6606"/>
                </a:lnTo>
                <a:lnTo>
                  <a:pt x="77356" y="4237"/>
                </a:lnTo>
                <a:lnTo>
                  <a:pt x="80224" y="7106"/>
                </a:lnTo>
                <a:lnTo>
                  <a:pt x="80525" y="7206"/>
                </a:lnTo>
                <a:lnTo>
                  <a:pt x="84594" y="7206"/>
                </a:lnTo>
                <a:close/>
                <a:moveTo>
                  <a:pt x="76589" y="6606"/>
                </a:moveTo>
                <a:lnTo>
                  <a:pt x="74287" y="8874"/>
                </a:lnTo>
                <a:lnTo>
                  <a:pt x="71018" y="8874"/>
                </a:lnTo>
                <a:lnTo>
                  <a:pt x="69350" y="7206"/>
                </a:lnTo>
                <a:lnTo>
                  <a:pt x="73586" y="7206"/>
                </a:lnTo>
                <a:lnTo>
                  <a:pt x="76589" y="4237"/>
                </a:lnTo>
                <a:close/>
                <a:moveTo>
                  <a:pt x="70484" y="9441"/>
                </a:moveTo>
                <a:lnTo>
                  <a:pt x="70484" y="12710"/>
                </a:lnTo>
                <a:lnTo>
                  <a:pt x="68183" y="15012"/>
                </a:lnTo>
                <a:lnTo>
                  <a:pt x="65814" y="15012"/>
                </a:lnTo>
                <a:lnTo>
                  <a:pt x="68816" y="12010"/>
                </a:lnTo>
                <a:lnTo>
                  <a:pt x="68816" y="7773"/>
                </a:lnTo>
                <a:close/>
                <a:moveTo>
                  <a:pt x="57341" y="15012"/>
                </a:moveTo>
                <a:lnTo>
                  <a:pt x="54973" y="15012"/>
                </a:lnTo>
                <a:lnTo>
                  <a:pt x="52671" y="12710"/>
                </a:lnTo>
                <a:lnTo>
                  <a:pt x="52671" y="9441"/>
                </a:lnTo>
                <a:lnTo>
                  <a:pt x="54339" y="7773"/>
                </a:lnTo>
                <a:lnTo>
                  <a:pt x="54339" y="12010"/>
                </a:lnTo>
                <a:close/>
                <a:moveTo>
                  <a:pt x="52104" y="8907"/>
                </a:moveTo>
                <a:lnTo>
                  <a:pt x="48869" y="8907"/>
                </a:lnTo>
                <a:lnTo>
                  <a:pt x="46567" y="6606"/>
                </a:lnTo>
                <a:lnTo>
                  <a:pt x="46567" y="4237"/>
                </a:lnTo>
                <a:lnTo>
                  <a:pt x="49569" y="7206"/>
                </a:lnTo>
                <a:lnTo>
                  <a:pt x="53806" y="7206"/>
                </a:lnTo>
                <a:close/>
                <a:moveTo>
                  <a:pt x="45767" y="6606"/>
                </a:moveTo>
                <a:lnTo>
                  <a:pt x="43498" y="8874"/>
                </a:lnTo>
                <a:lnTo>
                  <a:pt x="40229" y="8874"/>
                </a:lnTo>
                <a:lnTo>
                  <a:pt x="38561" y="7206"/>
                </a:lnTo>
                <a:lnTo>
                  <a:pt x="42631" y="7206"/>
                </a:lnTo>
                <a:lnTo>
                  <a:pt x="42898" y="7106"/>
                </a:lnTo>
                <a:lnTo>
                  <a:pt x="45767" y="4237"/>
                </a:lnTo>
                <a:close/>
                <a:moveTo>
                  <a:pt x="39696" y="9441"/>
                </a:moveTo>
                <a:lnTo>
                  <a:pt x="39696" y="12710"/>
                </a:lnTo>
                <a:lnTo>
                  <a:pt x="37394" y="15012"/>
                </a:lnTo>
                <a:lnTo>
                  <a:pt x="35026" y="15012"/>
                </a:lnTo>
                <a:lnTo>
                  <a:pt x="37994" y="12010"/>
                </a:lnTo>
                <a:lnTo>
                  <a:pt x="37994" y="7773"/>
                </a:lnTo>
                <a:close/>
                <a:moveTo>
                  <a:pt x="26553" y="15012"/>
                </a:moveTo>
                <a:lnTo>
                  <a:pt x="24184" y="15012"/>
                </a:lnTo>
                <a:lnTo>
                  <a:pt x="21883" y="12710"/>
                </a:lnTo>
                <a:lnTo>
                  <a:pt x="21883" y="9441"/>
                </a:lnTo>
                <a:lnTo>
                  <a:pt x="23551" y="7773"/>
                </a:lnTo>
                <a:lnTo>
                  <a:pt x="23551" y="12010"/>
                </a:lnTo>
                <a:close/>
                <a:moveTo>
                  <a:pt x="21316" y="8907"/>
                </a:moveTo>
                <a:lnTo>
                  <a:pt x="18080" y="8907"/>
                </a:lnTo>
                <a:lnTo>
                  <a:pt x="15778" y="6606"/>
                </a:lnTo>
                <a:lnTo>
                  <a:pt x="15778" y="4237"/>
                </a:lnTo>
                <a:lnTo>
                  <a:pt x="18647" y="7106"/>
                </a:lnTo>
                <a:lnTo>
                  <a:pt x="18914" y="7206"/>
                </a:lnTo>
                <a:lnTo>
                  <a:pt x="22984" y="7206"/>
                </a:lnTo>
                <a:close/>
                <a:moveTo>
                  <a:pt x="14978" y="6606"/>
                </a:moveTo>
                <a:lnTo>
                  <a:pt x="12710" y="8874"/>
                </a:lnTo>
                <a:lnTo>
                  <a:pt x="9441" y="8874"/>
                </a:lnTo>
                <a:lnTo>
                  <a:pt x="7773" y="7206"/>
                </a:lnTo>
                <a:lnTo>
                  <a:pt x="12009" y="7206"/>
                </a:lnTo>
                <a:lnTo>
                  <a:pt x="14978" y="4237"/>
                </a:lnTo>
                <a:lnTo>
                  <a:pt x="14978" y="6606"/>
                </a:lnTo>
                <a:close/>
                <a:moveTo>
                  <a:pt x="9441" y="21883"/>
                </a:moveTo>
                <a:lnTo>
                  <a:pt x="12710" y="21883"/>
                </a:lnTo>
                <a:lnTo>
                  <a:pt x="14978" y="24185"/>
                </a:lnTo>
                <a:lnTo>
                  <a:pt x="14978" y="26553"/>
                </a:lnTo>
                <a:lnTo>
                  <a:pt x="12009" y="23551"/>
                </a:lnTo>
                <a:lnTo>
                  <a:pt x="7773" y="23551"/>
                </a:lnTo>
                <a:close/>
                <a:moveTo>
                  <a:pt x="14978" y="33892"/>
                </a:moveTo>
                <a:lnTo>
                  <a:pt x="11675" y="37228"/>
                </a:lnTo>
                <a:lnTo>
                  <a:pt x="6972" y="37228"/>
                </a:lnTo>
                <a:lnTo>
                  <a:pt x="5438" y="35693"/>
                </a:lnTo>
                <a:lnTo>
                  <a:pt x="11042" y="35693"/>
                </a:lnTo>
                <a:lnTo>
                  <a:pt x="14978" y="31757"/>
                </a:lnTo>
                <a:lnTo>
                  <a:pt x="14978" y="33892"/>
                </a:lnTo>
                <a:close/>
                <a:moveTo>
                  <a:pt x="7206" y="42631"/>
                </a:moveTo>
                <a:lnTo>
                  <a:pt x="7206" y="38562"/>
                </a:lnTo>
                <a:lnTo>
                  <a:pt x="8873" y="40230"/>
                </a:lnTo>
                <a:lnTo>
                  <a:pt x="8873" y="43499"/>
                </a:lnTo>
                <a:lnTo>
                  <a:pt x="6605" y="45800"/>
                </a:lnTo>
                <a:lnTo>
                  <a:pt x="4237" y="45800"/>
                </a:lnTo>
                <a:lnTo>
                  <a:pt x="7106" y="42932"/>
                </a:lnTo>
                <a:close/>
                <a:moveTo>
                  <a:pt x="6605" y="46568"/>
                </a:moveTo>
                <a:lnTo>
                  <a:pt x="8873" y="48869"/>
                </a:lnTo>
                <a:lnTo>
                  <a:pt x="8873" y="52105"/>
                </a:lnTo>
                <a:lnTo>
                  <a:pt x="7206" y="53806"/>
                </a:lnTo>
                <a:lnTo>
                  <a:pt x="7206" y="49570"/>
                </a:lnTo>
                <a:lnTo>
                  <a:pt x="4203" y="46568"/>
                </a:lnTo>
                <a:close/>
                <a:moveTo>
                  <a:pt x="9441" y="52672"/>
                </a:moveTo>
                <a:lnTo>
                  <a:pt x="12710" y="52672"/>
                </a:lnTo>
                <a:lnTo>
                  <a:pt x="14978" y="54974"/>
                </a:lnTo>
                <a:lnTo>
                  <a:pt x="14978" y="57342"/>
                </a:lnTo>
                <a:lnTo>
                  <a:pt x="12009" y="54340"/>
                </a:lnTo>
                <a:lnTo>
                  <a:pt x="7773" y="54340"/>
                </a:lnTo>
                <a:close/>
                <a:moveTo>
                  <a:pt x="14978" y="64714"/>
                </a:moveTo>
                <a:lnTo>
                  <a:pt x="11675" y="68016"/>
                </a:lnTo>
                <a:lnTo>
                  <a:pt x="6972" y="68016"/>
                </a:lnTo>
                <a:lnTo>
                  <a:pt x="5438" y="66482"/>
                </a:lnTo>
                <a:lnTo>
                  <a:pt x="11042" y="66482"/>
                </a:lnTo>
                <a:lnTo>
                  <a:pt x="14978" y="62546"/>
                </a:lnTo>
                <a:lnTo>
                  <a:pt x="14978" y="64714"/>
                </a:lnTo>
                <a:close/>
                <a:moveTo>
                  <a:pt x="7206" y="69351"/>
                </a:moveTo>
                <a:lnTo>
                  <a:pt x="8873" y="71052"/>
                </a:lnTo>
                <a:lnTo>
                  <a:pt x="8873" y="74287"/>
                </a:lnTo>
                <a:lnTo>
                  <a:pt x="6605" y="76589"/>
                </a:lnTo>
                <a:lnTo>
                  <a:pt x="4237" y="76589"/>
                </a:lnTo>
                <a:lnTo>
                  <a:pt x="7206" y="73587"/>
                </a:lnTo>
                <a:lnTo>
                  <a:pt x="7206" y="69351"/>
                </a:lnTo>
                <a:close/>
                <a:moveTo>
                  <a:pt x="9441" y="83461"/>
                </a:moveTo>
                <a:lnTo>
                  <a:pt x="12710" y="83461"/>
                </a:lnTo>
                <a:lnTo>
                  <a:pt x="14978" y="85762"/>
                </a:lnTo>
                <a:lnTo>
                  <a:pt x="14978" y="88131"/>
                </a:lnTo>
                <a:lnTo>
                  <a:pt x="12009" y="85129"/>
                </a:lnTo>
                <a:lnTo>
                  <a:pt x="7773" y="85129"/>
                </a:lnTo>
                <a:close/>
                <a:moveTo>
                  <a:pt x="14978" y="95503"/>
                </a:moveTo>
                <a:lnTo>
                  <a:pt x="11675" y="98805"/>
                </a:lnTo>
                <a:lnTo>
                  <a:pt x="6972" y="98805"/>
                </a:lnTo>
                <a:lnTo>
                  <a:pt x="5438" y="97271"/>
                </a:lnTo>
                <a:lnTo>
                  <a:pt x="11042" y="97271"/>
                </a:lnTo>
                <a:lnTo>
                  <a:pt x="14978" y="93334"/>
                </a:lnTo>
                <a:lnTo>
                  <a:pt x="14978" y="95503"/>
                </a:lnTo>
                <a:close/>
                <a:moveTo>
                  <a:pt x="7206" y="104209"/>
                </a:moveTo>
                <a:lnTo>
                  <a:pt x="7206" y="100139"/>
                </a:lnTo>
                <a:lnTo>
                  <a:pt x="8873" y="101840"/>
                </a:lnTo>
                <a:lnTo>
                  <a:pt x="8873" y="105076"/>
                </a:lnTo>
                <a:lnTo>
                  <a:pt x="6605" y="107378"/>
                </a:lnTo>
                <a:lnTo>
                  <a:pt x="4237" y="107378"/>
                </a:lnTo>
                <a:lnTo>
                  <a:pt x="7106" y="104509"/>
                </a:lnTo>
                <a:close/>
                <a:moveTo>
                  <a:pt x="6605" y="108178"/>
                </a:moveTo>
                <a:lnTo>
                  <a:pt x="8873" y="110447"/>
                </a:lnTo>
                <a:lnTo>
                  <a:pt x="8873" y="113716"/>
                </a:lnTo>
                <a:lnTo>
                  <a:pt x="7206" y="115384"/>
                </a:lnTo>
                <a:lnTo>
                  <a:pt x="7206" y="111147"/>
                </a:lnTo>
                <a:lnTo>
                  <a:pt x="4203" y="108145"/>
                </a:lnTo>
                <a:lnTo>
                  <a:pt x="6605" y="108145"/>
                </a:lnTo>
                <a:close/>
                <a:moveTo>
                  <a:pt x="9441" y="114249"/>
                </a:moveTo>
                <a:lnTo>
                  <a:pt x="12710" y="114249"/>
                </a:lnTo>
                <a:lnTo>
                  <a:pt x="14978" y="116551"/>
                </a:lnTo>
                <a:lnTo>
                  <a:pt x="14978" y="118919"/>
                </a:lnTo>
                <a:lnTo>
                  <a:pt x="12009" y="115951"/>
                </a:lnTo>
                <a:lnTo>
                  <a:pt x="7773" y="115951"/>
                </a:lnTo>
                <a:close/>
                <a:moveTo>
                  <a:pt x="15778" y="116551"/>
                </a:moveTo>
                <a:lnTo>
                  <a:pt x="18080" y="114249"/>
                </a:lnTo>
                <a:lnTo>
                  <a:pt x="21316" y="114249"/>
                </a:lnTo>
                <a:lnTo>
                  <a:pt x="22984" y="115951"/>
                </a:lnTo>
                <a:lnTo>
                  <a:pt x="18947" y="115951"/>
                </a:lnTo>
                <a:lnTo>
                  <a:pt x="18647" y="116051"/>
                </a:lnTo>
                <a:lnTo>
                  <a:pt x="15778" y="118919"/>
                </a:lnTo>
                <a:close/>
                <a:moveTo>
                  <a:pt x="21883" y="113716"/>
                </a:moveTo>
                <a:lnTo>
                  <a:pt x="21883" y="110447"/>
                </a:lnTo>
                <a:lnTo>
                  <a:pt x="24184" y="108178"/>
                </a:lnTo>
                <a:lnTo>
                  <a:pt x="26553" y="108178"/>
                </a:lnTo>
                <a:lnTo>
                  <a:pt x="23551" y="111147"/>
                </a:lnTo>
                <a:lnTo>
                  <a:pt x="23551" y="115384"/>
                </a:lnTo>
                <a:close/>
                <a:moveTo>
                  <a:pt x="35026" y="108178"/>
                </a:moveTo>
                <a:lnTo>
                  <a:pt x="37394" y="108178"/>
                </a:lnTo>
                <a:lnTo>
                  <a:pt x="39696" y="110447"/>
                </a:lnTo>
                <a:lnTo>
                  <a:pt x="39696" y="113716"/>
                </a:lnTo>
                <a:lnTo>
                  <a:pt x="37994" y="115384"/>
                </a:lnTo>
                <a:lnTo>
                  <a:pt x="37994" y="111147"/>
                </a:lnTo>
                <a:close/>
                <a:moveTo>
                  <a:pt x="40229" y="114249"/>
                </a:moveTo>
                <a:lnTo>
                  <a:pt x="43498" y="114249"/>
                </a:lnTo>
                <a:lnTo>
                  <a:pt x="45767" y="116551"/>
                </a:lnTo>
                <a:lnTo>
                  <a:pt x="45767" y="118919"/>
                </a:lnTo>
                <a:lnTo>
                  <a:pt x="42898" y="116051"/>
                </a:lnTo>
                <a:lnTo>
                  <a:pt x="42631" y="115951"/>
                </a:lnTo>
                <a:lnTo>
                  <a:pt x="38561" y="115951"/>
                </a:lnTo>
                <a:close/>
                <a:moveTo>
                  <a:pt x="46567" y="116551"/>
                </a:moveTo>
                <a:lnTo>
                  <a:pt x="48869" y="114249"/>
                </a:lnTo>
                <a:lnTo>
                  <a:pt x="52104" y="114249"/>
                </a:lnTo>
                <a:lnTo>
                  <a:pt x="53806" y="115951"/>
                </a:lnTo>
                <a:lnTo>
                  <a:pt x="49569" y="115951"/>
                </a:lnTo>
                <a:lnTo>
                  <a:pt x="46567" y="118919"/>
                </a:lnTo>
                <a:close/>
                <a:moveTo>
                  <a:pt x="52671" y="113716"/>
                </a:moveTo>
                <a:lnTo>
                  <a:pt x="52671" y="110447"/>
                </a:lnTo>
                <a:lnTo>
                  <a:pt x="54973" y="108178"/>
                </a:lnTo>
                <a:lnTo>
                  <a:pt x="57341" y="108178"/>
                </a:lnTo>
                <a:lnTo>
                  <a:pt x="54339" y="111147"/>
                </a:lnTo>
                <a:lnTo>
                  <a:pt x="54339" y="115384"/>
                </a:lnTo>
                <a:close/>
                <a:moveTo>
                  <a:pt x="65814" y="108178"/>
                </a:moveTo>
                <a:lnTo>
                  <a:pt x="68183" y="108178"/>
                </a:lnTo>
                <a:lnTo>
                  <a:pt x="70484" y="110447"/>
                </a:lnTo>
                <a:lnTo>
                  <a:pt x="70484" y="113716"/>
                </a:lnTo>
                <a:lnTo>
                  <a:pt x="68783" y="115384"/>
                </a:lnTo>
                <a:lnTo>
                  <a:pt x="68783" y="111147"/>
                </a:lnTo>
                <a:close/>
                <a:moveTo>
                  <a:pt x="71018" y="114249"/>
                </a:moveTo>
                <a:lnTo>
                  <a:pt x="74287" y="114249"/>
                </a:lnTo>
                <a:lnTo>
                  <a:pt x="76555" y="116551"/>
                </a:lnTo>
                <a:lnTo>
                  <a:pt x="76555" y="118919"/>
                </a:lnTo>
                <a:lnTo>
                  <a:pt x="73586" y="115951"/>
                </a:lnTo>
                <a:lnTo>
                  <a:pt x="69350" y="115951"/>
                </a:lnTo>
                <a:close/>
                <a:moveTo>
                  <a:pt x="77356" y="116551"/>
                </a:moveTo>
                <a:lnTo>
                  <a:pt x="79657" y="114249"/>
                </a:lnTo>
                <a:lnTo>
                  <a:pt x="82893" y="114249"/>
                </a:lnTo>
                <a:lnTo>
                  <a:pt x="84594" y="115951"/>
                </a:lnTo>
                <a:lnTo>
                  <a:pt x="80525" y="115951"/>
                </a:lnTo>
                <a:lnTo>
                  <a:pt x="80224" y="116051"/>
                </a:lnTo>
                <a:lnTo>
                  <a:pt x="77356" y="118919"/>
                </a:lnTo>
                <a:lnTo>
                  <a:pt x="77356" y="116551"/>
                </a:lnTo>
                <a:close/>
                <a:moveTo>
                  <a:pt x="83460" y="113716"/>
                </a:moveTo>
                <a:lnTo>
                  <a:pt x="83460" y="110447"/>
                </a:lnTo>
                <a:lnTo>
                  <a:pt x="85762" y="108178"/>
                </a:lnTo>
                <a:lnTo>
                  <a:pt x="88130" y="108178"/>
                </a:lnTo>
                <a:lnTo>
                  <a:pt x="85128" y="111147"/>
                </a:lnTo>
                <a:lnTo>
                  <a:pt x="85128" y="115384"/>
                </a:lnTo>
                <a:close/>
                <a:moveTo>
                  <a:pt x="96603" y="108178"/>
                </a:moveTo>
                <a:lnTo>
                  <a:pt x="98971" y="108178"/>
                </a:lnTo>
                <a:lnTo>
                  <a:pt x="101273" y="110447"/>
                </a:lnTo>
                <a:lnTo>
                  <a:pt x="101273" y="113716"/>
                </a:lnTo>
                <a:lnTo>
                  <a:pt x="99605" y="115384"/>
                </a:lnTo>
                <a:lnTo>
                  <a:pt x="99605" y="111147"/>
                </a:lnTo>
                <a:close/>
                <a:moveTo>
                  <a:pt x="101840" y="114249"/>
                </a:moveTo>
                <a:lnTo>
                  <a:pt x="105076" y="114249"/>
                </a:lnTo>
                <a:lnTo>
                  <a:pt x="107377" y="116551"/>
                </a:lnTo>
                <a:lnTo>
                  <a:pt x="107377" y="118919"/>
                </a:lnTo>
                <a:lnTo>
                  <a:pt x="104508" y="116051"/>
                </a:lnTo>
                <a:lnTo>
                  <a:pt x="104208" y="115951"/>
                </a:lnTo>
                <a:lnTo>
                  <a:pt x="100139" y="115951"/>
                </a:lnTo>
                <a:close/>
                <a:moveTo>
                  <a:pt x="108144" y="116551"/>
                </a:moveTo>
                <a:lnTo>
                  <a:pt x="110446" y="114249"/>
                </a:lnTo>
                <a:lnTo>
                  <a:pt x="113682" y="114249"/>
                </a:lnTo>
                <a:lnTo>
                  <a:pt x="115383" y="115951"/>
                </a:lnTo>
                <a:lnTo>
                  <a:pt x="111147" y="115951"/>
                </a:lnTo>
                <a:lnTo>
                  <a:pt x="108144" y="118919"/>
                </a:lnTo>
                <a:close/>
                <a:moveTo>
                  <a:pt x="114249" y="113716"/>
                </a:moveTo>
                <a:lnTo>
                  <a:pt x="114249" y="110447"/>
                </a:lnTo>
                <a:lnTo>
                  <a:pt x="116550" y="108178"/>
                </a:lnTo>
                <a:lnTo>
                  <a:pt x="118919" y="108178"/>
                </a:lnTo>
                <a:lnTo>
                  <a:pt x="115917" y="111147"/>
                </a:lnTo>
                <a:lnTo>
                  <a:pt x="115917" y="115384"/>
                </a:lnTo>
                <a:close/>
                <a:moveTo>
                  <a:pt x="127391" y="108178"/>
                </a:moveTo>
                <a:lnTo>
                  <a:pt x="129760" y="108178"/>
                </a:lnTo>
                <a:lnTo>
                  <a:pt x="132061" y="110447"/>
                </a:lnTo>
                <a:lnTo>
                  <a:pt x="132061" y="113716"/>
                </a:lnTo>
                <a:lnTo>
                  <a:pt x="130394" y="115384"/>
                </a:lnTo>
                <a:lnTo>
                  <a:pt x="130394" y="111147"/>
                </a:lnTo>
                <a:close/>
                <a:moveTo>
                  <a:pt x="132629" y="114249"/>
                </a:moveTo>
                <a:lnTo>
                  <a:pt x="135864" y="114249"/>
                </a:lnTo>
                <a:lnTo>
                  <a:pt x="138166" y="116551"/>
                </a:lnTo>
                <a:lnTo>
                  <a:pt x="138166" y="118919"/>
                </a:lnTo>
                <a:lnTo>
                  <a:pt x="135164" y="115951"/>
                </a:lnTo>
                <a:lnTo>
                  <a:pt x="130927" y="115951"/>
                </a:lnTo>
                <a:close/>
                <a:moveTo>
                  <a:pt x="138933" y="116551"/>
                </a:moveTo>
                <a:lnTo>
                  <a:pt x="141235" y="114249"/>
                </a:lnTo>
                <a:lnTo>
                  <a:pt x="144504" y="114249"/>
                </a:lnTo>
                <a:lnTo>
                  <a:pt x="146172" y="115951"/>
                </a:lnTo>
                <a:lnTo>
                  <a:pt x="142102" y="115951"/>
                </a:lnTo>
                <a:lnTo>
                  <a:pt x="141835" y="116051"/>
                </a:lnTo>
                <a:lnTo>
                  <a:pt x="138933" y="118919"/>
                </a:lnTo>
                <a:close/>
                <a:moveTo>
                  <a:pt x="145037" y="113716"/>
                </a:moveTo>
                <a:lnTo>
                  <a:pt x="145037" y="110447"/>
                </a:lnTo>
                <a:lnTo>
                  <a:pt x="147339" y="108178"/>
                </a:lnTo>
                <a:lnTo>
                  <a:pt x="149707" y="108178"/>
                </a:lnTo>
                <a:lnTo>
                  <a:pt x="146705" y="111147"/>
                </a:lnTo>
                <a:lnTo>
                  <a:pt x="146705" y="115384"/>
                </a:lnTo>
                <a:close/>
                <a:moveTo>
                  <a:pt x="158180" y="108178"/>
                </a:moveTo>
                <a:lnTo>
                  <a:pt x="160548" y="108178"/>
                </a:lnTo>
                <a:lnTo>
                  <a:pt x="162850" y="110447"/>
                </a:lnTo>
                <a:lnTo>
                  <a:pt x="162850" y="113716"/>
                </a:lnTo>
                <a:lnTo>
                  <a:pt x="161182" y="115384"/>
                </a:lnTo>
                <a:lnTo>
                  <a:pt x="161182" y="111147"/>
                </a:lnTo>
                <a:close/>
                <a:moveTo>
                  <a:pt x="163417" y="114249"/>
                </a:moveTo>
                <a:lnTo>
                  <a:pt x="166653" y="114249"/>
                </a:lnTo>
                <a:lnTo>
                  <a:pt x="168954" y="116551"/>
                </a:lnTo>
                <a:lnTo>
                  <a:pt x="168954" y="118919"/>
                </a:lnTo>
                <a:lnTo>
                  <a:pt x="166086" y="116051"/>
                </a:lnTo>
                <a:lnTo>
                  <a:pt x="165786" y="115951"/>
                </a:lnTo>
                <a:lnTo>
                  <a:pt x="161716" y="115951"/>
                </a:lnTo>
                <a:close/>
                <a:moveTo>
                  <a:pt x="169755" y="116551"/>
                </a:moveTo>
                <a:lnTo>
                  <a:pt x="172023" y="114249"/>
                </a:lnTo>
                <a:lnTo>
                  <a:pt x="175292" y="114249"/>
                </a:lnTo>
                <a:lnTo>
                  <a:pt x="176960" y="115951"/>
                </a:lnTo>
                <a:lnTo>
                  <a:pt x="172724" y="115951"/>
                </a:lnTo>
                <a:lnTo>
                  <a:pt x="169722" y="118919"/>
                </a:lnTo>
                <a:lnTo>
                  <a:pt x="169722" y="116551"/>
                </a:lnTo>
                <a:close/>
                <a:moveTo>
                  <a:pt x="175826" y="113716"/>
                </a:moveTo>
                <a:lnTo>
                  <a:pt x="175826" y="110447"/>
                </a:lnTo>
                <a:lnTo>
                  <a:pt x="178128" y="108178"/>
                </a:lnTo>
                <a:lnTo>
                  <a:pt x="180496" y="108178"/>
                </a:lnTo>
                <a:lnTo>
                  <a:pt x="177527" y="111147"/>
                </a:lnTo>
                <a:lnTo>
                  <a:pt x="177527" y="115384"/>
                </a:lnTo>
                <a:close/>
                <a:moveTo>
                  <a:pt x="188969" y="108178"/>
                </a:moveTo>
                <a:lnTo>
                  <a:pt x="191337" y="108178"/>
                </a:lnTo>
                <a:lnTo>
                  <a:pt x="193639" y="110447"/>
                </a:lnTo>
                <a:lnTo>
                  <a:pt x="193639" y="113716"/>
                </a:lnTo>
                <a:lnTo>
                  <a:pt x="191971" y="115384"/>
                </a:lnTo>
                <a:lnTo>
                  <a:pt x="191971" y="111147"/>
                </a:lnTo>
                <a:close/>
                <a:moveTo>
                  <a:pt x="194206" y="114249"/>
                </a:moveTo>
                <a:lnTo>
                  <a:pt x="197441" y="114249"/>
                </a:lnTo>
                <a:lnTo>
                  <a:pt x="199743" y="116551"/>
                </a:lnTo>
                <a:lnTo>
                  <a:pt x="199743" y="118919"/>
                </a:lnTo>
                <a:lnTo>
                  <a:pt x="196741" y="115951"/>
                </a:lnTo>
                <a:lnTo>
                  <a:pt x="192538" y="115951"/>
                </a:lnTo>
                <a:close/>
                <a:moveTo>
                  <a:pt x="200544" y="116551"/>
                </a:moveTo>
                <a:lnTo>
                  <a:pt x="202812" y="114249"/>
                </a:lnTo>
                <a:lnTo>
                  <a:pt x="206081" y="114249"/>
                </a:lnTo>
                <a:lnTo>
                  <a:pt x="207749" y="115951"/>
                </a:lnTo>
                <a:lnTo>
                  <a:pt x="203679" y="115951"/>
                </a:lnTo>
                <a:lnTo>
                  <a:pt x="203412" y="116051"/>
                </a:lnTo>
                <a:lnTo>
                  <a:pt x="200544" y="118919"/>
                </a:lnTo>
                <a:close/>
                <a:moveTo>
                  <a:pt x="206648" y="113716"/>
                </a:moveTo>
                <a:lnTo>
                  <a:pt x="206648" y="110447"/>
                </a:lnTo>
                <a:lnTo>
                  <a:pt x="208916" y="108178"/>
                </a:lnTo>
                <a:lnTo>
                  <a:pt x="211285" y="108178"/>
                </a:lnTo>
                <a:lnTo>
                  <a:pt x="208316" y="111147"/>
                </a:lnTo>
                <a:lnTo>
                  <a:pt x="208316" y="115384"/>
                </a:lnTo>
                <a:close/>
                <a:moveTo>
                  <a:pt x="219757" y="108178"/>
                </a:moveTo>
                <a:lnTo>
                  <a:pt x="222126" y="108178"/>
                </a:lnTo>
                <a:lnTo>
                  <a:pt x="224427" y="110447"/>
                </a:lnTo>
                <a:lnTo>
                  <a:pt x="224427" y="113716"/>
                </a:lnTo>
                <a:lnTo>
                  <a:pt x="222760" y="115384"/>
                </a:lnTo>
                <a:lnTo>
                  <a:pt x="222760" y="111147"/>
                </a:lnTo>
                <a:close/>
                <a:moveTo>
                  <a:pt x="224995" y="114249"/>
                </a:moveTo>
                <a:lnTo>
                  <a:pt x="228230" y="114249"/>
                </a:lnTo>
                <a:lnTo>
                  <a:pt x="230532" y="116551"/>
                </a:lnTo>
                <a:lnTo>
                  <a:pt x="230532" y="118919"/>
                </a:lnTo>
                <a:lnTo>
                  <a:pt x="227663" y="116051"/>
                </a:lnTo>
                <a:lnTo>
                  <a:pt x="227396" y="115951"/>
                </a:lnTo>
                <a:lnTo>
                  <a:pt x="223327" y="115951"/>
                </a:lnTo>
                <a:close/>
                <a:moveTo>
                  <a:pt x="231332" y="116551"/>
                </a:moveTo>
                <a:lnTo>
                  <a:pt x="233601" y="114249"/>
                </a:lnTo>
                <a:lnTo>
                  <a:pt x="236870" y="114249"/>
                </a:lnTo>
                <a:lnTo>
                  <a:pt x="238538" y="115951"/>
                </a:lnTo>
                <a:lnTo>
                  <a:pt x="234301" y="115951"/>
                </a:lnTo>
                <a:lnTo>
                  <a:pt x="231332" y="118919"/>
                </a:lnTo>
                <a:close/>
                <a:moveTo>
                  <a:pt x="236870" y="101273"/>
                </a:moveTo>
                <a:lnTo>
                  <a:pt x="233601" y="101273"/>
                </a:lnTo>
                <a:lnTo>
                  <a:pt x="231332" y="98972"/>
                </a:lnTo>
                <a:lnTo>
                  <a:pt x="231332" y="96603"/>
                </a:lnTo>
                <a:lnTo>
                  <a:pt x="234301" y="99606"/>
                </a:lnTo>
                <a:lnTo>
                  <a:pt x="238538" y="99606"/>
                </a:lnTo>
                <a:close/>
                <a:moveTo>
                  <a:pt x="231332" y="89265"/>
                </a:moveTo>
                <a:lnTo>
                  <a:pt x="234635" y="85929"/>
                </a:lnTo>
                <a:lnTo>
                  <a:pt x="239338" y="85929"/>
                </a:lnTo>
                <a:lnTo>
                  <a:pt x="240873" y="87464"/>
                </a:lnTo>
                <a:lnTo>
                  <a:pt x="235269" y="87464"/>
                </a:lnTo>
                <a:lnTo>
                  <a:pt x="231332" y="91400"/>
                </a:lnTo>
                <a:lnTo>
                  <a:pt x="231332" y="89265"/>
                </a:lnTo>
                <a:close/>
                <a:moveTo>
                  <a:pt x="239105" y="80525"/>
                </a:moveTo>
                <a:lnTo>
                  <a:pt x="239105" y="84595"/>
                </a:lnTo>
                <a:lnTo>
                  <a:pt x="237437" y="82927"/>
                </a:lnTo>
                <a:lnTo>
                  <a:pt x="237437" y="79658"/>
                </a:lnTo>
                <a:lnTo>
                  <a:pt x="239705" y="77356"/>
                </a:lnTo>
                <a:lnTo>
                  <a:pt x="242073" y="77356"/>
                </a:lnTo>
                <a:lnTo>
                  <a:pt x="239205" y="80225"/>
                </a:lnTo>
                <a:close/>
                <a:moveTo>
                  <a:pt x="239705" y="76589"/>
                </a:moveTo>
                <a:lnTo>
                  <a:pt x="237437" y="74287"/>
                </a:lnTo>
                <a:lnTo>
                  <a:pt x="237437" y="71052"/>
                </a:lnTo>
                <a:lnTo>
                  <a:pt x="239105" y="69351"/>
                </a:lnTo>
                <a:lnTo>
                  <a:pt x="239105" y="73587"/>
                </a:lnTo>
                <a:lnTo>
                  <a:pt x="242073" y="76589"/>
                </a:lnTo>
                <a:lnTo>
                  <a:pt x="239705" y="76589"/>
                </a:lnTo>
                <a:close/>
                <a:moveTo>
                  <a:pt x="236870" y="70485"/>
                </a:moveTo>
                <a:lnTo>
                  <a:pt x="233601" y="70485"/>
                </a:lnTo>
                <a:lnTo>
                  <a:pt x="231332" y="68183"/>
                </a:lnTo>
                <a:lnTo>
                  <a:pt x="231332" y="65815"/>
                </a:lnTo>
                <a:lnTo>
                  <a:pt x="234301" y="68817"/>
                </a:lnTo>
                <a:lnTo>
                  <a:pt x="238538" y="68817"/>
                </a:lnTo>
                <a:close/>
                <a:moveTo>
                  <a:pt x="231332" y="58476"/>
                </a:moveTo>
                <a:lnTo>
                  <a:pt x="234635" y="55140"/>
                </a:lnTo>
                <a:lnTo>
                  <a:pt x="239338" y="55140"/>
                </a:lnTo>
                <a:lnTo>
                  <a:pt x="240873" y="56675"/>
                </a:lnTo>
                <a:lnTo>
                  <a:pt x="235269" y="56675"/>
                </a:lnTo>
                <a:lnTo>
                  <a:pt x="231332" y="60611"/>
                </a:lnTo>
                <a:lnTo>
                  <a:pt x="231332" y="58476"/>
                </a:lnTo>
                <a:close/>
                <a:moveTo>
                  <a:pt x="239105" y="53806"/>
                </a:moveTo>
                <a:lnTo>
                  <a:pt x="237437" y="52105"/>
                </a:lnTo>
                <a:lnTo>
                  <a:pt x="237437" y="48869"/>
                </a:lnTo>
                <a:lnTo>
                  <a:pt x="239705" y="46568"/>
                </a:lnTo>
                <a:lnTo>
                  <a:pt x="242073" y="46568"/>
                </a:lnTo>
                <a:lnTo>
                  <a:pt x="239105" y="49570"/>
                </a:lnTo>
                <a:lnTo>
                  <a:pt x="239105" y="53806"/>
                </a:lnTo>
                <a:close/>
                <a:moveTo>
                  <a:pt x="236870" y="39696"/>
                </a:moveTo>
                <a:lnTo>
                  <a:pt x="233601" y="39696"/>
                </a:lnTo>
                <a:lnTo>
                  <a:pt x="231332" y="37394"/>
                </a:lnTo>
                <a:lnTo>
                  <a:pt x="231332" y="35026"/>
                </a:lnTo>
                <a:lnTo>
                  <a:pt x="234301" y="38028"/>
                </a:lnTo>
                <a:lnTo>
                  <a:pt x="238538" y="38028"/>
                </a:lnTo>
                <a:close/>
                <a:moveTo>
                  <a:pt x="231332" y="27654"/>
                </a:moveTo>
                <a:lnTo>
                  <a:pt x="234635" y="24352"/>
                </a:lnTo>
                <a:lnTo>
                  <a:pt x="239338" y="24352"/>
                </a:lnTo>
                <a:lnTo>
                  <a:pt x="240873" y="25886"/>
                </a:lnTo>
                <a:lnTo>
                  <a:pt x="235269" y="25886"/>
                </a:lnTo>
                <a:lnTo>
                  <a:pt x="231332" y="29822"/>
                </a:lnTo>
                <a:lnTo>
                  <a:pt x="231332" y="27654"/>
                </a:lnTo>
                <a:close/>
                <a:moveTo>
                  <a:pt x="239105" y="18948"/>
                </a:moveTo>
                <a:lnTo>
                  <a:pt x="239105" y="23017"/>
                </a:lnTo>
                <a:lnTo>
                  <a:pt x="237437" y="21316"/>
                </a:lnTo>
                <a:lnTo>
                  <a:pt x="237437" y="18081"/>
                </a:lnTo>
                <a:lnTo>
                  <a:pt x="239705" y="15779"/>
                </a:lnTo>
                <a:lnTo>
                  <a:pt x="242073" y="15779"/>
                </a:lnTo>
                <a:lnTo>
                  <a:pt x="239205" y="18648"/>
                </a:lnTo>
                <a:close/>
                <a:moveTo>
                  <a:pt x="239705" y="15012"/>
                </a:moveTo>
                <a:lnTo>
                  <a:pt x="237437" y="12710"/>
                </a:lnTo>
                <a:lnTo>
                  <a:pt x="237437" y="9441"/>
                </a:lnTo>
                <a:lnTo>
                  <a:pt x="239105" y="7773"/>
                </a:lnTo>
                <a:lnTo>
                  <a:pt x="239105" y="12010"/>
                </a:lnTo>
                <a:lnTo>
                  <a:pt x="242073" y="15012"/>
                </a:lnTo>
                <a:close/>
                <a:moveTo>
                  <a:pt x="236870" y="8907"/>
                </a:moveTo>
                <a:lnTo>
                  <a:pt x="233601" y="8907"/>
                </a:lnTo>
                <a:lnTo>
                  <a:pt x="231332" y="6606"/>
                </a:lnTo>
                <a:lnTo>
                  <a:pt x="231332" y="4237"/>
                </a:lnTo>
                <a:lnTo>
                  <a:pt x="234301" y="7206"/>
                </a:lnTo>
                <a:lnTo>
                  <a:pt x="238538" y="7206"/>
                </a:lnTo>
                <a:close/>
                <a:moveTo>
                  <a:pt x="230532" y="3103"/>
                </a:moveTo>
                <a:lnTo>
                  <a:pt x="227229" y="6439"/>
                </a:lnTo>
                <a:lnTo>
                  <a:pt x="222526" y="6439"/>
                </a:lnTo>
                <a:lnTo>
                  <a:pt x="220992" y="4904"/>
                </a:lnTo>
                <a:lnTo>
                  <a:pt x="226596" y="4904"/>
                </a:lnTo>
                <a:lnTo>
                  <a:pt x="230532" y="935"/>
                </a:lnTo>
                <a:close/>
                <a:moveTo>
                  <a:pt x="219657" y="10709"/>
                </a:moveTo>
                <a:lnTo>
                  <a:pt x="215921" y="14445"/>
                </a:lnTo>
                <a:lnTo>
                  <a:pt x="215921" y="6672"/>
                </a:lnTo>
                <a:lnTo>
                  <a:pt x="217623" y="5004"/>
                </a:lnTo>
                <a:lnTo>
                  <a:pt x="219657" y="5004"/>
                </a:lnTo>
                <a:lnTo>
                  <a:pt x="219657" y="10709"/>
                </a:lnTo>
                <a:close/>
                <a:moveTo>
                  <a:pt x="215121" y="14445"/>
                </a:moveTo>
                <a:lnTo>
                  <a:pt x="211418" y="10709"/>
                </a:lnTo>
                <a:lnTo>
                  <a:pt x="211418" y="5004"/>
                </a:lnTo>
                <a:lnTo>
                  <a:pt x="213453" y="5004"/>
                </a:lnTo>
                <a:lnTo>
                  <a:pt x="215121" y="6672"/>
                </a:lnTo>
                <a:lnTo>
                  <a:pt x="215121" y="14445"/>
                </a:lnTo>
                <a:close/>
                <a:moveTo>
                  <a:pt x="208549" y="6439"/>
                </a:moveTo>
                <a:lnTo>
                  <a:pt x="203846" y="6439"/>
                </a:lnTo>
                <a:lnTo>
                  <a:pt x="200544" y="3103"/>
                </a:lnTo>
                <a:lnTo>
                  <a:pt x="200544" y="935"/>
                </a:lnTo>
                <a:lnTo>
                  <a:pt x="204480" y="4904"/>
                </a:lnTo>
                <a:lnTo>
                  <a:pt x="210084" y="4904"/>
                </a:lnTo>
                <a:close/>
                <a:moveTo>
                  <a:pt x="199743" y="3103"/>
                </a:moveTo>
                <a:lnTo>
                  <a:pt x="196441" y="6439"/>
                </a:lnTo>
                <a:lnTo>
                  <a:pt x="191737" y="6439"/>
                </a:lnTo>
                <a:lnTo>
                  <a:pt x="190203" y="4904"/>
                </a:lnTo>
                <a:lnTo>
                  <a:pt x="195807" y="4904"/>
                </a:lnTo>
                <a:lnTo>
                  <a:pt x="199743" y="935"/>
                </a:lnTo>
                <a:close/>
                <a:moveTo>
                  <a:pt x="188869" y="10709"/>
                </a:moveTo>
                <a:lnTo>
                  <a:pt x="185133" y="14445"/>
                </a:lnTo>
                <a:lnTo>
                  <a:pt x="185133" y="6672"/>
                </a:lnTo>
                <a:lnTo>
                  <a:pt x="186801" y="5004"/>
                </a:lnTo>
                <a:lnTo>
                  <a:pt x="188835" y="5004"/>
                </a:lnTo>
                <a:lnTo>
                  <a:pt x="188835" y="10709"/>
                </a:lnTo>
                <a:close/>
                <a:moveTo>
                  <a:pt x="184332" y="14445"/>
                </a:moveTo>
                <a:lnTo>
                  <a:pt x="180629" y="10709"/>
                </a:lnTo>
                <a:lnTo>
                  <a:pt x="180629" y="5004"/>
                </a:lnTo>
                <a:lnTo>
                  <a:pt x="182664" y="5004"/>
                </a:lnTo>
                <a:lnTo>
                  <a:pt x="184332" y="6672"/>
                </a:lnTo>
                <a:lnTo>
                  <a:pt x="184332" y="14445"/>
                </a:lnTo>
                <a:close/>
                <a:moveTo>
                  <a:pt x="177761" y="6439"/>
                </a:moveTo>
                <a:lnTo>
                  <a:pt x="173057" y="6439"/>
                </a:lnTo>
                <a:lnTo>
                  <a:pt x="169755" y="3103"/>
                </a:lnTo>
                <a:lnTo>
                  <a:pt x="169755" y="935"/>
                </a:lnTo>
                <a:lnTo>
                  <a:pt x="173691" y="4904"/>
                </a:lnTo>
                <a:lnTo>
                  <a:pt x="179262" y="4904"/>
                </a:lnTo>
                <a:close/>
                <a:moveTo>
                  <a:pt x="168954" y="3103"/>
                </a:moveTo>
                <a:lnTo>
                  <a:pt x="165619" y="6439"/>
                </a:lnTo>
                <a:lnTo>
                  <a:pt x="160949" y="6439"/>
                </a:lnTo>
                <a:lnTo>
                  <a:pt x="159414" y="4904"/>
                </a:lnTo>
                <a:lnTo>
                  <a:pt x="164985" y="4904"/>
                </a:lnTo>
                <a:lnTo>
                  <a:pt x="168954" y="935"/>
                </a:lnTo>
                <a:close/>
                <a:moveTo>
                  <a:pt x="158047" y="10709"/>
                </a:moveTo>
                <a:lnTo>
                  <a:pt x="154344" y="14445"/>
                </a:lnTo>
                <a:lnTo>
                  <a:pt x="154344" y="6672"/>
                </a:lnTo>
                <a:lnTo>
                  <a:pt x="156012" y="5004"/>
                </a:lnTo>
                <a:lnTo>
                  <a:pt x="158047" y="5004"/>
                </a:lnTo>
                <a:lnTo>
                  <a:pt x="158047" y="10709"/>
                </a:lnTo>
                <a:close/>
                <a:moveTo>
                  <a:pt x="153543" y="14445"/>
                </a:moveTo>
                <a:lnTo>
                  <a:pt x="149841" y="10709"/>
                </a:lnTo>
                <a:lnTo>
                  <a:pt x="149841" y="5004"/>
                </a:lnTo>
                <a:lnTo>
                  <a:pt x="151876" y="5004"/>
                </a:lnTo>
                <a:lnTo>
                  <a:pt x="153543" y="6672"/>
                </a:lnTo>
                <a:lnTo>
                  <a:pt x="153543" y="14445"/>
                </a:lnTo>
                <a:close/>
                <a:moveTo>
                  <a:pt x="146939" y="6439"/>
                </a:moveTo>
                <a:lnTo>
                  <a:pt x="142269" y="6439"/>
                </a:lnTo>
                <a:lnTo>
                  <a:pt x="138933" y="3103"/>
                </a:lnTo>
                <a:lnTo>
                  <a:pt x="138933" y="935"/>
                </a:lnTo>
                <a:lnTo>
                  <a:pt x="142903" y="4904"/>
                </a:lnTo>
                <a:lnTo>
                  <a:pt x="148473" y="4904"/>
                </a:lnTo>
                <a:close/>
                <a:moveTo>
                  <a:pt x="138166" y="3103"/>
                </a:moveTo>
                <a:lnTo>
                  <a:pt x="134830" y="6439"/>
                </a:lnTo>
                <a:lnTo>
                  <a:pt x="130160" y="6439"/>
                </a:lnTo>
                <a:lnTo>
                  <a:pt x="128626" y="4904"/>
                </a:lnTo>
                <a:lnTo>
                  <a:pt x="134196" y="4904"/>
                </a:lnTo>
                <a:lnTo>
                  <a:pt x="138166" y="935"/>
                </a:lnTo>
                <a:close/>
                <a:moveTo>
                  <a:pt x="127258" y="10709"/>
                </a:moveTo>
                <a:lnTo>
                  <a:pt x="123555" y="14445"/>
                </a:lnTo>
                <a:lnTo>
                  <a:pt x="123555" y="6672"/>
                </a:lnTo>
                <a:lnTo>
                  <a:pt x="125223" y="5004"/>
                </a:lnTo>
                <a:lnTo>
                  <a:pt x="127258" y="5004"/>
                </a:lnTo>
                <a:close/>
                <a:moveTo>
                  <a:pt x="122755" y="14445"/>
                </a:moveTo>
                <a:lnTo>
                  <a:pt x="119052" y="10709"/>
                </a:lnTo>
                <a:lnTo>
                  <a:pt x="119052" y="5004"/>
                </a:lnTo>
                <a:lnTo>
                  <a:pt x="121087" y="5004"/>
                </a:lnTo>
                <a:lnTo>
                  <a:pt x="122755" y="6672"/>
                </a:lnTo>
                <a:close/>
                <a:moveTo>
                  <a:pt x="116150" y="6439"/>
                </a:moveTo>
                <a:lnTo>
                  <a:pt x="111480" y="6439"/>
                </a:lnTo>
                <a:lnTo>
                  <a:pt x="108144" y="3103"/>
                </a:lnTo>
                <a:lnTo>
                  <a:pt x="108144" y="935"/>
                </a:lnTo>
                <a:lnTo>
                  <a:pt x="112114" y="4904"/>
                </a:lnTo>
                <a:lnTo>
                  <a:pt x="117685" y="4904"/>
                </a:lnTo>
                <a:close/>
                <a:moveTo>
                  <a:pt x="107377" y="3103"/>
                </a:moveTo>
                <a:lnTo>
                  <a:pt x="104041" y="6439"/>
                </a:lnTo>
                <a:lnTo>
                  <a:pt x="99371" y="6439"/>
                </a:lnTo>
                <a:lnTo>
                  <a:pt x="97837" y="4904"/>
                </a:lnTo>
                <a:lnTo>
                  <a:pt x="103408" y="4904"/>
                </a:lnTo>
                <a:lnTo>
                  <a:pt x="107377" y="935"/>
                </a:lnTo>
                <a:lnTo>
                  <a:pt x="107377" y="3103"/>
                </a:lnTo>
                <a:close/>
                <a:moveTo>
                  <a:pt x="96469" y="10709"/>
                </a:moveTo>
                <a:lnTo>
                  <a:pt x="92767" y="14445"/>
                </a:lnTo>
                <a:lnTo>
                  <a:pt x="92767" y="6672"/>
                </a:lnTo>
                <a:lnTo>
                  <a:pt x="94435" y="5004"/>
                </a:lnTo>
                <a:lnTo>
                  <a:pt x="96469" y="5004"/>
                </a:lnTo>
                <a:close/>
                <a:moveTo>
                  <a:pt x="91966" y="14445"/>
                </a:moveTo>
                <a:lnTo>
                  <a:pt x="88264" y="10709"/>
                </a:lnTo>
                <a:lnTo>
                  <a:pt x="88264" y="5004"/>
                </a:lnTo>
                <a:lnTo>
                  <a:pt x="90298" y="5004"/>
                </a:lnTo>
                <a:lnTo>
                  <a:pt x="91966" y="6672"/>
                </a:lnTo>
                <a:close/>
                <a:moveTo>
                  <a:pt x="85361" y="6439"/>
                </a:moveTo>
                <a:lnTo>
                  <a:pt x="80691" y="6439"/>
                </a:lnTo>
                <a:lnTo>
                  <a:pt x="77356" y="3103"/>
                </a:lnTo>
                <a:lnTo>
                  <a:pt x="77356" y="935"/>
                </a:lnTo>
                <a:lnTo>
                  <a:pt x="81325" y="4904"/>
                </a:lnTo>
                <a:lnTo>
                  <a:pt x="86896" y="4904"/>
                </a:lnTo>
                <a:close/>
                <a:moveTo>
                  <a:pt x="76589" y="3103"/>
                </a:moveTo>
                <a:lnTo>
                  <a:pt x="73253" y="6439"/>
                </a:lnTo>
                <a:lnTo>
                  <a:pt x="68583" y="6439"/>
                </a:lnTo>
                <a:lnTo>
                  <a:pt x="67048" y="4904"/>
                </a:lnTo>
                <a:lnTo>
                  <a:pt x="72619" y="4904"/>
                </a:lnTo>
                <a:lnTo>
                  <a:pt x="76589" y="935"/>
                </a:lnTo>
                <a:close/>
                <a:moveTo>
                  <a:pt x="65681" y="10709"/>
                </a:moveTo>
                <a:lnTo>
                  <a:pt x="61978" y="14445"/>
                </a:lnTo>
                <a:lnTo>
                  <a:pt x="61978" y="6672"/>
                </a:lnTo>
                <a:lnTo>
                  <a:pt x="63646" y="5004"/>
                </a:lnTo>
                <a:lnTo>
                  <a:pt x="65681" y="5004"/>
                </a:lnTo>
                <a:close/>
                <a:moveTo>
                  <a:pt x="61178" y="14445"/>
                </a:moveTo>
                <a:lnTo>
                  <a:pt x="57475" y="10709"/>
                </a:lnTo>
                <a:lnTo>
                  <a:pt x="57475" y="5004"/>
                </a:lnTo>
                <a:lnTo>
                  <a:pt x="59510" y="5004"/>
                </a:lnTo>
                <a:lnTo>
                  <a:pt x="61178" y="6672"/>
                </a:lnTo>
                <a:close/>
                <a:moveTo>
                  <a:pt x="54573" y="6439"/>
                </a:moveTo>
                <a:lnTo>
                  <a:pt x="49903" y="6439"/>
                </a:lnTo>
                <a:lnTo>
                  <a:pt x="46567" y="3103"/>
                </a:lnTo>
                <a:lnTo>
                  <a:pt x="46567" y="935"/>
                </a:lnTo>
                <a:lnTo>
                  <a:pt x="50537" y="4904"/>
                </a:lnTo>
                <a:lnTo>
                  <a:pt x="56107" y="4904"/>
                </a:lnTo>
                <a:close/>
                <a:moveTo>
                  <a:pt x="45767" y="3103"/>
                </a:moveTo>
                <a:lnTo>
                  <a:pt x="42464" y="6439"/>
                </a:lnTo>
                <a:lnTo>
                  <a:pt x="37761" y="6439"/>
                </a:lnTo>
                <a:lnTo>
                  <a:pt x="36226" y="4904"/>
                </a:lnTo>
                <a:lnTo>
                  <a:pt x="41830" y="4904"/>
                </a:lnTo>
                <a:lnTo>
                  <a:pt x="45767" y="935"/>
                </a:lnTo>
                <a:lnTo>
                  <a:pt x="45767" y="3103"/>
                </a:lnTo>
                <a:close/>
                <a:moveTo>
                  <a:pt x="34892" y="10709"/>
                </a:moveTo>
                <a:lnTo>
                  <a:pt x="31189" y="14445"/>
                </a:lnTo>
                <a:lnTo>
                  <a:pt x="31189" y="6672"/>
                </a:lnTo>
                <a:lnTo>
                  <a:pt x="32857" y="5004"/>
                </a:lnTo>
                <a:lnTo>
                  <a:pt x="34892" y="5004"/>
                </a:lnTo>
                <a:close/>
                <a:moveTo>
                  <a:pt x="30389" y="14445"/>
                </a:moveTo>
                <a:lnTo>
                  <a:pt x="26653" y="10709"/>
                </a:lnTo>
                <a:lnTo>
                  <a:pt x="26653" y="5004"/>
                </a:lnTo>
                <a:lnTo>
                  <a:pt x="28721" y="5004"/>
                </a:lnTo>
                <a:lnTo>
                  <a:pt x="30389" y="6672"/>
                </a:lnTo>
                <a:lnTo>
                  <a:pt x="30389" y="14445"/>
                </a:lnTo>
                <a:close/>
                <a:moveTo>
                  <a:pt x="23784" y="6439"/>
                </a:moveTo>
                <a:lnTo>
                  <a:pt x="19081" y="6439"/>
                </a:lnTo>
                <a:lnTo>
                  <a:pt x="15778" y="3103"/>
                </a:lnTo>
                <a:lnTo>
                  <a:pt x="15778" y="935"/>
                </a:lnTo>
                <a:lnTo>
                  <a:pt x="19715" y="4904"/>
                </a:lnTo>
                <a:lnTo>
                  <a:pt x="25319" y="4904"/>
                </a:lnTo>
                <a:close/>
                <a:moveTo>
                  <a:pt x="14978" y="3103"/>
                </a:moveTo>
                <a:lnTo>
                  <a:pt x="11675" y="6439"/>
                </a:lnTo>
                <a:lnTo>
                  <a:pt x="6972" y="6439"/>
                </a:lnTo>
                <a:lnTo>
                  <a:pt x="5438" y="4904"/>
                </a:lnTo>
                <a:lnTo>
                  <a:pt x="11042" y="4904"/>
                </a:lnTo>
                <a:lnTo>
                  <a:pt x="14978" y="935"/>
                </a:lnTo>
                <a:lnTo>
                  <a:pt x="14978" y="3103"/>
                </a:lnTo>
                <a:close/>
                <a:moveTo>
                  <a:pt x="4904" y="5471"/>
                </a:moveTo>
                <a:lnTo>
                  <a:pt x="6405" y="6973"/>
                </a:lnTo>
                <a:lnTo>
                  <a:pt x="6405" y="11676"/>
                </a:lnTo>
                <a:lnTo>
                  <a:pt x="3103" y="15012"/>
                </a:lnTo>
                <a:lnTo>
                  <a:pt x="934" y="15012"/>
                </a:lnTo>
                <a:lnTo>
                  <a:pt x="4904" y="11042"/>
                </a:lnTo>
                <a:close/>
                <a:moveTo>
                  <a:pt x="3103" y="15779"/>
                </a:moveTo>
                <a:lnTo>
                  <a:pt x="6438" y="19115"/>
                </a:lnTo>
                <a:lnTo>
                  <a:pt x="6438" y="23785"/>
                </a:lnTo>
                <a:lnTo>
                  <a:pt x="4904" y="25319"/>
                </a:lnTo>
                <a:lnTo>
                  <a:pt x="4904" y="19748"/>
                </a:lnTo>
                <a:lnTo>
                  <a:pt x="934" y="15779"/>
                </a:lnTo>
                <a:lnTo>
                  <a:pt x="3103" y="15779"/>
                </a:lnTo>
                <a:close/>
                <a:moveTo>
                  <a:pt x="5004" y="26687"/>
                </a:moveTo>
                <a:lnTo>
                  <a:pt x="10708" y="26687"/>
                </a:lnTo>
                <a:lnTo>
                  <a:pt x="14444" y="30389"/>
                </a:lnTo>
                <a:lnTo>
                  <a:pt x="6672" y="30389"/>
                </a:lnTo>
                <a:lnTo>
                  <a:pt x="5004" y="28721"/>
                </a:lnTo>
                <a:close/>
                <a:moveTo>
                  <a:pt x="14444" y="31190"/>
                </a:moveTo>
                <a:lnTo>
                  <a:pt x="10708" y="34893"/>
                </a:lnTo>
                <a:lnTo>
                  <a:pt x="5004" y="34893"/>
                </a:lnTo>
                <a:lnTo>
                  <a:pt x="5004" y="32858"/>
                </a:lnTo>
                <a:lnTo>
                  <a:pt x="6672" y="31190"/>
                </a:lnTo>
                <a:close/>
                <a:moveTo>
                  <a:pt x="4904" y="36260"/>
                </a:moveTo>
                <a:lnTo>
                  <a:pt x="6405" y="37795"/>
                </a:lnTo>
                <a:lnTo>
                  <a:pt x="6405" y="42465"/>
                </a:lnTo>
                <a:lnTo>
                  <a:pt x="3103" y="45800"/>
                </a:lnTo>
                <a:lnTo>
                  <a:pt x="934" y="45800"/>
                </a:lnTo>
                <a:lnTo>
                  <a:pt x="4904" y="41831"/>
                </a:lnTo>
                <a:close/>
                <a:moveTo>
                  <a:pt x="3103" y="46568"/>
                </a:moveTo>
                <a:lnTo>
                  <a:pt x="6438" y="49903"/>
                </a:lnTo>
                <a:lnTo>
                  <a:pt x="6438" y="54573"/>
                </a:lnTo>
                <a:lnTo>
                  <a:pt x="4904" y="56108"/>
                </a:lnTo>
                <a:lnTo>
                  <a:pt x="4904" y="50537"/>
                </a:lnTo>
                <a:lnTo>
                  <a:pt x="934" y="46568"/>
                </a:lnTo>
                <a:close/>
                <a:moveTo>
                  <a:pt x="5004" y="57475"/>
                </a:moveTo>
                <a:lnTo>
                  <a:pt x="10708" y="57475"/>
                </a:lnTo>
                <a:lnTo>
                  <a:pt x="14444" y="61178"/>
                </a:lnTo>
                <a:lnTo>
                  <a:pt x="6672" y="61178"/>
                </a:lnTo>
                <a:lnTo>
                  <a:pt x="5004" y="59510"/>
                </a:lnTo>
                <a:close/>
                <a:moveTo>
                  <a:pt x="14444" y="61979"/>
                </a:moveTo>
                <a:lnTo>
                  <a:pt x="10708" y="65681"/>
                </a:lnTo>
                <a:lnTo>
                  <a:pt x="5004" y="65681"/>
                </a:lnTo>
                <a:lnTo>
                  <a:pt x="5004" y="63646"/>
                </a:lnTo>
                <a:lnTo>
                  <a:pt x="6672" y="61979"/>
                </a:lnTo>
                <a:close/>
                <a:moveTo>
                  <a:pt x="4904" y="67049"/>
                </a:moveTo>
                <a:lnTo>
                  <a:pt x="6405" y="68583"/>
                </a:lnTo>
                <a:lnTo>
                  <a:pt x="6405" y="73253"/>
                </a:lnTo>
                <a:lnTo>
                  <a:pt x="3103" y="76589"/>
                </a:lnTo>
                <a:lnTo>
                  <a:pt x="934" y="76589"/>
                </a:lnTo>
                <a:lnTo>
                  <a:pt x="4904" y="72620"/>
                </a:lnTo>
                <a:close/>
                <a:moveTo>
                  <a:pt x="3103" y="77356"/>
                </a:moveTo>
                <a:lnTo>
                  <a:pt x="6438" y="80692"/>
                </a:lnTo>
                <a:lnTo>
                  <a:pt x="6438" y="85362"/>
                </a:lnTo>
                <a:lnTo>
                  <a:pt x="4904" y="86896"/>
                </a:lnTo>
                <a:lnTo>
                  <a:pt x="4904" y="81326"/>
                </a:lnTo>
                <a:lnTo>
                  <a:pt x="934" y="77356"/>
                </a:lnTo>
                <a:lnTo>
                  <a:pt x="3103" y="77356"/>
                </a:lnTo>
                <a:close/>
                <a:moveTo>
                  <a:pt x="5004" y="88264"/>
                </a:moveTo>
                <a:lnTo>
                  <a:pt x="10708" y="88264"/>
                </a:lnTo>
                <a:lnTo>
                  <a:pt x="14444" y="91967"/>
                </a:lnTo>
                <a:lnTo>
                  <a:pt x="6672" y="91967"/>
                </a:lnTo>
                <a:lnTo>
                  <a:pt x="5004" y="90299"/>
                </a:lnTo>
                <a:close/>
                <a:moveTo>
                  <a:pt x="14444" y="92767"/>
                </a:moveTo>
                <a:lnTo>
                  <a:pt x="10708" y="96470"/>
                </a:lnTo>
                <a:lnTo>
                  <a:pt x="5004" y="96470"/>
                </a:lnTo>
                <a:lnTo>
                  <a:pt x="5004" y="94435"/>
                </a:lnTo>
                <a:lnTo>
                  <a:pt x="6672" y="92767"/>
                </a:lnTo>
                <a:close/>
                <a:moveTo>
                  <a:pt x="4904" y="97838"/>
                </a:moveTo>
                <a:lnTo>
                  <a:pt x="6405" y="99372"/>
                </a:lnTo>
                <a:lnTo>
                  <a:pt x="6405" y="104042"/>
                </a:lnTo>
                <a:lnTo>
                  <a:pt x="3103" y="107378"/>
                </a:lnTo>
                <a:lnTo>
                  <a:pt x="934" y="107378"/>
                </a:lnTo>
                <a:lnTo>
                  <a:pt x="4904" y="103408"/>
                </a:lnTo>
                <a:close/>
                <a:moveTo>
                  <a:pt x="3103" y="108178"/>
                </a:moveTo>
                <a:lnTo>
                  <a:pt x="6438" y="111481"/>
                </a:lnTo>
                <a:lnTo>
                  <a:pt x="6438" y="116151"/>
                </a:lnTo>
                <a:lnTo>
                  <a:pt x="4904" y="117685"/>
                </a:lnTo>
                <a:lnTo>
                  <a:pt x="4904" y="112114"/>
                </a:lnTo>
                <a:lnTo>
                  <a:pt x="934" y="108178"/>
                </a:lnTo>
                <a:close/>
                <a:moveTo>
                  <a:pt x="6972" y="116718"/>
                </a:moveTo>
                <a:lnTo>
                  <a:pt x="11675" y="116718"/>
                </a:lnTo>
                <a:lnTo>
                  <a:pt x="14978" y="120054"/>
                </a:lnTo>
                <a:lnTo>
                  <a:pt x="14978" y="122222"/>
                </a:lnTo>
                <a:lnTo>
                  <a:pt x="11042" y="118252"/>
                </a:lnTo>
                <a:lnTo>
                  <a:pt x="5438" y="118252"/>
                </a:lnTo>
                <a:close/>
                <a:moveTo>
                  <a:pt x="15778" y="120054"/>
                </a:moveTo>
                <a:lnTo>
                  <a:pt x="19081" y="116718"/>
                </a:lnTo>
                <a:lnTo>
                  <a:pt x="23784" y="116718"/>
                </a:lnTo>
                <a:lnTo>
                  <a:pt x="25319" y="118252"/>
                </a:lnTo>
                <a:lnTo>
                  <a:pt x="19748" y="118252"/>
                </a:lnTo>
                <a:lnTo>
                  <a:pt x="15778" y="122222"/>
                </a:lnTo>
                <a:lnTo>
                  <a:pt x="15778" y="120054"/>
                </a:lnTo>
                <a:close/>
                <a:moveTo>
                  <a:pt x="26653" y="112448"/>
                </a:moveTo>
                <a:lnTo>
                  <a:pt x="30389" y="108712"/>
                </a:lnTo>
                <a:lnTo>
                  <a:pt x="30389" y="116484"/>
                </a:lnTo>
                <a:lnTo>
                  <a:pt x="28688" y="118152"/>
                </a:lnTo>
                <a:lnTo>
                  <a:pt x="26653" y="118152"/>
                </a:lnTo>
                <a:lnTo>
                  <a:pt x="26653" y="112448"/>
                </a:lnTo>
                <a:close/>
                <a:moveTo>
                  <a:pt x="31189" y="108712"/>
                </a:moveTo>
                <a:lnTo>
                  <a:pt x="34892" y="112448"/>
                </a:lnTo>
                <a:lnTo>
                  <a:pt x="34892" y="118152"/>
                </a:lnTo>
                <a:lnTo>
                  <a:pt x="32857" y="118152"/>
                </a:lnTo>
                <a:lnTo>
                  <a:pt x="31189" y="116484"/>
                </a:lnTo>
                <a:close/>
                <a:moveTo>
                  <a:pt x="37761" y="116718"/>
                </a:moveTo>
                <a:lnTo>
                  <a:pt x="42464" y="116718"/>
                </a:lnTo>
                <a:lnTo>
                  <a:pt x="45767" y="120054"/>
                </a:lnTo>
                <a:lnTo>
                  <a:pt x="45767" y="122222"/>
                </a:lnTo>
                <a:lnTo>
                  <a:pt x="41830" y="118252"/>
                </a:lnTo>
                <a:lnTo>
                  <a:pt x="36226" y="118252"/>
                </a:lnTo>
                <a:close/>
                <a:moveTo>
                  <a:pt x="46567" y="120054"/>
                </a:moveTo>
                <a:lnTo>
                  <a:pt x="49903" y="116718"/>
                </a:lnTo>
                <a:lnTo>
                  <a:pt x="54573" y="116718"/>
                </a:lnTo>
                <a:lnTo>
                  <a:pt x="56107" y="118252"/>
                </a:lnTo>
                <a:lnTo>
                  <a:pt x="50537" y="118252"/>
                </a:lnTo>
                <a:lnTo>
                  <a:pt x="46567" y="122222"/>
                </a:lnTo>
                <a:close/>
                <a:moveTo>
                  <a:pt x="57475" y="112448"/>
                </a:moveTo>
                <a:lnTo>
                  <a:pt x="61178" y="108712"/>
                </a:lnTo>
                <a:lnTo>
                  <a:pt x="61178" y="116484"/>
                </a:lnTo>
                <a:lnTo>
                  <a:pt x="59510" y="118152"/>
                </a:lnTo>
                <a:lnTo>
                  <a:pt x="57475" y="118152"/>
                </a:lnTo>
                <a:close/>
                <a:moveTo>
                  <a:pt x="61978" y="108712"/>
                </a:moveTo>
                <a:lnTo>
                  <a:pt x="65681" y="112448"/>
                </a:lnTo>
                <a:lnTo>
                  <a:pt x="65681" y="118152"/>
                </a:lnTo>
                <a:lnTo>
                  <a:pt x="63646" y="118152"/>
                </a:lnTo>
                <a:lnTo>
                  <a:pt x="61978" y="116484"/>
                </a:lnTo>
                <a:close/>
                <a:moveTo>
                  <a:pt x="68583" y="116718"/>
                </a:moveTo>
                <a:lnTo>
                  <a:pt x="73253" y="116718"/>
                </a:lnTo>
                <a:lnTo>
                  <a:pt x="76555" y="120054"/>
                </a:lnTo>
                <a:lnTo>
                  <a:pt x="76555" y="122222"/>
                </a:lnTo>
                <a:lnTo>
                  <a:pt x="72619" y="118252"/>
                </a:lnTo>
                <a:lnTo>
                  <a:pt x="67048" y="118252"/>
                </a:lnTo>
                <a:close/>
                <a:moveTo>
                  <a:pt x="77356" y="120054"/>
                </a:moveTo>
                <a:lnTo>
                  <a:pt x="80691" y="116718"/>
                </a:lnTo>
                <a:lnTo>
                  <a:pt x="85361" y="116718"/>
                </a:lnTo>
                <a:lnTo>
                  <a:pt x="86896" y="118252"/>
                </a:lnTo>
                <a:lnTo>
                  <a:pt x="81325" y="118252"/>
                </a:lnTo>
                <a:lnTo>
                  <a:pt x="77356" y="122222"/>
                </a:lnTo>
                <a:lnTo>
                  <a:pt x="77356" y="120054"/>
                </a:lnTo>
                <a:close/>
                <a:moveTo>
                  <a:pt x="88264" y="112448"/>
                </a:moveTo>
                <a:lnTo>
                  <a:pt x="91966" y="108712"/>
                </a:lnTo>
                <a:lnTo>
                  <a:pt x="91966" y="116484"/>
                </a:lnTo>
                <a:lnTo>
                  <a:pt x="90298" y="118152"/>
                </a:lnTo>
                <a:lnTo>
                  <a:pt x="88264" y="118152"/>
                </a:lnTo>
                <a:close/>
                <a:moveTo>
                  <a:pt x="92767" y="108712"/>
                </a:moveTo>
                <a:lnTo>
                  <a:pt x="96469" y="112448"/>
                </a:lnTo>
                <a:lnTo>
                  <a:pt x="96469" y="118152"/>
                </a:lnTo>
                <a:lnTo>
                  <a:pt x="94435" y="118152"/>
                </a:lnTo>
                <a:lnTo>
                  <a:pt x="92767" y="116484"/>
                </a:lnTo>
                <a:close/>
                <a:moveTo>
                  <a:pt x="99371" y="116718"/>
                </a:moveTo>
                <a:lnTo>
                  <a:pt x="104041" y="116718"/>
                </a:lnTo>
                <a:lnTo>
                  <a:pt x="107377" y="120054"/>
                </a:lnTo>
                <a:lnTo>
                  <a:pt x="107377" y="122222"/>
                </a:lnTo>
                <a:lnTo>
                  <a:pt x="103408" y="118252"/>
                </a:lnTo>
                <a:lnTo>
                  <a:pt x="97837" y="118252"/>
                </a:lnTo>
                <a:close/>
                <a:moveTo>
                  <a:pt x="108144" y="120054"/>
                </a:moveTo>
                <a:lnTo>
                  <a:pt x="111480" y="116718"/>
                </a:lnTo>
                <a:lnTo>
                  <a:pt x="116150" y="116718"/>
                </a:lnTo>
                <a:lnTo>
                  <a:pt x="117685" y="118252"/>
                </a:lnTo>
                <a:lnTo>
                  <a:pt x="112114" y="118252"/>
                </a:lnTo>
                <a:lnTo>
                  <a:pt x="108144" y="122222"/>
                </a:lnTo>
                <a:lnTo>
                  <a:pt x="108144" y="120054"/>
                </a:lnTo>
                <a:close/>
                <a:moveTo>
                  <a:pt x="119052" y="112448"/>
                </a:moveTo>
                <a:lnTo>
                  <a:pt x="122755" y="108712"/>
                </a:lnTo>
                <a:lnTo>
                  <a:pt x="122755" y="116484"/>
                </a:lnTo>
                <a:lnTo>
                  <a:pt x="121087" y="118152"/>
                </a:lnTo>
                <a:lnTo>
                  <a:pt x="119052" y="118152"/>
                </a:lnTo>
                <a:close/>
                <a:moveTo>
                  <a:pt x="123555" y="108712"/>
                </a:moveTo>
                <a:lnTo>
                  <a:pt x="127258" y="112448"/>
                </a:lnTo>
                <a:lnTo>
                  <a:pt x="127258" y="118152"/>
                </a:lnTo>
                <a:lnTo>
                  <a:pt x="125223" y="118152"/>
                </a:lnTo>
                <a:lnTo>
                  <a:pt x="123555" y="116484"/>
                </a:lnTo>
                <a:lnTo>
                  <a:pt x="123555" y="108712"/>
                </a:lnTo>
                <a:close/>
                <a:moveTo>
                  <a:pt x="130160" y="116718"/>
                </a:moveTo>
                <a:lnTo>
                  <a:pt x="134830" y="116718"/>
                </a:lnTo>
                <a:lnTo>
                  <a:pt x="138166" y="120054"/>
                </a:lnTo>
                <a:lnTo>
                  <a:pt x="138166" y="122222"/>
                </a:lnTo>
                <a:lnTo>
                  <a:pt x="134196" y="118252"/>
                </a:lnTo>
                <a:lnTo>
                  <a:pt x="128626" y="118252"/>
                </a:lnTo>
                <a:close/>
                <a:moveTo>
                  <a:pt x="138933" y="120054"/>
                </a:moveTo>
                <a:lnTo>
                  <a:pt x="142269" y="116718"/>
                </a:lnTo>
                <a:lnTo>
                  <a:pt x="146939" y="116718"/>
                </a:lnTo>
                <a:lnTo>
                  <a:pt x="148473" y="118252"/>
                </a:lnTo>
                <a:lnTo>
                  <a:pt x="142903" y="118252"/>
                </a:lnTo>
                <a:lnTo>
                  <a:pt x="138933" y="122222"/>
                </a:lnTo>
                <a:close/>
                <a:moveTo>
                  <a:pt x="149841" y="112448"/>
                </a:moveTo>
                <a:lnTo>
                  <a:pt x="153543" y="108712"/>
                </a:lnTo>
                <a:lnTo>
                  <a:pt x="153543" y="116484"/>
                </a:lnTo>
                <a:lnTo>
                  <a:pt x="151876" y="118152"/>
                </a:lnTo>
                <a:lnTo>
                  <a:pt x="149841" y="118152"/>
                </a:lnTo>
                <a:lnTo>
                  <a:pt x="149841" y="112448"/>
                </a:lnTo>
                <a:close/>
                <a:moveTo>
                  <a:pt x="154344" y="108712"/>
                </a:moveTo>
                <a:lnTo>
                  <a:pt x="158047" y="112448"/>
                </a:lnTo>
                <a:lnTo>
                  <a:pt x="158047" y="118152"/>
                </a:lnTo>
                <a:lnTo>
                  <a:pt x="156012" y="118152"/>
                </a:lnTo>
                <a:lnTo>
                  <a:pt x="154344" y="116484"/>
                </a:lnTo>
                <a:lnTo>
                  <a:pt x="154344" y="108712"/>
                </a:lnTo>
                <a:close/>
                <a:moveTo>
                  <a:pt x="160949" y="116718"/>
                </a:moveTo>
                <a:lnTo>
                  <a:pt x="165619" y="116718"/>
                </a:lnTo>
                <a:lnTo>
                  <a:pt x="168954" y="120054"/>
                </a:lnTo>
                <a:lnTo>
                  <a:pt x="168954" y="122222"/>
                </a:lnTo>
                <a:lnTo>
                  <a:pt x="164985" y="118252"/>
                </a:lnTo>
                <a:lnTo>
                  <a:pt x="159414" y="118252"/>
                </a:lnTo>
                <a:close/>
                <a:moveTo>
                  <a:pt x="169755" y="120054"/>
                </a:moveTo>
                <a:lnTo>
                  <a:pt x="173057" y="116718"/>
                </a:lnTo>
                <a:lnTo>
                  <a:pt x="177761" y="116718"/>
                </a:lnTo>
                <a:lnTo>
                  <a:pt x="179262" y="118252"/>
                </a:lnTo>
                <a:lnTo>
                  <a:pt x="173691" y="118252"/>
                </a:lnTo>
                <a:lnTo>
                  <a:pt x="169755" y="122222"/>
                </a:lnTo>
                <a:close/>
                <a:moveTo>
                  <a:pt x="180629" y="112448"/>
                </a:moveTo>
                <a:lnTo>
                  <a:pt x="184332" y="108712"/>
                </a:lnTo>
                <a:lnTo>
                  <a:pt x="184332" y="116484"/>
                </a:lnTo>
                <a:lnTo>
                  <a:pt x="182664" y="118152"/>
                </a:lnTo>
                <a:lnTo>
                  <a:pt x="180629" y="118152"/>
                </a:lnTo>
                <a:lnTo>
                  <a:pt x="180629" y="112448"/>
                </a:lnTo>
                <a:close/>
                <a:moveTo>
                  <a:pt x="185133" y="108712"/>
                </a:moveTo>
                <a:lnTo>
                  <a:pt x="188869" y="112448"/>
                </a:lnTo>
                <a:lnTo>
                  <a:pt x="188869" y="118152"/>
                </a:lnTo>
                <a:lnTo>
                  <a:pt x="186801" y="118152"/>
                </a:lnTo>
                <a:lnTo>
                  <a:pt x="185133" y="116484"/>
                </a:lnTo>
                <a:lnTo>
                  <a:pt x="185133" y="108712"/>
                </a:lnTo>
                <a:close/>
                <a:moveTo>
                  <a:pt x="191737" y="116718"/>
                </a:moveTo>
                <a:lnTo>
                  <a:pt x="196441" y="116718"/>
                </a:lnTo>
                <a:lnTo>
                  <a:pt x="199743" y="120054"/>
                </a:lnTo>
                <a:lnTo>
                  <a:pt x="199743" y="122222"/>
                </a:lnTo>
                <a:lnTo>
                  <a:pt x="195807" y="118252"/>
                </a:lnTo>
                <a:lnTo>
                  <a:pt x="190203" y="118252"/>
                </a:lnTo>
                <a:close/>
                <a:moveTo>
                  <a:pt x="200544" y="120054"/>
                </a:moveTo>
                <a:lnTo>
                  <a:pt x="203846" y="116718"/>
                </a:lnTo>
                <a:lnTo>
                  <a:pt x="208549" y="116718"/>
                </a:lnTo>
                <a:lnTo>
                  <a:pt x="210084" y="118252"/>
                </a:lnTo>
                <a:lnTo>
                  <a:pt x="204480" y="118252"/>
                </a:lnTo>
                <a:lnTo>
                  <a:pt x="200544" y="122222"/>
                </a:lnTo>
                <a:close/>
                <a:moveTo>
                  <a:pt x="211418" y="112448"/>
                </a:moveTo>
                <a:lnTo>
                  <a:pt x="215154" y="108712"/>
                </a:lnTo>
                <a:lnTo>
                  <a:pt x="215154" y="116484"/>
                </a:lnTo>
                <a:lnTo>
                  <a:pt x="213453" y="118152"/>
                </a:lnTo>
                <a:lnTo>
                  <a:pt x="211418" y="118152"/>
                </a:lnTo>
                <a:lnTo>
                  <a:pt x="211418" y="112448"/>
                </a:lnTo>
                <a:close/>
                <a:moveTo>
                  <a:pt x="215921" y="108712"/>
                </a:moveTo>
                <a:lnTo>
                  <a:pt x="219657" y="112448"/>
                </a:lnTo>
                <a:lnTo>
                  <a:pt x="219657" y="118152"/>
                </a:lnTo>
                <a:lnTo>
                  <a:pt x="217623" y="118152"/>
                </a:lnTo>
                <a:lnTo>
                  <a:pt x="215921" y="116484"/>
                </a:lnTo>
                <a:lnTo>
                  <a:pt x="215921" y="108712"/>
                </a:lnTo>
                <a:close/>
                <a:moveTo>
                  <a:pt x="222526" y="116718"/>
                </a:moveTo>
                <a:lnTo>
                  <a:pt x="227229" y="116718"/>
                </a:lnTo>
                <a:lnTo>
                  <a:pt x="230532" y="120054"/>
                </a:lnTo>
                <a:lnTo>
                  <a:pt x="230532" y="122222"/>
                </a:lnTo>
                <a:lnTo>
                  <a:pt x="226596" y="118252"/>
                </a:lnTo>
                <a:lnTo>
                  <a:pt x="220992" y="118252"/>
                </a:lnTo>
                <a:close/>
                <a:moveTo>
                  <a:pt x="231332" y="120054"/>
                </a:moveTo>
                <a:lnTo>
                  <a:pt x="234635" y="116718"/>
                </a:lnTo>
                <a:lnTo>
                  <a:pt x="239338" y="116718"/>
                </a:lnTo>
                <a:lnTo>
                  <a:pt x="240873" y="118252"/>
                </a:lnTo>
                <a:lnTo>
                  <a:pt x="235269" y="118252"/>
                </a:lnTo>
                <a:lnTo>
                  <a:pt x="231332" y="122222"/>
                </a:lnTo>
                <a:lnTo>
                  <a:pt x="231332" y="120054"/>
                </a:lnTo>
                <a:close/>
                <a:moveTo>
                  <a:pt x="241406" y="117685"/>
                </a:moveTo>
                <a:lnTo>
                  <a:pt x="239905" y="116184"/>
                </a:lnTo>
                <a:lnTo>
                  <a:pt x="239905" y="111481"/>
                </a:lnTo>
                <a:lnTo>
                  <a:pt x="243208" y="108178"/>
                </a:lnTo>
                <a:lnTo>
                  <a:pt x="245376" y="108178"/>
                </a:lnTo>
                <a:lnTo>
                  <a:pt x="241406" y="112114"/>
                </a:lnTo>
                <a:lnTo>
                  <a:pt x="241406" y="117685"/>
                </a:lnTo>
                <a:close/>
                <a:moveTo>
                  <a:pt x="243208" y="107378"/>
                </a:moveTo>
                <a:lnTo>
                  <a:pt x="239872" y="104042"/>
                </a:lnTo>
                <a:lnTo>
                  <a:pt x="239872" y="99372"/>
                </a:lnTo>
                <a:lnTo>
                  <a:pt x="241406" y="97838"/>
                </a:lnTo>
                <a:lnTo>
                  <a:pt x="241406" y="103408"/>
                </a:lnTo>
                <a:lnTo>
                  <a:pt x="245376" y="107378"/>
                </a:lnTo>
                <a:lnTo>
                  <a:pt x="243208" y="107378"/>
                </a:lnTo>
                <a:close/>
                <a:moveTo>
                  <a:pt x="241306" y="96470"/>
                </a:moveTo>
                <a:lnTo>
                  <a:pt x="235602" y="96470"/>
                </a:lnTo>
                <a:lnTo>
                  <a:pt x="231866" y="92767"/>
                </a:lnTo>
                <a:lnTo>
                  <a:pt x="239638" y="92767"/>
                </a:lnTo>
                <a:lnTo>
                  <a:pt x="241306" y="94435"/>
                </a:lnTo>
                <a:lnTo>
                  <a:pt x="241306" y="96470"/>
                </a:lnTo>
                <a:close/>
                <a:moveTo>
                  <a:pt x="231866" y="91967"/>
                </a:moveTo>
                <a:lnTo>
                  <a:pt x="235602" y="88264"/>
                </a:lnTo>
                <a:lnTo>
                  <a:pt x="241306" y="88264"/>
                </a:lnTo>
                <a:lnTo>
                  <a:pt x="241306" y="90299"/>
                </a:lnTo>
                <a:lnTo>
                  <a:pt x="239638" y="91967"/>
                </a:lnTo>
                <a:close/>
                <a:moveTo>
                  <a:pt x="241406" y="86896"/>
                </a:moveTo>
                <a:lnTo>
                  <a:pt x="239905" y="85362"/>
                </a:lnTo>
                <a:lnTo>
                  <a:pt x="239905" y="80692"/>
                </a:lnTo>
                <a:lnTo>
                  <a:pt x="243208" y="77356"/>
                </a:lnTo>
                <a:lnTo>
                  <a:pt x="245376" y="77356"/>
                </a:lnTo>
                <a:lnTo>
                  <a:pt x="241406" y="81326"/>
                </a:lnTo>
                <a:lnTo>
                  <a:pt x="241406" y="86896"/>
                </a:lnTo>
                <a:close/>
                <a:moveTo>
                  <a:pt x="243208" y="76589"/>
                </a:moveTo>
                <a:lnTo>
                  <a:pt x="239872" y="73253"/>
                </a:lnTo>
                <a:lnTo>
                  <a:pt x="239872" y="68583"/>
                </a:lnTo>
                <a:lnTo>
                  <a:pt x="241406" y="67049"/>
                </a:lnTo>
                <a:lnTo>
                  <a:pt x="241406" y="72620"/>
                </a:lnTo>
                <a:lnTo>
                  <a:pt x="245376" y="76589"/>
                </a:lnTo>
                <a:lnTo>
                  <a:pt x="243208" y="76589"/>
                </a:lnTo>
                <a:close/>
                <a:moveTo>
                  <a:pt x="241306" y="65681"/>
                </a:moveTo>
                <a:lnTo>
                  <a:pt x="235602" y="65681"/>
                </a:lnTo>
                <a:lnTo>
                  <a:pt x="231866" y="61979"/>
                </a:lnTo>
                <a:lnTo>
                  <a:pt x="239638" y="61979"/>
                </a:lnTo>
                <a:lnTo>
                  <a:pt x="241306" y="63646"/>
                </a:lnTo>
                <a:lnTo>
                  <a:pt x="241306" y="65681"/>
                </a:lnTo>
                <a:close/>
                <a:moveTo>
                  <a:pt x="231866" y="61178"/>
                </a:moveTo>
                <a:lnTo>
                  <a:pt x="235602" y="57475"/>
                </a:lnTo>
                <a:lnTo>
                  <a:pt x="241306" y="57475"/>
                </a:lnTo>
                <a:lnTo>
                  <a:pt x="241306" y="59510"/>
                </a:lnTo>
                <a:lnTo>
                  <a:pt x="239638" y="61178"/>
                </a:lnTo>
                <a:close/>
                <a:moveTo>
                  <a:pt x="241406" y="56108"/>
                </a:moveTo>
                <a:lnTo>
                  <a:pt x="239905" y="54573"/>
                </a:lnTo>
                <a:lnTo>
                  <a:pt x="239905" y="49903"/>
                </a:lnTo>
                <a:lnTo>
                  <a:pt x="243208" y="46568"/>
                </a:lnTo>
                <a:lnTo>
                  <a:pt x="245376" y="46568"/>
                </a:lnTo>
                <a:lnTo>
                  <a:pt x="241406" y="50537"/>
                </a:lnTo>
                <a:lnTo>
                  <a:pt x="241406" y="56108"/>
                </a:lnTo>
                <a:close/>
                <a:moveTo>
                  <a:pt x="243208" y="45800"/>
                </a:moveTo>
                <a:lnTo>
                  <a:pt x="239872" y="42465"/>
                </a:lnTo>
                <a:lnTo>
                  <a:pt x="239872" y="37795"/>
                </a:lnTo>
                <a:lnTo>
                  <a:pt x="241406" y="36260"/>
                </a:lnTo>
                <a:lnTo>
                  <a:pt x="241406" y="41831"/>
                </a:lnTo>
                <a:lnTo>
                  <a:pt x="245376" y="45800"/>
                </a:lnTo>
                <a:close/>
                <a:moveTo>
                  <a:pt x="241306" y="34893"/>
                </a:moveTo>
                <a:lnTo>
                  <a:pt x="235602" y="34893"/>
                </a:lnTo>
                <a:lnTo>
                  <a:pt x="231866" y="31190"/>
                </a:lnTo>
                <a:lnTo>
                  <a:pt x="239638" y="31190"/>
                </a:lnTo>
                <a:lnTo>
                  <a:pt x="241306" y="32858"/>
                </a:lnTo>
                <a:lnTo>
                  <a:pt x="241306" y="34893"/>
                </a:lnTo>
                <a:close/>
                <a:moveTo>
                  <a:pt x="231866" y="30389"/>
                </a:moveTo>
                <a:lnTo>
                  <a:pt x="235602" y="26653"/>
                </a:lnTo>
                <a:lnTo>
                  <a:pt x="241306" y="26653"/>
                </a:lnTo>
                <a:lnTo>
                  <a:pt x="241306" y="28721"/>
                </a:lnTo>
                <a:lnTo>
                  <a:pt x="239638" y="30389"/>
                </a:lnTo>
                <a:close/>
                <a:moveTo>
                  <a:pt x="241406" y="25319"/>
                </a:moveTo>
                <a:lnTo>
                  <a:pt x="239905" y="23785"/>
                </a:lnTo>
                <a:lnTo>
                  <a:pt x="239905" y="19115"/>
                </a:lnTo>
                <a:lnTo>
                  <a:pt x="243208" y="15779"/>
                </a:lnTo>
                <a:lnTo>
                  <a:pt x="245376" y="15779"/>
                </a:lnTo>
                <a:lnTo>
                  <a:pt x="241406" y="19748"/>
                </a:lnTo>
                <a:lnTo>
                  <a:pt x="241406" y="25319"/>
                </a:lnTo>
                <a:close/>
                <a:moveTo>
                  <a:pt x="243208" y="15012"/>
                </a:moveTo>
                <a:lnTo>
                  <a:pt x="239872" y="11676"/>
                </a:lnTo>
                <a:lnTo>
                  <a:pt x="239872" y="6973"/>
                </a:lnTo>
                <a:lnTo>
                  <a:pt x="241406" y="5471"/>
                </a:lnTo>
                <a:lnTo>
                  <a:pt x="241406" y="11042"/>
                </a:lnTo>
                <a:lnTo>
                  <a:pt x="245376" y="15012"/>
                </a:lnTo>
                <a:lnTo>
                  <a:pt x="243208" y="15012"/>
                </a:lnTo>
                <a:close/>
                <a:moveTo>
                  <a:pt x="239638" y="401"/>
                </a:moveTo>
                <a:lnTo>
                  <a:pt x="241306" y="2069"/>
                </a:lnTo>
                <a:lnTo>
                  <a:pt x="241306" y="4104"/>
                </a:lnTo>
                <a:lnTo>
                  <a:pt x="235602" y="4104"/>
                </a:lnTo>
                <a:lnTo>
                  <a:pt x="231866" y="401"/>
                </a:lnTo>
                <a:close/>
                <a:moveTo>
                  <a:pt x="229965" y="401"/>
                </a:moveTo>
                <a:lnTo>
                  <a:pt x="226262" y="4104"/>
                </a:lnTo>
                <a:lnTo>
                  <a:pt x="220558" y="4104"/>
                </a:lnTo>
                <a:lnTo>
                  <a:pt x="220558" y="2069"/>
                </a:lnTo>
                <a:lnTo>
                  <a:pt x="222226" y="401"/>
                </a:lnTo>
                <a:close/>
                <a:moveTo>
                  <a:pt x="219290" y="401"/>
                </a:moveTo>
                <a:lnTo>
                  <a:pt x="221092" y="401"/>
                </a:lnTo>
                <a:lnTo>
                  <a:pt x="219757" y="1735"/>
                </a:lnTo>
                <a:lnTo>
                  <a:pt x="219757" y="3804"/>
                </a:lnTo>
                <a:lnTo>
                  <a:pt x="218457" y="2503"/>
                </a:lnTo>
                <a:lnTo>
                  <a:pt x="218457" y="1202"/>
                </a:lnTo>
                <a:close/>
                <a:moveTo>
                  <a:pt x="216755" y="2936"/>
                </a:moveTo>
                <a:lnTo>
                  <a:pt x="218056" y="2936"/>
                </a:lnTo>
                <a:lnTo>
                  <a:pt x="219324" y="4204"/>
                </a:lnTo>
                <a:lnTo>
                  <a:pt x="217456" y="4204"/>
                </a:lnTo>
                <a:lnTo>
                  <a:pt x="217156" y="4337"/>
                </a:lnTo>
                <a:lnTo>
                  <a:pt x="215921" y="5572"/>
                </a:lnTo>
                <a:lnTo>
                  <a:pt x="215921" y="3770"/>
                </a:lnTo>
                <a:close/>
                <a:moveTo>
                  <a:pt x="214320" y="2936"/>
                </a:moveTo>
                <a:lnTo>
                  <a:pt x="215154" y="3737"/>
                </a:lnTo>
                <a:lnTo>
                  <a:pt x="215154" y="5572"/>
                </a:lnTo>
                <a:lnTo>
                  <a:pt x="213887" y="4337"/>
                </a:lnTo>
                <a:lnTo>
                  <a:pt x="213620" y="4204"/>
                </a:lnTo>
                <a:lnTo>
                  <a:pt x="211718" y="4204"/>
                </a:lnTo>
                <a:lnTo>
                  <a:pt x="213019" y="2936"/>
                </a:lnTo>
                <a:lnTo>
                  <a:pt x="214320" y="2936"/>
                </a:lnTo>
                <a:close/>
                <a:moveTo>
                  <a:pt x="211785" y="401"/>
                </a:moveTo>
                <a:lnTo>
                  <a:pt x="212586" y="1202"/>
                </a:lnTo>
                <a:lnTo>
                  <a:pt x="212586" y="2503"/>
                </a:lnTo>
                <a:lnTo>
                  <a:pt x="211318" y="3804"/>
                </a:lnTo>
                <a:lnTo>
                  <a:pt x="211318" y="1735"/>
                </a:lnTo>
                <a:lnTo>
                  <a:pt x="209950" y="401"/>
                </a:lnTo>
                <a:lnTo>
                  <a:pt x="211785" y="401"/>
                </a:lnTo>
                <a:close/>
                <a:moveTo>
                  <a:pt x="208850" y="401"/>
                </a:moveTo>
                <a:lnTo>
                  <a:pt x="210518" y="2069"/>
                </a:lnTo>
                <a:lnTo>
                  <a:pt x="210518" y="4104"/>
                </a:lnTo>
                <a:lnTo>
                  <a:pt x="204813" y="4104"/>
                </a:lnTo>
                <a:lnTo>
                  <a:pt x="201077" y="401"/>
                </a:lnTo>
                <a:close/>
                <a:moveTo>
                  <a:pt x="199176" y="401"/>
                </a:moveTo>
                <a:lnTo>
                  <a:pt x="195473" y="4104"/>
                </a:lnTo>
                <a:lnTo>
                  <a:pt x="189736" y="4104"/>
                </a:lnTo>
                <a:lnTo>
                  <a:pt x="189736" y="2069"/>
                </a:lnTo>
                <a:lnTo>
                  <a:pt x="191437" y="401"/>
                </a:lnTo>
                <a:close/>
                <a:moveTo>
                  <a:pt x="188502" y="401"/>
                </a:moveTo>
                <a:lnTo>
                  <a:pt x="190303" y="401"/>
                </a:lnTo>
                <a:lnTo>
                  <a:pt x="188969" y="1735"/>
                </a:lnTo>
                <a:lnTo>
                  <a:pt x="188969" y="3804"/>
                </a:lnTo>
                <a:lnTo>
                  <a:pt x="187668" y="2503"/>
                </a:lnTo>
                <a:lnTo>
                  <a:pt x="187668" y="1202"/>
                </a:lnTo>
                <a:close/>
                <a:moveTo>
                  <a:pt x="185967" y="2936"/>
                </a:moveTo>
                <a:lnTo>
                  <a:pt x="187268" y="2936"/>
                </a:lnTo>
                <a:lnTo>
                  <a:pt x="188535" y="4204"/>
                </a:lnTo>
                <a:lnTo>
                  <a:pt x="186667" y="4204"/>
                </a:lnTo>
                <a:lnTo>
                  <a:pt x="186367" y="4337"/>
                </a:lnTo>
                <a:lnTo>
                  <a:pt x="185133" y="5572"/>
                </a:lnTo>
                <a:lnTo>
                  <a:pt x="185133" y="3770"/>
                </a:lnTo>
                <a:close/>
                <a:moveTo>
                  <a:pt x="183532" y="2936"/>
                </a:moveTo>
                <a:lnTo>
                  <a:pt x="184332" y="3737"/>
                </a:lnTo>
                <a:lnTo>
                  <a:pt x="184332" y="5572"/>
                </a:lnTo>
                <a:lnTo>
                  <a:pt x="183098" y="4337"/>
                </a:lnTo>
                <a:lnTo>
                  <a:pt x="182831" y="4204"/>
                </a:lnTo>
                <a:lnTo>
                  <a:pt x="180930" y="4204"/>
                </a:lnTo>
                <a:lnTo>
                  <a:pt x="182231" y="2936"/>
                </a:lnTo>
                <a:lnTo>
                  <a:pt x="183532" y="2936"/>
                </a:lnTo>
                <a:close/>
                <a:moveTo>
                  <a:pt x="180996" y="401"/>
                </a:moveTo>
                <a:lnTo>
                  <a:pt x="181797" y="1202"/>
                </a:lnTo>
                <a:lnTo>
                  <a:pt x="181797" y="2503"/>
                </a:lnTo>
                <a:lnTo>
                  <a:pt x="180529" y="3804"/>
                </a:lnTo>
                <a:lnTo>
                  <a:pt x="180529" y="1735"/>
                </a:lnTo>
                <a:lnTo>
                  <a:pt x="179162" y="401"/>
                </a:lnTo>
                <a:lnTo>
                  <a:pt x="180996" y="401"/>
                </a:lnTo>
                <a:close/>
                <a:moveTo>
                  <a:pt x="178061" y="401"/>
                </a:moveTo>
                <a:lnTo>
                  <a:pt x="179729" y="2069"/>
                </a:lnTo>
                <a:lnTo>
                  <a:pt x="179729" y="4104"/>
                </a:lnTo>
                <a:lnTo>
                  <a:pt x="174025" y="4104"/>
                </a:lnTo>
                <a:lnTo>
                  <a:pt x="170289" y="401"/>
                </a:lnTo>
                <a:close/>
                <a:moveTo>
                  <a:pt x="168387" y="401"/>
                </a:moveTo>
                <a:lnTo>
                  <a:pt x="164685" y="4104"/>
                </a:lnTo>
                <a:lnTo>
                  <a:pt x="158947" y="4104"/>
                </a:lnTo>
                <a:lnTo>
                  <a:pt x="158947" y="2069"/>
                </a:lnTo>
                <a:lnTo>
                  <a:pt x="160649" y="401"/>
                </a:lnTo>
                <a:close/>
                <a:moveTo>
                  <a:pt x="157713" y="401"/>
                </a:moveTo>
                <a:lnTo>
                  <a:pt x="159514" y="401"/>
                </a:lnTo>
                <a:lnTo>
                  <a:pt x="158180" y="1735"/>
                </a:lnTo>
                <a:lnTo>
                  <a:pt x="158180" y="3804"/>
                </a:lnTo>
                <a:lnTo>
                  <a:pt x="156879" y="2503"/>
                </a:lnTo>
                <a:lnTo>
                  <a:pt x="156879" y="1202"/>
                </a:lnTo>
                <a:close/>
                <a:moveTo>
                  <a:pt x="155178" y="2936"/>
                </a:moveTo>
                <a:lnTo>
                  <a:pt x="156479" y="2936"/>
                </a:lnTo>
                <a:lnTo>
                  <a:pt x="157746" y="4204"/>
                </a:lnTo>
                <a:lnTo>
                  <a:pt x="155845" y="4204"/>
                </a:lnTo>
                <a:lnTo>
                  <a:pt x="155578" y="4337"/>
                </a:lnTo>
                <a:lnTo>
                  <a:pt x="154344" y="5572"/>
                </a:lnTo>
                <a:lnTo>
                  <a:pt x="154344" y="3770"/>
                </a:lnTo>
                <a:close/>
                <a:moveTo>
                  <a:pt x="152743" y="2936"/>
                </a:moveTo>
                <a:lnTo>
                  <a:pt x="153543" y="3737"/>
                </a:lnTo>
                <a:lnTo>
                  <a:pt x="153543" y="5572"/>
                </a:lnTo>
                <a:lnTo>
                  <a:pt x="152309" y="4337"/>
                </a:lnTo>
                <a:lnTo>
                  <a:pt x="152042" y="4204"/>
                </a:lnTo>
                <a:lnTo>
                  <a:pt x="150141" y="4204"/>
                </a:lnTo>
                <a:lnTo>
                  <a:pt x="151442" y="2936"/>
                </a:lnTo>
                <a:lnTo>
                  <a:pt x="152743" y="2936"/>
                </a:lnTo>
                <a:close/>
                <a:moveTo>
                  <a:pt x="150174" y="401"/>
                </a:moveTo>
                <a:lnTo>
                  <a:pt x="151008" y="1202"/>
                </a:lnTo>
                <a:lnTo>
                  <a:pt x="151008" y="2503"/>
                </a:lnTo>
                <a:lnTo>
                  <a:pt x="149741" y="3804"/>
                </a:lnTo>
                <a:lnTo>
                  <a:pt x="149741" y="1735"/>
                </a:lnTo>
                <a:lnTo>
                  <a:pt x="148373" y="401"/>
                </a:lnTo>
                <a:lnTo>
                  <a:pt x="150174" y="401"/>
                </a:lnTo>
                <a:close/>
                <a:moveTo>
                  <a:pt x="147272" y="401"/>
                </a:moveTo>
                <a:lnTo>
                  <a:pt x="148940" y="2069"/>
                </a:lnTo>
                <a:lnTo>
                  <a:pt x="148940" y="4104"/>
                </a:lnTo>
                <a:lnTo>
                  <a:pt x="143236" y="4104"/>
                </a:lnTo>
                <a:lnTo>
                  <a:pt x="139500" y="401"/>
                </a:lnTo>
                <a:close/>
                <a:moveTo>
                  <a:pt x="137599" y="401"/>
                </a:moveTo>
                <a:lnTo>
                  <a:pt x="133863" y="4104"/>
                </a:lnTo>
                <a:lnTo>
                  <a:pt x="128159" y="4104"/>
                </a:lnTo>
                <a:lnTo>
                  <a:pt x="128159" y="2069"/>
                </a:lnTo>
                <a:lnTo>
                  <a:pt x="129860" y="401"/>
                </a:lnTo>
                <a:close/>
                <a:moveTo>
                  <a:pt x="126924" y="401"/>
                </a:moveTo>
                <a:lnTo>
                  <a:pt x="128726" y="401"/>
                </a:lnTo>
                <a:lnTo>
                  <a:pt x="127391" y="1735"/>
                </a:lnTo>
                <a:lnTo>
                  <a:pt x="127391" y="3804"/>
                </a:lnTo>
                <a:lnTo>
                  <a:pt x="126091" y="2503"/>
                </a:lnTo>
                <a:lnTo>
                  <a:pt x="126091" y="1202"/>
                </a:lnTo>
                <a:close/>
                <a:moveTo>
                  <a:pt x="124389" y="2936"/>
                </a:moveTo>
                <a:lnTo>
                  <a:pt x="125657" y="2936"/>
                </a:lnTo>
                <a:lnTo>
                  <a:pt x="126958" y="4204"/>
                </a:lnTo>
                <a:lnTo>
                  <a:pt x="125056" y="4204"/>
                </a:lnTo>
                <a:lnTo>
                  <a:pt x="124790" y="4337"/>
                </a:lnTo>
                <a:lnTo>
                  <a:pt x="123555" y="5572"/>
                </a:lnTo>
                <a:lnTo>
                  <a:pt x="123555" y="3770"/>
                </a:lnTo>
                <a:close/>
                <a:moveTo>
                  <a:pt x="121954" y="2936"/>
                </a:moveTo>
                <a:lnTo>
                  <a:pt x="122755" y="3737"/>
                </a:lnTo>
                <a:lnTo>
                  <a:pt x="122755" y="5572"/>
                </a:lnTo>
                <a:lnTo>
                  <a:pt x="121521" y="4337"/>
                </a:lnTo>
                <a:lnTo>
                  <a:pt x="121254" y="4204"/>
                </a:lnTo>
                <a:lnTo>
                  <a:pt x="119352" y="4204"/>
                </a:lnTo>
                <a:lnTo>
                  <a:pt x="120653" y="2936"/>
                </a:lnTo>
                <a:lnTo>
                  <a:pt x="121954" y="2936"/>
                </a:lnTo>
                <a:close/>
                <a:moveTo>
                  <a:pt x="119386" y="401"/>
                </a:moveTo>
                <a:lnTo>
                  <a:pt x="120220" y="1202"/>
                </a:lnTo>
                <a:lnTo>
                  <a:pt x="120220" y="2503"/>
                </a:lnTo>
                <a:lnTo>
                  <a:pt x="118952" y="3804"/>
                </a:lnTo>
                <a:lnTo>
                  <a:pt x="118952" y="1735"/>
                </a:lnTo>
                <a:lnTo>
                  <a:pt x="117584" y="401"/>
                </a:lnTo>
                <a:lnTo>
                  <a:pt x="119386" y="401"/>
                </a:lnTo>
                <a:close/>
                <a:moveTo>
                  <a:pt x="116450" y="401"/>
                </a:moveTo>
                <a:lnTo>
                  <a:pt x="118152" y="2069"/>
                </a:lnTo>
                <a:lnTo>
                  <a:pt x="118152" y="4104"/>
                </a:lnTo>
                <a:lnTo>
                  <a:pt x="112447" y="4104"/>
                </a:lnTo>
                <a:lnTo>
                  <a:pt x="108711" y="401"/>
                </a:lnTo>
                <a:close/>
                <a:moveTo>
                  <a:pt x="106810" y="401"/>
                </a:moveTo>
                <a:lnTo>
                  <a:pt x="103074" y="4104"/>
                </a:lnTo>
                <a:lnTo>
                  <a:pt x="97370" y="4104"/>
                </a:lnTo>
                <a:lnTo>
                  <a:pt x="97370" y="2069"/>
                </a:lnTo>
                <a:lnTo>
                  <a:pt x="99071" y="401"/>
                </a:lnTo>
                <a:close/>
                <a:moveTo>
                  <a:pt x="96136" y="401"/>
                </a:moveTo>
                <a:lnTo>
                  <a:pt x="97937" y="401"/>
                </a:lnTo>
                <a:lnTo>
                  <a:pt x="96569" y="1735"/>
                </a:lnTo>
                <a:lnTo>
                  <a:pt x="96569" y="3804"/>
                </a:lnTo>
                <a:lnTo>
                  <a:pt x="95302" y="2503"/>
                </a:lnTo>
                <a:lnTo>
                  <a:pt x="95302" y="1202"/>
                </a:lnTo>
                <a:close/>
                <a:moveTo>
                  <a:pt x="93567" y="2936"/>
                </a:moveTo>
                <a:lnTo>
                  <a:pt x="94868" y="2936"/>
                </a:lnTo>
                <a:lnTo>
                  <a:pt x="96169" y="4204"/>
                </a:lnTo>
                <a:lnTo>
                  <a:pt x="94268" y="4204"/>
                </a:lnTo>
                <a:lnTo>
                  <a:pt x="94001" y="4337"/>
                </a:lnTo>
                <a:lnTo>
                  <a:pt x="92767" y="5572"/>
                </a:lnTo>
                <a:lnTo>
                  <a:pt x="92767" y="3770"/>
                </a:lnTo>
                <a:close/>
                <a:moveTo>
                  <a:pt x="91166" y="2936"/>
                </a:moveTo>
                <a:lnTo>
                  <a:pt x="91966" y="3737"/>
                </a:lnTo>
                <a:lnTo>
                  <a:pt x="91966" y="5572"/>
                </a:lnTo>
                <a:lnTo>
                  <a:pt x="90732" y="4337"/>
                </a:lnTo>
                <a:lnTo>
                  <a:pt x="90465" y="4204"/>
                </a:lnTo>
                <a:lnTo>
                  <a:pt x="88564" y="4204"/>
                </a:lnTo>
                <a:lnTo>
                  <a:pt x="89865" y="2936"/>
                </a:lnTo>
                <a:lnTo>
                  <a:pt x="91166" y="2936"/>
                </a:lnTo>
                <a:close/>
                <a:moveTo>
                  <a:pt x="88597" y="401"/>
                </a:moveTo>
                <a:lnTo>
                  <a:pt x="89431" y="1202"/>
                </a:lnTo>
                <a:lnTo>
                  <a:pt x="89431" y="2503"/>
                </a:lnTo>
                <a:lnTo>
                  <a:pt x="88130" y="3804"/>
                </a:lnTo>
                <a:lnTo>
                  <a:pt x="88130" y="1735"/>
                </a:lnTo>
                <a:lnTo>
                  <a:pt x="86796" y="401"/>
                </a:lnTo>
                <a:lnTo>
                  <a:pt x="88597" y="401"/>
                </a:lnTo>
                <a:close/>
                <a:moveTo>
                  <a:pt x="85662" y="401"/>
                </a:moveTo>
                <a:lnTo>
                  <a:pt x="87363" y="2069"/>
                </a:lnTo>
                <a:lnTo>
                  <a:pt x="87363" y="4104"/>
                </a:lnTo>
                <a:lnTo>
                  <a:pt x="81659" y="4104"/>
                </a:lnTo>
                <a:lnTo>
                  <a:pt x="77923" y="401"/>
                </a:lnTo>
                <a:close/>
                <a:moveTo>
                  <a:pt x="76021" y="401"/>
                </a:moveTo>
                <a:lnTo>
                  <a:pt x="72285" y="4104"/>
                </a:lnTo>
                <a:lnTo>
                  <a:pt x="66581" y="4104"/>
                </a:lnTo>
                <a:lnTo>
                  <a:pt x="66581" y="2069"/>
                </a:lnTo>
                <a:lnTo>
                  <a:pt x="68249" y="401"/>
                </a:lnTo>
                <a:close/>
                <a:moveTo>
                  <a:pt x="65347" y="401"/>
                </a:moveTo>
                <a:lnTo>
                  <a:pt x="67148" y="401"/>
                </a:lnTo>
                <a:lnTo>
                  <a:pt x="65781" y="1735"/>
                </a:lnTo>
                <a:lnTo>
                  <a:pt x="65781" y="3804"/>
                </a:lnTo>
                <a:lnTo>
                  <a:pt x="64513" y="2503"/>
                </a:lnTo>
                <a:lnTo>
                  <a:pt x="64513" y="1202"/>
                </a:lnTo>
                <a:close/>
                <a:moveTo>
                  <a:pt x="62779" y="2936"/>
                </a:moveTo>
                <a:lnTo>
                  <a:pt x="64080" y="2936"/>
                </a:lnTo>
                <a:lnTo>
                  <a:pt x="65381" y="4204"/>
                </a:lnTo>
                <a:lnTo>
                  <a:pt x="63479" y="4204"/>
                </a:lnTo>
                <a:lnTo>
                  <a:pt x="63212" y="4337"/>
                </a:lnTo>
                <a:lnTo>
                  <a:pt x="61978" y="5572"/>
                </a:lnTo>
                <a:lnTo>
                  <a:pt x="61978" y="3770"/>
                </a:lnTo>
                <a:close/>
                <a:moveTo>
                  <a:pt x="60344" y="2936"/>
                </a:moveTo>
                <a:lnTo>
                  <a:pt x="61178" y="3737"/>
                </a:lnTo>
                <a:lnTo>
                  <a:pt x="61178" y="5572"/>
                </a:lnTo>
                <a:lnTo>
                  <a:pt x="59943" y="4337"/>
                </a:lnTo>
                <a:lnTo>
                  <a:pt x="59676" y="4204"/>
                </a:lnTo>
                <a:lnTo>
                  <a:pt x="57775" y="4204"/>
                </a:lnTo>
                <a:lnTo>
                  <a:pt x="59043" y="2936"/>
                </a:lnTo>
                <a:lnTo>
                  <a:pt x="60344" y="2936"/>
                </a:lnTo>
                <a:close/>
                <a:moveTo>
                  <a:pt x="57808" y="401"/>
                </a:moveTo>
                <a:lnTo>
                  <a:pt x="58642" y="1202"/>
                </a:lnTo>
                <a:lnTo>
                  <a:pt x="58642" y="2503"/>
                </a:lnTo>
                <a:lnTo>
                  <a:pt x="57341" y="3804"/>
                </a:lnTo>
                <a:lnTo>
                  <a:pt x="57341" y="1735"/>
                </a:lnTo>
                <a:lnTo>
                  <a:pt x="56007" y="401"/>
                </a:lnTo>
                <a:lnTo>
                  <a:pt x="57808" y="401"/>
                </a:lnTo>
                <a:close/>
                <a:moveTo>
                  <a:pt x="54873" y="401"/>
                </a:moveTo>
                <a:lnTo>
                  <a:pt x="56574" y="2069"/>
                </a:lnTo>
                <a:lnTo>
                  <a:pt x="56574" y="4104"/>
                </a:lnTo>
                <a:lnTo>
                  <a:pt x="50837" y="4104"/>
                </a:lnTo>
                <a:lnTo>
                  <a:pt x="47134" y="401"/>
                </a:lnTo>
                <a:close/>
                <a:moveTo>
                  <a:pt x="45233" y="401"/>
                </a:moveTo>
                <a:lnTo>
                  <a:pt x="41497" y="4104"/>
                </a:lnTo>
                <a:lnTo>
                  <a:pt x="35793" y="4104"/>
                </a:lnTo>
                <a:lnTo>
                  <a:pt x="35793" y="2069"/>
                </a:lnTo>
                <a:lnTo>
                  <a:pt x="37461" y="401"/>
                </a:lnTo>
                <a:close/>
                <a:moveTo>
                  <a:pt x="34525" y="401"/>
                </a:moveTo>
                <a:lnTo>
                  <a:pt x="36360" y="401"/>
                </a:lnTo>
                <a:lnTo>
                  <a:pt x="34992" y="1735"/>
                </a:lnTo>
                <a:lnTo>
                  <a:pt x="34992" y="3804"/>
                </a:lnTo>
                <a:lnTo>
                  <a:pt x="33725" y="2503"/>
                </a:lnTo>
                <a:lnTo>
                  <a:pt x="33725" y="1202"/>
                </a:lnTo>
                <a:close/>
                <a:moveTo>
                  <a:pt x="31990" y="2936"/>
                </a:moveTo>
                <a:lnTo>
                  <a:pt x="33291" y="2936"/>
                </a:lnTo>
                <a:lnTo>
                  <a:pt x="34592" y="4204"/>
                </a:lnTo>
                <a:lnTo>
                  <a:pt x="32691" y="4204"/>
                </a:lnTo>
                <a:lnTo>
                  <a:pt x="32424" y="4337"/>
                </a:lnTo>
                <a:lnTo>
                  <a:pt x="31189" y="5572"/>
                </a:lnTo>
                <a:lnTo>
                  <a:pt x="31189" y="3770"/>
                </a:lnTo>
                <a:close/>
                <a:moveTo>
                  <a:pt x="29555" y="2936"/>
                </a:moveTo>
                <a:lnTo>
                  <a:pt x="30389" y="3737"/>
                </a:lnTo>
                <a:lnTo>
                  <a:pt x="30389" y="5572"/>
                </a:lnTo>
                <a:lnTo>
                  <a:pt x="29155" y="4337"/>
                </a:lnTo>
                <a:lnTo>
                  <a:pt x="28854" y="4204"/>
                </a:lnTo>
                <a:lnTo>
                  <a:pt x="26986" y="4204"/>
                </a:lnTo>
                <a:lnTo>
                  <a:pt x="28254" y="2936"/>
                </a:lnTo>
                <a:lnTo>
                  <a:pt x="29555" y="2936"/>
                </a:lnTo>
                <a:close/>
                <a:moveTo>
                  <a:pt x="27020" y="401"/>
                </a:moveTo>
                <a:lnTo>
                  <a:pt x="27854" y="1202"/>
                </a:lnTo>
                <a:lnTo>
                  <a:pt x="27854" y="2503"/>
                </a:lnTo>
                <a:lnTo>
                  <a:pt x="26553" y="3804"/>
                </a:lnTo>
                <a:lnTo>
                  <a:pt x="26553" y="1735"/>
                </a:lnTo>
                <a:lnTo>
                  <a:pt x="25219" y="401"/>
                </a:lnTo>
                <a:lnTo>
                  <a:pt x="27020" y="401"/>
                </a:lnTo>
                <a:close/>
                <a:moveTo>
                  <a:pt x="24084" y="401"/>
                </a:moveTo>
                <a:lnTo>
                  <a:pt x="25786" y="2069"/>
                </a:lnTo>
                <a:lnTo>
                  <a:pt x="25786" y="4104"/>
                </a:lnTo>
                <a:lnTo>
                  <a:pt x="20048" y="4104"/>
                </a:lnTo>
                <a:lnTo>
                  <a:pt x="16346" y="401"/>
                </a:lnTo>
                <a:close/>
                <a:moveTo>
                  <a:pt x="14444" y="401"/>
                </a:moveTo>
                <a:lnTo>
                  <a:pt x="10708" y="4104"/>
                </a:lnTo>
                <a:lnTo>
                  <a:pt x="5004" y="4104"/>
                </a:lnTo>
                <a:lnTo>
                  <a:pt x="5004" y="2069"/>
                </a:lnTo>
                <a:lnTo>
                  <a:pt x="6672" y="401"/>
                </a:lnTo>
                <a:close/>
                <a:moveTo>
                  <a:pt x="3736" y="401"/>
                </a:moveTo>
                <a:lnTo>
                  <a:pt x="5571" y="401"/>
                </a:lnTo>
                <a:lnTo>
                  <a:pt x="4203" y="1735"/>
                </a:lnTo>
                <a:lnTo>
                  <a:pt x="4203" y="3804"/>
                </a:lnTo>
                <a:lnTo>
                  <a:pt x="2936" y="2503"/>
                </a:lnTo>
                <a:lnTo>
                  <a:pt x="2936" y="1202"/>
                </a:lnTo>
                <a:close/>
                <a:moveTo>
                  <a:pt x="367" y="3737"/>
                </a:moveTo>
                <a:lnTo>
                  <a:pt x="1201" y="2936"/>
                </a:lnTo>
                <a:lnTo>
                  <a:pt x="2502" y="2936"/>
                </a:lnTo>
                <a:lnTo>
                  <a:pt x="3803" y="4204"/>
                </a:lnTo>
                <a:lnTo>
                  <a:pt x="1902" y="4204"/>
                </a:lnTo>
                <a:lnTo>
                  <a:pt x="1635" y="4337"/>
                </a:lnTo>
                <a:lnTo>
                  <a:pt x="367" y="5572"/>
                </a:lnTo>
                <a:lnTo>
                  <a:pt x="367" y="3737"/>
                </a:lnTo>
                <a:close/>
                <a:moveTo>
                  <a:pt x="367" y="6672"/>
                </a:moveTo>
                <a:lnTo>
                  <a:pt x="2069" y="5004"/>
                </a:lnTo>
                <a:lnTo>
                  <a:pt x="4103" y="5004"/>
                </a:lnTo>
                <a:lnTo>
                  <a:pt x="4103" y="10709"/>
                </a:lnTo>
                <a:lnTo>
                  <a:pt x="367" y="14445"/>
                </a:lnTo>
                <a:close/>
                <a:moveTo>
                  <a:pt x="367" y="16346"/>
                </a:moveTo>
                <a:lnTo>
                  <a:pt x="4103" y="20082"/>
                </a:lnTo>
                <a:lnTo>
                  <a:pt x="4103" y="25786"/>
                </a:lnTo>
                <a:lnTo>
                  <a:pt x="2069" y="25786"/>
                </a:lnTo>
                <a:lnTo>
                  <a:pt x="367" y="24085"/>
                </a:lnTo>
                <a:close/>
                <a:moveTo>
                  <a:pt x="1201" y="27854"/>
                </a:moveTo>
                <a:lnTo>
                  <a:pt x="367" y="27020"/>
                </a:lnTo>
                <a:lnTo>
                  <a:pt x="367" y="25219"/>
                </a:lnTo>
                <a:lnTo>
                  <a:pt x="1635" y="26453"/>
                </a:lnTo>
                <a:lnTo>
                  <a:pt x="1902" y="26587"/>
                </a:lnTo>
                <a:lnTo>
                  <a:pt x="3803" y="26587"/>
                </a:lnTo>
                <a:lnTo>
                  <a:pt x="2502" y="27854"/>
                </a:lnTo>
                <a:lnTo>
                  <a:pt x="1201" y="27854"/>
                </a:lnTo>
                <a:close/>
                <a:moveTo>
                  <a:pt x="2936" y="29555"/>
                </a:moveTo>
                <a:lnTo>
                  <a:pt x="2936" y="28254"/>
                </a:lnTo>
                <a:lnTo>
                  <a:pt x="4203" y="26987"/>
                </a:lnTo>
                <a:lnTo>
                  <a:pt x="4203" y="29022"/>
                </a:lnTo>
                <a:lnTo>
                  <a:pt x="5571" y="30389"/>
                </a:lnTo>
                <a:lnTo>
                  <a:pt x="3736" y="30389"/>
                </a:lnTo>
                <a:close/>
                <a:moveTo>
                  <a:pt x="3736" y="31190"/>
                </a:moveTo>
                <a:lnTo>
                  <a:pt x="5571" y="31190"/>
                </a:lnTo>
                <a:lnTo>
                  <a:pt x="4203" y="32524"/>
                </a:lnTo>
                <a:lnTo>
                  <a:pt x="4203" y="34592"/>
                </a:lnTo>
                <a:lnTo>
                  <a:pt x="2936" y="33291"/>
                </a:lnTo>
                <a:lnTo>
                  <a:pt x="2936" y="31990"/>
                </a:lnTo>
                <a:close/>
                <a:moveTo>
                  <a:pt x="367" y="34559"/>
                </a:moveTo>
                <a:lnTo>
                  <a:pt x="1201" y="33725"/>
                </a:lnTo>
                <a:lnTo>
                  <a:pt x="2502" y="33725"/>
                </a:lnTo>
                <a:lnTo>
                  <a:pt x="3803" y="34993"/>
                </a:lnTo>
                <a:lnTo>
                  <a:pt x="1902" y="34993"/>
                </a:lnTo>
                <a:lnTo>
                  <a:pt x="1635" y="35126"/>
                </a:lnTo>
                <a:lnTo>
                  <a:pt x="367" y="36360"/>
                </a:lnTo>
                <a:lnTo>
                  <a:pt x="367" y="34559"/>
                </a:lnTo>
                <a:close/>
                <a:moveTo>
                  <a:pt x="367" y="37494"/>
                </a:moveTo>
                <a:lnTo>
                  <a:pt x="2069" y="35793"/>
                </a:lnTo>
                <a:lnTo>
                  <a:pt x="4103" y="35793"/>
                </a:lnTo>
                <a:lnTo>
                  <a:pt x="4103" y="41497"/>
                </a:lnTo>
                <a:lnTo>
                  <a:pt x="367" y="45233"/>
                </a:lnTo>
                <a:close/>
                <a:moveTo>
                  <a:pt x="367" y="47135"/>
                </a:moveTo>
                <a:lnTo>
                  <a:pt x="4103" y="50871"/>
                </a:lnTo>
                <a:lnTo>
                  <a:pt x="4103" y="56575"/>
                </a:lnTo>
                <a:lnTo>
                  <a:pt x="2069" y="56575"/>
                </a:lnTo>
                <a:lnTo>
                  <a:pt x="367" y="54874"/>
                </a:lnTo>
                <a:close/>
                <a:moveTo>
                  <a:pt x="1201" y="58643"/>
                </a:moveTo>
                <a:lnTo>
                  <a:pt x="367" y="57809"/>
                </a:lnTo>
                <a:lnTo>
                  <a:pt x="367" y="56008"/>
                </a:lnTo>
                <a:lnTo>
                  <a:pt x="1635" y="57242"/>
                </a:lnTo>
                <a:lnTo>
                  <a:pt x="1902" y="57375"/>
                </a:lnTo>
                <a:lnTo>
                  <a:pt x="3803" y="57375"/>
                </a:lnTo>
                <a:lnTo>
                  <a:pt x="2502" y="58643"/>
                </a:lnTo>
                <a:lnTo>
                  <a:pt x="1201" y="58643"/>
                </a:lnTo>
                <a:close/>
                <a:moveTo>
                  <a:pt x="2936" y="60377"/>
                </a:moveTo>
                <a:lnTo>
                  <a:pt x="2936" y="59077"/>
                </a:lnTo>
                <a:lnTo>
                  <a:pt x="4203" y="57776"/>
                </a:lnTo>
                <a:lnTo>
                  <a:pt x="4203" y="59844"/>
                </a:lnTo>
                <a:lnTo>
                  <a:pt x="5571" y="61178"/>
                </a:lnTo>
                <a:lnTo>
                  <a:pt x="3736" y="61178"/>
                </a:lnTo>
                <a:close/>
                <a:moveTo>
                  <a:pt x="3736" y="61979"/>
                </a:moveTo>
                <a:lnTo>
                  <a:pt x="5571" y="61979"/>
                </a:lnTo>
                <a:lnTo>
                  <a:pt x="4203" y="63313"/>
                </a:lnTo>
                <a:lnTo>
                  <a:pt x="4203" y="65381"/>
                </a:lnTo>
                <a:lnTo>
                  <a:pt x="2903" y="64080"/>
                </a:lnTo>
                <a:lnTo>
                  <a:pt x="2903" y="62779"/>
                </a:lnTo>
                <a:close/>
                <a:moveTo>
                  <a:pt x="367" y="65348"/>
                </a:moveTo>
                <a:lnTo>
                  <a:pt x="1201" y="64514"/>
                </a:lnTo>
                <a:lnTo>
                  <a:pt x="2502" y="64514"/>
                </a:lnTo>
                <a:lnTo>
                  <a:pt x="3803" y="65815"/>
                </a:lnTo>
                <a:lnTo>
                  <a:pt x="1902" y="65815"/>
                </a:lnTo>
                <a:lnTo>
                  <a:pt x="1635" y="65915"/>
                </a:lnTo>
                <a:lnTo>
                  <a:pt x="367" y="67149"/>
                </a:lnTo>
                <a:lnTo>
                  <a:pt x="367" y="65348"/>
                </a:lnTo>
                <a:close/>
                <a:moveTo>
                  <a:pt x="367" y="68283"/>
                </a:moveTo>
                <a:lnTo>
                  <a:pt x="2069" y="66582"/>
                </a:lnTo>
                <a:lnTo>
                  <a:pt x="4103" y="66582"/>
                </a:lnTo>
                <a:lnTo>
                  <a:pt x="4103" y="72286"/>
                </a:lnTo>
                <a:lnTo>
                  <a:pt x="367" y="76022"/>
                </a:lnTo>
                <a:close/>
                <a:moveTo>
                  <a:pt x="367" y="77923"/>
                </a:moveTo>
                <a:lnTo>
                  <a:pt x="4103" y="81659"/>
                </a:lnTo>
                <a:lnTo>
                  <a:pt x="4103" y="87363"/>
                </a:lnTo>
                <a:lnTo>
                  <a:pt x="2069" y="87363"/>
                </a:lnTo>
                <a:lnTo>
                  <a:pt x="367" y="85662"/>
                </a:lnTo>
                <a:close/>
                <a:moveTo>
                  <a:pt x="1201" y="89432"/>
                </a:moveTo>
                <a:lnTo>
                  <a:pt x="367" y="88598"/>
                </a:lnTo>
                <a:lnTo>
                  <a:pt x="367" y="86796"/>
                </a:lnTo>
                <a:lnTo>
                  <a:pt x="1635" y="88031"/>
                </a:lnTo>
                <a:lnTo>
                  <a:pt x="1902" y="88164"/>
                </a:lnTo>
                <a:lnTo>
                  <a:pt x="3803" y="88164"/>
                </a:lnTo>
                <a:lnTo>
                  <a:pt x="2502" y="89432"/>
                </a:lnTo>
                <a:lnTo>
                  <a:pt x="1201" y="89432"/>
                </a:lnTo>
                <a:close/>
                <a:moveTo>
                  <a:pt x="2936" y="91166"/>
                </a:moveTo>
                <a:lnTo>
                  <a:pt x="2936" y="89865"/>
                </a:lnTo>
                <a:lnTo>
                  <a:pt x="4203" y="88564"/>
                </a:lnTo>
                <a:lnTo>
                  <a:pt x="4203" y="90632"/>
                </a:lnTo>
                <a:lnTo>
                  <a:pt x="5571" y="91967"/>
                </a:lnTo>
                <a:lnTo>
                  <a:pt x="3736" y="91967"/>
                </a:lnTo>
                <a:close/>
                <a:moveTo>
                  <a:pt x="3736" y="92767"/>
                </a:moveTo>
                <a:lnTo>
                  <a:pt x="5571" y="92767"/>
                </a:lnTo>
                <a:lnTo>
                  <a:pt x="4203" y="94102"/>
                </a:lnTo>
                <a:lnTo>
                  <a:pt x="4203" y="96170"/>
                </a:lnTo>
                <a:lnTo>
                  <a:pt x="2936" y="94869"/>
                </a:lnTo>
                <a:lnTo>
                  <a:pt x="2936" y="93568"/>
                </a:lnTo>
                <a:close/>
                <a:moveTo>
                  <a:pt x="367" y="96136"/>
                </a:moveTo>
                <a:lnTo>
                  <a:pt x="1201" y="95302"/>
                </a:lnTo>
                <a:lnTo>
                  <a:pt x="2502" y="95302"/>
                </a:lnTo>
                <a:lnTo>
                  <a:pt x="3803" y="96603"/>
                </a:lnTo>
                <a:lnTo>
                  <a:pt x="1902" y="96603"/>
                </a:lnTo>
                <a:lnTo>
                  <a:pt x="1635" y="96703"/>
                </a:lnTo>
                <a:lnTo>
                  <a:pt x="367" y="97938"/>
                </a:lnTo>
                <a:lnTo>
                  <a:pt x="367" y="96136"/>
                </a:lnTo>
                <a:close/>
                <a:moveTo>
                  <a:pt x="367" y="99072"/>
                </a:moveTo>
                <a:lnTo>
                  <a:pt x="2069" y="97371"/>
                </a:lnTo>
                <a:lnTo>
                  <a:pt x="4103" y="97371"/>
                </a:lnTo>
                <a:lnTo>
                  <a:pt x="4103" y="103108"/>
                </a:lnTo>
                <a:lnTo>
                  <a:pt x="367" y="106811"/>
                </a:lnTo>
                <a:close/>
                <a:moveTo>
                  <a:pt x="367" y="108712"/>
                </a:moveTo>
                <a:lnTo>
                  <a:pt x="4103" y="112448"/>
                </a:lnTo>
                <a:lnTo>
                  <a:pt x="4103" y="118152"/>
                </a:lnTo>
                <a:lnTo>
                  <a:pt x="2069" y="118152"/>
                </a:lnTo>
                <a:lnTo>
                  <a:pt x="367" y="116484"/>
                </a:lnTo>
                <a:close/>
                <a:moveTo>
                  <a:pt x="1201" y="120220"/>
                </a:moveTo>
                <a:lnTo>
                  <a:pt x="367" y="119386"/>
                </a:lnTo>
                <a:lnTo>
                  <a:pt x="367" y="117585"/>
                </a:lnTo>
                <a:lnTo>
                  <a:pt x="1635" y="118819"/>
                </a:lnTo>
                <a:lnTo>
                  <a:pt x="1902" y="118953"/>
                </a:lnTo>
                <a:lnTo>
                  <a:pt x="3803" y="118953"/>
                </a:lnTo>
                <a:lnTo>
                  <a:pt x="2502" y="120220"/>
                </a:lnTo>
                <a:lnTo>
                  <a:pt x="1201" y="120220"/>
                </a:lnTo>
                <a:close/>
                <a:moveTo>
                  <a:pt x="3736" y="122755"/>
                </a:moveTo>
                <a:lnTo>
                  <a:pt x="2936" y="121955"/>
                </a:lnTo>
                <a:lnTo>
                  <a:pt x="2936" y="120654"/>
                </a:lnTo>
                <a:lnTo>
                  <a:pt x="4203" y="119353"/>
                </a:lnTo>
                <a:lnTo>
                  <a:pt x="4203" y="121421"/>
                </a:lnTo>
                <a:lnTo>
                  <a:pt x="5571" y="122755"/>
                </a:lnTo>
                <a:lnTo>
                  <a:pt x="3736" y="122755"/>
                </a:lnTo>
                <a:close/>
                <a:moveTo>
                  <a:pt x="6672" y="122755"/>
                </a:moveTo>
                <a:lnTo>
                  <a:pt x="5004" y="121088"/>
                </a:lnTo>
                <a:lnTo>
                  <a:pt x="5004" y="119053"/>
                </a:lnTo>
                <a:lnTo>
                  <a:pt x="10708" y="119053"/>
                </a:lnTo>
                <a:lnTo>
                  <a:pt x="14444" y="122755"/>
                </a:lnTo>
                <a:lnTo>
                  <a:pt x="6672" y="122755"/>
                </a:lnTo>
                <a:close/>
                <a:moveTo>
                  <a:pt x="16346" y="122755"/>
                </a:moveTo>
                <a:lnTo>
                  <a:pt x="20048" y="119053"/>
                </a:lnTo>
                <a:lnTo>
                  <a:pt x="25752" y="119053"/>
                </a:lnTo>
                <a:lnTo>
                  <a:pt x="25752" y="121088"/>
                </a:lnTo>
                <a:lnTo>
                  <a:pt x="24084" y="122755"/>
                </a:lnTo>
                <a:lnTo>
                  <a:pt x="16346" y="122755"/>
                </a:lnTo>
                <a:close/>
                <a:moveTo>
                  <a:pt x="27020" y="122755"/>
                </a:moveTo>
                <a:lnTo>
                  <a:pt x="25219" y="122755"/>
                </a:lnTo>
                <a:lnTo>
                  <a:pt x="26553" y="121421"/>
                </a:lnTo>
                <a:lnTo>
                  <a:pt x="26553" y="119353"/>
                </a:lnTo>
                <a:lnTo>
                  <a:pt x="27854" y="120654"/>
                </a:lnTo>
                <a:lnTo>
                  <a:pt x="27854" y="121955"/>
                </a:lnTo>
                <a:close/>
                <a:moveTo>
                  <a:pt x="29555" y="120220"/>
                </a:moveTo>
                <a:lnTo>
                  <a:pt x="28254" y="120220"/>
                </a:lnTo>
                <a:lnTo>
                  <a:pt x="26986" y="118953"/>
                </a:lnTo>
                <a:lnTo>
                  <a:pt x="28854" y="118953"/>
                </a:lnTo>
                <a:lnTo>
                  <a:pt x="29155" y="118819"/>
                </a:lnTo>
                <a:lnTo>
                  <a:pt x="30389" y="117585"/>
                </a:lnTo>
                <a:lnTo>
                  <a:pt x="30389" y="119386"/>
                </a:lnTo>
                <a:close/>
                <a:moveTo>
                  <a:pt x="31990" y="120220"/>
                </a:moveTo>
                <a:lnTo>
                  <a:pt x="31189" y="119386"/>
                </a:lnTo>
                <a:lnTo>
                  <a:pt x="31189" y="117585"/>
                </a:lnTo>
                <a:lnTo>
                  <a:pt x="32424" y="118819"/>
                </a:lnTo>
                <a:lnTo>
                  <a:pt x="32691" y="118953"/>
                </a:lnTo>
                <a:lnTo>
                  <a:pt x="34592" y="118953"/>
                </a:lnTo>
                <a:lnTo>
                  <a:pt x="33291" y="120220"/>
                </a:lnTo>
                <a:lnTo>
                  <a:pt x="31990" y="120220"/>
                </a:lnTo>
                <a:close/>
                <a:moveTo>
                  <a:pt x="34525" y="122755"/>
                </a:moveTo>
                <a:lnTo>
                  <a:pt x="33725" y="121955"/>
                </a:lnTo>
                <a:lnTo>
                  <a:pt x="33725" y="120654"/>
                </a:lnTo>
                <a:lnTo>
                  <a:pt x="34992" y="119353"/>
                </a:lnTo>
                <a:lnTo>
                  <a:pt x="34992" y="121421"/>
                </a:lnTo>
                <a:lnTo>
                  <a:pt x="36360" y="122755"/>
                </a:lnTo>
                <a:lnTo>
                  <a:pt x="34525" y="122755"/>
                </a:lnTo>
                <a:close/>
                <a:moveTo>
                  <a:pt x="37461" y="122755"/>
                </a:moveTo>
                <a:lnTo>
                  <a:pt x="35793" y="121088"/>
                </a:lnTo>
                <a:lnTo>
                  <a:pt x="35793" y="119053"/>
                </a:lnTo>
                <a:lnTo>
                  <a:pt x="41497" y="119053"/>
                </a:lnTo>
                <a:lnTo>
                  <a:pt x="45233" y="122755"/>
                </a:lnTo>
                <a:lnTo>
                  <a:pt x="37461" y="122755"/>
                </a:lnTo>
                <a:close/>
                <a:moveTo>
                  <a:pt x="47134" y="122755"/>
                </a:moveTo>
                <a:lnTo>
                  <a:pt x="50837" y="119053"/>
                </a:lnTo>
                <a:lnTo>
                  <a:pt x="56574" y="119053"/>
                </a:lnTo>
                <a:lnTo>
                  <a:pt x="56574" y="121088"/>
                </a:lnTo>
                <a:lnTo>
                  <a:pt x="54873" y="122755"/>
                </a:lnTo>
                <a:lnTo>
                  <a:pt x="47134" y="122755"/>
                </a:lnTo>
                <a:close/>
                <a:moveTo>
                  <a:pt x="57808" y="122755"/>
                </a:moveTo>
                <a:lnTo>
                  <a:pt x="56007" y="122755"/>
                </a:lnTo>
                <a:lnTo>
                  <a:pt x="57341" y="121421"/>
                </a:lnTo>
                <a:lnTo>
                  <a:pt x="57341" y="119353"/>
                </a:lnTo>
                <a:lnTo>
                  <a:pt x="58642" y="120654"/>
                </a:lnTo>
                <a:lnTo>
                  <a:pt x="58642" y="121955"/>
                </a:lnTo>
                <a:close/>
                <a:moveTo>
                  <a:pt x="60344" y="120220"/>
                </a:moveTo>
                <a:lnTo>
                  <a:pt x="59043" y="120220"/>
                </a:lnTo>
                <a:lnTo>
                  <a:pt x="57775" y="118953"/>
                </a:lnTo>
                <a:lnTo>
                  <a:pt x="59676" y="118953"/>
                </a:lnTo>
                <a:lnTo>
                  <a:pt x="59943" y="118819"/>
                </a:lnTo>
                <a:lnTo>
                  <a:pt x="61178" y="117585"/>
                </a:lnTo>
                <a:lnTo>
                  <a:pt x="61178" y="119386"/>
                </a:lnTo>
                <a:close/>
                <a:moveTo>
                  <a:pt x="62779" y="120220"/>
                </a:moveTo>
                <a:lnTo>
                  <a:pt x="61978" y="119386"/>
                </a:lnTo>
                <a:lnTo>
                  <a:pt x="61978" y="117585"/>
                </a:lnTo>
                <a:lnTo>
                  <a:pt x="63212" y="118819"/>
                </a:lnTo>
                <a:lnTo>
                  <a:pt x="63479" y="118953"/>
                </a:lnTo>
                <a:lnTo>
                  <a:pt x="65381" y="118953"/>
                </a:lnTo>
                <a:lnTo>
                  <a:pt x="64080" y="120220"/>
                </a:lnTo>
                <a:lnTo>
                  <a:pt x="62779" y="120220"/>
                </a:lnTo>
                <a:close/>
                <a:moveTo>
                  <a:pt x="65347" y="122755"/>
                </a:moveTo>
                <a:lnTo>
                  <a:pt x="64513" y="121955"/>
                </a:lnTo>
                <a:lnTo>
                  <a:pt x="64513" y="120654"/>
                </a:lnTo>
                <a:lnTo>
                  <a:pt x="65781" y="119353"/>
                </a:lnTo>
                <a:lnTo>
                  <a:pt x="65781" y="121421"/>
                </a:lnTo>
                <a:lnTo>
                  <a:pt x="67148" y="122755"/>
                </a:lnTo>
                <a:lnTo>
                  <a:pt x="65347" y="122755"/>
                </a:lnTo>
                <a:close/>
                <a:moveTo>
                  <a:pt x="68249" y="122755"/>
                </a:moveTo>
                <a:lnTo>
                  <a:pt x="66581" y="121088"/>
                </a:lnTo>
                <a:lnTo>
                  <a:pt x="66581" y="119053"/>
                </a:lnTo>
                <a:lnTo>
                  <a:pt x="72285" y="119053"/>
                </a:lnTo>
                <a:lnTo>
                  <a:pt x="76021" y="122755"/>
                </a:lnTo>
                <a:lnTo>
                  <a:pt x="68249" y="122755"/>
                </a:lnTo>
                <a:close/>
                <a:moveTo>
                  <a:pt x="77923" y="122755"/>
                </a:moveTo>
                <a:lnTo>
                  <a:pt x="81659" y="119053"/>
                </a:lnTo>
                <a:lnTo>
                  <a:pt x="87363" y="119053"/>
                </a:lnTo>
                <a:lnTo>
                  <a:pt x="87363" y="121088"/>
                </a:lnTo>
                <a:lnTo>
                  <a:pt x="85662" y="122755"/>
                </a:lnTo>
                <a:lnTo>
                  <a:pt x="77923" y="122755"/>
                </a:lnTo>
                <a:close/>
                <a:moveTo>
                  <a:pt x="88597" y="122755"/>
                </a:moveTo>
                <a:lnTo>
                  <a:pt x="86796" y="122755"/>
                </a:lnTo>
                <a:lnTo>
                  <a:pt x="88163" y="121421"/>
                </a:lnTo>
                <a:lnTo>
                  <a:pt x="88163" y="119353"/>
                </a:lnTo>
                <a:lnTo>
                  <a:pt x="89431" y="120654"/>
                </a:lnTo>
                <a:lnTo>
                  <a:pt x="89431" y="121955"/>
                </a:lnTo>
                <a:close/>
                <a:moveTo>
                  <a:pt x="91166" y="120220"/>
                </a:moveTo>
                <a:lnTo>
                  <a:pt x="89865" y="120220"/>
                </a:lnTo>
                <a:lnTo>
                  <a:pt x="88564" y="118953"/>
                </a:lnTo>
                <a:lnTo>
                  <a:pt x="90465" y="118953"/>
                </a:lnTo>
                <a:lnTo>
                  <a:pt x="90732" y="118819"/>
                </a:lnTo>
                <a:lnTo>
                  <a:pt x="91966" y="117585"/>
                </a:lnTo>
                <a:lnTo>
                  <a:pt x="91966" y="119386"/>
                </a:lnTo>
                <a:close/>
                <a:moveTo>
                  <a:pt x="93567" y="120220"/>
                </a:moveTo>
                <a:lnTo>
                  <a:pt x="92767" y="119386"/>
                </a:lnTo>
                <a:lnTo>
                  <a:pt x="92767" y="117585"/>
                </a:lnTo>
                <a:lnTo>
                  <a:pt x="94001" y="118819"/>
                </a:lnTo>
                <a:lnTo>
                  <a:pt x="94268" y="118953"/>
                </a:lnTo>
                <a:lnTo>
                  <a:pt x="96169" y="118953"/>
                </a:lnTo>
                <a:lnTo>
                  <a:pt x="94868" y="120220"/>
                </a:lnTo>
                <a:lnTo>
                  <a:pt x="93567" y="120220"/>
                </a:lnTo>
                <a:close/>
                <a:moveTo>
                  <a:pt x="96136" y="122755"/>
                </a:moveTo>
                <a:lnTo>
                  <a:pt x="95302" y="121955"/>
                </a:lnTo>
                <a:lnTo>
                  <a:pt x="95302" y="120654"/>
                </a:lnTo>
                <a:lnTo>
                  <a:pt x="96569" y="119353"/>
                </a:lnTo>
                <a:lnTo>
                  <a:pt x="96569" y="121421"/>
                </a:lnTo>
                <a:lnTo>
                  <a:pt x="97937" y="122755"/>
                </a:lnTo>
                <a:lnTo>
                  <a:pt x="96136" y="122755"/>
                </a:lnTo>
                <a:close/>
                <a:moveTo>
                  <a:pt x="99071" y="122755"/>
                </a:moveTo>
                <a:lnTo>
                  <a:pt x="97370" y="121088"/>
                </a:lnTo>
                <a:lnTo>
                  <a:pt x="97370" y="119053"/>
                </a:lnTo>
                <a:lnTo>
                  <a:pt x="103074" y="119053"/>
                </a:lnTo>
                <a:lnTo>
                  <a:pt x="106810" y="122755"/>
                </a:lnTo>
                <a:lnTo>
                  <a:pt x="99071" y="122755"/>
                </a:lnTo>
                <a:close/>
                <a:moveTo>
                  <a:pt x="108711" y="122755"/>
                </a:moveTo>
                <a:lnTo>
                  <a:pt x="112447" y="119053"/>
                </a:lnTo>
                <a:lnTo>
                  <a:pt x="118152" y="119053"/>
                </a:lnTo>
                <a:lnTo>
                  <a:pt x="118152" y="121088"/>
                </a:lnTo>
                <a:lnTo>
                  <a:pt x="116450" y="122755"/>
                </a:lnTo>
                <a:lnTo>
                  <a:pt x="108711" y="122755"/>
                </a:lnTo>
                <a:close/>
                <a:moveTo>
                  <a:pt x="119386" y="122755"/>
                </a:moveTo>
                <a:lnTo>
                  <a:pt x="117584" y="122755"/>
                </a:lnTo>
                <a:lnTo>
                  <a:pt x="118952" y="121421"/>
                </a:lnTo>
                <a:lnTo>
                  <a:pt x="118952" y="119353"/>
                </a:lnTo>
                <a:lnTo>
                  <a:pt x="120220" y="120654"/>
                </a:lnTo>
                <a:lnTo>
                  <a:pt x="120220" y="121955"/>
                </a:lnTo>
                <a:close/>
                <a:moveTo>
                  <a:pt x="121954" y="120220"/>
                </a:moveTo>
                <a:lnTo>
                  <a:pt x="120653" y="120220"/>
                </a:lnTo>
                <a:lnTo>
                  <a:pt x="119352" y="118953"/>
                </a:lnTo>
                <a:lnTo>
                  <a:pt x="121254" y="118953"/>
                </a:lnTo>
                <a:lnTo>
                  <a:pt x="121521" y="118819"/>
                </a:lnTo>
                <a:lnTo>
                  <a:pt x="122755" y="117585"/>
                </a:lnTo>
                <a:lnTo>
                  <a:pt x="122755" y="119386"/>
                </a:lnTo>
                <a:close/>
                <a:moveTo>
                  <a:pt x="124389" y="120220"/>
                </a:moveTo>
                <a:lnTo>
                  <a:pt x="123555" y="119386"/>
                </a:lnTo>
                <a:lnTo>
                  <a:pt x="123555" y="117585"/>
                </a:lnTo>
                <a:lnTo>
                  <a:pt x="124790" y="118819"/>
                </a:lnTo>
                <a:lnTo>
                  <a:pt x="125056" y="118953"/>
                </a:lnTo>
                <a:lnTo>
                  <a:pt x="126958" y="118953"/>
                </a:lnTo>
                <a:lnTo>
                  <a:pt x="125657" y="120220"/>
                </a:lnTo>
                <a:lnTo>
                  <a:pt x="124389" y="120220"/>
                </a:lnTo>
                <a:close/>
                <a:moveTo>
                  <a:pt x="126924" y="122755"/>
                </a:moveTo>
                <a:lnTo>
                  <a:pt x="126091" y="121955"/>
                </a:lnTo>
                <a:lnTo>
                  <a:pt x="126091" y="120654"/>
                </a:lnTo>
                <a:lnTo>
                  <a:pt x="127358" y="119353"/>
                </a:lnTo>
                <a:lnTo>
                  <a:pt x="127358" y="121421"/>
                </a:lnTo>
                <a:lnTo>
                  <a:pt x="128726" y="122755"/>
                </a:lnTo>
                <a:lnTo>
                  <a:pt x="126924" y="122755"/>
                </a:lnTo>
                <a:close/>
                <a:moveTo>
                  <a:pt x="129860" y="122755"/>
                </a:moveTo>
                <a:lnTo>
                  <a:pt x="128159" y="121088"/>
                </a:lnTo>
                <a:lnTo>
                  <a:pt x="128159" y="119053"/>
                </a:lnTo>
                <a:lnTo>
                  <a:pt x="133896" y="119053"/>
                </a:lnTo>
                <a:lnTo>
                  <a:pt x="137599" y="122755"/>
                </a:lnTo>
                <a:lnTo>
                  <a:pt x="129860" y="122755"/>
                </a:lnTo>
                <a:close/>
                <a:moveTo>
                  <a:pt x="139500" y="122755"/>
                </a:moveTo>
                <a:lnTo>
                  <a:pt x="143236" y="119053"/>
                </a:lnTo>
                <a:lnTo>
                  <a:pt x="148940" y="119053"/>
                </a:lnTo>
                <a:lnTo>
                  <a:pt x="148940" y="121088"/>
                </a:lnTo>
                <a:lnTo>
                  <a:pt x="147272" y="122755"/>
                </a:lnTo>
                <a:lnTo>
                  <a:pt x="139500" y="122755"/>
                </a:lnTo>
                <a:close/>
                <a:moveTo>
                  <a:pt x="150174" y="122755"/>
                </a:moveTo>
                <a:lnTo>
                  <a:pt x="148373" y="122755"/>
                </a:lnTo>
                <a:lnTo>
                  <a:pt x="149741" y="121421"/>
                </a:lnTo>
                <a:lnTo>
                  <a:pt x="149741" y="119353"/>
                </a:lnTo>
                <a:lnTo>
                  <a:pt x="151008" y="120654"/>
                </a:lnTo>
                <a:lnTo>
                  <a:pt x="151008" y="121955"/>
                </a:lnTo>
                <a:close/>
                <a:moveTo>
                  <a:pt x="152743" y="120220"/>
                </a:moveTo>
                <a:lnTo>
                  <a:pt x="151442" y="120220"/>
                </a:lnTo>
                <a:lnTo>
                  <a:pt x="150141" y="118953"/>
                </a:lnTo>
                <a:lnTo>
                  <a:pt x="152042" y="118953"/>
                </a:lnTo>
                <a:lnTo>
                  <a:pt x="152309" y="118819"/>
                </a:lnTo>
                <a:lnTo>
                  <a:pt x="153543" y="117585"/>
                </a:lnTo>
                <a:lnTo>
                  <a:pt x="153543" y="119386"/>
                </a:lnTo>
                <a:close/>
                <a:moveTo>
                  <a:pt x="155178" y="120220"/>
                </a:moveTo>
                <a:lnTo>
                  <a:pt x="154344" y="119386"/>
                </a:lnTo>
                <a:lnTo>
                  <a:pt x="154344" y="117585"/>
                </a:lnTo>
                <a:lnTo>
                  <a:pt x="155578" y="118819"/>
                </a:lnTo>
                <a:lnTo>
                  <a:pt x="155845" y="118953"/>
                </a:lnTo>
                <a:lnTo>
                  <a:pt x="157746" y="118953"/>
                </a:lnTo>
                <a:lnTo>
                  <a:pt x="156479" y="120220"/>
                </a:lnTo>
                <a:lnTo>
                  <a:pt x="155178" y="120220"/>
                </a:lnTo>
                <a:close/>
                <a:moveTo>
                  <a:pt x="157713" y="122755"/>
                </a:moveTo>
                <a:lnTo>
                  <a:pt x="156879" y="121955"/>
                </a:lnTo>
                <a:lnTo>
                  <a:pt x="156879" y="120654"/>
                </a:lnTo>
                <a:lnTo>
                  <a:pt x="158180" y="119353"/>
                </a:lnTo>
                <a:lnTo>
                  <a:pt x="158180" y="121421"/>
                </a:lnTo>
                <a:lnTo>
                  <a:pt x="159514" y="122755"/>
                </a:lnTo>
                <a:lnTo>
                  <a:pt x="157713" y="122755"/>
                </a:lnTo>
                <a:close/>
                <a:moveTo>
                  <a:pt x="160649" y="122755"/>
                </a:moveTo>
                <a:lnTo>
                  <a:pt x="158947" y="121088"/>
                </a:lnTo>
                <a:lnTo>
                  <a:pt x="158947" y="119053"/>
                </a:lnTo>
                <a:lnTo>
                  <a:pt x="164685" y="119053"/>
                </a:lnTo>
                <a:lnTo>
                  <a:pt x="168387" y="122755"/>
                </a:lnTo>
                <a:lnTo>
                  <a:pt x="160649" y="122755"/>
                </a:lnTo>
                <a:close/>
                <a:moveTo>
                  <a:pt x="170289" y="122755"/>
                </a:moveTo>
                <a:lnTo>
                  <a:pt x="174025" y="119053"/>
                </a:lnTo>
                <a:lnTo>
                  <a:pt x="179729" y="119053"/>
                </a:lnTo>
                <a:lnTo>
                  <a:pt x="179729" y="121088"/>
                </a:lnTo>
                <a:lnTo>
                  <a:pt x="178061" y="122755"/>
                </a:lnTo>
                <a:lnTo>
                  <a:pt x="170289" y="122755"/>
                </a:lnTo>
                <a:close/>
                <a:moveTo>
                  <a:pt x="180996" y="122755"/>
                </a:moveTo>
                <a:lnTo>
                  <a:pt x="179162" y="122755"/>
                </a:lnTo>
                <a:lnTo>
                  <a:pt x="180529" y="121421"/>
                </a:lnTo>
                <a:lnTo>
                  <a:pt x="180529" y="119353"/>
                </a:lnTo>
                <a:lnTo>
                  <a:pt x="181797" y="120654"/>
                </a:lnTo>
                <a:lnTo>
                  <a:pt x="181797" y="121955"/>
                </a:lnTo>
                <a:close/>
                <a:moveTo>
                  <a:pt x="183532" y="120220"/>
                </a:moveTo>
                <a:lnTo>
                  <a:pt x="182231" y="120220"/>
                </a:lnTo>
                <a:lnTo>
                  <a:pt x="180930" y="118953"/>
                </a:lnTo>
                <a:lnTo>
                  <a:pt x="182831" y="118953"/>
                </a:lnTo>
                <a:lnTo>
                  <a:pt x="183098" y="118819"/>
                </a:lnTo>
                <a:lnTo>
                  <a:pt x="184332" y="117585"/>
                </a:lnTo>
                <a:lnTo>
                  <a:pt x="184332" y="119386"/>
                </a:lnTo>
                <a:close/>
                <a:moveTo>
                  <a:pt x="185967" y="120220"/>
                </a:moveTo>
                <a:lnTo>
                  <a:pt x="185133" y="119386"/>
                </a:lnTo>
                <a:lnTo>
                  <a:pt x="185133" y="117585"/>
                </a:lnTo>
                <a:lnTo>
                  <a:pt x="186367" y="118819"/>
                </a:lnTo>
                <a:lnTo>
                  <a:pt x="186667" y="118953"/>
                </a:lnTo>
                <a:lnTo>
                  <a:pt x="188535" y="118953"/>
                </a:lnTo>
                <a:lnTo>
                  <a:pt x="187268" y="120220"/>
                </a:lnTo>
                <a:lnTo>
                  <a:pt x="185967" y="120220"/>
                </a:lnTo>
                <a:close/>
                <a:moveTo>
                  <a:pt x="188502" y="122755"/>
                </a:moveTo>
                <a:lnTo>
                  <a:pt x="187668" y="121955"/>
                </a:lnTo>
                <a:lnTo>
                  <a:pt x="187668" y="120654"/>
                </a:lnTo>
                <a:lnTo>
                  <a:pt x="188969" y="119353"/>
                </a:lnTo>
                <a:lnTo>
                  <a:pt x="188969" y="121421"/>
                </a:lnTo>
                <a:lnTo>
                  <a:pt x="190303" y="122755"/>
                </a:lnTo>
                <a:lnTo>
                  <a:pt x="188502" y="122755"/>
                </a:lnTo>
                <a:close/>
                <a:moveTo>
                  <a:pt x="191437" y="122755"/>
                </a:moveTo>
                <a:lnTo>
                  <a:pt x="189736" y="121088"/>
                </a:lnTo>
                <a:lnTo>
                  <a:pt x="189736" y="119053"/>
                </a:lnTo>
                <a:lnTo>
                  <a:pt x="195473" y="119053"/>
                </a:lnTo>
                <a:lnTo>
                  <a:pt x="199176" y="122755"/>
                </a:lnTo>
                <a:lnTo>
                  <a:pt x="191437" y="122755"/>
                </a:lnTo>
                <a:close/>
                <a:moveTo>
                  <a:pt x="201077" y="122755"/>
                </a:moveTo>
                <a:lnTo>
                  <a:pt x="204813" y="119053"/>
                </a:lnTo>
                <a:lnTo>
                  <a:pt x="210518" y="119053"/>
                </a:lnTo>
                <a:lnTo>
                  <a:pt x="210518" y="121088"/>
                </a:lnTo>
                <a:lnTo>
                  <a:pt x="208850" y="122755"/>
                </a:lnTo>
                <a:lnTo>
                  <a:pt x="201077" y="122755"/>
                </a:lnTo>
                <a:close/>
                <a:moveTo>
                  <a:pt x="211785" y="122755"/>
                </a:moveTo>
                <a:lnTo>
                  <a:pt x="209950" y="122755"/>
                </a:lnTo>
                <a:lnTo>
                  <a:pt x="211318" y="121421"/>
                </a:lnTo>
                <a:lnTo>
                  <a:pt x="211318" y="119353"/>
                </a:lnTo>
                <a:lnTo>
                  <a:pt x="212586" y="120654"/>
                </a:lnTo>
                <a:lnTo>
                  <a:pt x="212586" y="121955"/>
                </a:lnTo>
                <a:close/>
                <a:moveTo>
                  <a:pt x="214320" y="120220"/>
                </a:moveTo>
                <a:lnTo>
                  <a:pt x="213019" y="120220"/>
                </a:lnTo>
                <a:lnTo>
                  <a:pt x="211718" y="118953"/>
                </a:lnTo>
                <a:lnTo>
                  <a:pt x="213620" y="118953"/>
                </a:lnTo>
                <a:lnTo>
                  <a:pt x="213887" y="118819"/>
                </a:lnTo>
                <a:lnTo>
                  <a:pt x="215154" y="117585"/>
                </a:lnTo>
                <a:lnTo>
                  <a:pt x="215154" y="119386"/>
                </a:lnTo>
                <a:close/>
                <a:moveTo>
                  <a:pt x="216755" y="120220"/>
                </a:moveTo>
                <a:lnTo>
                  <a:pt x="215921" y="119386"/>
                </a:lnTo>
                <a:lnTo>
                  <a:pt x="215921" y="117585"/>
                </a:lnTo>
                <a:lnTo>
                  <a:pt x="217156" y="118819"/>
                </a:lnTo>
                <a:lnTo>
                  <a:pt x="217456" y="118953"/>
                </a:lnTo>
                <a:lnTo>
                  <a:pt x="219324" y="118953"/>
                </a:lnTo>
                <a:lnTo>
                  <a:pt x="218056" y="120220"/>
                </a:lnTo>
                <a:lnTo>
                  <a:pt x="216755" y="120220"/>
                </a:lnTo>
                <a:close/>
                <a:moveTo>
                  <a:pt x="219290" y="122755"/>
                </a:moveTo>
                <a:lnTo>
                  <a:pt x="218457" y="121955"/>
                </a:lnTo>
                <a:lnTo>
                  <a:pt x="218457" y="120654"/>
                </a:lnTo>
                <a:lnTo>
                  <a:pt x="219757" y="119353"/>
                </a:lnTo>
                <a:lnTo>
                  <a:pt x="219757" y="121421"/>
                </a:lnTo>
                <a:lnTo>
                  <a:pt x="221092" y="122755"/>
                </a:lnTo>
                <a:lnTo>
                  <a:pt x="219290" y="122755"/>
                </a:lnTo>
                <a:close/>
                <a:moveTo>
                  <a:pt x="222226" y="122755"/>
                </a:moveTo>
                <a:lnTo>
                  <a:pt x="220558" y="121088"/>
                </a:lnTo>
                <a:lnTo>
                  <a:pt x="220558" y="119053"/>
                </a:lnTo>
                <a:lnTo>
                  <a:pt x="226262" y="119053"/>
                </a:lnTo>
                <a:lnTo>
                  <a:pt x="229965" y="122755"/>
                </a:lnTo>
                <a:lnTo>
                  <a:pt x="222226" y="122755"/>
                </a:lnTo>
                <a:close/>
                <a:moveTo>
                  <a:pt x="231866" y="122755"/>
                </a:moveTo>
                <a:lnTo>
                  <a:pt x="235602" y="119053"/>
                </a:lnTo>
                <a:lnTo>
                  <a:pt x="241306" y="119053"/>
                </a:lnTo>
                <a:lnTo>
                  <a:pt x="241306" y="121088"/>
                </a:lnTo>
                <a:lnTo>
                  <a:pt x="239638" y="122755"/>
                </a:lnTo>
                <a:lnTo>
                  <a:pt x="231866" y="122755"/>
                </a:lnTo>
                <a:close/>
                <a:moveTo>
                  <a:pt x="242574" y="122755"/>
                </a:moveTo>
                <a:lnTo>
                  <a:pt x="240739" y="122755"/>
                </a:lnTo>
                <a:lnTo>
                  <a:pt x="242107" y="121421"/>
                </a:lnTo>
                <a:lnTo>
                  <a:pt x="242107" y="119353"/>
                </a:lnTo>
                <a:lnTo>
                  <a:pt x="243408" y="120654"/>
                </a:lnTo>
                <a:lnTo>
                  <a:pt x="243408" y="121955"/>
                </a:lnTo>
                <a:close/>
                <a:moveTo>
                  <a:pt x="245943" y="119420"/>
                </a:moveTo>
                <a:lnTo>
                  <a:pt x="245109" y="120220"/>
                </a:lnTo>
                <a:lnTo>
                  <a:pt x="243808" y="120220"/>
                </a:lnTo>
                <a:lnTo>
                  <a:pt x="242507" y="118953"/>
                </a:lnTo>
                <a:lnTo>
                  <a:pt x="244408" y="118953"/>
                </a:lnTo>
                <a:lnTo>
                  <a:pt x="244675" y="118819"/>
                </a:lnTo>
                <a:lnTo>
                  <a:pt x="245909" y="117585"/>
                </a:lnTo>
                <a:lnTo>
                  <a:pt x="245909" y="119420"/>
                </a:lnTo>
                <a:close/>
                <a:moveTo>
                  <a:pt x="245943" y="116484"/>
                </a:moveTo>
                <a:lnTo>
                  <a:pt x="244242" y="118152"/>
                </a:lnTo>
                <a:lnTo>
                  <a:pt x="242207" y="118152"/>
                </a:lnTo>
                <a:lnTo>
                  <a:pt x="242207" y="112448"/>
                </a:lnTo>
                <a:lnTo>
                  <a:pt x="245943" y="108712"/>
                </a:lnTo>
                <a:close/>
                <a:moveTo>
                  <a:pt x="245943" y="106811"/>
                </a:moveTo>
                <a:lnTo>
                  <a:pt x="242207" y="103108"/>
                </a:lnTo>
                <a:lnTo>
                  <a:pt x="242207" y="97371"/>
                </a:lnTo>
                <a:lnTo>
                  <a:pt x="244242" y="97371"/>
                </a:lnTo>
                <a:lnTo>
                  <a:pt x="245943" y="99072"/>
                </a:lnTo>
                <a:close/>
                <a:moveTo>
                  <a:pt x="245109" y="95302"/>
                </a:moveTo>
                <a:lnTo>
                  <a:pt x="245943" y="96136"/>
                </a:lnTo>
                <a:lnTo>
                  <a:pt x="245943" y="97938"/>
                </a:lnTo>
                <a:lnTo>
                  <a:pt x="244675" y="96703"/>
                </a:lnTo>
                <a:lnTo>
                  <a:pt x="244408" y="96603"/>
                </a:lnTo>
                <a:lnTo>
                  <a:pt x="242507" y="96603"/>
                </a:lnTo>
                <a:lnTo>
                  <a:pt x="243808" y="95302"/>
                </a:lnTo>
                <a:lnTo>
                  <a:pt x="245109" y="95302"/>
                </a:lnTo>
                <a:close/>
                <a:moveTo>
                  <a:pt x="243374" y="93601"/>
                </a:moveTo>
                <a:lnTo>
                  <a:pt x="243374" y="94902"/>
                </a:lnTo>
                <a:lnTo>
                  <a:pt x="242107" y="96170"/>
                </a:lnTo>
                <a:lnTo>
                  <a:pt x="242107" y="94135"/>
                </a:lnTo>
                <a:lnTo>
                  <a:pt x="240739" y="92767"/>
                </a:lnTo>
                <a:lnTo>
                  <a:pt x="242574" y="92767"/>
                </a:lnTo>
                <a:close/>
                <a:moveTo>
                  <a:pt x="242574" y="91967"/>
                </a:moveTo>
                <a:lnTo>
                  <a:pt x="240739" y="91967"/>
                </a:lnTo>
                <a:lnTo>
                  <a:pt x="242107" y="90632"/>
                </a:lnTo>
                <a:lnTo>
                  <a:pt x="242107" y="88564"/>
                </a:lnTo>
                <a:lnTo>
                  <a:pt x="243374" y="89865"/>
                </a:lnTo>
                <a:lnTo>
                  <a:pt x="243374" y="91166"/>
                </a:lnTo>
                <a:close/>
                <a:moveTo>
                  <a:pt x="245943" y="88598"/>
                </a:moveTo>
                <a:lnTo>
                  <a:pt x="245109" y="89432"/>
                </a:lnTo>
                <a:lnTo>
                  <a:pt x="243808" y="89432"/>
                </a:lnTo>
                <a:lnTo>
                  <a:pt x="242507" y="88164"/>
                </a:lnTo>
                <a:lnTo>
                  <a:pt x="244408" y="88164"/>
                </a:lnTo>
                <a:lnTo>
                  <a:pt x="244675" y="88031"/>
                </a:lnTo>
                <a:lnTo>
                  <a:pt x="245909" y="86796"/>
                </a:lnTo>
                <a:lnTo>
                  <a:pt x="245909" y="88598"/>
                </a:lnTo>
                <a:close/>
                <a:moveTo>
                  <a:pt x="245943" y="85696"/>
                </a:moveTo>
                <a:lnTo>
                  <a:pt x="244242" y="87363"/>
                </a:lnTo>
                <a:lnTo>
                  <a:pt x="242207" y="87363"/>
                </a:lnTo>
                <a:lnTo>
                  <a:pt x="242207" y="81659"/>
                </a:lnTo>
                <a:lnTo>
                  <a:pt x="245943" y="77923"/>
                </a:lnTo>
                <a:close/>
                <a:moveTo>
                  <a:pt x="245943" y="76022"/>
                </a:moveTo>
                <a:lnTo>
                  <a:pt x="242207" y="72286"/>
                </a:lnTo>
                <a:lnTo>
                  <a:pt x="242207" y="66582"/>
                </a:lnTo>
                <a:lnTo>
                  <a:pt x="244242" y="66582"/>
                </a:lnTo>
                <a:lnTo>
                  <a:pt x="245943" y="68283"/>
                </a:lnTo>
                <a:close/>
                <a:moveTo>
                  <a:pt x="245109" y="64514"/>
                </a:moveTo>
                <a:lnTo>
                  <a:pt x="245943" y="65348"/>
                </a:lnTo>
                <a:lnTo>
                  <a:pt x="245943" y="67149"/>
                </a:lnTo>
                <a:lnTo>
                  <a:pt x="244675" y="65915"/>
                </a:lnTo>
                <a:lnTo>
                  <a:pt x="244408" y="65781"/>
                </a:lnTo>
                <a:lnTo>
                  <a:pt x="242507" y="65781"/>
                </a:lnTo>
                <a:lnTo>
                  <a:pt x="243808" y="64514"/>
                </a:lnTo>
                <a:lnTo>
                  <a:pt x="245109" y="64514"/>
                </a:lnTo>
                <a:close/>
                <a:moveTo>
                  <a:pt x="243374" y="62779"/>
                </a:moveTo>
                <a:lnTo>
                  <a:pt x="243374" y="64080"/>
                </a:lnTo>
                <a:lnTo>
                  <a:pt x="242107" y="65381"/>
                </a:lnTo>
                <a:lnTo>
                  <a:pt x="242107" y="63313"/>
                </a:lnTo>
                <a:lnTo>
                  <a:pt x="240739" y="61979"/>
                </a:lnTo>
                <a:lnTo>
                  <a:pt x="242574" y="61979"/>
                </a:lnTo>
                <a:close/>
                <a:moveTo>
                  <a:pt x="242574" y="61178"/>
                </a:moveTo>
                <a:lnTo>
                  <a:pt x="240739" y="61178"/>
                </a:lnTo>
                <a:lnTo>
                  <a:pt x="242107" y="59844"/>
                </a:lnTo>
                <a:lnTo>
                  <a:pt x="242107" y="57776"/>
                </a:lnTo>
                <a:lnTo>
                  <a:pt x="243374" y="59077"/>
                </a:lnTo>
                <a:lnTo>
                  <a:pt x="243374" y="60377"/>
                </a:lnTo>
                <a:close/>
                <a:moveTo>
                  <a:pt x="245943" y="57809"/>
                </a:moveTo>
                <a:lnTo>
                  <a:pt x="245109" y="58643"/>
                </a:lnTo>
                <a:lnTo>
                  <a:pt x="243808" y="58643"/>
                </a:lnTo>
                <a:lnTo>
                  <a:pt x="242507" y="57375"/>
                </a:lnTo>
                <a:lnTo>
                  <a:pt x="244408" y="57375"/>
                </a:lnTo>
                <a:lnTo>
                  <a:pt x="244675" y="57242"/>
                </a:lnTo>
                <a:lnTo>
                  <a:pt x="245909" y="56008"/>
                </a:lnTo>
                <a:lnTo>
                  <a:pt x="245909" y="57809"/>
                </a:lnTo>
                <a:close/>
                <a:moveTo>
                  <a:pt x="245943" y="54874"/>
                </a:moveTo>
                <a:lnTo>
                  <a:pt x="244242" y="56575"/>
                </a:lnTo>
                <a:lnTo>
                  <a:pt x="242207" y="56575"/>
                </a:lnTo>
                <a:lnTo>
                  <a:pt x="242207" y="50871"/>
                </a:lnTo>
                <a:lnTo>
                  <a:pt x="245943" y="47135"/>
                </a:lnTo>
                <a:close/>
                <a:moveTo>
                  <a:pt x="245943" y="45233"/>
                </a:moveTo>
                <a:lnTo>
                  <a:pt x="242207" y="41497"/>
                </a:lnTo>
                <a:lnTo>
                  <a:pt x="242207" y="35793"/>
                </a:lnTo>
                <a:lnTo>
                  <a:pt x="244242" y="35793"/>
                </a:lnTo>
                <a:lnTo>
                  <a:pt x="245943" y="37461"/>
                </a:lnTo>
                <a:close/>
                <a:moveTo>
                  <a:pt x="245109" y="33725"/>
                </a:moveTo>
                <a:lnTo>
                  <a:pt x="245943" y="34559"/>
                </a:lnTo>
                <a:lnTo>
                  <a:pt x="245943" y="36360"/>
                </a:lnTo>
                <a:lnTo>
                  <a:pt x="244675" y="35126"/>
                </a:lnTo>
                <a:lnTo>
                  <a:pt x="244408" y="34993"/>
                </a:lnTo>
                <a:lnTo>
                  <a:pt x="242507" y="34993"/>
                </a:lnTo>
                <a:lnTo>
                  <a:pt x="243808" y="33725"/>
                </a:lnTo>
                <a:lnTo>
                  <a:pt x="245109" y="33725"/>
                </a:lnTo>
                <a:close/>
                <a:moveTo>
                  <a:pt x="243374" y="31990"/>
                </a:moveTo>
                <a:lnTo>
                  <a:pt x="243374" y="33291"/>
                </a:lnTo>
                <a:lnTo>
                  <a:pt x="242107" y="34592"/>
                </a:lnTo>
                <a:lnTo>
                  <a:pt x="242107" y="32524"/>
                </a:lnTo>
                <a:lnTo>
                  <a:pt x="240739" y="31190"/>
                </a:lnTo>
                <a:lnTo>
                  <a:pt x="242574" y="31190"/>
                </a:lnTo>
                <a:close/>
                <a:moveTo>
                  <a:pt x="242574" y="30389"/>
                </a:moveTo>
                <a:lnTo>
                  <a:pt x="240739" y="30389"/>
                </a:lnTo>
                <a:lnTo>
                  <a:pt x="242107" y="29055"/>
                </a:lnTo>
                <a:lnTo>
                  <a:pt x="242107" y="26987"/>
                </a:lnTo>
                <a:lnTo>
                  <a:pt x="243374" y="28254"/>
                </a:lnTo>
                <a:lnTo>
                  <a:pt x="243374" y="29555"/>
                </a:lnTo>
                <a:close/>
                <a:moveTo>
                  <a:pt x="245943" y="27020"/>
                </a:moveTo>
                <a:lnTo>
                  <a:pt x="245109" y="27854"/>
                </a:lnTo>
                <a:lnTo>
                  <a:pt x="243808" y="27854"/>
                </a:lnTo>
                <a:lnTo>
                  <a:pt x="242507" y="26553"/>
                </a:lnTo>
                <a:lnTo>
                  <a:pt x="244408" y="26553"/>
                </a:lnTo>
                <a:lnTo>
                  <a:pt x="244675" y="26453"/>
                </a:lnTo>
                <a:lnTo>
                  <a:pt x="245909" y="25219"/>
                </a:lnTo>
                <a:lnTo>
                  <a:pt x="245909" y="27020"/>
                </a:lnTo>
                <a:close/>
                <a:moveTo>
                  <a:pt x="245943" y="24085"/>
                </a:moveTo>
                <a:lnTo>
                  <a:pt x="244242" y="25786"/>
                </a:lnTo>
                <a:lnTo>
                  <a:pt x="242207" y="25786"/>
                </a:lnTo>
                <a:lnTo>
                  <a:pt x="242207" y="20049"/>
                </a:lnTo>
                <a:lnTo>
                  <a:pt x="245943" y="16346"/>
                </a:lnTo>
                <a:close/>
                <a:moveTo>
                  <a:pt x="245943" y="14445"/>
                </a:moveTo>
                <a:lnTo>
                  <a:pt x="242207" y="10709"/>
                </a:lnTo>
                <a:lnTo>
                  <a:pt x="242207" y="5004"/>
                </a:lnTo>
                <a:lnTo>
                  <a:pt x="244242" y="5004"/>
                </a:lnTo>
                <a:lnTo>
                  <a:pt x="245943" y="6672"/>
                </a:lnTo>
                <a:close/>
                <a:moveTo>
                  <a:pt x="245943" y="5572"/>
                </a:moveTo>
                <a:lnTo>
                  <a:pt x="244675" y="4337"/>
                </a:lnTo>
                <a:lnTo>
                  <a:pt x="244408" y="4204"/>
                </a:lnTo>
                <a:lnTo>
                  <a:pt x="242507" y="4204"/>
                </a:lnTo>
                <a:lnTo>
                  <a:pt x="243808" y="2936"/>
                </a:lnTo>
                <a:lnTo>
                  <a:pt x="245109" y="2936"/>
                </a:lnTo>
                <a:lnTo>
                  <a:pt x="245943" y="3737"/>
                </a:lnTo>
                <a:lnTo>
                  <a:pt x="245943" y="5572"/>
                </a:lnTo>
                <a:close/>
              </a:path>
            </a:pathLst>
          </a:custGeom>
          <a:solidFill>
            <a:srgbClr val="594129">
              <a:alpha val="51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
          <p:cNvSpPr txBox="1">
            <a:spLocks noGrp="1"/>
          </p:cNvSpPr>
          <p:nvPr>
            <p:ph type="body" idx="1"/>
          </p:nvPr>
        </p:nvSpPr>
        <p:spPr>
          <a:xfrm>
            <a:off x="720000" y="1071977"/>
            <a:ext cx="7704000" cy="3529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Font typeface="Manjari"/>
              <a:buChar char="●"/>
              <a:defRPr sz="1200"/>
            </a:lvl1pPr>
            <a:lvl2pPr marL="914400" lvl="1" indent="-304800">
              <a:spcBef>
                <a:spcPts val="0"/>
              </a:spcBef>
              <a:spcAft>
                <a:spcPts val="0"/>
              </a:spcAft>
              <a:buSzPts val="1200"/>
              <a:buFont typeface="Roboto Condensed"/>
              <a:buChar char="○"/>
              <a:defRPr/>
            </a:lvl2pPr>
            <a:lvl3pPr marL="1371600" lvl="2" indent="-304800">
              <a:spcBef>
                <a:spcPts val="0"/>
              </a:spcBef>
              <a:spcAft>
                <a:spcPts val="0"/>
              </a:spcAft>
              <a:buSzPts val="1200"/>
              <a:buFont typeface="Roboto Condensed"/>
              <a:buChar char="■"/>
              <a:defRPr/>
            </a:lvl3pPr>
            <a:lvl4pPr marL="1828800" lvl="3" indent="-304800">
              <a:spcBef>
                <a:spcPts val="0"/>
              </a:spcBef>
              <a:spcAft>
                <a:spcPts val="0"/>
              </a:spcAft>
              <a:buSzPts val="1200"/>
              <a:buFont typeface="Roboto Condensed"/>
              <a:buChar char="●"/>
              <a:defRPr/>
            </a:lvl4pPr>
            <a:lvl5pPr marL="2286000" lvl="4" indent="-304800">
              <a:spcBef>
                <a:spcPts val="0"/>
              </a:spcBef>
              <a:spcAft>
                <a:spcPts val="0"/>
              </a:spcAft>
              <a:buSzPts val="1200"/>
              <a:buFont typeface="Roboto Condensed"/>
              <a:buChar char="○"/>
              <a:defRPr/>
            </a:lvl5pPr>
            <a:lvl6pPr marL="2743200" lvl="5" indent="-304800">
              <a:spcBef>
                <a:spcPts val="0"/>
              </a:spcBef>
              <a:spcAft>
                <a:spcPts val="0"/>
              </a:spcAft>
              <a:buSzPts val="1200"/>
              <a:buFont typeface="Roboto Condensed"/>
              <a:buChar char="■"/>
              <a:defRPr/>
            </a:lvl6pPr>
            <a:lvl7pPr marL="3200400" lvl="6" indent="-304800">
              <a:spcBef>
                <a:spcPts val="0"/>
              </a:spcBef>
              <a:spcAft>
                <a:spcPts val="0"/>
              </a:spcAft>
              <a:buSzPts val="1200"/>
              <a:buFont typeface="Roboto Condensed"/>
              <a:buChar char="●"/>
              <a:defRPr/>
            </a:lvl7pPr>
            <a:lvl8pPr marL="3657600" lvl="7" indent="-304800">
              <a:spcBef>
                <a:spcPts val="0"/>
              </a:spcBef>
              <a:spcAft>
                <a:spcPts val="0"/>
              </a:spcAft>
              <a:buSzPts val="1200"/>
              <a:buFont typeface="Roboto Condensed"/>
              <a:buChar char="○"/>
              <a:defRPr/>
            </a:lvl8pPr>
            <a:lvl9pPr marL="4114800" lvl="8" indent="-304800">
              <a:spcBef>
                <a:spcPts val="0"/>
              </a:spcBef>
              <a:spcAft>
                <a:spcPts val="0"/>
              </a:spcAft>
              <a:buSzPts val="1200"/>
              <a:buFont typeface="Roboto Condensed"/>
              <a:buChar char="■"/>
              <a:defRPr/>
            </a:lvl9pPr>
          </a:lstStyle>
          <a:p>
            <a:endParaRPr/>
          </a:p>
        </p:txBody>
      </p:sp>
      <p:sp>
        <p:nvSpPr>
          <p:cNvPr id="36" name="Google Shape;36;p4"/>
          <p:cNvSpPr txBox="1">
            <a:spLocks noGrp="1"/>
          </p:cNvSpPr>
          <p:nvPr>
            <p:ph type="title"/>
          </p:nvPr>
        </p:nvSpPr>
        <p:spPr>
          <a:xfrm>
            <a:off x="720000" y="541975"/>
            <a:ext cx="7704000" cy="3144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500" b="0"/>
            </a:lvl1pPr>
            <a:lvl2pPr lvl="1" algn="ctr" rtl="0">
              <a:spcBef>
                <a:spcPts val="0"/>
              </a:spcBef>
              <a:spcAft>
                <a:spcPts val="0"/>
              </a:spcAft>
              <a:buClr>
                <a:schemeClr val="dk1"/>
              </a:buClr>
              <a:buSzPts val="3500"/>
              <a:buNone/>
              <a:defRPr sz="3500">
                <a:solidFill>
                  <a:schemeClr val="dk1"/>
                </a:solidFill>
              </a:defRPr>
            </a:lvl2pPr>
            <a:lvl3pPr lvl="2" algn="ctr" rtl="0">
              <a:spcBef>
                <a:spcPts val="0"/>
              </a:spcBef>
              <a:spcAft>
                <a:spcPts val="0"/>
              </a:spcAft>
              <a:buClr>
                <a:schemeClr val="dk1"/>
              </a:buClr>
              <a:buSzPts val="3500"/>
              <a:buNone/>
              <a:defRPr sz="3500">
                <a:solidFill>
                  <a:schemeClr val="dk1"/>
                </a:solidFill>
              </a:defRPr>
            </a:lvl3pPr>
            <a:lvl4pPr lvl="3" algn="ctr" rtl="0">
              <a:spcBef>
                <a:spcPts val="0"/>
              </a:spcBef>
              <a:spcAft>
                <a:spcPts val="0"/>
              </a:spcAft>
              <a:buClr>
                <a:schemeClr val="dk1"/>
              </a:buClr>
              <a:buSzPts val="3500"/>
              <a:buNone/>
              <a:defRPr sz="3500">
                <a:solidFill>
                  <a:schemeClr val="dk1"/>
                </a:solidFill>
              </a:defRPr>
            </a:lvl4pPr>
            <a:lvl5pPr lvl="4" algn="ctr" rtl="0">
              <a:spcBef>
                <a:spcPts val="0"/>
              </a:spcBef>
              <a:spcAft>
                <a:spcPts val="0"/>
              </a:spcAft>
              <a:buClr>
                <a:schemeClr val="dk1"/>
              </a:buClr>
              <a:buSzPts val="3500"/>
              <a:buNone/>
              <a:defRPr sz="3500">
                <a:solidFill>
                  <a:schemeClr val="dk1"/>
                </a:solidFill>
              </a:defRPr>
            </a:lvl5pPr>
            <a:lvl6pPr lvl="5" algn="ctr" rtl="0">
              <a:spcBef>
                <a:spcPts val="0"/>
              </a:spcBef>
              <a:spcAft>
                <a:spcPts val="0"/>
              </a:spcAft>
              <a:buClr>
                <a:schemeClr val="dk1"/>
              </a:buClr>
              <a:buSzPts val="3500"/>
              <a:buNone/>
              <a:defRPr sz="3500">
                <a:solidFill>
                  <a:schemeClr val="dk1"/>
                </a:solidFill>
              </a:defRPr>
            </a:lvl6pPr>
            <a:lvl7pPr lvl="6" algn="ctr" rtl="0">
              <a:spcBef>
                <a:spcPts val="0"/>
              </a:spcBef>
              <a:spcAft>
                <a:spcPts val="0"/>
              </a:spcAft>
              <a:buClr>
                <a:schemeClr val="dk1"/>
              </a:buClr>
              <a:buSzPts val="3500"/>
              <a:buNone/>
              <a:defRPr sz="3500">
                <a:solidFill>
                  <a:schemeClr val="dk1"/>
                </a:solidFill>
              </a:defRPr>
            </a:lvl7pPr>
            <a:lvl8pPr lvl="7" algn="ctr" rtl="0">
              <a:spcBef>
                <a:spcPts val="0"/>
              </a:spcBef>
              <a:spcAft>
                <a:spcPts val="0"/>
              </a:spcAft>
              <a:buClr>
                <a:schemeClr val="dk1"/>
              </a:buClr>
              <a:buSzPts val="3500"/>
              <a:buNone/>
              <a:defRPr sz="3500">
                <a:solidFill>
                  <a:schemeClr val="dk1"/>
                </a:solidFill>
              </a:defRPr>
            </a:lvl8pPr>
            <a:lvl9pPr lvl="8" algn="ctr" rtl="0">
              <a:spcBef>
                <a:spcPts val="0"/>
              </a:spcBef>
              <a:spcAft>
                <a:spcPts val="0"/>
              </a:spcAft>
              <a:buClr>
                <a:schemeClr val="dk1"/>
              </a:buClr>
              <a:buSzPts val="3500"/>
              <a:buNone/>
              <a:defRPr sz="3500">
                <a:solidFill>
                  <a:schemeClr val="dk1"/>
                </a:solidFill>
              </a:defRPr>
            </a:lvl9pPr>
          </a:lstStyle>
          <a:p>
            <a:endParaRPr/>
          </a:p>
        </p:txBody>
      </p:sp>
      <p:grpSp>
        <p:nvGrpSpPr>
          <p:cNvPr id="37" name="Google Shape;37;p4"/>
          <p:cNvGrpSpPr/>
          <p:nvPr/>
        </p:nvGrpSpPr>
        <p:grpSpPr>
          <a:xfrm flipH="1">
            <a:off x="1" y="-1"/>
            <a:ext cx="1304277" cy="1306311"/>
            <a:chOff x="7839776" y="-1"/>
            <a:chExt cx="1304277" cy="1306311"/>
          </a:xfrm>
        </p:grpSpPr>
        <p:sp>
          <p:nvSpPr>
            <p:cNvPr id="38" name="Google Shape;38;p4"/>
            <p:cNvSpPr/>
            <p:nvPr/>
          </p:nvSpPr>
          <p:spPr>
            <a:xfrm>
              <a:off x="8491926" y="-1"/>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a:off x="7839776" y="-1"/>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a:off x="8491926" y="653149"/>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41;p4"/>
          <p:cNvGrpSpPr/>
          <p:nvPr/>
        </p:nvGrpSpPr>
        <p:grpSpPr>
          <a:xfrm flipH="1">
            <a:off x="7839776" y="3837199"/>
            <a:ext cx="1304277" cy="1306311"/>
            <a:chOff x="1" y="3837199"/>
            <a:chExt cx="1304277" cy="1306311"/>
          </a:xfrm>
        </p:grpSpPr>
        <p:sp>
          <p:nvSpPr>
            <p:cNvPr id="42" name="Google Shape;42;p4"/>
            <p:cNvSpPr/>
            <p:nvPr/>
          </p:nvSpPr>
          <p:spPr>
            <a:xfrm rot="10800000">
              <a:off x="1" y="4490349"/>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rot="10800000">
              <a:off x="652151" y="4490349"/>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rot="10800000">
              <a:off x="1" y="3837199"/>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accent2"/>
        </a:solidFill>
        <a:effectLst/>
      </p:bgPr>
    </p:bg>
    <p:spTree>
      <p:nvGrpSpPr>
        <p:cNvPr id="1" name="Shape 60"/>
        <p:cNvGrpSpPr/>
        <p:nvPr/>
      </p:nvGrpSpPr>
      <p:grpSpPr>
        <a:xfrm>
          <a:off x="0" y="0"/>
          <a:ext cx="0" cy="0"/>
          <a:chOff x="0" y="0"/>
          <a:chExt cx="0" cy="0"/>
        </a:xfrm>
      </p:grpSpPr>
      <p:sp>
        <p:nvSpPr>
          <p:cNvPr id="61" name="Google Shape;61;p6"/>
          <p:cNvSpPr/>
          <p:nvPr/>
        </p:nvSpPr>
        <p:spPr>
          <a:xfrm>
            <a:off x="0" y="0"/>
            <a:ext cx="9144259" cy="5143463"/>
          </a:xfrm>
          <a:custGeom>
            <a:avLst/>
            <a:gdLst/>
            <a:ahLst/>
            <a:cxnLst/>
            <a:rect l="l" t="t" r="r" b="b"/>
            <a:pathLst>
              <a:path w="246310" h="123123" extrusionOk="0">
                <a:moveTo>
                  <a:pt x="245442" y="2136"/>
                </a:moveTo>
                <a:lnTo>
                  <a:pt x="244175" y="2136"/>
                </a:lnTo>
                <a:lnTo>
                  <a:pt x="244175" y="1035"/>
                </a:lnTo>
                <a:lnTo>
                  <a:pt x="244075" y="768"/>
                </a:lnTo>
                <a:lnTo>
                  <a:pt x="243274" y="1"/>
                </a:lnTo>
                <a:lnTo>
                  <a:pt x="243141" y="1"/>
                </a:lnTo>
                <a:lnTo>
                  <a:pt x="242173" y="1"/>
                </a:lnTo>
                <a:lnTo>
                  <a:pt x="240372" y="1"/>
                </a:lnTo>
                <a:lnTo>
                  <a:pt x="239238" y="1"/>
                </a:lnTo>
                <a:lnTo>
                  <a:pt x="231499" y="1"/>
                </a:lnTo>
                <a:lnTo>
                  <a:pt x="231332" y="1"/>
                </a:lnTo>
                <a:lnTo>
                  <a:pt x="230532" y="1"/>
                </a:lnTo>
                <a:lnTo>
                  <a:pt x="230365" y="1"/>
                </a:lnTo>
                <a:lnTo>
                  <a:pt x="222626" y="1"/>
                </a:lnTo>
                <a:lnTo>
                  <a:pt x="222626" y="1"/>
                </a:lnTo>
                <a:lnTo>
                  <a:pt x="221492" y="1"/>
                </a:lnTo>
                <a:lnTo>
                  <a:pt x="219691" y="1"/>
                </a:lnTo>
                <a:lnTo>
                  <a:pt x="218723" y="1"/>
                </a:lnTo>
                <a:lnTo>
                  <a:pt x="218557" y="1"/>
                </a:lnTo>
                <a:lnTo>
                  <a:pt x="217789" y="768"/>
                </a:lnTo>
                <a:lnTo>
                  <a:pt x="217689" y="1035"/>
                </a:lnTo>
                <a:lnTo>
                  <a:pt x="217689" y="2136"/>
                </a:lnTo>
                <a:lnTo>
                  <a:pt x="216422" y="2136"/>
                </a:lnTo>
                <a:lnTo>
                  <a:pt x="215521" y="3036"/>
                </a:lnTo>
                <a:lnTo>
                  <a:pt x="214654" y="2136"/>
                </a:lnTo>
                <a:lnTo>
                  <a:pt x="213386" y="2136"/>
                </a:lnTo>
                <a:lnTo>
                  <a:pt x="213386" y="1035"/>
                </a:lnTo>
                <a:lnTo>
                  <a:pt x="213286" y="768"/>
                </a:lnTo>
                <a:lnTo>
                  <a:pt x="212519" y="1"/>
                </a:lnTo>
                <a:lnTo>
                  <a:pt x="212352" y="1"/>
                </a:lnTo>
                <a:lnTo>
                  <a:pt x="211385" y="1"/>
                </a:lnTo>
                <a:lnTo>
                  <a:pt x="209584" y="1"/>
                </a:lnTo>
                <a:lnTo>
                  <a:pt x="208449" y="1"/>
                </a:lnTo>
                <a:lnTo>
                  <a:pt x="200710" y="1"/>
                </a:lnTo>
                <a:lnTo>
                  <a:pt x="200544" y="1"/>
                </a:lnTo>
                <a:lnTo>
                  <a:pt x="199743" y="1"/>
                </a:lnTo>
                <a:lnTo>
                  <a:pt x="199576" y="1"/>
                </a:lnTo>
                <a:lnTo>
                  <a:pt x="191837" y="1"/>
                </a:lnTo>
                <a:lnTo>
                  <a:pt x="190703" y="1"/>
                </a:lnTo>
                <a:lnTo>
                  <a:pt x="188902" y="1"/>
                </a:lnTo>
                <a:lnTo>
                  <a:pt x="187935" y="1"/>
                </a:lnTo>
                <a:lnTo>
                  <a:pt x="187801" y="1"/>
                </a:lnTo>
                <a:lnTo>
                  <a:pt x="187001" y="768"/>
                </a:lnTo>
                <a:lnTo>
                  <a:pt x="186901" y="1035"/>
                </a:lnTo>
                <a:lnTo>
                  <a:pt x="186901" y="2136"/>
                </a:lnTo>
                <a:lnTo>
                  <a:pt x="185633" y="2136"/>
                </a:lnTo>
                <a:lnTo>
                  <a:pt x="184766" y="3036"/>
                </a:lnTo>
                <a:lnTo>
                  <a:pt x="183865" y="2136"/>
                </a:lnTo>
                <a:lnTo>
                  <a:pt x="182598" y="2136"/>
                </a:lnTo>
                <a:lnTo>
                  <a:pt x="182598" y="1035"/>
                </a:lnTo>
                <a:lnTo>
                  <a:pt x="182497" y="768"/>
                </a:lnTo>
                <a:lnTo>
                  <a:pt x="181730" y="1"/>
                </a:lnTo>
                <a:lnTo>
                  <a:pt x="181563" y="1"/>
                </a:lnTo>
                <a:lnTo>
                  <a:pt x="180596" y="1"/>
                </a:lnTo>
                <a:lnTo>
                  <a:pt x="178795" y="1"/>
                </a:lnTo>
                <a:lnTo>
                  <a:pt x="177661" y="1"/>
                </a:lnTo>
                <a:lnTo>
                  <a:pt x="169922" y="1"/>
                </a:lnTo>
                <a:lnTo>
                  <a:pt x="169755" y="1"/>
                </a:lnTo>
                <a:lnTo>
                  <a:pt x="168954" y="1"/>
                </a:lnTo>
                <a:lnTo>
                  <a:pt x="168788" y="1"/>
                </a:lnTo>
                <a:lnTo>
                  <a:pt x="161049" y="1"/>
                </a:lnTo>
                <a:lnTo>
                  <a:pt x="159948" y="1"/>
                </a:lnTo>
                <a:lnTo>
                  <a:pt x="158113" y="1"/>
                </a:lnTo>
                <a:lnTo>
                  <a:pt x="157179" y="1"/>
                </a:lnTo>
                <a:lnTo>
                  <a:pt x="157013" y="1"/>
                </a:lnTo>
                <a:lnTo>
                  <a:pt x="156245" y="768"/>
                </a:lnTo>
                <a:lnTo>
                  <a:pt x="156112" y="1035"/>
                </a:lnTo>
                <a:lnTo>
                  <a:pt x="156112" y="2136"/>
                </a:lnTo>
                <a:lnTo>
                  <a:pt x="154844" y="2136"/>
                </a:lnTo>
                <a:lnTo>
                  <a:pt x="153944" y="3036"/>
                </a:lnTo>
                <a:lnTo>
                  <a:pt x="153076" y="2136"/>
                </a:lnTo>
                <a:lnTo>
                  <a:pt x="151809" y="2136"/>
                </a:lnTo>
                <a:lnTo>
                  <a:pt x="151809" y="1035"/>
                </a:lnTo>
                <a:lnTo>
                  <a:pt x="151675" y="768"/>
                </a:lnTo>
                <a:lnTo>
                  <a:pt x="150908" y="1"/>
                </a:lnTo>
                <a:lnTo>
                  <a:pt x="150741" y="1"/>
                </a:lnTo>
                <a:lnTo>
                  <a:pt x="149807" y="1"/>
                </a:lnTo>
                <a:lnTo>
                  <a:pt x="147973" y="1"/>
                </a:lnTo>
                <a:lnTo>
                  <a:pt x="146872" y="1"/>
                </a:lnTo>
                <a:lnTo>
                  <a:pt x="139133" y="1"/>
                </a:lnTo>
                <a:lnTo>
                  <a:pt x="138966" y="1"/>
                </a:lnTo>
                <a:lnTo>
                  <a:pt x="138166" y="1"/>
                </a:lnTo>
                <a:lnTo>
                  <a:pt x="137999" y="1"/>
                </a:lnTo>
                <a:lnTo>
                  <a:pt x="130260" y="1"/>
                </a:lnTo>
                <a:lnTo>
                  <a:pt x="129126" y="1"/>
                </a:lnTo>
                <a:lnTo>
                  <a:pt x="127325" y="1"/>
                </a:lnTo>
                <a:lnTo>
                  <a:pt x="126357" y="1"/>
                </a:lnTo>
                <a:lnTo>
                  <a:pt x="126191" y="1"/>
                </a:lnTo>
                <a:lnTo>
                  <a:pt x="125423" y="768"/>
                </a:lnTo>
                <a:lnTo>
                  <a:pt x="125323" y="1035"/>
                </a:lnTo>
                <a:lnTo>
                  <a:pt x="125323" y="2136"/>
                </a:lnTo>
                <a:lnTo>
                  <a:pt x="124056" y="2136"/>
                </a:lnTo>
                <a:lnTo>
                  <a:pt x="123155" y="3036"/>
                </a:lnTo>
                <a:lnTo>
                  <a:pt x="122254" y="2136"/>
                </a:lnTo>
                <a:lnTo>
                  <a:pt x="121020" y="2136"/>
                </a:lnTo>
                <a:lnTo>
                  <a:pt x="121020" y="1035"/>
                </a:lnTo>
                <a:lnTo>
                  <a:pt x="120887" y="768"/>
                </a:lnTo>
                <a:lnTo>
                  <a:pt x="120120" y="1"/>
                </a:lnTo>
                <a:lnTo>
                  <a:pt x="119953" y="1"/>
                </a:lnTo>
                <a:lnTo>
                  <a:pt x="119019" y="1"/>
                </a:lnTo>
                <a:lnTo>
                  <a:pt x="117184" y="1"/>
                </a:lnTo>
                <a:lnTo>
                  <a:pt x="116083" y="1"/>
                </a:lnTo>
                <a:lnTo>
                  <a:pt x="108311" y="1"/>
                </a:lnTo>
                <a:lnTo>
                  <a:pt x="108144" y="1"/>
                </a:lnTo>
                <a:lnTo>
                  <a:pt x="107377" y="1"/>
                </a:lnTo>
                <a:lnTo>
                  <a:pt x="107210" y="1"/>
                </a:lnTo>
                <a:lnTo>
                  <a:pt x="99472" y="1"/>
                </a:lnTo>
                <a:lnTo>
                  <a:pt x="98337" y="1"/>
                </a:lnTo>
                <a:lnTo>
                  <a:pt x="96536" y="1"/>
                </a:lnTo>
                <a:lnTo>
                  <a:pt x="95569" y="1"/>
                </a:lnTo>
                <a:lnTo>
                  <a:pt x="95402" y="1"/>
                </a:lnTo>
                <a:lnTo>
                  <a:pt x="94635" y="768"/>
                </a:lnTo>
                <a:lnTo>
                  <a:pt x="94535" y="1035"/>
                </a:lnTo>
                <a:lnTo>
                  <a:pt x="94535" y="2136"/>
                </a:lnTo>
                <a:lnTo>
                  <a:pt x="93267" y="2136"/>
                </a:lnTo>
                <a:lnTo>
                  <a:pt x="92366" y="3036"/>
                </a:lnTo>
                <a:lnTo>
                  <a:pt x="91499" y="2136"/>
                </a:lnTo>
                <a:lnTo>
                  <a:pt x="90232" y="2136"/>
                </a:lnTo>
                <a:lnTo>
                  <a:pt x="90232" y="1035"/>
                </a:lnTo>
                <a:lnTo>
                  <a:pt x="90098" y="768"/>
                </a:lnTo>
                <a:lnTo>
                  <a:pt x="89331" y="1"/>
                </a:lnTo>
                <a:lnTo>
                  <a:pt x="89164" y="1"/>
                </a:lnTo>
                <a:lnTo>
                  <a:pt x="88197" y="1"/>
                </a:lnTo>
                <a:lnTo>
                  <a:pt x="86396" y="1"/>
                </a:lnTo>
                <a:lnTo>
                  <a:pt x="85295" y="1"/>
                </a:lnTo>
                <a:lnTo>
                  <a:pt x="77523" y="1"/>
                </a:lnTo>
                <a:lnTo>
                  <a:pt x="77356" y="1"/>
                </a:lnTo>
                <a:lnTo>
                  <a:pt x="76589" y="1"/>
                </a:lnTo>
                <a:lnTo>
                  <a:pt x="76422" y="1"/>
                </a:lnTo>
                <a:lnTo>
                  <a:pt x="68650" y="1"/>
                </a:lnTo>
                <a:lnTo>
                  <a:pt x="67549" y="1"/>
                </a:lnTo>
                <a:lnTo>
                  <a:pt x="65714" y="1"/>
                </a:lnTo>
                <a:lnTo>
                  <a:pt x="64780" y="1"/>
                </a:lnTo>
                <a:lnTo>
                  <a:pt x="64613" y="1"/>
                </a:lnTo>
                <a:lnTo>
                  <a:pt x="63846" y="768"/>
                </a:lnTo>
                <a:lnTo>
                  <a:pt x="63713" y="1035"/>
                </a:lnTo>
                <a:lnTo>
                  <a:pt x="63713" y="2136"/>
                </a:lnTo>
                <a:lnTo>
                  <a:pt x="62478" y="2136"/>
                </a:lnTo>
                <a:lnTo>
                  <a:pt x="61578" y="3036"/>
                </a:lnTo>
                <a:lnTo>
                  <a:pt x="60677" y="2136"/>
                </a:lnTo>
                <a:lnTo>
                  <a:pt x="59443" y="2136"/>
                </a:lnTo>
                <a:lnTo>
                  <a:pt x="59443" y="1035"/>
                </a:lnTo>
                <a:lnTo>
                  <a:pt x="59310" y="768"/>
                </a:lnTo>
                <a:lnTo>
                  <a:pt x="58542" y="1"/>
                </a:lnTo>
                <a:lnTo>
                  <a:pt x="58376" y="1"/>
                </a:lnTo>
                <a:lnTo>
                  <a:pt x="57408" y="1"/>
                </a:lnTo>
                <a:lnTo>
                  <a:pt x="55607" y="1"/>
                </a:lnTo>
                <a:lnTo>
                  <a:pt x="54506" y="1"/>
                </a:lnTo>
                <a:lnTo>
                  <a:pt x="46734" y="1"/>
                </a:lnTo>
                <a:lnTo>
                  <a:pt x="46567" y="1"/>
                </a:lnTo>
                <a:lnTo>
                  <a:pt x="45767" y="1"/>
                </a:lnTo>
                <a:lnTo>
                  <a:pt x="45600" y="1"/>
                </a:lnTo>
                <a:lnTo>
                  <a:pt x="37861" y="1"/>
                </a:lnTo>
                <a:lnTo>
                  <a:pt x="36760" y="1"/>
                </a:lnTo>
                <a:lnTo>
                  <a:pt x="34925" y="1"/>
                </a:lnTo>
                <a:lnTo>
                  <a:pt x="33991" y="1"/>
                </a:lnTo>
                <a:lnTo>
                  <a:pt x="33825" y="1"/>
                </a:lnTo>
                <a:lnTo>
                  <a:pt x="33057" y="768"/>
                </a:lnTo>
                <a:lnTo>
                  <a:pt x="32924" y="1035"/>
                </a:lnTo>
                <a:lnTo>
                  <a:pt x="32924" y="2136"/>
                </a:lnTo>
                <a:lnTo>
                  <a:pt x="31690" y="2136"/>
                </a:lnTo>
                <a:lnTo>
                  <a:pt x="30789" y="3036"/>
                </a:lnTo>
                <a:lnTo>
                  <a:pt x="29889" y="2136"/>
                </a:lnTo>
                <a:lnTo>
                  <a:pt x="28654" y="2136"/>
                </a:lnTo>
                <a:lnTo>
                  <a:pt x="28654" y="1035"/>
                </a:lnTo>
                <a:lnTo>
                  <a:pt x="28521" y="768"/>
                </a:lnTo>
                <a:lnTo>
                  <a:pt x="27754" y="1"/>
                </a:lnTo>
                <a:lnTo>
                  <a:pt x="27587" y="1"/>
                </a:lnTo>
                <a:lnTo>
                  <a:pt x="26620" y="1"/>
                </a:lnTo>
                <a:lnTo>
                  <a:pt x="24818" y="1"/>
                </a:lnTo>
                <a:lnTo>
                  <a:pt x="23684" y="1"/>
                </a:lnTo>
                <a:lnTo>
                  <a:pt x="23684" y="1"/>
                </a:lnTo>
                <a:lnTo>
                  <a:pt x="15945" y="1"/>
                </a:lnTo>
                <a:lnTo>
                  <a:pt x="15778" y="1"/>
                </a:lnTo>
                <a:lnTo>
                  <a:pt x="14978" y="1"/>
                </a:lnTo>
                <a:lnTo>
                  <a:pt x="14811" y="1"/>
                </a:lnTo>
                <a:lnTo>
                  <a:pt x="7072" y="1"/>
                </a:lnTo>
                <a:lnTo>
                  <a:pt x="5938" y="1"/>
                </a:lnTo>
                <a:lnTo>
                  <a:pt x="4137" y="1"/>
                </a:lnTo>
                <a:lnTo>
                  <a:pt x="3169" y="1"/>
                </a:lnTo>
                <a:lnTo>
                  <a:pt x="3036" y="1"/>
                </a:lnTo>
                <a:lnTo>
                  <a:pt x="2235" y="768"/>
                </a:lnTo>
                <a:lnTo>
                  <a:pt x="2135" y="1035"/>
                </a:lnTo>
                <a:lnTo>
                  <a:pt x="2135" y="2136"/>
                </a:lnTo>
                <a:lnTo>
                  <a:pt x="868" y="2136"/>
                </a:lnTo>
                <a:lnTo>
                  <a:pt x="0" y="3036"/>
                </a:lnTo>
                <a:lnTo>
                  <a:pt x="0" y="3203"/>
                </a:lnTo>
                <a:lnTo>
                  <a:pt x="0" y="4137"/>
                </a:lnTo>
                <a:lnTo>
                  <a:pt x="0" y="5972"/>
                </a:lnTo>
                <a:lnTo>
                  <a:pt x="0" y="7073"/>
                </a:lnTo>
                <a:lnTo>
                  <a:pt x="0" y="14845"/>
                </a:lnTo>
                <a:lnTo>
                  <a:pt x="0" y="14978"/>
                </a:lnTo>
                <a:lnTo>
                  <a:pt x="0" y="15779"/>
                </a:lnTo>
                <a:lnTo>
                  <a:pt x="0" y="15946"/>
                </a:lnTo>
                <a:lnTo>
                  <a:pt x="0" y="23685"/>
                </a:lnTo>
                <a:lnTo>
                  <a:pt x="0" y="24819"/>
                </a:lnTo>
                <a:lnTo>
                  <a:pt x="0" y="26620"/>
                </a:lnTo>
                <a:lnTo>
                  <a:pt x="0" y="27587"/>
                </a:lnTo>
                <a:lnTo>
                  <a:pt x="0" y="27754"/>
                </a:lnTo>
                <a:lnTo>
                  <a:pt x="868" y="28621"/>
                </a:lnTo>
                <a:lnTo>
                  <a:pt x="2135" y="28621"/>
                </a:lnTo>
                <a:lnTo>
                  <a:pt x="2135" y="29722"/>
                </a:lnTo>
                <a:lnTo>
                  <a:pt x="2235" y="30022"/>
                </a:lnTo>
                <a:lnTo>
                  <a:pt x="3036" y="30790"/>
                </a:lnTo>
                <a:lnTo>
                  <a:pt x="2235" y="31557"/>
                </a:lnTo>
                <a:lnTo>
                  <a:pt x="2135" y="31824"/>
                </a:lnTo>
                <a:lnTo>
                  <a:pt x="2135" y="32924"/>
                </a:lnTo>
                <a:lnTo>
                  <a:pt x="868" y="32924"/>
                </a:lnTo>
                <a:lnTo>
                  <a:pt x="0" y="33825"/>
                </a:lnTo>
                <a:lnTo>
                  <a:pt x="0" y="33959"/>
                </a:lnTo>
                <a:lnTo>
                  <a:pt x="0" y="34926"/>
                </a:lnTo>
                <a:lnTo>
                  <a:pt x="0" y="36727"/>
                </a:lnTo>
                <a:lnTo>
                  <a:pt x="0" y="37861"/>
                </a:lnTo>
                <a:lnTo>
                  <a:pt x="0" y="45600"/>
                </a:lnTo>
                <a:lnTo>
                  <a:pt x="0" y="45767"/>
                </a:lnTo>
                <a:lnTo>
                  <a:pt x="0" y="46568"/>
                </a:lnTo>
                <a:lnTo>
                  <a:pt x="0" y="46734"/>
                </a:lnTo>
                <a:lnTo>
                  <a:pt x="0" y="54473"/>
                </a:lnTo>
                <a:lnTo>
                  <a:pt x="0" y="55607"/>
                </a:lnTo>
                <a:lnTo>
                  <a:pt x="0" y="57409"/>
                </a:lnTo>
                <a:lnTo>
                  <a:pt x="0" y="58376"/>
                </a:lnTo>
                <a:lnTo>
                  <a:pt x="0" y="58509"/>
                </a:lnTo>
                <a:lnTo>
                  <a:pt x="868" y="59410"/>
                </a:lnTo>
                <a:lnTo>
                  <a:pt x="2135" y="59410"/>
                </a:lnTo>
                <a:lnTo>
                  <a:pt x="2135" y="60511"/>
                </a:lnTo>
                <a:lnTo>
                  <a:pt x="2235" y="60778"/>
                </a:lnTo>
                <a:lnTo>
                  <a:pt x="3036" y="61545"/>
                </a:lnTo>
                <a:lnTo>
                  <a:pt x="2235" y="62312"/>
                </a:lnTo>
                <a:lnTo>
                  <a:pt x="2135" y="62612"/>
                </a:lnTo>
                <a:lnTo>
                  <a:pt x="2135" y="63713"/>
                </a:lnTo>
                <a:lnTo>
                  <a:pt x="868" y="63713"/>
                </a:lnTo>
                <a:lnTo>
                  <a:pt x="0" y="64580"/>
                </a:lnTo>
                <a:lnTo>
                  <a:pt x="0" y="64747"/>
                </a:lnTo>
                <a:lnTo>
                  <a:pt x="0" y="65715"/>
                </a:lnTo>
                <a:lnTo>
                  <a:pt x="0" y="67516"/>
                </a:lnTo>
                <a:lnTo>
                  <a:pt x="0" y="68650"/>
                </a:lnTo>
                <a:lnTo>
                  <a:pt x="0" y="76389"/>
                </a:lnTo>
                <a:lnTo>
                  <a:pt x="0" y="76556"/>
                </a:lnTo>
                <a:lnTo>
                  <a:pt x="0" y="77356"/>
                </a:lnTo>
                <a:lnTo>
                  <a:pt x="0" y="77490"/>
                </a:lnTo>
                <a:lnTo>
                  <a:pt x="0" y="85262"/>
                </a:lnTo>
                <a:lnTo>
                  <a:pt x="0" y="86363"/>
                </a:lnTo>
                <a:lnTo>
                  <a:pt x="0" y="88197"/>
                </a:lnTo>
                <a:lnTo>
                  <a:pt x="0" y="89131"/>
                </a:lnTo>
                <a:lnTo>
                  <a:pt x="0" y="89298"/>
                </a:lnTo>
                <a:lnTo>
                  <a:pt x="868" y="90199"/>
                </a:lnTo>
                <a:lnTo>
                  <a:pt x="2135" y="90199"/>
                </a:lnTo>
                <a:lnTo>
                  <a:pt x="2135" y="91266"/>
                </a:lnTo>
                <a:lnTo>
                  <a:pt x="2235" y="91566"/>
                </a:lnTo>
                <a:lnTo>
                  <a:pt x="3036" y="92334"/>
                </a:lnTo>
                <a:lnTo>
                  <a:pt x="2235" y="93101"/>
                </a:lnTo>
                <a:lnTo>
                  <a:pt x="2135" y="93368"/>
                </a:lnTo>
                <a:lnTo>
                  <a:pt x="2135" y="94469"/>
                </a:lnTo>
                <a:lnTo>
                  <a:pt x="868" y="94469"/>
                </a:lnTo>
                <a:lnTo>
                  <a:pt x="0" y="95369"/>
                </a:lnTo>
                <a:lnTo>
                  <a:pt x="0" y="95536"/>
                </a:lnTo>
                <a:lnTo>
                  <a:pt x="0" y="96470"/>
                </a:lnTo>
                <a:lnTo>
                  <a:pt x="0" y="98305"/>
                </a:lnTo>
                <a:lnTo>
                  <a:pt x="0" y="99405"/>
                </a:lnTo>
                <a:lnTo>
                  <a:pt x="0" y="107178"/>
                </a:lnTo>
                <a:lnTo>
                  <a:pt x="0" y="107311"/>
                </a:lnTo>
                <a:lnTo>
                  <a:pt x="0" y="108112"/>
                </a:lnTo>
                <a:lnTo>
                  <a:pt x="0" y="108278"/>
                </a:lnTo>
                <a:lnTo>
                  <a:pt x="0" y="116017"/>
                </a:lnTo>
                <a:lnTo>
                  <a:pt x="0" y="117151"/>
                </a:lnTo>
                <a:lnTo>
                  <a:pt x="0" y="118953"/>
                </a:lnTo>
                <a:lnTo>
                  <a:pt x="0" y="119920"/>
                </a:lnTo>
                <a:lnTo>
                  <a:pt x="0" y="120087"/>
                </a:lnTo>
                <a:lnTo>
                  <a:pt x="868" y="120954"/>
                </a:lnTo>
                <a:lnTo>
                  <a:pt x="2135" y="120954"/>
                </a:lnTo>
                <a:lnTo>
                  <a:pt x="2135" y="122055"/>
                </a:lnTo>
                <a:lnTo>
                  <a:pt x="2235" y="122355"/>
                </a:lnTo>
                <a:lnTo>
                  <a:pt x="3036" y="123122"/>
                </a:lnTo>
                <a:lnTo>
                  <a:pt x="3169" y="123122"/>
                </a:lnTo>
                <a:lnTo>
                  <a:pt x="4137" y="123122"/>
                </a:lnTo>
                <a:lnTo>
                  <a:pt x="5938" y="123122"/>
                </a:lnTo>
                <a:lnTo>
                  <a:pt x="7072" y="123122"/>
                </a:lnTo>
                <a:lnTo>
                  <a:pt x="14811" y="123122"/>
                </a:lnTo>
                <a:lnTo>
                  <a:pt x="14978" y="123122"/>
                </a:lnTo>
                <a:lnTo>
                  <a:pt x="15778" y="123122"/>
                </a:lnTo>
                <a:lnTo>
                  <a:pt x="15945" y="123122"/>
                </a:lnTo>
                <a:lnTo>
                  <a:pt x="23684" y="123122"/>
                </a:lnTo>
                <a:lnTo>
                  <a:pt x="23684" y="123122"/>
                </a:lnTo>
                <a:lnTo>
                  <a:pt x="24818" y="123122"/>
                </a:lnTo>
                <a:lnTo>
                  <a:pt x="26620" y="123122"/>
                </a:lnTo>
                <a:lnTo>
                  <a:pt x="27587" y="123122"/>
                </a:lnTo>
                <a:lnTo>
                  <a:pt x="27754" y="123122"/>
                </a:lnTo>
                <a:lnTo>
                  <a:pt x="28521" y="122355"/>
                </a:lnTo>
                <a:lnTo>
                  <a:pt x="28621" y="122055"/>
                </a:lnTo>
                <a:lnTo>
                  <a:pt x="28621" y="120954"/>
                </a:lnTo>
                <a:lnTo>
                  <a:pt x="29889" y="120954"/>
                </a:lnTo>
                <a:lnTo>
                  <a:pt x="30789" y="120087"/>
                </a:lnTo>
                <a:lnTo>
                  <a:pt x="31656" y="120954"/>
                </a:lnTo>
                <a:lnTo>
                  <a:pt x="32924" y="120954"/>
                </a:lnTo>
                <a:lnTo>
                  <a:pt x="32924" y="122055"/>
                </a:lnTo>
                <a:lnTo>
                  <a:pt x="33024" y="122355"/>
                </a:lnTo>
                <a:lnTo>
                  <a:pt x="33825" y="123122"/>
                </a:lnTo>
                <a:lnTo>
                  <a:pt x="33958" y="123122"/>
                </a:lnTo>
                <a:lnTo>
                  <a:pt x="34925" y="123122"/>
                </a:lnTo>
                <a:lnTo>
                  <a:pt x="36727" y="123122"/>
                </a:lnTo>
                <a:lnTo>
                  <a:pt x="37861" y="123122"/>
                </a:lnTo>
                <a:lnTo>
                  <a:pt x="45600" y="123122"/>
                </a:lnTo>
                <a:lnTo>
                  <a:pt x="45767" y="123122"/>
                </a:lnTo>
                <a:lnTo>
                  <a:pt x="46567" y="123122"/>
                </a:lnTo>
                <a:lnTo>
                  <a:pt x="46734" y="123122"/>
                </a:lnTo>
                <a:lnTo>
                  <a:pt x="54473" y="123122"/>
                </a:lnTo>
                <a:lnTo>
                  <a:pt x="55607" y="123122"/>
                </a:lnTo>
                <a:lnTo>
                  <a:pt x="57408" y="123122"/>
                </a:lnTo>
                <a:lnTo>
                  <a:pt x="58376" y="123122"/>
                </a:lnTo>
                <a:lnTo>
                  <a:pt x="58542" y="123122"/>
                </a:lnTo>
                <a:lnTo>
                  <a:pt x="59310" y="122355"/>
                </a:lnTo>
                <a:lnTo>
                  <a:pt x="59410" y="122055"/>
                </a:lnTo>
                <a:lnTo>
                  <a:pt x="59410" y="120954"/>
                </a:lnTo>
                <a:lnTo>
                  <a:pt x="60677" y="120954"/>
                </a:lnTo>
                <a:lnTo>
                  <a:pt x="61578" y="120087"/>
                </a:lnTo>
                <a:lnTo>
                  <a:pt x="62445" y="120954"/>
                </a:lnTo>
                <a:lnTo>
                  <a:pt x="63713" y="120954"/>
                </a:lnTo>
                <a:lnTo>
                  <a:pt x="63713" y="122055"/>
                </a:lnTo>
                <a:lnTo>
                  <a:pt x="63813" y="122355"/>
                </a:lnTo>
                <a:lnTo>
                  <a:pt x="64613" y="123122"/>
                </a:lnTo>
                <a:lnTo>
                  <a:pt x="64747" y="123122"/>
                </a:lnTo>
                <a:lnTo>
                  <a:pt x="65714" y="123122"/>
                </a:lnTo>
                <a:lnTo>
                  <a:pt x="67515" y="123122"/>
                </a:lnTo>
                <a:lnTo>
                  <a:pt x="68650" y="123122"/>
                </a:lnTo>
                <a:lnTo>
                  <a:pt x="76388" y="123122"/>
                </a:lnTo>
                <a:lnTo>
                  <a:pt x="76555" y="123122"/>
                </a:lnTo>
                <a:lnTo>
                  <a:pt x="77356" y="123122"/>
                </a:lnTo>
                <a:lnTo>
                  <a:pt x="77523" y="123122"/>
                </a:lnTo>
                <a:lnTo>
                  <a:pt x="85261" y="123122"/>
                </a:lnTo>
                <a:lnTo>
                  <a:pt x="86362" y="123122"/>
                </a:lnTo>
                <a:lnTo>
                  <a:pt x="88197" y="123122"/>
                </a:lnTo>
                <a:lnTo>
                  <a:pt x="89131" y="123122"/>
                </a:lnTo>
                <a:lnTo>
                  <a:pt x="89298" y="123122"/>
                </a:lnTo>
                <a:lnTo>
                  <a:pt x="90065" y="122355"/>
                </a:lnTo>
                <a:lnTo>
                  <a:pt x="90198" y="122055"/>
                </a:lnTo>
                <a:lnTo>
                  <a:pt x="90198" y="120954"/>
                </a:lnTo>
                <a:lnTo>
                  <a:pt x="91466" y="120954"/>
                </a:lnTo>
                <a:lnTo>
                  <a:pt x="92333" y="120087"/>
                </a:lnTo>
                <a:lnTo>
                  <a:pt x="93234" y="120954"/>
                </a:lnTo>
                <a:lnTo>
                  <a:pt x="94501" y="120954"/>
                </a:lnTo>
                <a:lnTo>
                  <a:pt x="94501" y="122055"/>
                </a:lnTo>
                <a:lnTo>
                  <a:pt x="94601" y="122355"/>
                </a:lnTo>
                <a:lnTo>
                  <a:pt x="95369" y="123122"/>
                </a:lnTo>
                <a:lnTo>
                  <a:pt x="95535" y="123122"/>
                </a:lnTo>
                <a:lnTo>
                  <a:pt x="96503" y="123122"/>
                </a:lnTo>
                <a:lnTo>
                  <a:pt x="98304" y="123122"/>
                </a:lnTo>
                <a:lnTo>
                  <a:pt x="99438" y="123122"/>
                </a:lnTo>
                <a:lnTo>
                  <a:pt x="107177" y="123122"/>
                </a:lnTo>
                <a:lnTo>
                  <a:pt x="107344" y="123122"/>
                </a:lnTo>
                <a:lnTo>
                  <a:pt x="108111" y="123122"/>
                </a:lnTo>
                <a:lnTo>
                  <a:pt x="108278" y="123122"/>
                </a:lnTo>
                <a:lnTo>
                  <a:pt x="116050" y="123122"/>
                </a:lnTo>
                <a:lnTo>
                  <a:pt x="117151" y="123122"/>
                </a:lnTo>
                <a:lnTo>
                  <a:pt x="118985" y="123122"/>
                </a:lnTo>
                <a:lnTo>
                  <a:pt x="119919" y="123122"/>
                </a:lnTo>
                <a:lnTo>
                  <a:pt x="120086" y="123122"/>
                </a:lnTo>
                <a:lnTo>
                  <a:pt x="120853" y="122355"/>
                </a:lnTo>
                <a:lnTo>
                  <a:pt x="120987" y="122055"/>
                </a:lnTo>
                <a:lnTo>
                  <a:pt x="120987" y="120954"/>
                </a:lnTo>
                <a:lnTo>
                  <a:pt x="122221" y="120954"/>
                </a:lnTo>
                <a:lnTo>
                  <a:pt x="123122" y="120087"/>
                </a:lnTo>
                <a:lnTo>
                  <a:pt x="124022" y="120954"/>
                </a:lnTo>
                <a:lnTo>
                  <a:pt x="125257" y="120954"/>
                </a:lnTo>
                <a:lnTo>
                  <a:pt x="125257" y="122055"/>
                </a:lnTo>
                <a:lnTo>
                  <a:pt x="125390" y="122355"/>
                </a:lnTo>
                <a:lnTo>
                  <a:pt x="126157" y="123122"/>
                </a:lnTo>
                <a:lnTo>
                  <a:pt x="126324" y="123122"/>
                </a:lnTo>
                <a:lnTo>
                  <a:pt x="127291" y="123122"/>
                </a:lnTo>
                <a:lnTo>
                  <a:pt x="129093" y="123122"/>
                </a:lnTo>
                <a:lnTo>
                  <a:pt x="130193" y="123122"/>
                </a:lnTo>
                <a:lnTo>
                  <a:pt x="137966" y="123122"/>
                </a:lnTo>
                <a:lnTo>
                  <a:pt x="138132" y="123122"/>
                </a:lnTo>
                <a:lnTo>
                  <a:pt x="138900" y="123122"/>
                </a:lnTo>
                <a:lnTo>
                  <a:pt x="139066" y="123122"/>
                </a:lnTo>
                <a:lnTo>
                  <a:pt x="146839" y="123122"/>
                </a:lnTo>
                <a:lnTo>
                  <a:pt x="147939" y="123122"/>
                </a:lnTo>
                <a:lnTo>
                  <a:pt x="149741" y="123122"/>
                </a:lnTo>
                <a:lnTo>
                  <a:pt x="150708" y="123122"/>
                </a:lnTo>
                <a:lnTo>
                  <a:pt x="150875" y="123122"/>
                </a:lnTo>
                <a:lnTo>
                  <a:pt x="151642" y="122355"/>
                </a:lnTo>
                <a:lnTo>
                  <a:pt x="151776" y="122055"/>
                </a:lnTo>
                <a:lnTo>
                  <a:pt x="151776" y="120954"/>
                </a:lnTo>
                <a:lnTo>
                  <a:pt x="153010" y="120954"/>
                </a:lnTo>
                <a:lnTo>
                  <a:pt x="153910" y="120087"/>
                </a:lnTo>
                <a:lnTo>
                  <a:pt x="154778" y="120954"/>
                </a:lnTo>
                <a:lnTo>
                  <a:pt x="156112" y="120954"/>
                </a:lnTo>
                <a:lnTo>
                  <a:pt x="156112" y="122055"/>
                </a:lnTo>
                <a:lnTo>
                  <a:pt x="156212" y="122355"/>
                </a:lnTo>
                <a:lnTo>
                  <a:pt x="156979" y="123122"/>
                </a:lnTo>
                <a:lnTo>
                  <a:pt x="157146" y="123122"/>
                </a:lnTo>
                <a:lnTo>
                  <a:pt x="158113" y="123122"/>
                </a:lnTo>
                <a:lnTo>
                  <a:pt x="159915" y="123122"/>
                </a:lnTo>
                <a:lnTo>
                  <a:pt x="161049" y="123122"/>
                </a:lnTo>
                <a:lnTo>
                  <a:pt x="168788" y="123122"/>
                </a:lnTo>
                <a:lnTo>
                  <a:pt x="168954" y="123122"/>
                </a:lnTo>
                <a:lnTo>
                  <a:pt x="169722" y="123122"/>
                </a:lnTo>
                <a:lnTo>
                  <a:pt x="169888" y="123122"/>
                </a:lnTo>
                <a:lnTo>
                  <a:pt x="177661" y="123122"/>
                </a:lnTo>
                <a:lnTo>
                  <a:pt x="178761" y="123122"/>
                </a:lnTo>
                <a:lnTo>
                  <a:pt x="180596" y="123122"/>
                </a:lnTo>
                <a:lnTo>
                  <a:pt x="181530" y="123122"/>
                </a:lnTo>
                <a:lnTo>
                  <a:pt x="181697" y="123122"/>
                </a:lnTo>
                <a:lnTo>
                  <a:pt x="182464" y="122355"/>
                </a:lnTo>
                <a:lnTo>
                  <a:pt x="182598" y="122055"/>
                </a:lnTo>
                <a:lnTo>
                  <a:pt x="182598" y="120954"/>
                </a:lnTo>
                <a:lnTo>
                  <a:pt x="183832" y="120954"/>
                </a:lnTo>
                <a:lnTo>
                  <a:pt x="184732" y="120087"/>
                </a:lnTo>
                <a:lnTo>
                  <a:pt x="185633" y="120954"/>
                </a:lnTo>
                <a:lnTo>
                  <a:pt x="186867" y="120954"/>
                </a:lnTo>
                <a:lnTo>
                  <a:pt x="186867" y="122055"/>
                </a:lnTo>
                <a:lnTo>
                  <a:pt x="187001" y="122355"/>
                </a:lnTo>
                <a:lnTo>
                  <a:pt x="187768" y="123122"/>
                </a:lnTo>
                <a:lnTo>
                  <a:pt x="187935" y="123122"/>
                </a:lnTo>
                <a:lnTo>
                  <a:pt x="188869" y="123122"/>
                </a:lnTo>
                <a:lnTo>
                  <a:pt x="190703" y="123122"/>
                </a:lnTo>
                <a:lnTo>
                  <a:pt x="191804" y="123122"/>
                </a:lnTo>
                <a:lnTo>
                  <a:pt x="199576" y="123122"/>
                </a:lnTo>
                <a:lnTo>
                  <a:pt x="199743" y="123122"/>
                </a:lnTo>
                <a:lnTo>
                  <a:pt x="200510" y="123122"/>
                </a:lnTo>
                <a:lnTo>
                  <a:pt x="200677" y="123122"/>
                </a:lnTo>
                <a:lnTo>
                  <a:pt x="208449" y="123122"/>
                </a:lnTo>
                <a:lnTo>
                  <a:pt x="209550" y="123122"/>
                </a:lnTo>
                <a:lnTo>
                  <a:pt x="211351" y="123122"/>
                </a:lnTo>
                <a:lnTo>
                  <a:pt x="212319" y="123122"/>
                </a:lnTo>
                <a:lnTo>
                  <a:pt x="212486" y="123122"/>
                </a:lnTo>
                <a:lnTo>
                  <a:pt x="213253" y="122355"/>
                </a:lnTo>
                <a:lnTo>
                  <a:pt x="213386" y="122055"/>
                </a:lnTo>
                <a:lnTo>
                  <a:pt x="213386" y="120954"/>
                </a:lnTo>
                <a:lnTo>
                  <a:pt x="214620" y="120954"/>
                </a:lnTo>
                <a:lnTo>
                  <a:pt x="215521" y="120087"/>
                </a:lnTo>
                <a:lnTo>
                  <a:pt x="216388" y="120954"/>
                </a:lnTo>
                <a:lnTo>
                  <a:pt x="217656" y="120954"/>
                </a:lnTo>
                <a:lnTo>
                  <a:pt x="217656" y="122055"/>
                </a:lnTo>
                <a:lnTo>
                  <a:pt x="217789" y="122355"/>
                </a:lnTo>
                <a:lnTo>
                  <a:pt x="218557" y="123122"/>
                </a:lnTo>
                <a:lnTo>
                  <a:pt x="218723" y="123122"/>
                </a:lnTo>
                <a:lnTo>
                  <a:pt x="219657" y="123122"/>
                </a:lnTo>
                <a:lnTo>
                  <a:pt x="221492" y="123122"/>
                </a:lnTo>
                <a:lnTo>
                  <a:pt x="222593" y="123122"/>
                </a:lnTo>
                <a:lnTo>
                  <a:pt x="222593" y="123122"/>
                </a:lnTo>
                <a:lnTo>
                  <a:pt x="230365" y="123122"/>
                </a:lnTo>
                <a:lnTo>
                  <a:pt x="230498" y="123122"/>
                </a:lnTo>
                <a:lnTo>
                  <a:pt x="231299" y="123122"/>
                </a:lnTo>
                <a:lnTo>
                  <a:pt x="231466" y="123122"/>
                </a:lnTo>
                <a:lnTo>
                  <a:pt x="239205" y="123122"/>
                </a:lnTo>
                <a:lnTo>
                  <a:pt x="240339" y="123122"/>
                </a:lnTo>
                <a:lnTo>
                  <a:pt x="242140" y="123122"/>
                </a:lnTo>
                <a:lnTo>
                  <a:pt x="243107" y="123122"/>
                </a:lnTo>
                <a:lnTo>
                  <a:pt x="243274" y="123122"/>
                </a:lnTo>
                <a:lnTo>
                  <a:pt x="244041" y="122355"/>
                </a:lnTo>
                <a:lnTo>
                  <a:pt x="244142" y="122055"/>
                </a:lnTo>
                <a:lnTo>
                  <a:pt x="244142" y="120954"/>
                </a:lnTo>
                <a:lnTo>
                  <a:pt x="245409" y="120954"/>
                </a:lnTo>
                <a:lnTo>
                  <a:pt x="246310" y="120087"/>
                </a:lnTo>
                <a:lnTo>
                  <a:pt x="246310" y="119920"/>
                </a:lnTo>
                <a:lnTo>
                  <a:pt x="246310" y="118953"/>
                </a:lnTo>
                <a:lnTo>
                  <a:pt x="246310" y="117151"/>
                </a:lnTo>
                <a:lnTo>
                  <a:pt x="246310" y="116017"/>
                </a:lnTo>
                <a:lnTo>
                  <a:pt x="246310" y="108278"/>
                </a:lnTo>
                <a:lnTo>
                  <a:pt x="246310" y="108112"/>
                </a:lnTo>
                <a:lnTo>
                  <a:pt x="246310" y="107311"/>
                </a:lnTo>
                <a:lnTo>
                  <a:pt x="246310" y="107178"/>
                </a:lnTo>
                <a:lnTo>
                  <a:pt x="246310" y="99405"/>
                </a:lnTo>
                <a:lnTo>
                  <a:pt x="246310" y="98305"/>
                </a:lnTo>
                <a:lnTo>
                  <a:pt x="246310" y="96470"/>
                </a:lnTo>
                <a:lnTo>
                  <a:pt x="246310" y="95536"/>
                </a:lnTo>
                <a:lnTo>
                  <a:pt x="246310" y="95369"/>
                </a:lnTo>
                <a:lnTo>
                  <a:pt x="245409" y="94469"/>
                </a:lnTo>
                <a:lnTo>
                  <a:pt x="244142" y="94469"/>
                </a:lnTo>
                <a:lnTo>
                  <a:pt x="244142" y="93368"/>
                </a:lnTo>
                <a:lnTo>
                  <a:pt x="244041" y="93101"/>
                </a:lnTo>
                <a:lnTo>
                  <a:pt x="243274" y="92334"/>
                </a:lnTo>
                <a:lnTo>
                  <a:pt x="244041" y="91566"/>
                </a:lnTo>
                <a:lnTo>
                  <a:pt x="244142" y="91266"/>
                </a:lnTo>
                <a:lnTo>
                  <a:pt x="244142" y="90199"/>
                </a:lnTo>
                <a:lnTo>
                  <a:pt x="245409" y="90199"/>
                </a:lnTo>
                <a:lnTo>
                  <a:pt x="246310" y="89298"/>
                </a:lnTo>
                <a:lnTo>
                  <a:pt x="246310" y="89131"/>
                </a:lnTo>
                <a:lnTo>
                  <a:pt x="246310" y="88197"/>
                </a:lnTo>
                <a:lnTo>
                  <a:pt x="246310" y="86363"/>
                </a:lnTo>
                <a:lnTo>
                  <a:pt x="246310" y="85262"/>
                </a:lnTo>
                <a:lnTo>
                  <a:pt x="246310" y="77490"/>
                </a:lnTo>
                <a:lnTo>
                  <a:pt x="246310" y="77323"/>
                </a:lnTo>
                <a:lnTo>
                  <a:pt x="246310" y="76556"/>
                </a:lnTo>
                <a:lnTo>
                  <a:pt x="246310" y="76389"/>
                </a:lnTo>
                <a:lnTo>
                  <a:pt x="246310" y="68617"/>
                </a:lnTo>
                <a:lnTo>
                  <a:pt x="246310" y="67516"/>
                </a:lnTo>
                <a:lnTo>
                  <a:pt x="246310" y="65715"/>
                </a:lnTo>
                <a:lnTo>
                  <a:pt x="246310" y="64747"/>
                </a:lnTo>
                <a:lnTo>
                  <a:pt x="246310" y="64580"/>
                </a:lnTo>
                <a:lnTo>
                  <a:pt x="245409" y="63713"/>
                </a:lnTo>
                <a:lnTo>
                  <a:pt x="244142" y="63713"/>
                </a:lnTo>
                <a:lnTo>
                  <a:pt x="244142" y="62612"/>
                </a:lnTo>
                <a:lnTo>
                  <a:pt x="244041" y="62312"/>
                </a:lnTo>
                <a:lnTo>
                  <a:pt x="243274" y="61545"/>
                </a:lnTo>
                <a:lnTo>
                  <a:pt x="244041" y="60778"/>
                </a:lnTo>
                <a:lnTo>
                  <a:pt x="244142" y="60511"/>
                </a:lnTo>
                <a:lnTo>
                  <a:pt x="244142" y="59410"/>
                </a:lnTo>
                <a:lnTo>
                  <a:pt x="245409" y="59410"/>
                </a:lnTo>
                <a:lnTo>
                  <a:pt x="246310" y="58509"/>
                </a:lnTo>
                <a:lnTo>
                  <a:pt x="246310" y="58376"/>
                </a:lnTo>
                <a:lnTo>
                  <a:pt x="246310" y="57409"/>
                </a:lnTo>
                <a:lnTo>
                  <a:pt x="246310" y="55607"/>
                </a:lnTo>
                <a:lnTo>
                  <a:pt x="246310" y="54473"/>
                </a:lnTo>
                <a:lnTo>
                  <a:pt x="246310" y="46734"/>
                </a:lnTo>
                <a:lnTo>
                  <a:pt x="246310" y="46568"/>
                </a:lnTo>
                <a:lnTo>
                  <a:pt x="246310" y="45800"/>
                </a:lnTo>
                <a:lnTo>
                  <a:pt x="246310" y="45634"/>
                </a:lnTo>
                <a:lnTo>
                  <a:pt x="246310" y="37861"/>
                </a:lnTo>
                <a:lnTo>
                  <a:pt x="246310" y="36761"/>
                </a:lnTo>
                <a:lnTo>
                  <a:pt x="246310" y="34926"/>
                </a:lnTo>
                <a:lnTo>
                  <a:pt x="246310" y="33992"/>
                </a:lnTo>
                <a:lnTo>
                  <a:pt x="246310" y="33825"/>
                </a:lnTo>
                <a:lnTo>
                  <a:pt x="245409" y="32924"/>
                </a:lnTo>
                <a:lnTo>
                  <a:pt x="244142" y="32924"/>
                </a:lnTo>
                <a:lnTo>
                  <a:pt x="244142" y="31824"/>
                </a:lnTo>
                <a:lnTo>
                  <a:pt x="244041" y="31557"/>
                </a:lnTo>
                <a:lnTo>
                  <a:pt x="243274" y="30790"/>
                </a:lnTo>
                <a:lnTo>
                  <a:pt x="244041" y="30022"/>
                </a:lnTo>
                <a:lnTo>
                  <a:pt x="244142" y="29722"/>
                </a:lnTo>
                <a:lnTo>
                  <a:pt x="244142" y="28655"/>
                </a:lnTo>
                <a:lnTo>
                  <a:pt x="245409" y="28655"/>
                </a:lnTo>
                <a:lnTo>
                  <a:pt x="246310" y="27754"/>
                </a:lnTo>
                <a:lnTo>
                  <a:pt x="246310" y="27587"/>
                </a:lnTo>
                <a:lnTo>
                  <a:pt x="246310" y="26620"/>
                </a:lnTo>
                <a:lnTo>
                  <a:pt x="246310" y="24819"/>
                </a:lnTo>
                <a:lnTo>
                  <a:pt x="246310" y="23718"/>
                </a:lnTo>
                <a:lnTo>
                  <a:pt x="246310" y="15946"/>
                </a:lnTo>
                <a:lnTo>
                  <a:pt x="246310" y="15779"/>
                </a:lnTo>
                <a:lnTo>
                  <a:pt x="246310" y="15012"/>
                </a:lnTo>
                <a:lnTo>
                  <a:pt x="246310" y="14845"/>
                </a:lnTo>
                <a:lnTo>
                  <a:pt x="246310" y="7073"/>
                </a:lnTo>
                <a:lnTo>
                  <a:pt x="246310" y="5972"/>
                </a:lnTo>
                <a:lnTo>
                  <a:pt x="246310" y="4137"/>
                </a:lnTo>
                <a:lnTo>
                  <a:pt x="246310" y="3203"/>
                </a:lnTo>
                <a:lnTo>
                  <a:pt x="246310" y="3036"/>
                </a:lnTo>
                <a:close/>
                <a:moveTo>
                  <a:pt x="242574" y="401"/>
                </a:moveTo>
                <a:lnTo>
                  <a:pt x="243374" y="1202"/>
                </a:lnTo>
                <a:lnTo>
                  <a:pt x="243374" y="2503"/>
                </a:lnTo>
                <a:lnTo>
                  <a:pt x="242107" y="3804"/>
                </a:lnTo>
                <a:lnTo>
                  <a:pt x="242107" y="1735"/>
                </a:lnTo>
                <a:lnTo>
                  <a:pt x="240739" y="401"/>
                </a:lnTo>
                <a:lnTo>
                  <a:pt x="242574" y="401"/>
                </a:lnTo>
                <a:close/>
                <a:moveTo>
                  <a:pt x="239338" y="6439"/>
                </a:moveTo>
                <a:lnTo>
                  <a:pt x="234635" y="6439"/>
                </a:lnTo>
                <a:lnTo>
                  <a:pt x="231332" y="3103"/>
                </a:lnTo>
                <a:lnTo>
                  <a:pt x="231332" y="935"/>
                </a:lnTo>
                <a:lnTo>
                  <a:pt x="235269" y="4904"/>
                </a:lnTo>
                <a:lnTo>
                  <a:pt x="240873" y="4904"/>
                </a:lnTo>
                <a:close/>
                <a:moveTo>
                  <a:pt x="239338" y="37228"/>
                </a:moveTo>
                <a:lnTo>
                  <a:pt x="234635" y="37228"/>
                </a:lnTo>
                <a:lnTo>
                  <a:pt x="231332" y="33892"/>
                </a:lnTo>
                <a:lnTo>
                  <a:pt x="231332" y="31757"/>
                </a:lnTo>
                <a:lnTo>
                  <a:pt x="235269" y="35693"/>
                </a:lnTo>
                <a:lnTo>
                  <a:pt x="240873" y="35693"/>
                </a:lnTo>
                <a:close/>
                <a:moveTo>
                  <a:pt x="239205" y="42932"/>
                </a:moveTo>
                <a:lnTo>
                  <a:pt x="242073" y="45800"/>
                </a:lnTo>
                <a:lnTo>
                  <a:pt x="239705" y="45800"/>
                </a:lnTo>
                <a:lnTo>
                  <a:pt x="237437" y="43499"/>
                </a:lnTo>
                <a:lnTo>
                  <a:pt x="237437" y="40230"/>
                </a:lnTo>
                <a:lnTo>
                  <a:pt x="239105" y="38562"/>
                </a:lnTo>
                <a:lnTo>
                  <a:pt x="239105" y="42631"/>
                </a:lnTo>
                <a:close/>
                <a:moveTo>
                  <a:pt x="239338" y="68016"/>
                </a:moveTo>
                <a:lnTo>
                  <a:pt x="234635" y="68016"/>
                </a:lnTo>
                <a:lnTo>
                  <a:pt x="231332" y="64714"/>
                </a:lnTo>
                <a:lnTo>
                  <a:pt x="231332" y="62546"/>
                </a:lnTo>
                <a:lnTo>
                  <a:pt x="235269" y="66482"/>
                </a:lnTo>
                <a:lnTo>
                  <a:pt x="240873" y="66482"/>
                </a:lnTo>
                <a:close/>
                <a:moveTo>
                  <a:pt x="239338" y="98805"/>
                </a:moveTo>
                <a:lnTo>
                  <a:pt x="234635" y="98805"/>
                </a:lnTo>
                <a:lnTo>
                  <a:pt x="231332" y="95503"/>
                </a:lnTo>
                <a:lnTo>
                  <a:pt x="231332" y="93334"/>
                </a:lnTo>
                <a:lnTo>
                  <a:pt x="235269" y="97271"/>
                </a:lnTo>
                <a:lnTo>
                  <a:pt x="240873" y="97271"/>
                </a:lnTo>
                <a:close/>
                <a:moveTo>
                  <a:pt x="239205" y="104509"/>
                </a:moveTo>
                <a:lnTo>
                  <a:pt x="242073" y="107378"/>
                </a:lnTo>
                <a:lnTo>
                  <a:pt x="239705" y="107378"/>
                </a:lnTo>
                <a:lnTo>
                  <a:pt x="237437" y="105076"/>
                </a:lnTo>
                <a:lnTo>
                  <a:pt x="237437" y="101840"/>
                </a:lnTo>
                <a:lnTo>
                  <a:pt x="239105" y="100139"/>
                </a:lnTo>
                <a:lnTo>
                  <a:pt x="239105" y="104209"/>
                </a:lnTo>
                <a:close/>
                <a:moveTo>
                  <a:pt x="239105" y="115384"/>
                </a:moveTo>
                <a:lnTo>
                  <a:pt x="237437" y="113716"/>
                </a:lnTo>
                <a:lnTo>
                  <a:pt x="237437" y="110447"/>
                </a:lnTo>
                <a:lnTo>
                  <a:pt x="239705" y="108145"/>
                </a:lnTo>
                <a:lnTo>
                  <a:pt x="242073" y="108145"/>
                </a:lnTo>
                <a:lnTo>
                  <a:pt x="239105" y="111147"/>
                </a:lnTo>
                <a:lnTo>
                  <a:pt x="239105" y="115384"/>
                </a:lnTo>
                <a:close/>
                <a:moveTo>
                  <a:pt x="220425" y="117685"/>
                </a:moveTo>
                <a:lnTo>
                  <a:pt x="220425" y="112114"/>
                </a:lnTo>
                <a:lnTo>
                  <a:pt x="216488" y="108178"/>
                </a:lnTo>
                <a:lnTo>
                  <a:pt x="218657" y="108178"/>
                </a:lnTo>
                <a:lnTo>
                  <a:pt x="221959" y="111481"/>
                </a:lnTo>
                <a:lnTo>
                  <a:pt x="221959" y="116151"/>
                </a:lnTo>
                <a:close/>
                <a:moveTo>
                  <a:pt x="210618" y="117685"/>
                </a:moveTo>
                <a:lnTo>
                  <a:pt x="209083" y="116184"/>
                </a:lnTo>
                <a:lnTo>
                  <a:pt x="209083" y="111481"/>
                </a:lnTo>
                <a:lnTo>
                  <a:pt x="212419" y="108178"/>
                </a:lnTo>
                <a:lnTo>
                  <a:pt x="214587" y="108178"/>
                </a:lnTo>
                <a:lnTo>
                  <a:pt x="210618" y="112114"/>
                </a:lnTo>
                <a:lnTo>
                  <a:pt x="210618" y="117685"/>
                </a:lnTo>
                <a:close/>
                <a:moveTo>
                  <a:pt x="189636" y="117685"/>
                </a:moveTo>
                <a:lnTo>
                  <a:pt x="189636" y="112114"/>
                </a:lnTo>
                <a:lnTo>
                  <a:pt x="185700" y="108178"/>
                </a:lnTo>
                <a:lnTo>
                  <a:pt x="187868" y="108178"/>
                </a:lnTo>
                <a:lnTo>
                  <a:pt x="191170" y="111481"/>
                </a:lnTo>
                <a:lnTo>
                  <a:pt x="191170" y="116151"/>
                </a:lnTo>
                <a:close/>
                <a:moveTo>
                  <a:pt x="179829" y="117685"/>
                </a:moveTo>
                <a:lnTo>
                  <a:pt x="178294" y="116184"/>
                </a:lnTo>
                <a:lnTo>
                  <a:pt x="178294" y="111481"/>
                </a:lnTo>
                <a:lnTo>
                  <a:pt x="181630" y="108178"/>
                </a:lnTo>
                <a:lnTo>
                  <a:pt x="183798" y="108178"/>
                </a:lnTo>
                <a:lnTo>
                  <a:pt x="179829" y="112114"/>
                </a:lnTo>
                <a:lnTo>
                  <a:pt x="179829" y="117685"/>
                </a:lnTo>
                <a:close/>
                <a:moveTo>
                  <a:pt x="158847" y="117685"/>
                </a:moveTo>
                <a:lnTo>
                  <a:pt x="158847" y="112114"/>
                </a:lnTo>
                <a:lnTo>
                  <a:pt x="154911" y="108178"/>
                </a:lnTo>
                <a:lnTo>
                  <a:pt x="157079" y="108178"/>
                </a:lnTo>
                <a:lnTo>
                  <a:pt x="160382" y="111481"/>
                </a:lnTo>
                <a:lnTo>
                  <a:pt x="160382" y="116151"/>
                </a:lnTo>
                <a:close/>
                <a:moveTo>
                  <a:pt x="149040" y="117685"/>
                </a:moveTo>
                <a:lnTo>
                  <a:pt x="147506" y="116184"/>
                </a:lnTo>
                <a:lnTo>
                  <a:pt x="147506" y="111481"/>
                </a:lnTo>
                <a:lnTo>
                  <a:pt x="150842" y="108178"/>
                </a:lnTo>
                <a:lnTo>
                  <a:pt x="152976" y="108178"/>
                </a:lnTo>
                <a:lnTo>
                  <a:pt x="149040" y="112114"/>
                </a:lnTo>
                <a:lnTo>
                  <a:pt x="149040" y="117685"/>
                </a:lnTo>
                <a:close/>
                <a:moveTo>
                  <a:pt x="128059" y="117685"/>
                </a:moveTo>
                <a:lnTo>
                  <a:pt x="128059" y="112114"/>
                </a:lnTo>
                <a:lnTo>
                  <a:pt x="124122" y="108178"/>
                </a:lnTo>
                <a:lnTo>
                  <a:pt x="126291" y="108178"/>
                </a:lnTo>
                <a:lnTo>
                  <a:pt x="129593" y="111481"/>
                </a:lnTo>
                <a:lnTo>
                  <a:pt x="129593" y="116151"/>
                </a:lnTo>
                <a:close/>
                <a:moveTo>
                  <a:pt x="118252" y="117685"/>
                </a:moveTo>
                <a:lnTo>
                  <a:pt x="116717" y="116184"/>
                </a:lnTo>
                <a:lnTo>
                  <a:pt x="116717" y="111481"/>
                </a:lnTo>
                <a:lnTo>
                  <a:pt x="120053" y="108178"/>
                </a:lnTo>
                <a:lnTo>
                  <a:pt x="122188" y="108178"/>
                </a:lnTo>
                <a:lnTo>
                  <a:pt x="118252" y="112114"/>
                </a:lnTo>
                <a:close/>
                <a:moveTo>
                  <a:pt x="97270" y="117685"/>
                </a:moveTo>
                <a:lnTo>
                  <a:pt x="97270" y="112114"/>
                </a:lnTo>
                <a:lnTo>
                  <a:pt x="93334" y="108178"/>
                </a:lnTo>
                <a:lnTo>
                  <a:pt x="95469" y="108178"/>
                </a:lnTo>
                <a:lnTo>
                  <a:pt x="98804" y="111481"/>
                </a:lnTo>
                <a:lnTo>
                  <a:pt x="98804" y="116151"/>
                </a:lnTo>
                <a:close/>
                <a:moveTo>
                  <a:pt x="87463" y="117685"/>
                </a:moveTo>
                <a:lnTo>
                  <a:pt x="85929" y="116184"/>
                </a:lnTo>
                <a:lnTo>
                  <a:pt x="85929" y="111481"/>
                </a:lnTo>
                <a:lnTo>
                  <a:pt x="89231" y="108178"/>
                </a:lnTo>
                <a:lnTo>
                  <a:pt x="91399" y="108178"/>
                </a:lnTo>
                <a:lnTo>
                  <a:pt x="87463" y="112114"/>
                </a:lnTo>
                <a:close/>
                <a:moveTo>
                  <a:pt x="66481" y="117685"/>
                </a:moveTo>
                <a:lnTo>
                  <a:pt x="66481" y="112114"/>
                </a:lnTo>
                <a:lnTo>
                  <a:pt x="62545" y="108178"/>
                </a:lnTo>
                <a:lnTo>
                  <a:pt x="64680" y="108178"/>
                </a:lnTo>
                <a:lnTo>
                  <a:pt x="68016" y="111481"/>
                </a:lnTo>
                <a:lnTo>
                  <a:pt x="68016" y="116151"/>
                </a:lnTo>
                <a:close/>
                <a:moveTo>
                  <a:pt x="56674" y="117685"/>
                </a:moveTo>
                <a:lnTo>
                  <a:pt x="55140" y="116184"/>
                </a:lnTo>
                <a:lnTo>
                  <a:pt x="55140" y="111481"/>
                </a:lnTo>
                <a:lnTo>
                  <a:pt x="58442" y="108178"/>
                </a:lnTo>
                <a:lnTo>
                  <a:pt x="60610" y="108178"/>
                </a:lnTo>
                <a:lnTo>
                  <a:pt x="56674" y="112114"/>
                </a:lnTo>
                <a:close/>
                <a:moveTo>
                  <a:pt x="35693" y="117685"/>
                </a:moveTo>
                <a:lnTo>
                  <a:pt x="35693" y="112114"/>
                </a:lnTo>
                <a:lnTo>
                  <a:pt x="31723" y="108178"/>
                </a:lnTo>
                <a:lnTo>
                  <a:pt x="33891" y="108178"/>
                </a:lnTo>
                <a:lnTo>
                  <a:pt x="37227" y="111481"/>
                </a:lnTo>
                <a:lnTo>
                  <a:pt x="37227" y="116151"/>
                </a:lnTo>
                <a:close/>
                <a:moveTo>
                  <a:pt x="25886" y="117685"/>
                </a:moveTo>
                <a:lnTo>
                  <a:pt x="24351" y="116184"/>
                </a:lnTo>
                <a:lnTo>
                  <a:pt x="24351" y="111481"/>
                </a:lnTo>
                <a:lnTo>
                  <a:pt x="27654" y="108178"/>
                </a:lnTo>
                <a:lnTo>
                  <a:pt x="29822" y="108178"/>
                </a:lnTo>
                <a:lnTo>
                  <a:pt x="25886" y="112114"/>
                </a:lnTo>
                <a:lnTo>
                  <a:pt x="25886" y="117685"/>
                </a:lnTo>
                <a:close/>
                <a:moveTo>
                  <a:pt x="6972" y="85929"/>
                </a:moveTo>
                <a:lnTo>
                  <a:pt x="11675" y="85929"/>
                </a:lnTo>
                <a:lnTo>
                  <a:pt x="14978" y="89265"/>
                </a:lnTo>
                <a:lnTo>
                  <a:pt x="14978" y="91400"/>
                </a:lnTo>
                <a:lnTo>
                  <a:pt x="11042" y="87464"/>
                </a:lnTo>
                <a:lnTo>
                  <a:pt x="5438" y="87464"/>
                </a:lnTo>
                <a:close/>
                <a:moveTo>
                  <a:pt x="7106" y="80258"/>
                </a:moveTo>
                <a:lnTo>
                  <a:pt x="4237" y="77356"/>
                </a:lnTo>
                <a:lnTo>
                  <a:pt x="6605" y="77356"/>
                </a:lnTo>
                <a:lnTo>
                  <a:pt x="8873" y="79658"/>
                </a:lnTo>
                <a:lnTo>
                  <a:pt x="8873" y="82927"/>
                </a:lnTo>
                <a:lnTo>
                  <a:pt x="7206" y="84595"/>
                </a:lnTo>
                <a:lnTo>
                  <a:pt x="7206" y="80525"/>
                </a:lnTo>
                <a:close/>
                <a:moveTo>
                  <a:pt x="6972" y="55140"/>
                </a:moveTo>
                <a:lnTo>
                  <a:pt x="11675" y="55140"/>
                </a:lnTo>
                <a:lnTo>
                  <a:pt x="14978" y="58443"/>
                </a:lnTo>
                <a:lnTo>
                  <a:pt x="14978" y="60611"/>
                </a:lnTo>
                <a:lnTo>
                  <a:pt x="11042" y="56675"/>
                </a:lnTo>
                <a:lnTo>
                  <a:pt x="5438" y="56675"/>
                </a:lnTo>
                <a:close/>
                <a:moveTo>
                  <a:pt x="6972" y="24352"/>
                </a:moveTo>
                <a:lnTo>
                  <a:pt x="11675" y="24352"/>
                </a:lnTo>
                <a:lnTo>
                  <a:pt x="14978" y="27654"/>
                </a:lnTo>
                <a:lnTo>
                  <a:pt x="14978" y="29822"/>
                </a:lnTo>
                <a:lnTo>
                  <a:pt x="11042" y="25886"/>
                </a:lnTo>
                <a:lnTo>
                  <a:pt x="5438" y="25886"/>
                </a:lnTo>
                <a:close/>
                <a:moveTo>
                  <a:pt x="7106" y="18648"/>
                </a:moveTo>
                <a:lnTo>
                  <a:pt x="4237" y="15779"/>
                </a:lnTo>
                <a:lnTo>
                  <a:pt x="6605" y="15779"/>
                </a:lnTo>
                <a:lnTo>
                  <a:pt x="8873" y="18081"/>
                </a:lnTo>
                <a:lnTo>
                  <a:pt x="8873" y="21316"/>
                </a:lnTo>
                <a:lnTo>
                  <a:pt x="7206" y="23017"/>
                </a:lnTo>
                <a:lnTo>
                  <a:pt x="7206" y="18948"/>
                </a:lnTo>
                <a:close/>
                <a:moveTo>
                  <a:pt x="7206" y="7773"/>
                </a:moveTo>
                <a:lnTo>
                  <a:pt x="8873" y="9441"/>
                </a:lnTo>
                <a:lnTo>
                  <a:pt x="8873" y="12710"/>
                </a:lnTo>
                <a:lnTo>
                  <a:pt x="6605" y="15012"/>
                </a:lnTo>
                <a:lnTo>
                  <a:pt x="4237" y="15012"/>
                </a:lnTo>
                <a:lnTo>
                  <a:pt x="7206" y="12010"/>
                </a:lnTo>
                <a:lnTo>
                  <a:pt x="7206" y="7773"/>
                </a:lnTo>
                <a:close/>
                <a:moveTo>
                  <a:pt x="25886" y="5471"/>
                </a:moveTo>
                <a:lnTo>
                  <a:pt x="25886" y="11042"/>
                </a:lnTo>
                <a:lnTo>
                  <a:pt x="29822" y="15012"/>
                </a:lnTo>
                <a:lnTo>
                  <a:pt x="27654" y="15012"/>
                </a:lnTo>
                <a:lnTo>
                  <a:pt x="24351" y="11676"/>
                </a:lnTo>
                <a:lnTo>
                  <a:pt x="24351" y="6973"/>
                </a:lnTo>
                <a:close/>
                <a:moveTo>
                  <a:pt x="35693" y="5471"/>
                </a:moveTo>
                <a:lnTo>
                  <a:pt x="37227" y="6973"/>
                </a:lnTo>
                <a:lnTo>
                  <a:pt x="37227" y="11676"/>
                </a:lnTo>
                <a:lnTo>
                  <a:pt x="33891" y="15012"/>
                </a:lnTo>
                <a:lnTo>
                  <a:pt x="31723" y="15012"/>
                </a:lnTo>
                <a:lnTo>
                  <a:pt x="35693" y="11042"/>
                </a:lnTo>
                <a:lnTo>
                  <a:pt x="35693" y="5471"/>
                </a:lnTo>
                <a:close/>
                <a:moveTo>
                  <a:pt x="56674" y="5471"/>
                </a:moveTo>
                <a:lnTo>
                  <a:pt x="56674" y="11042"/>
                </a:lnTo>
                <a:lnTo>
                  <a:pt x="60610" y="15012"/>
                </a:lnTo>
                <a:lnTo>
                  <a:pt x="58442" y="15012"/>
                </a:lnTo>
                <a:lnTo>
                  <a:pt x="55140" y="11676"/>
                </a:lnTo>
                <a:lnTo>
                  <a:pt x="55140" y="6973"/>
                </a:lnTo>
                <a:close/>
                <a:moveTo>
                  <a:pt x="66481" y="5471"/>
                </a:moveTo>
                <a:lnTo>
                  <a:pt x="68016" y="6973"/>
                </a:lnTo>
                <a:lnTo>
                  <a:pt x="68016" y="11676"/>
                </a:lnTo>
                <a:lnTo>
                  <a:pt x="64680" y="15012"/>
                </a:lnTo>
                <a:lnTo>
                  <a:pt x="62512" y="15012"/>
                </a:lnTo>
                <a:lnTo>
                  <a:pt x="66481" y="11042"/>
                </a:lnTo>
                <a:lnTo>
                  <a:pt x="66481" y="5471"/>
                </a:lnTo>
                <a:close/>
                <a:moveTo>
                  <a:pt x="87463" y="5471"/>
                </a:moveTo>
                <a:lnTo>
                  <a:pt x="87463" y="11042"/>
                </a:lnTo>
                <a:lnTo>
                  <a:pt x="91399" y="15012"/>
                </a:lnTo>
                <a:lnTo>
                  <a:pt x="89231" y="15012"/>
                </a:lnTo>
                <a:lnTo>
                  <a:pt x="85929" y="11676"/>
                </a:lnTo>
                <a:lnTo>
                  <a:pt x="85929" y="6973"/>
                </a:lnTo>
                <a:close/>
                <a:moveTo>
                  <a:pt x="97270" y="5471"/>
                </a:moveTo>
                <a:lnTo>
                  <a:pt x="98804" y="6973"/>
                </a:lnTo>
                <a:lnTo>
                  <a:pt x="98804" y="11676"/>
                </a:lnTo>
                <a:lnTo>
                  <a:pt x="95502" y="15012"/>
                </a:lnTo>
                <a:lnTo>
                  <a:pt x="93334" y="15012"/>
                </a:lnTo>
                <a:lnTo>
                  <a:pt x="97270" y="11042"/>
                </a:lnTo>
                <a:lnTo>
                  <a:pt x="97270" y="5471"/>
                </a:lnTo>
                <a:close/>
                <a:moveTo>
                  <a:pt x="118252" y="5471"/>
                </a:moveTo>
                <a:lnTo>
                  <a:pt x="118252" y="11042"/>
                </a:lnTo>
                <a:lnTo>
                  <a:pt x="122188" y="15012"/>
                </a:lnTo>
                <a:lnTo>
                  <a:pt x="120053" y="15012"/>
                </a:lnTo>
                <a:lnTo>
                  <a:pt x="116717" y="11676"/>
                </a:lnTo>
                <a:lnTo>
                  <a:pt x="116717" y="6973"/>
                </a:lnTo>
                <a:close/>
                <a:moveTo>
                  <a:pt x="128059" y="5471"/>
                </a:moveTo>
                <a:lnTo>
                  <a:pt x="129593" y="6973"/>
                </a:lnTo>
                <a:lnTo>
                  <a:pt x="129593" y="11676"/>
                </a:lnTo>
                <a:lnTo>
                  <a:pt x="126291" y="15012"/>
                </a:lnTo>
                <a:lnTo>
                  <a:pt x="124122" y="15012"/>
                </a:lnTo>
                <a:lnTo>
                  <a:pt x="128059" y="11042"/>
                </a:lnTo>
                <a:lnTo>
                  <a:pt x="128059" y="5471"/>
                </a:lnTo>
                <a:close/>
                <a:moveTo>
                  <a:pt x="149040" y="5471"/>
                </a:moveTo>
                <a:lnTo>
                  <a:pt x="149040" y="11042"/>
                </a:lnTo>
                <a:lnTo>
                  <a:pt x="153010" y="15012"/>
                </a:lnTo>
                <a:lnTo>
                  <a:pt x="150842" y="15012"/>
                </a:lnTo>
                <a:lnTo>
                  <a:pt x="147506" y="11676"/>
                </a:lnTo>
                <a:lnTo>
                  <a:pt x="147506" y="6973"/>
                </a:lnTo>
                <a:close/>
                <a:moveTo>
                  <a:pt x="158847" y="5471"/>
                </a:moveTo>
                <a:lnTo>
                  <a:pt x="160382" y="6973"/>
                </a:lnTo>
                <a:lnTo>
                  <a:pt x="160382" y="11676"/>
                </a:lnTo>
                <a:lnTo>
                  <a:pt x="157079" y="15012"/>
                </a:lnTo>
                <a:lnTo>
                  <a:pt x="154911" y="15012"/>
                </a:lnTo>
                <a:lnTo>
                  <a:pt x="158847" y="11042"/>
                </a:lnTo>
                <a:close/>
                <a:moveTo>
                  <a:pt x="179829" y="5471"/>
                </a:moveTo>
                <a:lnTo>
                  <a:pt x="179829" y="11042"/>
                </a:lnTo>
                <a:lnTo>
                  <a:pt x="183798" y="15012"/>
                </a:lnTo>
                <a:lnTo>
                  <a:pt x="181630" y="15012"/>
                </a:lnTo>
                <a:lnTo>
                  <a:pt x="178294" y="11676"/>
                </a:lnTo>
                <a:lnTo>
                  <a:pt x="178294" y="6973"/>
                </a:lnTo>
                <a:close/>
                <a:moveTo>
                  <a:pt x="189636" y="5471"/>
                </a:moveTo>
                <a:lnTo>
                  <a:pt x="191170" y="6973"/>
                </a:lnTo>
                <a:lnTo>
                  <a:pt x="191170" y="11676"/>
                </a:lnTo>
                <a:lnTo>
                  <a:pt x="187868" y="15012"/>
                </a:lnTo>
                <a:lnTo>
                  <a:pt x="185700" y="15012"/>
                </a:lnTo>
                <a:lnTo>
                  <a:pt x="189636" y="11042"/>
                </a:lnTo>
                <a:lnTo>
                  <a:pt x="189636" y="5471"/>
                </a:lnTo>
                <a:close/>
                <a:moveTo>
                  <a:pt x="210618" y="5471"/>
                </a:moveTo>
                <a:lnTo>
                  <a:pt x="210618" y="11042"/>
                </a:lnTo>
                <a:lnTo>
                  <a:pt x="214587" y="15012"/>
                </a:lnTo>
                <a:lnTo>
                  <a:pt x="212419" y="15012"/>
                </a:lnTo>
                <a:lnTo>
                  <a:pt x="209083" y="11676"/>
                </a:lnTo>
                <a:lnTo>
                  <a:pt x="209083" y="6973"/>
                </a:lnTo>
                <a:close/>
                <a:moveTo>
                  <a:pt x="220425" y="5471"/>
                </a:moveTo>
                <a:lnTo>
                  <a:pt x="221959" y="6973"/>
                </a:lnTo>
                <a:lnTo>
                  <a:pt x="221959" y="11676"/>
                </a:lnTo>
                <a:lnTo>
                  <a:pt x="218657" y="15012"/>
                </a:lnTo>
                <a:lnTo>
                  <a:pt x="216488" y="15012"/>
                </a:lnTo>
                <a:lnTo>
                  <a:pt x="220425" y="11042"/>
                </a:lnTo>
                <a:lnTo>
                  <a:pt x="220425" y="5471"/>
                </a:lnTo>
                <a:close/>
                <a:moveTo>
                  <a:pt x="236636" y="112915"/>
                </a:moveTo>
                <a:lnTo>
                  <a:pt x="235302" y="111581"/>
                </a:lnTo>
                <a:lnTo>
                  <a:pt x="235302" y="109579"/>
                </a:lnTo>
                <a:lnTo>
                  <a:pt x="236736" y="108145"/>
                </a:lnTo>
                <a:lnTo>
                  <a:pt x="238604" y="108145"/>
                </a:lnTo>
                <a:lnTo>
                  <a:pt x="236636" y="110113"/>
                </a:lnTo>
                <a:close/>
                <a:moveTo>
                  <a:pt x="219757" y="107378"/>
                </a:moveTo>
                <a:lnTo>
                  <a:pt x="222760" y="104376"/>
                </a:lnTo>
                <a:lnTo>
                  <a:pt x="222760" y="100139"/>
                </a:lnTo>
                <a:lnTo>
                  <a:pt x="224427" y="101840"/>
                </a:lnTo>
                <a:lnTo>
                  <a:pt x="224427" y="105076"/>
                </a:lnTo>
                <a:lnTo>
                  <a:pt x="222159" y="107378"/>
                </a:lnTo>
                <a:close/>
                <a:moveTo>
                  <a:pt x="216488" y="107378"/>
                </a:moveTo>
                <a:lnTo>
                  <a:pt x="220425" y="103408"/>
                </a:lnTo>
                <a:lnTo>
                  <a:pt x="220425" y="97838"/>
                </a:lnTo>
                <a:lnTo>
                  <a:pt x="221959" y="99372"/>
                </a:lnTo>
                <a:lnTo>
                  <a:pt x="221959" y="104042"/>
                </a:lnTo>
                <a:lnTo>
                  <a:pt x="218657" y="107378"/>
                </a:lnTo>
                <a:lnTo>
                  <a:pt x="216488" y="107378"/>
                </a:lnTo>
                <a:close/>
                <a:moveTo>
                  <a:pt x="212419" y="107378"/>
                </a:moveTo>
                <a:lnTo>
                  <a:pt x="209083" y="104042"/>
                </a:lnTo>
                <a:lnTo>
                  <a:pt x="209083" y="99372"/>
                </a:lnTo>
                <a:lnTo>
                  <a:pt x="210618" y="97838"/>
                </a:lnTo>
                <a:lnTo>
                  <a:pt x="210618" y="103408"/>
                </a:lnTo>
                <a:lnTo>
                  <a:pt x="214587" y="107378"/>
                </a:lnTo>
                <a:lnTo>
                  <a:pt x="212419" y="107378"/>
                </a:lnTo>
                <a:close/>
                <a:moveTo>
                  <a:pt x="208916" y="107378"/>
                </a:moveTo>
                <a:lnTo>
                  <a:pt x="206648" y="105076"/>
                </a:lnTo>
                <a:lnTo>
                  <a:pt x="206648" y="101840"/>
                </a:lnTo>
                <a:lnTo>
                  <a:pt x="208316" y="100139"/>
                </a:lnTo>
                <a:lnTo>
                  <a:pt x="208316" y="104376"/>
                </a:lnTo>
                <a:lnTo>
                  <a:pt x="211285" y="107378"/>
                </a:lnTo>
                <a:lnTo>
                  <a:pt x="208916" y="107378"/>
                </a:lnTo>
                <a:close/>
                <a:moveTo>
                  <a:pt x="205848" y="112915"/>
                </a:moveTo>
                <a:lnTo>
                  <a:pt x="204513" y="111581"/>
                </a:lnTo>
                <a:lnTo>
                  <a:pt x="204513" y="109579"/>
                </a:lnTo>
                <a:lnTo>
                  <a:pt x="205948" y="108145"/>
                </a:lnTo>
                <a:lnTo>
                  <a:pt x="207816" y="108145"/>
                </a:lnTo>
                <a:lnTo>
                  <a:pt x="205848" y="110113"/>
                </a:lnTo>
                <a:close/>
                <a:moveTo>
                  <a:pt x="188969" y="107378"/>
                </a:moveTo>
                <a:lnTo>
                  <a:pt x="191837" y="104509"/>
                </a:lnTo>
                <a:lnTo>
                  <a:pt x="191971" y="104209"/>
                </a:lnTo>
                <a:lnTo>
                  <a:pt x="191971" y="100139"/>
                </a:lnTo>
                <a:lnTo>
                  <a:pt x="193639" y="101840"/>
                </a:lnTo>
                <a:lnTo>
                  <a:pt x="193639" y="105076"/>
                </a:lnTo>
                <a:lnTo>
                  <a:pt x="191337" y="107378"/>
                </a:lnTo>
                <a:lnTo>
                  <a:pt x="188969" y="107378"/>
                </a:lnTo>
                <a:close/>
                <a:moveTo>
                  <a:pt x="185700" y="107378"/>
                </a:moveTo>
                <a:lnTo>
                  <a:pt x="189636" y="103408"/>
                </a:lnTo>
                <a:lnTo>
                  <a:pt x="189636" y="97838"/>
                </a:lnTo>
                <a:lnTo>
                  <a:pt x="191170" y="99372"/>
                </a:lnTo>
                <a:lnTo>
                  <a:pt x="191170" y="104042"/>
                </a:lnTo>
                <a:lnTo>
                  <a:pt x="187868" y="107378"/>
                </a:lnTo>
                <a:lnTo>
                  <a:pt x="185700" y="107378"/>
                </a:lnTo>
                <a:close/>
                <a:moveTo>
                  <a:pt x="181630" y="107378"/>
                </a:moveTo>
                <a:lnTo>
                  <a:pt x="178294" y="104042"/>
                </a:lnTo>
                <a:lnTo>
                  <a:pt x="178294" y="99372"/>
                </a:lnTo>
                <a:lnTo>
                  <a:pt x="179829" y="97838"/>
                </a:lnTo>
                <a:lnTo>
                  <a:pt x="179829" y="103408"/>
                </a:lnTo>
                <a:lnTo>
                  <a:pt x="183798" y="107378"/>
                </a:lnTo>
                <a:lnTo>
                  <a:pt x="181630" y="107378"/>
                </a:lnTo>
                <a:close/>
                <a:moveTo>
                  <a:pt x="178128" y="107378"/>
                </a:moveTo>
                <a:lnTo>
                  <a:pt x="175826" y="105076"/>
                </a:lnTo>
                <a:lnTo>
                  <a:pt x="175826" y="101840"/>
                </a:lnTo>
                <a:lnTo>
                  <a:pt x="177527" y="100139"/>
                </a:lnTo>
                <a:lnTo>
                  <a:pt x="177527" y="104209"/>
                </a:lnTo>
                <a:lnTo>
                  <a:pt x="177627" y="104509"/>
                </a:lnTo>
                <a:lnTo>
                  <a:pt x="180496" y="107378"/>
                </a:lnTo>
                <a:lnTo>
                  <a:pt x="178128" y="107378"/>
                </a:lnTo>
                <a:close/>
                <a:moveTo>
                  <a:pt x="175059" y="112915"/>
                </a:moveTo>
                <a:lnTo>
                  <a:pt x="173725" y="111581"/>
                </a:lnTo>
                <a:lnTo>
                  <a:pt x="173725" y="109579"/>
                </a:lnTo>
                <a:lnTo>
                  <a:pt x="175159" y="108145"/>
                </a:lnTo>
                <a:lnTo>
                  <a:pt x="177027" y="108145"/>
                </a:lnTo>
                <a:lnTo>
                  <a:pt x="175059" y="110113"/>
                </a:lnTo>
                <a:close/>
                <a:moveTo>
                  <a:pt x="158180" y="107378"/>
                </a:moveTo>
                <a:lnTo>
                  <a:pt x="161182" y="104376"/>
                </a:lnTo>
                <a:lnTo>
                  <a:pt x="161182" y="100139"/>
                </a:lnTo>
                <a:lnTo>
                  <a:pt x="162850" y="101840"/>
                </a:lnTo>
                <a:lnTo>
                  <a:pt x="162850" y="105076"/>
                </a:lnTo>
                <a:lnTo>
                  <a:pt x="160548" y="107378"/>
                </a:lnTo>
                <a:close/>
                <a:moveTo>
                  <a:pt x="154911" y="107378"/>
                </a:moveTo>
                <a:lnTo>
                  <a:pt x="158847" y="103408"/>
                </a:lnTo>
                <a:lnTo>
                  <a:pt x="158847" y="97838"/>
                </a:lnTo>
                <a:lnTo>
                  <a:pt x="160382" y="99372"/>
                </a:lnTo>
                <a:lnTo>
                  <a:pt x="160382" y="104042"/>
                </a:lnTo>
                <a:lnTo>
                  <a:pt x="157079" y="107378"/>
                </a:lnTo>
                <a:lnTo>
                  <a:pt x="154911" y="107378"/>
                </a:lnTo>
                <a:close/>
                <a:moveTo>
                  <a:pt x="150842" y="107378"/>
                </a:moveTo>
                <a:lnTo>
                  <a:pt x="147506" y="104042"/>
                </a:lnTo>
                <a:lnTo>
                  <a:pt x="147506" y="99372"/>
                </a:lnTo>
                <a:lnTo>
                  <a:pt x="149040" y="97838"/>
                </a:lnTo>
                <a:lnTo>
                  <a:pt x="149040" y="103408"/>
                </a:lnTo>
                <a:lnTo>
                  <a:pt x="153010" y="107378"/>
                </a:lnTo>
                <a:lnTo>
                  <a:pt x="150842" y="107378"/>
                </a:lnTo>
                <a:close/>
                <a:moveTo>
                  <a:pt x="147339" y="107378"/>
                </a:moveTo>
                <a:lnTo>
                  <a:pt x="145037" y="105076"/>
                </a:lnTo>
                <a:lnTo>
                  <a:pt x="145037" y="101840"/>
                </a:lnTo>
                <a:lnTo>
                  <a:pt x="146739" y="100139"/>
                </a:lnTo>
                <a:lnTo>
                  <a:pt x="146739" y="104376"/>
                </a:lnTo>
                <a:lnTo>
                  <a:pt x="149707" y="107378"/>
                </a:lnTo>
                <a:lnTo>
                  <a:pt x="147339" y="107378"/>
                </a:lnTo>
                <a:close/>
                <a:moveTo>
                  <a:pt x="144270" y="112915"/>
                </a:moveTo>
                <a:lnTo>
                  <a:pt x="142936" y="111581"/>
                </a:lnTo>
                <a:lnTo>
                  <a:pt x="142936" y="109579"/>
                </a:lnTo>
                <a:lnTo>
                  <a:pt x="144370" y="108145"/>
                </a:lnTo>
                <a:lnTo>
                  <a:pt x="146238" y="108145"/>
                </a:lnTo>
                <a:lnTo>
                  <a:pt x="144270" y="110113"/>
                </a:lnTo>
                <a:close/>
                <a:moveTo>
                  <a:pt x="127391" y="107378"/>
                </a:moveTo>
                <a:lnTo>
                  <a:pt x="130260" y="104509"/>
                </a:lnTo>
                <a:lnTo>
                  <a:pt x="130394" y="104209"/>
                </a:lnTo>
                <a:lnTo>
                  <a:pt x="130394" y="100139"/>
                </a:lnTo>
                <a:lnTo>
                  <a:pt x="132061" y="101840"/>
                </a:lnTo>
                <a:lnTo>
                  <a:pt x="132061" y="105076"/>
                </a:lnTo>
                <a:lnTo>
                  <a:pt x="129760" y="107378"/>
                </a:lnTo>
                <a:lnTo>
                  <a:pt x="127391" y="107378"/>
                </a:lnTo>
                <a:close/>
                <a:moveTo>
                  <a:pt x="124122" y="107378"/>
                </a:moveTo>
                <a:lnTo>
                  <a:pt x="128059" y="103408"/>
                </a:lnTo>
                <a:lnTo>
                  <a:pt x="128059" y="97838"/>
                </a:lnTo>
                <a:lnTo>
                  <a:pt x="129593" y="99372"/>
                </a:lnTo>
                <a:lnTo>
                  <a:pt x="129593" y="104042"/>
                </a:lnTo>
                <a:lnTo>
                  <a:pt x="126291" y="107378"/>
                </a:lnTo>
                <a:lnTo>
                  <a:pt x="124122" y="107378"/>
                </a:lnTo>
                <a:close/>
                <a:moveTo>
                  <a:pt x="120053" y="107378"/>
                </a:moveTo>
                <a:lnTo>
                  <a:pt x="116717" y="104042"/>
                </a:lnTo>
                <a:lnTo>
                  <a:pt x="116717" y="99372"/>
                </a:lnTo>
                <a:lnTo>
                  <a:pt x="118252" y="97838"/>
                </a:lnTo>
                <a:lnTo>
                  <a:pt x="118252" y="103408"/>
                </a:lnTo>
                <a:lnTo>
                  <a:pt x="122188" y="107378"/>
                </a:lnTo>
                <a:lnTo>
                  <a:pt x="120053" y="107378"/>
                </a:lnTo>
                <a:close/>
                <a:moveTo>
                  <a:pt x="116550" y="107378"/>
                </a:moveTo>
                <a:lnTo>
                  <a:pt x="114249" y="105076"/>
                </a:lnTo>
                <a:lnTo>
                  <a:pt x="114249" y="101840"/>
                </a:lnTo>
                <a:lnTo>
                  <a:pt x="115950" y="100139"/>
                </a:lnTo>
                <a:lnTo>
                  <a:pt x="115950" y="104209"/>
                </a:lnTo>
                <a:lnTo>
                  <a:pt x="116050" y="104509"/>
                </a:lnTo>
                <a:lnTo>
                  <a:pt x="118919" y="107378"/>
                </a:lnTo>
                <a:lnTo>
                  <a:pt x="116550" y="107378"/>
                </a:lnTo>
                <a:close/>
                <a:moveTo>
                  <a:pt x="113482" y="112915"/>
                </a:moveTo>
                <a:lnTo>
                  <a:pt x="112147" y="111581"/>
                </a:lnTo>
                <a:lnTo>
                  <a:pt x="112147" y="109579"/>
                </a:lnTo>
                <a:lnTo>
                  <a:pt x="113582" y="108145"/>
                </a:lnTo>
                <a:lnTo>
                  <a:pt x="115450" y="108145"/>
                </a:lnTo>
                <a:lnTo>
                  <a:pt x="113482" y="110113"/>
                </a:lnTo>
                <a:close/>
                <a:moveTo>
                  <a:pt x="96603" y="107378"/>
                </a:moveTo>
                <a:lnTo>
                  <a:pt x="99605" y="104376"/>
                </a:lnTo>
                <a:lnTo>
                  <a:pt x="99605" y="100139"/>
                </a:lnTo>
                <a:lnTo>
                  <a:pt x="101273" y="101840"/>
                </a:lnTo>
                <a:lnTo>
                  <a:pt x="101273" y="105076"/>
                </a:lnTo>
                <a:lnTo>
                  <a:pt x="98971" y="107378"/>
                </a:lnTo>
                <a:close/>
                <a:moveTo>
                  <a:pt x="93334" y="107378"/>
                </a:moveTo>
                <a:lnTo>
                  <a:pt x="97270" y="103408"/>
                </a:lnTo>
                <a:lnTo>
                  <a:pt x="97270" y="97838"/>
                </a:lnTo>
                <a:lnTo>
                  <a:pt x="98804" y="99372"/>
                </a:lnTo>
                <a:lnTo>
                  <a:pt x="98804" y="104042"/>
                </a:lnTo>
                <a:lnTo>
                  <a:pt x="95469" y="107378"/>
                </a:lnTo>
                <a:lnTo>
                  <a:pt x="93334" y="107378"/>
                </a:lnTo>
                <a:close/>
                <a:moveTo>
                  <a:pt x="89231" y="107378"/>
                </a:moveTo>
                <a:lnTo>
                  <a:pt x="85929" y="104042"/>
                </a:lnTo>
                <a:lnTo>
                  <a:pt x="85929" y="99372"/>
                </a:lnTo>
                <a:lnTo>
                  <a:pt x="87463" y="97838"/>
                </a:lnTo>
                <a:lnTo>
                  <a:pt x="87463" y="103408"/>
                </a:lnTo>
                <a:lnTo>
                  <a:pt x="91399" y="107378"/>
                </a:lnTo>
                <a:lnTo>
                  <a:pt x="89231" y="107378"/>
                </a:lnTo>
                <a:close/>
                <a:moveTo>
                  <a:pt x="85762" y="107378"/>
                </a:moveTo>
                <a:lnTo>
                  <a:pt x="83460" y="105076"/>
                </a:lnTo>
                <a:lnTo>
                  <a:pt x="83460" y="101840"/>
                </a:lnTo>
                <a:lnTo>
                  <a:pt x="85128" y="100139"/>
                </a:lnTo>
                <a:lnTo>
                  <a:pt x="85128" y="104376"/>
                </a:lnTo>
                <a:lnTo>
                  <a:pt x="88130" y="107378"/>
                </a:lnTo>
                <a:lnTo>
                  <a:pt x="85762" y="107378"/>
                </a:lnTo>
                <a:close/>
                <a:moveTo>
                  <a:pt x="82660" y="112915"/>
                </a:moveTo>
                <a:lnTo>
                  <a:pt x="81359" y="111581"/>
                </a:lnTo>
                <a:lnTo>
                  <a:pt x="81359" y="109579"/>
                </a:lnTo>
                <a:lnTo>
                  <a:pt x="82793" y="108145"/>
                </a:lnTo>
                <a:lnTo>
                  <a:pt x="84628" y="108145"/>
                </a:lnTo>
                <a:lnTo>
                  <a:pt x="82660" y="110113"/>
                </a:lnTo>
                <a:close/>
                <a:moveTo>
                  <a:pt x="65814" y="107378"/>
                </a:moveTo>
                <a:lnTo>
                  <a:pt x="68683" y="104509"/>
                </a:lnTo>
                <a:lnTo>
                  <a:pt x="68816" y="104209"/>
                </a:lnTo>
                <a:lnTo>
                  <a:pt x="68816" y="100139"/>
                </a:lnTo>
                <a:lnTo>
                  <a:pt x="70484" y="101840"/>
                </a:lnTo>
                <a:lnTo>
                  <a:pt x="70484" y="105076"/>
                </a:lnTo>
                <a:lnTo>
                  <a:pt x="68183" y="107378"/>
                </a:lnTo>
                <a:lnTo>
                  <a:pt x="65814" y="107378"/>
                </a:lnTo>
                <a:close/>
                <a:moveTo>
                  <a:pt x="62512" y="107378"/>
                </a:moveTo>
                <a:lnTo>
                  <a:pt x="66481" y="103408"/>
                </a:lnTo>
                <a:lnTo>
                  <a:pt x="66481" y="97838"/>
                </a:lnTo>
                <a:lnTo>
                  <a:pt x="68016" y="99372"/>
                </a:lnTo>
                <a:lnTo>
                  <a:pt x="68016" y="104042"/>
                </a:lnTo>
                <a:lnTo>
                  <a:pt x="64680" y="107378"/>
                </a:lnTo>
                <a:lnTo>
                  <a:pt x="62512" y="107378"/>
                </a:lnTo>
                <a:close/>
                <a:moveTo>
                  <a:pt x="58442" y="107378"/>
                </a:moveTo>
                <a:lnTo>
                  <a:pt x="55140" y="104042"/>
                </a:lnTo>
                <a:lnTo>
                  <a:pt x="55140" y="99372"/>
                </a:lnTo>
                <a:lnTo>
                  <a:pt x="56674" y="97838"/>
                </a:lnTo>
                <a:lnTo>
                  <a:pt x="56674" y="103408"/>
                </a:lnTo>
                <a:lnTo>
                  <a:pt x="60610" y="107378"/>
                </a:lnTo>
                <a:lnTo>
                  <a:pt x="58442" y="107378"/>
                </a:lnTo>
                <a:close/>
                <a:moveTo>
                  <a:pt x="54973" y="107378"/>
                </a:moveTo>
                <a:lnTo>
                  <a:pt x="52671" y="105076"/>
                </a:lnTo>
                <a:lnTo>
                  <a:pt x="52671" y="101840"/>
                </a:lnTo>
                <a:lnTo>
                  <a:pt x="54339" y="100139"/>
                </a:lnTo>
                <a:lnTo>
                  <a:pt x="54339" y="104209"/>
                </a:lnTo>
                <a:lnTo>
                  <a:pt x="54473" y="104509"/>
                </a:lnTo>
                <a:lnTo>
                  <a:pt x="57341" y="107378"/>
                </a:lnTo>
                <a:lnTo>
                  <a:pt x="54973" y="107378"/>
                </a:lnTo>
                <a:close/>
                <a:moveTo>
                  <a:pt x="51871" y="112915"/>
                </a:moveTo>
                <a:lnTo>
                  <a:pt x="50570" y="111581"/>
                </a:lnTo>
                <a:lnTo>
                  <a:pt x="50570" y="109579"/>
                </a:lnTo>
                <a:lnTo>
                  <a:pt x="51971" y="108145"/>
                </a:lnTo>
                <a:lnTo>
                  <a:pt x="53839" y="108145"/>
                </a:lnTo>
                <a:lnTo>
                  <a:pt x="51871" y="110113"/>
                </a:lnTo>
                <a:close/>
                <a:moveTo>
                  <a:pt x="35026" y="107378"/>
                </a:moveTo>
                <a:lnTo>
                  <a:pt x="37994" y="104376"/>
                </a:lnTo>
                <a:lnTo>
                  <a:pt x="37994" y="100139"/>
                </a:lnTo>
                <a:lnTo>
                  <a:pt x="39696" y="101840"/>
                </a:lnTo>
                <a:lnTo>
                  <a:pt x="39696" y="105076"/>
                </a:lnTo>
                <a:lnTo>
                  <a:pt x="37394" y="107378"/>
                </a:lnTo>
                <a:close/>
                <a:moveTo>
                  <a:pt x="31723" y="107378"/>
                </a:moveTo>
                <a:lnTo>
                  <a:pt x="35693" y="103408"/>
                </a:lnTo>
                <a:lnTo>
                  <a:pt x="35693" y="97838"/>
                </a:lnTo>
                <a:lnTo>
                  <a:pt x="37227" y="99372"/>
                </a:lnTo>
                <a:lnTo>
                  <a:pt x="37227" y="104042"/>
                </a:lnTo>
                <a:lnTo>
                  <a:pt x="33891" y="107378"/>
                </a:lnTo>
                <a:lnTo>
                  <a:pt x="31723" y="107378"/>
                </a:lnTo>
                <a:close/>
                <a:moveTo>
                  <a:pt x="27654" y="107378"/>
                </a:moveTo>
                <a:lnTo>
                  <a:pt x="24351" y="104042"/>
                </a:lnTo>
                <a:lnTo>
                  <a:pt x="24351" y="99372"/>
                </a:lnTo>
                <a:lnTo>
                  <a:pt x="25886" y="97838"/>
                </a:lnTo>
                <a:lnTo>
                  <a:pt x="25886" y="103408"/>
                </a:lnTo>
                <a:lnTo>
                  <a:pt x="29822" y="107378"/>
                </a:lnTo>
                <a:lnTo>
                  <a:pt x="27654" y="107378"/>
                </a:lnTo>
                <a:close/>
                <a:moveTo>
                  <a:pt x="24184" y="107378"/>
                </a:moveTo>
                <a:lnTo>
                  <a:pt x="21883" y="105076"/>
                </a:lnTo>
                <a:lnTo>
                  <a:pt x="21883" y="101840"/>
                </a:lnTo>
                <a:lnTo>
                  <a:pt x="23551" y="100139"/>
                </a:lnTo>
                <a:lnTo>
                  <a:pt x="23551" y="104376"/>
                </a:lnTo>
                <a:lnTo>
                  <a:pt x="26553" y="107378"/>
                </a:lnTo>
                <a:lnTo>
                  <a:pt x="24184" y="107378"/>
                </a:lnTo>
                <a:close/>
                <a:moveTo>
                  <a:pt x="21082" y="112915"/>
                </a:moveTo>
                <a:lnTo>
                  <a:pt x="19781" y="111581"/>
                </a:lnTo>
                <a:lnTo>
                  <a:pt x="19781" y="109579"/>
                </a:lnTo>
                <a:lnTo>
                  <a:pt x="21182" y="108145"/>
                </a:lnTo>
                <a:lnTo>
                  <a:pt x="23050" y="108145"/>
                </a:lnTo>
                <a:lnTo>
                  <a:pt x="21082" y="110113"/>
                </a:lnTo>
                <a:close/>
                <a:moveTo>
                  <a:pt x="9674" y="10242"/>
                </a:moveTo>
                <a:lnTo>
                  <a:pt x="11008" y="11576"/>
                </a:lnTo>
                <a:lnTo>
                  <a:pt x="11008" y="13577"/>
                </a:lnTo>
                <a:lnTo>
                  <a:pt x="9574" y="15012"/>
                </a:lnTo>
                <a:lnTo>
                  <a:pt x="7706" y="15012"/>
                </a:lnTo>
                <a:lnTo>
                  <a:pt x="9674" y="13044"/>
                </a:lnTo>
                <a:close/>
                <a:moveTo>
                  <a:pt x="26553" y="15779"/>
                </a:moveTo>
                <a:lnTo>
                  <a:pt x="23551" y="18781"/>
                </a:lnTo>
                <a:lnTo>
                  <a:pt x="23551" y="23017"/>
                </a:lnTo>
                <a:lnTo>
                  <a:pt x="21883" y="21316"/>
                </a:lnTo>
                <a:lnTo>
                  <a:pt x="21883" y="18081"/>
                </a:lnTo>
                <a:lnTo>
                  <a:pt x="24184" y="15779"/>
                </a:lnTo>
                <a:lnTo>
                  <a:pt x="26553" y="15779"/>
                </a:lnTo>
                <a:close/>
                <a:moveTo>
                  <a:pt x="29822" y="15779"/>
                </a:moveTo>
                <a:lnTo>
                  <a:pt x="25886" y="19748"/>
                </a:lnTo>
                <a:lnTo>
                  <a:pt x="25886" y="25319"/>
                </a:lnTo>
                <a:lnTo>
                  <a:pt x="24351" y="23785"/>
                </a:lnTo>
                <a:lnTo>
                  <a:pt x="24351" y="19115"/>
                </a:lnTo>
                <a:lnTo>
                  <a:pt x="27654" y="15779"/>
                </a:lnTo>
                <a:lnTo>
                  <a:pt x="29822" y="15779"/>
                </a:lnTo>
                <a:close/>
                <a:moveTo>
                  <a:pt x="33891" y="15779"/>
                </a:moveTo>
                <a:lnTo>
                  <a:pt x="37227" y="19115"/>
                </a:lnTo>
                <a:lnTo>
                  <a:pt x="37227" y="23785"/>
                </a:lnTo>
                <a:lnTo>
                  <a:pt x="35693" y="25319"/>
                </a:lnTo>
                <a:lnTo>
                  <a:pt x="35693" y="19748"/>
                </a:lnTo>
                <a:lnTo>
                  <a:pt x="31723" y="15779"/>
                </a:lnTo>
                <a:lnTo>
                  <a:pt x="33891" y="15779"/>
                </a:lnTo>
                <a:close/>
                <a:moveTo>
                  <a:pt x="37394" y="15779"/>
                </a:moveTo>
                <a:lnTo>
                  <a:pt x="39696" y="18081"/>
                </a:lnTo>
                <a:lnTo>
                  <a:pt x="39696" y="21316"/>
                </a:lnTo>
                <a:lnTo>
                  <a:pt x="37994" y="23017"/>
                </a:lnTo>
                <a:lnTo>
                  <a:pt x="37994" y="18781"/>
                </a:lnTo>
                <a:lnTo>
                  <a:pt x="35026" y="15779"/>
                </a:lnTo>
                <a:lnTo>
                  <a:pt x="37394" y="15779"/>
                </a:lnTo>
                <a:close/>
                <a:moveTo>
                  <a:pt x="40463" y="10242"/>
                </a:moveTo>
                <a:lnTo>
                  <a:pt x="41797" y="11576"/>
                </a:lnTo>
                <a:lnTo>
                  <a:pt x="41797" y="13577"/>
                </a:lnTo>
                <a:lnTo>
                  <a:pt x="40363" y="15012"/>
                </a:lnTo>
                <a:lnTo>
                  <a:pt x="38495" y="15012"/>
                </a:lnTo>
                <a:lnTo>
                  <a:pt x="40463" y="13044"/>
                </a:lnTo>
                <a:close/>
                <a:moveTo>
                  <a:pt x="57341" y="15779"/>
                </a:moveTo>
                <a:lnTo>
                  <a:pt x="54473" y="18648"/>
                </a:lnTo>
                <a:lnTo>
                  <a:pt x="54339" y="18948"/>
                </a:lnTo>
                <a:lnTo>
                  <a:pt x="54339" y="23017"/>
                </a:lnTo>
                <a:lnTo>
                  <a:pt x="52671" y="21316"/>
                </a:lnTo>
                <a:lnTo>
                  <a:pt x="52671" y="18081"/>
                </a:lnTo>
                <a:lnTo>
                  <a:pt x="54973" y="15779"/>
                </a:lnTo>
                <a:lnTo>
                  <a:pt x="57341" y="15779"/>
                </a:lnTo>
                <a:close/>
                <a:moveTo>
                  <a:pt x="60610" y="15779"/>
                </a:moveTo>
                <a:lnTo>
                  <a:pt x="56674" y="19748"/>
                </a:lnTo>
                <a:lnTo>
                  <a:pt x="56674" y="25319"/>
                </a:lnTo>
                <a:lnTo>
                  <a:pt x="55140" y="23785"/>
                </a:lnTo>
                <a:lnTo>
                  <a:pt x="55140" y="19115"/>
                </a:lnTo>
                <a:lnTo>
                  <a:pt x="58442" y="15779"/>
                </a:lnTo>
                <a:lnTo>
                  <a:pt x="60610" y="15779"/>
                </a:lnTo>
                <a:close/>
                <a:moveTo>
                  <a:pt x="64680" y="15779"/>
                </a:moveTo>
                <a:lnTo>
                  <a:pt x="68016" y="19115"/>
                </a:lnTo>
                <a:lnTo>
                  <a:pt x="68016" y="23785"/>
                </a:lnTo>
                <a:lnTo>
                  <a:pt x="66481" y="25319"/>
                </a:lnTo>
                <a:lnTo>
                  <a:pt x="66481" y="19748"/>
                </a:lnTo>
                <a:lnTo>
                  <a:pt x="62545" y="15779"/>
                </a:lnTo>
                <a:lnTo>
                  <a:pt x="64680" y="15779"/>
                </a:lnTo>
                <a:close/>
                <a:moveTo>
                  <a:pt x="68183" y="15779"/>
                </a:moveTo>
                <a:lnTo>
                  <a:pt x="70484" y="18081"/>
                </a:lnTo>
                <a:lnTo>
                  <a:pt x="70484" y="21316"/>
                </a:lnTo>
                <a:lnTo>
                  <a:pt x="68783" y="23017"/>
                </a:lnTo>
                <a:lnTo>
                  <a:pt x="68783" y="18948"/>
                </a:lnTo>
                <a:lnTo>
                  <a:pt x="68683" y="18648"/>
                </a:lnTo>
                <a:lnTo>
                  <a:pt x="65814" y="15779"/>
                </a:lnTo>
                <a:lnTo>
                  <a:pt x="68183" y="15779"/>
                </a:lnTo>
                <a:close/>
                <a:moveTo>
                  <a:pt x="71251" y="10242"/>
                </a:moveTo>
                <a:lnTo>
                  <a:pt x="72586" y="11576"/>
                </a:lnTo>
                <a:lnTo>
                  <a:pt x="72586" y="13577"/>
                </a:lnTo>
                <a:lnTo>
                  <a:pt x="71151" y="15012"/>
                </a:lnTo>
                <a:lnTo>
                  <a:pt x="69283" y="15012"/>
                </a:lnTo>
                <a:lnTo>
                  <a:pt x="71251" y="13044"/>
                </a:lnTo>
                <a:lnTo>
                  <a:pt x="71251" y="10242"/>
                </a:lnTo>
                <a:close/>
                <a:moveTo>
                  <a:pt x="88130" y="15779"/>
                </a:moveTo>
                <a:lnTo>
                  <a:pt x="85128" y="18781"/>
                </a:lnTo>
                <a:lnTo>
                  <a:pt x="85128" y="23017"/>
                </a:lnTo>
                <a:lnTo>
                  <a:pt x="83460" y="21316"/>
                </a:lnTo>
                <a:lnTo>
                  <a:pt x="83460" y="18081"/>
                </a:lnTo>
                <a:lnTo>
                  <a:pt x="85762" y="15779"/>
                </a:lnTo>
                <a:lnTo>
                  <a:pt x="88130" y="15779"/>
                </a:lnTo>
                <a:close/>
                <a:moveTo>
                  <a:pt x="91399" y="15779"/>
                </a:moveTo>
                <a:lnTo>
                  <a:pt x="87463" y="19748"/>
                </a:lnTo>
                <a:lnTo>
                  <a:pt x="87463" y="25319"/>
                </a:lnTo>
                <a:lnTo>
                  <a:pt x="85929" y="23785"/>
                </a:lnTo>
                <a:lnTo>
                  <a:pt x="85929" y="19115"/>
                </a:lnTo>
                <a:lnTo>
                  <a:pt x="89231" y="15779"/>
                </a:lnTo>
                <a:lnTo>
                  <a:pt x="91399" y="15779"/>
                </a:lnTo>
                <a:close/>
                <a:moveTo>
                  <a:pt x="95469" y="15779"/>
                </a:moveTo>
                <a:lnTo>
                  <a:pt x="98804" y="19115"/>
                </a:lnTo>
                <a:lnTo>
                  <a:pt x="98804" y="23785"/>
                </a:lnTo>
                <a:lnTo>
                  <a:pt x="97270" y="25319"/>
                </a:lnTo>
                <a:lnTo>
                  <a:pt x="97270" y="19748"/>
                </a:lnTo>
                <a:lnTo>
                  <a:pt x="93334" y="15779"/>
                </a:lnTo>
                <a:lnTo>
                  <a:pt x="95469" y="15779"/>
                </a:lnTo>
                <a:close/>
                <a:moveTo>
                  <a:pt x="98971" y="15779"/>
                </a:moveTo>
                <a:lnTo>
                  <a:pt x="101273" y="18081"/>
                </a:lnTo>
                <a:lnTo>
                  <a:pt x="101273" y="21316"/>
                </a:lnTo>
                <a:lnTo>
                  <a:pt x="99572" y="23017"/>
                </a:lnTo>
                <a:lnTo>
                  <a:pt x="99572" y="18781"/>
                </a:lnTo>
                <a:lnTo>
                  <a:pt x="96603" y="15779"/>
                </a:lnTo>
                <a:lnTo>
                  <a:pt x="98971" y="15779"/>
                </a:lnTo>
                <a:close/>
                <a:moveTo>
                  <a:pt x="102040" y="10242"/>
                </a:moveTo>
                <a:lnTo>
                  <a:pt x="103374" y="11576"/>
                </a:lnTo>
                <a:lnTo>
                  <a:pt x="103374" y="13577"/>
                </a:lnTo>
                <a:lnTo>
                  <a:pt x="101940" y="15012"/>
                </a:lnTo>
                <a:lnTo>
                  <a:pt x="100072" y="15012"/>
                </a:lnTo>
                <a:lnTo>
                  <a:pt x="102040" y="13044"/>
                </a:lnTo>
                <a:close/>
                <a:moveTo>
                  <a:pt x="118919" y="15779"/>
                </a:moveTo>
                <a:lnTo>
                  <a:pt x="116050" y="18648"/>
                </a:lnTo>
                <a:lnTo>
                  <a:pt x="115917" y="18948"/>
                </a:lnTo>
                <a:lnTo>
                  <a:pt x="115917" y="23017"/>
                </a:lnTo>
                <a:lnTo>
                  <a:pt x="114249" y="21316"/>
                </a:lnTo>
                <a:lnTo>
                  <a:pt x="114249" y="18081"/>
                </a:lnTo>
                <a:lnTo>
                  <a:pt x="116550" y="15779"/>
                </a:lnTo>
                <a:lnTo>
                  <a:pt x="118919" y="15779"/>
                </a:lnTo>
                <a:close/>
                <a:moveTo>
                  <a:pt x="122188" y="15779"/>
                </a:moveTo>
                <a:lnTo>
                  <a:pt x="118252" y="19748"/>
                </a:lnTo>
                <a:lnTo>
                  <a:pt x="118252" y="25319"/>
                </a:lnTo>
                <a:lnTo>
                  <a:pt x="116717" y="23785"/>
                </a:lnTo>
                <a:lnTo>
                  <a:pt x="116717" y="19115"/>
                </a:lnTo>
                <a:lnTo>
                  <a:pt x="120053" y="15779"/>
                </a:lnTo>
                <a:lnTo>
                  <a:pt x="122188" y="15779"/>
                </a:lnTo>
                <a:close/>
                <a:moveTo>
                  <a:pt x="126291" y="15779"/>
                </a:moveTo>
                <a:lnTo>
                  <a:pt x="129593" y="19115"/>
                </a:lnTo>
                <a:lnTo>
                  <a:pt x="129593" y="23785"/>
                </a:lnTo>
                <a:lnTo>
                  <a:pt x="128059" y="25319"/>
                </a:lnTo>
                <a:lnTo>
                  <a:pt x="128059" y="19748"/>
                </a:lnTo>
                <a:lnTo>
                  <a:pt x="124122" y="15779"/>
                </a:lnTo>
                <a:lnTo>
                  <a:pt x="126291" y="15779"/>
                </a:lnTo>
                <a:close/>
                <a:moveTo>
                  <a:pt x="129760" y="15779"/>
                </a:moveTo>
                <a:lnTo>
                  <a:pt x="132061" y="18081"/>
                </a:lnTo>
                <a:lnTo>
                  <a:pt x="132061" y="21316"/>
                </a:lnTo>
                <a:lnTo>
                  <a:pt x="130394" y="23017"/>
                </a:lnTo>
                <a:lnTo>
                  <a:pt x="130394" y="18948"/>
                </a:lnTo>
                <a:lnTo>
                  <a:pt x="130260" y="18648"/>
                </a:lnTo>
                <a:lnTo>
                  <a:pt x="127391" y="15779"/>
                </a:lnTo>
                <a:lnTo>
                  <a:pt x="129760" y="15779"/>
                </a:lnTo>
                <a:close/>
                <a:moveTo>
                  <a:pt x="132862" y="10242"/>
                </a:moveTo>
                <a:lnTo>
                  <a:pt x="134163" y="11576"/>
                </a:lnTo>
                <a:lnTo>
                  <a:pt x="134163" y="13577"/>
                </a:lnTo>
                <a:lnTo>
                  <a:pt x="132729" y="15012"/>
                </a:lnTo>
                <a:lnTo>
                  <a:pt x="130894" y="15012"/>
                </a:lnTo>
                <a:lnTo>
                  <a:pt x="132862" y="13044"/>
                </a:lnTo>
                <a:close/>
                <a:moveTo>
                  <a:pt x="149707" y="15779"/>
                </a:moveTo>
                <a:lnTo>
                  <a:pt x="146739" y="18781"/>
                </a:lnTo>
                <a:lnTo>
                  <a:pt x="146739" y="23017"/>
                </a:lnTo>
                <a:lnTo>
                  <a:pt x="145037" y="21316"/>
                </a:lnTo>
                <a:lnTo>
                  <a:pt x="145037" y="18081"/>
                </a:lnTo>
                <a:lnTo>
                  <a:pt x="147339" y="15779"/>
                </a:lnTo>
                <a:lnTo>
                  <a:pt x="149707" y="15779"/>
                </a:lnTo>
                <a:close/>
                <a:moveTo>
                  <a:pt x="153010" y="15779"/>
                </a:moveTo>
                <a:lnTo>
                  <a:pt x="149040" y="19748"/>
                </a:lnTo>
                <a:lnTo>
                  <a:pt x="149040" y="25319"/>
                </a:lnTo>
                <a:lnTo>
                  <a:pt x="147506" y="23785"/>
                </a:lnTo>
                <a:lnTo>
                  <a:pt x="147506" y="19115"/>
                </a:lnTo>
                <a:lnTo>
                  <a:pt x="150842" y="15779"/>
                </a:lnTo>
                <a:lnTo>
                  <a:pt x="153010" y="15779"/>
                </a:lnTo>
                <a:close/>
                <a:moveTo>
                  <a:pt x="157079" y="15779"/>
                </a:moveTo>
                <a:lnTo>
                  <a:pt x="160382" y="19115"/>
                </a:lnTo>
                <a:lnTo>
                  <a:pt x="160382" y="23785"/>
                </a:lnTo>
                <a:lnTo>
                  <a:pt x="158847" y="25319"/>
                </a:lnTo>
                <a:lnTo>
                  <a:pt x="158847" y="19748"/>
                </a:lnTo>
                <a:lnTo>
                  <a:pt x="154911" y="15779"/>
                </a:lnTo>
                <a:lnTo>
                  <a:pt x="157079" y="15779"/>
                </a:lnTo>
                <a:close/>
                <a:moveTo>
                  <a:pt x="160548" y="15779"/>
                </a:moveTo>
                <a:lnTo>
                  <a:pt x="162850" y="18081"/>
                </a:lnTo>
                <a:lnTo>
                  <a:pt x="162850" y="21316"/>
                </a:lnTo>
                <a:lnTo>
                  <a:pt x="161182" y="23017"/>
                </a:lnTo>
                <a:lnTo>
                  <a:pt x="161182" y="18781"/>
                </a:lnTo>
                <a:lnTo>
                  <a:pt x="158180" y="15779"/>
                </a:lnTo>
                <a:lnTo>
                  <a:pt x="160548" y="15779"/>
                </a:lnTo>
                <a:close/>
                <a:moveTo>
                  <a:pt x="163651" y="10242"/>
                </a:moveTo>
                <a:lnTo>
                  <a:pt x="164952" y="11576"/>
                </a:lnTo>
                <a:lnTo>
                  <a:pt x="164952" y="13577"/>
                </a:lnTo>
                <a:lnTo>
                  <a:pt x="163551" y="15012"/>
                </a:lnTo>
                <a:lnTo>
                  <a:pt x="161683" y="15012"/>
                </a:lnTo>
                <a:lnTo>
                  <a:pt x="163651" y="13044"/>
                </a:lnTo>
                <a:close/>
                <a:moveTo>
                  <a:pt x="180496" y="15779"/>
                </a:moveTo>
                <a:lnTo>
                  <a:pt x="177627" y="18648"/>
                </a:lnTo>
                <a:lnTo>
                  <a:pt x="177527" y="18948"/>
                </a:lnTo>
                <a:lnTo>
                  <a:pt x="177527" y="23017"/>
                </a:lnTo>
                <a:lnTo>
                  <a:pt x="175826" y="21316"/>
                </a:lnTo>
                <a:lnTo>
                  <a:pt x="175826" y="18081"/>
                </a:lnTo>
                <a:lnTo>
                  <a:pt x="178128" y="15779"/>
                </a:lnTo>
                <a:lnTo>
                  <a:pt x="180496" y="15779"/>
                </a:lnTo>
                <a:close/>
                <a:moveTo>
                  <a:pt x="183798" y="15779"/>
                </a:moveTo>
                <a:lnTo>
                  <a:pt x="179829" y="19748"/>
                </a:lnTo>
                <a:lnTo>
                  <a:pt x="179829" y="25319"/>
                </a:lnTo>
                <a:lnTo>
                  <a:pt x="178294" y="23785"/>
                </a:lnTo>
                <a:lnTo>
                  <a:pt x="178294" y="19115"/>
                </a:lnTo>
                <a:lnTo>
                  <a:pt x="181630" y="15779"/>
                </a:lnTo>
                <a:lnTo>
                  <a:pt x="183798" y="15779"/>
                </a:lnTo>
                <a:close/>
                <a:moveTo>
                  <a:pt x="187868" y="15779"/>
                </a:moveTo>
                <a:lnTo>
                  <a:pt x="191170" y="19115"/>
                </a:lnTo>
                <a:lnTo>
                  <a:pt x="191170" y="23785"/>
                </a:lnTo>
                <a:lnTo>
                  <a:pt x="189636" y="25319"/>
                </a:lnTo>
                <a:lnTo>
                  <a:pt x="189636" y="19748"/>
                </a:lnTo>
                <a:lnTo>
                  <a:pt x="185700" y="15779"/>
                </a:lnTo>
                <a:lnTo>
                  <a:pt x="187868" y="15779"/>
                </a:lnTo>
                <a:close/>
                <a:moveTo>
                  <a:pt x="191337" y="15779"/>
                </a:moveTo>
                <a:lnTo>
                  <a:pt x="193639" y="18081"/>
                </a:lnTo>
                <a:lnTo>
                  <a:pt x="193639" y="21316"/>
                </a:lnTo>
                <a:lnTo>
                  <a:pt x="191971" y="23017"/>
                </a:lnTo>
                <a:lnTo>
                  <a:pt x="191971" y="18948"/>
                </a:lnTo>
                <a:lnTo>
                  <a:pt x="191837" y="18648"/>
                </a:lnTo>
                <a:lnTo>
                  <a:pt x="188969" y="15779"/>
                </a:lnTo>
                <a:lnTo>
                  <a:pt x="191337" y="15779"/>
                </a:lnTo>
                <a:close/>
                <a:moveTo>
                  <a:pt x="194439" y="10242"/>
                </a:moveTo>
                <a:lnTo>
                  <a:pt x="195740" y="11576"/>
                </a:lnTo>
                <a:lnTo>
                  <a:pt x="195740" y="13577"/>
                </a:lnTo>
                <a:lnTo>
                  <a:pt x="194339" y="15012"/>
                </a:lnTo>
                <a:lnTo>
                  <a:pt x="192471" y="15012"/>
                </a:lnTo>
                <a:lnTo>
                  <a:pt x="194439" y="13044"/>
                </a:lnTo>
                <a:close/>
                <a:moveTo>
                  <a:pt x="211285" y="15779"/>
                </a:moveTo>
                <a:lnTo>
                  <a:pt x="208316" y="18781"/>
                </a:lnTo>
                <a:lnTo>
                  <a:pt x="208316" y="23017"/>
                </a:lnTo>
                <a:lnTo>
                  <a:pt x="206615" y="21316"/>
                </a:lnTo>
                <a:lnTo>
                  <a:pt x="206615" y="18081"/>
                </a:lnTo>
                <a:lnTo>
                  <a:pt x="208916" y="15779"/>
                </a:lnTo>
                <a:lnTo>
                  <a:pt x="211285" y="15779"/>
                </a:lnTo>
                <a:close/>
                <a:moveTo>
                  <a:pt x="214587" y="15779"/>
                </a:moveTo>
                <a:lnTo>
                  <a:pt x="210618" y="19748"/>
                </a:lnTo>
                <a:lnTo>
                  <a:pt x="210618" y="25319"/>
                </a:lnTo>
                <a:lnTo>
                  <a:pt x="209083" y="23785"/>
                </a:lnTo>
                <a:lnTo>
                  <a:pt x="209083" y="19115"/>
                </a:lnTo>
                <a:lnTo>
                  <a:pt x="212419" y="15779"/>
                </a:lnTo>
                <a:lnTo>
                  <a:pt x="214587" y="15779"/>
                </a:lnTo>
                <a:close/>
                <a:moveTo>
                  <a:pt x="218657" y="15779"/>
                </a:moveTo>
                <a:lnTo>
                  <a:pt x="221959" y="19115"/>
                </a:lnTo>
                <a:lnTo>
                  <a:pt x="221959" y="23785"/>
                </a:lnTo>
                <a:lnTo>
                  <a:pt x="220425" y="25319"/>
                </a:lnTo>
                <a:lnTo>
                  <a:pt x="220425" y="19748"/>
                </a:lnTo>
                <a:lnTo>
                  <a:pt x="216488" y="15779"/>
                </a:lnTo>
                <a:lnTo>
                  <a:pt x="218657" y="15779"/>
                </a:lnTo>
                <a:close/>
                <a:moveTo>
                  <a:pt x="222126" y="15779"/>
                </a:moveTo>
                <a:lnTo>
                  <a:pt x="224427" y="18081"/>
                </a:lnTo>
                <a:lnTo>
                  <a:pt x="224427" y="21316"/>
                </a:lnTo>
                <a:lnTo>
                  <a:pt x="222760" y="23017"/>
                </a:lnTo>
                <a:lnTo>
                  <a:pt x="222760" y="18781"/>
                </a:lnTo>
                <a:lnTo>
                  <a:pt x="219757" y="15779"/>
                </a:lnTo>
                <a:lnTo>
                  <a:pt x="222126" y="15779"/>
                </a:lnTo>
                <a:close/>
                <a:moveTo>
                  <a:pt x="225228" y="10242"/>
                </a:moveTo>
                <a:lnTo>
                  <a:pt x="226529" y="11576"/>
                </a:lnTo>
                <a:lnTo>
                  <a:pt x="226529" y="13577"/>
                </a:lnTo>
                <a:lnTo>
                  <a:pt x="225128" y="15012"/>
                </a:lnTo>
                <a:lnTo>
                  <a:pt x="223260" y="15012"/>
                </a:lnTo>
                <a:lnTo>
                  <a:pt x="225228" y="13044"/>
                </a:lnTo>
                <a:close/>
                <a:moveTo>
                  <a:pt x="234635" y="14011"/>
                </a:moveTo>
                <a:lnTo>
                  <a:pt x="235635" y="15012"/>
                </a:lnTo>
                <a:lnTo>
                  <a:pt x="231866" y="15012"/>
                </a:lnTo>
                <a:lnTo>
                  <a:pt x="234535" y="12343"/>
                </a:lnTo>
                <a:lnTo>
                  <a:pt x="234535" y="13744"/>
                </a:lnTo>
                <a:close/>
                <a:moveTo>
                  <a:pt x="234635" y="75588"/>
                </a:moveTo>
                <a:lnTo>
                  <a:pt x="235635" y="76589"/>
                </a:lnTo>
                <a:lnTo>
                  <a:pt x="231866" y="76589"/>
                </a:lnTo>
                <a:lnTo>
                  <a:pt x="234535" y="73920"/>
                </a:lnTo>
                <a:lnTo>
                  <a:pt x="234535" y="75321"/>
                </a:lnTo>
                <a:close/>
                <a:moveTo>
                  <a:pt x="234535" y="109413"/>
                </a:moveTo>
                <a:lnTo>
                  <a:pt x="234535" y="110814"/>
                </a:lnTo>
                <a:lnTo>
                  <a:pt x="231899" y="108178"/>
                </a:lnTo>
                <a:lnTo>
                  <a:pt x="235635" y="108178"/>
                </a:lnTo>
                <a:lnTo>
                  <a:pt x="234635" y="109146"/>
                </a:lnTo>
                <a:close/>
                <a:moveTo>
                  <a:pt x="227229" y="109146"/>
                </a:moveTo>
                <a:lnTo>
                  <a:pt x="226229" y="108178"/>
                </a:lnTo>
                <a:lnTo>
                  <a:pt x="229965" y="108178"/>
                </a:lnTo>
                <a:lnTo>
                  <a:pt x="227330" y="110814"/>
                </a:lnTo>
                <a:lnTo>
                  <a:pt x="227330" y="109413"/>
                </a:lnTo>
                <a:close/>
                <a:moveTo>
                  <a:pt x="227330" y="104743"/>
                </a:moveTo>
                <a:lnTo>
                  <a:pt x="229965" y="107378"/>
                </a:lnTo>
                <a:lnTo>
                  <a:pt x="226229" y="107378"/>
                </a:lnTo>
                <a:lnTo>
                  <a:pt x="227330" y="106277"/>
                </a:lnTo>
                <a:lnTo>
                  <a:pt x="227330" y="104743"/>
                </a:lnTo>
                <a:close/>
                <a:moveTo>
                  <a:pt x="227897" y="104175"/>
                </a:moveTo>
                <a:lnTo>
                  <a:pt x="229264" y="104175"/>
                </a:lnTo>
                <a:lnTo>
                  <a:pt x="229431" y="104175"/>
                </a:lnTo>
                <a:lnTo>
                  <a:pt x="230532" y="103075"/>
                </a:lnTo>
                <a:lnTo>
                  <a:pt x="230532" y="106811"/>
                </a:lnTo>
                <a:close/>
                <a:moveTo>
                  <a:pt x="230532" y="108712"/>
                </a:moveTo>
                <a:lnTo>
                  <a:pt x="230532" y="112448"/>
                </a:lnTo>
                <a:lnTo>
                  <a:pt x="229431" y="111381"/>
                </a:lnTo>
                <a:lnTo>
                  <a:pt x="227897" y="111381"/>
                </a:lnTo>
                <a:close/>
                <a:moveTo>
                  <a:pt x="231332" y="108712"/>
                </a:moveTo>
                <a:lnTo>
                  <a:pt x="233968" y="111381"/>
                </a:lnTo>
                <a:lnTo>
                  <a:pt x="232567" y="111381"/>
                </a:lnTo>
                <a:lnTo>
                  <a:pt x="232300" y="111481"/>
                </a:lnTo>
                <a:lnTo>
                  <a:pt x="231332" y="112448"/>
                </a:lnTo>
                <a:lnTo>
                  <a:pt x="231332" y="108712"/>
                </a:lnTo>
                <a:close/>
                <a:moveTo>
                  <a:pt x="231866" y="107378"/>
                </a:moveTo>
                <a:lnTo>
                  <a:pt x="234535" y="104743"/>
                </a:lnTo>
                <a:lnTo>
                  <a:pt x="234535" y="106277"/>
                </a:lnTo>
                <a:lnTo>
                  <a:pt x="235635" y="107378"/>
                </a:lnTo>
                <a:close/>
                <a:moveTo>
                  <a:pt x="231332" y="106811"/>
                </a:moveTo>
                <a:lnTo>
                  <a:pt x="231332" y="103075"/>
                </a:lnTo>
                <a:lnTo>
                  <a:pt x="232300" y="104042"/>
                </a:lnTo>
                <a:lnTo>
                  <a:pt x="232567" y="104175"/>
                </a:lnTo>
                <a:lnTo>
                  <a:pt x="233968" y="104175"/>
                </a:lnTo>
                <a:close/>
                <a:moveTo>
                  <a:pt x="230532" y="101941"/>
                </a:moveTo>
                <a:lnTo>
                  <a:pt x="229097" y="103375"/>
                </a:lnTo>
                <a:lnTo>
                  <a:pt x="227096" y="103375"/>
                </a:lnTo>
                <a:lnTo>
                  <a:pt x="225762" y="102074"/>
                </a:lnTo>
                <a:lnTo>
                  <a:pt x="228397" y="102074"/>
                </a:lnTo>
                <a:lnTo>
                  <a:pt x="228564" y="102074"/>
                </a:lnTo>
                <a:lnTo>
                  <a:pt x="230532" y="100106"/>
                </a:lnTo>
                <a:lnTo>
                  <a:pt x="230532" y="101941"/>
                </a:lnTo>
                <a:close/>
                <a:moveTo>
                  <a:pt x="228230" y="101273"/>
                </a:moveTo>
                <a:lnTo>
                  <a:pt x="224995" y="101273"/>
                </a:lnTo>
                <a:lnTo>
                  <a:pt x="223327" y="99606"/>
                </a:lnTo>
                <a:lnTo>
                  <a:pt x="227363" y="99606"/>
                </a:lnTo>
                <a:lnTo>
                  <a:pt x="227530" y="99606"/>
                </a:lnTo>
                <a:lnTo>
                  <a:pt x="230532" y="96603"/>
                </a:lnTo>
                <a:lnTo>
                  <a:pt x="230532" y="98972"/>
                </a:lnTo>
                <a:close/>
                <a:moveTo>
                  <a:pt x="227229" y="98805"/>
                </a:moveTo>
                <a:lnTo>
                  <a:pt x="222526" y="98805"/>
                </a:lnTo>
                <a:lnTo>
                  <a:pt x="220992" y="97271"/>
                </a:lnTo>
                <a:lnTo>
                  <a:pt x="226429" y="97271"/>
                </a:lnTo>
                <a:lnTo>
                  <a:pt x="226596" y="97271"/>
                </a:lnTo>
                <a:lnTo>
                  <a:pt x="230532" y="93334"/>
                </a:lnTo>
                <a:lnTo>
                  <a:pt x="230532" y="95503"/>
                </a:lnTo>
                <a:close/>
                <a:moveTo>
                  <a:pt x="203746" y="109413"/>
                </a:moveTo>
                <a:lnTo>
                  <a:pt x="203746" y="110814"/>
                </a:lnTo>
                <a:lnTo>
                  <a:pt x="201077" y="108178"/>
                </a:lnTo>
                <a:lnTo>
                  <a:pt x="204847" y="108178"/>
                </a:lnTo>
                <a:lnTo>
                  <a:pt x="203846" y="109146"/>
                </a:lnTo>
                <a:close/>
                <a:moveTo>
                  <a:pt x="196407" y="109146"/>
                </a:moveTo>
                <a:lnTo>
                  <a:pt x="195440" y="108178"/>
                </a:lnTo>
                <a:lnTo>
                  <a:pt x="199176" y="108178"/>
                </a:lnTo>
                <a:lnTo>
                  <a:pt x="196541" y="110814"/>
                </a:lnTo>
                <a:lnTo>
                  <a:pt x="196541" y="109413"/>
                </a:lnTo>
                <a:close/>
                <a:moveTo>
                  <a:pt x="192538" y="99606"/>
                </a:moveTo>
                <a:lnTo>
                  <a:pt x="196741" y="99606"/>
                </a:lnTo>
                <a:lnTo>
                  <a:pt x="199743" y="96603"/>
                </a:lnTo>
                <a:lnTo>
                  <a:pt x="199743" y="98972"/>
                </a:lnTo>
                <a:lnTo>
                  <a:pt x="197441" y="101273"/>
                </a:lnTo>
                <a:lnTo>
                  <a:pt x="194206" y="101273"/>
                </a:lnTo>
                <a:close/>
                <a:moveTo>
                  <a:pt x="190203" y="97271"/>
                </a:moveTo>
                <a:lnTo>
                  <a:pt x="195807" y="97271"/>
                </a:lnTo>
                <a:lnTo>
                  <a:pt x="199743" y="93334"/>
                </a:lnTo>
                <a:lnTo>
                  <a:pt x="199743" y="95503"/>
                </a:lnTo>
                <a:lnTo>
                  <a:pt x="196441" y="98805"/>
                </a:lnTo>
                <a:lnTo>
                  <a:pt x="191737" y="98805"/>
                </a:lnTo>
                <a:close/>
                <a:moveTo>
                  <a:pt x="177761" y="98805"/>
                </a:moveTo>
                <a:lnTo>
                  <a:pt x="173057" y="98805"/>
                </a:lnTo>
                <a:lnTo>
                  <a:pt x="169755" y="95503"/>
                </a:lnTo>
                <a:lnTo>
                  <a:pt x="169755" y="93334"/>
                </a:lnTo>
                <a:lnTo>
                  <a:pt x="173691" y="97271"/>
                </a:lnTo>
                <a:lnTo>
                  <a:pt x="179262" y="97271"/>
                </a:lnTo>
                <a:close/>
                <a:moveTo>
                  <a:pt x="175292" y="101273"/>
                </a:moveTo>
                <a:lnTo>
                  <a:pt x="172023" y="101273"/>
                </a:lnTo>
                <a:lnTo>
                  <a:pt x="169755" y="98972"/>
                </a:lnTo>
                <a:lnTo>
                  <a:pt x="169755" y="96603"/>
                </a:lnTo>
                <a:lnTo>
                  <a:pt x="172724" y="99606"/>
                </a:lnTo>
                <a:lnTo>
                  <a:pt x="176960" y="99606"/>
                </a:lnTo>
                <a:close/>
                <a:moveTo>
                  <a:pt x="173191" y="103375"/>
                </a:moveTo>
                <a:lnTo>
                  <a:pt x="171156" y="103375"/>
                </a:lnTo>
                <a:lnTo>
                  <a:pt x="169755" y="101941"/>
                </a:lnTo>
                <a:lnTo>
                  <a:pt x="169755" y="100106"/>
                </a:lnTo>
                <a:lnTo>
                  <a:pt x="171723" y="102074"/>
                </a:lnTo>
                <a:lnTo>
                  <a:pt x="174492" y="102074"/>
                </a:lnTo>
                <a:close/>
                <a:moveTo>
                  <a:pt x="172957" y="109413"/>
                </a:moveTo>
                <a:lnTo>
                  <a:pt x="172957" y="110814"/>
                </a:lnTo>
                <a:lnTo>
                  <a:pt x="170289" y="108178"/>
                </a:lnTo>
                <a:lnTo>
                  <a:pt x="174025" y="108178"/>
                </a:lnTo>
                <a:lnTo>
                  <a:pt x="173057" y="109146"/>
                </a:lnTo>
                <a:close/>
                <a:moveTo>
                  <a:pt x="165619" y="109146"/>
                </a:moveTo>
                <a:lnTo>
                  <a:pt x="164651" y="108178"/>
                </a:lnTo>
                <a:lnTo>
                  <a:pt x="168387" y="108178"/>
                </a:lnTo>
                <a:lnTo>
                  <a:pt x="165752" y="110814"/>
                </a:lnTo>
                <a:lnTo>
                  <a:pt x="165752" y="109413"/>
                </a:lnTo>
                <a:close/>
                <a:moveTo>
                  <a:pt x="161749" y="99606"/>
                </a:moveTo>
                <a:lnTo>
                  <a:pt x="165786" y="99606"/>
                </a:lnTo>
                <a:lnTo>
                  <a:pt x="165952" y="99606"/>
                </a:lnTo>
                <a:lnTo>
                  <a:pt x="168954" y="96603"/>
                </a:lnTo>
                <a:lnTo>
                  <a:pt x="168954" y="98972"/>
                </a:lnTo>
                <a:lnTo>
                  <a:pt x="166653" y="101273"/>
                </a:lnTo>
                <a:lnTo>
                  <a:pt x="163417" y="101273"/>
                </a:lnTo>
                <a:close/>
                <a:moveTo>
                  <a:pt x="159414" y="97271"/>
                </a:moveTo>
                <a:lnTo>
                  <a:pt x="164852" y="97271"/>
                </a:lnTo>
                <a:lnTo>
                  <a:pt x="164985" y="97271"/>
                </a:lnTo>
                <a:lnTo>
                  <a:pt x="168954" y="93334"/>
                </a:lnTo>
                <a:lnTo>
                  <a:pt x="168954" y="95503"/>
                </a:lnTo>
                <a:lnTo>
                  <a:pt x="165619" y="98805"/>
                </a:lnTo>
                <a:lnTo>
                  <a:pt x="160949" y="98805"/>
                </a:lnTo>
                <a:close/>
                <a:moveTo>
                  <a:pt x="142135" y="109413"/>
                </a:moveTo>
                <a:lnTo>
                  <a:pt x="142135" y="110814"/>
                </a:lnTo>
                <a:lnTo>
                  <a:pt x="139500" y="108178"/>
                </a:lnTo>
                <a:lnTo>
                  <a:pt x="143236" y="108178"/>
                </a:lnTo>
                <a:lnTo>
                  <a:pt x="142269" y="109146"/>
                </a:lnTo>
                <a:close/>
                <a:moveTo>
                  <a:pt x="134830" y="109146"/>
                </a:moveTo>
                <a:lnTo>
                  <a:pt x="133863" y="108178"/>
                </a:lnTo>
                <a:lnTo>
                  <a:pt x="137599" y="108178"/>
                </a:lnTo>
                <a:lnTo>
                  <a:pt x="134964" y="110814"/>
                </a:lnTo>
                <a:lnTo>
                  <a:pt x="134964" y="109413"/>
                </a:lnTo>
                <a:close/>
                <a:moveTo>
                  <a:pt x="130927" y="99606"/>
                </a:moveTo>
                <a:lnTo>
                  <a:pt x="135164" y="99606"/>
                </a:lnTo>
                <a:lnTo>
                  <a:pt x="138166" y="96603"/>
                </a:lnTo>
                <a:lnTo>
                  <a:pt x="138166" y="98972"/>
                </a:lnTo>
                <a:lnTo>
                  <a:pt x="135864" y="101273"/>
                </a:lnTo>
                <a:lnTo>
                  <a:pt x="132629" y="101273"/>
                </a:lnTo>
                <a:close/>
                <a:moveTo>
                  <a:pt x="128626" y="97271"/>
                </a:moveTo>
                <a:lnTo>
                  <a:pt x="134196" y="97271"/>
                </a:lnTo>
                <a:lnTo>
                  <a:pt x="138166" y="93334"/>
                </a:lnTo>
                <a:lnTo>
                  <a:pt x="138166" y="95503"/>
                </a:lnTo>
                <a:lnTo>
                  <a:pt x="134830" y="98805"/>
                </a:lnTo>
                <a:lnTo>
                  <a:pt x="130160" y="98805"/>
                </a:lnTo>
                <a:close/>
                <a:moveTo>
                  <a:pt x="116150" y="98805"/>
                </a:moveTo>
                <a:lnTo>
                  <a:pt x="111480" y="98805"/>
                </a:lnTo>
                <a:lnTo>
                  <a:pt x="108144" y="95503"/>
                </a:lnTo>
                <a:lnTo>
                  <a:pt x="108144" y="93334"/>
                </a:lnTo>
                <a:lnTo>
                  <a:pt x="112114" y="97271"/>
                </a:lnTo>
                <a:lnTo>
                  <a:pt x="117685" y="97271"/>
                </a:lnTo>
                <a:close/>
                <a:moveTo>
                  <a:pt x="113682" y="101273"/>
                </a:moveTo>
                <a:lnTo>
                  <a:pt x="110446" y="101273"/>
                </a:lnTo>
                <a:lnTo>
                  <a:pt x="108144" y="98972"/>
                </a:lnTo>
                <a:lnTo>
                  <a:pt x="108144" y="96603"/>
                </a:lnTo>
                <a:lnTo>
                  <a:pt x="111147" y="99606"/>
                </a:lnTo>
                <a:lnTo>
                  <a:pt x="115383" y="99606"/>
                </a:lnTo>
                <a:close/>
                <a:moveTo>
                  <a:pt x="111580" y="103375"/>
                </a:moveTo>
                <a:lnTo>
                  <a:pt x="109579" y="103375"/>
                </a:lnTo>
                <a:lnTo>
                  <a:pt x="108144" y="101941"/>
                </a:lnTo>
                <a:lnTo>
                  <a:pt x="108144" y="100106"/>
                </a:lnTo>
                <a:lnTo>
                  <a:pt x="110112" y="102074"/>
                </a:lnTo>
                <a:lnTo>
                  <a:pt x="112914" y="102074"/>
                </a:lnTo>
                <a:close/>
                <a:moveTo>
                  <a:pt x="111347" y="109413"/>
                </a:moveTo>
                <a:lnTo>
                  <a:pt x="111347" y="110814"/>
                </a:lnTo>
                <a:lnTo>
                  <a:pt x="108711" y="108178"/>
                </a:lnTo>
                <a:lnTo>
                  <a:pt x="112447" y="108178"/>
                </a:lnTo>
                <a:lnTo>
                  <a:pt x="111480" y="109146"/>
                </a:lnTo>
                <a:close/>
                <a:moveTo>
                  <a:pt x="104041" y="109146"/>
                </a:moveTo>
                <a:lnTo>
                  <a:pt x="103074" y="108178"/>
                </a:lnTo>
                <a:lnTo>
                  <a:pt x="106810" y="108178"/>
                </a:lnTo>
                <a:lnTo>
                  <a:pt x="104175" y="110814"/>
                </a:lnTo>
                <a:lnTo>
                  <a:pt x="104175" y="109413"/>
                </a:lnTo>
                <a:close/>
                <a:moveTo>
                  <a:pt x="100139" y="99606"/>
                </a:moveTo>
                <a:lnTo>
                  <a:pt x="104208" y="99606"/>
                </a:lnTo>
                <a:lnTo>
                  <a:pt x="104375" y="99606"/>
                </a:lnTo>
                <a:lnTo>
                  <a:pt x="107377" y="96603"/>
                </a:lnTo>
                <a:lnTo>
                  <a:pt x="107377" y="98972"/>
                </a:lnTo>
                <a:lnTo>
                  <a:pt x="105076" y="101273"/>
                </a:lnTo>
                <a:lnTo>
                  <a:pt x="101807" y="101273"/>
                </a:lnTo>
                <a:close/>
                <a:moveTo>
                  <a:pt x="97837" y="97271"/>
                </a:moveTo>
                <a:lnTo>
                  <a:pt x="103241" y="97271"/>
                </a:lnTo>
                <a:lnTo>
                  <a:pt x="103408" y="97271"/>
                </a:lnTo>
                <a:lnTo>
                  <a:pt x="107344" y="93334"/>
                </a:lnTo>
                <a:lnTo>
                  <a:pt x="107344" y="95503"/>
                </a:lnTo>
                <a:lnTo>
                  <a:pt x="104041" y="98805"/>
                </a:lnTo>
                <a:lnTo>
                  <a:pt x="99371" y="98805"/>
                </a:lnTo>
                <a:close/>
                <a:moveTo>
                  <a:pt x="80558" y="109413"/>
                </a:moveTo>
                <a:lnTo>
                  <a:pt x="80558" y="110814"/>
                </a:lnTo>
                <a:lnTo>
                  <a:pt x="77923" y="108178"/>
                </a:lnTo>
                <a:lnTo>
                  <a:pt x="81659" y="108178"/>
                </a:lnTo>
                <a:lnTo>
                  <a:pt x="80691" y="109146"/>
                </a:lnTo>
                <a:close/>
                <a:moveTo>
                  <a:pt x="73253" y="109146"/>
                </a:moveTo>
                <a:lnTo>
                  <a:pt x="72285" y="108178"/>
                </a:lnTo>
                <a:lnTo>
                  <a:pt x="76021" y="108178"/>
                </a:lnTo>
                <a:lnTo>
                  <a:pt x="73386" y="110814"/>
                </a:lnTo>
                <a:lnTo>
                  <a:pt x="73386" y="109413"/>
                </a:lnTo>
                <a:close/>
                <a:moveTo>
                  <a:pt x="69350" y="99606"/>
                </a:moveTo>
                <a:lnTo>
                  <a:pt x="73586" y="99606"/>
                </a:lnTo>
                <a:lnTo>
                  <a:pt x="76589" y="96603"/>
                </a:lnTo>
                <a:lnTo>
                  <a:pt x="76589" y="98972"/>
                </a:lnTo>
                <a:lnTo>
                  <a:pt x="74287" y="101273"/>
                </a:lnTo>
                <a:lnTo>
                  <a:pt x="71018" y="101273"/>
                </a:lnTo>
                <a:close/>
                <a:moveTo>
                  <a:pt x="67048" y="97271"/>
                </a:moveTo>
                <a:lnTo>
                  <a:pt x="72619" y="97271"/>
                </a:lnTo>
                <a:lnTo>
                  <a:pt x="76589" y="93334"/>
                </a:lnTo>
                <a:lnTo>
                  <a:pt x="76589" y="95503"/>
                </a:lnTo>
                <a:lnTo>
                  <a:pt x="73253" y="98805"/>
                </a:lnTo>
                <a:lnTo>
                  <a:pt x="68583" y="98805"/>
                </a:lnTo>
                <a:close/>
                <a:moveTo>
                  <a:pt x="54573" y="98805"/>
                </a:moveTo>
                <a:lnTo>
                  <a:pt x="49903" y="98805"/>
                </a:lnTo>
                <a:lnTo>
                  <a:pt x="46567" y="95503"/>
                </a:lnTo>
                <a:lnTo>
                  <a:pt x="46567" y="93334"/>
                </a:lnTo>
                <a:lnTo>
                  <a:pt x="50537" y="97271"/>
                </a:lnTo>
                <a:lnTo>
                  <a:pt x="56107" y="97271"/>
                </a:lnTo>
                <a:close/>
                <a:moveTo>
                  <a:pt x="52104" y="101273"/>
                </a:moveTo>
                <a:lnTo>
                  <a:pt x="48869" y="101273"/>
                </a:lnTo>
                <a:lnTo>
                  <a:pt x="46567" y="98972"/>
                </a:lnTo>
                <a:lnTo>
                  <a:pt x="46567" y="96603"/>
                </a:lnTo>
                <a:lnTo>
                  <a:pt x="49569" y="99606"/>
                </a:lnTo>
                <a:lnTo>
                  <a:pt x="53806" y="99606"/>
                </a:lnTo>
                <a:close/>
                <a:moveTo>
                  <a:pt x="50003" y="103375"/>
                </a:moveTo>
                <a:lnTo>
                  <a:pt x="48001" y="103375"/>
                </a:lnTo>
                <a:lnTo>
                  <a:pt x="46567" y="101941"/>
                </a:lnTo>
                <a:lnTo>
                  <a:pt x="46567" y="100106"/>
                </a:lnTo>
                <a:lnTo>
                  <a:pt x="48535" y="102074"/>
                </a:lnTo>
                <a:lnTo>
                  <a:pt x="51337" y="102074"/>
                </a:lnTo>
                <a:close/>
                <a:moveTo>
                  <a:pt x="49769" y="109413"/>
                </a:moveTo>
                <a:lnTo>
                  <a:pt x="49769" y="110814"/>
                </a:lnTo>
                <a:lnTo>
                  <a:pt x="47134" y="108178"/>
                </a:lnTo>
                <a:lnTo>
                  <a:pt x="50870" y="108178"/>
                </a:lnTo>
                <a:lnTo>
                  <a:pt x="49903" y="109146"/>
                </a:lnTo>
                <a:close/>
                <a:moveTo>
                  <a:pt x="42464" y="109146"/>
                </a:moveTo>
                <a:lnTo>
                  <a:pt x="41497" y="108178"/>
                </a:lnTo>
                <a:lnTo>
                  <a:pt x="45233" y="108178"/>
                </a:lnTo>
                <a:lnTo>
                  <a:pt x="42564" y="110814"/>
                </a:lnTo>
                <a:lnTo>
                  <a:pt x="42564" y="109413"/>
                </a:lnTo>
                <a:close/>
                <a:moveTo>
                  <a:pt x="38561" y="99606"/>
                </a:moveTo>
                <a:lnTo>
                  <a:pt x="42631" y="99606"/>
                </a:lnTo>
                <a:lnTo>
                  <a:pt x="42798" y="99606"/>
                </a:lnTo>
                <a:lnTo>
                  <a:pt x="45800" y="96603"/>
                </a:lnTo>
                <a:lnTo>
                  <a:pt x="45800" y="98972"/>
                </a:lnTo>
                <a:lnTo>
                  <a:pt x="43498" y="101273"/>
                </a:lnTo>
                <a:lnTo>
                  <a:pt x="40229" y="101273"/>
                </a:lnTo>
                <a:close/>
                <a:moveTo>
                  <a:pt x="36260" y="97271"/>
                </a:moveTo>
                <a:lnTo>
                  <a:pt x="41664" y="97271"/>
                </a:lnTo>
                <a:lnTo>
                  <a:pt x="41830" y="97271"/>
                </a:lnTo>
                <a:lnTo>
                  <a:pt x="45767" y="93334"/>
                </a:lnTo>
                <a:lnTo>
                  <a:pt x="45767" y="95503"/>
                </a:lnTo>
                <a:lnTo>
                  <a:pt x="42464" y="98805"/>
                </a:lnTo>
                <a:lnTo>
                  <a:pt x="37761" y="98805"/>
                </a:lnTo>
                <a:close/>
                <a:moveTo>
                  <a:pt x="18981" y="109413"/>
                </a:moveTo>
                <a:lnTo>
                  <a:pt x="18981" y="110814"/>
                </a:lnTo>
                <a:lnTo>
                  <a:pt x="16346" y="108178"/>
                </a:lnTo>
                <a:lnTo>
                  <a:pt x="20082" y="108178"/>
                </a:lnTo>
                <a:lnTo>
                  <a:pt x="19114" y="109146"/>
                </a:lnTo>
                <a:close/>
                <a:moveTo>
                  <a:pt x="11675" y="109146"/>
                </a:moveTo>
                <a:lnTo>
                  <a:pt x="10675" y="108178"/>
                </a:lnTo>
                <a:lnTo>
                  <a:pt x="14444" y="108178"/>
                </a:lnTo>
                <a:lnTo>
                  <a:pt x="11776" y="110814"/>
                </a:lnTo>
                <a:lnTo>
                  <a:pt x="11776" y="109413"/>
                </a:lnTo>
                <a:close/>
                <a:moveTo>
                  <a:pt x="15778" y="103075"/>
                </a:moveTo>
                <a:lnTo>
                  <a:pt x="16879" y="104175"/>
                </a:lnTo>
                <a:lnTo>
                  <a:pt x="17046" y="104175"/>
                </a:lnTo>
                <a:lnTo>
                  <a:pt x="18414" y="104175"/>
                </a:lnTo>
                <a:lnTo>
                  <a:pt x="15778" y="106811"/>
                </a:lnTo>
                <a:close/>
                <a:moveTo>
                  <a:pt x="14978" y="106811"/>
                </a:moveTo>
                <a:lnTo>
                  <a:pt x="12343" y="104175"/>
                </a:lnTo>
                <a:lnTo>
                  <a:pt x="13744" y="104175"/>
                </a:lnTo>
                <a:lnTo>
                  <a:pt x="14011" y="104042"/>
                </a:lnTo>
                <a:lnTo>
                  <a:pt x="14978" y="103075"/>
                </a:lnTo>
                <a:close/>
                <a:moveTo>
                  <a:pt x="14978" y="101941"/>
                </a:moveTo>
                <a:lnTo>
                  <a:pt x="13577" y="103375"/>
                </a:lnTo>
                <a:lnTo>
                  <a:pt x="11542" y="103375"/>
                </a:lnTo>
                <a:lnTo>
                  <a:pt x="10241" y="102074"/>
                </a:lnTo>
                <a:lnTo>
                  <a:pt x="13010" y="102074"/>
                </a:lnTo>
                <a:lnTo>
                  <a:pt x="14978" y="100106"/>
                </a:lnTo>
                <a:lnTo>
                  <a:pt x="14978" y="101941"/>
                </a:lnTo>
                <a:close/>
                <a:moveTo>
                  <a:pt x="11776" y="104743"/>
                </a:moveTo>
                <a:lnTo>
                  <a:pt x="14411" y="107378"/>
                </a:lnTo>
                <a:lnTo>
                  <a:pt x="10675" y="107378"/>
                </a:lnTo>
                <a:lnTo>
                  <a:pt x="11776" y="106277"/>
                </a:lnTo>
                <a:lnTo>
                  <a:pt x="11776" y="104743"/>
                </a:lnTo>
                <a:close/>
                <a:moveTo>
                  <a:pt x="14978" y="108712"/>
                </a:moveTo>
                <a:lnTo>
                  <a:pt x="14978" y="112448"/>
                </a:lnTo>
                <a:lnTo>
                  <a:pt x="14011" y="111481"/>
                </a:lnTo>
                <a:lnTo>
                  <a:pt x="13744" y="111381"/>
                </a:lnTo>
                <a:lnTo>
                  <a:pt x="12343" y="111381"/>
                </a:lnTo>
                <a:close/>
                <a:moveTo>
                  <a:pt x="15778" y="108712"/>
                </a:moveTo>
                <a:lnTo>
                  <a:pt x="18414" y="111381"/>
                </a:lnTo>
                <a:lnTo>
                  <a:pt x="16879" y="111381"/>
                </a:lnTo>
                <a:lnTo>
                  <a:pt x="15778" y="112448"/>
                </a:lnTo>
                <a:close/>
                <a:moveTo>
                  <a:pt x="16346" y="107378"/>
                </a:moveTo>
                <a:lnTo>
                  <a:pt x="18981" y="104743"/>
                </a:lnTo>
                <a:lnTo>
                  <a:pt x="18981" y="106277"/>
                </a:lnTo>
                <a:lnTo>
                  <a:pt x="20082" y="107378"/>
                </a:lnTo>
                <a:close/>
                <a:moveTo>
                  <a:pt x="19214" y="103375"/>
                </a:moveTo>
                <a:lnTo>
                  <a:pt x="17213" y="103375"/>
                </a:lnTo>
                <a:lnTo>
                  <a:pt x="15778" y="101941"/>
                </a:lnTo>
                <a:lnTo>
                  <a:pt x="15778" y="100106"/>
                </a:lnTo>
                <a:lnTo>
                  <a:pt x="17747" y="102074"/>
                </a:lnTo>
                <a:lnTo>
                  <a:pt x="17913" y="102074"/>
                </a:lnTo>
                <a:lnTo>
                  <a:pt x="20515" y="102074"/>
                </a:lnTo>
                <a:close/>
                <a:moveTo>
                  <a:pt x="21316" y="101273"/>
                </a:moveTo>
                <a:lnTo>
                  <a:pt x="18080" y="101273"/>
                </a:lnTo>
                <a:lnTo>
                  <a:pt x="15778" y="98972"/>
                </a:lnTo>
                <a:lnTo>
                  <a:pt x="15778" y="96603"/>
                </a:lnTo>
                <a:lnTo>
                  <a:pt x="18781" y="99606"/>
                </a:lnTo>
                <a:lnTo>
                  <a:pt x="18914" y="99606"/>
                </a:lnTo>
                <a:lnTo>
                  <a:pt x="22984" y="99606"/>
                </a:lnTo>
                <a:close/>
                <a:moveTo>
                  <a:pt x="23784" y="98805"/>
                </a:moveTo>
                <a:lnTo>
                  <a:pt x="19081" y="98805"/>
                </a:lnTo>
                <a:lnTo>
                  <a:pt x="15778" y="95503"/>
                </a:lnTo>
                <a:lnTo>
                  <a:pt x="15778" y="93334"/>
                </a:lnTo>
                <a:lnTo>
                  <a:pt x="19715" y="97271"/>
                </a:lnTo>
                <a:lnTo>
                  <a:pt x="19881" y="97271"/>
                </a:lnTo>
                <a:lnTo>
                  <a:pt x="25319" y="97271"/>
                </a:lnTo>
                <a:close/>
                <a:moveTo>
                  <a:pt x="11675" y="47568"/>
                </a:moveTo>
                <a:lnTo>
                  <a:pt x="10675" y="46568"/>
                </a:lnTo>
                <a:lnTo>
                  <a:pt x="14444" y="46568"/>
                </a:lnTo>
                <a:lnTo>
                  <a:pt x="11776" y="49236"/>
                </a:lnTo>
                <a:lnTo>
                  <a:pt x="11776" y="47835"/>
                </a:lnTo>
                <a:close/>
                <a:moveTo>
                  <a:pt x="11776" y="13744"/>
                </a:moveTo>
                <a:lnTo>
                  <a:pt x="11776" y="12343"/>
                </a:lnTo>
                <a:lnTo>
                  <a:pt x="14411" y="15012"/>
                </a:lnTo>
                <a:lnTo>
                  <a:pt x="10675" y="15012"/>
                </a:lnTo>
                <a:lnTo>
                  <a:pt x="11675" y="14011"/>
                </a:lnTo>
                <a:close/>
                <a:moveTo>
                  <a:pt x="19114" y="14011"/>
                </a:moveTo>
                <a:lnTo>
                  <a:pt x="20082" y="15012"/>
                </a:lnTo>
                <a:lnTo>
                  <a:pt x="16346" y="15012"/>
                </a:lnTo>
                <a:lnTo>
                  <a:pt x="18981" y="12343"/>
                </a:lnTo>
                <a:lnTo>
                  <a:pt x="18981" y="13744"/>
                </a:lnTo>
                <a:close/>
                <a:moveTo>
                  <a:pt x="18981" y="18447"/>
                </a:moveTo>
                <a:lnTo>
                  <a:pt x="16346" y="15779"/>
                </a:lnTo>
                <a:lnTo>
                  <a:pt x="20082" y="15779"/>
                </a:lnTo>
                <a:lnTo>
                  <a:pt x="18981" y="16880"/>
                </a:lnTo>
                <a:lnTo>
                  <a:pt x="18981" y="18447"/>
                </a:lnTo>
                <a:close/>
                <a:moveTo>
                  <a:pt x="18414" y="18981"/>
                </a:moveTo>
                <a:lnTo>
                  <a:pt x="17046" y="18981"/>
                </a:lnTo>
                <a:lnTo>
                  <a:pt x="16879" y="18981"/>
                </a:lnTo>
                <a:lnTo>
                  <a:pt x="15778" y="20082"/>
                </a:lnTo>
                <a:lnTo>
                  <a:pt x="15778" y="16346"/>
                </a:lnTo>
                <a:close/>
                <a:moveTo>
                  <a:pt x="15778" y="14445"/>
                </a:moveTo>
                <a:lnTo>
                  <a:pt x="15778" y="10709"/>
                </a:lnTo>
                <a:lnTo>
                  <a:pt x="16879" y="11776"/>
                </a:lnTo>
                <a:lnTo>
                  <a:pt x="18414" y="11776"/>
                </a:lnTo>
                <a:close/>
                <a:moveTo>
                  <a:pt x="14978" y="14445"/>
                </a:moveTo>
                <a:lnTo>
                  <a:pt x="12343" y="11776"/>
                </a:lnTo>
                <a:lnTo>
                  <a:pt x="13744" y="11776"/>
                </a:lnTo>
                <a:lnTo>
                  <a:pt x="14011" y="11676"/>
                </a:lnTo>
                <a:lnTo>
                  <a:pt x="14978" y="10709"/>
                </a:lnTo>
                <a:close/>
                <a:moveTo>
                  <a:pt x="14444" y="15779"/>
                </a:moveTo>
                <a:lnTo>
                  <a:pt x="11776" y="18414"/>
                </a:lnTo>
                <a:lnTo>
                  <a:pt x="11776" y="16880"/>
                </a:lnTo>
                <a:lnTo>
                  <a:pt x="10675" y="15779"/>
                </a:lnTo>
                <a:close/>
                <a:moveTo>
                  <a:pt x="14978" y="16346"/>
                </a:moveTo>
                <a:lnTo>
                  <a:pt x="14978" y="20082"/>
                </a:lnTo>
                <a:lnTo>
                  <a:pt x="14011" y="19115"/>
                </a:lnTo>
                <a:lnTo>
                  <a:pt x="13744" y="18981"/>
                </a:lnTo>
                <a:lnTo>
                  <a:pt x="12343" y="18981"/>
                </a:lnTo>
                <a:close/>
                <a:moveTo>
                  <a:pt x="15778" y="21216"/>
                </a:moveTo>
                <a:lnTo>
                  <a:pt x="17213" y="19782"/>
                </a:lnTo>
                <a:lnTo>
                  <a:pt x="19214" y="19782"/>
                </a:lnTo>
                <a:lnTo>
                  <a:pt x="20515" y="21083"/>
                </a:lnTo>
                <a:lnTo>
                  <a:pt x="17913" y="21083"/>
                </a:lnTo>
                <a:lnTo>
                  <a:pt x="17747" y="21083"/>
                </a:lnTo>
                <a:lnTo>
                  <a:pt x="15778" y="23051"/>
                </a:lnTo>
                <a:close/>
                <a:moveTo>
                  <a:pt x="18080" y="21883"/>
                </a:moveTo>
                <a:lnTo>
                  <a:pt x="21316" y="21883"/>
                </a:lnTo>
                <a:lnTo>
                  <a:pt x="23017" y="23551"/>
                </a:lnTo>
                <a:lnTo>
                  <a:pt x="18947" y="23551"/>
                </a:lnTo>
                <a:lnTo>
                  <a:pt x="18781" y="23551"/>
                </a:lnTo>
                <a:lnTo>
                  <a:pt x="15778" y="26553"/>
                </a:lnTo>
                <a:lnTo>
                  <a:pt x="15778" y="24185"/>
                </a:lnTo>
                <a:close/>
                <a:moveTo>
                  <a:pt x="19081" y="24352"/>
                </a:moveTo>
                <a:lnTo>
                  <a:pt x="23784" y="24352"/>
                </a:lnTo>
                <a:lnTo>
                  <a:pt x="25319" y="25886"/>
                </a:lnTo>
                <a:lnTo>
                  <a:pt x="19881" y="25886"/>
                </a:lnTo>
                <a:lnTo>
                  <a:pt x="19748" y="25886"/>
                </a:lnTo>
                <a:lnTo>
                  <a:pt x="15778" y="29822"/>
                </a:lnTo>
                <a:lnTo>
                  <a:pt x="15778" y="27654"/>
                </a:lnTo>
                <a:close/>
                <a:moveTo>
                  <a:pt x="42564" y="13744"/>
                </a:moveTo>
                <a:lnTo>
                  <a:pt x="42564" y="12343"/>
                </a:lnTo>
                <a:lnTo>
                  <a:pt x="45233" y="15012"/>
                </a:lnTo>
                <a:lnTo>
                  <a:pt x="41497" y="15012"/>
                </a:lnTo>
                <a:lnTo>
                  <a:pt x="42464" y="14011"/>
                </a:lnTo>
                <a:close/>
                <a:moveTo>
                  <a:pt x="49903" y="14011"/>
                </a:moveTo>
                <a:lnTo>
                  <a:pt x="50870" y="15012"/>
                </a:lnTo>
                <a:lnTo>
                  <a:pt x="47134" y="15012"/>
                </a:lnTo>
                <a:lnTo>
                  <a:pt x="49769" y="12343"/>
                </a:lnTo>
                <a:lnTo>
                  <a:pt x="49769" y="13744"/>
                </a:lnTo>
                <a:close/>
                <a:moveTo>
                  <a:pt x="53772" y="23551"/>
                </a:moveTo>
                <a:lnTo>
                  <a:pt x="49569" y="23551"/>
                </a:lnTo>
                <a:lnTo>
                  <a:pt x="46567" y="26553"/>
                </a:lnTo>
                <a:lnTo>
                  <a:pt x="46567" y="24185"/>
                </a:lnTo>
                <a:lnTo>
                  <a:pt x="48869" y="21883"/>
                </a:lnTo>
                <a:lnTo>
                  <a:pt x="52104" y="21883"/>
                </a:lnTo>
                <a:close/>
                <a:moveTo>
                  <a:pt x="56107" y="25886"/>
                </a:moveTo>
                <a:lnTo>
                  <a:pt x="50537" y="25886"/>
                </a:lnTo>
                <a:lnTo>
                  <a:pt x="46567" y="29822"/>
                </a:lnTo>
                <a:lnTo>
                  <a:pt x="46567" y="27654"/>
                </a:lnTo>
                <a:lnTo>
                  <a:pt x="49903" y="24352"/>
                </a:lnTo>
                <a:lnTo>
                  <a:pt x="54573" y="24352"/>
                </a:lnTo>
                <a:close/>
                <a:moveTo>
                  <a:pt x="68583" y="24352"/>
                </a:moveTo>
                <a:lnTo>
                  <a:pt x="73253" y="24352"/>
                </a:lnTo>
                <a:lnTo>
                  <a:pt x="76555" y="27654"/>
                </a:lnTo>
                <a:lnTo>
                  <a:pt x="76555" y="29822"/>
                </a:lnTo>
                <a:lnTo>
                  <a:pt x="72619" y="25886"/>
                </a:lnTo>
                <a:lnTo>
                  <a:pt x="67048" y="25886"/>
                </a:lnTo>
                <a:close/>
                <a:moveTo>
                  <a:pt x="71018" y="21883"/>
                </a:moveTo>
                <a:lnTo>
                  <a:pt x="74287" y="21883"/>
                </a:lnTo>
                <a:lnTo>
                  <a:pt x="76589" y="24185"/>
                </a:lnTo>
                <a:lnTo>
                  <a:pt x="76589" y="26553"/>
                </a:lnTo>
                <a:lnTo>
                  <a:pt x="73586" y="23551"/>
                </a:lnTo>
                <a:lnTo>
                  <a:pt x="69350" y="23551"/>
                </a:lnTo>
                <a:close/>
                <a:moveTo>
                  <a:pt x="73153" y="19782"/>
                </a:moveTo>
                <a:lnTo>
                  <a:pt x="75154" y="19782"/>
                </a:lnTo>
                <a:lnTo>
                  <a:pt x="76555" y="21216"/>
                </a:lnTo>
                <a:lnTo>
                  <a:pt x="76555" y="23051"/>
                </a:lnTo>
                <a:lnTo>
                  <a:pt x="74587" y="21083"/>
                </a:lnTo>
                <a:lnTo>
                  <a:pt x="71818" y="21083"/>
                </a:lnTo>
                <a:close/>
                <a:moveTo>
                  <a:pt x="73386" y="13744"/>
                </a:moveTo>
                <a:lnTo>
                  <a:pt x="73386" y="12343"/>
                </a:lnTo>
                <a:lnTo>
                  <a:pt x="76021" y="15012"/>
                </a:lnTo>
                <a:lnTo>
                  <a:pt x="72285" y="15012"/>
                </a:lnTo>
                <a:lnTo>
                  <a:pt x="73253" y="14011"/>
                </a:lnTo>
                <a:close/>
                <a:moveTo>
                  <a:pt x="80691" y="14011"/>
                </a:moveTo>
                <a:lnTo>
                  <a:pt x="81659" y="15012"/>
                </a:lnTo>
                <a:lnTo>
                  <a:pt x="77923" y="15012"/>
                </a:lnTo>
                <a:lnTo>
                  <a:pt x="80558" y="12343"/>
                </a:lnTo>
                <a:lnTo>
                  <a:pt x="80558" y="13744"/>
                </a:lnTo>
                <a:close/>
                <a:moveTo>
                  <a:pt x="84561" y="23551"/>
                </a:moveTo>
                <a:lnTo>
                  <a:pt x="80525" y="23551"/>
                </a:lnTo>
                <a:lnTo>
                  <a:pt x="80358" y="23551"/>
                </a:lnTo>
                <a:lnTo>
                  <a:pt x="77356" y="26553"/>
                </a:lnTo>
                <a:lnTo>
                  <a:pt x="77356" y="24185"/>
                </a:lnTo>
                <a:lnTo>
                  <a:pt x="79657" y="21883"/>
                </a:lnTo>
                <a:lnTo>
                  <a:pt x="82893" y="21883"/>
                </a:lnTo>
                <a:close/>
                <a:moveTo>
                  <a:pt x="86896" y="25886"/>
                </a:moveTo>
                <a:lnTo>
                  <a:pt x="81492" y="25886"/>
                </a:lnTo>
                <a:lnTo>
                  <a:pt x="81325" y="25886"/>
                </a:lnTo>
                <a:lnTo>
                  <a:pt x="77356" y="29822"/>
                </a:lnTo>
                <a:lnTo>
                  <a:pt x="77356" y="27654"/>
                </a:lnTo>
                <a:lnTo>
                  <a:pt x="80691" y="24352"/>
                </a:lnTo>
                <a:lnTo>
                  <a:pt x="85361" y="24352"/>
                </a:lnTo>
                <a:close/>
                <a:moveTo>
                  <a:pt x="104175" y="13744"/>
                </a:moveTo>
                <a:lnTo>
                  <a:pt x="104175" y="12343"/>
                </a:lnTo>
                <a:lnTo>
                  <a:pt x="106810" y="15012"/>
                </a:lnTo>
                <a:lnTo>
                  <a:pt x="103074" y="15012"/>
                </a:lnTo>
                <a:lnTo>
                  <a:pt x="104041" y="14011"/>
                </a:lnTo>
                <a:close/>
                <a:moveTo>
                  <a:pt x="111480" y="14011"/>
                </a:moveTo>
                <a:lnTo>
                  <a:pt x="112447" y="15012"/>
                </a:lnTo>
                <a:lnTo>
                  <a:pt x="108711" y="15012"/>
                </a:lnTo>
                <a:lnTo>
                  <a:pt x="111347" y="12343"/>
                </a:lnTo>
                <a:lnTo>
                  <a:pt x="111347" y="13744"/>
                </a:lnTo>
                <a:close/>
                <a:moveTo>
                  <a:pt x="115383" y="23551"/>
                </a:moveTo>
                <a:lnTo>
                  <a:pt x="111147" y="23551"/>
                </a:lnTo>
                <a:lnTo>
                  <a:pt x="108144" y="26553"/>
                </a:lnTo>
                <a:lnTo>
                  <a:pt x="108144" y="24185"/>
                </a:lnTo>
                <a:lnTo>
                  <a:pt x="110446" y="21883"/>
                </a:lnTo>
                <a:lnTo>
                  <a:pt x="113682" y="21883"/>
                </a:lnTo>
                <a:close/>
                <a:moveTo>
                  <a:pt x="117685" y="25886"/>
                </a:moveTo>
                <a:lnTo>
                  <a:pt x="112114" y="25886"/>
                </a:lnTo>
                <a:lnTo>
                  <a:pt x="108144" y="29822"/>
                </a:lnTo>
                <a:lnTo>
                  <a:pt x="108144" y="27654"/>
                </a:lnTo>
                <a:lnTo>
                  <a:pt x="111480" y="24352"/>
                </a:lnTo>
                <a:lnTo>
                  <a:pt x="116150" y="24352"/>
                </a:lnTo>
                <a:close/>
                <a:moveTo>
                  <a:pt x="130160" y="24352"/>
                </a:moveTo>
                <a:lnTo>
                  <a:pt x="134830" y="24352"/>
                </a:lnTo>
                <a:lnTo>
                  <a:pt x="138166" y="27654"/>
                </a:lnTo>
                <a:lnTo>
                  <a:pt x="138166" y="29822"/>
                </a:lnTo>
                <a:lnTo>
                  <a:pt x="134196" y="25886"/>
                </a:lnTo>
                <a:lnTo>
                  <a:pt x="128626" y="25886"/>
                </a:lnTo>
                <a:close/>
                <a:moveTo>
                  <a:pt x="132629" y="21883"/>
                </a:moveTo>
                <a:lnTo>
                  <a:pt x="135864" y="21883"/>
                </a:lnTo>
                <a:lnTo>
                  <a:pt x="138166" y="24185"/>
                </a:lnTo>
                <a:lnTo>
                  <a:pt x="138166" y="26553"/>
                </a:lnTo>
                <a:lnTo>
                  <a:pt x="135164" y="23551"/>
                </a:lnTo>
                <a:lnTo>
                  <a:pt x="130927" y="23551"/>
                </a:lnTo>
                <a:close/>
                <a:moveTo>
                  <a:pt x="134730" y="19782"/>
                </a:moveTo>
                <a:lnTo>
                  <a:pt x="136731" y="19782"/>
                </a:lnTo>
                <a:lnTo>
                  <a:pt x="138166" y="21216"/>
                </a:lnTo>
                <a:lnTo>
                  <a:pt x="138166" y="23051"/>
                </a:lnTo>
                <a:lnTo>
                  <a:pt x="136198" y="21083"/>
                </a:lnTo>
                <a:lnTo>
                  <a:pt x="133396" y="21083"/>
                </a:lnTo>
                <a:close/>
                <a:moveTo>
                  <a:pt x="134964" y="13744"/>
                </a:moveTo>
                <a:lnTo>
                  <a:pt x="134964" y="12343"/>
                </a:lnTo>
                <a:lnTo>
                  <a:pt x="137599" y="15012"/>
                </a:lnTo>
                <a:lnTo>
                  <a:pt x="133863" y="15012"/>
                </a:lnTo>
                <a:lnTo>
                  <a:pt x="134830" y="14011"/>
                </a:lnTo>
                <a:close/>
                <a:moveTo>
                  <a:pt x="142269" y="14011"/>
                </a:moveTo>
                <a:lnTo>
                  <a:pt x="143236" y="15012"/>
                </a:lnTo>
                <a:lnTo>
                  <a:pt x="139500" y="15012"/>
                </a:lnTo>
                <a:lnTo>
                  <a:pt x="142135" y="12343"/>
                </a:lnTo>
                <a:lnTo>
                  <a:pt x="142135" y="13744"/>
                </a:lnTo>
                <a:close/>
                <a:moveTo>
                  <a:pt x="146172" y="23551"/>
                </a:moveTo>
                <a:lnTo>
                  <a:pt x="142102" y="23551"/>
                </a:lnTo>
                <a:lnTo>
                  <a:pt x="141935" y="23551"/>
                </a:lnTo>
                <a:lnTo>
                  <a:pt x="138933" y="26553"/>
                </a:lnTo>
                <a:lnTo>
                  <a:pt x="138933" y="24185"/>
                </a:lnTo>
                <a:lnTo>
                  <a:pt x="141235" y="21883"/>
                </a:lnTo>
                <a:lnTo>
                  <a:pt x="144504" y="21883"/>
                </a:lnTo>
                <a:close/>
                <a:moveTo>
                  <a:pt x="148473" y="25886"/>
                </a:moveTo>
                <a:lnTo>
                  <a:pt x="143069" y="25886"/>
                </a:lnTo>
                <a:lnTo>
                  <a:pt x="142903" y="25886"/>
                </a:lnTo>
                <a:lnTo>
                  <a:pt x="138966" y="29822"/>
                </a:lnTo>
                <a:lnTo>
                  <a:pt x="138966" y="27654"/>
                </a:lnTo>
                <a:lnTo>
                  <a:pt x="142269" y="24352"/>
                </a:lnTo>
                <a:lnTo>
                  <a:pt x="146972" y="24352"/>
                </a:lnTo>
                <a:close/>
                <a:moveTo>
                  <a:pt x="165752" y="13744"/>
                </a:moveTo>
                <a:lnTo>
                  <a:pt x="165752" y="12343"/>
                </a:lnTo>
                <a:lnTo>
                  <a:pt x="168387" y="15012"/>
                </a:lnTo>
                <a:lnTo>
                  <a:pt x="164651" y="15012"/>
                </a:lnTo>
                <a:lnTo>
                  <a:pt x="165619" y="14011"/>
                </a:lnTo>
                <a:close/>
                <a:moveTo>
                  <a:pt x="173057" y="14011"/>
                </a:moveTo>
                <a:lnTo>
                  <a:pt x="174025" y="15012"/>
                </a:lnTo>
                <a:lnTo>
                  <a:pt x="170289" y="15012"/>
                </a:lnTo>
                <a:lnTo>
                  <a:pt x="172957" y="12343"/>
                </a:lnTo>
                <a:lnTo>
                  <a:pt x="172957" y="13744"/>
                </a:lnTo>
                <a:close/>
                <a:moveTo>
                  <a:pt x="176960" y="23551"/>
                </a:moveTo>
                <a:lnTo>
                  <a:pt x="172724" y="23551"/>
                </a:lnTo>
                <a:lnTo>
                  <a:pt x="169722" y="26553"/>
                </a:lnTo>
                <a:lnTo>
                  <a:pt x="169722" y="24185"/>
                </a:lnTo>
                <a:lnTo>
                  <a:pt x="172023" y="21883"/>
                </a:lnTo>
                <a:lnTo>
                  <a:pt x="175292" y="21883"/>
                </a:lnTo>
                <a:close/>
                <a:moveTo>
                  <a:pt x="179262" y="25886"/>
                </a:moveTo>
                <a:lnTo>
                  <a:pt x="173691" y="25886"/>
                </a:lnTo>
                <a:lnTo>
                  <a:pt x="169755" y="29822"/>
                </a:lnTo>
                <a:lnTo>
                  <a:pt x="169755" y="27654"/>
                </a:lnTo>
                <a:lnTo>
                  <a:pt x="173057" y="24352"/>
                </a:lnTo>
                <a:lnTo>
                  <a:pt x="177727" y="24352"/>
                </a:lnTo>
                <a:close/>
                <a:moveTo>
                  <a:pt x="191737" y="24352"/>
                </a:moveTo>
                <a:lnTo>
                  <a:pt x="196441" y="24352"/>
                </a:lnTo>
                <a:lnTo>
                  <a:pt x="199743" y="27654"/>
                </a:lnTo>
                <a:lnTo>
                  <a:pt x="199743" y="29822"/>
                </a:lnTo>
                <a:lnTo>
                  <a:pt x="195807" y="25886"/>
                </a:lnTo>
                <a:lnTo>
                  <a:pt x="190203" y="25886"/>
                </a:lnTo>
                <a:close/>
                <a:moveTo>
                  <a:pt x="194206" y="21883"/>
                </a:moveTo>
                <a:lnTo>
                  <a:pt x="197441" y="21883"/>
                </a:lnTo>
                <a:lnTo>
                  <a:pt x="199743" y="24185"/>
                </a:lnTo>
                <a:lnTo>
                  <a:pt x="199743" y="26553"/>
                </a:lnTo>
                <a:lnTo>
                  <a:pt x="196741" y="23551"/>
                </a:lnTo>
                <a:lnTo>
                  <a:pt x="192538" y="23551"/>
                </a:lnTo>
                <a:close/>
                <a:moveTo>
                  <a:pt x="196307" y="19782"/>
                </a:moveTo>
                <a:lnTo>
                  <a:pt x="198309" y="19782"/>
                </a:lnTo>
                <a:lnTo>
                  <a:pt x="199743" y="21216"/>
                </a:lnTo>
                <a:lnTo>
                  <a:pt x="199743" y="23051"/>
                </a:lnTo>
                <a:lnTo>
                  <a:pt x="197775" y="21083"/>
                </a:lnTo>
                <a:lnTo>
                  <a:pt x="195006" y="21083"/>
                </a:lnTo>
                <a:close/>
                <a:moveTo>
                  <a:pt x="196541" y="13744"/>
                </a:moveTo>
                <a:lnTo>
                  <a:pt x="196541" y="12343"/>
                </a:lnTo>
                <a:lnTo>
                  <a:pt x="199176" y="15012"/>
                </a:lnTo>
                <a:lnTo>
                  <a:pt x="195440" y="15012"/>
                </a:lnTo>
                <a:lnTo>
                  <a:pt x="196407" y="14011"/>
                </a:lnTo>
                <a:close/>
                <a:moveTo>
                  <a:pt x="203846" y="14011"/>
                </a:moveTo>
                <a:lnTo>
                  <a:pt x="204847" y="15012"/>
                </a:lnTo>
                <a:lnTo>
                  <a:pt x="201077" y="15012"/>
                </a:lnTo>
                <a:lnTo>
                  <a:pt x="203746" y="12343"/>
                </a:lnTo>
                <a:lnTo>
                  <a:pt x="203746" y="13744"/>
                </a:lnTo>
                <a:close/>
                <a:moveTo>
                  <a:pt x="207749" y="23551"/>
                </a:moveTo>
                <a:lnTo>
                  <a:pt x="203679" y="23551"/>
                </a:lnTo>
                <a:lnTo>
                  <a:pt x="203512" y="23551"/>
                </a:lnTo>
                <a:lnTo>
                  <a:pt x="200544" y="26553"/>
                </a:lnTo>
                <a:lnTo>
                  <a:pt x="200544" y="24185"/>
                </a:lnTo>
                <a:lnTo>
                  <a:pt x="202812" y="21883"/>
                </a:lnTo>
                <a:lnTo>
                  <a:pt x="206081" y="21883"/>
                </a:lnTo>
                <a:close/>
                <a:moveTo>
                  <a:pt x="210084" y="25886"/>
                </a:moveTo>
                <a:lnTo>
                  <a:pt x="204647" y="25886"/>
                </a:lnTo>
                <a:lnTo>
                  <a:pt x="204480" y="25886"/>
                </a:lnTo>
                <a:lnTo>
                  <a:pt x="200544" y="29822"/>
                </a:lnTo>
                <a:lnTo>
                  <a:pt x="200544" y="27654"/>
                </a:lnTo>
                <a:lnTo>
                  <a:pt x="203846" y="24352"/>
                </a:lnTo>
                <a:lnTo>
                  <a:pt x="208549" y="24352"/>
                </a:lnTo>
                <a:close/>
                <a:moveTo>
                  <a:pt x="224427" y="40263"/>
                </a:moveTo>
                <a:lnTo>
                  <a:pt x="224427" y="43499"/>
                </a:lnTo>
                <a:lnTo>
                  <a:pt x="222126" y="45800"/>
                </a:lnTo>
                <a:lnTo>
                  <a:pt x="219757" y="45800"/>
                </a:lnTo>
                <a:lnTo>
                  <a:pt x="222760" y="42798"/>
                </a:lnTo>
                <a:lnTo>
                  <a:pt x="222760" y="38562"/>
                </a:lnTo>
                <a:close/>
                <a:moveTo>
                  <a:pt x="226529" y="42365"/>
                </a:moveTo>
                <a:lnTo>
                  <a:pt x="226529" y="44366"/>
                </a:lnTo>
                <a:lnTo>
                  <a:pt x="225128" y="45800"/>
                </a:lnTo>
                <a:lnTo>
                  <a:pt x="223260" y="45800"/>
                </a:lnTo>
                <a:lnTo>
                  <a:pt x="225228" y="43832"/>
                </a:lnTo>
                <a:lnTo>
                  <a:pt x="225228" y="41030"/>
                </a:lnTo>
                <a:close/>
                <a:moveTo>
                  <a:pt x="222760" y="53806"/>
                </a:moveTo>
                <a:lnTo>
                  <a:pt x="222760" y="49570"/>
                </a:lnTo>
                <a:lnTo>
                  <a:pt x="219757" y="46568"/>
                </a:lnTo>
                <a:lnTo>
                  <a:pt x="222126" y="46568"/>
                </a:lnTo>
                <a:lnTo>
                  <a:pt x="224427" y="48869"/>
                </a:lnTo>
                <a:lnTo>
                  <a:pt x="224427" y="52105"/>
                </a:lnTo>
                <a:close/>
                <a:moveTo>
                  <a:pt x="220425" y="56108"/>
                </a:moveTo>
                <a:lnTo>
                  <a:pt x="220425" y="50537"/>
                </a:lnTo>
                <a:lnTo>
                  <a:pt x="216488" y="46568"/>
                </a:lnTo>
                <a:lnTo>
                  <a:pt x="218657" y="46568"/>
                </a:lnTo>
                <a:lnTo>
                  <a:pt x="221959" y="49903"/>
                </a:lnTo>
                <a:lnTo>
                  <a:pt x="221959" y="54573"/>
                </a:lnTo>
                <a:close/>
                <a:moveTo>
                  <a:pt x="224427" y="71052"/>
                </a:moveTo>
                <a:lnTo>
                  <a:pt x="224427" y="74287"/>
                </a:lnTo>
                <a:lnTo>
                  <a:pt x="222126" y="76589"/>
                </a:lnTo>
                <a:lnTo>
                  <a:pt x="219757" y="76589"/>
                </a:lnTo>
                <a:lnTo>
                  <a:pt x="222760" y="73587"/>
                </a:lnTo>
                <a:lnTo>
                  <a:pt x="222760" y="69351"/>
                </a:lnTo>
                <a:close/>
                <a:moveTo>
                  <a:pt x="226529" y="73153"/>
                </a:moveTo>
                <a:lnTo>
                  <a:pt x="226529" y="75155"/>
                </a:lnTo>
                <a:lnTo>
                  <a:pt x="225128" y="76589"/>
                </a:lnTo>
                <a:lnTo>
                  <a:pt x="223260" y="76589"/>
                </a:lnTo>
                <a:lnTo>
                  <a:pt x="225228" y="74621"/>
                </a:lnTo>
                <a:lnTo>
                  <a:pt x="225228" y="71819"/>
                </a:lnTo>
                <a:close/>
                <a:moveTo>
                  <a:pt x="222760" y="84595"/>
                </a:moveTo>
                <a:lnTo>
                  <a:pt x="222760" y="80358"/>
                </a:lnTo>
                <a:lnTo>
                  <a:pt x="219757" y="77356"/>
                </a:lnTo>
                <a:lnTo>
                  <a:pt x="222126" y="77356"/>
                </a:lnTo>
                <a:lnTo>
                  <a:pt x="224427" y="79658"/>
                </a:lnTo>
                <a:lnTo>
                  <a:pt x="224427" y="82894"/>
                </a:lnTo>
                <a:close/>
                <a:moveTo>
                  <a:pt x="220425" y="86896"/>
                </a:moveTo>
                <a:lnTo>
                  <a:pt x="220425" y="81326"/>
                </a:lnTo>
                <a:lnTo>
                  <a:pt x="216488" y="77356"/>
                </a:lnTo>
                <a:lnTo>
                  <a:pt x="218657" y="77356"/>
                </a:lnTo>
                <a:lnTo>
                  <a:pt x="221959" y="80692"/>
                </a:lnTo>
                <a:lnTo>
                  <a:pt x="221959" y="85362"/>
                </a:lnTo>
                <a:close/>
                <a:moveTo>
                  <a:pt x="200544" y="103075"/>
                </a:moveTo>
                <a:lnTo>
                  <a:pt x="201644" y="104175"/>
                </a:lnTo>
                <a:lnTo>
                  <a:pt x="201778" y="104175"/>
                </a:lnTo>
                <a:lnTo>
                  <a:pt x="203179" y="104175"/>
                </a:lnTo>
                <a:lnTo>
                  <a:pt x="200544" y="106811"/>
                </a:lnTo>
                <a:close/>
                <a:moveTo>
                  <a:pt x="199743" y="106811"/>
                </a:moveTo>
                <a:lnTo>
                  <a:pt x="197108" y="104175"/>
                </a:lnTo>
                <a:lnTo>
                  <a:pt x="198476" y="104175"/>
                </a:lnTo>
                <a:lnTo>
                  <a:pt x="198776" y="104042"/>
                </a:lnTo>
                <a:lnTo>
                  <a:pt x="199743" y="103075"/>
                </a:lnTo>
                <a:lnTo>
                  <a:pt x="199743" y="106811"/>
                </a:lnTo>
                <a:close/>
                <a:moveTo>
                  <a:pt x="168954" y="106811"/>
                </a:moveTo>
                <a:lnTo>
                  <a:pt x="166319" y="104175"/>
                </a:lnTo>
                <a:lnTo>
                  <a:pt x="167687" y="104175"/>
                </a:lnTo>
                <a:lnTo>
                  <a:pt x="167854" y="104175"/>
                </a:lnTo>
                <a:lnTo>
                  <a:pt x="168954" y="103075"/>
                </a:lnTo>
                <a:close/>
                <a:moveTo>
                  <a:pt x="138933" y="103075"/>
                </a:moveTo>
                <a:lnTo>
                  <a:pt x="140034" y="104175"/>
                </a:lnTo>
                <a:lnTo>
                  <a:pt x="140201" y="104175"/>
                </a:lnTo>
                <a:lnTo>
                  <a:pt x="141602" y="104175"/>
                </a:lnTo>
                <a:lnTo>
                  <a:pt x="138933" y="106811"/>
                </a:lnTo>
                <a:close/>
                <a:moveTo>
                  <a:pt x="138166" y="106811"/>
                </a:moveTo>
                <a:lnTo>
                  <a:pt x="135531" y="104175"/>
                </a:lnTo>
                <a:lnTo>
                  <a:pt x="136898" y="104175"/>
                </a:lnTo>
                <a:lnTo>
                  <a:pt x="137165" y="104042"/>
                </a:lnTo>
                <a:lnTo>
                  <a:pt x="138166" y="103075"/>
                </a:lnTo>
                <a:lnTo>
                  <a:pt x="138166" y="106811"/>
                </a:lnTo>
                <a:close/>
                <a:moveTo>
                  <a:pt x="107377" y="106811"/>
                </a:moveTo>
                <a:lnTo>
                  <a:pt x="104709" y="104175"/>
                </a:lnTo>
                <a:lnTo>
                  <a:pt x="106110" y="104175"/>
                </a:lnTo>
                <a:lnTo>
                  <a:pt x="106276" y="104175"/>
                </a:lnTo>
                <a:lnTo>
                  <a:pt x="107377" y="103075"/>
                </a:lnTo>
                <a:lnTo>
                  <a:pt x="107377" y="106811"/>
                </a:lnTo>
                <a:close/>
                <a:moveTo>
                  <a:pt x="77356" y="103075"/>
                </a:moveTo>
                <a:lnTo>
                  <a:pt x="78457" y="104175"/>
                </a:lnTo>
                <a:lnTo>
                  <a:pt x="78623" y="104175"/>
                </a:lnTo>
                <a:lnTo>
                  <a:pt x="79991" y="104175"/>
                </a:lnTo>
                <a:lnTo>
                  <a:pt x="77356" y="106811"/>
                </a:lnTo>
                <a:lnTo>
                  <a:pt x="77356" y="103075"/>
                </a:lnTo>
                <a:close/>
                <a:moveTo>
                  <a:pt x="76589" y="106811"/>
                </a:moveTo>
                <a:lnTo>
                  <a:pt x="73920" y="104175"/>
                </a:lnTo>
                <a:lnTo>
                  <a:pt x="75321" y="104175"/>
                </a:lnTo>
                <a:lnTo>
                  <a:pt x="75588" y="104042"/>
                </a:lnTo>
                <a:lnTo>
                  <a:pt x="76555" y="103075"/>
                </a:lnTo>
                <a:lnTo>
                  <a:pt x="76555" y="106811"/>
                </a:lnTo>
                <a:close/>
                <a:moveTo>
                  <a:pt x="45767" y="106811"/>
                </a:moveTo>
                <a:lnTo>
                  <a:pt x="43131" y="104175"/>
                </a:lnTo>
                <a:lnTo>
                  <a:pt x="44532" y="104175"/>
                </a:lnTo>
                <a:lnTo>
                  <a:pt x="44699" y="104175"/>
                </a:lnTo>
                <a:lnTo>
                  <a:pt x="45767" y="103075"/>
                </a:lnTo>
                <a:close/>
                <a:moveTo>
                  <a:pt x="21883" y="82927"/>
                </a:moveTo>
                <a:lnTo>
                  <a:pt x="21883" y="79658"/>
                </a:lnTo>
                <a:lnTo>
                  <a:pt x="24184" y="77356"/>
                </a:lnTo>
                <a:lnTo>
                  <a:pt x="26553" y="77356"/>
                </a:lnTo>
                <a:lnTo>
                  <a:pt x="23551" y="80358"/>
                </a:lnTo>
                <a:lnTo>
                  <a:pt x="23551" y="84595"/>
                </a:lnTo>
                <a:close/>
                <a:moveTo>
                  <a:pt x="19781" y="80792"/>
                </a:moveTo>
                <a:lnTo>
                  <a:pt x="19781" y="78791"/>
                </a:lnTo>
                <a:lnTo>
                  <a:pt x="21182" y="77356"/>
                </a:lnTo>
                <a:lnTo>
                  <a:pt x="23050" y="77356"/>
                </a:lnTo>
                <a:lnTo>
                  <a:pt x="21082" y="79324"/>
                </a:lnTo>
                <a:lnTo>
                  <a:pt x="21082" y="82126"/>
                </a:lnTo>
                <a:close/>
                <a:moveTo>
                  <a:pt x="23551" y="69351"/>
                </a:moveTo>
                <a:lnTo>
                  <a:pt x="23551" y="73587"/>
                </a:lnTo>
                <a:lnTo>
                  <a:pt x="26553" y="76589"/>
                </a:lnTo>
                <a:lnTo>
                  <a:pt x="24184" y="76589"/>
                </a:lnTo>
                <a:lnTo>
                  <a:pt x="21883" y="74287"/>
                </a:lnTo>
                <a:lnTo>
                  <a:pt x="21883" y="71052"/>
                </a:lnTo>
                <a:close/>
                <a:moveTo>
                  <a:pt x="25886" y="67049"/>
                </a:moveTo>
                <a:lnTo>
                  <a:pt x="25886" y="72620"/>
                </a:lnTo>
                <a:lnTo>
                  <a:pt x="29822" y="76589"/>
                </a:lnTo>
                <a:lnTo>
                  <a:pt x="27654" y="76589"/>
                </a:lnTo>
                <a:lnTo>
                  <a:pt x="24351" y="73253"/>
                </a:lnTo>
                <a:lnTo>
                  <a:pt x="24351" y="68583"/>
                </a:lnTo>
                <a:close/>
                <a:moveTo>
                  <a:pt x="21883" y="52105"/>
                </a:moveTo>
                <a:lnTo>
                  <a:pt x="21883" y="48869"/>
                </a:lnTo>
                <a:lnTo>
                  <a:pt x="24184" y="46568"/>
                </a:lnTo>
                <a:lnTo>
                  <a:pt x="26553" y="46568"/>
                </a:lnTo>
                <a:lnTo>
                  <a:pt x="23551" y="49570"/>
                </a:lnTo>
                <a:lnTo>
                  <a:pt x="23551" y="53806"/>
                </a:lnTo>
                <a:close/>
                <a:moveTo>
                  <a:pt x="19781" y="50003"/>
                </a:moveTo>
                <a:lnTo>
                  <a:pt x="19781" y="48002"/>
                </a:lnTo>
                <a:lnTo>
                  <a:pt x="21182" y="46568"/>
                </a:lnTo>
                <a:lnTo>
                  <a:pt x="23050" y="46568"/>
                </a:lnTo>
                <a:lnTo>
                  <a:pt x="21082" y="48536"/>
                </a:lnTo>
                <a:lnTo>
                  <a:pt x="21082" y="51338"/>
                </a:lnTo>
                <a:close/>
                <a:moveTo>
                  <a:pt x="23551" y="38562"/>
                </a:moveTo>
                <a:lnTo>
                  <a:pt x="23551" y="42798"/>
                </a:lnTo>
                <a:lnTo>
                  <a:pt x="26553" y="45800"/>
                </a:lnTo>
                <a:lnTo>
                  <a:pt x="24184" y="45800"/>
                </a:lnTo>
                <a:lnTo>
                  <a:pt x="21883" y="43499"/>
                </a:lnTo>
                <a:lnTo>
                  <a:pt x="21883" y="40230"/>
                </a:lnTo>
                <a:close/>
                <a:moveTo>
                  <a:pt x="25886" y="36260"/>
                </a:moveTo>
                <a:lnTo>
                  <a:pt x="25886" y="41831"/>
                </a:lnTo>
                <a:lnTo>
                  <a:pt x="29822" y="45800"/>
                </a:lnTo>
                <a:lnTo>
                  <a:pt x="27654" y="45800"/>
                </a:lnTo>
                <a:lnTo>
                  <a:pt x="24351" y="42465"/>
                </a:lnTo>
                <a:lnTo>
                  <a:pt x="24351" y="37795"/>
                </a:lnTo>
                <a:close/>
                <a:moveTo>
                  <a:pt x="45767" y="20082"/>
                </a:moveTo>
                <a:lnTo>
                  <a:pt x="44699" y="18981"/>
                </a:lnTo>
                <a:lnTo>
                  <a:pt x="44532" y="18981"/>
                </a:lnTo>
                <a:lnTo>
                  <a:pt x="43131" y="18981"/>
                </a:lnTo>
                <a:lnTo>
                  <a:pt x="45767" y="16346"/>
                </a:lnTo>
                <a:close/>
                <a:moveTo>
                  <a:pt x="46567" y="16346"/>
                </a:moveTo>
                <a:lnTo>
                  <a:pt x="49202" y="18981"/>
                </a:lnTo>
                <a:lnTo>
                  <a:pt x="47835" y="18981"/>
                </a:lnTo>
                <a:lnTo>
                  <a:pt x="47568" y="19115"/>
                </a:lnTo>
                <a:lnTo>
                  <a:pt x="46567" y="20082"/>
                </a:lnTo>
                <a:lnTo>
                  <a:pt x="46567" y="16346"/>
                </a:lnTo>
                <a:close/>
                <a:moveTo>
                  <a:pt x="77356" y="16346"/>
                </a:moveTo>
                <a:lnTo>
                  <a:pt x="80024" y="18981"/>
                </a:lnTo>
                <a:lnTo>
                  <a:pt x="78623" y="18981"/>
                </a:lnTo>
                <a:lnTo>
                  <a:pt x="78457" y="18981"/>
                </a:lnTo>
                <a:lnTo>
                  <a:pt x="77356" y="20082"/>
                </a:lnTo>
                <a:lnTo>
                  <a:pt x="77356" y="16346"/>
                </a:lnTo>
                <a:close/>
                <a:moveTo>
                  <a:pt x="107377" y="20082"/>
                </a:moveTo>
                <a:lnTo>
                  <a:pt x="106276" y="18981"/>
                </a:lnTo>
                <a:lnTo>
                  <a:pt x="106110" y="18981"/>
                </a:lnTo>
                <a:lnTo>
                  <a:pt x="104709" y="18981"/>
                </a:lnTo>
                <a:lnTo>
                  <a:pt x="107377" y="16346"/>
                </a:lnTo>
                <a:lnTo>
                  <a:pt x="107377" y="20082"/>
                </a:lnTo>
                <a:close/>
                <a:moveTo>
                  <a:pt x="108144" y="16346"/>
                </a:moveTo>
                <a:lnTo>
                  <a:pt x="110813" y="18981"/>
                </a:lnTo>
                <a:lnTo>
                  <a:pt x="109412" y="18981"/>
                </a:lnTo>
                <a:lnTo>
                  <a:pt x="109145" y="19115"/>
                </a:lnTo>
                <a:lnTo>
                  <a:pt x="108144" y="20082"/>
                </a:lnTo>
                <a:lnTo>
                  <a:pt x="108144" y="16346"/>
                </a:lnTo>
                <a:close/>
                <a:moveTo>
                  <a:pt x="138933" y="16346"/>
                </a:moveTo>
                <a:lnTo>
                  <a:pt x="141602" y="18981"/>
                </a:lnTo>
                <a:lnTo>
                  <a:pt x="140201" y="18981"/>
                </a:lnTo>
                <a:lnTo>
                  <a:pt x="140034" y="18981"/>
                </a:lnTo>
                <a:lnTo>
                  <a:pt x="138933" y="20082"/>
                </a:lnTo>
                <a:close/>
                <a:moveTo>
                  <a:pt x="168954" y="20082"/>
                </a:moveTo>
                <a:lnTo>
                  <a:pt x="167854" y="18981"/>
                </a:lnTo>
                <a:lnTo>
                  <a:pt x="167687" y="18981"/>
                </a:lnTo>
                <a:lnTo>
                  <a:pt x="166319" y="18981"/>
                </a:lnTo>
                <a:lnTo>
                  <a:pt x="168954" y="16346"/>
                </a:lnTo>
                <a:close/>
                <a:moveTo>
                  <a:pt x="169755" y="16346"/>
                </a:moveTo>
                <a:lnTo>
                  <a:pt x="172390" y="18981"/>
                </a:lnTo>
                <a:lnTo>
                  <a:pt x="170989" y="18981"/>
                </a:lnTo>
                <a:lnTo>
                  <a:pt x="170722" y="19115"/>
                </a:lnTo>
                <a:lnTo>
                  <a:pt x="169755" y="20082"/>
                </a:lnTo>
                <a:lnTo>
                  <a:pt x="169755" y="16346"/>
                </a:lnTo>
                <a:close/>
                <a:moveTo>
                  <a:pt x="200544" y="16346"/>
                </a:moveTo>
                <a:lnTo>
                  <a:pt x="203179" y="18981"/>
                </a:lnTo>
                <a:lnTo>
                  <a:pt x="201778" y="18981"/>
                </a:lnTo>
                <a:lnTo>
                  <a:pt x="201644" y="18981"/>
                </a:lnTo>
                <a:lnTo>
                  <a:pt x="200544" y="20082"/>
                </a:lnTo>
                <a:close/>
                <a:moveTo>
                  <a:pt x="219757" y="96170"/>
                </a:moveTo>
                <a:lnTo>
                  <a:pt x="218457" y="94902"/>
                </a:lnTo>
                <a:lnTo>
                  <a:pt x="218457" y="93568"/>
                </a:lnTo>
                <a:lnTo>
                  <a:pt x="219290" y="92767"/>
                </a:lnTo>
                <a:lnTo>
                  <a:pt x="221092" y="92767"/>
                </a:lnTo>
                <a:lnTo>
                  <a:pt x="219757" y="94102"/>
                </a:lnTo>
                <a:lnTo>
                  <a:pt x="219757" y="96170"/>
                </a:lnTo>
                <a:close/>
                <a:moveTo>
                  <a:pt x="215521" y="95403"/>
                </a:moveTo>
                <a:lnTo>
                  <a:pt x="214654" y="94502"/>
                </a:lnTo>
                <a:lnTo>
                  <a:pt x="213386" y="94502"/>
                </a:lnTo>
                <a:lnTo>
                  <a:pt x="213386" y="93434"/>
                </a:lnTo>
                <a:lnTo>
                  <a:pt x="213286" y="93134"/>
                </a:lnTo>
                <a:lnTo>
                  <a:pt x="212486" y="92367"/>
                </a:lnTo>
                <a:lnTo>
                  <a:pt x="213286" y="91600"/>
                </a:lnTo>
                <a:lnTo>
                  <a:pt x="213386" y="91333"/>
                </a:lnTo>
                <a:lnTo>
                  <a:pt x="213386" y="90232"/>
                </a:lnTo>
                <a:lnTo>
                  <a:pt x="214654" y="90232"/>
                </a:lnTo>
                <a:lnTo>
                  <a:pt x="215521" y="89332"/>
                </a:lnTo>
                <a:lnTo>
                  <a:pt x="216422" y="90232"/>
                </a:lnTo>
                <a:lnTo>
                  <a:pt x="217689" y="90232"/>
                </a:lnTo>
                <a:lnTo>
                  <a:pt x="217689" y="91333"/>
                </a:lnTo>
                <a:lnTo>
                  <a:pt x="217789" y="91600"/>
                </a:lnTo>
                <a:lnTo>
                  <a:pt x="218557" y="92367"/>
                </a:lnTo>
                <a:lnTo>
                  <a:pt x="217789" y="93134"/>
                </a:lnTo>
                <a:lnTo>
                  <a:pt x="217689" y="93434"/>
                </a:lnTo>
                <a:lnTo>
                  <a:pt x="217689" y="94502"/>
                </a:lnTo>
                <a:lnTo>
                  <a:pt x="216422" y="94502"/>
                </a:lnTo>
                <a:close/>
                <a:moveTo>
                  <a:pt x="211318" y="96170"/>
                </a:moveTo>
                <a:lnTo>
                  <a:pt x="211318" y="94135"/>
                </a:lnTo>
                <a:lnTo>
                  <a:pt x="209950" y="92767"/>
                </a:lnTo>
                <a:lnTo>
                  <a:pt x="211785" y="92767"/>
                </a:lnTo>
                <a:lnTo>
                  <a:pt x="212586" y="93601"/>
                </a:lnTo>
                <a:lnTo>
                  <a:pt x="212586" y="94902"/>
                </a:lnTo>
                <a:close/>
                <a:moveTo>
                  <a:pt x="188969" y="96170"/>
                </a:moveTo>
                <a:lnTo>
                  <a:pt x="187668" y="94902"/>
                </a:lnTo>
                <a:lnTo>
                  <a:pt x="187668" y="93568"/>
                </a:lnTo>
                <a:lnTo>
                  <a:pt x="188502" y="92767"/>
                </a:lnTo>
                <a:lnTo>
                  <a:pt x="190303" y="92767"/>
                </a:lnTo>
                <a:lnTo>
                  <a:pt x="188969" y="94102"/>
                </a:lnTo>
                <a:lnTo>
                  <a:pt x="188969" y="96170"/>
                </a:lnTo>
                <a:close/>
                <a:moveTo>
                  <a:pt x="184732" y="95403"/>
                </a:moveTo>
                <a:lnTo>
                  <a:pt x="183865" y="94502"/>
                </a:lnTo>
                <a:lnTo>
                  <a:pt x="182598" y="94502"/>
                </a:lnTo>
                <a:lnTo>
                  <a:pt x="182598" y="93434"/>
                </a:lnTo>
                <a:lnTo>
                  <a:pt x="182464" y="93134"/>
                </a:lnTo>
                <a:lnTo>
                  <a:pt x="181697" y="92367"/>
                </a:lnTo>
                <a:lnTo>
                  <a:pt x="182464" y="91600"/>
                </a:lnTo>
                <a:lnTo>
                  <a:pt x="182598" y="91333"/>
                </a:lnTo>
                <a:lnTo>
                  <a:pt x="182598" y="90232"/>
                </a:lnTo>
                <a:lnTo>
                  <a:pt x="183865" y="90232"/>
                </a:lnTo>
                <a:lnTo>
                  <a:pt x="184732" y="89332"/>
                </a:lnTo>
                <a:lnTo>
                  <a:pt x="185633" y="90232"/>
                </a:lnTo>
                <a:lnTo>
                  <a:pt x="186901" y="90232"/>
                </a:lnTo>
                <a:lnTo>
                  <a:pt x="186901" y="91333"/>
                </a:lnTo>
                <a:lnTo>
                  <a:pt x="187001" y="91600"/>
                </a:lnTo>
                <a:lnTo>
                  <a:pt x="187768" y="92367"/>
                </a:lnTo>
                <a:lnTo>
                  <a:pt x="187001" y="93134"/>
                </a:lnTo>
                <a:lnTo>
                  <a:pt x="186901" y="93434"/>
                </a:lnTo>
                <a:lnTo>
                  <a:pt x="186901" y="94502"/>
                </a:lnTo>
                <a:lnTo>
                  <a:pt x="185633" y="94502"/>
                </a:lnTo>
                <a:close/>
                <a:moveTo>
                  <a:pt x="180529" y="96170"/>
                </a:moveTo>
                <a:lnTo>
                  <a:pt x="180529" y="94135"/>
                </a:lnTo>
                <a:lnTo>
                  <a:pt x="179162" y="92767"/>
                </a:lnTo>
                <a:lnTo>
                  <a:pt x="180996" y="92767"/>
                </a:lnTo>
                <a:lnTo>
                  <a:pt x="181797" y="93601"/>
                </a:lnTo>
                <a:lnTo>
                  <a:pt x="181797" y="94902"/>
                </a:lnTo>
                <a:close/>
                <a:moveTo>
                  <a:pt x="158180" y="96170"/>
                </a:moveTo>
                <a:lnTo>
                  <a:pt x="156879" y="94902"/>
                </a:lnTo>
                <a:lnTo>
                  <a:pt x="156879" y="93568"/>
                </a:lnTo>
                <a:lnTo>
                  <a:pt x="157713" y="92767"/>
                </a:lnTo>
                <a:lnTo>
                  <a:pt x="159514" y="92767"/>
                </a:lnTo>
                <a:lnTo>
                  <a:pt x="158180" y="94102"/>
                </a:lnTo>
                <a:lnTo>
                  <a:pt x="158180" y="96170"/>
                </a:lnTo>
                <a:close/>
                <a:moveTo>
                  <a:pt x="153944" y="95403"/>
                </a:moveTo>
                <a:lnTo>
                  <a:pt x="153076" y="94502"/>
                </a:lnTo>
                <a:lnTo>
                  <a:pt x="151809" y="94502"/>
                </a:lnTo>
                <a:lnTo>
                  <a:pt x="151809" y="93434"/>
                </a:lnTo>
                <a:lnTo>
                  <a:pt x="151675" y="93134"/>
                </a:lnTo>
                <a:lnTo>
                  <a:pt x="150908" y="92367"/>
                </a:lnTo>
                <a:lnTo>
                  <a:pt x="151675" y="91600"/>
                </a:lnTo>
                <a:lnTo>
                  <a:pt x="151809" y="91333"/>
                </a:lnTo>
                <a:lnTo>
                  <a:pt x="151809" y="90232"/>
                </a:lnTo>
                <a:lnTo>
                  <a:pt x="153076" y="90232"/>
                </a:lnTo>
                <a:lnTo>
                  <a:pt x="153944" y="89332"/>
                </a:lnTo>
                <a:lnTo>
                  <a:pt x="154844" y="90232"/>
                </a:lnTo>
                <a:lnTo>
                  <a:pt x="156112" y="90232"/>
                </a:lnTo>
                <a:lnTo>
                  <a:pt x="156112" y="91333"/>
                </a:lnTo>
                <a:lnTo>
                  <a:pt x="156212" y="91600"/>
                </a:lnTo>
                <a:lnTo>
                  <a:pt x="156979" y="92367"/>
                </a:lnTo>
                <a:lnTo>
                  <a:pt x="156212" y="93134"/>
                </a:lnTo>
                <a:lnTo>
                  <a:pt x="156112" y="93434"/>
                </a:lnTo>
                <a:lnTo>
                  <a:pt x="156112" y="94502"/>
                </a:lnTo>
                <a:lnTo>
                  <a:pt x="154844" y="94502"/>
                </a:lnTo>
                <a:close/>
                <a:moveTo>
                  <a:pt x="149741" y="96170"/>
                </a:moveTo>
                <a:lnTo>
                  <a:pt x="149741" y="94135"/>
                </a:lnTo>
                <a:lnTo>
                  <a:pt x="148373" y="92767"/>
                </a:lnTo>
                <a:lnTo>
                  <a:pt x="150208" y="92767"/>
                </a:lnTo>
                <a:lnTo>
                  <a:pt x="151008" y="93601"/>
                </a:lnTo>
                <a:lnTo>
                  <a:pt x="151008" y="94902"/>
                </a:lnTo>
                <a:close/>
                <a:moveTo>
                  <a:pt x="127391" y="96170"/>
                </a:moveTo>
                <a:lnTo>
                  <a:pt x="126091" y="94902"/>
                </a:lnTo>
                <a:lnTo>
                  <a:pt x="126091" y="93568"/>
                </a:lnTo>
                <a:lnTo>
                  <a:pt x="126924" y="92767"/>
                </a:lnTo>
                <a:lnTo>
                  <a:pt x="128726" y="92767"/>
                </a:lnTo>
                <a:lnTo>
                  <a:pt x="127391" y="94102"/>
                </a:lnTo>
                <a:lnTo>
                  <a:pt x="127391" y="96170"/>
                </a:lnTo>
                <a:close/>
                <a:moveTo>
                  <a:pt x="123155" y="95403"/>
                </a:moveTo>
                <a:lnTo>
                  <a:pt x="122254" y="94502"/>
                </a:lnTo>
                <a:lnTo>
                  <a:pt x="121020" y="94502"/>
                </a:lnTo>
                <a:lnTo>
                  <a:pt x="121020" y="93434"/>
                </a:lnTo>
                <a:lnTo>
                  <a:pt x="120887" y="93134"/>
                </a:lnTo>
                <a:lnTo>
                  <a:pt x="120120" y="92367"/>
                </a:lnTo>
                <a:lnTo>
                  <a:pt x="120887" y="91600"/>
                </a:lnTo>
                <a:lnTo>
                  <a:pt x="121020" y="91333"/>
                </a:lnTo>
                <a:lnTo>
                  <a:pt x="121020" y="90232"/>
                </a:lnTo>
                <a:lnTo>
                  <a:pt x="122254" y="90232"/>
                </a:lnTo>
                <a:lnTo>
                  <a:pt x="123155" y="89332"/>
                </a:lnTo>
                <a:lnTo>
                  <a:pt x="124056" y="90232"/>
                </a:lnTo>
                <a:lnTo>
                  <a:pt x="125290" y="90232"/>
                </a:lnTo>
                <a:lnTo>
                  <a:pt x="125290" y="91333"/>
                </a:lnTo>
                <a:lnTo>
                  <a:pt x="125423" y="91600"/>
                </a:lnTo>
                <a:lnTo>
                  <a:pt x="126191" y="92367"/>
                </a:lnTo>
                <a:lnTo>
                  <a:pt x="125423" y="93134"/>
                </a:lnTo>
                <a:lnTo>
                  <a:pt x="125290" y="93434"/>
                </a:lnTo>
                <a:lnTo>
                  <a:pt x="125290" y="94502"/>
                </a:lnTo>
                <a:lnTo>
                  <a:pt x="124056" y="94502"/>
                </a:lnTo>
                <a:close/>
                <a:moveTo>
                  <a:pt x="118952" y="96170"/>
                </a:moveTo>
                <a:lnTo>
                  <a:pt x="118952" y="94135"/>
                </a:lnTo>
                <a:lnTo>
                  <a:pt x="117584" y="92767"/>
                </a:lnTo>
                <a:lnTo>
                  <a:pt x="119386" y="92767"/>
                </a:lnTo>
                <a:lnTo>
                  <a:pt x="120220" y="93601"/>
                </a:lnTo>
                <a:lnTo>
                  <a:pt x="120220" y="94902"/>
                </a:lnTo>
                <a:close/>
                <a:moveTo>
                  <a:pt x="96569" y="96170"/>
                </a:moveTo>
                <a:lnTo>
                  <a:pt x="95302" y="94902"/>
                </a:lnTo>
                <a:lnTo>
                  <a:pt x="95302" y="93568"/>
                </a:lnTo>
                <a:lnTo>
                  <a:pt x="96136" y="92767"/>
                </a:lnTo>
                <a:lnTo>
                  <a:pt x="97937" y="92767"/>
                </a:lnTo>
                <a:lnTo>
                  <a:pt x="96569" y="94102"/>
                </a:lnTo>
                <a:lnTo>
                  <a:pt x="96569" y="96170"/>
                </a:lnTo>
                <a:close/>
                <a:moveTo>
                  <a:pt x="92366" y="95403"/>
                </a:moveTo>
                <a:lnTo>
                  <a:pt x="91466" y="94502"/>
                </a:lnTo>
                <a:lnTo>
                  <a:pt x="90232" y="94502"/>
                </a:lnTo>
                <a:lnTo>
                  <a:pt x="90232" y="93434"/>
                </a:lnTo>
                <a:lnTo>
                  <a:pt x="90098" y="93134"/>
                </a:lnTo>
                <a:lnTo>
                  <a:pt x="89331" y="92367"/>
                </a:lnTo>
                <a:lnTo>
                  <a:pt x="90098" y="91600"/>
                </a:lnTo>
                <a:lnTo>
                  <a:pt x="90232" y="91333"/>
                </a:lnTo>
                <a:lnTo>
                  <a:pt x="90232" y="90232"/>
                </a:lnTo>
                <a:lnTo>
                  <a:pt x="91466" y="90232"/>
                </a:lnTo>
                <a:lnTo>
                  <a:pt x="92366" y="89332"/>
                </a:lnTo>
                <a:lnTo>
                  <a:pt x="93267" y="90232"/>
                </a:lnTo>
                <a:lnTo>
                  <a:pt x="94501" y="90232"/>
                </a:lnTo>
                <a:lnTo>
                  <a:pt x="94501" y="91333"/>
                </a:lnTo>
                <a:lnTo>
                  <a:pt x="94635" y="91600"/>
                </a:lnTo>
                <a:lnTo>
                  <a:pt x="95402" y="92367"/>
                </a:lnTo>
                <a:lnTo>
                  <a:pt x="94635" y="93134"/>
                </a:lnTo>
                <a:lnTo>
                  <a:pt x="94501" y="93434"/>
                </a:lnTo>
                <a:lnTo>
                  <a:pt x="94501" y="94502"/>
                </a:lnTo>
                <a:lnTo>
                  <a:pt x="93267" y="94502"/>
                </a:lnTo>
                <a:close/>
                <a:moveTo>
                  <a:pt x="88130" y="96170"/>
                </a:moveTo>
                <a:lnTo>
                  <a:pt x="88130" y="94135"/>
                </a:lnTo>
                <a:lnTo>
                  <a:pt x="86796" y="92767"/>
                </a:lnTo>
                <a:lnTo>
                  <a:pt x="88597" y="92767"/>
                </a:lnTo>
                <a:lnTo>
                  <a:pt x="89431" y="93601"/>
                </a:lnTo>
                <a:lnTo>
                  <a:pt x="89431" y="94902"/>
                </a:lnTo>
                <a:close/>
                <a:moveTo>
                  <a:pt x="65781" y="96170"/>
                </a:moveTo>
                <a:lnTo>
                  <a:pt x="64513" y="94902"/>
                </a:lnTo>
                <a:lnTo>
                  <a:pt x="64513" y="93568"/>
                </a:lnTo>
                <a:lnTo>
                  <a:pt x="65347" y="92767"/>
                </a:lnTo>
                <a:lnTo>
                  <a:pt x="67148" y="92767"/>
                </a:lnTo>
                <a:lnTo>
                  <a:pt x="65781" y="94102"/>
                </a:lnTo>
                <a:close/>
                <a:moveTo>
                  <a:pt x="61578" y="95403"/>
                </a:moveTo>
                <a:lnTo>
                  <a:pt x="60677" y="94502"/>
                </a:lnTo>
                <a:lnTo>
                  <a:pt x="59410" y="94502"/>
                </a:lnTo>
                <a:lnTo>
                  <a:pt x="59410" y="93434"/>
                </a:lnTo>
                <a:lnTo>
                  <a:pt x="59310" y="93134"/>
                </a:lnTo>
                <a:lnTo>
                  <a:pt x="58542" y="92367"/>
                </a:lnTo>
                <a:lnTo>
                  <a:pt x="59310" y="91600"/>
                </a:lnTo>
                <a:lnTo>
                  <a:pt x="59410" y="91333"/>
                </a:lnTo>
                <a:lnTo>
                  <a:pt x="59410" y="90232"/>
                </a:lnTo>
                <a:lnTo>
                  <a:pt x="60677" y="90232"/>
                </a:lnTo>
                <a:lnTo>
                  <a:pt x="61578" y="89332"/>
                </a:lnTo>
                <a:lnTo>
                  <a:pt x="62445" y="90232"/>
                </a:lnTo>
                <a:lnTo>
                  <a:pt x="63713" y="90232"/>
                </a:lnTo>
                <a:lnTo>
                  <a:pt x="63713" y="91333"/>
                </a:lnTo>
                <a:lnTo>
                  <a:pt x="63846" y="91600"/>
                </a:lnTo>
                <a:lnTo>
                  <a:pt x="64613" y="92367"/>
                </a:lnTo>
                <a:lnTo>
                  <a:pt x="63846" y="93134"/>
                </a:lnTo>
                <a:lnTo>
                  <a:pt x="63713" y="93434"/>
                </a:lnTo>
                <a:lnTo>
                  <a:pt x="63713" y="94502"/>
                </a:lnTo>
                <a:lnTo>
                  <a:pt x="62445" y="94502"/>
                </a:lnTo>
                <a:close/>
                <a:moveTo>
                  <a:pt x="57341" y="96170"/>
                </a:moveTo>
                <a:lnTo>
                  <a:pt x="57341" y="94135"/>
                </a:lnTo>
                <a:lnTo>
                  <a:pt x="56007" y="92767"/>
                </a:lnTo>
                <a:lnTo>
                  <a:pt x="57808" y="92767"/>
                </a:lnTo>
                <a:lnTo>
                  <a:pt x="58642" y="93601"/>
                </a:lnTo>
                <a:lnTo>
                  <a:pt x="58642" y="94902"/>
                </a:lnTo>
                <a:close/>
                <a:moveTo>
                  <a:pt x="34992" y="96170"/>
                </a:moveTo>
                <a:lnTo>
                  <a:pt x="33725" y="94902"/>
                </a:lnTo>
                <a:lnTo>
                  <a:pt x="33725" y="93568"/>
                </a:lnTo>
                <a:lnTo>
                  <a:pt x="34525" y="92767"/>
                </a:lnTo>
                <a:lnTo>
                  <a:pt x="36360" y="92767"/>
                </a:lnTo>
                <a:lnTo>
                  <a:pt x="34992" y="94102"/>
                </a:lnTo>
                <a:close/>
                <a:moveTo>
                  <a:pt x="30789" y="95403"/>
                </a:moveTo>
                <a:lnTo>
                  <a:pt x="29889" y="94502"/>
                </a:lnTo>
                <a:lnTo>
                  <a:pt x="28621" y="94502"/>
                </a:lnTo>
                <a:lnTo>
                  <a:pt x="28621" y="93434"/>
                </a:lnTo>
                <a:lnTo>
                  <a:pt x="28521" y="93134"/>
                </a:lnTo>
                <a:lnTo>
                  <a:pt x="27754" y="92367"/>
                </a:lnTo>
                <a:lnTo>
                  <a:pt x="28521" y="91600"/>
                </a:lnTo>
                <a:lnTo>
                  <a:pt x="28621" y="91333"/>
                </a:lnTo>
                <a:lnTo>
                  <a:pt x="28621" y="90232"/>
                </a:lnTo>
                <a:lnTo>
                  <a:pt x="29889" y="90232"/>
                </a:lnTo>
                <a:lnTo>
                  <a:pt x="30789" y="89332"/>
                </a:lnTo>
                <a:lnTo>
                  <a:pt x="31656" y="90232"/>
                </a:lnTo>
                <a:lnTo>
                  <a:pt x="32924" y="90232"/>
                </a:lnTo>
                <a:lnTo>
                  <a:pt x="32924" y="91333"/>
                </a:lnTo>
                <a:lnTo>
                  <a:pt x="33057" y="91600"/>
                </a:lnTo>
                <a:lnTo>
                  <a:pt x="33825" y="92367"/>
                </a:lnTo>
                <a:lnTo>
                  <a:pt x="33057" y="93134"/>
                </a:lnTo>
                <a:lnTo>
                  <a:pt x="32924" y="93434"/>
                </a:lnTo>
                <a:lnTo>
                  <a:pt x="32924" y="94502"/>
                </a:lnTo>
                <a:lnTo>
                  <a:pt x="31656" y="94502"/>
                </a:lnTo>
                <a:close/>
                <a:moveTo>
                  <a:pt x="26553" y="96170"/>
                </a:moveTo>
                <a:lnTo>
                  <a:pt x="26553" y="94135"/>
                </a:lnTo>
                <a:lnTo>
                  <a:pt x="25219" y="92767"/>
                </a:lnTo>
                <a:lnTo>
                  <a:pt x="27020" y="92767"/>
                </a:lnTo>
                <a:lnTo>
                  <a:pt x="27854" y="93601"/>
                </a:lnTo>
                <a:lnTo>
                  <a:pt x="27854" y="94902"/>
                </a:lnTo>
                <a:close/>
                <a:moveTo>
                  <a:pt x="26553" y="26987"/>
                </a:moveTo>
                <a:lnTo>
                  <a:pt x="27854" y="28254"/>
                </a:lnTo>
                <a:lnTo>
                  <a:pt x="27854" y="29555"/>
                </a:lnTo>
                <a:lnTo>
                  <a:pt x="27020" y="30389"/>
                </a:lnTo>
                <a:lnTo>
                  <a:pt x="25219" y="30389"/>
                </a:lnTo>
                <a:lnTo>
                  <a:pt x="26553" y="29055"/>
                </a:lnTo>
                <a:lnTo>
                  <a:pt x="26553" y="26987"/>
                </a:lnTo>
                <a:close/>
                <a:moveTo>
                  <a:pt x="30789" y="27754"/>
                </a:moveTo>
                <a:lnTo>
                  <a:pt x="31656" y="28655"/>
                </a:lnTo>
                <a:lnTo>
                  <a:pt x="32924" y="28655"/>
                </a:lnTo>
                <a:lnTo>
                  <a:pt x="32924" y="29722"/>
                </a:lnTo>
                <a:lnTo>
                  <a:pt x="33057" y="30022"/>
                </a:lnTo>
                <a:lnTo>
                  <a:pt x="33825" y="30790"/>
                </a:lnTo>
                <a:lnTo>
                  <a:pt x="33057" y="31557"/>
                </a:lnTo>
                <a:lnTo>
                  <a:pt x="32924" y="31824"/>
                </a:lnTo>
                <a:lnTo>
                  <a:pt x="32924" y="32924"/>
                </a:lnTo>
                <a:lnTo>
                  <a:pt x="31656" y="32924"/>
                </a:lnTo>
                <a:lnTo>
                  <a:pt x="30789" y="33825"/>
                </a:lnTo>
                <a:lnTo>
                  <a:pt x="29889" y="32924"/>
                </a:lnTo>
                <a:lnTo>
                  <a:pt x="28621" y="32924"/>
                </a:lnTo>
                <a:lnTo>
                  <a:pt x="28621" y="31824"/>
                </a:lnTo>
                <a:lnTo>
                  <a:pt x="28521" y="31557"/>
                </a:lnTo>
                <a:lnTo>
                  <a:pt x="27754" y="30790"/>
                </a:lnTo>
                <a:lnTo>
                  <a:pt x="28521" y="30022"/>
                </a:lnTo>
                <a:lnTo>
                  <a:pt x="28621" y="29722"/>
                </a:lnTo>
                <a:lnTo>
                  <a:pt x="28621" y="28655"/>
                </a:lnTo>
                <a:lnTo>
                  <a:pt x="29889" y="28655"/>
                </a:lnTo>
                <a:close/>
                <a:moveTo>
                  <a:pt x="34992" y="26987"/>
                </a:moveTo>
                <a:lnTo>
                  <a:pt x="34992" y="29022"/>
                </a:lnTo>
                <a:lnTo>
                  <a:pt x="36360" y="30389"/>
                </a:lnTo>
                <a:lnTo>
                  <a:pt x="34525" y="30389"/>
                </a:lnTo>
                <a:lnTo>
                  <a:pt x="33725" y="29555"/>
                </a:lnTo>
                <a:lnTo>
                  <a:pt x="33725" y="28254"/>
                </a:lnTo>
                <a:close/>
                <a:moveTo>
                  <a:pt x="57341" y="26987"/>
                </a:moveTo>
                <a:lnTo>
                  <a:pt x="58642" y="28254"/>
                </a:lnTo>
                <a:lnTo>
                  <a:pt x="58642" y="29555"/>
                </a:lnTo>
                <a:lnTo>
                  <a:pt x="57808" y="30389"/>
                </a:lnTo>
                <a:lnTo>
                  <a:pt x="56007" y="30389"/>
                </a:lnTo>
                <a:lnTo>
                  <a:pt x="57341" y="29055"/>
                </a:lnTo>
                <a:close/>
                <a:moveTo>
                  <a:pt x="61578" y="27754"/>
                </a:moveTo>
                <a:lnTo>
                  <a:pt x="62445" y="28655"/>
                </a:lnTo>
                <a:lnTo>
                  <a:pt x="63713" y="28655"/>
                </a:lnTo>
                <a:lnTo>
                  <a:pt x="63713" y="29722"/>
                </a:lnTo>
                <a:lnTo>
                  <a:pt x="63846" y="30022"/>
                </a:lnTo>
                <a:lnTo>
                  <a:pt x="64613" y="30790"/>
                </a:lnTo>
                <a:lnTo>
                  <a:pt x="63846" y="31557"/>
                </a:lnTo>
                <a:lnTo>
                  <a:pt x="63713" y="31824"/>
                </a:lnTo>
                <a:lnTo>
                  <a:pt x="63713" y="32924"/>
                </a:lnTo>
                <a:lnTo>
                  <a:pt x="62445" y="32924"/>
                </a:lnTo>
                <a:lnTo>
                  <a:pt x="61578" y="33825"/>
                </a:lnTo>
                <a:lnTo>
                  <a:pt x="60677" y="32924"/>
                </a:lnTo>
                <a:lnTo>
                  <a:pt x="59410" y="32924"/>
                </a:lnTo>
                <a:lnTo>
                  <a:pt x="59410" y="31824"/>
                </a:lnTo>
                <a:lnTo>
                  <a:pt x="59310" y="31557"/>
                </a:lnTo>
                <a:lnTo>
                  <a:pt x="58542" y="30790"/>
                </a:lnTo>
                <a:lnTo>
                  <a:pt x="59310" y="30022"/>
                </a:lnTo>
                <a:lnTo>
                  <a:pt x="59410" y="29722"/>
                </a:lnTo>
                <a:lnTo>
                  <a:pt x="59410" y="28655"/>
                </a:lnTo>
                <a:lnTo>
                  <a:pt x="60677" y="28655"/>
                </a:lnTo>
                <a:close/>
                <a:moveTo>
                  <a:pt x="65781" y="26987"/>
                </a:moveTo>
                <a:lnTo>
                  <a:pt x="65781" y="29022"/>
                </a:lnTo>
                <a:lnTo>
                  <a:pt x="67148" y="30389"/>
                </a:lnTo>
                <a:lnTo>
                  <a:pt x="65347" y="30389"/>
                </a:lnTo>
                <a:lnTo>
                  <a:pt x="64513" y="29555"/>
                </a:lnTo>
                <a:lnTo>
                  <a:pt x="64513" y="28254"/>
                </a:lnTo>
                <a:close/>
                <a:moveTo>
                  <a:pt x="88130" y="26987"/>
                </a:moveTo>
                <a:lnTo>
                  <a:pt x="89431" y="28254"/>
                </a:lnTo>
                <a:lnTo>
                  <a:pt x="89431" y="29555"/>
                </a:lnTo>
                <a:lnTo>
                  <a:pt x="88597" y="30389"/>
                </a:lnTo>
                <a:lnTo>
                  <a:pt x="86796" y="30389"/>
                </a:lnTo>
                <a:lnTo>
                  <a:pt x="88130" y="29055"/>
                </a:lnTo>
                <a:lnTo>
                  <a:pt x="88130" y="26987"/>
                </a:lnTo>
                <a:close/>
                <a:moveTo>
                  <a:pt x="92366" y="27754"/>
                </a:moveTo>
                <a:lnTo>
                  <a:pt x="93267" y="28655"/>
                </a:lnTo>
                <a:lnTo>
                  <a:pt x="94501" y="28655"/>
                </a:lnTo>
                <a:lnTo>
                  <a:pt x="94501" y="29722"/>
                </a:lnTo>
                <a:lnTo>
                  <a:pt x="94635" y="30022"/>
                </a:lnTo>
                <a:lnTo>
                  <a:pt x="95402" y="30790"/>
                </a:lnTo>
                <a:lnTo>
                  <a:pt x="94635" y="31557"/>
                </a:lnTo>
                <a:lnTo>
                  <a:pt x="94501" y="31824"/>
                </a:lnTo>
                <a:lnTo>
                  <a:pt x="94501" y="32924"/>
                </a:lnTo>
                <a:lnTo>
                  <a:pt x="93267" y="32924"/>
                </a:lnTo>
                <a:lnTo>
                  <a:pt x="92366" y="33825"/>
                </a:lnTo>
                <a:lnTo>
                  <a:pt x="91466" y="32924"/>
                </a:lnTo>
                <a:lnTo>
                  <a:pt x="90232" y="32924"/>
                </a:lnTo>
                <a:lnTo>
                  <a:pt x="90232" y="31824"/>
                </a:lnTo>
                <a:lnTo>
                  <a:pt x="90098" y="31557"/>
                </a:lnTo>
                <a:lnTo>
                  <a:pt x="89331" y="30790"/>
                </a:lnTo>
                <a:lnTo>
                  <a:pt x="90098" y="30022"/>
                </a:lnTo>
                <a:lnTo>
                  <a:pt x="90232" y="29722"/>
                </a:lnTo>
                <a:lnTo>
                  <a:pt x="90232" y="28655"/>
                </a:lnTo>
                <a:lnTo>
                  <a:pt x="91466" y="28655"/>
                </a:lnTo>
                <a:close/>
                <a:moveTo>
                  <a:pt x="96569" y="26987"/>
                </a:moveTo>
                <a:lnTo>
                  <a:pt x="96569" y="29022"/>
                </a:lnTo>
                <a:lnTo>
                  <a:pt x="97937" y="30389"/>
                </a:lnTo>
                <a:lnTo>
                  <a:pt x="96136" y="30389"/>
                </a:lnTo>
                <a:lnTo>
                  <a:pt x="95302" y="29555"/>
                </a:lnTo>
                <a:lnTo>
                  <a:pt x="95302" y="28254"/>
                </a:lnTo>
                <a:close/>
                <a:moveTo>
                  <a:pt x="118952" y="26987"/>
                </a:moveTo>
                <a:lnTo>
                  <a:pt x="120220" y="28254"/>
                </a:lnTo>
                <a:lnTo>
                  <a:pt x="120220" y="29555"/>
                </a:lnTo>
                <a:lnTo>
                  <a:pt x="119386" y="30389"/>
                </a:lnTo>
                <a:lnTo>
                  <a:pt x="117584" y="30389"/>
                </a:lnTo>
                <a:lnTo>
                  <a:pt x="118952" y="29055"/>
                </a:lnTo>
                <a:lnTo>
                  <a:pt x="118952" y="26987"/>
                </a:lnTo>
                <a:close/>
                <a:moveTo>
                  <a:pt x="123155" y="27754"/>
                </a:moveTo>
                <a:lnTo>
                  <a:pt x="124056" y="28655"/>
                </a:lnTo>
                <a:lnTo>
                  <a:pt x="125290" y="28655"/>
                </a:lnTo>
                <a:lnTo>
                  <a:pt x="125290" y="29722"/>
                </a:lnTo>
                <a:lnTo>
                  <a:pt x="125423" y="30022"/>
                </a:lnTo>
                <a:lnTo>
                  <a:pt x="126191" y="30790"/>
                </a:lnTo>
                <a:lnTo>
                  <a:pt x="125423" y="31557"/>
                </a:lnTo>
                <a:lnTo>
                  <a:pt x="125290" y="31824"/>
                </a:lnTo>
                <a:lnTo>
                  <a:pt x="125290" y="32924"/>
                </a:lnTo>
                <a:lnTo>
                  <a:pt x="124056" y="32924"/>
                </a:lnTo>
                <a:lnTo>
                  <a:pt x="123155" y="33825"/>
                </a:lnTo>
                <a:lnTo>
                  <a:pt x="122254" y="32924"/>
                </a:lnTo>
                <a:lnTo>
                  <a:pt x="121020" y="32924"/>
                </a:lnTo>
                <a:lnTo>
                  <a:pt x="121020" y="31857"/>
                </a:lnTo>
                <a:lnTo>
                  <a:pt x="120887" y="31557"/>
                </a:lnTo>
                <a:lnTo>
                  <a:pt x="120120" y="30790"/>
                </a:lnTo>
                <a:lnTo>
                  <a:pt x="120887" y="30022"/>
                </a:lnTo>
                <a:lnTo>
                  <a:pt x="121020" y="29722"/>
                </a:lnTo>
                <a:lnTo>
                  <a:pt x="121020" y="28655"/>
                </a:lnTo>
                <a:lnTo>
                  <a:pt x="122254" y="28655"/>
                </a:lnTo>
                <a:close/>
                <a:moveTo>
                  <a:pt x="127391" y="26987"/>
                </a:moveTo>
                <a:lnTo>
                  <a:pt x="127391" y="29022"/>
                </a:lnTo>
                <a:lnTo>
                  <a:pt x="128726" y="30389"/>
                </a:lnTo>
                <a:lnTo>
                  <a:pt x="126924" y="30389"/>
                </a:lnTo>
                <a:lnTo>
                  <a:pt x="126091" y="29555"/>
                </a:lnTo>
                <a:lnTo>
                  <a:pt x="126091" y="28254"/>
                </a:lnTo>
                <a:close/>
                <a:moveTo>
                  <a:pt x="149741" y="26987"/>
                </a:moveTo>
                <a:lnTo>
                  <a:pt x="151008" y="28254"/>
                </a:lnTo>
                <a:lnTo>
                  <a:pt x="151008" y="29555"/>
                </a:lnTo>
                <a:lnTo>
                  <a:pt x="150174" y="30389"/>
                </a:lnTo>
                <a:lnTo>
                  <a:pt x="148373" y="30389"/>
                </a:lnTo>
                <a:lnTo>
                  <a:pt x="149741" y="29055"/>
                </a:lnTo>
                <a:lnTo>
                  <a:pt x="149741" y="26987"/>
                </a:lnTo>
                <a:close/>
                <a:moveTo>
                  <a:pt x="153944" y="27754"/>
                </a:moveTo>
                <a:lnTo>
                  <a:pt x="154844" y="28655"/>
                </a:lnTo>
                <a:lnTo>
                  <a:pt x="156112" y="28655"/>
                </a:lnTo>
                <a:lnTo>
                  <a:pt x="156112" y="29722"/>
                </a:lnTo>
                <a:lnTo>
                  <a:pt x="156212" y="30022"/>
                </a:lnTo>
                <a:lnTo>
                  <a:pt x="156979" y="30790"/>
                </a:lnTo>
                <a:lnTo>
                  <a:pt x="156212" y="31557"/>
                </a:lnTo>
                <a:lnTo>
                  <a:pt x="156112" y="31824"/>
                </a:lnTo>
                <a:lnTo>
                  <a:pt x="156112" y="32924"/>
                </a:lnTo>
                <a:lnTo>
                  <a:pt x="154844" y="32924"/>
                </a:lnTo>
                <a:lnTo>
                  <a:pt x="153944" y="33825"/>
                </a:lnTo>
                <a:lnTo>
                  <a:pt x="153076" y="32924"/>
                </a:lnTo>
                <a:lnTo>
                  <a:pt x="151809" y="32924"/>
                </a:lnTo>
                <a:lnTo>
                  <a:pt x="151809" y="31824"/>
                </a:lnTo>
                <a:lnTo>
                  <a:pt x="151675" y="31557"/>
                </a:lnTo>
                <a:lnTo>
                  <a:pt x="150908" y="30790"/>
                </a:lnTo>
                <a:lnTo>
                  <a:pt x="151675" y="30022"/>
                </a:lnTo>
                <a:lnTo>
                  <a:pt x="151809" y="29722"/>
                </a:lnTo>
                <a:lnTo>
                  <a:pt x="151809" y="28655"/>
                </a:lnTo>
                <a:lnTo>
                  <a:pt x="153076" y="28655"/>
                </a:lnTo>
                <a:close/>
                <a:moveTo>
                  <a:pt x="158180" y="26987"/>
                </a:moveTo>
                <a:lnTo>
                  <a:pt x="158180" y="29022"/>
                </a:lnTo>
                <a:lnTo>
                  <a:pt x="159514" y="30389"/>
                </a:lnTo>
                <a:lnTo>
                  <a:pt x="157713" y="30389"/>
                </a:lnTo>
                <a:lnTo>
                  <a:pt x="156879" y="29555"/>
                </a:lnTo>
                <a:lnTo>
                  <a:pt x="156879" y="28254"/>
                </a:lnTo>
                <a:close/>
                <a:moveTo>
                  <a:pt x="180529" y="26987"/>
                </a:moveTo>
                <a:lnTo>
                  <a:pt x="181797" y="28254"/>
                </a:lnTo>
                <a:lnTo>
                  <a:pt x="181797" y="29555"/>
                </a:lnTo>
                <a:lnTo>
                  <a:pt x="180963" y="30389"/>
                </a:lnTo>
                <a:lnTo>
                  <a:pt x="179162" y="30389"/>
                </a:lnTo>
                <a:lnTo>
                  <a:pt x="180529" y="29055"/>
                </a:lnTo>
                <a:lnTo>
                  <a:pt x="180529" y="26987"/>
                </a:lnTo>
                <a:close/>
                <a:moveTo>
                  <a:pt x="184732" y="27754"/>
                </a:moveTo>
                <a:lnTo>
                  <a:pt x="185633" y="28655"/>
                </a:lnTo>
                <a:lnTo>
                  <a:pt x="186901" y="28655"/>
                </a:lnTo>
                <a:lnTo>
                  <a:pt x="186901" y="29722"/>
                </a:lnTo>
                <a:lnTo>
                  <a:pt x="187001" y="30022"/>
                </a:lnTo>
                <a:lnTo>
                  <a:pt x="187768" y="30790"/>
                </a:lnTo>
                <a:lnTo>
                  <a:pt x="187001" y="31557"/>
                </a:lnTo>
                <a:lnTo>
                  <a:pt x="186901" y="31824"/>
                </a:lnTo>
                <a:lnTo>
                  <a:pt x="186901" y="32924"/>
                </a:lnTo>
                <a:lnTo>
                  <a:pt x="185633" y="32924"/>
                </a:lnTo>
                <a:lnTo>
                  <a:pt x="184732" y="33825"/>
                </a:lnTo>
                <a:lnTo>
                  <a:pt x="183865" y="32924"/>
                </a:lnTo>
                <a:lnTo>
                  <a:pt x="182598" y="32924"/>
                </a:lnTo>
                <a:lnTo>
                  <a:pt x="182598" y="31824"/>
                </a:lnTo>
                <a:lnTo>
                  <a:pt x="182464" y="31557"/>
                </a:lnTo>
                <a:lnTo>
                  <a:pt x="181697" y="30790"/>
                </a:lnTo>
                <a:lnTo>
                  <a:pt x="182464" y="30022"/>
                </a:lnTo>
                <a:lnTo>
                  <a:pt x="182598" y="29722"/>
                </a:lnTo>
                <a:lnTo>
                  <a:pt x="182598" y="28655"/>
                </a:lnTo>
                <a:lnTo>
                  <a:pt x="183865" y="28655"/>
                </a:lnTo>
                <a:close/>
                <a:moveTo>
                  <a:pt x="188969" y="26987"/>
                </a:moveTo>
                <a:lnTo>
                  <a:pt x="188969" y="29022"/>
                </a:lnTo>
                <a:lnTo>
                  <a:pt x="190303" y="30389"/>
                </a:lnTo>
                <a:lnTo>
                  <a:pt x="188502" y="30389"/>
                </a:lnTo>
                <a:lnTo>
                  <a:pt x="187668" y="29555"/>
                </a:lnTo>
                <a:lnTo>
                  <a:pt x="187668" y="28254"/>
                </a:lnTo>
                <a:close/>
                <a:moveTo>
                  <a:pt x="211318" y="26987"/>
                </a:moveTo>
                <a:lnTo>
                  <a:pt x="212586" y="28254"/>
                </a:lnTo>
                <a:lnTo>
                  <a:pt x="212586" y="29555"/>
                </a:lnTo>
                <a:lnTo>
                  <a:pt x="211785" y="30389"/>
                </a:lnTo>
                <a:lnTo>
                  <a:pt x="209950" y="30389"/>
                </a:lnTo>
                <a:lnTo>
                  <a:pt x="211318" y="29055"/>
                </a:lnTo>
                <a:lnTo>
                  <a:pt x="211318" y="26987"/>
                </a:lnTo>
                <a:close/>
                <a:moveTo>
                  <a:pt x="215521" y="27754"/>
                </a:moveTo>
                <a:lnTo>
                  <a:pt x="216422" y="28655"/>
                </a:lnTo>
                <a:lnTo>
                  <a:pt x="217689" y="28655"/>
                </a:lnTo>
                <a:lnTo>
                  <a:pt x="217689" y="29722"/>
                </a:lnTo>
                <a:lnTo>
                  <a:pt x="217789" y="30022"/>
                </a:lnTo>
                <a:lnTo>
                  <a:pt x="218557" y="30790"/>
                </a:lnTo>
                <a:lnTo>
                  <a:pt x="217789" y="31557"/>
                </a:lnTo>
                <a:lnTo>
                  <a:pt x="217689" y="31824"/>
                </a:lnTo>
                <a:lnTo>
                  <a:pt x="217689" y="32924"/>
                </a:lnTo>
                <a:lnTo>
                  <a:pt x="216422" y="32924"/>
                </a:lnTo>
                <a:lnTo>
                  <a:pt x="215521" y="33825"/>
                </a:lnTo>
                <a:lnTo>
                  <a:pt x="214654" y="32924"/>
                </a:lnTo>
                <a:lnTo>
                  <a:pt x="213386" y="32924"/>
                </a:lnTo>
                <a:lnTo>
                  <a:pt x="213386" y="31824"/>
                </a:lnTo>
                <a:lnTo>
                  <a:pt x="213286" y="31557"/>
                </a:lnTo>
                <a:lnTo>
                  <a:pt x="212486" y="30790"/>
                </a:lnTo>
                <a:lnTo>
                  <a:pt x="213286" y="30022"/>
                </a:lnTo>
                <a:lnTo>
                  <a:pt x="213386" y="29722"/>
                </a:lnTo>
                <a:lnTo>
                  <a:pt x="213386" y="28655"/>
                </a:lnTo>
                <a:lnTo>
                  <a:pt x="214654" y="28655"/>
                </a:lnTo>
                <a:close/>
                <a:moveTo>
                  <a:pt x="218056" y="89432"/>
                </a:moveTo>
                <a:lnTo>
                  <a:pt x="216755" y="89432"/>
                </a:lnTo>
                <a:lnTo>
                  <a:pt x="215921" y="88598"/>
                </a:lnTo>
                <a:lnTo>
                  <a:pt x="215921" y="86796"/>
                </a:lnTo>
                <a:lnTo>
                  <a:pt x="217156" y="88031"/>
                </a:lnTo>
                <a:lnTo>
                  <a:pt x="217456" y="88164"/>
                </a:lnTo>
                <a:lnTo>
                  <a:pt x="219324" y="88164"/>
                </a:lnTo>
                <a:close/>
                <a:moveTo>
                  <a:pt x="211785" y="91967"/>
                </a:moveTo>
                <a:lnTo>
                  <a:pt x="209950" y="91967"/>
                </a:lnTo>
                <a:lnTo>
                  <a:pt x="211318" y="90632"/>
                </a:lnTo>
                <a:lnTo>
                  <a:pt x="211318" y="88564"/>
                </a:lnTo>
                <a:lnTo>
                  <a:pt x="212586" y="89865"/>
                </a:lnTo>
                <a:lnTo>
                  <a:pt x="212586" y="91166"/>
                </a:lnTo>
                <a:close/>
                <a:moveTo>
                  <a:pt x="188502" y="91967"/>
                </a:moveTo>
                <a:lnTo>
                  <a:pt x="187668" y="91166"/>
                </a:lnTo>
                <a:lnTo>
                  <a:pt x="187668" y="89865"/>
                </a:lnTo>
                <a:lnTo>
                  <a:pt x="188969" y="88564"/>
                </a:lnTo>
                <a:lnTo>
                  <a:pt x="188969" y="90632"/>
                </a:lnTo>
                <a:lnTo>
                  <a:pt x="190303" y="91967"/>
                </a:lnTo>
                <a:lnTo>
                  <a:pt x="188502" y="91967"/>
                </a:lnTo>
                <a:close/>
                <a:moveTo>
                  <a:pt x="180996" y="91967"/>
                </a:moveTo>
                <a:lnTo>
                  <a:pt x="179162" y="91967"/>
                </a:lnTo>
                <a:lnTo>
                  <a:pt x="180529" y="90632"/>
                </a:lnTo>
                <a:lnTo>
                  <a:pt x="180529" y="88564"/>
                </a:lnTo>
                <a:lnTo>
                  <a:pt x="181797" y="89865"/>
                </a:lnTo>
                <a:lnTo>
                  <a:pt x="181797" y="91166"/>
                </a:lnTo>
                <a:close/>
                <a:moveTo>
                  <a:pt x="157713" y="91967"/>
                </a:moveTo>
                <a:lnTo>
                  <a:pt x="156879" y="91166"/>
                </a:lnTo>
                <a:lnTo>
                  <a:pt x="156879" y="89865"/>
                </a:lnTo>
                <a:lnTo>
                  <a:pt x="158180" y="88564"/>
                </a:lnTo>
                <a:lnTo>
                  <a:pt x="158180" y="90632"/>
                </a:lnTo>
                <a:lnTo>
                  <a:pt x="159514" y="91967"/>
                </a:lnTo>
                <a:lnTo>
                  <a:pt x="157713" y="91967"/>
                </a:lnTo>
                <a:close/>
                <a:moveTo>
                  <a:pt x="150174" y="91967"/>
                </a:moveTo>
                <a:lnTo>
                  <a:pt x="148373" y="91967"/>
                </a:lnTo>
                <a:lnTo>
                  <a:pt x="149741" y="90632"/>
                </a:lnTo>
                <a:lnTo>
                  <a:pt x="149741" y="88564"/>
                </a:lnTo>
                <a:lnTo>
                  <a:pt x="151008" y="89865"/>
                </a:lnTo>
                <a:lnTo>
                  <a:pt x="151008" y="91166"/>
                </a:lnTo>
                <a:close/>
                <a:moveTo>
                  <a:pt x="126924" y="91967"/>
                </a:moveTo>
                <a:lnTo>
                  <a:pt x="126091" y="91166"/>
                </a:lnTo>
                <a:lnTo>
                  <a:pt x="126091" y="89865"/>
                </a:lnTo>
                <a:lnTo>
                  <a:pt x="127358" y="88564"/>
                </a:lnTo>
                <a:lnTo>
                  <a:pt x="127358" y="90632"/>
                </a:lnTo>
                <a:lnTo>
                  <a:pt x="128726" y="91967"/>
                </a:lnTo>
                <a:lnTo>
                  <a:pt x="126924" y="91967"/>
                </a:lnTo>
                <a:close/>
                <a:moveTo>
                  <a:pt x="119386" y="91967"/>
                </a:moveTo>
                <a:lnTo>
                  <a:pt x="117584" y="91967"/>
                </a:lnTo>
                <a:lnTo>
                  <a:pt x="118952" y="90632"/>
                </a:lnTo>
                <a:lnTo>
                  <a:pt x="118952" y="88564"/>
                </a:lnTo>
                <a:lnTo>
                  <a:pt x="120220" y="89865"/>
                </a:lnTo>
                <a:lnTo>
                  <a:pt x="120220" y="91166"/>
                </a:lnTo>
                <a:close/>
                <a:moveTo>
                  <a:pt x="96136" y="91967"/>
                </a:moveTo>
                <a:lnTo>
                  <a:pt x="95302" y="91166"/>
                </a:lnTo>
                <a:lnTo>
                  <a:pt x="95302" y="89865"/>
                </a:lnTo>
                <a:lnTo>
                  <a:pt x="96569" y="88564"/>
                </a:lnTo>
                <a:lnTo>
                  <a:pt x="96569" y="90632"/>
                </a:lnTo>
                <a:lnTo>
                  <a:pt x="97937" y="91967"/>
                </a:lnTo>
                <a:lnTo>
                  <a:pt x="96136" y="91967"/>
                </a:lnTo>
                <a:close/>
                <a:moveTo>
                  <a:pt x="88597" y="91967"/>
                </a:moveTo>
                <a:lnTo>
                  <a:pt x="86796" y="91967"/>
                </a:lnTo>
                <a:lnTo>
                  <a:pt x="88130" y="90632"/>
                </a:lnTo>
                <a:lnTo>
                  <a:pt x="88130" y="88564"/>
                </a:lnTo>
                <a:lnTo>
                  <a:pt x="89431" y="89865"/>
                </a:lnTo>
                <a:lnTo>
                  <a:pt x="89431" y="91166"/>
                </a:lnTo>
                <a:close/>
                <a:moveTo>
                  <a:pt x="65347" y="91967"/>
                </a:moveTo>
                <a:lnTo>
                  <a:pt x="64513" y="91166"/>
                </a:lnTo>
                <a:lnTo>
                  <a:pt x="64513" y="89865"/>
                </a:lnTo>
                <a:lnTo>
                  <a:pt x="65781" y="88564"/>
                </a:lnTo>
                <a:lnTo>
                  <a:pt x="65781" y="90632"/>
                </a:lnTo>
                <a:lnTo>
                  <a:pt x="67148" y="91967"/>
                </a:lnTo>
                <a:lnTo>
                  <a:pt x="65347" y="91967"/>
                </a:lnTo>
                <a:close/>
                <a:moveTo>
                  <a:pt x="57808" y="91967"/>
                </a:moveTo>
                <a:lnTo>
                  <a:pt x="56007" y="91967"/>
                </a:lnTo>
                <a:lnTo>
                  <a:pt x="57341" y="90632"/>
                </a:lnTo>
                <a:lnTo>
                  <a:pt x="57341" y="88564"/>
                </a:lnTo>
                <a:lnTo>
                  <a:pt x="58642" y="89865"/>
                </a:lnTo>
                <a:lnTo>
                  <a:pt x="58642" y="91166"/>
                </a:lnTo>
                <a:close/>
                <a:moveTo>
                  <a:pt x="34525" y="91967"/>
                </a:moveTo>
                <a:lnTo>
                  <a:pt x="33725" y="91166"/>
                </a:lnTo>
                <a:lnTo>
                  <a:pt x="33725" y="89865"/>
                </a:lnTo>
                <a:lnTo>
                  <a:pt x="34992" y="88564"/>
                </a:lnTo>
                <a:lnTo>
                  <a:pt x="34992" y="90632"/>
                </a:lnTo>
                <a:lnTo>
                  <a:pt x="36360" y="91967"/>
                </a:lnTo>
                <a:lnTo>
                  <a:pt x="34525" y="91967"/>
                </a:lnTo>
                <a:close/>
                <a:moveTo>
                  <a:pt x="28254" y="89432"/>
                </a:moveTo>
                <a:lnTo>
                  <a:pt x="26986" y="88164"/>
                </a:lnTo>
                <a:lnTo>
                  <a:pt x="28854" y="88164"/>
                </a:lnTo>
                <a:lnTo>
                  <a:pt x="29155" y="88031"/>
                </a:lnTo>
                <a:lnTo>
                  <a:pt x="30389" y="86796"/>
                </a:lnTo>
                <a:lnTo>
                  <a:pt x="30389" y="88598"/>
                </a:lnTo>
                <a:lnTo>
                  <a:pt x="29555" y="89432"/>
                </a:lnTo>
                <a:lnTo>
                  <a:pt x="28254" y="89432"/>
                </a:lnTo>
                <a:close/>
                <a:moveTo>
                  <a:pt x="28254" y="33725"/>
                </a:moveTo>
                <a:lnTo>
                  <a:pt x="29555" y="33725"/>
                </a:lnTo>
                <a:lnTo>
                  <a:pt x="30389" y="34559"/>
                </a:lnTo>
                <a:lnTo>
                  <a:pt x="30389" y="36360"/>
                </a:lnTo>
                <a:lnTo>
                  <a:pt x="29155" y="35126"/>
                </a:lnTo>
                <a:lnTo>
                  <a:pt x="28854" y="34993"/>
                </a:lnTo>
                <a:lnTo>
                  <a:pt x="26986" y="34993"/>
                </a:lnTo>
                <a:close/>
                <a:moveTo>
                  <a:pt x="34525" y="31190"/>
                </a:moveTo>
                <a:lnTo>
                  <a:pt x="36360" y="31190"/>
                </a:lnTo>
                <a:lnTo>
                  <a:pt x="34992" y="32524"/>
                </a:lnTo>
                <a:lnTo>
                  <a:pt x="34992" y="34592"/>
                </a:lnTo>
                <a:lnTo>
                  <a:pt x="33725" y="33291"/>
                </a:lnTo>
                <a:lnTo>
                  <a:pt x="33725" y="31990"/>
                </a:lnTo>
                <a:close/>
                <a:moveTo>
                  <a:pt x="57808" y="31190"/>
                </a:moveTo>
                <a:lnTo>
                  <a:pt x="58642" y="31990"/>
                </a:lnTo>
                <a:lnTo>
                  <a:pt x="58642" y="33291"/>
                </a:lnTo>
                <a:lnTo>
                  <a:pt x="57341" y="34592"/>
                </a:lnTo>
                <a:lnTo>
                  <a:pt x="57341" y="32524"/>
                </a:lnTo>
                <a:lnTo>
                  <a:pt x="56007" y="31190"/>
                </a:lnTo>
                <a:lnTo>
                  <a:pt x="57808" y="31190"/>
                </a:lnTo>
                <a:close/>
                <a:moveTo>
                  <a:pt x="65347" y="31190"/>
                </a:moveTo>
                <a:lnTo>
                  <a:pt x="67148" y="31190"/>
                </a:lnTo>
                <a:lnTo>
                  <a:pt x="65781" y="32524"/>
                </a:lnTo>
                <a:lnTo>
                  <a:pt x="65781" y="34592"/>
                </a:lnTo>
                <a:lnTo>
                  <a:pt x="64513" y="33291"/>
                </a:lnTo>
                <a:lnTo>
                  <a:pt x="64513" y="31990"/>
                </a:lnTo>
                <a:close/>
                <a:moveTo>
                  <a:pt x="88597" y="31190"/>
                </a:moveTo>
                <a:lnTo>
                  <a:pt x="89431" y="31990"/>
                </a:lnTo>
                <a:lnTo>
                  <a:pt x="89431" y="33291"/>
                </a:lnTo>
                <a:lnTo>
                  <a:pt x="88130" y="34592"/>
                </a:lnTo>
                <a:lnTo>
                  <a:pt x="88130" y="32524"/>
                </a:lnTo>
                <a:lnTo>
                  <a:pt x="86796" y="31190"/>
                </a:lnTo>
                <a:lnTo>
                  <a:pt x="88597" y="31190"/>
                </a:lnTo>
                <a:close/>
                <a:moveTo>
                  <a:pt x="96136" y="31190"/>
                </a:moveTo>
                <a:lnTo>
                  <a:pt x="97937" y="31190"/>
                </a:lnTo>
                <a:lnTo>
                  <a:pt x="96569" y="32524"/>
                </a:lnTo>
                <a:lnTo>
                  <a:pt x="96569" y="34592"/>
                </a:lnTo>
                <a:lnTo>
                  <a:pt x="95302" y="33291"/>
                </a:lnTo>
                <a:lnTo>
                  <a:pt x="95302" y="31990"/>
                </a:lnTo>
                <a:close/>
                <a:moveTo>
                  <a:pt x="119386" y="31190"/>
                </a:moveTo>
                <a:lnTo>
                  <a:pt x="120220" y="31990"/>
                </a:lnTo>
                <a:lnTo>
                  <a:pt x="120220" y="33291"/>
                </a:lnTo>
                <a:lnTo>
                  <a:pt x="118952" y="34592"/>
                </a:lnTo>
                <a:lnTo>
                  <a:pt x="118952" y="32524"/>
                </a:lnTo>
                <a:lnTo>
                  <a:pt x="117584" y="31190"/>
                </a:lnTo>
                <a:lnTo>
                  <a:pt x="119386" y="31190"/>
                </a:lnTo>
                <a:close/>
                <a:moveTo>
                  <a:pt x="126924" y="31190"/>
                </a:moveTo>
                <a:lnTo>
                  <a:pt x="128726" y="31190"/>
                </a:lnTo>
                <a:lnTo>
                  <a:pt x="127391" y="32524"/>
                </a:lnTo>
                <a:lnTo>
                  <a:pt x="127391" y="34592"/>
                </a:lnTo>
                <a:lnTo>
                  <a:pt x="126091" y="33291"/>
                </a:lnTo>
                <a:lnTo>
                  <a:pt x="126091" y="31990"/>
                </a:lnTo>
                <a:close/>
                <a:moveTo>
                  <a:pt x="150174" y="31190"/>
                </a:moveTo>
                <a:lnTo>
                  <a:pt x="151008" y="31990"/>
                </a:lnTo>
                <a:lnTo>
                  <a:pt x="151008" y="33291"/>
                </a:lnTo>
                <a:lnTo>
                  <a:pt x="149741" y="34592"/>
                </a:lnTo>
                <a:lnTo>
                  <a:pt x="149741" y="32524"/>
                </a:lnTo>
                <a:lnTo>
                  <a:pt x="148373" y="31190"/>
                </a:lnTo>
                <a:lnTo>
                  <a:pt x="150174" y="31190"/>
                </a:lnTo>
                <a:close/>
                <a:moveTo>
                  <a:pt x="157713" y="31190"/>
                </a:moveTo>
                <a:lnTo>
                  <a:pt x="159514" y="31190"/>
                </a:lnTo>
                <a:lnTo>
                  <a:pt x="158180" y="32524"/>
                </a:lnTo>
                <a:lnTo>
                  <a:pt x="158180" y="34592"/>
                </a:lnTo>
                <a:lnTo>
                  <a:pt x="156879" y="33291"/>
                </a:lnTo>
                <a:lnTo>
                  <a:pt x="156879" y="31990"/>
                </a:lnTo>
                <a:close/>
                <a:moveTo>
                  <a:pt x="180996" y="31190"/>
                </a:moveTo>
                <a:lnTo>
                  <a:pt x="181797" y="31990"/>
                </a:lnTo>
                <a:lnTo>
                  <a:pt x="181797" y="33291"/>
                </a:lnTo>
                <a:lnTo>
                  <a:pt x="180529" y="34592"/>
                </a:lnTo>
                <a:lnTo>
                  <a:pt x="180529" y="32524"/>
                </a:lnTo>
                <a:lnTo>
                  <a:pt x="179162" y="31190"/>
                </a:lnTo>
                <a:lnTo>
                  <a:pt x="180996" y="31190"/>
                </a:lnTo>
                <a:close/>
                <a:moveTo>
                  <a:pt x="188502" y="31190"/>
                </a:moveTo>
                <a:lnTo>
                  <a:pt x="190303" y="31190"/>
                </a:lnTo>
                <a:lnTo>
                  <a:pt x="188969" y="32524"/>
                </a:lnTo>
                <a:lnTo>
                  <a:pt x="188969" y="34592"/>
                </a:lnTo>
                <a:lnTo>
                  <a:pt x="187668" y="33291"/>
                </a:lnTo>
                <a:lnTo>
                  <a:pt x="187668" y="31990"/>
                </a:lnTo>
                <a:close/>
                <a:moveTo>
                  <a:pt x="211785" y="31190"/>
                </a:moveTo>
                <a:lnTo>
                  <a:pt x="212586" y="31990"/>
                </a:lnTo>
                <a:lnTo>
                  <a:pt x="212586" y="33291"/>
                </a:lnTo>
                <a:lnTo>
                  <a:pt x="211318" y="34592"/>
                </a:lnTo>
                <a:lnTo>
                  <a:pt x="211318" y="32524"/>
                </a:lnTo>
                <a:lnTo>
                  <a:pt x="209950" y="31190"/>
                </a:lnTo>
                <a:lnTo>
                  <a:pt x="211785" y="31190"/>
                </a:lnTo>
                <a:close/>
                <a:moveTo>
                  <a:pt x="215121" y="57809"/>
                </a:moveTo>
                <a:lnTo>
                  <a:pt x="214320" y="58643"/>
                </a:lnTo>
                <a:lnTo>
                  <a:pt x="213019" y="58643"/>
                </a:lnTo>
                <a:lnTo>
                  <a:pt x="211718" y="57375"/>
                </a:lnTo>
                <a:lnTo>
                  <a:pt x="213620" y="57375"/>
                </a:lnTo>
                <a:lnTo>
                  <a:pt x="213887" y="57242"/>
                </a:lnTo>
                <a:lnTo>
                  <a:pt x="215121" y="56008"/>
                </a:lnTo>
                <a:close/>
                <a:moveTo>
                  <a:pt x="31189" y="65348"/>
                </a:moveTo>
                <a:lnTo>
                  <a:pt x="31990" y="64514"/>
                </a:lnTo>
                <a:lnTo>
                  <a:pt x="33291" y="64514"/>
                </a:lnTo>
                <a:lnTo>
                  <a:pt x="34592" y="65815"/>
                </a:lnTo>
                <a:lnTo>
                  <a:pt x="32691" y="65815"/>
                </a:lnTo>
                <a:lnTo>
                  <a:pt x="32424" y="65915"/>
                </a:lnTo>
                <a:lnTo>
                  <a:pt x="31156" y="67149"/>
                </a:lnTo>
                <a:lnTo>
                  <a:pt x="31156" y="65348"/>
                </a:lnTo>
                <a:close/>
                <a:moveTo>
                  <a:pt x="210618" y="86896"/>
                </a:moveTo>
                <a:lnTo>
                  <a:pt x="209083" y="85362"/>
                </a:lnTo>
                <a:lnTo>
                  <a:pt x="209083" y="80692"/>
                </a:lnTo>
                <a:lnTo>
                  <a:pt x="212419" y="77356"/>
                </a:lnTo>
                <a:lnTo>
                  <a:pt x="214587" y="77356"/>
                </a:lnTo>
                <a:lnTo>
                  <a:pt x="210618" y="81326"/>
                </a:lnTo>
                <a:lnTo>
                  <a:pt x="210618" y="86896"/>
                </a:lnTo>
                <a:close/>
                <a:moveTo>
                  <a:pt x="189636" y="86896"/>
                </a:moveTo>
                <a:lnTo>
                  <a:pt x="189636" y="81326"/>
                </a:lnTo>
                <a:lnTo>
                  <a:pt x="185700" y="77356"/>
                </a:lnTo>
                <a:lnTo>
                  <a:pt x="187868" y="77356"/>
                </a:lnTo>
                <a:lnTo>
                  <a:pt x="191170" y="80692"/>
                </a:lnTo>
                <a:lnTo>
                  <a:pt x="191170" y="85362"/>
                </a:lnTo>
                <a:close/>
                <a:moveTo>
                  <a:pt x="179829" y="86896"/>
                </a:moveTo>
                <a:lnTo>
                  <a:pt x="178294" y="85362"/>
                </a:lnTo>
                <a:lnTo>
                  <a:pt x="178294" y="80692"/>
                </a:lnTo>
                <a:lnTo>
                  <a:pt x="181630" y="77356"/>
                </a:lnTo>
                <a:lnTo>
                  <a:pt x="183798" y="77356"/>
                </a:lnTo>
                <a:lnTo>
                  <a:pt x="179829" y="81326"/>
                </a:lnTo>
                <a:lnTo>
                  <a:pt x="179829" y="86896"/>
                </a:lnTo>
                <a:close/>
                <a:moveTo>
                  <a:pt x="158847" y="86896"/>
                </a:moveTo>
                <a:lnTo>
                  <a:pt x="158847" y="81326"/>
                </a:lnTo>
                <a:lnTo>
                  <a:pt x="154911" y="77356"/>
                </a:lnTo>
                <a:lnTo>
                  <a:pt x="157079" y="77356"/>
                </a:lnTo>
                <a:lnTo>
                  <a:pt x="160382" y="80692"/>
                </a:lnTo>
                <a:lnTo>
                  <a:pt x="160382" y="85362"/>
                </a:lnTo>
                <a:close/>
                <a:moveTo>
                  <a:pt x="149040" y="86896"/>
                </a:moveTo>
                <a:lnTo>
                  <a:pt x="147506" y="85362"/>
                </a:lnTo>
                <a:lnTo>
                  <a:pt x="147506" y="80692"/>
                </a:lnTo>
                <a:lnTo>
                  <a:pt x="150842" y="77356"/>
                </a:lnTo>
                <a:lnTo>
                  <a:pt x="152976" y="77356"/>
                </a:lnTo>
                <a:lnTo>
                  <a:pt x="149040" y="81326"/>
                </a:lnTo>
                <a:lnTo>
                  <a:pt x="149040" y="86896"/>
                </a:lnTo>
                <a:close/>
                <a:moveTo>
                  <a:pt x="128059" y="86896"/>
                </a:moveTo>
                <a:lnTo>
                  <a:pt x="128059" y="81326"/>
                </a:lnTo>
                <a:lnTo>
                  <a:pt x="124122" y="77356"/>
                </a:lnTo>
                <a:lnTo>
                  <a:pt x="126291" y="77356"/>
                </a:lnTo>
                <a:lnTo>
                  <a:pt x="129593" y="80692"/>
                </a:lnTo>
                <a:lnTo>
                  <a:pt x="129593" y="85362"/>
                </a:lnTo>
                <a:close/>
                <a:moveTo>
                  <a:pt x="118252" y="86896"/>
                </a:moveTo>
                <a:lnTo>
                  <a:pt x="116717" y="85362"/>
                </a:lnTo>
                <a:lnTo>
                  <a:pt x="116717" y="80692"/>
                </a:lnTo>
                <a:lnTo>
                  <a:pt x="120053" y="77356"/>
                </a:lnTo>
                <a:lnTo>
                  <a:pt x="122188" y="77356"/>
                </a:lnTo>
                <a:lnTo>
                  <a:pt x="118252" y="81326"/>
                </a:lnTo>
                <a:close/>
                <a:moveTo>
                  <a:pt x="97270" y="86896"/>
                </a:moveTo>
                <a:lnTo>
                  <a:pt x="97270" y="81326"/>
                </a:lnTo>
                <a:lnTo>
                  <a:pt x="93334" y="77356"/>
                </a:lnTo>
                <a:lnTo>
                  <a:pt x="95469" y="77356"/>
                </a:lnTo>
                <a:lnTo>
                  <a:pt x="98804" y="80692"/>
                </a:lnTo>
                <a:lnTo>
                  <a:pt x="98804" y="85362"/>
                </a:lnTo>
                <a:close/>
                <a:moveTo>
                  <a:pt x="87463" y="86896"/>
                </a:moveTo>
                <a:lnTo>
                  <a:pt x="85929" y="85362"/>
                </a:lnTo>
                <a:lnTo>
                  <a:pt x="85929" y="80692"/>
                </a:lnTo>
                <a:lnTo>
                  <a:pt x="89231" y="77356"/>
                </a:lnTo>
                <a:lnTo>
                  <a:pt x="91399" y="77356"/>
                </a:lnTo>
                <a:lnTo>
                  <a:pt x="87463" y="81326"/>
                </a:lnTo>
                <a:close/>
                <a:moveTo>
                  <a:pt x="66481" y="86896"/>
                </a:moveTo>
                <a:lnTo>
                  <a:pt x="66481" y="81326"/>
                </a:lnTo>
                <a:lnTo>
                  <a:pt x="62545" y="77356"/>
                </a:lnTo>
                <a:lnTo>
                  <a:pt x="64713" y="77356"/>
                </a:lnTo>
                <a:lnTo>
                  <a:pt x="68016" y="80692"/>
                </a:lnTo>
                <a:lnTo>
                  <a:pt x="68016" y="85362"/>
                </a:lnTo>
                <a:close/>
                <a:moveTo>
                  <a:pt x="56674" y="86896"/>
                </a:moveTo>
                <a:lnTo>
                  <a:pt x="55140" y="85362"/>
                </a:lnTo>
                <a:lnTo>
                  <a:pt x="55140" y="80692"/>
                </a:lnTo>
                <a:lnTo>
                  <a:pt x="58442" y="77356"/>
                </a:lnTo>
                <a:lnTo>
                  <a:pt x="60610" y="77356"/>
                </a:lnTo>
                <a:lnTo>
                  <a:pt x="56674" y="81326"/>
                </a:lnTo>
                <a:close/>
                <a:moveTo>
                  <a:pt x="35693" y="86896"/>
                </a:moveTo>
                <a:lnTo>
                  <a:pt x="35693" y="81326"/>
                </a:lnTo>
                <a:lnTo>
                  <a:pt x="31723" y="77356"/>
                </a:lnTo>
                <a:lnTo>
                  <a:pt x="33891" y="77356"/>
                </a:lnTo>
                <a:lnTo>
                  <a:pt x="37227" y="80692"/>
                </a:lnTo>
                <a:lnTo>
                  <a:pt x="37227" y="85362"/>
                </a:lnTo>
                <a:close/>
                <a:moveTo>
                  <a:pt x="35693" y="36260"/>
                </a:moveTo>
                <a:lnTo>
                  <a:pt x="37227" y="37795"/>
                </a:lnTo>
                <a:lnTo>
                  <a:pt x="37227" y="42465"/>
                </a:lnTo>
                <a:lnTo>
                  <a:pt x="33891" y="45800"/>
                </a:lnTo>
                <a:lnTo>
                  <a:pt x="31723" y="45800"/>
                </a:lnTo>
                <a:lnTo>
                  <a:pt x="35693" y="41831"/>
                </a:lnTo>
                <a:lnTo>
                  <a:pt x="35693" y="36260"/>
                </a:lnTo>
                <a:close/>
                <a:moveTo>
                  <a:pt x="56674" y="36260"/>
                </a:moveTo>
                <a:lnTo>
                  <a:pt x="56674" y="41831"/>
                </a:lnTo>
                <a:lnTo>
                  <a:pt x="60610" y="45800"/>
                </a:lnTo>
                <a:lnTo>
                  <a:pt x="58442" y="45800"/>
                </a:lnTo>
                <a:lnTo>
                  <a:pt x="55140" y="42465"/>
                </a:lnTo>
                <a:lnTo>
                  <a:pt x="55140" y="37795"/>
                </a:lnTo>
                <a:close/>
                <a:moveTo>
                  <a:pt x="66481" y="36260"/>
                </a:moveTo>
                <a:lnTo>
                  <a:pt x="68016" y="37795"/>
                </a:lnTo>
                <a:lnTo>
                  <a:pt x="68016" y="42465"/>
                </a:lnTo>
                <a:lnTo>
                  <a:pt x="64680" y="45800"/>
                </a:lnTo>
                <a:lnTo>
                  <a:pt x="62512" y="45800"/>
                </a:lnTo>
                <a:lnTo>
                  <a:pt x="66481" y="41831"/>
                </a:lnTo>
                <a:lnTo>
                  <a:pt x="66481" y="36260"/>
                </a:lnTo>
                <a:close/>
                <a:moveTo>
                  <a:pt x="87463" y="36260"/>
                </a:moveTo>
                <a:lnTo>
                  <a:pt x="87463" y="41831"/>
                </a:lnTo>
                <a:lnTo>
                  <a:pt x="91399" y="45800"/>
                </a:lnTo>
                <a:lnTo>
                  <a:pt x="89231" y="45800"/>
                </a:lnTo>
                <a:lnTo>
                  <a:pt x="85929" y="42465"/>
                </a:lnTo>
                <a:lnTo>
                  <a:pt x="85929" y="37795"/>
                </a:lnTo>
                <a:close/>
                <a:moveTo>
                  <a:pt x="97270" y="36260"/>
                </a:moveTo>
                <a:lnTo>
                  <a:pt x="98804" y="37795"/>
                </a:lnTo>
                <a:lnTo>
                  <a:pt x="98804" y="42465"/>
                </a:lnTo>
                <a:lnTo>
                  <a:pt x="95469" y="45800"/>
                </a:lnTo>
                <a:lnTo>
                  <a:pt x="93334" y="45800"/>
                </a:lnTo>
                <a:lnTo>
                  <a:pt x="97270" y="41831"/>
                </a:lnTo>
                <a:close/>
                <a:moveTo>
                  <a:pt x="118252" y="36260"/>
                </a:moveTo>
                <a:lnTo>
                  <a:pt x="118252" y="41831"/>
                </a:lnTo>
                <a:lnTo>
                  <a:pt x="122188" y="45800"/>
                </a:lnTo>
                <a:lnTo>
                  <a:pt x="120053" y="45800"/>
                </a:lnTo>
                <a:lnTo>
                  <a:pt x="116717" y="42465"/>
                </a:lnTo>
                <a:lnTo>
                  <a:pt x="116717" y="37795"/>
                </a:lnTo>
                <a:close/>
                <a:moveTo>
                  <a:pt x="128059" y="36260"/>
                </a:moveTo>
                <a:lnTo>
                  <a:pt x="129593" y="37795"/>
                </a:lnTo>
                <a:lnTo>
                  <a:pt x="129593" y="42465"/>
                </a:lnTo>
                <a:lnTo>
                  <a:pt x="126291" y="45800"/>
                </a:lnTo>
                <a:lnTo>
                  <a:pt x="124122" y="45800"/>
                </a:lnTo>
                <a:lnTo>
                  <a:pt x="128059" y="41831"/>
                </a:lnTo>
                <a:lnTo>
                  <a:pt x="128059" y="36260"/>
                </a:lnTo>
                <a:close/>
                <a:moveTo>
                  <a:pt x="149040" y="36260"/>
                </a:moveTo>
                <a:lnTo>
                  <a:pt x="149040" y="41831"/>
                </a:lnTo>
                <a:lnTo>
                  <a:pt x="153010" y="45800"/>
                </a:lnTo>
                <a:lnTo>
                  <a:pt x="150842" y="45800"/>
                </a:lnTo>
                <a:lnTo>
                  <a:pt x="147506" y="42465"/>
                </a:lnTo>
                <a:lnTo>
                  <a:pt x="147506" y="37795"/>
                </a:lnTo>
                <a:close/>
                <a:moveTo>
                  <a:pt x="158847" y="36260"/>
                </a:moveTo>
                <a:lnTo>
                  <a:pt x="160382" y="37795"/>
                </a:lnTo>
                <a:lnTo>
                  <a:pt x="160382" y="42465"/>
                </a:lnTo>
                <a:lnTo>
                  <a:pt x="157079" y="45800"/>
                </a:lnTo>
                <a:lnTo>
                  <a:pt x="154911" y="45800"/>
                </a:lnTo>
                <a:lnTo>
                  <a:pt x="158847" y="41831"/>
                </a:lnTo>
                <a:lnTo>
                  <a:pt x="158847" y="36260"/>
                </a:lnTo>
                <a:close/>
                <a:moveTo>
                  <a:pt x="179829" y="36260"/>
                </a:moveTo>
                <a:lnTo>
                  <a:pt x="179829" y="41831"/>
                </a:lnTo>
                <a:lnTo>
                  <a:pt x="183798" y="45800"/>
                </a:lnTo>
                <a:lnTo>
                  <a:pt x="181630" y="45800"/>
                </a:lnTo>
                <a:lnTo>
                  <a:pt x="178294" y="42465"/>
                </a:lnTo>
                <a:lnTo>
                  <a:pt x="178294" y="37795"/>
                </a:lnTo>
                <a:close/>
                <a:moveTo>
                  <a:pt x="189636" y="36260"/>
                </a:moveTo>
                <a:lnTo>
                  <a:pt x="191170" y="37795"/>
                </a:lnTo>
                <a:lnTo>
                  <a:pt x="191170" y="42465"/>
                </a:lnTo>
                <a:lnTo>
                  <a:pt x="187868" y="45800"/>
                </a:lnTo>
                <a:lnTo>
                  <a:pt x="185700" y="45800"/>
                </a:lnTo>
                <a:lnTo>
                  <a:pt x="189636" y="41831"/>
                </a:lnTo>
                <a:lnTo>
                  <a:pt x="189636" y="36260"/>
                </a:lnTo>
                <a:close/>
                <a:moveTo>
                  <a:pt x="208549" y="68016"/>
                </a:moveTo>
                <a:lnTo>
                  <a:pt x="203846" y="68016"/>
                </a:lnTo>
                <a:lnTo>
                  <a:pt x="200544" y="64714"/>
                </a:lnTo>
                <a:lnTo>
                  <a:pt x="200544" y="62546"/>
                </a:lnTo>
                <a:lnTo>
                  <a:pt x="204480" y="66482"/>
                </a:lnTo>
                <a:lnTo>
                  <a:pt x="210084" y="66482"/>
                </a:lnTo>
                <a:close/>
                <a:moveTo>
                  <a:pt x="208916" y="76589"/>
                </a:moveTo>
                <a:lnTo>
                  <a:pt x="206648" y="74287"/>
                </a:lnTo>
                <a:lnTo>
                  <a:pt x="206648" y="71052"/>
                </a:lnTo>
                <a:lnTo>
                  <a:pt x="208316" y="69351"/>
                </a:lnTo>
                <a:lnTo>
                  <a:pt x="208316" y="73587"/>
                </a:lnTo>
                <a:lnTo>
                  <a:pt x="211285" y="76589"/>
                </a:lnTo>
                <a:lnTo>
                  <a:pt x="208916" y="76589"/>
                </a:lnTo>
                <a:close/>
                <a:moveTo>
                  <a:pt x="205848" y="82126"/>
                </a:moveTo>
                <a:lnTo>
                  <a:pt x="204513" y="80792"/>
                </a:lnTo>
                <a:lnTo>
                  <a:pt x="204513" y="78791"/>
                </a:lnTo>
                <a:lnTo>
                  <a:pt x="205948" y="77356"/>
                </a:lnTo>
                <a:lnTo>
                  <a:pt x="207816" y="77356"/>
                </a:lnTo>
                <a:lnTo>
                  <a:pt x="205848" y="79324"/>
                </a:lnTo>
                <a:close/>
                <a:moveTo>
                  <a:pt x="188969" y="76589"/>
                </a:moveTo>
                <a:lnTo>
                  <a:pt x="191971" y="73587"/>
                </a:lnTo>
                <a:lnTo>
                  <a:pt x="191971" y="69351"/>
                </a:lnTo>
                <a:lnTo>
                  <a:pt x="193639" y="71052"/>
                </a:lnTo>
                <a:lnTo>
                  <a:pt x="193639" y="74287"/>
                </a:lnTo>
                <a:lnTo>
                  <a:pt x="191337" y="76589"/>
                </a:lnTo>
                <a:close/>
                <a:moveTo>
                  <a:pt x="185700" y="76589"/>
                </a:moveTo>
                <a:lnTo>
                  <a:pt x="189636" y="72620"/>
                </a:lnTo>
                <a:lnTo>
                  <a:pt x="189636" y="67049"/>
                </a:lnTo>
                <a:lnTo>
                  <a:pt x="191170" y="68583"/>
                </a:lnTo>
                <a:lnTo>
                  <a:pt x="191170" y="73253"/>
                </a:lnTo>
                <a:lnTo>
                  <a:pt x="187868" y="76589"/>
                </a:lnTo>
                <a:lnTo>
                  <a:pt x="185700" y="76589"/>
                </a:lnTo>
                <a:close/>
                <a:moveTo>
                  <a:pt x="181630" y="76589"/>
                </a:moveTo>
                <a:lnTo>
                  <a:pt x="178294" y="73253"/>
                </a:lnTo>
                <a:lnTo>
                  <a:pt x="178294" y="68583"/>
                </a:lnTo>
                <a:lnTo>
                  <a:pt x="179829" y="67049"/>
                </a:lnTo>
                <a:lnTo>
                  <a:pt x="179829" y="72620"/>
                </a:lnTo>
                <a:lnTo>
                  <a:pt x="183798" y="76589"/>
                </a:lnTo>
                <a:lnTo>
                  <a:pt x="181630" y="76589"/>
                </a:lnTo>
                <a:close/>
                <a:moveTo>
                  <a:pt x="178128" y="76589"/>
                </a:moveTo>
                <a:lnTo>
                  <a:pt x="175826" y="74287"/>
                </a:lnTo>
                <a:lnTo>
                  <a:pt x="175826" y="71052"/>
                </a:lnTo>
                <a:lnTo>
                  <a:pt x="177527" y="69351"/>
                </a:lnTo>
                <a:lnTo>
                  <a:pt x="177527" y="73587"/>
                </a:lnTo>
                <a:lnTo>
                  <a:pt x="180496" y="76589"/>
                </a:lnTo>
                <a:lnTo>
                  <a:pt x="178128" y="76589"/>
                </a:lnTo>
                <a:close/>
                <a:moveTo>
                  <a:pt x="175059" y="82126"/>
                </a:moveTo>
                <a:lnTo>
                  <a:pt x="173725" y="80792"/>
                </a:lnTo>
                <a:lnTo>
                  <a:pt x="173725" y="78791"/>
                </a:lnTo>
                <a:lnTo>
                  <a:pt x="175159" y="77356"/>
                </a:lnTo>
                <a:lnTo>
                  <a:pt x="177027" y="77356"/>
                </a:lnTo>
                <a:lnTo>
                  <a:pt x="175059" y="79324"/>
                </a:lnTo>
                <a:close/>
                <a:moveTo>
                  <a:pt x="158180" y="76589"/>
                </a:moveTo>
                <a:lnTo>
                  <a:pt x="161182" y="73587"/>
                </a:lnTo>
                <a:lnTo>
                  <a:pt x="161182" y="69351"/>
                </a:lnTo>
                <a:lnTo>
                  <a:pt x="162850" y="71052"/>
                </a:lnTo>
                <a:lnTo>
                  <a:pt x="162850" y="74287"/>
                </a:lnTo>
                <a:lnTo>
                  <a:pt x="160548" y="76589"/>
                </a:lnTo>
                <a:close/>
                <a:moveTo>
                  <a:pt x="154911" y="76589"/>
                </a:moveTo>
                <a:lnTo>
                  <a:pt x="158847" y="72620"/>
                </a:lnTo>
                <a:lnTo>
                  <a:pt x="158847" y="67049"/>
                </a:lnTo>
                <a:lnTo>
                  <a:pt x="160382" y="68583"/>
                </a:lnTo>
                <a:lnTo>
                  <a:pt x="160382" y="73253"/>
                </a:lnTo>
                <a:lnTo>
                  <a:pt x="157079" y="76589"/>
                </a:lnTo>
                <a:lnTo>
                  <a:pt x="154911" y="76589"/>
                </a:lnTo>
                <a:close/>
                <a:moveTo>
                  <a:pt x="150842" y="76589"/>
                </a:moveTo>
                <a:lnTo>
                  <a:pt x="147506" y="73253"/>
                </a:lnTo>
                <a:lnTo>
                  <a:pt x="147506" y="68583"/>
                </a:lnTo>
                <a:lnTo>
                  <a:pt x="149040" y="67049"/>
                </a:lnTo>
                <a:lnTo>
                  <a:pt x="149040" y="72620"/>
                </a:lnTo>
                <a:lnTo>
                  <a:pt x="153010" y="76589"/>
                </a:lnTo>
                <a:lnTo>
                  <a:pt x="150842" y="76589"/>
                </a:lnTo>
                <a:close/>
                <a:moveTo>
                  <a:pt x="147339" y="76589"/>
                </a:moveTo>
                <a:lnTo>
                  <a:pt x="145037" y="74287"/>
                </a:lnTo>
                <a:lnTo>
                  <a:pt x="145037" y="71052"/>
                </a:lnTo>
                <a:lnTo>
                  <a:pt x="146739" y="69351"/>
                </a:lnTo>
                <a:lnTo>
                  <a:pt x="146739" y="73587"/>
                </a:lnTo>
                <a:lnTo>
                  <a:pt x="149707" y="76589"/>
                </a:lnTo>
                <a:lnTo>
                  <a:pt x="147339" y="76589"/>
                </a:lnTo>
                <a:close/>
                <a:moveTo>
                  <a:pt x="144270" y="82126"/>
                </a:moveTo>
                <a:lnTo>
                  <a:pt x="142936" y="80792"/>
                </a:lnTo>
                <a:lnTo>
                  <a:pt x="142936" y="78791"/>
                </a:lnTo>
                <a:lnTo>
                  <a:pt x="144370" y="77356"/>
                </a:lnTo>
                <a:lnTo>
                  <a:pt x="146238" y="77356"/>
                </a:lnTo>
                <a:lnTo>
                  <a:pt x="144270" y="79324"/>
                </a:lnTo>
                <a:close/>
                <a:moveTo>
                  <a:pt x="127391" y="76589"/>
                </a:moveTo>
                <a:lnTo>
                  <a:pt x="130394" y="73587"/>
                </a:lnTo>
                <a:lnTo>
                  <a:pt x="130394" y="69351"/>
                </a:lnTo>
                <a:lnTo>
                  <a:pt x="132061" y="71052"/>
                </a:lnTo>
                <a:lnTo>
                  <a:pt x="132061" y="74287"/>
                </a:lnTo>
                <a:lnTo>
                  <a:pt x="129760" y="76589"/>
                </a:lnTo>
                <a:close/>
                <a:moveTo>
                  <a:pt x="124122" y="76589"/>
                </a:moveTo>
                <a:lnTo>
                  <a:pt x="128059" y="72620"/>
                </a:lnTo>
                <a:lnTo>
                  <a:pt x="128059" y="67049"/>
                </a:lnTo>
                <a:lnTo>
                  <a:pt x="129593" y="68583"/>
                </a:lnTo>
                <a:lnTo>
                  <a:pt x="129593" y="73253"/>
                </a:lnTo>
                <a:lnTo>
                  <a:pt x="126291" y="76589"/>
                </a:lnTo>
                <a:lnTo>
                  <a:pt x="124122" y="76589"/>
                </a:lnTo>
                <a:close/>
                <a:moveTo>
                  <a:pt x="120053" y="76589"/>
                </a:moveTo>
                <a:lnTo>
                  <a:pt x="116717" y="73253"/>
                </a:lnTo>
                <a:lnTo>
                  <a:pt x="116717" y="68583"/>
                </a:lnTo>
                <a:lnTo>
                  <a:pt x="118252" y="67049"/>
                </a:lnTo>
                <a:lnTo>
                  <a:pt x="118252" y="72620"/>
                </a:lnTo>
                <a:lnTo>
                  <a:pt x="122188" y="76589"/>
                </a:lnTo>
                <a:lnTo>
                  <a:pt x="120053" y="76589"/>
                </a:lnTo>
                <a:close/>
                <a:moveTo>
                  <a:pt x="116550" y="76589"/>
                </a:moveTo>
                <a:lnTo>
                  <a:pt x="114249" y="74287"/>
                </a:lnTo>
                <a:lnTo>
                  <a:pt x="114249" y="71052"/>
                </a:lnTo>
                <a:lnTo>
                  <a:pt x="115950" y="69351"/>
                </a:lnTo>
                <a:lnTo>
                  <a:pt x="115950" y="73587"/>
                </a:lnTo>
                <a:lnTo>
                  <a:pt x="118919" y="76589"/>
                </a:lnTo>
                <a:lnTo>
                  <a:pt x="116550" y="76589"/>
                </a:lnTo>
                <a:close/>
                <a:moveTo>
                  <a:pt x="113482" y="82126"/>
                </a:moveTo>
                <a:lnTo>
                  <a:pt x="112147" y="80792"/>
                </a:lnTo>
                <a:lnTo>
                  <a:pt x="112147" y="78791"/>
                </a:lnTo>
                <a:lnTo>
                  <a:pt x="113582" y="77356"/>
                </a:lnTo>
                <a:lnTo>
                  <a:pt x="115450" y="77356"/>
                </a:lnTo>
                <a:lnTo>
                  <a:pt x="113482" y="79324"/>
                </a:lnTo>
                <a:close/>
                <a:moveTo>
                  <a:pt x="96603" y="76589"/>
                </a:moveTo>
                <a:lnTo>
                  <a:pt x="99605" y="73587"/>
                </a:lnTo>
                <a:lnTo>
                  <a:pt x="99605" y="69351"/>
                </a:lnTo>
                <a:lnTo>
                  <a:pt x="101273" y="71052"/>
                </a:lnTo>
                <a:lnTo>
                  <a:pt x="101273" y="74287"/>
                </a:lnTo>
                <a:lnTo>
                  <a:pt x="98971" y="76589"/>
                </a:lnTo>
                <a:close/>
                <a:moveTo>
                  <a:pt x="93334" y="76589"/>
                </a:moveTo>
                <a:lnTo>
                  <a:pt x="97270" y="72620"/>
                </a:lnTo>
                <a:lnTo>
                  <a:pt x="97270" y="67049"/>
                </a:lnTo>
                <a:lnTo>
                  <a:pt x="98804" y="68583"/>
                </a:lnTo>
                <a:lnTo>
                  <a:pt x="98804" y="73253"/>
                </a:lnTo>
                <a:lnTo>
                  <a:pt x="95469" y="76589"/>
                </a:lnTo>
                <a:lnTo>
                  <a:pt x="93334" y="76589"/>
                </a:lnTo>
                <a:close/>
                <a:moveTo>
                  <a:pt x="89231" y="76589"/>
                </a:moveTo>
                <a:lnTo>
                  <a:pt x="85929" y="73253"/>
                </a:lnTo>
                <a:lnTo>
                  <a:pt x="85929" y="68583"/>
                </a:lnTo>
                <a:lnTo>
                  <a:pt x="87463" y="67049"/>
                </a:lnTo>
                <a:lnTo>
                  <a:pt x="87463" y="72620"/>
                </a:lnTo>
                <a:lnTo>
                  <a:pt x="91399" y="76589"/>
                </a:lnTo>
                <a:lnTo>
                  <a:pt x="89231" y="76589"/>
                </a:lnTo>
                <a:close/>
                <a:moveTo>
                  <a:pt x="85762" y="76589"/>
                </a:moveTo>
                <a:lnTo>
                  <a:pt x="83460" y="74287"/>
                </a:lnTo>
                <a:lnTo>
                  <a:pt x="83460" y="71052"/>
                </a:lnTo>
                <a:lnTo>
                  <a:pt x="85128" y="69351"/>
                </a:lnTo>
                <a:lnTo>
                  <a:pt x="85128" y="73587"/>
                </a:lnTo>
                <a:lnTo>
                  <a:pt x="88130" y="76589"/>
                </a:lnTo>
                <a:lnTo>
                  <a:pt x="85762" y="76589"/>
                </a:lnTo>
                <a:close/>
                <a:moveTo>
                  <a:pt x="82660" y="82126"/>
                </a:moveTo>
                <a:lnTo>
                  <a:pt x="81359" y="80792"/>
                </a:lnTo>
                <a:lnTo>
                  <a:pt x="81359" y="78791"/>
                </a:lnTo>
                <a:lnTo>
                  <a:pt x="82793" y="77356"/>
                </a:lnTo>
                <a:lnTo>
                  <a:pt x="84628" y="77356"/>
                </a:lnTo>
                <a:lnTo>
                  <a:pt x="82660" y="79324"/>
                </a:lnTo>
                <a:close/>
                <a:moveTo>
                  <a:pt x="65814" y="76589"/>
                </a:moveTo>
                <a:lnTo>
                  <a:pt x="68816" y="73587"/>
                </a:lnTo>
                <a:lnTo>
                  <a:pt x="68816" y="69351"/>
                </a:lnTo>
                <a:lnTo>
                  <a:pt x="70484" y="71052"/>
                </a:lnTo>
                <a:lnTo>
                  <a:pt x="70484" y="74287"/>
                </a:lnTo>
                <a:lnTo>
                  <a:pt x="68183" y="76589"/>
                </a:lnTo>
                <a:close/>
                <a:moveTo>
                  <a:pt x="62512" y="76589"/>
                </a:moveTo>
                <a:lnTo>
                  <a:pt x="66481" y="72620"/>
                </a:lnTo>
                <a:lnTo>
                  <a:pt x="66481" y="67049"/>
                </a:lnTo>
                <a:lnTo>
                  <a:pt x="68016" y="68583"/>
                </a:lnTo>
                <a:lnTo>
                  <a:pt x="68016" y="73253"/>
                </a:lnTo>
                <a:lnTo>
                  <a:pt x="64680" y="76589"/>
                </a:lnTo>
                <a:lnTo>
                  <a:pt x="62512" y="76589"/>
                </a:lnTo>
                <a:close/>
                <a:moveTo>
                  <a:pt x="58442" y="76589"/>
                </a:moveTo>
                <a:lnTo>
                  <a:pt x="55140" y="73253"/>
                </a:lnTo>
                <a:lnTo>
                  <a:pt x="55140" y="68583"/>
                </a:lnTo>
                <a:lnTo>
                  <a:pt x="56674" y="67049"/>
                </a:lnTo>
                <a:lnTo>
                  <a:pt x="56674" y="72620"/>
                </a:lnTo>
                <a:lnTo>
                  <a:pt x="60610" y="76589"/>
                </a:lnTo>
                <a:lnTo>
                  <a:pt x="58442" y="76589"/>
                </a:lnTo>
                <a:close/>
                <a:moveTo>
                  <a:pt x="54973" y="76589"/>
                </a:moveTo>
                <a:lnTo>
                  <a:pt x="52671" y="74287"/>
                </a:lnTo>
                <a:lnTo>
                  <a:pt x="52671" y="71052"/>
                </a:lnTo>
                <a:lnTo>
                  <a:pt x="54339" y="69351"/>
                </a:lnTo>
                <a:lnTo>
                  <a:pt x="54339" y="73587"/>
                </a:lnTo>
                <a:lnTo>
                  <a:pt x="57341" y="76589"/>
                </a:lnTo>
                <a:lnTo>
                  <a:pt x="54973" y="76589"/>
                </a:lnTo>
                <a:close/>
                <a:moveTo>
                  <a:pt x="51871" y="82126"/>
                </a:moveTo>
                <a:lnTo>
                  <a:pt x="50570" y="80792"/>
                </a:lnTo>
                <a:lnTo>
                  <a:pt x="50570" y="78791"/>
                </a:lnTo>
                <a:lnTo>
                  <a:pt x="51971" y="77356"/>
                </a:lnTo>
                <a:lnTo>
                  <a:pt x="53839" y="77356"/>
                </a:lnTo>
                <a:lnTo>
                  <a:pt x="51871" y="79324"/>
                </a:lnTo>
                <a:close/>
                <a:moveTo>
                  <a:pt x="35026" y="76589"/>
                </a:moveTo>
                <a:lnTo>
                  <a:pt x="37994" y="73587"/>
                </a:lnTo>
                <a:lnTo>
                  <a:pt x="37994" y="69351"/>
                </a:lnTo>
                <a:lnTo>
                  <a:pt x="39696" y="71052"/>
                </a:lnTo>
                <a:lnTo>
                  <a:pt x="39696" y="74287"/>
                </a:lnTo>
                <a:lnTo>
                  <a:pt x="37394" y="76589"/>
                </a:lnTo>
                <a:close/>
                <a:moveTo>
                  <a:pt x="37761" y="55140"/>
                </a:moveTo>
                <a:lnTo>
                  <a:pt x="42464" y="55140"/>
                </a:lnTo>
                <a:lnTo>
                  <a:pt x="45767" y="58443"/>
                </a:lnTo>
                <a:lnTo>
                  <a:pt x="45767" y="60611"/>
                </a:lnTo>
                <a:lnTo>
                  <a:pt x="41830" y="56675"/>
                </a:lnTo>
                <a:lnTo>
                  <a:pt x="36226" y="56675"/>
                </a:lnTo>
                <a:close/>
                <a:moveTo>
                  <a:pt x="37394" y="46568"/>
                </a:moveTo>
                <a:lnTo>
                  <a:pt x="39696" y="48869"/>
                </a:lnTo>
                <a:lnTo>
                  <a:pt x="39696" y="52105"/>
                </a:lnTo>
                <a:lnTo>
                  <a:pt x="37994" y="53806"/>
                </a:lnTo>
                <a:lnTo>
                  <a:pt x="37994" y="49570"/>
                </a:lnTo>
                <a:lnTo>
                  <a:pt x="35026" y="46568"/>
                </a:lnTo>
                <a:close/>
                <a:moveTo>
                  <a:pt x="40463" y="41030"/>
                </a:moveTo>
                <a:lnTo>
                  <a:pt x="41797" y="42365"/>
                </a:lnTo>
                <a:lnTo>
                  <a:pt x="41797" y="44366"/>
                </a:lnTo>
                <a:lnTo>
                  <a:pt x="40363" y="45800"/>
                </a:lnTo>
                <a:lnTo>
                  <a:pt x="38495" y="45800"/>
                </a:lnTo>
                <a:lnTo>
                  <a:pt x="40463" y="43832"/>
                </a:lnTo>
                <a:close/>
                <a:moveTo>
                  <a:pt x="57341" y="46568"/>
                </a:moveTo>
                <a:lnTo>
                  <a:pt x="54339" y="49570"/>
                </a:lnTo>
                <a:lnTo>
                  <a:pt x="54339" y="53806"/>
                </a:lnTo>
                <a:lnTo>
                  <a:pt x="52671" y="52105"/>
                </a:lnTo>
                <a:lnTo>
                  <a:pt x="52671" y="48869"/>
                </a:lnTo>
                <a:lnTo>
                  <a:pt x="54973" y="46568"/>
                </a:lnTo>
                <a:close/>
                <a:moveTo>
                  <a:pt x="60610" y="46568"/>
                </a:moveTo>
                <a:lnTo>
                  <a:pt x="56674" y="50537"/>
                </a:lnTo>
                <a:lnTo>
                  <a:pt x="56674" y="56108"/>
                </a:lnTo>
                <a:lnTo>
                  <a:pt x="55140" y="54573"/>
                </a:lnTo>
                <a:lnTo>
                  <a:pt x="55140" y="49903"/>
                </a:lnTo>
                <a:lnTo>
                  <a:pt x="58442" y="46568"/>
                </a:lnTo>
                <a:close/>
                <a:moveTo>
                  <a:pt x="64680" y="46568"/>
                </a:moveTo>
                <a:lnTo>
                  <a:pt x="68016" y="49903"/>
                </a:lnTo>
                <a:lnTo>
                  <a:pt x="68016" y="54573"/>
                </a:lnTo>
                <a:lnTo>
                  <a:pt x="66481" y="56108"/>
                </a:lnTo>
                <a:lnTo>
                  <a:pt x="66481" y="50537"/>
                </a:lnTo>
                <a:lnTo>
                  <a:pt x="62545" y="46568"/>
                </a:lnTo>
                <a:close/>
                <a:moveTo>
                  <a:pt x="68183" y="46568"/>
                </a:moveTo>
                <a:lnTo>
                  <a:pt x="70484" y="48869"/>
                </a:lnTo>
                <a:lnTo>
                  <a:pt x="70484" y="52105"/>
                </a:lnTo>
                <a:lnTo>
                  <a:pt x="68783" y="53806"/>
                </a:lnTo>
                <a:lnTo>
                  <a:pt x="68783" y="49570"/>
                </a:lnTo>
                <a:lnTo>
                  <a:pt x="65814" y="46568"/>
                </a:lnTo>
                <a:close/>
                <a:moveTo>
                  <a:pt x="71251" y="41030"/>
                </a:moveTo>
                <a:lnTo>
                  <a:pt x="72586" y="42365"/>
                </a:lnTo>
                <a:lnTo>
                  <a:pt x="72586" y="44366"/>
                </a:lnTo>
                <a:lnTo>
                  <a:pt x="71151" y="45800"/>
                </a:lnTo>
                <a:lnTo>
                  <a:pt x="69283" y="45800"/>
                </a:lnTo>
                <a:lnTo>
                  <a:pt x="71251" y="43832"/>
                </a:lnTo>
                <a:lnTo>
                  <a:pt x="71251" y="41030"/>
                </a:lnTo>
                <a:close/>
                <a:moveTo>
                  <a:pt x="88130" y="46568"/>
                </a:moveTo>
                <a:lnTo>
                  <a:pt x="85128" y="49570"/>
                </a:lnTo>
                <a:lnTo>
                  <a:pt x="85128" y="53806"/>
                </a:lnTo>
                <a:lnTo>
                  <a:pt x="83460" y="52105"/>
                </a:lnTo>
                <a:lnTo>
                  <a:pt x="83460" y="48869"/>
                </a:lnTo>
                <a:lnTo>
                  <a:pt x="85762" y="46568"/>
                </a:lnTo>
                <a:close/>
                <a:moveTo>
                  <a:pt x="91399" y="46568"/>
                </a:moveTo>
                <a:lnTo>
                  <a:pt x="87463" y="50537"/>
                </a:lnTo>
                <a:lnTo>
                  <a:pt x="87463" y="56108"/>
                </a:lnTo>
                <a:lnTo>
                  <a:pt x="85929" y="54573"/>
                </a:lnTo>
                <a:lnTo>
                  <a:pt x="85929" y="49903"/>
                </a:lnTo>
                <a:lnTo>
                  <a:pt x="89231" y="46568"/>
                </a:lnTo>
                <a:close/>
                <a:moveTo>
                  <a:pt x="95469" y="46568"/>
                </a:moveTo>
                <a:lnTo>
                  <a:pt x="98804" y="49903"/>
                </a:lnTo>
                <a:lnTo>
                  <a:pt x="98804" y="54573"/>
                </a:lnTo>
                <a:lnTo>
                  <a:pt x="97270" y="56108"/>
                </a:lnTo>
                <a:lnTo>
                  <a:pt x="97270" y="50537"/>
                </a:lnTo>
                <a:lnTo>
                  <a:pt x="93334" y="46568"/>
                </a:lnTo>
                <a:close/>
                <a:moveTo>
                  <a:pt x="98971" y="46568"/>
                </a:moveTo>
                <a:lnTo>
                  <a:pt x="101273" y="48869"/>
                </a:lnTo>
                <a:lnTo>
                  <a:pt x="101273" y="52105"/>
                </a:lnTo>
                <a:lnTo>
                  <a:pt x="99572" y="53806"/>
                </a:lnTo>
                <a:lnTo>
                  <a:pt x="99572" y="49570"/>
                </a:lnTo>
                <a:lnTo>
                  <a:pt x="96603" y="46568"/>
                </a:lnTo>
                <a:close/>
                <a:moveTo>
                  <a:pt x="102040" y="41030"/>
                </a:moveTo>
                <a:lnTo>
                  <a:pt x="103374" y="42365"/>
                </a:lnTo>
                <a:lnTo>
                  <a:pt x="103374" y="44366"/>
                </a:lnTo>
                <a:lnTo>
                  <a:pt x="101940" y="45800"/>
                </a:lnTo>
                <a:lnTo>
                  <a:pt x="100072" y="45800"/>
                </a:lnTo>
                <a:lnTo>
                  <a:pt x="102040" y="43832"/>
                </a:lnTo>
                <a:close/>
                <a:moveTo>
                  <a:pt x="118919" y="46568"/>
                </a:moveTo>
                <a:lnTo>
                  <a:pt x="115917" y="49570"/>
                </a:lnTo>
                <a:lnTo>
                  <a:pt x="115917" y="53806"/>
                </a:lnTo>
                <a:lnTo>
                  <a:pt x="114249" y="52105"/>
                </a:lnTo>
                <a:lnTo>
                  <a:pt x="114249" y="48869"/>
                </a:lnTo>
                <a:lnTo>
                  <a:pt x="116550" y="46568"/>
                </a:lnTo>
                <a:close/>
                <a:moveTo>
                  <a:pt x="122188" y="46568"/>
                </a:moveTo>
                <a:lnTo>
                  <a:pt x="118252" y="50537"/>
                </a:lnTo>
                <a:lnTo>
                  <a:pt x="118252" y="56108"/>
                </a:lnTo>
                <a:lnTo>
                  <a:pt x="116717" y="54573"/>
                </a:lnTo>
                <a:lnTo>
                  <a:pt x="116717" y="49903"/>
                </a:lnTo>
                <a:lnTo>
                  <a:pt x="120053" y="46568"/>
                </a:lnTo>
                <a:close/>
                <a:moveTo>
                  <a:pt x="126291" y="46568"/>
                </a:moveTo>
                <a:lnTo>
                  <a:pt x="129593" y="49903"/>
                </a:lnTo>
                <a:lnTo>
                  <a:pt x="129593" y="54573"/>
                </a:lnTo>
                <a:lnTo>
                  <a:pt x="128059" y="56108"/>
                </a:lnTo>
                <a:lnTo>
                  <a:pt x="128059" y="50537"/>
                </a:lnTo>
                <a:lnTo>
                  <a:pt x="124122" y="46568"/>
                </a:lnTo>
                <a:close/>
                <a:moveTo>
                  <a:pt x="129760" y="46568"/>
                </a:moveTo>
                <a:lnTo>
                  <a:pt x="132061" y="48869"/>
                </a:lnTo>
                <a:lnTo>
                  <a:pt x="132061" y="52105"/>
                </a:lnTo>
                <a:lnTo>
                  <a:pt x="130394" y="53806"/>
                </a:lnTo>
                <a:lnTo>
                  <a:pt x="130394" y="49570"/>
                </a:lnTo>
                <a:lnTo>
                  <a:pt x="127391" y="46568"/>
                </a:lnTo>
                <a:close/>
                <a:moveTo>
                  <a:pt x="132862" y="41030"/>
                </a:moveTo>
                <a:lnTo>
                  <a:pt x="134163" y="42365"/>
                </a:lnTo>
                <a:lnTo>
                  <a:pt x="134163" y="44366"/>
                </a:lnTo>
                <a:lnTo>
                  <a:pt x="132729" y="45800"/>
                </a:lnTo>
                <a:lnTo>
                  <a:pt x="130894" y="45800"/>
                </a:lnTo>
                <a:lnTo>
                  <a:pt x="132862" y="43832"/>
                </a:lnTo>
                <a:close/>
                <a:moveTo>
                  <a:pt x="149707" y="46568"/>
                </a:moveTo>
                <a:lnTo>
                  <a:pt x="146739" y="49570"/>
                </a:lnTo>
                <a:lnTo>
                  <a:pt x="146739" y="53806"/>
                </a:lnTo>
                <a:lnTo>
                  <a:pt x="145037" y="52105"/>
                </a:lnTo>
                <a:lnTo>
                  <a:pt x="145037" y="48869"/>
                </a:lnTo>
                <a:lnTo>
                  <a:pt x="147339" y="46568"/>
                </a:lnTo>
                <a:close/>
                <a:moveTo>
                  <a:pt x="153010" y="46568"/>
                </a:moveTo>
                <a:lnTo>
                  <a:pt x="149040" y="50537"/>
                </a:lnTo>
                <a:lnTo>
                  <a:pt x="149040" y="56108"/>
                </a:lnTo>
                <a:lnTo>
                  <a:pt x="147506" y="54573"/>
                </a:lnTo>
                <a:lnTo>
                  <a:pt x="147506" y="49903"/>
                </a:lnTo>
                <a:lnTo>
                  <a:pt x="150842" y="46568"/>
                </a:lnTo>
                <a:close/>
                <a:moveTo>
                  <a:pt x="157079" y="46568"/>
                </a:moveTo>
                <a:lnTo>
                  <a:pt x="160382" y="49903"/>
                </a:lnTo>
                <a:lnTo>
                  <a:pt x="160382" y="54573"/>
                </a:lnTo>
                <a:lnTo>
                  <a:pt x="158847" y="56108"/>
                </a:lnTo>
                <a:lnTo>
                  <a:pt x="158847" y="50537"/>
                </a:lnTo>
                <a:lnTo>
                  <a:pt x="154911" y="46568"/>
                </a:lnTo>
                <a:close/>
                <a:moveTo>
                  <a:pt x="160548" y="46568"/>
                </a:moveTo>
                <a:lnTo>
                  <a:pt x="162850" y="48869"/>
                </a:lnTo>
                <a:lnTo>
                  <a:pt x="162850" y="52105"/>
                </a:lnTo>
                <a:lnTo>
                  <a:pt x="161182" y="53806"/>
                </a:lnTo>
                <a:lnTo>
                  <a:pt x="161182" y="49570"/>
                </a:lnTo>
                <a:lnTo>
                  <a:pt x="158180" y="46568"/>
                </a:lnTo>
                <a:close/>
                <a:moveTo>
                  <a:pt x="163651" y="41030"/>
                </a:moveTo>
                <a:lnTo>
                  <a:pt x="164952" y="42365"/>
                </a:lnTo>
                <a:lnTo>
                  <a:pt x="164952" y="44366"/>
                </a:lnTo>
                <a:lnTo>
                  <a:pt x="163551" y="45800"/>
                </a:lnTo>
                <a:lnTo>
                  <a:pt x="161683" y="45800"/>
                </a:lnTo>
                <a:lnTo>
                  <a:pt x="163651" y="43832"/>
                </a:lnTo>
                <a:close/>
                <a:moveTo>
                  <a:pt x="180496" y="46568"/>
                </a:moveTo>
                <a:lnTo>
                  <a:pt x="177494" y="49570"/>
                </a:lnTo>
                <a:lnTo>
                  <a:pt x="177494" y="53806"/>
                </a:lnTo>
                <a:lnTo>
                  <a:pt x="175826" y="52105"/>
                </a:lnTo>
                <a:lnTo>
                  <a:pt x="175826" y="48869"/>
                </a:lnTo>
                <a:lnTo>
                  <a:pt x="178128" y="46568"/>
                </a:lnTo>
                <a:close/>
                <a:moveTo>
                  <a:pt x="183798" y="46568"/>
                </a:moveTo>
                <a:lnTo>
                  <a:pt x="179829" y="50537"/>
                </a:lnTo>
                <a:lnTo>
                  <a:pt x="179829" y="56108"/>
                </a:lnTo>
                <a:lnTo>
                  <a:pt x="178294" y="54573"/>
                </a:lnTo>
                <a:lnTo>
                  <a:pt x="178294" y="49903"/>
                </a:lnTo>
                <a:lnTo>
                  <a:pt x="181630" y="46568"/>
                </a:lnTo>
                <a:close/>
                <a:moveTo>
                  <a:pt x="187868" y="46568"/>
                </a:moveTo>
                <a:lnTo>
                  <a:pt x="191170" y="49903"/>
                </a:lnTo>
                <a:lnTo>
                  <a:pt x="191170" y="54573"/>
                </a:lnTo>
                <a:lnTo>
                  <a:pt x="189636" y="56108"/>
                </a:lnTo>
                <a:lnTo>
                  <a:pt x="189636" y="50537"/>
                </a:lnTo>
                <a:lnTo>
                  <a:pt x="185700" y="46568"/>
                </a:lnTo>
                <a:close/>
                <a:moveTo>
                  <a:pt x="191337" y="46568"/>
                </a:moveTo>
                <a:lnTo>
                  <a:pt x="193639" y="48869"/>
                </a:lnTo>
                <a:lnTo>
                  <a:pt x="193639" y="52105"/>
                </a:lnTo>
                <a:lnTo>
                  <a:pt x="191971" y="53806"/>
                </a:lnTo>
                <a:lnTo>
                  <a:pt x="191971" y="49570"/>
                </a:lnTo>
                <a:lnTo>
                  <a:pt x="188969" y="46568"/>
                </a:lnTo>
                <a:close/>
                <a:moveTo>
                  <a:pt x="194439" y="41030"/>
                </a:moveTo>
                <a:lnTo>
                  <a:pt x="195740" y="42365"/>
                </a:lnTo>
                <a:lnTo>
                  <a:pt x="195740" y="44366"/>
                </a:lnTo>
                <a:lnTo>
                  <a:pt x="194339" y="45800"/>
                </a:lnTo>
                <a:lnTo>
                  <a:pt x="192471" y="45800"/>
                </a:lnTo>
                <a:lnTo>
                  <a:pt x="194439" y="43832"/>
                </a:lnTo>
                <a:close/>
                <a:moveTo>
                  <a:pt x="203979" y="72586"/>
                </a:moveTo>
                <a:lnTo>
                  <a:pt x="201945" y="72586"/>
                </a:lnTo>
                <a:lnTo>
                  <a:pt x="200544" y="71152"/>
                </a:lnTo>
                <a:lnTo>
                  <a:pt x="200544" y="69317"/>
                </a:lnTo>
                <a:lnTo>
                  <a:pt x="202512" y="71285"/>
                </a:lnTo>
                <a:lnTo>
                  <a:pt x="205280" y="71285"/>
                </a:lnTo>
                <a:close/>
                <a:moveTo>
                  <a:pt x="203846" y="75588"/>
                </a:moveTo>
                <a:lnTo>
                  <a:pt x="204847" y="76589"/>
                </a:lnTo>
                <a:lnTo>
                  <a:pt x="201077" y="76589"/>
                </a:lnTo>
                <a:lnTo>
                  <a:pt x="203746" y="73920"/>
                </a:lnTo>
                <a:lnTo>
                  <a:pt x="203746" y="75321"/>
                </a:lnTo>
                <a:close/>
                <a:moveTo>
                  <a:pt x="203746" y="80025"/>
                </a:moveTo>
                <a:lnTo>
                  <a:pt x="201077" y="77356"/>
                </a:lnTo>
                <a:lnTo>
                  <a:pt x="204847" y="77356"/>
                </a:lnTo>
                <a:lnTo>
                  <a:pt x="203746" y="78457"/>
                </a:lnTo>
                <a:lnTo>
                  <a:pt x="203746" y="80025"/>
                </a:lnTo>
                <a:close/>
                <a:moveTo>
                  <a:pt x="192538" y="68817"/>
                </a:moveTo>
                <a:lnTo>
                  <a:pt x="196741" y="68817"/>
                </a:lnTo>
                <a:lnTo>
                  <a:pt x="199743" y="65815"/>
                </a:lnTo>
                <a:lnTo>
                  <a:pt x="199743" y="68183"/>
                </a:lnTo>
                <a:lnTo>
                  <a:pt x="197441" y="70485"/>
                </a:lnTo>
                <a:lnTo>
                  <a:pt x="194206" y="70485"/>
                </a:lnTo>
                <a:close/>
                <a:moveTo>
                  <a:pt x="190203" y="66482"/>
                </a:moveTo>
                <a:lnTo>
                  <a:pt x="195807" y="66482"/>
                </a:lnTo>
                <a:lnTo>
                  <a:pt x="199743" y="62546"/>
                </a:lnTo>
                <a:lnTo>
                  <a:pt x="199743" y="64714"/>
                </a:lnTo>
                <a:lnTo>
                  <a:pt x="196441" y="68016"/>
                </a:lnTo>
                <a:lnTo>
                  <a:pt x="191737" y="68016"/>
                </a:lnTo>
                <a:close/>
                <a:moveTo>
                  <a:pt x="177761" y="68016"/>
                </a:moveTo>
                <a:lnTo>
                  <a:pt x="173057" y="68016"/>
                </a:lnTo>
                <a:lnTo>
                  <a:pt x="169755" y="64714"/>
                </a:lnTo>
                <a:lnTo>
                  <a:pt x="169755" y="62546"/>
                </a:lnTo>
                <a:lnTo>
                  <a:pt x="173691" y="66482"/>
                </a:lnTo>
                <a:lnTo>
                  <a:pt x="179262" y="66482"/>
                </a:lnTo>
                <a:close/>
                <a:moveTo>
                  <a:pt x="175292" y="70485"/>
                </a:moveTo>
                <a:lnTo>
                  <a:pt x="172023" y="70485"/>
                </a:lnTo>
                <a:lnTo>
                  <a:pt x="169755" y="68183"/>
                </a:lnTo>
                <a:lnTo>
                  <a:pt x="169755" y="65815"/>
                </a:lnTo>
                <a:lnTo>
                  <a:pt x="172724" y="68817"/>
                </a:lnTo>
                <a:lnTo>
                  <a:pt x="176960" y="68817"/>
                </a:lnTo>
                <a:close/>
                <a:moveTo>
                  <a:pt x="173191" y="72586"/>
                </a:moveTo>
                <a:lnTo>
                  <a:pt x="171156" y="72586"/>
                </a:lnTo>
                <a:lnTo>
                  <a:pt x="169755" y="71152"/>
                </a:lnTo>
                <a:lnTo>
                  <a:pt x="169755" y="69317"/>
                </a:lnTo>
                <a:lnTo>
                  <a:pt x="171723" y="71285"/>
                </a:lnTo>
                <a:lnTo>
                  <a:pt x="174492" y="71285"/>
                </a:lnTo>
                <a:close/>
                <a:moveTo>
                  <a:pt x="173057" y="75588"/>
                </a:moveTo>
                <a:lnTo>
                  <a:pt x="174025" y="76589"/>
                </a:lnTo>
                <a:lnTo>
                  <a:pt x="170289" y="76589"/>
                </a:lnTo>
                <a:lnTo>
                  <a:pt x="172957" y="73920"/>
                </a:lnTo>
                <a:lnTo>
                  <a:pt x="172957" y="75321"/>
                </a:lnTo>
                <a:close/>
                <a:moveTo>
                  <a:pt x="172957" y="80025"/>
                </a:moveTo>
                <a:lnTo>
                  <a:pt x="170289" y="77356"/>
                </a:lnTo>
                <a:lnTo>
                  <a:pt x="174025" y="77356"/>
                </a:lnTo>
                <a:lnTo>
                  <a:pt x="172957" y="78457"/>
                </a:lnTo>
                <a:lnTo>
                  <a:pt x="172957" y="80025"/>
                </a:lnTo>
                <a:close/>
                <a:moveTo>
                  <a:pt x="161749" y="68817"/>
                </a:moveTo>
                <a:lnTo>
                  <a:pt x="165786" y="68817"/>
                </a:lnTo>
                <a:lnTo>
                  <a:pt x="166086" y="68683"/>
                </a:lnTo>
                <a:lnTo>
                  <a:pt x="168954" y="65815"/>
                </a:lnTo>
                <a:lnTo>
                  <a:pt x="168954" y="68183"/>
                </a:lnTo>
                <a:lnTo>
                  <a:pt x="166653" y="70485"/>
                </a:lnTo>
                <a:lnTo>
                  <a:pt x="163417" y="70485"/>
                </a:lnTo>
                <a:close/>
                <a:moveTo>
                  <a:pt x="159414" y="66482"/>
                </a:moveTo>
                <a:lnTo>
                  <a:pt x="164985" y="66482"/>
                </a:lnTo>
                <a:lnTo>
                  <a:pt x="168954" y="62546"/>
                </a:lnTo>
                <a:lnTo>
                  <a:pt x="168954" y="64714"/>
                </a:lnTo>
                <a:lnTo>
                  <a:pt x="165619" y="68016"/>
                </a:lnTo>
                <a:lnTo>
                  <a:pt x="160949" y="68016"/>
                </a:lnTo>
                <a:close/>
                <a:moveTo>
                  <a:pt x="146939" y="68016"/>
                </a:moveTo>
                <a:lnTo>
                  <a:pt x="142269" y="68016"/>
                </a:lnTo>
                <a:lnTo>
                  <a:pt x="138933" y="64714"/>
                </a:lnTo>
                <a:lnTo>
                  <a:pt x="138933" y="62546"/>
                </a:lnTo>
                <a:lnTo>
                  <a:pt x="142903" y="66482"/>
                </a:lnTo>
                <a:lnTo>
                  <a:pt x="148473" y="66482"/>
                </a:lnTo>
                <a:close/>
                <a:moveTo>
                  <a:pt x="144504" y="70485"/>
                </a:moveTo>
                <a:lnTo>
                  <a:pt x="141235" y="70485"/>
                </a:lnTo>
                <a:lnTo>
                  <a:pt x="138933" y="68183"/>
                </a:lnTo>
                <a:lnTo>
                  <a:pt x="138933" y="65815"/>
                </a:lnTo>
                <a:lnTo>
                  <a:pt x="141835" y="68683"/>
                </a:lnTo>
                <a:lnTo>
                  <a:pt x="142102" y="68817"/>
                </a:lnTo>
                <a:lnTo>
                  <a:pt x="146172" y="68817"/>
                </a:lnTo>
                <a:close/>
                <a:moveTo>
                  <a:pt x="142369" y="72586"/>
                </a:moveTo>
                <a:lnTo>
                  <a:pt x="140367" y="72586"/>
                </a:lnTo>
                <a:lnTo>
                  <a:pt x="138933" y="71152"/>
                </a:lnTo>
                <a:lnTo>
                  <a:pt x="138933" y="69317"/>
                </a:lnTo>
                <a:lnTo>
                  <a:pt x="140901" y="71285"/>
                </a:lnTo>
                <a:lnTo>
                  <a:pt x="143703" y="71285"/>
                </a:lnTo>
                <a:close/>
                <a:moveTo>
                  <a:pt x="142269" y="75588"/>
                </a:moveTo>
                <a:lnTo>
                  <a:pt x="143236" y="76589"/>
                </a:lnTo>
                <a:lnTo>
                  <a:pt x="139500" y="76589"/>
                </a:lnTo>
                <a:lnTo>
                  <a:pt x="142135" y="73920"/>
                </a:lnTo>
                <a:lnTo>
                  <a:pt x="142135" y="75321"/>
                </a:lnTo>
                <a:close/>
                <a:moveTo>
                  <a:pt x="142135" y="80025"/>
                </a:moveTo>
                <a:lnTo>
                  <a:pt x="139500" y="77356"/>
                </a:lnTo>
                <a:lnTo>
                  <a:pt x="143236" y="77356"/>
                </a:lnTo>
                <a:lnTo>
                  <a:pt x="142135" y="78457"/>
                </a:lnTo>
                <a:lnTo>
                  <a:pt x="142135" y="80025"/>
                </a:lnTo>
                <a:close/>
                <a:moveTo>
                  <a:pt x="130927" y="68817"/>
                </a:moveTo>
                <a:lnTo>
                  <a:pt x="135164" y="68817"/>
                </a:lnTo>
                <a:lnTo>
                  <a:pt x="138166" y="65815"/>
                </a:lnTo>
                <a:lnTo>
                  <a:pt x="138166" y="68183"/>
                </a:lnTo>
                <a:lnTo>
                  <a:pt x="135864" y="70485"/>
                </a:lnTo>
                <a:lnTo>
                  <a:pt x="132629" y="70485"/>
                </a:lnTo>
                <a:close/>
                <a:moveTo>
                  <a:pt x="128626" y="66482"/>
                </a:moveTo>
                <a:lnTo>
                  <a:pt x="134196" y="66482"/>
                </a:lnTo>
                <a:lnTo>
                  <a:pt x="138166" y="62546"/>
                </a:lnTo>
                <a:lnTo>
                  <a:pt x="138166" y="64714"/>
                </a:lnTo>
                <a:lnTo>
                  <a:pt x="134830" y="68016"/>
                </a:lnTo>
                <a:lnTo>
                  <a:pt x="130160" y="68016"/>
                </a:lnTo>
                <a:close/>
                <a:moveTo>
                  <a:pt x="116150" y="68016"/>
                </a:moveTo>
                <a:lnTo>
                  <a:pt x="111480" y="68016"/>
                </a:lnTo>
                <a:lnTo>
                  <a:pt x="108144" y="64714"/>
                </a:lnTo>
                <a:lnTo>
                  <a:pt x="108144" y="62546"/>
                </a:lnTo>
                <a:lnTo>
                  <a:pt x="112114" y="66482"/>
                </a:lnTo>
                <a:lnTo>
                  <a:pt x="117685" y="66482"/>
                </a:lnTo>
                <a:close/>
                <a:moveTo>
                  <a:pt x="113682" y="70485"/>
                </a:moveTo>
                <a:lnTo>
                  <a:pt x="110446" y="70485"/>
                </a:lnTo>
                <a:lnTo>
                  <a:pt x="108144" y="68183"/>
                </a:lnTo>
                <a:lnTo>
                  <a:pt x="108144" y="65815"/>
                </a:lnTo>
                <a:lnTo>
                  <a:pt x="111147" y="68817"/>
                </a:lnTo>
                <a:lnTo>
                  <a:pt x="115383" y="68817"/>
                </a:lnTo>
                <a:close/>
                <a:moveTo>
                  <a:pt x="111580" y="72586"/>
                </a:moveTo>
                <a:lnTo>
                  <a:pt x="109579" y="72586"/>
                </a:lnTo>
                <a:lnTo>
                  <a:pt x="108144" y="71152"/>
                </a:lnTo>
                <a:lnTo>
                  <a:pt x="108144" y="69317"/>
                </a:lnTo>
                <a:lnTo>
                  <a:pt x="110112" y="71285"/>
                </a:lnTo>
                <a:lnTo>
                  <a:pt x="112914" y="71285"/>
                </a:lnTo>
                <a:close/>
                <a:moveTo>
                  <a:pt x="111480" y="75588"/>
                </a:moveTo>
                <a:lnTo>
                  <a:pt x="112447" y="76589"/>
                </a:lnTo>
                <a:lnTo>
                  <a:pt x="108711" y="76589"/>
                </a:lnTo>
                <a:lnTo>
                  <a:pt x="111347" y="73920"/>
                </a:lnTo>
                <a:lnTo>
                  <a:pt x="111347" y="75321"/>
                </a:lnTo>
                <a:close/>
                <a:moveTo>
                  <a:pt x="111347" y="80025"/>
                </a:moveTo>
                <a:lnTo>
                  <a:pt x="108711" y="77356"/>
                </a:lnTo>
                <a:lnTo>
                  <a:pt x="112447" y="77356"/>
                </a:lnTo>
                <a:lnTo>
                  <a:pt x="111347" y="78457"/>
                </a:lnTo>
                <a:close/>
                <a:moveTo>
                  <a:pt x="100139" y="68817"/>
                </a:moveTo>
                <a:lnTo>
                  <a:pt x="104208" y="68817"/>
                </a:lnTo>
                <a:lnTo>
                  <a:pt x="104475" y="68683"/>
                </a:lnTo>
                <a:lnTo>
                  <a:pt x="107377" y="65815"/>
                </a:lnTo>
                <a:lnTo>
                  <a:pt x="107377" y="68183"/>
                </a:lnTo>
                <a:lnTo>
                  <a:pt x="105076" y="70485"/>
                </a:lnTo>
                <a:lnTo>
                  <a:pt x="101807" y="70485"/>
                </a:lnTo>
                <a:close/>
                <a:moveTo>
                  <a:pt x="97837" y="66482"/>
                </a:moveTo>
                <a:lnTo>
                  <a:pt x="103408" y="66482"/>
                </a:lnTo>
                <a:lnTo>
                  <a:pt x="107377" y="62546"/>
                </a:lnTo>
                <a:lnTo>
                  <a:pt x="107377" y="64714"/>
                </a:lnTo>
                <a:lnTo>
                  <a:pt x="104041" y="68016"/>
                </a:lnTo>
                <a:lnTo>
                  <a:pt x="99371" y="68016"/>
                </a:lnTo>
                <a:close/>
                <a:moveTo>
                  <a:pt x="85361" y="68016"/>
                </a:moveTo>
                <a:lnTo>
                  <a:pt x="80691" y="68016"/>
                </a:lnTo>
                <a:lnTo>
                  <a:pt x="77356" y="64714"/>
                </a:lnTo>
                <a:lnTo>
                  <a:pt x="77356" y="62546"/>
                </a:lnTo>
                <a:lnTo>
                  <a:pt x="81325" y="66482"/>
                </a:lnTo>
                <a:lnTo>
                  <a:pt x="86896" y="66482"/>
                </a:lnTo>
                <a:close/>
                <a:moveTo>
                  <a:pt x="82893" y="70485"/>
                </a:moveTo>
                <a:lnTo>
                  <a:pt x="79657" y="70485"/>
                </a:lnTo>
                <a:lnTo>
                  <a:pt x="77356" y="68183"/>
                </a:lnTo>
                <a:lnTo>
                  <a:pt x="77356" y="65815"/>
                </a:lnTo>
                <a:lnTo>
                  <a:pt x="80224" y="68683"/>
                </a:lnTo>
                <a:lnTo>
                  <a:pt x="80525" y="68817"/>
                </a:lnTo>
                <a:lnTo>
                  <a:pt x="84594" y="68817"/>
                </a:lnTo>
                <a:close/>
                <a:moveTo>
                  <a:pt x="80792" y="72586"/>
                </a:moveTo>
                <a:lnTo>
                  <a:pt x="78790" y="72586"/>
                </a:lnTo>
                <a:lnTo>
                  <a:pt x="77356" y="71152"/>
                </a:lnTo>
                <a:lnTo>
                  <a:pt x="77356" y="69317"/>
                </a:lnTo>
                <a:lnTo>
                  <a:pt x="79324" y="71285"/>
                </a:lnTo>
                <a:lnTo>
                  <a:pt x="82126" y="71285"/>
                </a:lnTo>
                <a:close/>
                <a:moveTo>
                  <a:pt x="80691" y="75588"/>
                </a:moveTo>
                <a:lnTo>
                  <a:pt x="81659" y="76589"/>
                </a:lnTo>
                <a:lnTo>
                  <a:pt x="77923" y="76589"/>
                </a:lnTo>
                <a:lnTo>
                  <a:pt x="80558" y="73920"/>
                </a:lnTo>
                <a:lnTo>
                  <a:pt x="80558" y="75321"/>
                </a:lnTo>
                <a:close/>
                <a:moveTo>
                  <a:pt x="80558" y="80025"/>
                </a:moveTo>
                <a:lnTo>
                  <a:pt x="77923" y="77356"/>
                </a:lnTo>
                <a:lnTo>
                  <a:pt x="81659" y="77356"/>
                </a:lnTo>
                <a:lnTo>
                  <a:pt x="80558" y="78457"/>
                </a:lnTo>
                <a:close/>
                <a:moveTo>
                  <a:pt x="69350" y="68817"/>
                </a:moveTo>
                <a:lnTo>
                  <a:pt x="73586" y="68817"/>
                </a:lnTo>
                <a:lnTo>
                  <a:pt x="76589" y="65815"/>
                </a:lnTo>
                <a:lnTo>
                  <a:pt x="76589" y="68183"/>
                </a:lnTo>
                <a:lnTo>
                  <a:pt x="74287" y="70485"/>
                </a:lnTo>
                <a:lnTo>
                  <a:pt x="71018" y="70485"/>
                </a:lnTo>
                <a:close/>
                <a:moveTo>
                  <a:pt x="67048" y="66482"/>
                </a:moveTo>
                <a:lnTo>
                  <a:pt x="72619" y="66482"/>
                </a:lnTo>
                <a:lnTo>
                  <a:pt x="76589" y="62546"/>
                </a:lnTo>
                <a:lnTo>
                  <a:pt x="76589" y="64714"/>
                </a:lnTo>
                <a:lnTo>
                  <a:pt x="73253" y="68016"/>
                </a:lnTo>
                <a:lnTo>
                  <a:pt x="68583" y="68016"/>
                </a:lnTo>
                <a:close/>
                <a:moveTo>
                  <a:pt x="54573" y="68016"/>
                </a:moveTo>
                <a:lnTo>
                  <a:pt x="49903" y="68016"/>
                </a:lnTo>
                <a:lnTo>
                  <a:pt x="46567" y="64714"/>
                </a:lnTo>
                <a:lnTo>
                  <a:pt x="46567" y="62546"/>
                </a:lnTo>
                <a:lnTo>
                  <a:pt x="50537" y="66482"/>
                </a:lnTo>
                <a:lnTo>
                  <a:pt x="56107" y="66482"/>
                </a:lnTo>
                <a:close/>
                <a:moveTo>
                  <a:pt x="52104" y="70485"/>
                </a:moveTo>
                <a:lnTo>
                  <a:pt x="48869" y="70485"/>
                </a:lnTo>
                <a:lnTo>
                  <a:pt x="46567" y="68183"/>
                </a:lnTo>
                <a:lnTo>
                  <a:pt x="46567" y="65815"/>
                </a:lnTo>
                <a:lnTo>
                  <a:pt x="49569" y="68817"/>
                </a:lnTo>
                <a:lnTo>
                  <a:pt x="53806" y="68817"/>
                </a:lnTo>
                <a:close/>
                <a:moveTo>
                  <a:pt x="50003" y="72586"/>
                </a:moveTo>
                <a:lnTo>
                  <a:pt x="48001" y="72586"/>
                </a:lnTo>
                <a:lnTo>
                  <a:pt x="46567" y="71152"/>
                </a:lnTo>
                <a:lnTo>
                  <a:pt x="46567" y="69317"/>
                </a:lnTo>
                <a:lnTo>
                  <a:pt x="48535" y="71285"/>
                </a:lnTo>
                <a:lnTo>
                  <a:pt x="51337" y="71285"/>
                </a:lnTo>
                <a:close/>
                <a:moveTo>
                  <a:pt x="49903" y="75588"/>
                </a:moveTo>
                <a:lnTo>
                  <a:pt x="50870" y="76589"/>
                </a:lnTo>
                <a:lnTo>
                  <a:pt x="47134" y="76589"/>
                </a:lnTo>
                <a:lnTo>
                  <a:pt x="49769" y="73920"/>
                </a:lnTo>
                <a:lnTo>
                  <a:pt x="49769" y="75321"/>
                </a:lnTo>
                <a:close/>
                <a:moveTo>
                  <a:pt x="49769" y="80025"/>
                </a:moveTo>
                <a:lnTo>
                  <a:pt x="47134" y="77356"/>
                </a:lnTo>
                <a:lnTo>
                  <a:pt x="50870" y="77356"/>
                </a:lnTo>
                <a:lnTo>
                  <a:pt x="49769" y="78457"/>
                </a:lnTo>
                <a:close/>
                <a:moveTo>
                  <a:pt x="38561" y="68817"/>
                </a:moveTo>
                <a:lnTo>
                  <a:pt x="42631" y="68817"/>
                </a:lnTo>
                <a:lnTo>
                  <a:pt x="42898" y="68683"/>
                </a:lnTo>
                <a:lnTo>
                  <a:pt x="45800" y="65815"/>
                </a:lnTo>
                <a:lnTo>
                  <a:pt x="45800" y="68183"/>
                </a:lnTo>
                <a:lnTo>
                  <a:pt x="43498" y="70485"/>
                </a:lnTo>
                <a:lnTo>
                  <a:pt x="40229" y="70485"/>
                </a:lnTo>
                <a:close/>
                <a:moveTo>
                  <a:pt x="42364" y="50570"/>
                </a:moveTo>
                <a:lnTo>
                  <a:pt x="44366" y="50570"/>
                </a:lnTo>
                <a:lnTo>
                  <a:pt x="45767" y="52005"/>
                </a:lnTo>
                <a:lnTo>
                  <a:pt x="45767" y="53873"/>
                </a:lnTo>
                <a:lnTo>
                  <a:pt x="43798" y="51905"/>
                </a:lnTo>
                <a:lnTo>
                  <a:pt x="41030" y="51905"/>
                </a:lnTo>
                <a:close/>
                <a:moveTo>
                  <a:pt x="42464" y="47568"/>
                </a:moveTo>
                <a:lnTo>
                  <a:pt x="41497" y="46568"/>
                </a:lnTo>
                <a:lnTo>
                  <a:pt x="45233" y="46568"/>
                </a:lnTo>
                <a:lnTo>
                  <a:pt x="42564" y="49236"/>
                </a:lnTo>
                <a:lnTo>
                  <a:pt x="42564" y="47835"/>
                </a:lnTo>
                <a:close/>
                <a:moveTo>
                  <a:pt x="42564" y="43132"/>
                </a:moveTo>
                <a:lnTo>
                  <a:pt x="45233" y="45800"/>
                </a:lnTo>
                <a:lnTo>
                  <a:pt x="41497" y="45800"/>
                </a:lnTo>
                <a:lnTo>
                  <a:pt x="42564" y="44700"/>
                </a:lnTo>
                <a:lnTo>
                  <a:pt x="42564" y="43132"/>
                </a:lnTo>
                <a:close/>
                <a:moveTo>
                  <a:pt x="53806" y="54340"/>
                </a:moveTo>
                <a:lnTo>
                  <a:pt x="49569" y="54340"/>
                </a:lnTo>
                <a:lnTo>
                  <a:pt x="46567" y="57342"/>
                </a:lnTo>
                <a:lnTo>
                  <a:pt x="46567" y="54974"/>
                </a:lnTo>
                <a:lnTo>
                  <a:pt x="48869" y="52672"/>
                </a:lnTo>
                <a:lnTo>
                  <a:pt x="52104" y="52672"/>
                </a:lnTo>
                <a:close/>
                <a:moveTo>
                  <a:pt x="56107" y="56675"/>
                </a:moveTo>
                <a:lnTo>
                  <a:pt x="50537" y="56675"/>
                </a:lnTo>
                <a:lnTo>
                  <a:pt x="46567" y="60611"/>
                </a:lnTo>
                <a:lnTo>
                  <a:pt x="46567" y="58476"/>
                </a:lnTo>
                <a:lnTo>
                  <a:pt x="49903" y="55140"/>
                </a:lnTo>
                <a:lnTo>
                  <a:pt x="54573" y="55140"/>
                </a:lnTo>
                <a:close/>
                <a:moveTo>
                  <a:pt x="68583" y="55140"/>
                </a:moveTo>
                <a:lnTo>
                  <a:pt x="73253" y="55140"/>
                </a:lnTo>
                <a:lnTo>
                  <a:pt x="76555" y="58443"/>
                </a:lnTo>
                <a:lnTo>
                  <a:pt x="76555" y="60611"/>
                </a:lnTo>
                <a:lnTo>
                  <a:pt x="72619" y="56675"/>
                </a:lnTo>
                <a:lnTo>
                  <a:pt x="67048" y="56675"/>
                </a:lnTo>
                <a:close/>
                <a:moveTo>
                  <a:pt x="71018" y="52672"/>
                </a:moveTo>
                <a:lnTo>
                  <a:pt x="74287" y="52672"/>
                </a:lnTo>
                <a:lnTo>
                  <a:pt x="76589" y="54974"/>
                </a:lnTo>
                <a:lnTo>
                  <a:pt x="76589" y="57342"/>
                </a:lnTo>
                <a:lnTo>
                  <a:pt x="73586" y="54340"/>
                </a:lnTo>
                <a:lnTo>
                  <a:pt x="69350" y="54340"/>
                </a:lnTo>
                <a:close/>
                <a:moveTo>
                  <a:pt x="73153" y="50570"/>
                </a:moveTo>
                <a:lnTo>
                  <a:pt x="75154" y="50570"/>
                </a:lnTo>
                <a:lnTo>
                  <a:pt x="76555" y="52005"/>
                </a:lnTo>
                <a:lnTo>
                  <a:pt x="76555" y="53873"/>
                </a:lnTo>
                <a:lnTo>
                  <a:pt x="74587" y="51905"/>
                </a:lnTo>
                <a:lnTo>
                  <a:pt x="71818" y="51905"/>
                </a:lnTo>
                <a:close/>
                <a:moveTo>
                  <a:pt x="73253" y="47568"/>
                </a:moveTo>
                <a:lnTo>
                  <a:pt x="72285" y="46568"/>
                </a:lnTo>
                <a:lnTo>
                  <a:pt x="76021" y="46568"/>
                </a:lnTo>
                <a:lnTo>
                  <a:pt x="73386" y="49236"/>
                </a:lnTo>
                <a:lnTo>
                  <a:pt x="73386" y="47835"/>
                </a:lnTo>
                <a:close/>
                <a:moveTo>
                  <a:pt x="73386" y="43132"/>
                </a:moveTo>
                <a:lnTo>
                  <a:pt x="76021" y="45800"/>
                </a:lnTo>
                <a:lnTo>
                  <a:pt x="72285" y="45800"/>
                </a:lnTo>
                <a:lnTo>
                  <a:pt x="73386" y="44700"/>
                </a:lnTo>
                <a:close/>
                <a:moveTo>
                  <a:pt x="84561" y="54340"/>
                </a:moveTo>
                <a:lnTo>
                  <a:pt x="80525" y="54340"/>
                </a:lnTo>
                <a:lnTo>
                  <a:pt x="80224" y="54473"/>
                </a:lnTo>
                <a:lnTo>
                  <a:pt x="77356" y="57342"/>
                </a:lnTo>
                <a:lnTo>
                  <a:pt x="77356" y="54974"/>
                </a:lnTo>
                <a:lnTo>
                  <a:pt x="79657" y="52672"/>
                </a:lnTo>
                <a:lnTo>
                  <a:pt x="82893" y="52672"/>
                </a:lnTo>
                <a:close/>
                <a:moveTo>
                  <a:pt x="86896" y="56675"/>
                </a:moveTo>
                <a:lnTo>
                  <a:pt x="81325" y="56675"/>
                </a:lnTo>
                <a:lnTo>
                  <a:pt x="77356" y="60611"/>
                </a:lnTo>
                <a:lnTo>
                  <a:pt x="77356" y="58476"/>
                </a:lnTo>
                <a:lnTo>
                  <a:pt x="80691" y="55140"/>
                </a:lnTo>
                <a:lnTo>
                  <a:pt x="85361" y="55140"/>
                </a:lnTo>
                <a:close/>
                <a:moveTo>
                  <a:pt x="99371" y="55140"/>
                </a:moveTo>
                <a:lnTo>
                  <a:pt x="104041" y="55140"/>
                </a:lnTo>
                <a:lnTo>
                  <a:pt x="107377" y="58443"/>
                </a:lnTo>
                <a:lnTo>
                  <a:pt x="107377" y="60611"/>
                </a:lnTo>
                <a:lnTo>
                  <a:pt x="103408" y="56675"/>
                </a:lnTo>
                <a:lnTo>
                  <a:pt x="97837" y="56675"/>
                </a:lnTo>
                <a:close/>
                <a:moveTo>
                  <a:pt x="101840" y="52672"/>
                </a:moveTo>
                <a:lnTo>
                  <a:pt x="105076" y="52672"/>
                </a:lnTo>
                <a:lnTo>
                  <a:pt x="107377" y="54974"/>
                </a:lnTo>
                <a:lnTo>
                  <a:pt x="107377" y="57342"/>
                </a:lnTo>
                <a:lnTo>
                  <a:pt x="104508" y="54473"/>
                </a:lnTo>
                <a:lnTo>
                  <a:pt x="104208" y="54340"/>
                </a:lnTo>
                <a:lnTo>
                  <a:pt x="100139" y="54340"/>
                </a:lnTo>
                <a:close/>
                <a:moveTo>
                  <a:pt x="103941" y="50570"/>
                </a:moveTo>
                <a:lnTo>
                  <a:pt x="105943" y="50570"/>
                </a:lnTo>
                <a:lnTo>
                  <a:pt x="107377" y="52005"/>
                </a:lnTo>
                <a:lnTo>
                  <a:pt x="107377" y="53873"/>
                </a:lnTo>
                <a:lnTo>
                  <a:pt x="105409" y="51905"/>
                </a:lnTo>
                <a:lnTo>
                  <a:pt x="102607" y="51905"/>
                </a:lnTo>
                <a:close/>
                <a:moveTo>
                  <a:pt x="104041" y="47568"/>
                </a:moveTo>
                <a:lnTo>
                  <a:pt x="103074" y="46568"/>
                </a:lnTo>
                <a:lnTo>
                  <a:pt x="106810" y="46568"/>
                </a:lnTo>
                <a:lnTo>
                  <a:pt x="104175" y="49236"/>
                </a:lnTo>
                <a:lnTo>
                  <a:pt x="104175" y="47835"/>
                </a:lnTo>
                <a:close/>
                <a:moveTo>
                  <a:pt x="104175" y="43132"/>
                </a:moveTo>
                <a:lnTo>
                  <a:pt x="106810" y="45800"/>
                </a:lnTo>
                <a:lnTo>
                  <a:pt x="103074" y="45800"/>
                </a:lnTo>
                <a:lnTo>
                  <a:pt x="104175" y="44700"/>
                </a:lnTo>
                <a:close/>
                <a:moveTo>
                  <a:pt x="115383" y="54340"/>
                </a:moveTo>
                <a:lnTo>
                  <a:pt x="111147" y="54340"/>
                </a:lnTo>
                <a:lnTo>
                  <a:pt x="108144" y="57342"/>
                </a:lnTo>
                <a:lnTo>
                  <a:pt x="108144" y="54974"/>
                </a:lnTo>
                <a:lnTo>
                  <a:pt x="110446" y="52672"/>
                </a:lnTo>
                <a:lnTo>
                  <a:pt x="113682" y="52672"/>
                </a:lnTo>
                <a:close/>
                <a:moveTo>
                  <a:pt x="117685" y="56675"/>
                </a:moveTo>
                <a:lnTo>
                  <a:pt x="112114" y="56675"/>
                </a:lnTo>
                <a:lnTo>
                  <a:pt x="108144" y="60611"/>
                </a:lnTo>
                <a:lnTo>
                  <a:pt x="108144" y="58476"/>
                </a:lnTo>
                <a:lnTo>
                  <a:pt x="111480" y="55140"/>
                </a:lnTo>
                <a:lnTo>
                  <a:pt x="116150" y="55140"/>
                </a:lnTo>
                <a:close/>
                <a:moveTo>
                  <a:pt x="130160" y="55140"/>
                </a:moveTo>
                <a:lnTo>
                  <a:pt x="134830" y="55140"/>
                </a:lnTo>
                <a:lnTo>
                  <a:pt x="138166" y="58443"/>
                </a:lnTo>
                <a:lnTo>
                  <a:pt x="138166" y="60611"/>
                </a:lnTo>
                <a:lnTo>
                  <a:pt x="134196" y="56675"/>
                </a:lnTo>
                <a:lnTo>
                  <a:pt x="128626" y="56675"/>
                </a:lnTo>
                <a:close/>
                <a:moveTo>
                  <a:pt x="132629" y="52672"/>
                </a:moveTo>
                <a:lnTo>
                  <a:pt x="135864" y="52672"/>
                </a:lnTo>
                <a:lnTo>
                  <a:pt x="138166" y="54974"/>
                </a:lnTo>
                <a:lnTo>
                  <a:pt x="138166" y="57342"/>
                </a:lnTo>
                <a:lnTo>
                  <a:pt x="135164" y="54340"/>
                </a:lnTo>
                <a:lnTo>
                  <a:pt x="130927" y="54340"/>
                </a:lnTo>
                <a:close/>
                <a:moveTo>
                  <a:pt x="134730" y="50570"/>
                </a:moveTo>
                <a:lnTo>
                  <a:pt x="136731" y="50570"/>
                </a:lnTo>
                <a:lnTo>
                  <a:pt x="138166" y="52005"/>
                </a:lnTo>
                <a:lnTo>
                  <a:pt x="138166" y="53873"/>
                </a:lnTo>
                <a:lnTo>
                  <a:pt x="136198" y="51905"/>
                </a:lnTo>
                <a:lnTo>
                  <a:pt x="133396" y="51905"/>
                </a:lnTo>
                <a:close/>
                <a:moveTo>
                  <a:pt x="134830" y="47568"/>
                </a:moveTo>
                <a:lnTo>
                  <a:pt x="133863" y="46568"/>
                </a:lnTo>
                <a:lnTo>
                  <a:pt x="137599" y="46568"/>
                </a:lnTo>
                <a:lnTo>
                  <a:pt x="134964" y="49236"/>
                </a:lnTo>
                <a:lnTo>
                  <a:pt x="134964" y="47835"/>
                </a:lnTo>
                <a:close/>
                <a:moveTo>
                  <a:pt x="134964" y="43132"/>
                </a:moveTo>
                <a:lnTo>
                  <a:pt x="137599" y="45800"/>
                </a:lnTo>
                <a:lnTo>
                  <a:pt x="133863" y="45800"/>
                </a:lnTo>
                <a:lnTo>
                  <a:pt x="134964" y="44700"/>
                </a:lnTo>
                <a:lnTo>
                  <a:pt x="134964" y="43132"/>
                </a:lnTo>
                <a:close/>
                <a:moveTo>
                  <a:pt x="146172" y="54340"/>
                </a:moveTo>
                <a:lnTo>
                  <a:pt x="142102" y="54340"/>
                </a:lnTo>
                <a:lnTo>
                  <a:pt x="141835" y="54473"/>
                </a:lnTo>
                <a:lnTo>
                  <a:pt x="138933" y="57342"/>
                </a:lnTo>
                <a:lnTo>
                  <a:pt x="138933" y="54974"/>
                </a:lnTo>
                <a:lnTo>
                  <a:pt x="141235" y="52672"/>
                </a:lnTo>
                <a:lnTo>
                  <a:pt x="144504" y="52672"/>
                </a:lnTo>
                <a:close/>
                <a:moveTo>
                  <a:pt x="148473" y="56675"/>
                </a:moveTo>
                <a:lnTo>
                  <a:pt x="142903" y="56675"/>
                </a:lnTo>
                <a:lnTo>
                  <a:pt x="138966" y="60611"/>
                </a:lnTo>
                <a:lnTo>
                  <a:pt x="138966" y="58476"/>
                </a:lnTo>
                <a:lnTo>
                  <a:pt x="142269" y="55140"/>
                </a:lnTo>
                <a:lnTo>
                  <a:pt x="146972" y="55140"/>
                </a:lnTo>
                <a:close/>
                <a:moveTo>
                  <a:pt x="160949" y="55140"/>
                </a:moveTo>
                <a:lnTo>
                  <a:pt x="165619" y="55140"/>
                </a:lnTo>
                <a:lnTo>
                  <a:pt x="168954" y="58443"/>
                </a:lnTo>
                <a:lnTo>
                  <a:pt x="168954" y="60611"/>
                </a:lnTo>
                <a:lnTo>
                  <a:pt x="164985" y="56675"/>
                </a:lnTo>
                <a:lnTo>
                  <a:pt x="159414" y="56675"/>
                </a:lnTo>
                <a:close/>
                <a:moveTo>
                  <a:pt x="163417" y="52672"/>
                </a:moveTo>
                <a:lnTo>
                  <a:pt x="166653" y="52672"/>
                </a:lnTo>
                <a:lnTo>
                  <a:pt x="168954" y="54974"/>
                </a:lnTo>
                <a:lnTo>
                  <a:pt x="168954" y="57342"/>
                </a:lnTo>
                <a:lnTo>
                  <a:pt x="166086" y="54473"/>
                </a:lnTo>
                <a:lnTo>
                  <a:pt x="165786" y="54340"/>
                </a:lnTo>
                <a:lnTo>
                  <a:pt x="161716" y="54340"/>
                </a:lnTo>
                <a:close/>
                <a:moveTo>
                  <a:pt x="165519" y="50570"/>
                </a:moveTo>
                <a:lnTo>
                  <a:pt x="167520" y="50570"/>
                </a:lnTo>
                <a:lnTo>
                  <a:pt x="168954" y="52005"/>
                </a:lnTo>
                <a:lnTo>
                  <a:pt x="168954" y="53873"/>
                </a:lnTo>
                <a:lnTo>
                  <a:pt x="166986" y="51905"/>
                </a:lnTo>
                <a:lnTo>
                  <a:pt x="164184" y="51905"/>
                </a:lnTo>
                <a:close/>
                <a:moveTo>
                  <a:pt x="165619" y="47568"/>
                </a:moveTo>
                <a:lnTo>
                  <a:pt x="164651" y="46568"/>
                </a:lnTo>
                <a:lnTo>
                  <a:pt x="168387" y="46568"/>
                </a:lnTo>
                <a:lnTo>
                  <a:pt x="165752" y="49236"/>
                </a:lnTo>
                <a:lnTo>
                  <a:pt x="165752" y="47835"/>
                </a:lnTo>
                <a:close/>
                <a:moveTo>
                  <a:pt x="165752" y="43132"/>
                </a:moveTo>
                <a:lnTo>
                  <a:pt x="168387" y="45800"/>
                </a:lnTo>
                <a:lnTo>
                  <a:pt x="164651" y="45800"/>
                </a:lnTo>
                <a:lnTo>
                  <a:pt x="165752" y="44700"/>
                </a:lnTo>
                <a:lnTo>
                  <a:pt x="165752" y="43132"/>
                </a:lnTo>
                <a:close/>
                <a:moveTo>
                  <a:pt x="176960" y="54340"/>
                </a:moveTo>
                <a:lnTo>
                  <a:pt x="172724" y="54340"/>
                </a:lnTo>
                <a:lnTo>
                  <a:pt x="169755" y="57342"/>
                </a:lnTo>
                <a:lnTo>
                  <a:pt x="169755" y="54974"/>
                </a:lnTo>
                <a:lnTo>
                  <a:pt x="172023" y="52672"/>
                </a:lnTo>
                <a:lnTo>
                  <a:pt x="175292" y="52672"/>
                </a:lnTo>
                <a:close/>
                <a:moveTo>
                  <a:pt x="179262" y="56675"/>
                </a:moveTo>
                <a:lnTo>
                  <a:pt x="173691" y="56675"/>
                </a:lnTo>
                <a:lnTo>
                  <a:pt x="169755" y="60611"/>
                </a:lnTo>
                <a:lnTo>
                  <a:pt x="169755" y="58476"/>
                </a:lnTo>
                <a:lnTo>
                  <a:pt x="173057" y="55140"/>
                </a:lnTo>
                <a:lnTo>
                  <a:pt x="177727" y="55140"/>
                </a:lnTo>
                <a:close/>
                <a:moveTo>
                  <a:pt x="191737" y="55140"/>
                </a:moveTo>
                <a:lnTo>
                  <a:pt x="196441" y="55140"/>
                </a:lnTo>
                <a:lnTo>
                  <a:pt x="199743" y="58443"/>
                </a:lnTo>
                <a:lnTo>
                  <a:pt x="199743" y="60611"/>
                </a:lnTo>
                <a:lnTo>
                  <a:pt x="195807" y="56675"/>
                </a:lnTo>
                <a:lnTo>
                  <a:pt x="190203" y="56675"/>
                </a:lnTo>
                <a:close/>
                <a:moveTo>
                  <a:pt x="194206" y="52672"/>
                </a:moveTo>
                <a:lnTo>
                  <a:pt x="197441" y="52672"/>
                </a:lnTo>
                <a:lnTo>
                  <a:pt x="199743" y="54974"/>
                </a:lnTo>
                <a:lnTo>
                  <a:pt x="199743" y="57342"/>
                </a:lnTo>
                <a:lnTo>
                  <a:pt x="196741" y="54340"/>
                </a:lnTo>
                <a:lnTo>
                  <a:pt x="192538" y="54340"/>
                </a:lnTo>
                <a:close/>
                <a:moveTo>
                  <a:pt x="196307" y="50570"/>
                </a:moveTo>
                <a:lnTo>
                  <a:pt x="198309" y="50570"/>
                </a:lnTo>
                <a:lnTo>
                  <a:pt x="199743" y="52005"/>
                </a:lnTo>
                <a:lnTo>
                  <a:pt x="199743" y="53873"/>
                </a:lnTo>
                <a:lnTo>
                  <a:pt x="197775" y="51905"/>
                </a:lnTo>
                <a:lnTo>
                  <a:pt x="195006" y="51905"/>
                </a:lnTo>
                <a:close/>
                <a:moveTo>
                  <a:pt x="196407" y="47568"/>
                </a:moveTo>
                <a:lnTo>
                  <a:pt x="195440" y="46568"/>
                </a:lnTo>
                <a:lnTo>
                  <a:pt x="199176" y="46568"/>
                </a:lnTo>
                <a:lnTo>
                  <a:pt x="196541" y="49236"/>
                </a:lnTo>
                <a:lnTo>
                  <a:pt x="196541" y="47835"/>
                </a:lnTo>
                <a:close/>
                <a:moveTo>
                  <a:pt x="196541" y="43132"/>
                </a:moveTo>
                <a:lnTo>
                  <a:pt x="199176" y="45800"/>
                </a:lnTo>
                <a:lnTo>
                  <a:pt x="195440" y="45800"/>
                </a:lnTo>
                <a:lnTo>
                  <a:pt x="196541" y="44700"/>
                </a:lnTo>
                <a:lnTo>
                  <a:pt x="196541" y="43132"/>
                </a:lnTo>
                <a:close/>
                <a:moveTo>
                  <a:pt x="200544" y="47135"/>
                </a:moveTo>
                <a:lnTo>
                  <a:pt x="203179" y="49770"/>
                </a:lnTo>
                <a:lnTo>
                  <a:pt x="201644" y="49770"/>
                </a:lnTo>
                <a:lnTo>
                  <a:pt x="200544" y="50871"/>
                </a:lnTo>
                <a:close/>
                <a:moveTo>
                  <a:pt x="200544" y="52005"/>
                </a:moveTo>
                <a:lnTo>
                  <a:pt x="201945" y="50570"/>
                </a:lnTo>
                <a:lnTo>
                  <a:pt x="203979" y="50570"/>
                </a:lnTo>
                <a:lnTo>
                  <a:pt x="205280" y="51905"/>
                </a:lnTo>
                <a:lnTo>
                  <a:pt x="202512" y="51905"/>
                </a:lnTo>
                <a:lnTo>
                  <a:pt x="200544" y="53873"/>
                </a:lnTo>
                <a:close/>
                <a:moveTo>
                  <a:pt x="203746" y="47835"/>
                </a:moveTo>
                <a:lnTo>
                  <a:pt x="203746" y="49203"/>
                </a:lnTo>
                <a:lnTo>
                  <a:pt x="201077" y="46568"/>
                </a:lnTo>
                <a:lnTo>
                  <a:pt x="204847" y="46568"/>
                </a:lnTo>
                <a:lnTo>
                  <a:pt x="203846" y="47568"/>
                </a:lnTo>
                <a:close/>
                <a:moveTo>
                  <a:pt x="201077" y="45800"/>
                </a:moveTo>
                <a:lnTo>
                  <a:pt x="203746" y="43132"/>
                </a:lnTo>
                <a:lnTo>
                  <a:pt x="203746" y="44700"/>
                </a:lnTo>
                <a:lnTo>
                  <a:pt x="204847" y="45800"/>
                </a:lnTo>
                <a:lnTo>
                  <a:pt x="201077" y="45800"/>
                </a:lnTo>
                <a:close/>
                <a:moveTo>
                  <a:pt x="200544" y="45233"/>
                </a:moveTo>
                <a:lnTo>
                  <a:pt x="200544" y="41497"/>
                </a:lnTo>
                <a:lnTo>
                  <a:pt x="201644" y="42598"/>
                </a:lnTo>
                <a:lnTo>
                  <a:pt x="201778" y="42598"/>
                </a:lnTo>
                <a:lnTo>
                  <a:pt x="203179" y="42598"/>
                </a:lnTo>
                <a:close/>
                <a:moveTo>
                  <a:pt x="199743" y="45233"/>
                </a:moveTo>
                <a:lnTo>
                  <a:pt x="197108" y="42598"/>
                </a:lnTo>
                <a:lnTo>
                  <a:pt x="198476" y="42598"/>
                </a:lnTo>
                <a:lnTo>
                  <a:pt x="198776" y="42465"/>
                </a:lnTo>
                <a:lnTo>
                  <a:pt x="199743" y="41497"/>
                </a:lnTo>
                <a:lnTo>
                  <a:pt x="199743" y="45233"/>
                </a:lnTo>
                <a:close/>
                <a:moveTo>
                  <a:pt x="199743" y="47135"/>
                </a:moveTo>
                <a:lnTo>
                  <a:pt x="199743" y="50871"/>
                </a:lnTo>
                <a:lnTo>
                  <a:pt x="198776" y="49903"/>
                </a:lnTo>
                <a:lnTo>
                  <a:pt x="198476" y="49770"/>
                </a:lnTo>
                <a:lnTo>
                  <a:pt x="197108" y="49770"/>
                </a:lnTo>
                <a:close/>
                <a:moveTo>
                  <a:pt x="168954" y="76022"/>
                </a:moveTo>
                <a:lnTo>
                  <a:pt x="166319" y="73387"/>
                </a:lnTo>
                <a:lnTo>
                  <a:pt x="167854" y="73387"/>
                </a:lnTo>
                <a:lnTo>
                  <a:pt x="168954" y="72286"/>
                </a:lnTo>
                <a:close/>
                <a:moveTo>
                  <a:pt x="138166" y="76022"/>
                </a:moveTo>
                <a:lnTo>
                  <a:pt x="135531" y="73387"/>
                </a:lnTo>
                <a:lnTo>
                  <a:pt x="136898" y="73387"/>
                </a:lnTo>
                <a:lnTo>
                  <a:pt x="137165" y="73253"/>
                </a:lnTo>
                <a:lnTo>
                  <a:pt x="138166" y="72286"/>
                </a:lnTo>
                <a:lnTo>
                  <a:pt x="138166" y="76022"/>
                </a:lnTo>
                <a:close/>
                <a:moveTo>
                  <a:pt x="107377" y="76022"/>
                </a:moveTo>
                <a:lnTo>
                  <a:pt x="104709" y="73387"/>
                </a:lnTo>
                <a:lnTo>
                  <a:pt x="106276" y="73387"/>
                </a:lnTo>
                <a:lnTo>
                  <a:pt x="107377" y="72286"/>
                </a:lnTo>
                <a:close/>
                <a:moveTo>
                  <a:pt x="76589" y="76022"/>
                </a:moveTo>
                <a:lnTo>
                  <a:pt x="73920" y="73387"/>
                </a:lnTo>
                <a:lnTo>
                  <a:pt x="75321" y="73387"/>
                </a:lnTo>
                <a:lnTo>
                  <a:pt x="75588" y="73253"/>
                </a:lnTo>
                <a:lnTo>
                  <a:pt x="76555" y="72286"/>
                </a:lnTo>
                <a:lnTo>
                  <a:pt x="76555" y="76022"/>
                </a:lnTo>
                <a:close/>
                <a:moveTo>
                  <a:pt x="77356" y="47135"/>
                </a:moveTo>
                <a:lnTo>
                  <a:pt x="80024" y="49770"/>
                </a:lnTo>
                <a:lnTo>
                  <a:pt x="78457" y="49770"/>
                </a:lnTo>
                <a:lnTo>
                  <a:pt x="77356" y="50871"/>
                </a:lnTo>
                <a:close/>
                <a:moveTo>
                  <a:pt x="108144" y="47135"/>
                </a:moveTo>
                <a:lnTo>
                  <a:pt x="110813" y="49770"/>
                </a:lnTo>
                <a:lnTo>
                  <a:pt x="109412" y="49770"/>
                </a:lnTo>
                <a:lnTo>
                  <a:pt x="109145" y="49903"/>
                </a:lnTo>
                <a:lnTo>
                  <a:pt x="108144" y="50871"/>
                </a:lnTo>
                <a:lnTo>
                  <a:pt x="108144" y="47135"/>
                </a:lnTo>
                <a:close/>
                <a:moveTo>
                  <a:pt x="138933" y="47135"/>
                </a:moveTo>
                <a:lnTo>
                  <a:pt x="141602" y="49770"/>
                </a:lnTo>
                <a:lnTo>
                  <a:pt x="140034" y="49770"/>
                </a:lnTo>
                <a:lnTo>
                  <a:pt x="138933" y="50871"/>
                </a:lnTo>
                <a:close/>
                <a:moveTo>
                  <a:pt x="169755" y="47135"/>
                </a:moveTo>
                <a:lnTo>
                  <a:pt x="172390" y="49770"/>
                </a:lnTo>
                <a:lnTo>
                  <a:pt x="170989" y="49770"/>
                </a:lnTo>
                <a:lnTo>
                  <a:pt x="170722" y="49903"/>
                </a:lnTo>
                <a:lnTo>
                  <a:pt x="169755" y="50871"/>
                </a:lnTo>
                <a:lnTo>
                  <a:pt x="169755" y="47135"/>
                </a:lnTo>
                <a:close/>
                <a:moveTo>
                  <a:pt x="188969" y="65381"/>
                </a:moveTo>
                <a:lnTo>
                  <a:pt x="187668" y="64080"/>
                </a:lnTo>
                <a:lnTo>
                  <a:pt x="187668" y="62779"/>
                </a:lnTo>
                <a:lnTo>
                  <a:pt x="188502" y="61979"/>
                </a:lnTo>
                <a:lnTo>
                  <a:pt x="190303" y="61979"/>
                </a:lnTo>
                <a:lnTo>
                  <a:pt x="188969" y="63313"/>
                </a:lnTo>
                <a:lnTo>
                  <a:pt x="188969" y="65381"/>
                </a:lnTo>
                <a:close/>
                <a:moveTo>
                  <a:pt x="184732" y="64614"/>
                </a:moveTo>
                <a:lnTo>
                  <a:pt x="183865" y="63713"/>
                </a:lnTo>
                <a:lnTo>
                  <a:pt x="182598" y="63713"/>
                </a:lnTo>
                <a:lnTo>
                  <a:pt x="182598" y="62646"/>
                </a:lnTo>
                <a:lnTo>
                  <a:pt x="182464" y="62346"/>
                </a:lnTo>
                <a:lnTo>
                  <a:pt x="181697" y="61578"/>
                </a:lnTo>
                <a:lnTo>
                  <a:pt x="182464" y="60811"/>
                </a:lnTo>
                <a:lnTo>
                  <a:pt x="182598" y="60544"/>
                </a:lnTo>
                <a:lnTo>
                  <a:pt x="182598" y="59443"/>
                </a:lnTo>
                <a:lnTo>
                  <a:pt x="183865" y="59443"/>
                </a:lnTo>
                <a:lnTo>
                  <a:pt x="184732" y="58543"/>
                </a:lnTo>
                <a:lnTo>
                  <a:pt x="185633" y="59443"/>
                </a:lnTo>
                <a:lnTo>
                  <a:pt x="186901" y="59443"/>
                </a:lnTo>
                <a:lnTo>
                  <a:pt x="186901" y="60544"/>
                </a:lnTo>
                <a:lnTo>
                  <a:pt x="187001" y="60811"/>
                </a:lnTo>
                <a:lnTo>
                  <a:pt x="187768" y="61578"/>
                </a:lnTo>
                <a:lnTo>
                  <a:pt x="187001" y="62346"/>
                </a:lnTo>
                <a:lnTo>
                  <a:pt x="186901" y="62646"/>
                </a:lnTo>
                <a:lnTo>
                  <a:pt x="186901" y="63713"/>
                </a:lnTo>
                <a:lnTo>
                  <a:pt x="185633" y="63713"/>
                </a:lnTo>
                <a:close/>
                <a:moveTo>
                  <a:pt x="180529" y="65381"/>
                </a:moveTo>
                <a:lnTo>
                  <a:pt x="180529" y="63313"/>
                </a:lnTo>
                <a:lnTo>
                  <a:pt x="179162" y="61979"/>
                </a:lnTo>
                <a:lnTo>
                  <a:pt x="180963" y="61979"/>
                </a:lnTo>
                <a:lnTo>
                  <a:pt x="181797" y="62813"/>
                </a:lnTo>
                <a:lnTo>
                  <a:pt x="181797" y="64113"/>
                </a:lnTo>
                <a:close/>
                <a:moveTo>
                  <a:pt x="158180" y="65381"/>
                </a:moveTo>
                <a:lnTo>
                  <a:pt x="156879" y="64080"/>
                </a:lnTo>
                <a:lnTo>
                  <a:pt x="156879" y="62779"/>
                </a:lnTo>
                <a:lnTo>
                  <a:pt x="157713" y="61979"/>
                </a:lnTo>
                <a:lnTo>
                  <a:pt x="159514" y="61979"/>
                </a:lnTo>
                <a:lnTo>
                  <a:pt x="158180" y="63313"/>
                </a:lnTo>
                <a:lnTo>
                  <a:pt x="158180" y="65381"/>
                </a:lnTo>
                <a:close/>
                <a:moveTo>
                  <a:pt x="153944" y="64614"/>
                </a:moveTo>
                <a:lnTo>
                  <a:pt x="153076" y="63713"/>
                </a:lnTo>
                <a:lnTo>
                  <a:pt x="151809" y="63713"/>
                </a:lnTo>
                <a:lnTo>
                  <a:pt x="151809" y="62646"/>
                </a:lnTo>
                <a:lnTo>
                  <a:pt x="151675" y="62346"/>
                </a:lnTo>
                <a:lnTo>
                  <a:pt x="150908" y="61578"/>
                </a:lnTo>
                <a:lnTo>
                  <a:pt x="151675" y="60811"/>
                </a:lnTo>
                <a:lnTo>
                  <a:pt x="151809" y="60544"/>
                </a:lnTo>
                <a:lnTo>
                  <a:pt x="151809" y="59443"/>
                </a:lnTo>
                <a:lnTo>
                  <a:pt x="153076" y="59443"/>
                </a:lnTo>
                <a:lnTo>
                  <a:pt x="153944" y="58543"/>
                </a:lnTo>
                <a:lnTo>
                  <a:pt x="154844" y="59443"/>
                </a:lnTo>
                <a:lnTo>
                  <a:pt x="156112" y="59443"/>
                </a:lnTo>
                <a:lnTo>
                  <a:pt x="156112" y="60544"/>
                </a:lnTo>
                <a:lnTo>
                  <a:pt x="156212" y="60811"/>
                </a:lnTo>
                <a:lnTo>
                  <a:pt x="156979" y="61578"/>
                </a:lnTo>
                <a:lnTo>
                  <a:pt x="156212" y="62346"/>
                </a:lnTo>
                <a:lnTo>
                  <a:pt x="156112" y="62646"/>
                </a:lnTo>
                <a:lnTo>
                  <a:pt x="156112" y="63713"/>
                </a:lnTo>
                <a:lnTo>
                  <a:pt x="154844" y="63713"/>
                </a:lnTo>
                <a:close/>
                <a:moveTo>
                  <a:pt x="149741" y="65381"/>
                </a:moveTo>
                <a:lnTo>
                  <a:pt x="149741" y="63313"/>
                </a:lnTo>
                <a:lnTo>
                  <a:pt x="148373" y="61979"/>
                </a:lnTo>
                <a:lnTo>
                  <a:pt x="150174" y="61979"/>
                </a:lnTo>
                <a:lnTo>
                  <a:pt x="151008" y="62813"/>
                </a:lnTo>
                <a:lnTo>
                  <a:pt x="151008" y="64113"/>
                </a:lnTo>
                <a:close/>
                <a:moveTo>
                  <a:pt x="127391" y="65381"/>
                </a:moveTo>
                <a:lnTo>
                  <a:pt x="126091" y="64080"/>
                </a:lnTo>
                <a:lnTo>
                  <a:pt x="126091" y="62779"/>
                </a:lnTo>
                <a:lnTo>
                  <a:pt x="126924" y="61979"/>
                </a:lnTo>
                <a:lnTo>
                  <a:pt x="128726" y="61979"/>
                </a:lnTo>
                <a:lnTo>
                  <a:pt x="127358" y="63313"/>
                </a:lnTo>
                <a:lnTo>
                  <a:pt x="127358" y="65381"/>
                </a:lnTo>
                <a:close/>
                <a:moveTo>
                  <a:pt x="123155" y="64614"/>
                </a:moveTo>
                <a:lnTo>
                  <a:pt x="122254" y="63713"/>
                </a:lnTo>
                <a:lnTo>
                  <a:pt x="121020" y="63713"/>
                </a:lnTo>
                <a:lnTo>
                  <a:pt x="121020" y="62646"/>
                </a:lnTo>
                <a:lnTo>
                  <a:pt x="120887" y="62346"/>
                </a:lnTo>
                <a:lnTo>
                  <a:pt x="120120" y="61578"/>
                </a:lnTo>
                <a:lnTo>
                  <a:pt x="120887" y="60811"/>
                </a:lnTo>
                <a:lnTo>
                  <a:pt x="121020" y="60544"/>
                </a:lnTo>
                <a:lnTo>
                  <a:pt x="121020" y="59443"/>
                </a:lnTo>
                <a:lnTo>
                  <a:pt x="122254" y="59443"/>
                </a:lnTo>
                <a:lnTo>
                  <a:pt x="123155" y="58543"/>
                </a:lnTo>
                <a:lnTo>
                  <a:pt x="124056" y="59443"/>
                </a:lnTo>
                <a:lnTo>
                  <a:pt x="125290" y="59443"/>
                </a:lnTo>
                <a:lnTo>
                  <a:pt x="125290" y="60544"/>
                </a:lnTo>
                <a:lnTo>
                  <a:pt x="125423" y="60811"/>
                </a:lnTo>
                <a:lnTo>
                  <a:pt x="126191" y="61578"/>
                </a:lnTo>
                <a:lnTo>
                  <a:pt x="125423" y="62346"/>
                </a:lnTo>
                <a:lnTo>
                  <a:pt x="125290" y="62646"/>
                </a:lnTo>
                <a:lnTo>
                  <a:pt x="125290" y="63713"/>
                </a:lnTo>
                <a:lnTo>
                  <a:pt x="124056" y="63713"/>
                </a:lnTo>
                <a:close/>
                <a:moveTo>
                  <a:pt x="118952" y="65381"/>
                </a:moveTo>
                <a:lnTo>
                  <a:pt x="118952" y="63313"/>
                </a:lnTo>
                <a:lnTo>
                  <a:pt x="117584" y="61979"/>
                </a:lnTo>
                <a:lnTo>
                  <a:pt x="119386" y="61979"/>
                </a:lnTo>
                <a:lnTo>
                  <a:pt x="120220" y="62813"/>
                </a:lnTo>
                <a:lnTo>
                  <a:pt x="120220" y="64113"/>
                </a:lnTo>
                <a:close/>
                <a:moveTo>
                  <a:pt x="96569" y="65381"/>
                </a:moveTo>
                <a:lnTo>
                  <a:pt x="95302" y="64080"/>
                </a:lnTo>
                <a:lnTo>
                  <a:pt x="95302" y="62779"/>
                </a:lnTo>
                <a:lnTo>
                  <a:pt x="96136" y="61979"/>
                </a:lnTo>
                <a:lnTo>
                  <a:pt x="97937" y="61979"/>
                </a:lnTo>
                <a:lnTo>
                  <a:pt x="96569" y="63313"/>
                </a:lnTo>
                <a:lnTo>
                  <a:pt x="96569" y="65381"/>
                </a:lnTo>
                <a:close/>
                <a:moveTo>
                  <a:pt x="92366" y="64614"/>
                </a:moveTo>
                <a:lnTo>
                  <a:pt x="91466" y="63713"/>
                </a:lnTo>
                <a:lnTo>
                  <a:pt x="90232" y="63713"/>
                </a:lnTo>
                <a:lnTo>
                  <a:pt x="90232" y="62646"/>
                </a:lnTo>
                <a:lnTo>
                  <a:pt x="90098" y="62346"/>
                </a:lnTo>
                <a:lnTo>
                  <a:pt x="89331" y="61578"/>
                </a:lnTo>
                <a:lnTo>
                  <a:pt x="90098" y="60811"/>
                </a:lnTo>
                <a:lnTo>
                  <a:pt x="90232" y="60544"/>
                </a:lnTo>
                <a:lnTo>
                  <a:pt x="90232" y="59443"/>
                </a:lnTo>
                <a:lnTo>
                  <a:pt x="91466" y="59443"/>
                </a:lnTo>
                <a:lnTo>
                  <a:pt x="92366" y="58543"/>
                </a:lnTo>
                <a:lnTo>
                  <a:pt x="93267" y="59443"/>
                </a:lnTo>
                <a:lnTo>
                  <a:pt x="94501" y="59443"/>
                </a:lnTo>
                <a:lnTo>
                  <a:pt x="94501" y="60544"/>
                </a:lnTo>
                <a:lnTo>
                  <a:pt x="94635" y="60811"/>
                </a:lnTo>
                <a:lnTo>
                  <a:pt x="95402" y="61578"/>
                </a:lnTo>
                <a:lnTo>
                  <a:pt x="94635" y="62346"/>
                </a:lnTo>
                <a:lnTo>
                  <a:pt x="94501" y="62646"/>
                </a:lnTo>
                <a:lnTo>
                  <a:pt x="94501" y="63713"/>
                </a:lnTo>
                <a:lnTo>
                  <a:pt x="93267" y="63713"/>
                </a:lnTo>
                <a:close/>
                <a:moveTo>
                  <a:pt x="88130" y="65381"/>
                </a:moveTo>
                <a:lnTo>
                  <a:pt x="88130" y="63313"/>
                </a:lnTo>
                <a:lnTo>
                  <a:pt x="86796" y="61979"/>
                </a:lnTo>
                <a:lnTo>
                  <a:pt x="88597" y="61979"/>
                </a:lnTo>
                <a:lnTo>
                  <a:pt x="89431" y="62813"/>
                </a:lnTo>
                <a:lnTo>
                  <a:pt x="89431" y="64113"/>
                </a:lnTo>
                <a:close/>
                <a:moveTo>
                  <a:pt x="65781" y="65381"/>
                </a:moveTo>
                <a:lnTo>
                  <a:pt x="64513" y="64080"/>
                </a:lnTo>
                <a:lnTo>
                  <a:pt x="64513" y="62779"/>
                </a:lnTo>
                <a:lnTo>
                  <a:pt x="65347" y="61979"/>
                </a:lnTo>
                <a:lnTo>
                  <a:pt x="67148" y="61979"/>
                </a:lnTo>
                <a:lnTo>
                  <a:pt x="65781" y="63313"/>
                </a:lnTo>
                <a:lnTo>
                  <a:pt x="65781" y="65381"/>
                </a:lnTo>
                <a:close/>
                <a:moveTo>
                  <a:pt x="61578" y="64614"/>
                </a:moveTo>
                <a:lnTo>
                  <a:pt x="60677" y="63713"/>
                </a:lnTo>
                <a:lnTo>
                  <a:pt x="59410" y="63713"/>
                </a:lnTo>
                <a:lnTo>
                  <a:pt x="59410" y="62646"/>
                </a:lnTo>
                <a:lnTo>
                  <a:pt x="59310" y="62346"/>
                </a:lnTo>
                <a:lnTo>
                  <a:pt x="58542" y="61578"/>
                </a:lnTo>
                <a:lnTo>
                  <a:pt x="59310" y="60811"/>
                </a:lnTo>
                <a:lnTo>
                  <a:pt x="59410" y="60544"/>
                </a:lnTo>
                <a:lnTo>
                  <a:pt x="59410" y="59443"/>
                </a:lnTo>
                <a:lnTo>
                  <a:pt x="60677" y="59443"/>
                </a:lnTo>
                <a:lnTo>
                  <a:pt x="61578" y="58543"/>
                </a:lnTo>
                <a:lnTo>
                  <a:pt x="62445" y="59443"/>
                </a:lnTo>
                <a:lnTo>
                  <a:pt x="63713" y="59443"/>
                </a:lnTo>
                <a:lnTo>
                  <a:pt x="63713" y="60544"/>
                </a:lnTo>
                <a:lnTo>
                  <a:pt x="63846" y="60811"/>
                </a:lnTo>
                <a:lnTo>
                  <a:pt x="64613" y="61578"/>
                </a:lnTo>
                <a:lnTo>
                  <a:pt x="63846" y="62346"/>
                </a:lnTo>
                <a:lnTo>
                  <a:pt x="63713" y="62646"/>
                </a:lnTo>
                <a:lnTo>
                  <a:pt x="63713" y="63713"/>
                </a:lnTo>
                <a:lnTo>
                  <a:pt x="62445" y="63713"/>
                </a:lnTo>
                <a:close/>
                <a:moveTo>
                  <a:pt x="57341" y="65381"/>
                </a:moveTo>
                <a:lnTo>
                  <a:pt x="57341" y="63313"/>
                </a:lnTo>
                <a:lnTo>
                  <a:pt x="56007" y="61979"/>
                </a:lnTo>
                <a:lnTo>
                  <a:pt x="57808" y="61979"/>
                </a:lnTo>
                <a:lnTo>
                  <a:pt x="58642" y="62813"/>
                </a:lnTo>
                <a:lnTo>
                  <a:pt x="58642" y="64113"/>
                </a:lnTo>
                <a:close/>
                <a:moveTo>
                  <a:pt x="57341" y="57776"/>
                </a:moveTo>
                <a:lnTo>
                  <a:pt x="58642" y="59077"/>
                </a:lnTo>
                <a:lnTo>
                  <a:pt x="58642" y="60377"/>
                </a:lnTo>
                <a:lnTo>
                  <a:pt x="57808" y="61178"/>
                </a:lnTo>
                <a:lnTo>
                  <a:pt x="56007" y="61178"/>
                </a:lnTo>
                <a:lnTo>
                  <a:pt x="57341" y="59844"/>
                </a:lnTo>
                <a:close/>
                <a:moveTo>
                  <a:pt x="65781" y="57776"/>
                </a:moveTo>
                <a:lnTo>
                  <a:pt x="65781" y="59844"/>
                </a:lnTo>
                <a:lnTo>
                  <a:pt x="67148" y="61178"/>
                </a:lnTo>
                <a:lnTo>
                  <a:pt x="65347" y="61178"/>
                </a:lnTo>
                <a:lnTo>
                  <a:pt x="64513" y="60344"/>
                </a:lnTo>
                <a:lnTo>
                  <a:pt x="64513" y="59043"/>
                </a:lnTo>
                <a:close/>
                <a:moveTo>
                  <a:pt x="88130" y="57776"/>
                </a:moveTo>
                <a:lnTo>
                  <a:pt x="89431" y="59077"/>
                </a:lnTo>
                <a:lnTo>
                  <a:pt x="89431" y="60377"/>
                </a:lnTo>
                <a:lnTo>
                  <a:pt x="88597" y="61178"/>
                </a:lnTo>
                <a:lnTo>
                  <a:pt x="86796" y="61178"/>
                </a:lnTo>
                <a:lnTo>
                  <a:pt x="88130" y="59844"/>
                </a:lnTo>
                <a:lnTo>
                  <a:pt x="88130" y="57776"/>
                </a:lnTo>
                <a:close/>
                <a:moveTo>
                  <a:pt x="96569" y="57776"/>
                </a:moveTo>
                <a:lnTo>
                  <a:pt x="96569" y="59844"/>
                </a:lnTo>
                <a:lnTo>
                  <a:pt x="97937" y="61178"/>
                </a:lnTo>
                <a:lnTo>
                  <a:pt x="96136" y="61178"/>
                </a:lnTo>
                <a:lnTo>
                  <a:pt x="95302" y="60377"/>
                </a:lnTo>
                <a:lnTo>
                  <a:pt x="95302" y="59077"/>
                </a:lnTo>
                <a:close/>
                <a:moveTo>
                  <a:pt x="118952" y="57776"/>
                </a:moveTo>
                <a:lnTo>
                  <a:pt x="120220" y="59077"/>
                </a:lnTo>
                <a:lnTo>
                  <a:pt x="120220" y="60377"/>
                </a:lnTo>
                <a:lnTo>
                  <a:pt x="119386" y="61178"/>
                </a:lnTo>
                <a:lnTo>
                  <a:pt x="117584" y="61178"/>
                </a:lnTo>
                <a:lnTo>
                  <a:pt x="118952" y="59844"/>
                </a:lnTo>
                <a:lnTo>
                  <a:pt x="118952" y="57776"/>
                </a:lnTo>
                <a:close/>
                <a:moveTo>
                  <a:pt x="127391" y="57776"/>
                </a:moveTo>
                <a:lnTo>
                  <a:pt x="127391" y="59844"/>
                </a:lnTo>
                <a:lnTo>
                  <a:pt x="128726" y="61178"/>
                </a:lnTo>
                <a:lnTo>
                  <a:pt x="126924" y="61178"/>
                </a:lnTo>
                <a:lnTo>
                  <a:pt x="126091" y="60344"/>
                </a:lnTo>
                <a:lnTo>
                  <a:pt x="126091" y="59043"/>
                </a:lnTo>
                <a:close/>
                <a:moveTo>
                  <a:pt x="149741" y="57776"/>
                </a:moveTo>
                <a:lnTo>
                  <a:pt x="151008" y="59077"/>
                </a:lnTo>
                <a:lnTo>
                  <a:pt x="151008" y="60377"/>
                </a:lnTo>
                <a:lnTo>
                  <a:pt x="150174" y="61178"/>
                </a:lnTo>
                <a:lnTo>
                  <a:pt x="148373" y="61178"/>
                </a:lnTo>
                <a:lnTo>
                  <a:pt x="149741" y="59844"/>
                </a:lnTo>
                <a:lnTo>
                  <a:pt x="149741" y="57776"/>
                </a:lnTo>
                <a:close/>
                <a:moveTo>
                  <a:pt x="158180" y="57776"/>
                </a:moveTo>
                <a:lnTo>
                  <a:pt x="158180" y="59844"/>
                </a:lnTo>
                <a:lnTo>
                  <a:pt x="159514" y="61178"/>
                </a:lnTo>
                <a:lnTo>
                  <a:pt x="157713" y="61178"/>
                </a:lnTo>
                <a:lnTo>
                  <a:pt x="156879" y="60344"/>
                </a:lnTo>
                <a:lnTo>
                  <a:pt x="156879" y="59043"/>
                </a:lnTo>
                <a:close/>
                <a:moveTo>
                  <a:pt x="180529" y="57776"/>
                </a:moveTo>
                <a:lnTo>
                  <a:pt x="181797" y="59077"/>
                </a:lnTo>
                <a:lnTo>
                  <a:pt x="181797" y="60377"/>
                </a:lnTo>
                <a:lnTo>
                  <a:pt x="180963" y="61178"/>
                </a:lnTo>
                <a:lnTo>
                  <a:pt x="179162" y="61178"/>
                </a:lnTo>
                <a:lnTo>
                  <a:pt x="180529" y="59844"/>
                </a:lnTo>
                <a:lnTo>
                  <a:pt x="180529" y="57776"/>
                </a:lnTo>
                <a:close/>
                <a:moveTo>
                  <a:pt x="188969" y="57776"/>
                </a:moveTo>
                <a:lnTo>
                  <a:pt x="188969" y="59844"/>
                </a:lnTo>
                <a:lnTo>
                  <a:pt x="190303" y="61178"/>
                </a:lnTo>
                <a:lnTo>
                  <a:pt x="188502" y="61178"/>
                </a:lnTo>
                <a:lnTo>
                  <a:pt x="187668" y="60344"/>
                </a:lnTo>
                <a:lnTo>
                  <a:pt x="187668" y="59043"/>
                </a:lnTo>
                <a:close/>
                <a:moveTo>
                  <a:pt x="191437" y="61178"/>
                </a:moveTo>
                <a:lnTo>
                  <a:pt x="189736" y="59510"/>
                </a:lnTo>
                <a:lnTo>
                  <a:pt x="189736" y="57475"/>
                </a:lnTo>
                <a:lnTo>
                  <a:pt x="195473" y="57475"/>
                </a:lnTo>
                <a:lnTo>
                  <a:pt x="199176" y="61178"/>
                </a:lnTo>
                <a:close/>
                <a:moveTo>
                  <a:pt x="187268" y="58643"/>
                </a:moveTo>
                <a:lnTo>
                  <a:pt x="185967" y="58643"/>
                </a:lnTo>
                <a:lnTo>
                  <a:pt x="185133" y="57809"/>
                </a:lnTo>
                <a:lnTo>
                  <a:pt x="185133" y="56008"/>
                </a:lnTo>
                <a:lnTo>
                  <a:pt x="186367" y="57242"/>
                </a:lnTo>
                <a:lnTo>
                  <a:pt x="186667" y="57375"/>
                </a:lnTo>
                <a:lnTo>
                  <a:pt x="188535" y="57375"/>
                </a:lnTo>
                <a:close/>
                <a:moveTo>
                  <a:pt x="184332" y="57809"/>
                </a:moveTo>
                <a:lnTo>
                  <a:pt x="183532" y="58643"/>
                </a:lnTo>
                <a:lnTo>
                  <a:pt x="182231" y="58643"/>
                </a:lnTo>
                <a:lnTo>
                  <a:pt x="180930" y="57375"/>
                </a:lnTo>
                <a:lnTo>
                  <a:pt x="182831" y="57375"/>
                </a:lnTo>
                <a:lnTo>
                  <a:pt x="183098" y="57242"/>
                </a:lnTo>
                <a:lnTo>
                  <a:pt x="184332" y="56008"/>
                </a:lnTo>
                <a:close/>
                <a:moveTo>
                  <a:pt x="179729" y="59510"/>
                </a:moveTo>
                <a:lnTo>
                  <a:pt x="178061" y="61178"/>
                </a:lnTo>
                <a:lnTo>
                  <a:pt x="170289" y="61178"/>
                </a:lnTo>
                <a:lnTo>
                  <a:pt x="174025" y="57475"/>
                </a:lnTo>
                <a:lnTo>
                  <a:pt x="179729" y="57475"/>
                </a:lnTo>
                <a:lnTo>
                  <a:pt x="179729" y="59510"/>
                </a:lnTo>
                <a:close/>
                <a:moveTo>
                  <a:pt x="160649" y="61178"/>
                </a:moveTo>
                <a:lnTo>
                  <a:pt x="158947" y="59510"/>
                </a:lnTo>
                <a:lnTo>
                  <a:pt x="158947" y="57475"/>
                </a:lnTo>
                <a:lnTo>
                  <a:pt x="164685" y="57475"/>
                </a:lnTo>
                <a:lnTo>
                  <a:pt x="168387" y="61178"/>
                </a:lnTo>
                <a:close/>
                <a:moveTo>
                  <a:pt x="156479" y="58643"/>
                </a:moveTo>
                <a:lnTo>
                  <a:pt x="155178" y="58643"/>
                </a:lnTo>
                <a:lnTo>
                  <a:pt x="154344" y="57809"/>
                </a:lnTo>
                <a:lnTo>
                  <a:pt x="154344" y="56008"/>
                </a:lnTo>
                <a:lnTo>
                  <a:pt x="155578" y="57242"/>
                </a:lnTo>
                <a:lnTo>
                  <a:pt x="155845" y="57375"/>
                </a:lnTo>
                <a:lnTo>
                  <a:pt x="157746" y="57375"/>
                </a:lnTo>
                <a:close/>
                <a:moveTo>
                  <a:pt x="153543" y="57809"/>
                </a:moveTo>
                <a:lnTo>
                  <a:pt x="152743" y="58643"/>
                </a:lnTo>
                <a:lnTo>
                  <a:pt x="151442" y="58643"/>
                </a:lnTo>
                <a:lnTo>
                  <a:pt x="150141" y="57375"/>
                </a:lnTo>
                <a:lnTo>
                  <a:pt x="152042" y="57375"/>
                </a:lnTo>
                <a:lnTo>
                  <a:pt x="152309" y="57242"/>
                </a:lnTo>
                <a:lnTo>
                  <a:pt x="153543" y="56008"/>
                </a:lnTo>
                <a:close/>
                <a:moveTo>
                  <a:pt x="148940" y="59510"/>
                </a:moveTo>
                <a:lnTo>
                  <a:pt x="147272" y="61178"/>
                </a:lnTo>
                <a:lnTo>
                  <a:pt x="139500" y="61178"/>
                </a:lnTo>
                <a:lnTo>
                  <a:pt x="143236" y="57475"/>
                </a:lnTo>
                <a:lnTo>
                  <a:pt x="148940" y="57475"/>
                </a:lnTo>
                <a:lnTo>
                  <a:pt x="148940" y="59510"/>
                </a:lnTo>
                <a:close/>
                <a:moveTo>
                  <a:pt x="129860" y="61178"/>
                </a:moveTo>
                <a:lnTo>
                  <a:pt x="128159" y="59510"/>
                </a:lnTo>
                <a:lnTo>
                  <a:pt x="128159" y="57475"/>
                </a:lnTo>
                <a:lnTo>
                  <a:pt x="133896" y="57475"/>
                </a:lnTo>
                <a:lnTo>
                  <a:pt x="137599" y="61178"/>
                </a:lnTo>
                <a:close/>
                <a:moveTo>
                  <a:pt x="125690" y="58643"/>
                </a:moveTo>
                <a:lnTo>
                  <a:pt x="124389" y="58643"/>
                </a:lnTo>
                <a:lnTo>
                  <a:pt x="123555" y="57809"/>
                </a:lnTo>
                <a:lnTo>
                  <a:pt x="123555" y="56008"/>
                </a:lnTo>
                <a:lnTo>
                  <a:pt x="124790" y="57242"/>
                </a:lnTo>
                <a:lnTo>
                  <a:pt x="125056" y="57375"/>
                </a:lnTo>
                <a:lnTo>
                  <a:pt x="126958" y="57375"/>
                </a:lnTo>
                <a:close/>
                <a:moveTo>
                  <a:pt x="122755" y="57809"/>
                </a:moveTo>
                <a:lnTo>
                  <a:pt x="121954" y="58643"/>
                </a:lnTo>
                <a:lnTo>
                  <a:pt x="120653" y="58643"/>
                </a:lnTo>
                <a:lnTo>
                  <a:pt x="119352" y="57375"/>
                </a:lnTo>
                <a:lnTo>
                  <a:pt x="121254" y="57375"/>
                </a:lnTo>
                <a:lnTo>
                  <a:pt x="121521" y="57242"/>
                </a:lnTo>
                <a:lnTo>
                  <a:pt x="122755" y="56008"/>
                </a:lnTo>
                <a:lnTo>
                  <a:pt x="122755" y="57809"/>
                </a:lnTo>
                <a:close/>
                <a:moveTo>
                  <a:pt x="118152" y="59510"/>
                </a:moveTo>
                <a:lnTo>
                  <a:pt x="116450" y="61178"/>
                </a:lnTo>
                <a:lnTo>
                  <a:pt x="108711" y="61178"/>
                </a:lnTo>
                <a:lnTo>
                  <a:pt x="112414" y="57475"/>
                </a:lnTo>
                <a:lnTo>
                  <a:pt x="118152" y="57475"/>
                </a:lnTo>
                <a:lnTo>
                  <a:pt x="118152" y="59510"/>
                </a:lnTo>
                <a:close/>
                <a:moveTo>
                  <a:pt x="99071" y="61178"/>
                </a:moveTo>
                <a:lnTo>
                  <a:pt x="97370" y="59510"/>
                </a:lnTo>
                <a:lnTo>
                  <a:pt x="97370" y="57475"/>
                </a:lnTo>
                <a:lnTo>
                  <a:pt x="103074" y="57475"/>
                </a:lnTo>
                <a:lnTo>
                  <a:pt x="106810" y="61178"/>
                </a:lnTo>
                <a:close/>
                <a:moveTo>
                  <a:pt x="94868" y="58643"/>
                </a:moveTo>
                <a:lnTo>
                  <a:pt x="93567" y="58643"/>
                </a:lnTo>
                <a:lnTo>
                  <a:pt x="92767" y="57809"/>
                </a:lnTo>
                <a:lnTo>
                  <a:pt x="92767" y="56008"/>
                </a:lnTo>
                <a:lnTo>
                  <a:pt x="94001" y="57242"/>
                </a:lnTo>
                <a:lnTo>
                  <a:pt x="94268" y="57375"/>
                </a:lnTo>
                <a:lnTo>
                  <a:pt x="96169" y="57375"/>
                </a:lnTo>
                <a:close/>
                <a:moveTo>
                  <a:pt x="91966" y="57809"/>
                </a:moveTo>
                <a:lnTo>
                  <a:pt x="91166" y="58643"/>
                </a:lnTo>
                <a:lnTo>
                  <a:pt x="89865" y="58643"/>
                </a:lnTo>
                <a:lnTo>
                  <a:pt x="88564" y="57375"/>
                </a:lnTo>
                <a:lnTo>
                  <a:pt x="90465" y="57375"/>
                </a:lnTo>
                <a:lnTo>
                  <a:pt x="90732" y="57242"/>
                </a:lnTo>
                <a:lnTo>
                  <a:pt x="91966" y="56008"/>
                </a:lnTo>
                <a:lnTo>
                  <a:pt x="91966" y="57809"/>
                </a:lnTo>
                <a:close/>
                <a:moveTo>
                  <a:pt x="87363" y="59510"/>
                </a:moveTo>
                <a:lnTo>
                  <a:pt x="85662" y="61178"/>
                </a:lnTo>
                <a:lnTo>
                  <a:pt x="77923" y="61178"/>
                </a:lnTo>
                <a:lnTo>
                  <a:pt x="81625" y="57475"/>
                </a:lnTo>
                <a:lnTo>
                  <a:pt x="87363" y="57475"/>
                </a:lnTo>
                <a:lnTo>
                  <a:pt x="87363" y="59510"/>
                </a:lnTo>
                <a:close/>
                <a:moveTo>
                  <a:pt x="68249" y="61178"/>
                </a:moveTo>
                <a:lnTo>
                  <a:pt x="66581" y="59510"/>
                </a:lnTo>
                <a:lnTo>
                  <a:pt x="66581" y="57475"/>
                </a:lnTo>
                <a:lnTo>
                  <a:pt x="72285" y="57475"/>
                </a:lnTo>
                <a:lnTo>
                  <a:pt x="76021" y="61178"/>
                </a:lnTo>
                <a:close/>
                <a:moveTo>
                  <a:pt x="64080" y="58643"/>
                </a:moveTo>
                <a:lnTo>
                  <a:pt x="62779" y="58643"/>
                </a:lnTo>
                <a:lnTo>
                  <a:pt x="61978" y="57809"/>
                </a:lnTo>
                <a:lnTo>
                  <a:pt x="61978" y="56008"/>
                </a:lnTo>
                <a:lnTo>
                  <a:pt x="63212" y="57242"/>
                </a:lnTo>
                <a:lnTo>
                  <a:pt x="63479" y="57375"/>
                </a:lnTo>
                <a:lnTo>
                  <a:pt x="65381" y="57375"/>
                </a:lnTo>
                <a:close/>
                <a:moveTo>
                  <a:pt x="61178" y="57809"/>
                </a:moveTo>
                <a:lnTo>
                  <a:pt x="60344" y="58643"/>
                </a:lnTo>
                <a:lnTo>
                  <a:pt x="59043" y="58643"/>
                </a:lnTo>
                <a:lnTo>
                  <a:pt x="57775" y="57375"/>
                </a:lnTo>
                <a:lnTo>
                  <a:pt x="59676" y="57375"/>
                </a:lnTo>
                <a:lnTo>
                  <a:pt x="59943" y="57242"/>
                </a:lnTo>
                <a:lnTo>
                  <a:pt x="61178" y="56008"/>
                </a:lnTo>
                <a:close/>
                <a:moveTo>
                  <a:pt x="56574" y="59510"/>
                </a:moveTo>
                <a:lnTo>
                  <a:pt x="54873" y="61178"/>
                </a:lnTo>
                <a:lnTo>
                  <a:pt x="47134" y="61178"/>
                </a:lnTo>
                <a:lnTo>
                  <a:pt x="50837" y="57475"/>
                </a:lnTo>
                <a:lnTo>
                  <a:pt x="56574" y="57475"/>
                </a:lnTo>
                <a:close/>
                <a:moveTo>
                  <a:pt x="54873" y="61979"/>
                </a:moveTo>
                <a:lnTo>
                  <a:pt x="56574" y="63646"/>
                </a:lnTo>
                <a:lnTo>
                  <a:pt x="56574" y="65681"/>
                </a:lnTo>
                <a:lnTo>
                  <a:pt x="50837" y="65681"/>
                </a:lnTo>
                <a:lnTo>
                  <a:pt x="47134" y="61979"/>
                </a:lnTo>
                <a:lnTo>
                  <a:pt x="54873" y="61979"/>
                </a:lnTo>
                <a:close/>
                <a:moveTo>
                  <a:pt x="59043" y="64514"/>
                </a:moveTo>
                <a:lnTo>
                  <a:pt x="60344" y="64514"/>
                </a:lnTo>
                <a:lnTo>
                  <a:pt x="61178" y="65348"/>
                </a:lnTo>
                <a:lnTo>
                  <a:pt x="61178" y="67149"/>
                </a:lnTo>
                <a:lnTo>
                  <a:pt x="59943" y="65915"/>
                </a:lnTo>
                <a:lnTo>
                  <a:pt x="59676" y="65781"/>
                </a:lnTo>
                <a:lnTo>
                  <a:pt x="57775" y="65781"/>
                </a:lnTo>
                <a:close/>
                <a:moveTo>
                  <a:pt x="61978" y="65348"/>
                </a:moveTo>
                <a:lnTo>
                  <a:pt x="62779" y="64514"/>
                </a:lnTo>
                <a:lnTo>
                  <a:pt x="64080" y="64514"/>
                </a:lnTo>
                <a:lnTo>
                  <a:pt x="65381" y="65815"/>
                </a:lnTo>
                <a:lnTo>
                  <a:pt x="63479" y="65815"/>
                </a:lnTo>
                <a:lnTo>
                  <a:pt x="63212" y="65915"/>
                </a:lnTo>
                <a:lnTo>
                  <a:pt x="61978" y="67149"/>
                </a:lnTo>
                <a:close/>
                <a:moveTo>
                  <a:pt x="66581" y="63646"/>
                </a:moveTo>
                <a:lnTo>
                  <a:pt x="68249" y="61979"/>
                </a:lnTo>
                <a:lnTo>
                  <a:pt x="76021" y="61979"/>
                </a:lnTo>
                <a:lnTo>
                  <a:pt x="72285" y="65681"/>
                </a:lnTo>
                <a:lnTo>
                  <a:pt x="66581" y="65681"/>
                </a:lnTo>
                <a:lnTo>
                  <a:pt x="66581" y="63646"/>
                </a:lnTo>
                <a:close/>
                <a:moveTo>
                  <a:pt x="85662" y="61979"/>
                </a:moveTo>
                <a:lnTo>
                  <a:pt x="87363" y="63646"/>
                </a:lnTo>
                <a:lnTo>
                  <a:pt x="87363" y="65681"/>
                </a:lnTo>
                <a:lnTo>
                  <a:pt x="81659" y="65681"/>
                </a:lnTo>
                <a:lnTo>
                  <a:pt x="77923" y="61979"/>
                </a:lnTo>
                <a:lnTo>
                  <a:pt x="85662" y="61979"/>
                </a:lnTo>
                <a:close/>
                <a:moveTo>
                  <a:pt x="89831" y="64514"/>
                </a:moveTo>
                <a:lnTo>
                  <a:pt x="91132" y="64514"/>
                </a:lnTo>
                <a:lnTo>
                  <a:pt x="91966" y="65348"/>
                </a:lnTo>
                <a:lnTo>
                  <a:pt x="91966" y="67149"/>
                </a:lnTo>
                <a:lnTo>
                  <a:pt x="90732" y="65915"/>
                </a:lnTo>
                <a:lnTo>
                  <a:pt x="90465" y="65781"/>
                </a:lnTo>
                <a:lnTo>
                  <a:pt x="88564" y="65781"/>
                </a:lnTo>
                <a:close/>
                <a:moveTo>
                  <a:pt x="92767" y="65348"/>
                </a:moveTo>
                <a:lnTo>
                  <a:pt x="93567" y="64514"/>
                </a:lnTo>
                <a:lnTo>
                  <a:pt x="94868" y="64514"/>
                </a:lnTo>
                <a:lnTo>
                  <a:pt x="96169" y="65815"/>
                </a:lnTo>
                <a:lnTo>
                  <a:pt x="94268" y="65815"/>
                </a:lnTo>
                <a:lnTo>
                  <a:pt x="94001" y="65915"/>
                </a:lnTo>
                <a:lnTo>
                  <a:pt x="92767" y="67149"/>
                </a:lnTo>
                <a:lnTo>
                  <a:pt x="92767" y="65348"/>
                </a:lnTo>
                <a:close/>
                <a:moveTo>
                  <a:pt x="97370" y="63646"/>
                </a:moveTo>
                <a:lnTo>
                  <a:pt x="99071" y="61979"/>
                </a:lnTo>
                <a:lnTo>
                  <a:pt x="106810" y="61979"/>
                </a:lnTo>
                <a:lnTo>
                  <a:pt x="103074" y="65681"/>
                </a:lnTo>
                <a:lnTo>
                  <a:pt x="97370" y="65681"/>
                </a:lnTo>
                <a:lnTo>
                  <a:pt x="97370" y="63646"/>
                </a:lnTo>
                <a:close/>
                <a:moveTo>
                  <a:pt x="116450" y="61979"/>
                </a:moveTo>
                <a:lnTo>
                  <a:pt x="118152" y="63646"/>
                </a:lnTo>
                <a:lnTo>
                  <a:pt x="118152" y="65681"/>
                </a:lnTo>
                <a:lnTo>
                  <a:pt x="112447" y="65681"/>
                </a:lnTo>
                <a:lnTo>
                  <a:pt x="108711" y="61979"/>
                </a:lnTo>
                <a:lnTo>
                  <a:pt x="116450" y="61979"/>
                </a:lnTo>
                <a:close/>
                <a:moveTo>
                  <a:pt x="120653" y="64514"/>
                </a:moveTo>
                <a:lnTo>
                  <a:pt x="121954" y="64514"/>
                </a:lnTo>
                <a:lnTo>
                  <a:pt x="122755" y="65348"/>
                </a:lnTo>
                <a:lnTo>
                  <a:pt x="122755" y="67149"/>
                </a:lnTo>
                <a:lnTo>
                  <a:pt x="121521" y="65915"/>
                </a:lnTo>
                <a:lnTo>
                  <a:pt x="121254" y="65781"/>
                </a:lnTo>
                <a:lnTo>
                  <a:pt x="119352" y="65781"/>
                </a:lnTo>
                <a:close/>
                <a:moveTo>
                  <a:pt x="123555" y="65348"/>
                </a:moveTo>
                <a:lnTo>
                  <a:pt x="124389" y="64514"/>
                </a:lnTo>
                <a:lnTo>
                  <a:pt x="125657" y="64514"/>
                </a:lnTo>
                <a:lnTo>
                  <a:pt x="126958" y="65815"/>
                </a:lnTo>
                <a:lnTo>
                  <a:pt x="125056" y="65815"/>
                </a:lnTo>
                <a:lnTo>
                  <a:pt x="124790" y="65915"/>
                </a:lnTo>
                <a:lnTo>
                  <a:pt x="123555" y="67149"/>
                </a:lnTo>
                <a:lnTo>
                  <a:pt x="123555" y="65348"/>
                </a:lnTo>
                <a:close/>
                <a:moveTo>
                  <a:pt x="128159" y="63646"/>
                </a:moveTo>
                <a:lnTo>
                  <a:pt x="129860" y="61979"/>
                </a:lnTo>
                <a:lnTo>
                  <a:pt x="137599" y="61979"/>
                </a:lnTo>
                <a:lnTo>
                  <a:pt x="133863" y="65681"/>
                </a:lnTo>
                <a:lnTo>
                  <a:pt x="128159" y="65681"/>
                </a:lnTo>
                <a:lnTo>
                  <a:pt x="128159" y="63646"/>
                </a:lnTo>
                <a:close/>
                <a:moveTo>
                  <a:pt x="147272" y="61979"/>
                </a:moveTo>
                <a:lnTo>
                  <a:pt x="148940" y="63646"/>
                </a:lnTo>
                <a:lnTo>
                  <a:pt x="148940" y="65681"/>
                </a:lnTo>
                <a:lnTo>
                  <a:pt x="143236" y="65681"/>
                </a:lnTo>
                <a:lnTo>
                  <a:pt x="139500" y="61979"/>
                </a:lnTo>
                <a:lnTo>
                  <a:pt x="147272" y="61979"/>
                </a:lnTo>
                <a:close/>
                <a:moveTo>
                  <a:pt x="151442" y="64514"/>
                </a:moveTo>
                <a:lnTo>
                  <a:pt x="152743" y="64514"/>
                </a:lnTo>
                <a:lnTo>
                  <a:pt x="153543" y="65348"/>
                </a:lnTo>
                <a:lnTo>
                  <a:pt x="153543" y="67149"/>
                </a:lnTo>
                <a:lnTo>
                  <a:pt x="152309" y="65915"/>
                </a:lnTo>
                <a:lnTo>
                  <a:pt x="152042" y="65781"/>
                </a:lnTo>
                <a:lnTo>
                  <a:pt x="150141" y="65781"/>
                </a:lnTo>
                <a:close/>
                <a:moveTo>
                  <a:pt x="154344" y="65348"/>
                </a:moveTo>
                <a:lnTo>
                  <a:pt x="155178" y="64514"/>
                </a:lnTo>
                <a:lnTo>
                  <a:pt x="156479" y="64514"/>
                </a:lnTo>
                <a:lnTo>
                  <a:pt x="157746" y="65815"/>
                </a:lnTo>
                <a:lnTo>
                  <a:pt x="155845" y="65815"/>
                </a:lnTo>
                <a:lnTo>
                  <a:pt x="155578" y="65915"/>
                </a:lnTo>
                <a:lnTo>
                  <a:pt x="154344" y="67149"/>
                </a:lnTo>
                <a:close/>
                <a:moveTo>
                  <a:pt x="158947" y="63646"/>
                </a:moveTo>
                <a:lnTo>
                  <a:pt x="160649" y="61979"/>
                </a:lnTo>
                <a:lnTo>
                  <a:pt x="168387" y="61979"/>
                </a:lnTo>
                <a:lnTo>
                  <a:pt x="164651" y="65681"/>
                </a:lnTo>
                <a:lnTo>
                  <a:pt x="158947" y="65681"/>
                </a:lnTo>
                <a:lnTo>
                  <a:pt x="158947" y="63646"/>
                </a:lnTo>
                <a:close/>
                <a:moveTo>
                  <a:pt x="178061" y="61979"/>
                </a:moveTo>
                <a:lnTo>
                  <a:pt x="179729" y="63646"/>
                </a:lnTo>
                <a:lnTo>
                  <a:pt x="179729" y="65681"/>
                </a:lnTo>
                <a:lnTo>
                  <a:pt x="174025" y="65681"/>
                </a:lnTo>
                <a:lnTo>
                  <a:pt x="170289" y="61979"/>
                </a:lnTo>
                <a:lnTo>
                  <a:pt x="178061" y="61979"/>
                </a:lnTo>
                <a:close/>
                <a:moveTo>
                  <a:pt x="182231" y="64514"/>
                </a:moveTo>
                <a:lnTo>
                  <a:pt x="183532" y="64514"/>
                </a:lnTo>
                <a:lnTo>
                  <a:pt x="184332" y="65348"/>
                </a:lnTo>
                <a:lnTo>
                  <a:pt x="184332" y="67149"/>
                </a:lnTo>
                <a:lnTo>
                  <a:pt x="183098" y="65915"/>
                </a:lnTo>
                <a:lnTo>
                  <a:pt x="182831" y="65781"/>
                </a:lnTo>
                <a:lnTo>
                  <a:pt x="180930" y="65781"/>
                </a:lnTo>
                <a:close/>
                <a:moveTo>
                  <a:pt x="185133" y="65348"/>
                </a:moveTo>
                <a:lnTo>
                  <a:pt x="185967" y="64514"/>
                </a:lnTo>
                <a:lnTo>
                  <a:pt x="187268" y="64514"/>
                </a:lnTo>
                <a:lnTo>
                  <a:pt x="188535" y="65815"/>
                </a:lnTo>
                <a:lnTo>
                  <a:pt x="186667" y="65815"/>
                </a:lnTo>
                <a:lnTo>
                  <a:pt x="186367" y="65915"/>
                </a:lnTo>
                <a:lnTo>
                  <a:pt x="185133" y="67149"/>
                </a:lnTo>
                <a:close/>
                <a:moveTo>
                  <a:pt x="189736" y="63646"/>
                </a:moveTo>
                <a:lnTo>
                  <a:pt x="191437" y="61979"/>
                </a:lnTo>
                <a:lnTo>
                  <a:pt x="199176" y="61979"/>
                </a:lnTo>
                <a:lnTo>
                  <a:pt x="195473" y="65681"/>
                </a:lnTo>
                <a:lnTo>
                  <a:pt x="189736" y="65681"/>
                </a:lnTo>
                <a:lnTo>
                  <a:pt x="189736" y="63646"/>
                </a:lnTo>
                <a:close/>
                <a:moveTo>
                  <a:pt x="188869" y="56575"/>
                </a:moveTo>
                <a:lnTo>
                  <a:pt x="186801" y="56575"/>
                </a:lnTo>
                <a:lnTo>
                  <a:pt x="185133" y="54874"/>
                </a:lnTo>
                <a:lnTo>
                  <a:pt x="185133" y="47135"/>
                </a:lnTo>
                <a:lnTo>
                  <a:pt x="188869" y="50871"/>
                </a:lnTo>
                <a:lnTo>
                  <a:pt x="188869" y="56575"/>
                </a:lnTo>
                <a:close/>
                <a:moveTo>
                  <a:pt x="184332" y="54874"/>
                </a:moveTo>
                <a:lnTo>
                  <a:pt x="182664" y="56575"/>
                </a:lnTo>
                <a:lnTo>
                  <a:pt x="180629" y="56575"/>
                </a:lnTo>
                <a:lnTo>
                  <a:pt x="180629" y="50871"/>
                </a:lnTo>
                <a:lnTo>
                  <a:pt x="184332" y="47135"/>
                </a:lnTo>
                <a:lnTo>
                  <a:pt x="184332" y="54874"/>
                </a:lnTo>
                <a:close/>
                <a:moveTo>
                  <a:pt x="171723" y="51905"/>
                </a:moveTo>
                <a:lnTo>
                  <a:pt x="169755" y="53873"/>
                </a:lnTo>
                <a:lnTo>
                  <a:pt x="169755" y="52005"/>
                </a:lnTo>
                <a:lnTo>
                  <a:pt x="171156" y="50570"/>
                </a:lnTo>
                <a:lnTo>
                  <a:pt x="173157" y="50570"/>
                </a:lnTo>
                <a:lnTo>
                  <a:pt x="174492" y="51905"/>
                </a:lnTo>
                <a:close/>
                <a:moveTo>
                  <a:pt x="172957" y="47835"/>
                </a:moveTo>
                <a:lnTo>
                  <a:pt x="172957" y="49203"/>
                </a:lnTo>
                <a:lnTo>
                  <a:pt x="170289" y="46568"/>
                </a:lnTo>
                <a:lnTo>
                  <a:pt x="174025" y="46568"/>
                </a:lnTo>
                <a:lnTo>
                  <a:pt x="173057" y="47568"/>
                </a:lnTo>
                <a:close/>
                <a:moveTo>
                  <a:pt x="170289" y="45800"/>
                </a:moveTo>
                <a:lnTo>
                  <a:pt x="172957" y="43132"/>
                </a:lnTo>
                <a:lnTo>
                  <a:pt x="172957" y="44700"/>
                </a:lnTo>
                <a:lnTo>
                  <a:pt x="174025" y="45800"/>
                </a:lnTo>
                <a:lnTo>
                  <a:pt x="170289" y="45800"/>
                </a:lnTo>
                <a:close/>
                <a:moveTo>
                  <a:pt x="169755" y="45233"/>
                </a:moveTo>
                <a:lnTo>
                  <a:pt x="169755" y="41497"/>
                </a:lnTo>
                <a:lnTo>
                  <a:pt x="170722" y="42465"/>
                </a:lnTo>
                <a:lnTo>
                  <a:pt x="170989" y="42598"/>
                </a:lnTo>
                <a:lnTo>
                  <a:pt x="172390" y="42598"/>
                </a:lnTo>
                <a:close/>
                <a:moveTo>
                  <a:pt x="168954" y="45233"/>
                </a:moveTo>
                <a:lnTo>
                  <a:pt x="166319" y="42598"/>
                </a:lnTo>
                <a:lnTo>
                  <a:pt x="167687" y="42598"/>
                </a:lnTo>
                <a:lnTo>
                  <a:pt x="167854" y="42598"/>
                </a:lnTo>
                <a:lnTo>
                  <a:pt x="168954" y="41497"/>
                </a:lnTo>
                <a:close/>
                <a:moveTo>
                  <a:pt x="168954" y="47135"/>
                </a:moveTo>
                <a:lnTo>
                  <a:pt x="168954" y="50871"/>
                </a:lnTo>
                <a:lnTo>
                  <a:pt x="167854" y="49770"/>
                </a:lnTo>
                <a:lnTo>
                  <a:pt x="166319" y="49770"/>
                </a:lnTo>
                <a:close/>
                <a:moveTo>
                  <a:pt x="158047" y="56575"/>
                </a:moveTo>
                <a:lnTo>
                  <a:pt x="156012" y="56575"/>
                </a:lnTo>
                <a:lnTo>
                  <a:pt x="154344" y="54874"/>
                </a:lnTo>
                <a:lnTo>
                  <a:pt x="154344" y="47135"/>
                </a:lnTo>
                <a:lnTo>
                  <a:pt x="158047" y="50871"/>
                </a:lnTo>
                <a:lnTo>
                  <a:pt x="158047" y="56575"/>
                </a:lnTo>
                <a:close/>
                <a:moveTo>
                  <a:pt x="153543" y="54874"/>
                </a:moveTo>
                <a:lnTo>
                  <a:pt x="151876" y="56575"/>
                </a:lnTo>
                <a:lnTo>
                  <a:pt x="149841" y="56575"/>
                </a:lnTo>
                <a:lnTo>
                  <a:pt x="149841" y="50871"/>
                </a:lnTo>
                <a:lnTo>
                  <a:pt x="153543" y="47135"/>
                </a:lnTo>
                <a:lnTo>
                  <a:pt x="153543" y="54874"/>
                </a:lnTo>
                <a:close/>
                <a:moveTo>
                  <a:pt x="140901" y="51905"/>
                </a:moveTo>
                <a:lnTo>
                  <a:pt x="138933" y="53873"/>
                </a:lnTo>
                <a:lnTo>
                  <a:pt x="138933" y="52005"/>
                </a:lnTo>
                <a:lnTo>
                  <a:pt x="140367" y="50570"/>
                </a:lnTo>
                <a:lnTo>
                  <a:pt x="142369" y="50570"/>
                </a:lnTo>
                <a:lnTo>
                  <a:pt x="143703" y="51905"/>
                </a:lnTo>
                <a:close/>
                <a:moveTo>
                  <a:pt x="142135" y="47835"/>
                </a:moveTo>
                <a:lnTo>
                  <a:pt x="142135" y="49203"/>
                </a:lnTo>
                <a:lnTo>
                  <a:pt x="139500" y="46568"/>
                </a:lnTo>
                <a:lnTo>
                  <a:pt x="143236" y="46568"/>
                </a:lnTo>
                <a:lnTo>
                  <a:pt x="142269" y="47568"/>
                </a:lnTo>
                <a:close/>
                <a:moveTo>
                  <a:pt x="139500" y="45800"/>
                </a:moveTo>
                <a:lnTo>
                  <a:pt x="142135" y="43132"/>
                </a:lnTo>
                <a:lnTo>
                  <a:pt x="142135" y="44700"/>
                </a:lnTo>
                <a:lnTo>
                  <a:pt x="143236" y="45800"/>
                </a:lnTo>
                <a:lnTo>
                  <a:pt x="139500" y="45800"/>
                </a:lnTo>
                <a:close/>
                <a:moveTo>
                  <a:pt x="138933" y="45233"/>
                </a:moveTo>
                <a:lnTo>
                  <a:pt x="138933" y="41497"/>
                </a:lnTo>
                <a:lnTo>
                  <a:pt x="140034" y="42598"/>
                </a:lnTo>
                <a:lnTo>
                  <a:pt x="140201" y="42598"/>
                </a:lnTo>
                <a:lnTo>
                  <a:pt x="141602" y="42598"/>
                </a:lnTo>
                <a:close/>
                <a:moveTo>
                  <a:pt x="138166" y="45233"/>
                </a:moveTo>
                <a:lnTo>
                  <a:pt x="135531" y="42598"/>
                </a:lnTo>
                <a:lnTo>
                  <a:pt x="136898" y="42598"/>
                </a:lnTo>
                <a:lnTo>
                  <a:pt x="137165" y="42465"/>
                </a:lnTo>
                <a:lnTo>
                  <a:pt x="138166" y="41497"/>
                </a:lnTo>
                <a:lnTo>
                  <a:pt x="138166" y="45233"/>
                </a:lnTo>
                <a:close/>
                <a:moveTo>
                  <a:pt x="138166" y="47135"/>
                </a:moveTo>
                <a:lnTo>
                  <a:pt x="138166" y="50871"/>
                </a:lnTo>
                <a:lnTo>
                  <a:pt x="137165" y="49903"/>
                </a:lnTo>
                <a:lnTo>
                  <a:pt x="136898" y="49770"/>
                </a:lnTo>
                <a:lnTo>
                  <a:pt x="135531" y="49770"/>
                </a:lnTo>
                <a:close/>
                <a:moveTo>
                  <a:pt x="127258" y="56575"/>
                </a:moveTo>
                <a:lnTo>
                  <a:pt x="125223" y="56575"/>
                </a:lnTo>
                <a:lnTo>
                  <a:pt x="123555" y="54874"/>
                </a:lnTo>
                <a:lnTo>
                  <a:pt x="123555" y="47135"/>
                </a:lnTo>
                <a:lnTo>
                  <a:pt x="127258" y="50871"/>
                </a:lnTo>
                <a:close/>
                <a:moveTo>
                  <a:pt x="122755" y="54874"/>
                </a:moveTo>
                <a:lnTo>
                  <a:pt x="121087" y="56575"/>
                </a:lnTo>
                <a:lnTo>
                  <a:pt x="119052" y="56575"/>
                </a:lnTo>
                <a:lnTo>
                  <a:pt x="119052" y="50871"/>
                </a:lnTo>
                <a:lnTo>
                  <a:pt x="122755" y="47135"/>
                </a:lnTo>
                <a:close/>
                <a:moveTo>
                  <a:pt x="110112" y="51905"/>
                </a:moveTo>
                <a:lnTo>
                  <a:pt x="108144" y="53873"/>
                </a:lnTo>
                <a:lnTo>
                  <a:pt x="108144" y="52005"/>
                </a:lnTo>
                <a:lnTo>
                  <a:pt x="109579" y="50570"/>
                </a:lnTo>
                <a:lnTo>
                  <a:pt x="111580" y="50570"/>
                </a:lnTo>
                <a:lnTo>
                  <a:pt x="112914" y="51905"/>
                </a:lnTo>
                <a:close/>
                <a:moveTo>
                  <a:pt x="111347" y="47835"/>
                </a:moveTo>
                <a:lnTo>
                  <a:pt x="111347" y="49203"/>
                </a:lnTo>
                <a:lnTo>
                  <a:pt x="108711" y="46568"/>
                </a:lnTo>
                <a:lnTo>
                  <a:pt x="112447" y="46568"/>
                </a:lnTo>
                <a:lnTo>
                  <a:pt x="111480" y="47568"/>
                </a:lnTo>
                <a:close/>
                <a:moveTo>
                  <a:pt x="108711" y="45800"/>
                </a:moveTo>
                <a:lnTo>
                  <a:pt x="111347" y="43132"/>
                </a:lnTo>
                <a:lnTo>
                  <a:pt x="111347" y="44700"/>
                </a:lnTo>
                <a:lnTo>
                  <a:pt x="112447" y="45800"/>
                </a:lnTo>
                <a:lnTo>
                  <a:pt x="108711" y="45800"/>
                </a:lnTo>
                <a:close/>
                <a:moveTo>
                  <a:pt x="108144" y="45233"/>
                </a:moveTo>
                <a:lnTo>
                  <a:pt x="108144" y="41497"/>
                </a:lnTo>
                <a:lnTo>
                  <a:pt x="109145" y="42465"/>
                </a:lnTo>
                <a:lnTo>
                  <a:pt x="109412" y="42598"/>
                </a:lnTo>
                <a:lnTo>
                  <a:pt x="110813" y="42598"/>
                </a:lnTo>
                <a:close/>
                <a:moveTo>
                  <a:pt x="107377" y="45233"/>
                </a:moveTo>
                <a:lnTo>
                  <a:pt x="104709" y="42598"/>
                </a:lnTo>
                <a:lnTo>
                  <a:pt x="106110" y="42598"/>
                </a:lnTo>
                <a:lnTo>
                  <a:pt x="106276" y="42598"/>
                </a:lnTo>
                <a:lnTo>
                  <a:pt x="107377" y="41497"/>
                </a:lnTo>
                <a:lnTo>
                  <a:pt x="107377" y="45233"/>
                </a:lnTo>
                <a:close/>
                <a:moveTo>
                  <a:pt x="107377" y="47135"/>
                </a:moveTo>
                <a:lnTo>
                  <a:pt x="107377" y="50871"/>
                </a:lnTo>
                <a:lnTo>
                  <a:pt x="106276" y="49770"/>
                </a:lnTo>
                <a:lnTo>
                  <a:pt x="104709" y="49770"/>
                </a:lnTo>
                <a:close/>
                <a:moveTo>
                  <a:pt x="96469" y="56575"/>
                </a:moveTo>
                <a:lnTo>
                  <a:pt x="94435" y="56575"/>
                </a:lnTo>
                <a:lnTo>
                  <a:pt x="92767" y="54874"/>
                </a:lnTo>
                <a:lnTo>
                  <a:pt x="92767" y="47135"/>
                </a:lnTo>
                <a:lnTo>
                  <a:pt x="96469" y="50871"/>
                </a:lnTo>
                <a:close/>
                <a:moveTo>
                  <a:pt x="91966" y="54874"/>
                </a:moveTo>
                <a:lnTo>
                  <a:pt x="90298" y="56575"/>
                </a:lnTo>
                <a:lnTo>
                  <a:pt x="88264" y="56575"/>
                </a:lnTo>
                <a:lnTo>
                  <a:pt x="88264" y="50871"/>
                </a:lnTo>
                <a:lnTo>
                  <a:pt x="91966" y="47135"/>
                </a:lnTo>
                <a:close/>
                <a:moveTo>
                  <a:pt x="79324" y="51905"/>
                </a:moveTo>
                <a:lnTo>
                  <a:pt x="77356" y="53873"/>
                </a:lnTo>
                <a:lnTo>
                  <a:pt x="77356" y="52005"/>
                </a:lnTo>
                <a:lnTo>
                  <a:pt x="78790" y="50570"/>
                </a:lnTo>
                <a:lnTo>
                  <a:pt x="80792" y="50570"/>
                </a:lnTo>
                <a:lnTo>
                  <a:pt x="82126" y="51905"/>
                </a:lnTo>
                <a:close/>
                <a:moveTo>
                  <a:pt x="80558" y="47835"/>
                </a:moveTo>
                <a:lnTo>
                  <a:pt x="80558" y="49203"/>
                </a:lnTo>
                <a:lnTo>
                  <a:pt x="77923" y="46568"/>
                </a:lnTo>
                <a:lnTo>
                  <a:pt x="81659" y="46568"/>
                </a:lnTo>
                <a:lnTo>
                  <a:pt x="80691" y="47568"/>
                </a:lnTo>
                <a:close/>
                <a:moveTo>
                  <a:pt x="77923" y="45800"/>
                </a:moveTo>
                <a:lnTo>
                  <a:pt x="80558" y="43132"/>
                </a:lnTo>
                <a:lnTo>
                  <a:pt x="80558" y="44700"/>
                </a:lnTo>
                <a:lnTo>
                  <a:pt x="81659" y="45800"/>
                </a:lnTo>
                <a:lnTo>
                  <a:pt x="77923" y="45800"/>
                </a:lnTo>
                <a:close/>
                <a:moveTo>
                  <a:pt x="77356" y="45233"/>
                </a:moveTo>
                <a:lnTo>
                  <a:pt x="77356" y="41497"/>
                </a:lnTo>
                <a:lnTo>
                  <a:pt x="78457" y="42598"/>
                </a:lnTo>
                <a:lnTo>
                  <a:pt x="78623" y="42598"/>
                </a:lnTo>
                <a:lnTo>
                  <a:pt x="79991" y="42598"/>
                </a:lnTo>
                <a:close/>
                <a:moveTo>
                  <a:pt x="76589" y="45233"/>
                </a:moveTo>
                <a:lnTo>
                  <a:pt x="73920" y="42598"/>
                </a:lnTo>
                <a:lnTo>
                  <a:pt x="75321" y="42598"/>
                </a:lnTo>
                <a:lnTo>
                  <a:pt x="75588" y="42465"/>
                </a:lnTo>
                <a:lnTo>
                  <a:pt x="76555" y="41497"/>
                </a:lnTo>
                <a:lnTo>
                  <a:pt x="76555" y="45233"/>
                </a:lnTo>
                <a:close/>
                <a:moveTo>
                  <a:pt x="76589" y="47135"/>
                </a:moveTo>
                <a:lnTo>
                  <a:pt x="76589" y="50871"/>
                </a:lnTo>
                <a:lnTo>
                  <a:pt x="75588" y="49903"/>
                </a:lnTo>
                <a:lnTo>
                  <a:pt x="75321" y="49770"/>
                </a:lnTo>
                <a:lnTo>
                  <a:pt x="73920" y="49770"/>
                </a:lnTo>
                <a:close/>
                <a:moveTo>
                  <a:pt x="65681" y="56575"/>
                </a:moveTo>
                <a:lnTo>
                  <a:pt x="63646" y="56575"/>
                </a:lnTo>
                <a:lnTo>
                  <a:pt x="61978" y="54874"/>
                </a:lnTo>
                <a:lnTo>
                  <a:pt x="61978" y="47135"/>
                </a:lnTo>
                <a:lnTo>
                  <a:pt x="65681" y="50871"/>
                </a:lnTo>
                <a:close/>
                <a:moveTo>
                  <a:pt x="61178" y="54874"/>
                </a:moveTo>
                <a:lnTo>
                  <a:pt x="59510" y="56575"/>
                </a:lnTo>
                <a:lnTo>
                  <a:pt x="57475" y="56575"/>
                </a:lnTo>
                <a:lnTo>
                  <a:pt x="57475" y="50871"/>
                </a:lnTo>
                <a:lnTo>
                  <a:pt x="61178" y="47135"/>
                </a:lnTo>
                <a:close/>
                <a:moveTo>
                  <a:pt x="48535" y="51905"/>
                </a:moveTo>
                <a:lnTo>
                  <a:pt x="46567" y="53873"/>
                </a:lnTo>
                <a:lnTo>
                  <a:pt x="46567" y="52005"/>
                </a:lnTo>
                <a:lnTo>
                  <a:pt x="48001" y="50570"/>
                </a:lnTo>
                <a:lnTo>
                  <a:pt x="50003" y="50570"/>
                </a:lnTo>
                <a:lnTo>
                  <a:pt x="51337" y="51905"/>
                </a:lnTo>
                <a:close/>
                <a:moveTo>
                  <a:pt x="46567" y="47135"/>
                </a:moveTo>
                <a:lnTo>
                  <a:pt x="49202" y="49770"/>
                </a:lnTo>
                <a:lnTo>
                  <a:pt x="47835" y="49770"/>
                </a:lnTo>
                <a:lnTo>
                  <a:pt x="47568" y="49903"/>
                </a:lnTo>
                <a:lnTo>
                  <a:pt x="46567" y="50871"/>
                </a:lnTo>
                <a:lnTo>
                  <a:pt x="46567" y="47135"/>
                </a:lnTo>
                <a:close/>
                <a:moveTo>
                  <a:pt x="49769" y="47835"/>
                </a:moveTo>
                <a:lnTo>
                  <a:pt x="49769" y="49203"/>
                </a:lnTo>
                <a:lnTo>
                  <a:pt x="47134" y="46568"/>
                </a:lnTo>
                <a:lnTo>
                  <a:pt x="50870" y="46568"/>
                </a:lnTo>
                <a:lnTo>
                  <a:pt x="49903" y="47568"/>
                </a:lnTo>
                <a:close/>
                <a:moveTo>
                  <a:pt x="47134" y="45800"/>
                </a:moveTo>
                <a:lnTo>
                  <a:pt x="49769" y="43132"/>
                </a:lnTo>
                <a:lnTo>
                  <a:pt x="49769" y="44700"/>
                </a:lnTo>
                <a:lnTo>
                  <a:pt x="50870" y="45800"/>
                </a:lnTo>
                <a:lnTo>
                  <a:pt x="47134" y="45800"/>
                </a:lnTo>
                <a:close/>
                <a:moveTo>
                  <a:pt x="46567" y="45233"/>
                </a:moveTo>
                <a:lnTo>
                  <a:pt x="46567" y="41497"/>
                </a:lnTo>
                <a:lnTo>
                  <a:pt x="47534" y="42465"/>
                </a:lnTo>
                <a:lnTo>
                  <a:pt x="47835" y="42598"/>
                </a:lnTo>
                <a:lnTo>
                  <a:pt x="49202" y="42598"/>
                </a:lnTo>
                <a:close/>
                <a:moveTo>
                  <a:pt x="45767" y="45233"/>
                </a:moveTo>
                <a:lnTo>
                  <a:pt x="43131" y="42598"/>
                </a:lnTo>
                <a:lnTo>
                  <a:pt x="44532" y="42598"/>
                </a:lnTo>
                <a:lnTo>
                  <a:pt x="44699" y="42598"/>
                </a:lnTo>
                <a:lnTo>
                  <a:pt x="45767" y="41497"/>
                </a:lnTo>
                <a:close/>
                <a:moveTo>
                  <a:pt x="45767" y="47135"/>
                </a:moveTo>
                <a:lnTo>
                  <a:pt x="45767" y="50871"/>
                </a:lnTo>
                <a:lnTo>
                  <a:pt x="44699" y="49770"/>
                </a:lnTo>
                <a:lnTo>
                  <a:pt x="43131" y="49770"/>
                </a:lnTo>
                <a:close/>
                <a:moveTo>
                  <a:pt x="45767" y="76022"/>
                </a:moveTo>
                <a:lnTo>
                  <a:pt x="43131" y="73387"/>
                </a:lnTo>
                <a:lnTo>
                  <a:pt x="44699" y="73387"/>
                </a:lnTo>
                <a:lnTo>
                  <a:pt x="45767" y="72286"/>
                </a:lnTo>
                <a:close/>
                <a:moveTo>
                  <a:pt x="43798" y="71285"/>
                </a:moveTo>
                <a:lnTo>
                  <a:pt x="45767" y="69317"/>
                </a:lnTo>
                <a:lnTo>
                  <a:pt x="45767" y="71152"/>
                </a:lnTo>
                <a:lnTo>
                  <a:pt x="44366" y="72586"/>
                </a:lnTo>
                <a:lnTo>
                  <a:pt x="42364" y="72586"/>
                </a:lnTo>
                <a:lnTo>
                  <a:pt x="41030" y="71285"/>
                </a:lnTo>
                <a:close/>
                <a:moveTo>
                  <a:pt x="42564" y="75321"/>
                </a:moveTo>
                <a:lnTo>
                  <a:pt x="42564" y="73954"/>
                </a:lnTo>
                <a:lnTo>
                  <a:pt x="45233" y="76589"/>
                </a:lnTo>
                <a:lnTo>
                  <a:pt x="41497" y="76589"/>
                </a:lnTo>
                <a:lnTo>
                  <a:pt x="42464" y="75588"/>
                </a:lnTo>
                <a:close/>
                <a:moveTo>
                  <a:pt x="45233" y="77356"/>
                </a:moveTo>
                <a:lnTo>
                  <a:pt x="42564" y="80025"/>
                </a:lnTo>
                <a:lnTo>
                  <a:pt x="42564" y="78457"/>
                </a:lnTo>
                <a:lnTo>
                  <a:pt x="41497" y="77356"/>
                </a:lnTo>
                <a:close/>
                <a:moveTo>
                  <a:pt x="45767" y="77923"/>
                </a:moveTo>
                <a:lnTo>
                  <a:pt x="45767" y="81659"/>
                </a:lnTo>
                <a:lnTo>
                  <a:pt x="44699" y="80559"/>
                </a:lnTo>
                <a:lnTo>
                  <a:pt x="44532" y="80559"/>
                </a:lnTo>
                <a:lnTo>
                  <a:pt x="43131" y="80559"/>
                </a:lnTo>
                <a:close/>
                <a:moveTo>
                  <a:pt x="46567" y="77923"/>
                </a:moveTo>
                <a:lnTo>
                  <a:pt x="49202" y="80559"/>
                </a:lnTo>
                <a:lnTo>
                  <a:pt x="47835" y="80559"/>
                </a:lnTo>
                <a:lnTo>
                  <a:pt x="47568" y="80692"/>
                </a:lnTo>
                <a:lnTo>
                  <a:pt x="46567" y="81659"/>
                </a:lnTo>
                <a:lnTo>
                  <a:pt x="46567" y="77923"/>
                </a:lnTo>
                <a:close/>
                <a:moveTo>
                  <a:pt x="46567" y="76022"/>
                </a:moveTo>
                <a:lnTo>
                  <a:pt x="46567" y="72286"/>
                </a:lnTo>
                <a:lnTo>
                  <a:pt x="47534" y="73253"/>
                </a:lnTo>
                <a:lnTo>
                  <a:pt x="47835" y="73387"/>
                </a:lnTo>
                <a:lnTo>
                  <a:pt x="49202" y="73387"/>
                </a:lnTo>
                <a:close/>
                <a:moveTo>
                  <a:pt x="57475" y="66582"/>
                </a:moveTo>
                <a:lnTo>
                  <a:pt x="59510" y="66582"/>
                </a:lnTo>
                <a:lnTo>
                  <a:pt x="61178" y="68283"/>
                </a:lnTo>
                <a:lnTo>
                  <a:pt x="61178" y="76022"/>
                </a:lnTo>
                <a:lnTo>
                  <a:pt x="57475" y="72286"/>
                </a:lnTo>
                <a:close/>
                <a:moveTo>
                  <a:pt x="61978" y="68283"/>
                </a:moveTo>
                <a:lnTo>
                  <a:pt x="63646" y="66582"/>
                </a:lnTo>
                <a:lnTo>
                  <a:pt x="65681" y="66582"/>
                </a:lnTo>
                <a:lnTo>
                  <a:pt x="65681" y="72286"/>
                </a:lnTo>
                <a:lnTo>
                  <a:pt x="61978" y="76022"/>
                </a:lnTo>
                <a:close/>
                <a:moveTo>
                  <a:pt x="74620" y="71285"/>
                </a:moveTo>
                <a:lnTo>
                  <a:pt x="76589" y="69317"/>
                </a:lnTo>
                <a:lnTo>
                  <a:pt x="76589" y="71152"/>
                </a:lnTo>
                <a:lnTo>
                  <a:pt x="75154" y="72586"/>
                </a:lnTo>
                <a:lnTo>
                  <a:pt x="73153" y="72586"/>
                </a:lnTo>
                <a:lnTo>
                  <a:pt x="71818" y="71285"/>
                </a:lnTo>
                <a:close/>
                <a:moveTo>
                  <a:pt x="73386" y="75321"/>
                </a:moveTo>
                <a:lnTo>
                  <a:pt x="73386" y="73954"/>
                </a:lnTo>
                <a:lnTo>
                  <a:pt x="76021" y="76589"/>
                </a:lnTo>
                <a:lnTo>
                  <a:pt x="72285" y="76589"/>
                </a:lnTo>
                <a:lnTo>
                  <a:pt x="73253" y="75588"/>
                </a:lnTo>
                <a:close/>
                <a:moveTo>
                  <a:pt x="76021" y="77356"/>
                </a:moveTo>
                <a:lnTo>
                  <a:pt x="73386" y="80025"/>
                </a:lnTo>
                <a:lnTo>
                  <a:pt x="73386" y="78457"/>
                </a:lnTo>
                <a:lnTo>
                  <a:pt x="72285" y="77356"/>
                </a:lnTo>
                <a:close/>
                <a:moveTo>
                  <a:pt x="76589" y="77923"/>
                </a:moveTo>
                <a:lnTo>
                  <a:pt x="76589" y="81659"/>
                </a:lnTo>
                <a:lnTo>
                  <a:pt x="75588" y="80692"/>
                </a:lnTo>
                <a:lnTo>
                  <a:pt x="75321" y="80559"/>
                </a:lnTo>
                <a:lnTo>
                  <a:pt x="73920" y="80559"/>
                </a:lnTo>
                <a:close/>
                <a:moveTo>
                  <a:pt x="77356" y="77923"/>
                </a:moveTo>
                <a:lnTo>
                  <a:pt x="80024" y="80559"/>
                </a:lnTo>
                <a:lnTo>
                  <a:pt x="78623" y="80559"/>
                </a:lnTo>
                <a:lnTo>
                  <a:pt x="78457" y="80559"/>
                </a:lnTo>
                <a:lnTo>
                  <a:pt x="77356" y="81659"/>
                </a:lnTo>
                <a:lnTo>
                  <a:pt x="77356" y="77923"/>
                </a:lnTo>
                <a:close/>
                <a:moveTo>
                  <a:pt x="77356" y="76022"/>
                </a:moveTo>
                <a:lnTo>
                  <a:pt x="77356" y="72286"/>
                </a:lnTo>
                <a:lnTo>
                  <a:pt x="78457" y="73387"/>
                </a:lnTo>
                <a:lnTo>
                  <a:pt x="80024" y="73387"/>
                </a:lnTo>
                <a:close/>
                <a:moveTo>
                  <a:pt x="88264" y="66582"/>
                </a:moveTo>
                <a:lnTo>
                  <a:pt x="90298" y="66582"/>
                </a:lnTo>
                <a:lnTo>
                  <a:pt x="91966" y="68283"/>
                </a:lnTo>
                <a:lnTo>
                  <a:pt x="91966" y="76022"/>
                </a:lnTo>
                <a:lnTo>
                  <a:pt x="88264" y="72286"/>
                </a:lnTo>
                <a:close/>
                <a:moveTo>
                  <a:pt x="92767" y="68283"/>
                </a:moveTo>
                <a:lnTo>
                  <a:pt x="94435" y="66582"/>
                </a:lnTo>
                <a:lnTo>
                  <a:pt x="96469" y="66582"/>
                </a:lnTo>
                <a:lnTo>
                  <a:pt x="96469" y="72286"/>
                </a:lnTo>
                <a:lnTo>
                  <a:pt x="92767" y="76022"/>
                </a:lnTo>
                <a:close/>
                <a:moveTo>
                  <a:pt x="105409" y="71285"/>
                </a:moveTo>
                <a:lnTo>
                  <a:pt x="107377" y="69317"/>
                </a:lnTo>
                <a:lnTo>
                  <a:pt x="107377" y="71152"/>
                </a:lnTo>
                <a:lnTo>
                  <a:pt x="105943" y="72586"/>
                </a:lnTo>
                <a:lnTo>
                  <a:pt x="103941" y="72586"/>
                </a:lnTo>
                <a:lnTo>
                  <a:pt x="102607" y="71285"/>
                </a:lnTo>
                <a:close/>
                <a:moveTo>
                  <a:pt x="104175" y="75321"/>
                </a:moveTo>
                <a:lnTo>
                  <a:pt x="104175" y="73954"/>
                </a:lnTo>
                <a:lnTo>
                  <a:pt x="106810" y="76589"/>
                </a:lnTo>
                <a:lnTo>
                  <a:pt x="103074" y="76589"/>
                </a:lnTo>
                <a:lnTo>
                  <a:pt x="104041" y="75588"/>
                </a:lnTo>
                <a:close/>
                <a:moveTo>
                  <a:pt x="106810" y="77356"/>
                </a:moveTo>
                <a:lnTo>
                  <a:pt x="104175" y="80025"/>
                </a:lnTo>
                <a:lnTo>
                  <a:pt x="104175" y="78457"/>
                </a:lnTo>
                <a:lnTo>
                  <a:pt x="103074" y="77356"/>
                </a:lnTo>
                <a:close/>
                <a:moveTo>
                  <a:pt x="107377" y="77923"/>
                </a:moveTo>
                <a:lnTo>
                  <a:pt x="107377" y="81659"/>
                </a:lnTo>
                <a:lnTo>
                  <a:pt x="106276" y="80559"/>
                </a:lnTo>
                <a:lnTo>
                  <a:pt x="106110" y="80559"/>
                </a:lnTo>
                <a:lnTo>
                  <a:pt x="104709" y="80559"/>
                </a:lnTo>
                <a:close/>
                <a:moveTo>
                  <a:pt x="108144" y="77923"/>
                </a:moveTo>
                <a:lnTo>
                  <a:pt x="110813" y="80559"/>
                </a:lnTo>
                <a:lnTo>
                  <a:pt x="109412" y="80559"/>
                </a:lnTo>
                <a:lnTo>
                  <a:pt x="109145" y="80692"/>
                </a:lnTo>
                <a:lnTo>
                  <a:pt x="108144" y="81659"/>
                </a:lnTo>
                <a:lnTo>
                  <a:pt x="108144" y="77923"/>
                </a:lnTo>
                <a:close/>
                <a:moveTo>
                  <a:pt x="108144" y="76022"/>
                </a:moveTo>
                <a:lnTo>
                  <a:pt x="108144" y="72286"/>
                </a:lnTo>
                <a:lnTo>
                  <a:pt x="109145" y="73253"/>
                </a:lnTo>
                <a:lnTo>
                  <a:pt x="109412" y="73387"/>
                </a:lnTo>
                <a:lnTo>
                  <a:pt x="110813" y="73387"/>
                </a:lnTo>
                <a:close/>
                <a:moveTo>
                  <a:pt x="119052" y="66582"/>
                </a:moveTo>
                <a:lnTo>
                  <a:pt x="121087" y="66582"/>
                </a:lnTo>
                <a:lnTo>
                  <a:pt x="122755" y="68283"/>
                </a:lnTo>
                <a:lnTo>
                  <a:pt x="122755" y="76022"/>
                </a:lnTo>
                <a:lnTo>
                  <a:pt x="119052" y="72286"/>
                </a:lnTo>
                <a:close/>
                <a:moveTo>
                  <a:pt x="123555" y="68283"/>
                </a:moveTo>
                <a:lnTo>
                  <a:pt x="125223" y="66582"/>
                </a:lnTo>
                <a:lnTo>
                  <a:pt x="127258" y="66582"/>
                </a:lnTo>
                <a:lnTo>
                  <a:pt x="127258" y="72286"/>
                </a:lnTo>
                <a:lnTo>
                  <a:pt x="123555" y="76022"/>
                </a:lnTo>
                <a:lnTo>
                  <a:pt x="123555" y="68283"/>
                </a:lnTo>
                <a:close/>
                <a:moveTo>
                  <a:pt x="136198" y="71285"/>
                </a:moveTo>
                <a:lnTo>
                  <a:pt x="138166" y="69317"/>
                </a:lnTo>
                <a:lnTo>
                  <a:pt x="138166" y="71152"/>
                </a:lnTo>
                <a:lnTo>
                  <a:pt x="136731" y="72586"/>
                </a:lnTo>
                <a:lnTo>
                  <a:pt x="134730" y="72586"/>
                </a:lnTo>
                <a:lnTo>
                  <a:pt x="133396" y="71285"/>
                </a:lnTo>
                <a:close/>
                <a:moveTo>
                  <a:pt x="134964" y="75321"/>
                </a:moveTo>
                <a:lnTo>
                  <a:pt x="134964" y="73954"/>
                </a:lnTo>
                <a:lnTo>
                  <a:pt x="137599" y="76589"/>
                </a:lnTo>
                <a:lnTo>
                  <a:pt x="133863" y="76589"/>
                </a:lnTo>
                <a:lnTo>
                  <a:pt x="134830" y="75588"/>
                </a:lnTo>
                <a:close/>
                <a:moveTo>
                  <a:pt x="137599" y="77356"/>
                </a:moveTo>
                <a:lnTo>
                  <a:pt x="134964" y="80025"/>
                </a:lnTo>
                <a:lnTo>
                  <a:pt x="134964" y="78457"/>
                </a:lnTo>
                <a:lnTo>
                  <a:pt x="133863" y="77356"/>
                </a:lnTo>
                <a:close/>
                <a:moveTo>
                  <a:pt x="138166" y="77923"/>
                </a:moveTo>
                <a:lnTo>
                  <a:pt x="138166" y="81659"/>
                </a:lnTo>
                <a:lnTo>
                  <a:pt x="137165" y="80692"/>
                </a:lnTo>
                <a:lnTo>
                  <a:pt x="136898" y="80559"/>
                </a:lnTo>
                <a:lnTo>
                  <a:pt x="135531" y="80559"/>
                </a:lnTo>
                <a:close/>
                <a:moveTo>
                  <a:pt x="138933" y="77923"/>
                </a:moveTo>
                <a:lnTo>
                  <a:pt x="141602" y="80559"/>
                </a:lnTo>
                <a:lnTo>
                  <a:pt x="140201" y="80559"/>
                </a:lnTo>
                <a:lnTo>
                  <a:pt x="140034" y="80559"/>
                </a:lnTo>
                <a:lnTo>
                  <a:pt x="138933" y="81659"/>
                </a:lnTo>
                <a:close/>
                <a:moveTo>
                  <a:pt x="138933" y="76022"/>
                </a:moveTo>
                <a:lnTo>
                  <a:pt x="138933" y="72286"/>
                </a:lnTo>
                <a:lnTo>
                  <a:pt x="140034" y="73387"/>
                </a:lnTo>
                <a:lnTo>
                  <a:pt x="141602" y="73387"/>
                </a:lnTo>
                <a:close/>
                <a:moveTo>
                  <a:pt x="149841" y="66582"/>
                </a:moveTo>
                <a:lnTo>
                  <a:pt x="151876" y="66582"/>
                </a:lnTo>
                <a:lnTo>
                  <a:pt x="153543" y="68283"/>
                </a:lnTo>
                <a:lnTo>
                  <a:pt x="153543" y="76022"/>
                </a:lnTo>
                <a:lnTo>
                  <a:pt x="149841" y="72286"/>
                </a:lnTo>
                <a:lnTo>
                  <a:pt x="149841" y="66582"/>
                </a:lnTo>
                <a:close/>
                <a:moveTo>
                  <a:pt x="154344" y="68283"/>
                </a:moveTo>
                <a:lnTo>
                  <a:pt x="156012" y="66582"/>
                </a:lnTo>
                <a:lnTo>
                  <a:pt x="158047" y="66582"/>
                </a:lnTo>
                <a:lnTo>
                  <a:pt x="158047" y="72286"/>
                </a:lnTo>
                <a:lnTo>
                  <a:pt x="154344" y="76022"/>
                </a:lnTo>
                <a:lnTo>
                  <a:pt x="154344" y="68283"/>
                </a:lnTo>
                <a:close/>
                <a:moveTo>
                  <a:pt x="166986" y="71285"/>
                </a:moveTo>
                <a:lnTo>
                  <a:pt x="168954" y="69317"/>
                </a:lnTo>
                <a:lnTo>
                  <a:pt x="168954" y="71152"/>
                </a:lnTo>
                <a:lnTo>
                  <a:pt x="167520" y="72586"/>
                </a:lnTo>
                <a:lnTo>
                  <a:pt x="165519" y="72586"/>
                </a:lnTo>
                <a:lnTo>
                  <a:pt x="164184" y="71285"/>
                </a:lnTo>
                <a:close/>
                <a:moveTo>
                  <a:pt x="165752" y="75321"/>
                </a:moveTo>
                <a:lnTo>
                  <a:pt x="165752" y="73954"/>
                </a:lnTo>
                <a:lnTo>
                  <a:pt x="168387" y="76589"/>
                </a:lnTo>
                <a:lnTo>
                  <a:pt x="164651" y="76589"/>
                </a:lnTo>
                <a:lnTo>
                  <a:pt x="165619" y="75588"/>
                </a:lnTo>
                <a:close/>
                <a:moveTo>
                  <a:pt x="168387" y="77356"/>
                </a:moveTo>
                <a:lnTo>
                  <a:pt x="165752" y="80025"/>
                </a:lnTo>
                <a:lnTo>
                  <a:pt x="165752" y="78457"/>
                </a:lnTo>
                <a:lnTo>
                  <a:pt x="164651" y="77356"/>
                </a:lnTo>
                <a:close/>
                <a:moveTo>
                  <a:pt x="168954" y="77923"/>
                </a:moveTo>
                <a:lnTo>
                  <a:pt x="168954" y="81659"/>
                </a:lnTo>
                <a:lnTo>
                  <a:pt x="167854" y="80559"/>
                </a:lnTo>
                <a:lnTo>
                  <a:pt x="167687" y="80559"/>
                </a:lnTo>
                <a:lnTo>
                  <a:pt x="166319" y="80559"/>
                </a:lnTo>
                <a:close/>
                <a:moveTo>
                  <a:pt x="169755" y="77923"/>
                </a:moveTo>
                <a:lnTo>
                  <a:pt x="172390" y="80559"/>
                </a:lnTo>
                <a:lnTo>
                  <a:pt x="170989" y="80559"/>
                </a:lnTo>
                <a:lnTo>
                  <a:pt x="170722" y="80692"/>
                </a:lnTo>
                <a:lnTo>
                  <a:pt x="169755" y="81659"/>
                </a:lnTo>
                <a:lnTo>
                  <a:pt x="169755" y="77923"/>
                </a:lnTo>
                <a:close/>
                <a:moveTo>
                  <a:pt x="169755" y="76022"/>
                </a:moveTo>
                <a:lnTo>
                  <a:pt x="169755" y="72286"/>
                </a:lnTo>
                <a:lnTo>
                  <a:pt x="170722" y="73253"/>
                </a:lnTo>
                <a:lnTo>
                  <a:pt x="170989" y="73387"/>
                </a:lnTo>
                <a:lnTo>
                  <a:pt x="172390" y="73387"/>
                </a:lnTo>
                <a:close/>
                <a:moveTo>
                  <a:pt x="180629" y="66582"/>
                </a:moveTo>
                <a:lnTo>
                  <a:pt x="182664" y="66582"/>
                </a:lnTo>
                <a:lnTo>
                  <a:pt x="184332" y="68283"/>
                </a:lnTo>
                <a:lnTo>
                  <a:pt x="184332" y="76022"/>
                </a:lnTo>
                <a:lnTo>
                  <a:pt x="180629" y="72286"/>
                </a:lnTo>
                <a:lnTo>
                  <a:pt x="180629" y="66582"/>
                </a:lnTo>
                <a:close/>
                <a:moveTo>
                  <a:pt x="185133" y="68283"/>
                </a:moveTo>
                <a:lnTo>
                  <a:pt x="186801" y="66582"/>
                </a:lnTo>
                <a:lnTo>
                  <a:pt x="188835" y="66582"/>
                </a:lnTo>
                <a:lnTo>
                  <a:pt x="188835" y="72286"/>
                </a:lnTo>
                <a:lnTo>
                  <a:pt x="185133" y="76022"/>
                </a:lnTo>
                <a:lnTo>
                  <a:pt x="185133" y="68283"/>
                </a:lnTo>
                <a:close/>
                <a:moveTo>
                  <a:pt x="197775" y="71285"/>
                </a:moveTo>
                <a:lnTo>
                  <a:pt x="199743" y="69317"/>
                </a:lnTo>
                <a:lnTo>
                  <a:pt x="199743" y="71152"/>
                </a:lnTo>
                <a:lnTo>
                  <a:pt x="198309" y="72586"/>
                </a:lnTo>
                <a:lnTo>
                  <a:pt x="196307" y="72586"/>
                </a:lnTo>
                <a:lnTo>
                  <a:pt x="194973" y="71285"/>
                </a:lnTo>
                <a:close/>
                <a:moveTo>
                  <a:pt x="199743" y="76022"/>
                </a:moveTo>
                <a:lnTo>
                  <a:pt x="197108" y="73387"/>
                </a:lnTo>
                <a:lnTo>
                  <a:pt x="198476" y="73387"/>
                </a:lnTo>
                <a:lnTo>
                  <a:pt x="198776" y="73253"/>
                </a:lnTo>
                <a:lnTo>
                  <a:pt x="199743" y="72286"/>
                </a:lnTo>
                <a:lnTo>
                  <a:pt x="199743" y="76022"/>
                </a:lnTo>
                <a:close/>
                <a:moveTo>
                  <a:pt x="196541" y="75321"/>
                </a:moveTo>
                <a:lnTo>
                  <a:pt x="196541" y="73954"/>
                </a:lnTo>
                <a:lnTo>
                  <a:pt x="199176" y="76589"/>
                </a:lnTo>
                <a:lnTo>
                  <a:pt x="195440" y="76589"/>
                </a:lnTo>
                <a:lnTo>
                  <a:pt x="196407" y="75588"/>
                </a:lnTo>
                <a:close/>
                <a:moveTo>
                  <a:pt x="199176" y="77356"/>
                </a:moveTo>
                <a:lnTo>
                  <a:pt x="196541" y="80025"/>
                </a:lnTo>
                <a:lnTo>
                  <a:pt x="196541" y="78457"/>
                </a:lnTo>
                <a:lnTo>
                  <a:pt x="195440" y="77356"/>
                </a:lnTo>
                <a:close/>
                <a:moveTo>
                  <a:pt x="199743" y="77923"/>
                </a:moveTo>
                <a:lnTo>
                  <a:pt x="199743" y="81659"/>
                </a:lnTo>
                <a:lnTo>
                  <a:pt x="198776" y="80692"/>
                </a:lnTo>
                <a:lnTo>
                  <a:pt x="198476" y="80559"/>
                </a:lnTo>
                <a:lnTo>
                  <a:pt x="197108" y="80559"/>
                </a:lnTo>
                <a:close/>
                <a:moveTo>
                  <a:pt x="200544" y="77923"/>
                </a:moveTo>
                <a:lnTo>
                  <a:pt x="203179" y="80559"/>
                </a:lnTo>
                <a:lnTo>
                  <a:pt x="201778" y="80559"/>
                </a:lnTo>
                <a:lnTo>
                  <a:pt x="201644" y="80559"/>
                </a:lnTo>
                <a:lnTo>
                  <a:pt x="200544" y="81659"/>
                </a:lnTo>
                <a:close/>
                <a:moveTo>
                  <a:pt x="200544" y="76022"/>
                </a:moveTo>
                <a:lnTo>
                  <a:pt x="200544" y="72286"/>
                </a:lnTo>
                <a:lnTo>
                  <a:pt x="201644" y="73387"/>
                </a:lnTo>
                <a:lnTo>
                  <a:pt x="203179" y="73387"/>
                </a:lnTo>
                <a:close/>
                <a:moveTo>
                  <a:pt x="200544" y="54974"/>
                </a:moveTo>
                <a:lnTo>
                  <a:pt x="202812" y="52672"/>
                </a:lnTo>
                <a:lnTo>
                  <a:pt x="206081" y="52672"/>
                </a:lnTo>
                <a:lnTo>
                  <a:pt x="207749" y="54373"/>
                </a:lnTo>
                <a:lnTo>
                  <a:pt x="203679" y="54373"/>
                </a:lnTo>
                <a:lnTo>
                  <a:pt x="203412" y="54473"/>
                </a:lnTo>
                <a:lnTo>
                  <a:pt x="200544" y="57342"/>
                </a:lnTo>
                <a:close/>
                <a:moveTo>
                  <a:pt x="205848" y="51338"/>
                </a:moveTo>
                <a:lnTo>
                  <a:pt x="204513" y="50003"/>
                </a:lnTo>
                <a:lnTo>
                  <a:pt x="204513" y="48002"/>
                </a:lnTo>
                <a:lnTo>
                  <a:pt x="205948" y="46568"/>
                </a:lnTo>
                <a:lnTo>
                  <a:pt x="207816" y="46568"/>
                </a:lnTo>
                <a:lnTo>
                  <a:pt x="205848" y="48536"/>
                </a:lnTo>
                <a:close/>
                <a:moveTo>
                  <a:pt x="205948" y="45800"/>
                </a:moveTo>
                <a:lnTo>
                  <a:pt x="204513" y="44366"/>
                </a:lnTo>
                <a:lnTo>
                  <a:pt x="204513" y="42365"/>
                </a:lnTo>
                <a:lnTo>
                  <a:pt x="205848" y="41030"/>
                </a:lnTo>
                <a:lnTo>
                  <a:pt x="205848" y="43832"/>
                </a:lnTo>
                <a:lnTo>
                  <a:pt x="207816" y="45800"/>
                </a:lnTo>
                <a:lnTo>
                  <a:pt x="205948" y="45800"/>
                </a:lnTo>
                <a:close/>
                <a:moveTo>
                  <a:pt x="203979" y="41797"/>
                </a:moveTo>
                <a:lnTo>
                  <a:pt x="201945" y="41797"/>
                </a:lnTo>
                <a:lnTo>
                  <a:pt x="200544" y="40363"/>
                </a:lnTo>
                <a:lnTo>
                  <a:pt x="200544" y="38495"/>
                </a:lnTo>
                <a:lnTo>
                  <a:pt x="202512" y="40463"/>
                </a:lnTo>
                <a:lnTo>
                  <a:pt x="202645" y="40463"/>
                </a:lnTo>
                <a:lnTo>
                  <a:pt x="205280" y="40463"/>
                </a:lnTo>
                <a:close/>
                <a:moveTo>
                  <a:pt x="199743" y="40363"/>
                </a:moveTo>
                <a:lnTo>
                  <a:pt x="198309" y="41797"/>
                </a:lnTo>
                <a:lnTo>
                  <a:pt x="196307" y="41797"/>
                </a:lnTo>
                <a:lnTo>
                  <a:pt x="194973" y="40463"/>
                </a:lnTo>
                <a:lnTo>
                  <a:pt x="197775" y="40463"/>
                </a:lnTo>
                <a:lnTo>
                  <a:pt x="199743" y="38495"/>
                </a:lnTo>
                <a:lnTo>
                  <a:pt x="199743" y="40363"/>
                </a:lnTo>
                <a:close/>
                <a:moveTo>
                  <a:pt x="194339" y="46568"/>
                </a:moveTo>
                <a:lnTo>
                  <a:pt x="195740" y="48002"/>
                </a:lnTo>
                <a:lnTo>
                  <a:pt x="195740" y="50003"/>
                </a:lnTo>
                <a:lnTo>
                  <a:pt x="194439" y="51338"/>
                </a:lnTo>
                <a:lnTo>
                  <a:pt x="194439" y="48536"/>
                </a:lnTo>
                <a:lnTo>
                  <a:pt x="192471" y="46568"/>
                </a:lnTo>
                <a:lnTo>
                  <a:pt x="194339" y="46568"/>
                </a:lnTo>
                <a:close/>
                <a:moveTo>
                  <a:pt x="175059" y="48536"/>
                </a:moveTo>
                <a:lnTo>
                  <a:pt x="175059" y="51338"/>
                </a:lnTo>
                <a:lnTo>
                  <a:pt x="173725" y="50003"/>
                </a:lnTo>
                <a:lnTo>
                  <a:pt x="173725" y="48002"/>
                </a:lnTo>
                <a:lnTo>
                  <a:pt x="175159" y="46568"/>
                </a:lnTo>
                <a:lnTo>
                  <a:pt x="177027" y="46568"/>
                </a:lnTo>
                <a:close/>
                <a:moveTo>
                  <a:pt x="175159" y="45800"/>
                </a:moveTo>
                <a:lnTo>
                  <a:pt x="173725" y="44366"/>
                </a:lnTo>
                <a:lnTo>
                  <a:pt x="173725" y="42365"/>
                </a:lnTo>
                <a:lnTo>
                  <a:pt x="175059" y="41030"/>
                </a:lnTo>
                <a:lnTo>
                  <a:pt x="175059" y="43832"/>
                </a:lnTo>
                <a:lnTo>
                  <a:pt x="177027" y="45800"/>
                </a:lnTo>
                <a:lnTo>
                  <a:pt x="175159" y="45800"/>
                </a:lnTo>
                <a:close/>
                <a:moveTo>
                  <a:pt x="173191" y="41797"/>
                </a:moveTo>
                <a:lnTo>
                  <a:pt x="171156" y="41797"/>
                </a:lnTo>
                <a:lnTo>
                  <a:pt x="169755" y="40363"/>
                </a:lnTo>
                <a:lnTo>
                  <a:pt x="169755" y="38495"/>
                </a:lnTo>
                <a:lnTo>
                  <a:pt x="171723" y="40463"/>
                </a:lnTo>
                <a:lnTo>
                  <a:pt x="174492" y="40463"/>
                </a:lnTo>
                <a:close/>
                <a:moveTo>
                  <a:pt x="168954" y="40363"/>
                </a:moveTo>
                <a:lnTo>
                  <a:pt x="167520" y="41797"/>
                </a:lnTo>
                <a:lnTo>
                  <a:pt x="165519" y="41797"/>
                </a:lnTo>
                <a:lnTo>
                  <a:pt x="164184" y="40463"/>
                </a:lnTo>
                <a:lnTo>
                  <a:pt x="166820" y="40463"/>
                </a:lnTo>
                <a:lnTo>
                  <a:pt x="166986" y="40463"/>
                </a:lnTo>
                <a:lnTo>
                  <a:pt x="168954" y="38495"/>
                </a:lnTo>
                <a:lnTo>
                  <a:pt x="168954" y="40363"/>
                </a:lnTo>
                <a:close/>
                <a:moveTo>
                  <a:pt x="163517" y="46568"/>
                </a:moveTo>
                <a:lnTo>
                  <a:pt x="164952" y="48002"/>
                </a:lnTo>
                <a:lnTo>
                  <a:pt x="164952" y="50003"/>
                </a:lnTo>
                <a:lnTo>
                  <a:pt x="163651" y="51338"/>
                </a:lnTo>
                <a:lnTo>
                  <a:pt x="163651" y="48536"/>
                </a:lnTo>
                <a:lnTo>
                  <a:pt x="161649" y="46568"/>
                </a:lnTo>
                <a:lnTo>
                  <a:pt x="163517" y="46568"/>
                </a:lnTo>
                <a:close/>
                <a:moveTo>
                  <a:pt x="144270" y="48536"/>
                </a:moveTo>
                <a:lnTo>
                  <a:pt x="144270" y="51338"/>
                </a:lnTo>
                <a:lnTo>
                  <a:pt x="142936" y="50003"/>
                </a:lnTo>
                <a:lnTo>
                  <a:pt x="142936" y="48002"/>
                </a:lnTo>
                <a:lnTo>
                  <a:pt x="144370" y="46568"/>
                </a:lnTo>
                <a:lnTo>
                  <a:pt x="146238" y="46568"/>
                </a:lnTo>
                <a:close/>
                <a:moveTo>
                  <a:pt x="144370" y="45800"/>
                </a:moveTo>
                <a:lnTo>
                  <a:pt x="142936" y="44366"/>
                </a:lnTo>
                <a:lnTo>
                  <a:pt x="142936" y="42365"/>
                </a:lnTo>
                <a:lnTo>
                  <a:pt x="144270" y="41030"/>
                </a:lnTo>
                <a:lnTo>
                  <a:pt x="144270" y="43832"/>
                </a:lnTo>
                <a:lnTo>
                  <a:pt x="146238" y="45800"/>
                </a:lnTo>
                <a:lnTo>
                  <a:pt x="144370" y="45800"/>
                </a:lnTo>
                <a:close/>
                <a:moveTo>
                  <a:pt x="142369" y="41797"/>
                </a:moveTo>
                <a:lnTo>
                  <a:pt x="140367" y="41797"/>
                </a:lnTo>
                <a:lnTo>
                  <a:pt x="138933" y="40363"/>
                </a:lnTo>
                <a:lnTo>
                  <a:pt x="138933" y="38495"/>
                </a:lnTo>
                <a:lnTo>
                  <a:pt x="140901" y="40463"/>
                </a:lnTo>
                <a:lnTo>
                  <a:pt x="141068" y="40463"/>
                </a:lnTo>
                <a:lnTo>
                  <a:pt x="143703" y="40463"/>
                </a:lnTo>
                <a:close/>
                <a:moveTo>
                  <a:pt x="138166" y="40363"/>
                </a:moveTo>
                <a:lnTo>
                  <a:pt x="136731" y="41797"/>
                </a:lnTo>
                <a:lnTo>
                  <a:pt x="134730" y="41797"/>
                </a:lnTo>
                <a:lnTo>
                  <a:pt x="133396" y="40463"/>
                </a:lnTo>
                <a:lnTo>
                  <a:pt x="136198" y="40463"/>
                </a:lnTo>
                <a:lnTo>
                  <a:pt x="138166" y="38495"/>
                </a:lnTo>
                <a:close/>
                <a:moveTo>
                  <a:pt x="132729" y="46568"/>
                </a:moveTo>
                <a:lnTo>
                  <a:pt x="134163" y="48002"/>
                </a:lnTo>
                <a:lnTo>
                  <a:pt x="134163" y="50003"/>
                </a:lnTo>
                <a:lnTo>
                  <a:pt x="132862" y="51338"/>
                </a:lnTo>
                <a:lnTo>
                  <a:pt x="132862" y="48536"/>
                </a:lnTo>
                <a:lnTo>
                  <a:pt x="130894" y="46568"/>
                </a:lnTo>
                <a:lnTo>
                  <a:pt x="132729" y="46568"/>
                </a:lnTo>
                <a:close/>
                <a:moveTo>
                  <a:pt x="113482" y="48536"/>
                </a:moveTo>
                <a:lnTo>
                  <a:pt x="113482" y="51338"/>
                </a:lnTo>
                <a:lnTo>
                  <a:pt x="112147" y="50003"/>
                </a:lnTo>
                <a:lnTo>
                  <a:pt x="112147" y="48002"/>
                </a:lnTo>
                <a:lnTo>
                  <a:pt x="113582" y="46568"/>
                </a:lnTo>
                <a:lnTo>
                  <a:pt x="115450" y="46568"/>
                </a:lnTo>
                <a:close/>
                <a:moveTo>
                  <a:pt x="113582" y="45800"/>
                </a:moveTo>
                <a:lnTo>
                  <a:pt x="112147" y="44366"/>
                </a:lnTo>
                <a:lnTo>
                  <a:pt x="112147" y="42365"/>
                </a:lnTo>
                <a:lnTo>
                  <a:pt x="113482" y="41030"/>
                </a:lnTo>
                <a:lnTo>
                  <a:pt x="113482" y="43832"/>
                </a:lnTo>
                <a:lnTo>
                  <a:pt x="115450" y="45800"/>
                </a:lnTo>
                <a:lnTo>
                  <a:pt x="113582" y="45800"/>
                </a:lnTo>
                <a:close/>
                <a:moveTo>
                  <a:pt x="111580" y="41797"/>
                </a:moveTo>
                <a:lnTo>
                  <a:pt x="109579" y="41797"/>
                </a:lnTo>
                <a:lnTo>
                  <a:pt x="108144" y="40363"/>
                </a:lnTo>
                <a:lnTo>
                  <a:pt x="108144" y="38495"/>
                </a:lnTo>
                <a:lnTo>
                  <a:pt x="110112" y="40463"/>
                </a:lnTo>
                <a:lnTo>
                  <a:pt x="112914" y="40463"/>
                </a:lnTo>
                <a:close/>
                <a:moveTo>
                  <a:pt x="107377" y="40363"/>
                </a:moveTo>
                <a:lnTo>
                  <a:pt x="105943" y="41797"/>
                </a:lnTo>
                <a:lnTo>
                  <a:pt x="103941" y="41797"/>
                </a:lnTo>
                <a:lnTo>
                  <a:pt x="102607" y="40463"/>
                </a:lnTo>
                <a:lnTo>
                  <a:pt x="105242" y="40463"/>
                </a:lnTo>
                <a:lnTo>
                  <a:pt x="105376" y="40463"/>
                </a:lnTo>
                <a:lnTo>
                  <a:pt x="107344" y="38495"/>
                </a:lnTo>
                <a:lnTo>
                  <a:pt x="107344" y="40363"/>
                </a:lnTo>
                <a:close/>
                <a:moveTo>
                  <a:pt x="101940" y="46568"/>
                </a:moveTo>
                <a:lnTo>
                  <a:pt x="103374" y="48002"/>
                </a:lnTo>
                <a:lnTo>
                  <a:pt x="103374" y="50003"/>
                </a:lnTo>
                <a:lnTo>
                  <a:pt x="102040" y="51338"/>
                </a:lnTo>
                <a:lnTo>
                  <a:pt x="102040" y="48536"/>
                </a:lnTo>
                <a:lnTo>
                  <a:pt x="100072" y="46568"/>
                </a:lnTo>
                <a:lnTo>
                  <a:pt x="101940" y="46568"/>
                </a:lnTo>
                <a:close/>
                <a:moveTo>
                  <a:pt x="82660" y="48536"/>
                </a:moveTo>
                <a:lnTo>
                  <a:pt x="82660" y="51338"/>
                </a:lnTo>
                <a:lnTo>
                  <a:pt x="81359" y="50003"/>
                </a:lnTo>
                <a:lnTo>
                  <a:pt x="81359" y="48002"/>
                </a:lnTo>
                <a:lnTo>
                  <a:pt x="82793" y="46568"/>
                </a:lnTo>
                <a:lnTo>
                  <a:pt x="84628" y="46568"/>
                </a:lnTo>
                <a:close/>
                <a:moveTo>
                  <a:pt x="82793" y="45800"/>
                </a:moveTo>
                <a:lnTo>
                  <a:pt x="81359" y="44366"/>
                </a:lnTo>
                <a:lnTo>
                  <a:pt x="81359" y="42365"/>
                </a:lnTo>
                <a:lnTo>
                  <a:pt x="82660" y="41030"/>
                </a:lnTo>
                <a:lnTo>
                  <a:pt x="82660" y="43832"/>
                </a:lnTo>
                <a:lnTo>
                  <a:pt x="84628" y="45800"/>
                </a:lnTo>
                <a:lnTo>
                  <a:pt x="82793" y="45800"/>
                </a:lnTo>
                <a:close/>
                <a:moveTo>
                  <a:pt x="80792" y="41797"/>
                </a:moveTo>
                <a:lnTo>
                  <a:pt x="78790" y="41797"/>
                </a:lnTo>
                <a:lnTo>
                  <a:pt x="77356" y="40363"/>
                </a:lnTo>
                <a:lnTo>
                  <a:pt x="77356" y="38495"/>
                </a:lnTo>
                <a:lnTo>
                  <a:pt x="79324" y="40463"/>
                </a:lnTo>
                <a:lnTo>
                  <a:pt x="79491" y="40463"/>
                </a:lnTo>
                <a:lnTo>
                  <a:pt x="82092" y="40463"/>
                </a:lnTo>
                <a:close/>
                <a:moveTo>
                  <a:pt x="76589" y="40363"/>
                </a:moveTo>
                <a:lnTo>
                  <a:pt x="75154" y="41797"/>
                </a:lnTo>
                <a:lnTo>
                  <a:pt x="73153" y="41797"/>
                </a:lnTo>
                <a:lnTo>
                  <a:pt x="71818" y="40463"/>
                </a:lnTo>
                <a:lnTo>
                  <a:pt x="74620" y="40463"/>
                </a:lnTo>
                <a:lnTo>
                  <a:pt x="76589" y="38495"/>
                </a:lnTo>
                <a:close/>
                <a:moveTo>
                  <a:pt x="71151" y="46568"/>
                </a:moveTo>
                <a:lnTo>
                  <a:pt x="72586" y="48002"/>
                </a:lnTo>
                <a:lnTo>
                  <a:pt x="72586" y="50003"/>
                </a:lnTo>
                <a:lnTo>
                  <a:pt x="71251" y="51338"/>
                </a:lnTo>
                <a:lnTo>
                  <a:pt x="71251" y="48536"/>
                </a:lnTo>
                <a:lnTo>
                  <a:pt x="69283" y="46568"/>
                </a:lnTo>
                <a:lnTo>
                  <a:pt x="71151" y="46568"/>
                </a:lnTo>
                <a:close/>
                <a:moveTo>
                  <a:pt x="51871" y="48536"/>
                </a:moveTo>
                <a:lnTo>
                  <a:pt x="51871" y="51338"/>
                </a:lnTo>
                <a:lnTo>
                  <a:pt x="50570" y="50003"/>
                </a:lnTo>
                <a:lnTo>
                  <a:pt x="50570" y="48002"/>
                </a:lnTo>
                <a:lnTo>
                  <a:pt x="51971" y="46568"/>
                </a:lnTo>
                <a:lnTo>
                  <a:pt x="53839" y="46568"/>
                </a:lnTo>
                <a:close/>
                <a:moveTo>
                  <a:pt x="51971" y="45800"/>
                </a:moveTo>
                <a:lnTo>
                  <a:pt x="50570" y="44366"/>
                </a:lnTo>
                <a:lnTo>
                  <a:pt x="50570" y="42365"/>
                </a:lnTo>
                <a:lnTo>
                  <a:pt x="51871" y="41030"/>
                </a:lnTo>
                <a:lnTo>
                  <a:pt x="51871" y="43832"/>
                </a:lnTo>
                <a:lnTo>
                  <a:pt x="53839" y="45800"/>
                </a:lnTo>
                <a:lnTo>
                  <a:pt x="51971" y="45800"/>
                </a:lnTo>
                <a:close/>
                <a:moveTo>
                  <a:pt x="50003" y="41797"/>
                </a:moveTo>
                <a:lnTo>
                  <a:pt x="48001" y="41797"/>
                </a:lnTo>
                <a:lnTo>
                  <a:pt x="46567" y="40363"/>
                </a:lnTo>
                <a:lnTo>
                  <a:pt x="46567" y="38495"/>
                </a:lnTo>
                <a:lnTo>
                  <a:pt x="48535" y="40463"/>
                </a:lnTo>
                <a:lnTo>
                  <a:pt x="51337" y="40463"/>
                </a:lnTo>
                <a:close/>
                <a:moveTo>
                  <a:pt x="45767" y="40363"/>
                </a:moveTo>
                <a:lnTo>
                  <a:pt x="44366" y="41797"/>
                </a:lnTo>
                <a:lnTo>
                  <a:pt x="42364" y="41797"/>
                </a:lnTo>
                <a:lnTo>
                  <a:pt x="41030" y="40463"/>
                </a:lnTo>
                <a:lnTo>
                  <a:pt x="43665" y="40463"/>
                </a:lnTo>
                <a:lnTo>
                  <a:pt x="43798" y="40463"/>
                </a:lnTo>
                <a:lnTo>
                  <a:pt x="45767" y="38495"/>
                </a:lnTo>
                <a:close/>
                <a:moveTo>
                  <a:pt x="40363" y="46568"/>
                </a:moveTo>
                <a:lnTo>
                  <a:pt x="41797" y="48002"/>
                </a:lnTo>
                <a:lnTo>
                  <a:pt x="41797" y="50003"/>
                </a:lnTo>
                <a:lnTo>
                  <a:pt x="40463" y="51338"/>
                </a:lnTo>
                <a:lnTo>
                  <a:pt x="40463" y="48536"/>
                </a:lnTo>
                <a:lnTo>
                  <a:pt x="38495" y="46568"/>
                </a:lnTo>
                <a:lnTo>
                  <a:pt x="40363" y="46568"/>
                </a:lnTo>
                <a:close/>
                <a:moveTo>
                  <a:pt x="40229" y="52672"/>
                </a:moveTo>
                <a:lnTo>
                  <a:pt x="43498" y="52672"/>
                </a:lnTo>
                <a:lnTo>
                  <a:pt x="45767" y="54974"/>
                </a:lnTo>
                <a:lnTo>
                  <a:pt x="45767" y="57342"/>
                </a:lnTo>
                <a:lnTo>
                  <a:pt x="42898" y="54473"/>
                </a:lnTo>
                <a:lnTo>
                  <a:pt x="42631" y="54340"/>
                </a:lnTo>
                <a:lnTo>
                  <a:pt x="38561" y="54340"/>
                </a:lnTo>
                <a:close/>
                <a:moveTo>
                  <a:pt x="45767" y="64714"/>
                </a:moveTo>
                <a:lnTo>
                  <a:pt x="42464" y="68016"/>
                </a:lnTo>
                <a:lnTo>
                  <a:pt x="37761" y="68016"/>
                </a:lnTo>
                <a:lnTo>
                  <a:pt x="36226" y="66482"/>
                </a:lnTo>
                <a:lnTo>
                  <a:pt x="41830" y="66482"/>
                </a:lnTo>
                <a:lnTo>
                  <a:pt x="45767" y="62546"/>
                </a:lnTo>
                <a:lnTo>
                  <a:pt x="45767" y="64714"/>
                </a:lnTo>
                <a:close/>
                <a:moveTo>
                  <a:pt x="40463" y="74621"/>
                </a:moveTo>
                <a:lnTo>
                  <a:pt x="40463" y="71819"/>
                </a:lnTo>
                <a:lnTo>
                  <a:pt x="41797" y="73153"/>
                </a:lnTo>
                <a:lnTo>
                  <a:pt x="41797" y="75155"/>
                </a:lnTo>
                <a:lnTo>
                  <a:pt x="40363" y="76589"/>
                </a:lnTo>
                <a:lnTo>
                  <a:pt x="38495" y="76589"/>
                </a:lnTo>
                <a:close/>
                <a:moveTo>
                  <a:pt x="40363" y="77356"/>
                </a:moveTo>
                <a:lnTo>
                  <a:pt x="41797" y="78791"/>
                </a:lnTo>
                <a:lnTo>
                  <a:pt x="41797" y="80792"/>
                </a:lnTo>
                <a:lnTo>
                  <a:pt x="40463" y="82126"/>
                </a:lnTo>
                <a:lnTo>
                  <a:pt x="40463" y="79324"/>
                </a:lnTo>
                <a:lnTo>
                  <a:pt x="38495" y="77356"/>
                </a:lnTo>
                <a:close/>
                <a:moveTo>
                  <a:pt x="42364" y="81359"/>
                </a:moveTo>
                <a:lnTo>
                  <a:pt x="44366" y="81359"/>
                </a:lnTo>
                <a:lnTo>
                  <a:pt x="45767" y="82794"/>
                </a:lnTo>
                <a:lnTo>
                  <a:pt x="45767" y="84662"/>
                </a:lnTo>
                <a:lnTo>
                  <a:pt x="43798" y="82693"/>
                </a:lnTo>
                <a:lnTo>
                  <a:pt x="43665" y="82693"/>
                </a:lnTo>
                <a:lnTo>
                  <a:pt x="41030" y="82693"/>
                </a:lnTo>
                <a:close/>
                <a:moveTo>
                  <a:pt x="46567" y="82794"/>
                </a:moveTo>
                <a:lnTo>
                  <a:pt x="48001" y="81359"/>
                </a:lnTo>
                <a:lnTo>
                  <a:pt x="50003" y="81359"/>
                </a:lnTo>
                <a:lnTo>
                  <a:pt x="51337" y="82693"/>
                </a:lnTo>
                <a:lnTo>
                  <a:pt x="48535" y="82693"/>
                </a:lnTo>
                <a:lnTo>
                  <a:pt x="46567" y="84662"/>
                </a:lnTo>
                <a:lnTo>
                  <a:pt x="46567" y="82794"/>
                </a:lnTo>
                <a:close/>
                <a:moveTo>
                  <a:pt x="51971" y="76589"/>
                </a:moveTo>
                <a:lnTo>
                  <a:pt x="50570" y="75155"/>
                </a:lnTo>
                <a:lnTo>
                  <a:pt x="50570" y="73153"/>
                </a:lnTo>
                <a:lnTo>
                  <a:pt x="51871" y="71819"/>
                </a:lnTo>
                <a:lnTo>
                  <a:pt x="51871" y="74621"/>
                </a:lnTo>
                <a:lnTo>
                  <a:pt x="53839" y="76589"/>
                </a:lnTo>
                <a:close/>
                <a:moveTo>
                  <a:pt x="71251" y="74621"/>
                </a:moveTo>
                <a:lnTo>
                  <a:pt x="71251" y="71819"/>
                </a:lnTo>
                <a:lnTo>
                  <a:pt x="72586" y="73153"/>
                </a:lnTo>
                <a:lnTo>
                  <a:pt x="72586" y="75155"/>
                </a:lnTo>
                <a:lnTo>
                  <a:pt x="71151" y="76589"/>
                </a:lnTo>
                <a:lnTo>
                  <a:pt x="69283" y="76589"/>
                </a:lnTo>
                <a:close/>
                <a:moveTo>
                  <a:pt x="71151" y="77356"/>
                </a:moveTo>
                <a:lnTo>
                  <a:pt x="72586" y="78791"/>
                </a:lnTo>
                <a:lnTo>
                  <a:pt x="72586" y="80792"/>
                </a:lnTo>
                <a:lnTo>
                  <a:pt x="71251" y="82126"/>
                </a:lnTo>
                <a:lnTo>
                  <a:pt x="71251" y="79324"/>
                </a:lnTo>
                <a:lnTo>
                  <a:pt x="69283" y="77356"/>
                </a:lnTo>
                <a:close/>
                <a:moveTo>
                  <a:pt x="73153" y="81359"/>
                </a:moveTo>
                <a:lnTo>
                  <a:pt x="75154" y="81359"/>
                </a:lnTo>
                <a:lnTo>
                  <a:pt x="76555" y="82794"/>
                </a:lnTo>
                <a:lnTo>
                  <a:pt x="76555" y="84662"/>
                </a:lnTo>
                <a:lnTo>
                  <a:pt x="74587" y="82693"/>
                </a:lnTo>
                <a:lnTo>
                  <a:pt x="71818" y="82693"/>
                </a:lnTo>
                <a:close/>
                <a:moveTo>
                  <a:pt x="77356" y="82794"/>
                </a:moveTo>
                <a:lnTo>
                  <a:pt x="78790" y="81359"/>
                </a:lnTo>
                <a:lnTo>
                  <a:pt x="80792" y="81359"/>
                </a:lnTo>
                <a:lnTo>
                  <a:pt x="82126" y="82693"/>
                </a:lnTo>
                <a:lnTo>
                  <a:pt x="79491" y="82693"/>
                </a:lnTo>
                <a:lnTo>
                  <a:pt x="79324" y="82693"/>
                </a:lnTo>
                <a:lnTo>
                  <a:pt x="77356" y="84662"/>
                </a:lnTo>
                <a:lnTo>
                  <a:pt x="77356" y="82794"/>
                </a:lnTo>
                <a:close/>
                <a:moveTo>
                  <a:pt x="82793" y="76589"/>
                </a:moveTo>
                <a:lnTo>
                  <a:pt x="81359" y="75155"/>
                </a:lnTo>
                <a:lnTo>
                  <a:pt x="81359" y="73153"/>
                </a:lnTo>
                <a:lnTo>
                  <a:pt x="82660" y="71819"/>
                </a:lnTo>
                <a:lnTo>
                  <a:pt x="82660" y="74621"/>
                </a:lnTo>
                <a:lnTo>
                  <a:pt x="84628" y="76589"/>
                </a:lnTo>
                <a:close/>
                <a:moveTo>
                  <a:pt x="102040" y="74621"/>
                </a:moveTo>
                <a:lnTo>
                  <a:pt x="102040" y="71819"/>
                </a:lnTo>
                <a:lnTo>
                  <a:pt x="103374" y="73153"/>
                </a:lnTo>
                <a:lnTo>
                  <a:pt x="103374" y="75155"/>
                </a:lnTo>
                <a:lnTo>
                  <a:pt x="101940" y="76589"/>
                </a:lnTo>
                <a:lnTo>
                  <a:pt x="100072" y="76589"/>
                </a:lnTo>
                <a:close/>
                <a:moveTo>
                  <a:pt x="101940" y="77356"/>
                </a:moveTo>
                <a:lnTo>
                  <a:pt x="103374" y="78791"/>
                </a:lnTo>
                <a:lnTo>
                  <a:pt x="103374" y="80792"/>
                </a:lnTo>
                <a:lnTo>
                  <a:pt x="102040" y="82126"/>
                </a:lnTo>
                <a:lnTo>
                  <a:pt x="102040" y="79324"/>
                </a:lnTo>
                <a:lnTo>
                  <a:pt x="100072" y="77356"/>
                </a:lnTo>
                <a:close/>
                <a:moveTo>
                  <a:pt x="103941" y="81359"/>
                </a:moveTo>
                <a:lnTo>
                  <a:pt x="105943" y="81359"/>
                </a:lnTo>
                <a:lnTo>
                  <a:pt x="107377" y="82794"/>
                </a:lnTo>
                <a:lnTo>
                  <a:pt x="107377" y="84662"/>
                </a:lnTo>
                <a:lnTo>
                  <a:pt x="105409" y="82693"/>
                </a:lnTo>
                <a:lnTo>
                  <a:pt x="105242" y="82693"/>
                </a:lnTo>
                <a:lnTo>
                  <a:pt x="102607" y="82693"/>
                </a:lnTo>
                <a:close/>
                <a:moveTo>
                  <a:pt x="108144" y="82794"/>
                </a:moveTo>
                <a:lnTo>
                  <a:pt x="109579" y="81359"/>
                </a:lnTo>
                <a:lnTo>
                  <a:pt x="111580" y="81359"/>
                </a:lnTo>
                <a:lnTo>
                  <a:pt x="112914" y="82693"/>
                </a:lnTo>
                <a:lnTo>
                  <a:pt x="110112" y="82693"/>
                </a:lnTo>
                <a:lnTo>
                  <a:pt x="108144" y="84662"/>
                </a:lnTo>
                <a:close/>
                <a:moveTo>
                  <a:pt x="113582" y="76589"/>
                </a:moveTo>
                <a:lnTo>
                  <a:pt x="112147" y="75155"/>
                </a:lnTo>
                <a:lnTo>
                  <a:pt x="112147" y="73153"/>
                </a:lnTo>
                <a:lnTo>
                  <a:pt x="113482" y="71819"/>
                </a:lnTo>
                <a:lnTo>
                  <a:pt x="113482" y="74621"/>
                </a:lnTo>
                <a:lnTo>
                  <a:pt x="115450" y="76589"/>
                </a:lnTo>
                <a:close/>
                <a:moveTo>
                  <a:pt x="132862" y="74621"/>
                </a:moveTo>
                <a:lnTo>
                  <a:pt x="132862" y="71819"/>
                </a:lnTo>
                <a:lnTo>
                  <a:pt x="134163" y="73153"/>
                </a:lnTo>
                <a:lnTo>
                  <a:pt x="134163" y="75155"/>
                </a:lnTo>
                <a:lnTo>
                  <a:pt x="132729" y="76589"/>
                </a:lnTo>
                <a:lnTo>
                  <a:pt x="130894" y="76589"/>
                </a:lnTo>
                <a:close/>
                <a:moveTo>
                  <a:pt x="132729" y="77356"/>
                </a:moveTo>
                <a:lnTo>
                  <a:pt x="134163" y="78791"/>
                </a:lnTo>
                <a:lnTo>
                  <a:pt x="134163" y="80792"/>
                </a:lnTo>
                <a:lnTo>
                  <a:pt x="132862" y="82126"/>
                </a:lnTo>
                <a:lnTo>
                  <a:pt x="132862" y="79324"/>
                </a:lnTo>
                <a:lnTo>
                  <a:pt x="130894" y="77356"/>
                </a:lnTo>
                <a:close/>
                <a:moveTo>
                  <a:pt x="134730" y="81359"/>
                </a:moveTo>
                <a:lnTo>
                  <a:pt x="136731" y="81359"/>
                </a:lnTo>
                <a:lnTo>
                  <a:pt x="138166" y="82794"/>
                </a:lnTo>
                <a:lnTo>
                  <a:pt x="138166" y="84662"/>
                </a:lnTo>
                <a:lnTo>
                  <a:pt x="136198" y="82693"/>
                </a:lnTo>
                <a:lnTo>
                  <a:pt x="133396" y="82693"/>
                </a:lnTo>
                <a:close/>
                <a:moveTo>
                  <a:pt x="138933" y="82794"/>
                </a:moveTo>
                <a:lnTo>
                  <a:pt x="140367" y="81359"/>
                </a:lnTo>
                <a:lnTo>
                  <a:pt x="142369" y="81359"/>
                </a:lnTo>
                <a:lnTo>
                  <a:pt x="143703" y="82693"/>
                </a:lnTo>
                <a:lnTo>
                  <a:pt x="141068" y="82693"/>
                </a:lnTo>
                <a:lnTo>
                  <a:pt x="140934" y="82693"/>
                </a:lnTo>
                <a:lnTo>
                  <a:pt x="138966" y="84662"/>
                </a:lnTo>
                <a:lnTo>
                  <a:pt x="138966" y="82794"/>
                </a:lnTo>
                <a:close/>
                <a:moveTo>
                  <a:pt x="144370" y="76589"/>
                </a:moveTo>
                <a:lnTo>
                  <a:pt x="142936" y="75155"/>
                </a:lnTo>
                <a:lnTo>
                  <a:pt x="142936" y="73153"/>
                </a:lnTo>
                <a:lnTo>
                  <a:pt x="144270" y="71819"/>
                </a:lnTo>
                <a:lnTo>
                  <a:pt x="144270" y="74621"/>
                </a:lnTo>
                <a:lnTo>
                  <a:pt x="146238" y="76589"/>
                </a:lnTo>
                <a:close/>
                <a:moveTo>
                  <a:pt x="163651" y="74621"/>
                </a:moveTo>
                <a:lnTo>
                  <a:pt x="163651" y="71819"/>
                </a:lnTo>
                <a:lnTo>
                  <a:pt x="164952" y="73153"/>
                </a:lnTo>
                <a:lnTo>
                  <a:pt x="164952" y="75155"/>
                </a:lnTo>
                <a:lnTo>
                  <a:pt x="163551" y="76589"/>
                </a:lnTo>
                <a:lnTo>
                  <a:pt x="161683" y="76589"/>
                </a:lnTo>
                <a:close/>
                <a:moveTo>
                  <a:pt x="163517" y="77356"/>
                </a:moveTo>
                <a:lnTo>
                  <a:pt x="164952" y="78791"/>
                </a:lnTo>
                <a:lnTo>
                  <a:pt x="164952" y="80792"/>
                </a:lnTo>
                <a:lnTo>
                  <a:pt x="163651" y="82126"/>
                </a:lnTo>
                <a:lnTo>
                  <a:pt x="163651" y="79324"/>
                </a:lnTo>
                <a:lnTo>
                  <a:pt x="161649" y="77356"/>
                </a:lnTo>
                <a:close/>
                <a:moveTo>
                  <a:pt x="165519" y="81359"/>
                </a:moveTo>
                <a:lnTo>
                  <a:pt x="167520" y="81359"/>
                </a:lnTo>
                <a:lnTo>
                  <a:pt x="168954" y="82794"/>
                </a:lnTo>
                <a:lnTo>
                  <a:pt x="168954" y="84662"/>
                </a:lnTo>
                <a:lnTo>
                  <a:pt x="166986" y="82693"/>
                </a:lnTo>
                <a:lnTo>
                  <a:pt x="166820" y="82693"/>
                </a:lnTo>
                <a:lnTo>
                  <a:pt x="164218" y="82693"/>
                </a:lnTo>
                <a:close/>
                <a:moveTo>
                  <a:pt x="169755" y="82794"/>
                </a:moveTo>
                <a:lnTo>
                  <a:pt x="171156" y="81359"/>
                </a:lnTo>
                <a:lnTo>
                  <a:pt x="173191" y="81359"/>
                </a:lnTo>
                <a:lnTo>
                  <a:pt x="174492" y="82693"/>
                </a:lnTo>
                <a:lnTo>
                  <a:pt x="171723" y="82693"/>
                </a:lnTo>
                <a:lnTo>
                  <a:pt x="169755" y="84662"/>
                </a:lnTo>
                <a:lnTo>
                  <a:pt x="169755" y="82794"/>
                </a:lnTo>
                <a:close/>
                <a:moveTo>
                  <a:pt x="175159" y="76589"/>
                </a:moveTo>
                <a:lnTo>
                  <a:pt x="173725" y="75155"/>
                </a:lnTo>
                <a:lnTo>
                  <a:pt x="173725" y="73153"/>
                </a:lnTo>
                <a:lnTo>
                  <a:pt x="175059" y="71819"/>
                </a:lnTo>
                <a:lnTo>
                  <a:pt x="175059" y="74621"/>
                </a:lnTo>
                <a:lnTo>
                  <a:pt x="177027" y="76589"/>
                </a:lnTo>
                <a:close/>
                <a:moveTo>
                  <a:pt x="194439" y="74621"/>
                </a:moveTo>
                <a:lnTo>
                  <a:pt x="194439" y="71819"/>
                </a:lnTo>
                <a:lnTo>
                  <a:pt x="195740" y="73153"/>
                </a:lnTo>
                <a:lnTo>
                  <a:pt x="195740" y="75155"/>
                </a:lnTo>
                <a:lnTo>
                  <a:pt x="194339" y="76589"/>
                </a:lnTo>
                <a:lnTo>
                  <a:pt x="192471" y="76589"/>
                </a:lnTo>
                <a:close/>
                <a:moveTo>
                  <a:pt x="194339" y="77356"/>
                </a:moveTo>
                <a:lnTo>
                  <a:pt x="195740" y="78791"/>
                </a:lnTo>
                <a:lnTo>
                  <a:pt x="195740" y="80792"/>
                </a:lnTo>
                <a:lnTo>
                  <a:pt x="194439" y="82126"/>
                </a:lnTo>
                <a:lnTo>
                  <a:pt x="194439" y="79324"/>
                </a:lnTo>
                <a:lnTo>
                  <a:pt x="192471" y="77356"/>
                </a:lnTo>
                <a:close/>
                <a:moveTo>
                  <a:pt x="196307" y="81359"/>
                </a:moveTo>
                <a:lnTo>
                  <a:pt x="198309" y="81359"/>
                </a:lnTo>
                <a:lnTo>
                  <a:pt x="199743" y="82794"/>
                </a:lnTo>
                <a:lnTo>
                  <a:pt x="199743" y="84662"/>
                </a:lnTo>
                <a:lnTo>
                  <a:pt x="197775" y="82693"/>
                </a:lnTo>
                <a:lnTo>
                  <a:pt x="195006" y="82693"/>
                </a:lnTo>
                <a:close/>
                <a:moveTo>
                  <a:pt x="200544" y="82794"/>
                </a:moveTo>
                <a:lnTo>
                  <a:pt x="201945" y="81359"/>
                </a:lnTo>
                <a:lnTo>
                  <a:pt x="203979" y="81359"/>
                </a:lnTo>
                <a:lnTo>
                  <a:pt x="205280" y="82693"/>
                </a:lnTo>
                <a:lnTo>
                  <a:pt x="202679" y="82693"/>
                </a:lnTo>
                <a:lnTo>
                  <a:pt x="202512" y="82693"/>
                </a:lnTo>
                <a:lnTo>
                  <a:pt x="200544" y="84662"/>
                </a:lnTo>
                <a:lnTo>
                  <a:pt x="200544" y="82794"/>
                </a:lnTo>
                <a:close/>
                <a:moveTo>
                  <a:pt x="205948" y="76589"/>
                </a:moveTo>
                <a:lnTo>
                  <a:pt x="204513" y="75155"/>
                </a:lnTo>
                <a:lnTo>
                  <a:pt x="204513" y="73153"/>
                </a:lnTo>
                <a:lnTo>
                  <a:pt x="205848" y="71819"/>
                </a:lnTo>
                <a:lnTo>
                  <a:pt x="205848" y="74588"/>
                </a:lnTo>
                <a:lnTo>
                  <a:pt x="207816" y="76556"/>
                </a:lnTo>
                <a:lnTo>
                  <a:pt x="205948" y="76556"/>
                </a:lnTo>
                <a:close/>
                <a:moveTo>
                  <a:pt x="206081" y="70485"/>
                </a:moveTo>
                <a:lnTo>
                  <a:pt x="202812" y="70485"/>
                </a:lnTo>
                <a:lnTo>
                  <a:pt x="200544" y="68183"/>
                </a:lnTo>
                <a:lnTo>
                  <a:pt x="200544" y="65815"/>
                </a:lnTo>
                <a:lnTo>
                  <a:pt x="203412" y="68683"/>
                </a:lnTo>
                <a:lnTo>
                  <a:pt x="203679" y="68817"/>
                </a:lnTo>
                <a:lnTo>
                  <a:pt x="207749" y="68817"/>
                </a:lnTo>
                <a:close/>
                <a:moveTo>
                  <a:pt x="200544" y="58476"/>
                </a:moveTo>
                <a:lnTo>
                  <a:pt x="203846" y="55140"/>
                </a:lnTo>
                <a:lnTo>
                  <a:pt x="208549" y="55140"/>
                </a:lnTo>
                <a:lnTo>
                  <a:pt x="210084" y="56675"/>
                </a:lnTo>
                <a:lnTo>
                  <a:pt x="204480" y="56675"/>
                </a:lnTo>
                <a:lnTo>
                  <a:pt x="200544" y="60611"/>
                </a:lnTo>
                <a:close/>
                <a:moveTo>
                  <a:pt x="208316" y="53806"/>
                </a:moveTo>
                <a:lnTo>
                  <a:pt x="206615" y="52105"/>
                </a:lnTo>
                <a:lnTo>
                  <a:pt x="206615" y="48869"/>
                </a:lnTo>
                <a:lnTo>
                  <a:pt x="208916" y="46568"/>
                </a:lnTo>
                <a:lnTo>
                  <a:pt x="211285" y="46568"/>
                </a:lnTo>
                <a:lnTo>
                  <a:pt x="208316" y="49570"/>
                </a:lnTo>
                <a:lnTo>
                  <a:pt x="208316" y="53806"/>
                </a:lnTo>
                <a:close/>
                <a:moveTo>
                  <a:pt x="208916" y="45800"/>
                </a:moveTo>
                <a:lnTo>
                  <a:pt x="206648" y="43499"/>
                </a:lnTo>
                <a:lnTo>
                  <a:pt x="206648" y="40230"/>
                </a:lnTo>
                <a:lnTo>
                  <a:pt x="208316" y="38562"/>
                </a:lnTo>
                <a:lnTo>
                  <a:pt x="208316" y="42798"/>
                </a:lnTo>
                <a:lnTo>
                  <a:pt x="211285" y="45800"/>
                </a:lnTo>
                <a:close/>
                <a:moveTo>
                  <a:pt x="206081" y="39696"/>
                </a:moveTo>
                <a:lnTo>
                  <a:pt x="202812" y="39696"/>
                </a:lnTo>
                <a:lnTo>
                  <a:pt x="200544" y="37394"/>
                </a:lnTo>
                <a:lnTo>
                  <a:pt x="200544" y="35026"/>
                </a:lnTo>
                <a:lnTo>
                  <a:pt x="203512" y="38028"/>
                </a:lnTo>
                <a:lnTo>
                  <a:pt x="203679" y="38028"/>
                </a:lnTo>
                <a:lnTo>
                  <a:pt x="207749" y="38028"/>
                </a:lnTo>
                <a:close/>
                <a:moveTo>
                  <a:pt x="199743" y="37394"/>
                </a:moveTo>
                <a:lnTo>
                  <a:pt x="197441" y="39696"/>
                </a:lnTo>
                <a:lnTo>
                  <a:pt x="194206" y="39696"/>
                </a:lnTo>
                <a:lnTo>
                  <a:pt x="192538" y="37995"/>
                </a:lnTo>
                <a:lnTo>
                  <a:pt x="196741" y="37995"/>
                </a:lnTo>
                <a:lnTo>
                  <a:pt x="199743" y="35026"/>
                </a:lnTo>
                <a:close/>
                <a:moveTo>
                  <a:pt x="193639" y="40263"/>
                </a:moveTo>
                <a:lnTo>
                  <a:pt x="193639" y="43499"/>
                </a:lnTo>
                <a:lnTo>
                  <a:pt x="191337" y="45800"/>
                </a:lnTo>
                <a:lnTo>
                  <a:pt x="188969" y="45800"/>
                </a:lnTo>
                <a:lnTo>
                  <a:pt x="191837" y="42932"/>
                </a:lnTo>
                <a:lnTo>
                  <a:pt x="191971" y="42631"/>
                </a:lnTo>
                <a:lnTo>
                  <a:pt x="191971" y="38562"/>
                </a:lnTo>
                <a:close/>
                <a:moveTo>
                  <a:pt x="177627" y="42932"/>
                </a:moveTo>
                <a:lnTo>
                  <a:pt x="180496" y="45800"/>
                </a:lnTo>
                <a:lnTo>
                  <a:pt x="178128" y="45800"/>
                </a:lnTo>
                <a:lnTo>
                  <a:pt x="175826" y="43499"/>
                </a:lnTo>
                <a:lnTo>
                  <a:pt x="175826" y="40230"/>
                </a:lnTo>
                <a:lnTo>
                  <a:pt x="177527" y="38562"/>
                </a:lnTo>
                <a:lnTo>
                  <a:pt x="177527" y="42631"/>
                </a:lnTo>
                <a:close/>
                <a:moveTo>
                  <a:pt x="175292" y="39696"/>
                </a:moveTo>
                <a:lnTo>
                  <a:pt x="172023" y="39696"/>
                </a:lnTo>
                <a:lnTo>
                  <a:pt x="169755" y="37394"/>
                </a:lnTo>
                <a:lnTo>
                  <a:pt x="169755" y="35026"/>
                </a:lnTo>
                <a:lnTo>
                  <a:pt x="172724" y="38028"/>
                </a:lnTo>
                <a:lnTo>
                  <a:pt x="176960" y="38028"/>
                </a:lnTo>
                <a:close/>
                <a:moveTo>
                  <a:pt x="168954" y="37394"/>
                </a:moveTo>
                <a:lnTo>
                  <a:pt x="166653" y="39696"/>
                </a:lnTo>
                <a:lnTo>
                  <a:pt x="163417" y="39696"/>
                </a:lnTo>
                <a:lnTo>
                  <a:pt x="161716" y="37995"/>
                </a:lnTo>
                <a:lnTo>
                  <a:pt x="165786" y="37995"/>
                </a:lnTo>
                <a:lnTo>
                  <a:pt x="165952" y="37995"/>
                </a:lnTo>
                <a:lnTo>
                  <a:pt x="168954" y="35026"/>
                </a:lnTo>
                <a:close/>
                <a:moveTo>
                  <a:pt x="162850" y="40263"/>
                </a:moveTo>
                <a:lnTo>
                  <a:pt x="162850" y="43499"/>
                </a:lnTo>
                <a:lnTo>
                  <a:pt x="160548" y="45800"/>
                </a:lnTo>
                <a:lnTo>
                  <a:pt x="158180" y="45800"/>
                </a:lnTo>
                <a:lnTo>
                  <a:pt x="161182" y="42798"/>
                </a:lnTo>
                <a:lnTo>
                  <a:pt x="161182" y="38562"/>
                </a:lnTo>
                <a:close/>
                <a:moveTo>
                  <a:pt x="149707" y="45800"/>
                </a:moveTo>
                <a:lnTo>
                  <a:pt x="147339" y="45800"/>
                </a:lnTo>
                <a:lnTo>
                  <a:pt x="145037" y="43499"/>
                </a:lnTo>
                <a:lnTo>
                  <a:pt x="145037" y="40230"/>
                </a:lnTo>
                <a:lnTo>
                  <a:pt x="146739" y="38562"/>
                </a:lnTo>
                <a:lnTo>
                  <a:pt x="146739" y="42798"/>
                </a:lnTo>
                <a:close/>
                <a:moveTo>
                  <a:pt x="144504" y="39696"/>
                </a:moveTo>
                <a:lnTo>
                  <a:pt x="141235" y="39696"/>
                </a:lnTo>
                <a:lnTo>
                  <a:pt x="138933" y="37394"/>
                </a:lnTo>
                <a:lnTo>
                  <a:pt x="138933" y="35026"/>
                </a:lnTo>
                <a:lnTo>
                  <a:pt x="141935" y="38028"/>
                </a:lnTo>
                <a:lnTo>
                  <a:pt x="142102" y="38028"/>
                </a:lnTo>
                <a:lnTo>
                  <a:pt x="146172" y="38028"/>
                </a:lnTo>
                <a:close/>
                <a:moveTo>
                  <a:pt x="138166" y="37394"/>
                </a:moveTo>
                <a:lnTo>
                  <a:pt x="135864" y="39696"/>
                </a:lnTo>
                <a:lnTo>
                  <a:pt x="132629" y="39696"/>
                </a:lnTo>
                <a:lnTo>
                  <a:pt x="130927" y="37995"/>
                </a:lnTo>
                <a:lnTo>
                  <a:pt x="135164" y="37995"/>
                </a:lnTo>
                <a:lnTo>
                  <a:pt x="138166" y="35026"/>
                </a:lnTo>
                <a:close/>
                <a:moveTo>
                  <a:pt x="132061" y="40263"/>
                </a:moveTo>
                <a:lnTo>
                  <a:pt x="132061" y="43499"/>
                </a:lnTo>
                <a:lnTo>
                  <a:pt x="129760" y="45800"/>
                </a:lnTo>
                <a:lnTo>
                  <a:pt x="127391" y="45800"/>
                </a:lnTo>
                <a:lnTo>
                  <a:pt x="130260" y="42932"/>
                </a:lnTo>
                <a:lnTo>
                  <a:pt x="130394" y="42631"/>
                </a:lnTo>
                <a:lnTo>
                  <a:pt x="130394" y="38562"/>
                </a:lnTo>
                <a:close/>
                <a:moveTo>
                  <a:pt x="116050" y="42932"/>
                </a:moveTo>
                <a:lnTo>
                  <a:pt x="118919" y="45800"/>
                </a:lnTo>
                <a:lnTo>
                  <a:pt x="116550" y="45800"/>
                </a:lnTo>
                <a:lnTo>
                  <a:pt x="114249" y="43499"/>
                </a:lnTo>
                <a:lnTo>
                  <a:pt x="114249" y="40230"/>
                </a:lnTo>
                <a:lnTo>
                  <a:pt x="115917" y="38562"/>
                </a:lnTo>
                <a:lnTo>
                  <a:pt x="115917" y="42631"/>
                </a:lnTo>
                <a:close/>
                <a:moveTo>
                  <a:pt x="113682" y="39696"/>
                </a:moveTo>
                <a:lnTo>
                  <a:pt x="110446" y="39696"/>
                </a:lnTo>
                <a:lnTo>
                  <a:pt x="108144" y="37394"/>
                </a:lnTo>
                <a:lnTo>
                  <a:pt x="108144" y="35026"/>
                </a:lnTo>
                <a:lnTo>
                  <a:pt x="111147" y="38028"/>
                </a:lnTo>
                <a:lnTo>
                  <a:pt x="115383" y="38028"/>
                </a:lnTo>
                <a:close/>
                <a:moveTo>
                  <a:pt x="107377" y="37394"/>
                </a:moveTo>
                <a:lnTo>
                  <a:pt x="105076" y="39696"/>
                </a:lnTo>
                <a:lnTo>
                  <a:pt x="101840" y="39696"/>
                </a:lnTo>
                <a:lnTo>
                  <a:pt x="100139" y="37995"/>
                </a:lnTo>
                <a:lnTo>
                  <a:pt x="104208" y="37995"/>
                </a:lnTo>
                <a:lnTo>
                  <a:pt x="104375" y="37995"/>
                </a:lnTo>
                <a:lnTo>
                  <a:pt x="107377" y="35026"/>
                </a:lnTo>
                <a:lnTo>
                  <a:pt x="107377" y="37394"/>
                </a:lnTo>
                <a:close/>
                <a:moveTo>
                  <a:pt x="101273" y="40263"/>
                </a:moveTo>
                <a:lnTo>
                  <a:pt x="101273" y="43499"/>
                </a:lnTo>
                <a:lnTo>
                  <a:pt x="98971" y="45800"/>
                </a:lnTo>
                <a:lnTo>
                  <a:pt x="96603" y="45800"/>
                </a:lnTo>
                <a:lnTo>
                  <a:pt x="99605" y="42798"/>
                </a:lnTo>
                <a:lnTo>
                  <a:pt x="99605" y="38562"/>
                </a:lnTo>
                <a:close/>
                <a:moveTo>
                  <a:pt x="88130" y="45800"/>
                </a:moveTo>
                <a:lnTo>
                  <a:pt x="85762" y="45800"/>
                </a:lnTo>
                <a:lnTo>
                  <a:pt x="83460" y="43499"/>
                </a:lnTo>
                <a:lnTo>
                  <a:pt x="83460" y="40230"/>
                </a:lnTo>
                <a:lnTo>
                  <a:pt x="85128" y="38562"/>
                </a:lnTo>
                <a:lnTo>
                  <a:pt x="85128" y="42798"/>
                </a:lnTo>
                <a:close/>
                <a:moveTo>
                  <a:pt x="82893" y="39696"/>
                </a:moveTo>
                <a:lnTo>
                  <a:pt x="79657" y="39696"/>
                </a:lnTo>
                <a:lnTo>
                  <a:pt x="77356" y="37394"/>
                </a:lnTo>
                <a:lnTo>
                  <a:pt x="77356" y="35026"/>
                </a:lnTo>
                <a:lnTo>
                  <a:pt x="80358" y="38028"/>
                </a:lnTo>
                <a:lnTo>
                  <a:pt x="80525" y="38028"/>
                </a:lnTo>
                <a:lnTo>
                  <a:pt x="84594" y="38028"/>
                </a:lnTo>
                <a:close/>
                <a:moveTo>
                  <a:pt x="76589" y="37394"/>
                </a:moveTo>
                <a:lnTo>
                  <a:pt x="74287" y="39696"/>
                </a:lnTo>
                <a:lnTo>
                  <a:pt x="71018" y="39696"/>
                </a:lnTo>
                <a:lnTo>
                  <a:pt x="69350" y="37995"/>
                </a:lnTo>
                <a:lnTo>
                  <a:pt x="73586" y="37995"/>
                </a:lnTo>
                <a:lnTo>
                  <a:pt x="76589" y="35026"/>
                </a:lnTo>
                <a:close/>
                <a:moveTo>
                  <a:pt x="70484" y="40263"/>
                </a:moveTo>
                <a:lnTo>
                  <a:pt x="70484" y="43499"/>
                </a:lnTo>
                <a:lnTo>
                  <a:pt x="68183" y="45800"/>
                </a:lnTo>
                <a:lnTo>
                  <a:pt x="65814" y="45800"/>
                </a:lnTo>
                <a:lnTo>
                  <a:pt x="68683" y="42932"/>
                </a:lnTo>
                <a:lnTo>
                  <a:pt x="68816" y="42631"/>
                </a:lnTo>
                <a:lnTo>
                  <a:pt x="68816" y="38562"/>
                </a:lnTo>
                <a:close/>
                <a:moveTo>
                  <a:pt x="54473" y="42932"/>
                </a:moveTo>
                <a:lnTo>
                  <a:pt x="57341" y="45800"/>
                </a:lnTo>
                <a:lnTo>
                  <a:pt x="54973" y="45800"/>
                </a:lnTo>
                <a:lnTo>
                  <a:pt x="52671" y="43499"/>
                </a:lnTo>
                <a:lnTo>
                  <a:pt x="52671" y="40230"/>
                </a:lnTo>
                <a:lnTo>
                  <a:pt x="54339" y="38562"/>
                </a:lnTo>
                <a:lnTo>
                  <a:pt x="54339" y="42631"/>
                </a:lnTo>
                <a:close/>
                <a:moveTo>
                  <a:pt x="52104" y="39696"/>
                </a:moveTo>
                <a:lnTo>
                  <a:pt x="48869" y="39696"/>
                </a:lnTo>
                <a:lnTo>
                  <a:pt x="46567" y="37394"/>
                </a:lnTo>
                <a:lnTo>
                  <a:pt x="46567" y="35026"/>
                </a:lnTo>
                <a:lnTo>
                  <a:pt x="49569" y="38028"/>
                </a:lnTo>
                <a:lnTo>
                  <a:pt x="53806" y="38028"/>
                </a:lnTo>
                <a:close/>
                <a:moveTo>
                  <a:pt x="45767" y="37394"/>
                </a:moveTo>
                <a:lnTo>
                  <a:pt x="43498" y="39696"/>
                </a:lnTo>
                <a:lnTo>
                  <a:pt x="40229" y="39696"/>
                </a:lnTo>
                <a:lnTo>
                  <a:pt x="38561" y="37995"/>
                </a:lnTo>
                <a:lnTo>
                  <a:pt x="42631" y="37995"/>
                </a:lnTo>
                <a:lnTo>
                  <a:pt x="42798" y="37995"/>
                </a:lnTo>
                <a:lnTo>
                  <a:pt x="45767" y="35026"/>
                </a:lnTo>
                <a:close/>
                <a:moveTo>
                  <a:pt x="39696" y="40263"/>
                </a:moveTo>
                <a:lnTo>
                  <a:pt x="39696" y="43499"/>
                </a:lnTo>
                <a:lnTo>
                  <a:pt x="37394" y="45800"/>
                </a:lnTo>
                <a:lnTo>
                  <a:pt x="35026" y="45800"/>
                </a:lnTo>
                <a:lnTo>
                  <a:pt x="37994" y="42798"/>
                </a:lnTo>
                <a:lnTo>
                  <a:pt x="37994" y="38562"/>
                </a:lnTo>
                <a:close/>
                <a:moveTo>
                  <a:pt x="33891" y="46568"/>
                </a:moveTo>
                <a:lnTo>
                  <a:pt x="37227" y="49903"/>
                </a:lnTo>
                <a:lnTo>
                  <a:pt x="37227" y="54573"/>
                </a:lnTo>
                <a:lnTo>
                  <a:pt x="35693" y="56108"/>
                </a:lnTo>
                <a:lnTo>
                  <a:pt x="35693" y="50537"/>
                </a:lnTo>
                <a:lnTo>
                  <a:pt x="31723" y="46568"/>
                </a:lnTo>
                <a:close/>
                <a:moveTo>
                  <a:pt x="35793" y="57475"/>
                </a:moveTo>
                <a:lnTo>
                  <a:pt x="41497" y="57475"/>
                </a:lnTo>
                <a:lnTo>
                  <a:pt x="45233" y="61178"/>
                </a:lnTo>
                <a:lnTo>
                  <a:pt x="37461" y="61178"/>
                </a:lnTo>
                <a:lnTo>
                  <a:pt x="35793" y="59510"/>
                </a:lnTo>
                <a:close/>
                <a:moveTo>
                  <a:pt x="45233" y="61979"/>
                </a:moveTo>
                <a:lnTo>
                  <a:pt x="41497" y="65681"/>
                </a:lnTo>
                <a:lnTo>
                  <a:pt x="35793" y="65681"/>
                </a:lnTo>
                <a:lnTo>
                  <a:pt x="35793" y="63646"/>
                </a:lnTo>
                <a:lnTo>
                  <a:pt x="37461" y="61979"/>
                </a:lnTo>
                <a:close/>
                <a:moveTo>
                  <a:pt x="35693" y="67049"/>
                </a:moveTo>
                <a:lnTo>
                  <a:pt x="37227" y="68583"/>
                </a:lnTo>
                <a:lnTo>
                  <a:pt x="37227" y="73253"/>
                </a:lnTo>
                <a:lnTo>
                  <a:pt x="33891" y="76589"/>
                </a:lnTo>
                <a:lnTo>
                  <a:pt x="31723" y="76589"/>
                </a:lnTo>
                <a:lnTo>
                  <a:pt x="35693" y="72620"/>
                </a:lnTo>
                <a:lnTo>
                  <a:pt x="35693" y="67049"/>
                </a:lnTo>
                <a:close/>
                <a:moveTo>
                  <a:pt x="35026" y="77356"/>
                </a:moveTo>
                <a:lnTo>
                  <a:pt x="37394" y="77356"/>
                </a:lnTo>
                <a:lnTo>
                  <a:pt x="39696" y="79658"/>
                </a:lnTo>
                <a:lnTo>
                  <a:pt x="39696" y="82927"/>
                </a:lnTo>
                <a:lnTo>
                  <a:pt x="37994" y="84595"/>
                </a:lnTo>
                <a:lnTo>
                  <a:pt x="37994" y="80358"/>
                </a:lnTo>
                <a:close/>
                <a:moveTo>
                  <a:pt x="40229" y="83461"/>
                </a:moveTo>
                <a:lnTo>
                  <a:pt x="43498" y="83461"/>
                </a:lnTo>
                <a:lnTo>
                  <a:pt x="45767" y="85762"/>
                </a:lnTo>
                <a:lnTo>
                  <a:pt x="45767" y="88131"/>
                </a:lnTo>
                <a:lnTo>
                  <a:pt x="42798" y="85129"/>
                </a:lnTo>
                <a:lnTo>
                  <a:pt x="42631" y="85129"/>
                </a:lnTo>
                <a:lnTo>
                  <a:pt x="38561" y="85129"/>
                </a:lnTo>
                <a:close/>
                <a:moveTo>
                  <a:pt x="46567" y="85762"/>
                </a:moveTo>
                <a:lnTo>
                  <a:pt x="48869" y="83461"/>
                </a:lnTo>
                <a:lnTo>
                  <a:pt x="52104" y="83461"/>
                </a:lnTo>
                <a:lnTo>
                  <a:pt x="53806" y="85162"/>
                </a:lnTo>
                <a:lnTo>
                  <a:pt x="49569" y="85162"/>
                </a:lnTo>
                <a:lnTo>
                  <a:pt x="46567" y="88131"/>
                </a:lnTo>
                <a:close/>
                <a:moveTo>
                  <a:pt x="52671" y="82927"/>
                </a:moveTo>
                <a:lnTo>
                  <a:pt x="52671" y="79658"/>
                </a:lnTo>
                <a:lnTo>
                  <a:pt x="54973" y="77356"/>
                </a:lnTo>
                <a:lnTo>
                  <a:pt x="57341" y="77356"/>
                </a:lnTo>
                <a:lnTo>
                  <a:pt x="54473" y="80258"/>
                </a:lnTo>
                <a:lnTo>
                  <a:pt x="54339" y="80525"/>
                </a:lnTo>
                <a:lnTo>
                  <a:pt x="54339" y="84595"/>
                </a:lnTo>
                <a:close/>
                <a:moveTo>
                  <a:pt x="68683" y="80258"/>
                </a:moveTo>
                <a:lnTo>
                  <a:pt x="65814" y="77356"/>
                </a:lnTo>
                <a:lnTo>
                  <a:pt x="68183" y="77356"/>
                </a:lnTo>
                <a:lnTo>
                  <a:pt x="70484" y="79658"/>
                </a:lnTo>
                <a:lnTo>
                  <a:pt x="70484" y="82927"/>
                </a:lnTo>
                <a:lnTo>
                  <a:pt x="68783" y="84595"/>
                </a:lnTo>
                <a:lnTo>
                  <a:pt x="68783" y="80525"/>
                </a:lnTo>
                <a:close/>
                <a:moveTo>
                  <a:pt x="71018" y="83461"/>
                </a:moveTo>
                <a:lnTo>
                  <a:pt x="74287" y="83461"/>
                </a:lnTo>
                <a:lnTo>
                  <a:pt x="76589" y="85762"/>
                </a:lnTo>
                <a:lnTo>
                  <a:pt x="76589" y="88131"/>
                </a:lnTo>
                <a:lnTo>
                  <a:pt x="73586" y="85129"/>
                </a:lnTo>
                <a:lnTo>
                  <a:pt x="69350" y="85129"/>
                </a:lnTo>
                <a:close/>
                <a:moveTo>
                  <a:pt x="77356" y="85762"/>
                </a:moveTo>
                <a:lnTo>
                  <a:pt x="79657" y="83461"/>
                </a:lnTo>
                <a:lnTo>
                  <a:pt x="82893" y="83461"/>
                </a:lnTo>
                <a:lnTo>
                  <a:pt x="84594" y="85162"/>
                </a:lnTo>
                <a:lnTo>
                  <a:pt x="80525" y="85162"/>
                </a:lnTo>
                <a:lnTo>
                  <a:pt x="80358" y="85162"/>
                </a:lnTo>
                <a:lnTo>
                  <a:pt x="77356" y="88131"/>
                </a:lnTo>
                <a:lnTo>
                  <a:pt x="77356" y="85762"/>
                </a:lnTo>
                <a:close/>
                <a:moveTo>
                  <a:pt x="83460" y="82927"/>
                </a:moveTo>
                <a:lnTo>
                  <a:pt x="83460" y="79658"/>
                </a:lnTo>
                <a:lnTo>
                  <a:pt x="85762" y="77356"/>
                </a:lnTo>
                <a:lnTo>
                  <a:pt x="88130" y="77356"/>
                </a:lnTo>
                <a:lnTo>
                  <a:pt x="85128" y="80358"/>
                </a:lnTo>
                <a:lnTo>
                  <a:pt x="85128" y="84595"/>
                </a:lnTo>
                <a:close/>
                <a:moveTo>
                  <a:pt x="96603" y="77356"/>
                </a:moveTo>
                <a:lnTo>
                  <a:pt x="98971" y="77356"/>
                </a:lnTo>
                <a:lnTo>
                  <a:pt x="101273" y="79658"/>
                </a:lnTo>
                <a:lnTo>
                  <a:pt x="101273" y="82927"/>
                </a:lnTo>
                <a:lnTo>
                  <a:pt x="99572" y="84595"/>
                </a:lnTo>
                <a:lnTo>
                  <a:pt x="99572" y="80358"/>
                </a:lnTo>
                <a:close/>
                <a:moveTo>
                  <a:pt x="101840" y="83461"/>
                </a:moveTo>
                <a:lnTo>
                  <a:pt x="105076" y="83461"/>
                </a:lnTo>
                <a:lnTo>
                  <a:pt x="107377" y="85762"/>
                </a:lnTo>
                <a:lnTo>
                  <a:pt x="107377" y="88131"/>
                </a:lnTo>
                <a:lnTo>
                  <a:pt x="104375" y="85129"/>
                </a:lnTo>
                <a:lnTo>
                  <a:pt x="104208" y="85129"/>
                </a:lnTo>
                <a:lnTo>
                  <a:pt x="100139" y="85129"/>
                </a:lnTo>
                <a:close/>
                <a:moveTo>
                  <a:pt x="108144" y="85762"/>
                </a:moveTo>
                <a:lnTo>
                  <a:pt x="110446" y="83461"/>
                </a:lnTo>
                <a:lnTo>
                  <a:pt x="113682" y="83461"/>
                </a:lnTo>
                <a:lnTo>
                  <a:pt x="115383" y="85162"/>
                </a:lnTo>
                <a:lnTo>
                  <a:pt x="111147" y="85162"/>
                </a:lnTo>
                <a:lnTo>
                  <a:pt x="108144" y="88131"/>
                </a:lnTo>
                <a:close/>
                <a:moveTo>
                  <a:pt x="114249" y="82927"/>
                </a:moveTo>
                <a:lnTo>
                  <a:pt x="114249" y="79658"/>
                </a:lnTo>
                <a:lnTo>
                  <a:pt x="116550" y="77356"/>
                </a:lnTo>
                <a:lnTo>
                  <a:pt x="118919" y="77356"/>
                </a:lnTo>
                <a:lnTo>
                  <a:pt x="116050" y="80258"/>
                </a:lnTo>
                <a:lnTo>
                  <a:pt x="115917" y="80525"/>
                </a:lnTo>
                <a:lnTo>
                  <a:pt x="115917" y="84595"/>
                </a:lnTo>
                <a:close/>
                <a:moveTo>
                  <a:pt x="130260" y="80258"/>
                </a:moveTo>
                <a:lnTo>
                  <a:pt x="127391" y="77356"/>
                </a:lnTo>
                <a:lnTo>
                  <a:pt x="129760" y="77356"/>
                </a:lnTo>
                <a:lnTo>
                  <a:pt x="132061" y="79658"/>
                </a:lnTo>
                <a:lnTo>
                  <a:pt x="132061" y="82927"/>
                </a:lnTo>
                <a:lnTo>
                  <a:pt x="130394" y="84595"/>
                </a:lnTo>
                <a:lnTo>
                  <a:pt x="130394" y="80525"/>
                </a:lnTo>
                <a:close/>
                <a:moveTo>
                  <a:pt x="132629" y="83461"/>
                </a:moveTo>
                <a:lnTo>
                  <a:pt x="135864" y="83461"/>
                </a:lnTo>
                <a:lnTo>
                  <a:pt x="138166" y="85762"/>
                </a:lnTo>
                <a:lnTo>
                  <a:pt x="138166" y="88131"/>
                </a:lnTo>
                <a:lnTo>
                  <a:pt x="135164" y="85129"/>
                </a:lnTo>
                <a:lnTo>
                  <a:pt x="130927" y="85129"/>
                </a:lnTo>
                <a:close/>
                <a:moveTo>
                  <a:pt x="138933" y="85762"/>
                </a:moveTo>
                <a:lnTo>
                  <a:pt x="141235" y="83461"/>
                </a:lnTo>
                <a:lnTo>
                  <a:pt x="144504" y="83461"/>
                </a:lnTo>
                <a:lnTo>
                  <a:pt x="146172" y="85162"/>
                </a:lnTo>
                <a:lnTo>
                  <a:pt x="142102" y="85162"/>
                </a:lnTo>
                <a:lnTo>
                  <a:pt x="141935" y="85162"/>
                </a:lnTo>
                <a:lnTo>
                  <a:pt x="138933" y="88131"/>
                </a:lnTo>
                <a:close/>
                <a:moveTo>
                  <a:pt x="145037" y="82927"/>
                </a:moveTo>
                <a:lnTo>
                  <a:pt x="145037" y="79658"/>
                </a:lnTo>
                <a:lnTo>
                  <a:pt x="147339" y="77356"/>
                </a:lnTo>
                <a:lnTo>
                  <a:pt x="149707" y="77356"/>
                </a:lnTo>
                <a:lnTo>
                  <a:pt x="146705" y="80358"/>
                </a:lnTo>
                <a:lnTo>
                  <a:pt x="146705" y="84595"/>
                </a:lnTo>
                <a:close/>
                <a:moveTo>
                  <a:pt x="158180" y="77356"/>
                </a:moveTo>
                <a:lnTo>
                  <a:pt x="160548" y="77356"/>
                </a:lnTo>
                <a:lnTo>
                  <a:pt x="162850" y="79658"/>
                </a:lnTo>
                <a:lnTo>
                  <a:pt x="162850" y="82927"/>
                </a:lnTo>
                <a:lnTo>
                  <a:pt x="161182" y="84595"/>
                </a:lnTo>
                <a:lnTo>
                  <a:pt x="161182" y="80358"/>
                </a:lnTo>
                <a:close/>
                <a:moveTo>
                  <a:pt x="163417" y="83461"/>
                </a:moveTo>
                <a:lnTo>
                  <a:pt x="166653" y="83461"/>
                </a:lnTo>
                <a:lnTo>
                  <a:pt x="168954" y="85762"/>
                </a:lnTo>
                <a:lnTo>
                  <a:pt x="168954" y="88131"/>
                </a:lnTo>
                <a:lnTo>
                  <a:pt x="165952" y="85129"/>
                </a:lnTo>
                <a:lnTo>
                  <a:pt x="165786" y="85129"/>
                </a:lnTo>
                <a:lnTo>
                  <a:pt x="161716" y="85129"/>
                </a:lnTo>
                <a:close/>
                <a:moveTo>
                  <a:pt x="169755" y="85762"/>
                </a:moveTo>
                <a:lnTo>
                  <a:pt x="172023" y="83461"/>
                </a:lnTo>
                <a:lnTo>
                  <a:pt x="175292" y="83461"/>
                </a:lnTo>
                <a:lnTo>
                  <a:pt x="176960" y="85162"/>
                </a:lnTo>
                <a:lnTo>
                  <a:pt x="172724" y="85162"/>
                </a:lnTo>
                <a:lnTo>
                  <a:pt x="169755" y="88131"/>
                </a:lnTo>
                <a:close/>
                <a:moveTo>
                  <a:pt x="175826" y="82927"/>
                </a:moveTo>
                <a:lnTo>
                  <a:pt x="175826" y="79658"/>
                </a:lnTo>
                <a:lnTo>
                  <a:pt x="178128" y="77356"/>
                </a:lnTo>
                <a:lnTo>
                  <a:pt x="180496" y="77356"/>
                </a:lnTo>
                <a:lnTo>
                  <a:pt x="177627" y="80258"/>
                </a:lnTo>
                <a:lnTo>
                  <a:pt x="177527" y="80525"/>
                </a:lnTo>
                <a:lnTo>
                  <a:pt x="177527" y="84595"/>
                </a:lnTo>
                <a:close/>
                <a:moveTo>
                  <a:pt x="191837" y="80258"/>
                </a:moveTo>
                <a:lnTo>
                  <a:pt x="188969" y="77356"/>
                </a:lnTo>
                <a:lnTo>
                  <a:pt x="191337" y="77356"/>
                </a:lnTo>
                <a:lnTo>
                  <a:pt x="193639" y="79658"/>
                </a:lnTo>
                <a:lnTo>
                  <a:pt x="193639" y="82927"/>
                </a:lnTo>
                <a:lnTo>
                  <a:pt x="191971" y="84595"/>
                </a:lnTo>
                <a:lnTo>
                  <a:pt x="191971" y="80525"/>
                </a:lnTo>
                <a:close/>
                <a:moveTo>
                  <a:pt x="194206" y="83461"/>
                </a:moveTo>
                <a:lnTo>
                  <a:pt x="197441" y="83461"/>
                </a:lnTo>
                <a:lnTo>
                  <a:pt x="199743" y="85762"/>
                </a:lnTo>
                <a:lnTo>
                  <a:pt x="199743" y="88131"/>
                </a:lnTo>
                <a:lnTo>
                  <a:pt x="196741" y="85129"/>
                </a:lnTo>
                <a:lnTo>
                  <a:pt x="192538" y="85129"/>
                </a:lnTo>
                <a:close/>
                <a:moveTo>
                  <a:pt x="200544" y="85762"/>
                </a:moveTo>
                <a:lnTo>
                  <a:pt x="202812" y="83461"/>
                </a:lnTo>
                <a:lnTo>
                  <a:pt x="206081" y="83461"/>
                </a:lnTo>
                <a:lnTo>
                  <a:pt x="207749" y="85162"/>
                </a:lnTo>
                <a:lnTo>
                  <a:pt x="203679" y="85162"/>
                </a:lnTo>
                <a:lnTo>
                  <a:pt x="203512" y="85162"/>
                </a:lnTo>
                <a:lnTo>
                  <a:pt x="200544" y="88131"/>
                </a:lnTo>
                <a:close/>
                <a:moveTo>
                  <a:pt x="206648" y="82927"/>
                </a:moveTo>
                <a:lnTo>
                  <a:pt x="206648" y="79658"/>
                </a:lnTo>
                <a:lnTo>
                  <a:pt x="208916" y="77356"/>
                </a:lnTo>
                <a:lnTo>
                  <a:pt x="211285" y="77356"/>
                </a:lnTo>
                <a:lnTo>
                  <a:pt x="208316" y="80358"/>
                </a:lnTo>
                <a:lnTo>
                  <a:pt x="208316" y="84595"/>
                </a:lnTo>
                <a:close/>
                <a:moveTo>
                  <a:pt x="212419" y="76589"/>
                </a:moveTo>
                <a:lnTo>
                  <a:pt x="209083" y="73253"/>
                </a:lnTo>
                <a:lnTo>
                  <a:pt x="209083" y="68583"/>
                </a:lnTo>
                <a:lnTo>
                  <a:pt x="210618" y="67049"/>
                </a:lnTo>
                <a:lnTo>
                  <a:pt x="210618" y="72620"/>
                </a:lnTo>
                <a:lnTo>
                  <a:pt x="214587" y="76589"/>
                </a:lnTo>
                <a:lnTo>
                  <a:pt x="212419" y="76589"/>
                </a:lnTo>
                <a:close/>
                <a:moveTo>
                  <a:pt x="210518" y="65681"/>
                </a:moveTo>
                <a:lnTo>
                  <a:pt x="204813" y="65681"/>
                </a:lnTo>
                <a:lnTo>
                  <a:pt x="201077" y="61979"/>
                </a:lnTo>
                <a:lnTo>
                  <a:pt x="208850" y="61979"/>
                </a:lnTo>
                <a:lnTo>
                  <a:pt x="210518" y="63646"/>
                </a:lnTo>
                <a:lnTo>
                  <a:pt x="210518" y="65681"/>
                </a:lnTo>
                <a:close/>
                <a:moveTo>
                  <a:pt x="201077" y="61178"/>
                </a:moveTo>
                <a:lnTo>
                  <a:pt x="204813" y="57475"/>
                </a:lnTo>
                <a:lnTo>
                  <a:pt x="210518" y="57475"/>
                </a:lnTo>
                <a:lnTo>
                  <a:pt x="210518" y="59510"/>
                </a:lnTo>
                <a:lnTo>
                  <a:pt x="208850" y="61178"/>
                </a:lnTo>
                <a:close/>
                <a:moveTo>
                  <a:pt x="210618" y="56108"/>
                </a:moveTo>
                <a:lnTo>
                  <a:pt x="209083" y="54573"/>
                </a:lnTo>
                <a:lnTo>
                  <a:pt x="209083" y="49903"/>
                </a:lnTo>
                <a:lnTo>
                  <a:pt x="212419" y="46568"/>
                </a:lnTo>
                <a:lnTo>
                  <a:pt x="214587" y="46568"/>
                </a:lnTo>
                <a:lnTo>
                  <a:pt x="210618" y="50537"/>
                </a:lnTo>
                <a:lnTo>
                  <a:pt x="210618" y="56108"/>
                </a:lnTo>
                <a:close/>
                <a:moveTo>
                  <a:pt x="212419" y="45800"/>
                </a:moveTo>
                <a:lnTo>
                  <a:pt x="209083" y="42465"/>
                </a:lnTo>
                <a:lnTo>
                  <a:pt x="209083" y="37795"/>
                </a:lnTo>
                <a:lnTo>
                  <a:pt x="210618" y="36260"/>
                </a:lnTo>
                <a:lnTo>
                  <a:pt x="210618" y="41831"/>
                </a:lnTo>
                <a:lnTo>
                  <a:pt x="214587" y="45800"/>
                </a:lnTo>
                <a:close/>
                <a:moveTo>
                  <a:pt x="208549" y="37228"/>
                </a:moveTo>
                <a:lnTo>
                  <a:pt x="203846" y="37228"/>
                </a:lnTo>
                <a:lnTo>
                  <a:pt x="200544" y="33892"/>
                </a:lnTo>
                <a:lnTo>
                  <a:pt x="200544" y="31757"/>
                </a:lnTo>
                <a:lnTo>
                  <a:pt x="204480" y="35693"/>
                </a:lnTo>
                <a:lnTo>
                  <a:pt x="204647" y="35693"/>
                </a:lnTo>
                <a:lnTo>
                  <a:pt x="210084" y="35693"/>
                </a:lnTo>
                <a:close/>
                <a:moveTo>
                  <a:pt x="199743" y="33892"/>
                </a:moveTo>
                <a:lnTo>
                  <a:pt x="196441" y="37228"/>
                </a:lnTo>
                <a:lnTo>
                  <a:pt x="191737" y="37228"/>
                </a:lnTo>
                <a:lnTo>
                  <a:pt x="190203" y="35693"/>
                </a:lnTo>
                <a:lnTo>
                  <a:pt x="195807" y="35693"/>
                </a:lnTo>
                <a:lnTo>
                  <a:pt x="199743" y="31757"/>
                </a:lnTo>
                <a:close/>
                <a:moveTo>
                  <a:pt x="188869" y="41497"/>
                </a:moveTo>
                <a:lnTo>
                  <a:pt x="185133" y="45233"/>
                </a:lnTo>
                <a:lnTo>
                  <a:pt x="185133" y="37494"/>
                </a:lnTo>
                <a:lnTo>
                  <a:pt x="186801" y="35793"/>
                </a:lnTo>
                <a:lnTo>
                  <a:pt x="188835" y="35793"/>
                </a:lnTo>
                <a:lnTo>
                  <a:pt x="188835" y="41497"/>
                </a:lnTo>
                <a:close/>
                <a:moveTo>
                  <a:pt x="184332" y="45233"/>
                </a:moveTo>
                <a:lnTo>
                  <a:pt x="180629" y="41497"/>
                </a:lnTo>
                <a:lnTo>
                  <a:pt x="180629" y="35793"/>
                </a:lnTo>
                <a:lnTo>
                  <a:pt x="182664" y="35793"/>
                </a:lnTo>
                <a:lnTo>
                  <a:pt x="184332" y="37461"/>
                </a:lnTo>
                <a:lnTo>
                  <a:pt x="184332" y="45233"/>
                </a:lnTo>
                <a:close/>
                <a:moveTo>
                  <a:pt x="177761" y="37228"/>
                </a:moveTo>
                <a:lnTo>
                  <a:pt x="173057" y="37228"/>
                </a:lnTo>
                <a:lnTo>
                  <a:pt x="169755" y="33892"/>
                </a:lnTo>
                <a:lnTo>
                  <a:pt x="169755" y="31757"/>
                </a:lnTo>
                <a:lnTo>
                  <a:pt x="173691" y="35693"/>
                </a:lnTo>
                <a:lnTo>
                  <a:pt x="179262" y="35693"/>
                </a:lnTo>
                <a:close/>
                <a:moveTo>
                  <a:pt x="168954" y="33892"/>
                </a:moveTo>
                <a:lnTo>
                  <a:pt x="165619" y="37228"/>
                </a:lnTo>
                <a:lnTo>
                  <a:pt x="160949" y="37228"/>
                </a:lnTo>
                <a:lnTo>
                  <a:pt x="159414" y="35693"/>
                </a:lnTo>
                <a:lnTo>
                  <a:pt x="164852" y="35693"/>
                </a:lnTo>
                <a:lnTo>
                  <a:pt x="164985" y="35693"/>
                </a:lnTo>
                <a:lnTo>
                  <a:pt x="168954" y="31757"/>
                </a:lnTo>
                <a:close/>
                <a:moveTo>
                  <a:pt x="158047" y="41497"/>
                </a:moveTo>
                <a:lnTo>
                  <a:pt x="154344" y="45233"/>
                </a:lnTo>
                <a:lnTo>
                  <a:pt x="154344" y="37494"/>
                </a:lnTo>
                <a:lnTo>
                  <a:pt x="156012" y="35793"/>
                </a:lnTo>
                <a:lnTo>
                  <a:pt x="158047" y="35793"/>
                </a:lnTo>
                <a:lnTo>
                  <a:pt x="158047" y="41497"/>
                </a:lnTo>
                <a:close/>
                <a:moveTo>
                  <a:pt x="153543" y="45233"/>
                </a:moveTo>
                <a:lnTo>
                  <a:pt x="149841" y="41497"/>
                </a:lnTo>
                <a:lnTo>
                  <a:pt x="149841" y="35793"/>
                </a:lnTo>
                <a:lnTo>
                  <a:pt x="151876" y="35793"/>
                </a:lnTo>
                <a:lnTo>
                  <a:pt x="153543" y="37461"/>
                </a:lnTo>
                <a:lnTo>
                  <a:pt x="153543" y="45233"/>
                </a:lnTo>
                <a:close/>
                <a:moveTo>
                  <a:pt x="146939" y="37228"/>
                </a:moveTo>
                <a:lnTo>
                  <a:pt x="142269" y="37228"/>
                </a:lnTo>
                <a:lnTo>
                  <a:pt x="138933" y="33892"/>
                </a:lnTo>
                <a:lnTo>
                  <a:pt x="138933" y="31757"/>
                </a:lnTo>
                <a:lnTo>
                  <a:pt x="142903" y="35693"/>
                </a:lnTo>
                <a:lnTo>
                  <a:pt x="143069" y="35693"/>
                </a:lnTo>
                <a:lnTo>
                  <a:pt x="148473" y="35693"/>
                </a:lnTo>
                <a:close/>
                <a:moveTo>
                  <a:pt x="138166" y="33892"/>
                </a:moveTo>
                <a:lnTo>
                  <a:pt x="134830" y="37228"/>
                </a:lnTo>
                <a:lnTo>
                  <a:pt x="130160" y="37228"/>
                </a:lnTo>
                <a:lnTo>
                  <a:pt x="128626" y="35693"/>
                </a:lnTo>
                <a:lnTo>
                  <a:pt x="134196" y="35693"/>
                </a:lnTo>
                <a:lnTo>
                  <a:pt x="138166" y="31757"/>
                </a:lnTo>
                <a:close/>
                <a:moveTo>
                  <a:pt x="127258" y="41497"/>
                </a:moveTo>
                <a:lnTo>
                  <a:pt x="123555" y="45233"/>
                </a:lnTo>
                <a:lnTo>
                  <a:pt x="123555" y="37494"/>
                </a:lnTo>
                <a:lnTo>
                  <a:pt x="125223" y="35793"/>
                </a:lnTo>
                <a:lnTo>
                  <a:pt x="127258" y="35793"/>
                </a:lnTo>
                <a:close/>
                <a:moveTo>
                  <a:pt x="122755" y="45233"/>
                </a:moveTo>
                <a:lnTo>
                  <a:pt x="119052" y="41497"/>
                </a:lnTo>
                <a:lnTo>
                  <a:pt x="119052" y="35793"/>
                </a:lnTo>
                <a:lnTo>
                  <a:pt x="121087" y="35793"/>
                </a:lnTo>
                <a:lnTo>
                  <a:pt x="122755" y="37461"/>
                </a:lnTo>
                <a:close/>
                <a:moveTo>
                  <a:pt x="116150" y="37228"/>
                </a:moveTo>
                <a:lnTo>
                  <a:pt x="111480" y="37228"/>
                </a:lnTo>
                <a:lnTo>
                  <a:pt x="108144" y="33892"/>
                </a:lnTo>
                <a:lnTo>
                  <a:pt x="108144" y="31757"/>
                </a:lnTo>
                <a:lnTo>
                  <a:pt x="112114" y="35693"/>
                </a:lnTo>
                <a:lnTo>
                  <a:pt x="117685" y="35693"/>
                </a:lnTo>
                <a:close/>
                <a:moveTo>
                  <a:pt x="107377" y="33892"/>
                </a:moveTo>
                <a:lnTo>
                  <a:pt x="104041" y="37228"/>
                </a:lnTo>
                <a:lnTo>
                  <a:pt x="99371" y="37228"/>
                </a:lnTo>
                <a:lnTo>
                  <a:pt x="97837" y="35693"/>
                </a:lnTo>
                <a:lnTo>
                  <a:pt x="103241" y="35693"/>
                </a:lnTo>
                <a:lnTo>
                  <a:pt x="103408" y="35693"/>
                </a:lnTo>
                <a:lnTo>
                  <a:pt x="107377" y="31757"/>
                </a:lnTo>
                <a:close/>
                <a:moveTo>
                  <a:pt x="96469" y="41497"/>
                </a:moveTo>
                <a:lnTo>
                  <a:pt x="92767" y="45233"/>
                </a:lnTo>
                <a:lnTo>
                  <a:pt x="92767" y="37494"/>
                </a:lnTo>
                <a:lnTo>
                  <a:pt x="94435" y="35793"/>
                </a:lnTo>
                <a:lnTo>
                  <a:pt x="96469" y="35793"/>
                </a:lnTo>
                <a:close/>
                <a:moveTo>
                  <a:pt x="91966" y="45233"/>
                </a:moveTo>
                <a:lnTo>
                  <a:pt x="88264" y="41497"/>
                </a:lnTo>
                <a:lnTo>
                  <a:pt x="88264" y="35793"/>
                </a:lnTo>
                <a:lnTo>
                  <a:pt x="90298" y="35793"/>
                </a:lnTo>
                <a:lnTo>
                  <a:pt x="91966" y="37461"/>
                </a:lnTo>
                <a:close/>
                <a:moveTo>
                  <a:pt x="85361" y="37228"/>
                </a:moveTo>
                <a:lnTo>
                  <a:pt x="80691" y="37228"/>
                </a:lnTo>
                <a:lnTo>
                  <a:pt x="77356" y="33892"/>
                </a:lnTo>
                <a:lnTo>
                  <a:pt x="77356" y="31757"/>
                </a:lnTo>
                <a:lnTo>
                  <a:pt x="81325" y="35693"/>
                </a:lnTo>
                <a:lnTo>
                  <a:pt x="81492" y="35693"/>
                </a:lnTo>
                <a:lnTo>
                  <a:pt x="86896" y="35693"/>
                </a:lnTo>
                <a:close/>
                <a:moveTo>
                  <a:pt x="76589" y="33892"/>
                </a:moveTo>
                <a:lnTo>
                  <a:pt x="73253" y="37228"/>
                </a:lnTo>
                <a:lnTo>
                  <a:pt x="68583" y="37228"/>
                </a:lnTo>
                <a:lnTo>
                  <a:pt x="67048" y="35693"/>
                </a:lnTo>
                <a:lnTo>
                  <a:pt x="72619" y="35693"/>
                </a:lnTo>
                <a:lnTo>
                  <a:pt x="76589" y="31757"/>
                </a:lnTo>
                <a:close/>
                <a:moveTo>
                  <a:pt x="65681" y="41497"/>
                </a:moveTo>
                <a:lnTo>
                  <a:pt x="61978" y="45233"/>
                </a:lnTo>
                <a:lnTo>
                  <a:pt x="61978" y="37494"/>
                </a:lnTo>
                <a:lnTo>
                  <a:pt x="63646" y="35793"/>
                </a:lnTo>
                <a:lnTo>
                  <a:pt x="65681" y="35793"/>
                </a:lnTo>
                <a:close/>
                <a:moveTo>
                  <a:pt x="61178" y="45233"/>
                </a:moveTo>
                <a:lnTo>
                  <a:pt x="57475" y="41497"/>
                </a:lnTo>
                <a:lnTo>
                  <a:pt x="57475" y="35793"/>
                </a:lnTo>
                <a:lnTo>
                  <a:pt x="59510" y="35793"/>
                </a:lnTo>
                <a:lnTo>
                  <a:pt x="61178" y="37461"/>
                </a:lnTo>
                <a:close/>
                <a:moveTo>
                  <a:pt x="54573" y="37228"/>
                </a:moveTo>
                <a:lnTo>
                  <a:pt x="49903" y="37228"/>
                </a:lnTo>
                <a:lnTo>
                  <a:pt x="46567" y="33892"/>
                </a:lnTo>
                <a:lnTo>
                  <a:pt x="46567" y="31757"/>
                </a:lnTo>
                <a:lnTo>
                  <a:pt x="50537" y="35693"/>
                </a:lnTo>
                <a:lnTo>
                  <a:pt x="56107" y="35693"/>
                </a:lnTo>
                <a:close/>
                <a:moveTo>
                  <a:pt x="45767" y="33892"/>
                </a:moveTo>
                <a:lnTo>
                  <a:pt x="42464" y="37228"/>
                </a:lnTo>
                <a:lnTo>
                  <a:pt x="37761" y="37228"/>
                </a:lnTo>
                <a:lnTo>
                  <a:pt x="36226" y="35693"/>
                </a:lnTo>
                <a:lnTo>
                  <a:pt x="41664" y="35693"/>
                </a:lnTo>
                <a:lnTo>
                  <a:pt x="41830" y="35693"/>
                </a:lnTo>
                <a:lnTo>
                  <a:pt x="45767" y="31757"/>
                </a:lnTo>
                <a:lnTo>
                  <a:pt x="45767" y="33892"/>
                </a:lnTo>
                <a:close/>
                <a:moveTo>
                  <a:pt x="34892" y="41497"/>
                </a:moveTo>
                <a:lnTo>
                  <a:pt x="31189" y="45233"/>
                </a:lnTo>
                <a:lnTo>
                  <a:pt x="31189" y="37494"/>
                </a:lnTo>
                <a:lnTo>
                  <a:pt x="32857" y="35793"/>
                </a:lnTo>
                <a:lnTo>
                  <a:pt x="34892" y="35793"/>
                </a:lnTo>
                <a:close/>
                <a:moveTo>
                  <a:pt x="34892" y="50871"/>
                </a:moveTo>
                <a:lnTo>
                  <a:pt x="34892" y="56575"/>
                </a:lnTo>
                <a:lnTo>
                  <a:pt x="32857" y="56575"/>
                </a:lnTo>
                <a:lnTo>
                  <a:pt x="31189" y="54874"/>
                </a:lnTo>
                <a:lnTo>
                  <a:pt x="31189" y="47135"/>
                </a:lnTo>
                <a:close/>
                <a:moveTo>
                  <a:pt x="32424" y="57242"/>
                </a:moveTo>
                <a:lnTo>
                  <a:pt x="32691" y="57375"/>
                </a:lnTo>
                <a:lnTo>
                  <a:pt x="34592" y="57375"/>
                </a:lnTo>
                <a:lnTo>
                  <a:pt x="33291" y="58643"/>
                </a:lnTo>
                <a:lnTo>
                  <a:pt x="31990" y="58643"/>
                </a:lnTo>
                <a:lnTo>
                  <a:pt x="31189" y="57809"/>
                </a:lnTo>
                <a:lnTo>
                  <a:pt x="31189" y="56008"/>
                </a:lnTo>
                <a:close/>
                <a:moveTo>
                  <a:pt x="33725" y="59077"/>
                </a:moveTo>
                <a:lnTo>
                  <a:pt x="34992" y="57776"/>
                </a:lnTo>
                <a:lnTo>
                  <a:pt x="34992" y="59844"/>
                </a:lnTo>
                <a:lnTo>
                  <a:pt x="36360" y="61178"/>
                </a:lnTo>
                <a:lnTo>
                  <a:pt x="34525" y="61178"/>
                </a:lnTo>
                <a:lnTo>
                  <a:pt x="33725" y="60377"/>
                </a:lnTo>
                <a:close/>
                <a:moveTo>
                  <a:pt x="34525" y="61979"/>
                </a:moveTo>
                <a:lnTo>
                  <a:pt x="36360" y="61979"/>
                </a:lnTo>
                <a:lnTo>
                  <a:pt x="34992" y="63313"/>
                </a:lnTo>
                <a:lnTo>
                  <a:pt x="34992" y="65381"/>
                </a:lnTo>
                <a:lnTo>
                  <a:pt x="33725" y="64080"/>
                </a:lnTo>
                <a:lnTo>
                  <a:pt x="33725" y="62779"/>
                </a:lnTo>
                <a:close/>
                <a:moveTo>
                  <a:pt x="32857" y="66582"/>
                </a:moveTo>
                <a:lnTo>
                  <a:pt x="34892" y="66582"/>
                </a:lnTo>
                <a:lnTo>
                  <a:pt x="34892" y="72286"/>
                </a:lnTo>
                <a:lnTo>
                  <a:pt x="31189" y="76022"/>
                </a:lnTo>
                <a:lnTo>
                  <a:pt x="31189" y="68250"/>
                </a:lnTo>
                <a:close/>
                <a:moveTo>
                  <a:pt x="34892" y="81659"/>
                </a:moveTo>
                <a:lnTo>
                  <a:pt x="34892" y="87363"/>
                </a:lnTo>
                <a:lnTo>
                  <a:pt x="32857" y="87363"/>
                </a:lnTo>
                <a:lnTo>
                  <a:pt x="31189" y="85696"/>
                </a:lnTo>
                <a:lnTo>
                  <a:pt x="31189" y="77923"/>
                </a:lnTo>
                <a:close/>
                <a:moveTo>
                  <a:pt x="37761" y="85929"/>
                </a:moveTo>
                <a:lnTo>
                  <a:pt x="42464" y="85929"/>
                </a:lnTo>
                <a:lnTo>
                  <a:pt x="45767" y="89265"/>
                </a:lnTo>
                <a:lnTo>
                  <a:pt x="45767" y="91400"/>
                </a:lnTo>
                <a:lnTo>
                  <a:pt x="41830" y="87464"/>
                </a:lnTo>
                <a:lnTo>
                  <a:pt x="41664" y="87464"/>
                </a:lnTo>
                <a:lnTo>
                  <a:pt x="36260" y="87464"/>
                </a:lnTo>
                <a:close/>
                <a:moveTo>
                  <a:pt x="46567" y="89265"/>
                </a:moveTo>
                <a:lnTo>
                  <a:pt x="49903" y="85929"/>
                </a:lnTo>
                <a:lnTo>
                  <a:pt x="54573" y="85929"/>
                </a:lnTo>
                <a:lnTo>
                  <a:pt x="56107" y="87464"/>
                </a:lnTo>
                <a:lnTo>
                  <a:pt x="50537" y="87464"/>
                </a:lnTo>
                <a:lnTo>
                  <a:pt x="46567" y="91400"/>
                </a:lnTo>
                <a:close/>
                <a:moveTo>
                  <a:pt x="57475" y="81659"/>
                </a:moveTo>
                <a:lnTo>
                  <a:pt x="61178" y="77923"/>
                </a:lnTo>
                <a:lnTo>
                  <a:pt x="61178" y="85696"/>
                </a:lnTo>
                <a:lnTo>
                  <a:pt x="59510" y="87363"/>
                </a:lnTo>
                <a:lnTo>
                  <a:pt x="57475" y="87363"/>
                </a:lnTo>
                <a:close/>
                <a:moveTo>
                  <a:pt x="61978" y="77923"/>
                </a:moveTo>
                <a:lnTo>
                  <a:pt x="65681" y="81659"/>
                </a:lnTo>
                <a:lnTo>
                  <a:pt x="65681" y="87363"/>
                </a:lnTo>
                <a:lnTo>
                  <a:pt x="63646" y="87363"/>
                </a:lnTo>
                <a:lnTo>
                  <a:pt x="61978" y="85662"/>
                </a:lnTo>
                <a:close/>
                <a:moveTo>
                  <a:pt x="68583" y="85929"/>
                </a:moveTo>
                <a:lnTo>
                  <a:pt x="73253" y="85929"/>
                </a:lnTo>
                <a:lnTo>
                  <a:pt x="76555" y="89265"/>
                </a:lnTo>
                <a:lnTo>
                  <a:pt x="76555" y="91400"/>
                </a:lnTo>
                <a:lnTo>
                  <a:pt x="72619" y="87464"/>
                </a:lnTo>
                <a:lnTo>
                  <a:pt x="67048" y="87464"/>
                </a:lnTo>
                <a:close/>
                <a:moveTo>
                  <a:pt x="77356" y="89265"/>
                </a:moveTo>
                <a:lnTo>
                  <a:pt x="80691" y="85929"/>
                </a:lnTo>
                <a:lnTo>
                  <a:pt x="85361" y="85929"/>
                </a:lnTo>
                <a:lnTo>
                  <a:pt x="86896" y="87464"/>
                </a:lnTo>
                <a:lnTo>
                  <a:pt x="81492" y="87464"/>
                </a:lnTo>
                <a:lnTo>
                  <a:pt x="81325" y="87464"/>
                </a:lnTo>
                <a:lnTo>
                  <a:pt x="77356" y="91400"/>
                </a:lnTo>
                <a:close/>
                <a:moveTo>
                  <a:pt x="88264" y="81659"/>
                </a:moveTo>
                <a:lnTo>
                  <a:pt x="91966" y="77923"/>
                </a:lnTo>
                <a:lnTo>
                  <a:pt x="91966" y="85696"/>
                </a:lnTo>
                <a:lnTo>
                  <a:pt x="90298" y="87363"/>
                </a:lnTo>
                <a:lnTo>
                  <a:pt x="88264" y="87363"/>
                </a:lnTo>
                <a:close/>
                <a:moveTo>
                  <a:pt x="92767" y="77923"/>
                </a:moveTo>
                <a:lnTo>
                  <a:pt x="96469" y="81659"/>
                </a:lnTo>
                <a:lnTo>
                  <a:pt x="96469" y="87363"/>
                </a:lnTo>
                <a:lnTo>
                  <a:pt x="94435" y="87363"/>
                </a:lnTo>
                <a:lnTo>
                  <a:pt x="92767" y="85662"/>
                </a:lnTo>
                <a:close/>
                <a:moveTo>
                  <a:pt x="99371" y="85929"/>
                </a:moveTo>
                <a:lnTo>
                  <a:pt x="104041" y="85929"/>
                </a:lnTo>
                <a:lnTo>
                  <a:pt x="107377" y="89265"/>
                </a:lnTo>
                <a:lnTo>
                  <a:pt x="107377" y="91400"/>
                </a:lnTo>
                <a:lnTo>
                  <a:pt x="103408" y="87464"/>
                </a:lnTo>
                <a:lnTo>
                  <a:pt x="103241" y="87464"/>
                </a:lnTo>
                <a:lnTo>
                  <a:pt x="97837" y="87464"/>
                </a:lnTo>
                <a:close/>
                <a:moveTo>
                  <a:pt x="108144" y="89265"/>
                </a:moveTo>
                <a:lnTo>
                  <a:pt x="111480" y="85929"/>
                </a:lnTo>
                <a:lnTo>
                  <a:pt x="116150" y="85929"/>
                </a:lnTo>
                <a:lnTo>
                  <a:pt x="117685" y="87464"/>
                </a:lnTo>
                <a:lnTo>
                  <a:pt x="112114" y="87464"/>
                </a:lnTo>
                <a:lnTo>
                  <a:pt x="108144" y="91400"/>
                </a:lnTo>
                <a:lnTo>
                  <a:pt x="108144" y="89265"/>
                </a:lnTo>
                <a:close/>
                <a:moveTo>
                  <a:pt x="119052" y="81659"/>
                </a:moveTo>
                <a:lnTo>
                  <a:pt x="122755" y="77923"/>
                </a:lnTo>
                <a:lnTo>
                  <a:pt x="122755" y="85696"/>
                </a:lnTo>
                <a:lnTo>
                  <a:pt x="121087" y="87363"/>
                </a:lnTo>
                <a:lnTo>
                  <a:pt x="119052" y="87363"/>
                </a:lnTo>
                <a:close/>
                <a:moveTo>
                  <a:pt x="123555" y="77923"/>
                </a:moveTo>
                <a:lnTo>
                  <a:pt x="127258" y="81659"/>
                </a:lnTo>
                <a:lnTo>
                  <a:pt x="127258" y="87363"/>
                </a:lnTo>
                <a:lnTo>
                  <a:pt x="125223" y="87363"/>
                </a:lnTo>
                <a:lnTo>
                  <a:pt x="123555" y="85662"/>
                </a:lnTo>
                <a:lnTo>
                  <a:pt x="123555" y="77923"/>
                </a:lnTo>
                <a:close/>
                <a:moveTo>
                  <a:pt x="130160" y="85929"/>
                </a:moveTo>
                <a:lnTo>
                  <a:pt x="134830" y="85929"/>
                </a:lnTo>
                <a:lnTo>
                  <a:pt x="138166" y="89265"/>
                </a:lnTo>
                <a:lnTo>
                  <a:pt x="138166" y="91400"/>
                </a:lnTo>
                <a:lnTo>
                  <a:pt x="134196" y="87464"/>
                </a:lnTo>
                <a:lnTo>
                  <a:pt x="128626" y="87464"/>
                </a:lnTo>
                <a:close/>
                <a:moveTo>
                  <a:pt x="138933" y="89265"/>
                </a:moveTo>
                <a:lnTo>
                  <a:pt x="142269" y="85929"/>
                </a:lnTo>
                <a:lnTo>
                  <a:pt x="146939" y="85929"/>
                </a:lnTo>
                <a:lnTo>
                  <a:pt x="148473" y="87464"/>
                </a:lnTo>
                <a:lnTo>
                  <a:pt x="143069" y="87464"/>
                </a:lnTo>
                <a:lnTo>
                  <a:pt x="142903" y="87464"/>
                </a:lnTo>
                <a:lnTo>
                  <a:pt x="138933" y="91400"/>
                </a:lnTo>
                <a:close/>
                <a:moveTo>
                  <a:pt x="149841" y="81659"/>
                </a:moveTo>
                <a:lnTo>
                  <a:pt x="153543" y="77923"/>
                </a:lnTo>
                <a:lnTo>
                  <a:pt x="153543" y="85696"/>
                </a:lnTo>
                <a:lnTo>
                  <a:pt x="151876" y="87363"/>
                </a:lnTo>
                <a:lnTo>
                  <a:pt x="149841" y="87363"/>
                </a:lnTo>
                <a:lnTo>
                  <a:pt x="149841" y="81659"/>
                </a:lnTo>
                <a:close/>
                <a:moveTo>
                  <a:pt x="154344" y="77923"/>
                </a:moveTo>
                <a:lnTo>
                  <a:pt x="158047" y="81659"/>
                </a:lnTo>
                <a:lnTo>
                  <a:pt x="158047" y="87363"/>
                </a:lnTo>
                <a:lnTo>
                  <a:pt x="156012" y="87363"/>
                </a:lnTo>
                <a:lnTo>
                  <a:pt x="154344" y="85662"/>
                </a:lnTo>
                <a:lnTo>
                  <a:pt x="154344" y="77923"/>
                </a:lnTo>
                <a:close/>
                <a:moveTo>
                  <a:pt x="160949" y="85929"/>
                </a:moveTo>
                <a:lnTo>
                  <a:pt x="165619" y="85929"/>
                </a:lnTo>
                <a:lnTo>
                  <a:pt x="168954" y="89265"/>
                </a:lnTo>
                <a:lnTo>
                  <a:pt x="168954" y="91400"/>
                </a:lnTo>
                <a:lnTo>
                  <a:pt x="164985" y="87464"/>
                </a:lnTo>
                <a:lnTo>
                  <a:pt x="164852" y="87464"/>
                </a:lnTo>
                <a:lnTo>
                  <a:pt x="159414" y="87464"/>
                </a:lnTo>
                <a:close/>
                <a:moveTo>
                  <a:pt x="169755" y="89265"/>
                </a:moveTo>
                <a:lnTo>
                  <a:pt x="173057" y="85929"/>
                </a:lnTo>
                <a:lnTo>
                  <a:pt x="177761" y="85929"/>
                </a:lnTo>
                <a:lnTo>
                  <a:pt x="179262" y="87464"/>
                </a:lnTo>
                <a:lnTo>
                  <a:pt x="173691" y="87464"/>
                </a:lnTo>
                <a:lnTo>
                  <a:pt x="169755" y="91400"/>
                </a:lnTo>
                <a:close/>
                <a:moveTo>
                  <a:pt x="180629" y="81659"/>
                </a:moveTo>
                <a:lnTo>
                  <a:pt x="184332" y="77923"/>
                </a:lnTo>
                <a:lnTo>
                  <a:pt x="184332" y="85696"/>
                </a:lnTo>
                <a:lnTo>
                  <a:pt x="182664" y="87363"/>
                </a:lnTo>
                <a:lnTo>
                  <a:pt x="180629" y="87363"/>
                </a:lnTo>
                <a:lnTo>
                  <a:pt x="180629" y="81659"/>
                </a:lnTo>
                <a:close/>
                <a:moveTo>
                  <a:pt x="185133" y="77923"/>
                </a:moveTo>
                <a:lnTo>
                  <a:pt x="188869" y="81659"/>
                </a:lnTo>
                <a:lnTo>
                  <a:pt x="188869" y="87363"/>
                </a:lnTo>
                <a:lnTo>
                  <a:pt x="186801" y="87363"/>
                </a:lnTo>
                <a:lnTo>
                  <a:pt x="185133" y="85662"/>
                </a:lnTo>
                <a:lnTo>
                  <a:pt x="185133" y="77923"/>
                </a:lnTo>
                <a:close/>
                <a:moveTo>
                  <a:pt x="191737" y="85929"/>
                </a:moveTo>
                <a:lnTo>
                  <a:pt x="196441" y="85929"/>
                </a:lnTo>
                <a:lnTo>
                  <a:pt x="199743" y="89265"/>
                </a:lnTo>
                <a:lnTo>
                  <a:pt x="199743" y="91400"/>
                </a:lnTo>
                <a:lnTo>
                  <a:pt x="195807" y="87464"/>
                </a:lnTo>
                <a:lnTo>
                  <a:pt x="190203" y="87464"/>
                </a:lnTo>
                <a:close/>
                <a:moveTo>
                  <a:pt x="200544" y="89265"/>
                </a:moveTo>
                <a:lnTo>
                  <a:pt x="203846" y="85929"/>
                </a:lnTo>
                <a:lnTo>
                  <a:pt x="208549" y="85929"/>
                </a:lnTo>
                <a:lnTo>
                  <a:pt x="210084" y="87464"/>
                </a:lnTo>
                <a:lnTo>
                  <a:pt x="204647" y="87464"/>
                </a:lnTo>
                <a:lnTo>
                  <a:pt x="204480" y="87464"/>
                </a:lnTo>
                <a:lnTo>
                  <a:pt x="200544" y="91400"/>
                </a:lnTo>
                <a:close/>
                <a:moveTo>
                  <a:pt x="211418" y="81659"/>
                </a:moveTo>
                <a:lnTo>
                  <a:pt x="215154" y="77923"/>
                </a:lnTo>
                <a:lnTo>
                  <a:pt x="215154" y="85696"/>
                </a:lnTo>
                <a:lnTo>
                  <a:pt x="213453" y="87363"/>
                </a:lnTo>
                <a:lnTo>
                  <a:pt x="211418" y="87363"/>
                </a:lnTo>
                <a:lnTo>
                  <a:pt x="211418" y="81659"/>
                </a:lnTo>
                <a:close/>
                <a:moveTo>
                  <a:pt x="211418" y="72286"/>
                </a:moveTo>
                <a:lnTo>
                  <a:pt x="211418" y="66582"/>
                </a:lnTo>
                <a:lnTo>
                  <a:pt x="213453" y="66582"/>
                </a:lnTo>
                <a:lnTo>
                  <a:pt x="215154" y="68283"/>
                </a:lnTo>
                <a:lnTo>
                  <a:pt x="215154" y="76022"/>
                </a:lnTo>
                <a:close/>
                <a:moveTo>
                  <a:pt x="213887" y="65915"/>
                </a:moveTo>
                <a:lnTo>
                  <a:pt x="213620" y="65815"/>
                </a:lnTo>
                <a:lnTo>
                  <a:pt x="211718" y="65815"/>
                </a:lnTo>
                <a:lnTo>
                  <a:pt x="213019" y="64514"/>
                </a:lnTo>
                <a:lnTo>
                  <a:pt x="214320" y="64514"/>
                </a:lnTo>
                <a:lnTo>
                  <a:pt x="215154" y="65348"/>
                </a:lnTo>
                <a:lnTo>
                  <a:pt x="215154" y="67149"/>
                </a:lnTo>
                <a:close/>
                <a:moveTo>
                  <a:pt x="212586" y="64113"/>
                </a:moveTo>
                <a:lnTo>
                  <a:pt x="211318" y="65381"/>
                </a:lnTo>
                <a:lnTo>
                  <a:pt x="211318" y="63346"/>
                </a:lnTo>
                <a:lnTo>
                  <a:pt x="209950" y="61979"/>
                </a:lnTo>
                <a:lnTo>
                  <a:pt x="211785" y="61979"/>
                </a:lnTo>
                <a:lnTo>
                  <a:pt x="212586" y="62813"/>
                </a:lnTo>
                <a:lnTo>
                  <a:pt x="212586" y="64113"/>
                </a:lnTo>
                <a:close/>
                <a:moveTo>
                  <a:pt x="211785" y="61178"/>
                </a:moveTo>
                <a:lnTo>
                  <a:pt x="209950" y="61178"/>
                </a:lnTo>
                <a:lnTo>
                  <a:pt x="211318" y="59844"/>
                </a:lnTo>
                <a:lnTo>
                  <a:pt x="211318" y="57776"/>
                </a:lnTo>
                <a:lnTo>
                  <a:pt x="212586" y="59077"/>
                </a:lnTo>
                <a:lnTo>
                  <a:pt x="212586" y="60377"/>
                </a:lnTo>
                <a:close/>
                <a:moveTo>
                  <a:pt x="213453" y="56575"/>
                </a:moveTo>
                <a:lnTo>
                  <a:pt x="211418" y="56575"/>
                </a:lnTo>
                <a:lnTo>
                  <a:pt x="211418" y="50871"/>
                </a:lnTo>
                <a:lnTo>
                  <a:pt x="215154" y="47135"/>
                </a:lnTo>
                <a:lnTo>
                  <a:pt x="215154" y="54874"/>
                </a:lnTo>
                <a:close/>
                <a:moveTo>
                  <a:pt x="211418" y="41497"/>
                </a:moveTo>
                <a:lnTo>
                  <a:pt x="211418" y="35793"/>
                </a:lnTo>
                <a:lnTo>
                  <a:pt x="213453" y="35793"/>
                </a:lnTo>
                <a:lnTo>
                  <a:pt x="215154" y="37494"/>
                </a:lnTo>
                <a:lnTo>
                  <a:pt x="215154" y="45233"/>
                </a:lnTo>
                <a:close/>
                <a:moveTo>
                  <a:pt x="213887" y="35126"/>
                </a:moveTo>
                <a:lnTo>
                  <a:pt x="213620" y="34993"/>
                </a:lnTo>
                <a:lnTo>
                  <a:pt x="211718" y="34993"/>
                </a:lnTo>
                <a:lnTo>
                  <a:pt x="213019" y="33725"/>
                </a:lnTo>
                <a:lnTo>
                  <a:pt x="214320" y="33725"/>
                </a:lnTo>
                <a:lnTo>
                  <a:pt x="215154" y="34559"/>
                </a:lnTo>
                <a:lnTo>
                  <a:pt x="215154" y="36360"/>
                </a:lnTo>
                <a:close/>
                <a:moveTo>
                  <a:pt x="210518" y="32858"/>
                </a:moveTo>
                <a:lnTo>
                  <a:pt x="210518" y="34893"/>
                </a:lnTo>
                <a:lnTo>
                  <a:pt x="204813" y="34893"/>
                </a:lnTo>
                <a:lnTo>
                  <a:pt x="201077" y="31190"/>
                </a:lnTo>
                <a:lnTo>
                  <a:pt x="208850" y="31190"/>
                </a:lnTo>
                <a:close/>
                <a:moveTo>
                  <a:pt x="195473" y="34893"/>
                </a:moveTo>
                <a:lnTo>
                  <a:pt x="189736" y="34893"/>
                </a:lnTo>
                <a:lnTo>
                  <a:pt x="189736" y="32858"/>
                </a:lnTo>
                <a:lnTo>
                  <a:pt x="191437" y="31190"/>
                </a:lnTo>
                <a:lnTo>
                  <a:pt x="199176" y="31190"/>
                </a:lnTo>
                <a:close/>
                <a:moveTo>
                  <a:pt x="187268" y="33725"/>
                </a:moveTo>
                <a:lnTo>
                  <a:pt x="188535" y="34993"/>
                </a:lnTo>
                <a:lnTo>
                  <a:pt x="186667" y="34993"/>
                </a:lnTo>
                <a:lnTo>
                  <a:pt x="186367" y="35126"/>
                </a:lnTo>
                <a:lnTo>
                  <a:pt x="185133" y="36360"/>
                </a:lnTo>
                <a:lnTo>
                  <a:pt x="185133" y="34559"/>
                </a:lnTo>
                <a:lnTo>
                  <a:pt x="185967" y="33725"/>
                </a:lnTo>
                <a:lnTo>
                  <a:pt x="187268" y="33725"/>
                </a:lnTo>
                <a:close/>
                <a:moveTo>
                  <a:pt x="184332" y="36360"/>
                </a:moveTo>
                <a:lnTo>
                  <a:pt x="183098" y="35126"/>
                </a:lnTo>
                <a:lnTo>
                  <a:pt x="182831" y="34993"/>
                </a:lnTo>
                <a:lnTo>
                  <a:pt x="180930" y="34993"/>
                </a:lnTo>
                <a:lnTo>
                  <a:pt x="182231" y="33725"/>
                </a:lnTo>
                <a:lnTo>
                  <a:pt x="183532" y="33725"/>
                </a:lnTo>
                <a:lnTo>
                  <a:pt x="184332" y="34559"/>
                </a:lnTo>
                <a:close/>
                <a:moveTo>
                  <a:pt x="179729" y="32858"/>
                </a:moveTo>
                <a:lnTo>
                  <a:pt x="179729" y="34893"/>
                </a:lnTo>
                <a:lnTo>
                  <a:pt x="174025" y="34893"/>
                </a:lnTo>
                <a:lnTo>
                  <a:pt x="170289" y="31190"/>
                </a:lnTo>
                <a:lnTo>
                  <a:pt x="178061" y="31190"/>
                </a:lnTo>
                <a:close/>
                <a:moveTo>
                  <a:pt x="164685" y="34893"/>
                </a:moveTo>
                <a:lnTo>
                  <a:pt x="158947" y="34893"/>
                </a:lnTo>
                <a:lnTo>
                  <a:pt x="158947" y="32858"/>
                </a:lnTo>
                <a:lnTo>
                  <a:pt x="160649" y="31190"/>
                </a:lnTo>
                <a:lnTo>
                  <a:pt x="168387" y="31190"/>
                </a:lnTo>
                <a:close/>
                <a:moveTo>
                  <a:pt x="156479" y="33725"/>
                </a:moveTo>
                <a:lnTo>
                  <a:pt x="157746" y="34993"/>
                </a:lnTo>
                <a:lnTo>
                  <a:pt x="155878" y="34993"/>
                </a:lnTo>
                <a:lnTo>
                  <a:pt x="155578" y="35126"/>
                </a:lnTo>
                <a:lnTo>
                  <a:pt x="154344" y="36360"/>
                </a:lnTo>
                <a:lnTo>
                  <a:pt x="154344" y="34559"/>
                </a:lnTo>
                <a:lnTo>
                  <a:pt x="155178" y="33725"/>
                </a:lnTo>
                <a:lnTo>
                  <a:pt x="156479" y="33725"/>
                </a:lnTo>
                <a:close/>
                <a:moveTo>
                  <a:pt x="153543" y="36360"/>
                </a:moveTo>
                <a:lnTo>
                  <a:pt x="152309" y="35126"/>
                </a:lnTo>
                <a:lnTo>
                  <a:pt x="152042" y="34993"/>
                </a:lnTo>
                <a:lnTo>
                  <a:pt x="150141" y="34993"/>
                </a:lnTo>
                <a:lnTo>
                  <a:pt x="151442" y="33725"/>
                </a:lnTo>
                <a:lnTo>
                  <a:pt x="152743" y="33725"/>
                </a:lnTo>
                <a:lnTo>
                  <a:pt x="153543" y="34559"/>
                </a:lnTo>
                <a:close/>
                <a:moveTo>
                  <a:pt x="148940" y="32858"/>
                </a:moveTo>
                <a:lnTo>
                  <a:pt x="148940" y="34893"/>
                </a:lnTo>
                <a:lnTo>
                  <a:pt x="143236" y="34893"/>
                </a:lnTo>
                <a:lnTo>
                  <a:pt x="139500" y="31190"/>
                </a:lnTo>
                <a:lnTo>
                  <a:pt x="147239" y="31190"/>
                </a:lnTo>
                <a:close/>
                <a:moveTo>
                  <a:pt x="133896" y="34893"/>
                </a:moveTo>
                <a:lnTo>
                  <a:pt x="128159" y="34893"/>
                </a:lnTo>
                <a:lnTo>
                  <a:pt x="128159" y="32858"/>
                </a:lnTo>
                <a:lnTo>
                  <a:pt x="129860" y="31190"/>
                </a:lnTo>
                <a:lnTo>
                  <a:pt x="137599" y="31190"/>
                </a:lnTo>
                <a:close/>
                <a:moveTo>
                  <a:pt x="125690" y="33725"/>
                </a:moveTo>
                <a:lnTo>
                  <a:pt x="126958" y="34993"/>
                </a:lnTo>
                <a:lnTo>
                  <a:pt x="125056" y="34993"/>
                </a:lnTo>
                <a:lnTo>
                  <a:pt x="124790" y="35126"/>
                </a:lnTo>
                <a:lnTo>
                  <a:pt x="123555" y="36360"/>
                </a:lnTo>
                <a:lnTo>
                  <a:pt x="123555" y="34559"/>
                </a:lnTo>
                <a:lnTo>
                  <a:pt x="124389" y="33725"/>
                </a:lnTo>
                <a:lnTo>
                  <a:pt x="125690" y="33725"/>
                </a:lnTo>
                <a:close/>
                <a:moveTo>
                  <a:pt x="122755" y="36360"/>
                </a:moveTo>
                <a:lnTo>
                  <a:pt x="121521" y="35126"/>
                </a:lnTo>
                <a:lnTo>
                  <a:pt x="121254" y="34993"/>
                </a:lnTo>
                <a:lnTo>
                  <a:pt x="119352" y="34993"/>
                </a:lnTo>
                <a:lnTo>
                  <a:pt x="120653" y="33725"/>
                </a:lnTo>
                <a:lnTo>
                  <a:pt x="121954" y="33725"/>
                </a:lnTo>
                <a:lnTo>
                  <a:pt x="122755" y="34559"/>
                </a:lnTo>
                <a:lnTo>
                  <a:pt x="122755" y="36360"/>
                </a:lnTo>
                <a:close/>
                <a:moveTo>
                  <a:pt x="118152" y="32858"/>
                </a:moveTo>
                <a:lnTo>
                  <a:pt x="118152" y="34893"/>
                </a:lnTo>
                <a:lnTo>
                  <a:pt x="112447" y="34893"/>
                </a:lnTo>
                <a:lnTo>
                  <a:pt x="108711" y="31190"/>
                </a:lnTo>
                <a:lnTo>
                  <a:pt x="116450" y="31190"/>
                </a:lnTo>
                <a:close/>
                <a:moveTo>
                  <a:pt x="103074" y="34893"/>
                </a:moveTo>
                <a:lnTo>
                  <a:pt x="97370" y="34893"/>
                </a:lnTo>
                <a:lnTo>
                  <a:pt x="97370" y="32858"/>
                </a:lnTo>
                <a:lnTo>
                  <a:pt x="99071" y="31190"/>
                </a:lnTo>
                <a:lnTo>
                  <a:pt x="106810" y="31190"/>
                </a:lnTo>
                <a:close/>
                <a:moveTo>
                  <a:pt x="94868" y="33725"/>
                </a:moveTo>
                <a:lnTo>
                  <a:pt x="96169" y="34993"/>
                </a:lnTo>
                <a:lnTo>
                  <a:pt x="94268" y="34993"/>
                </a:lnTo>
                <a:lnTo>
                  <a:pt x="94001" y="35126"/>
                </a:lnTo>
                <a:lnTo>
                  <a:pt x="92767" y="36360"/>
                </a:lnTo>
                <a:lnTo>
                  <a:pt x="92767" y="34559"/>
                </a:lnTo>
                <a:lnTo>
                  <a:pt x="93567" y="33725"/>
                </a:lnTo>
                <a:lnTo>
                  <a:pt x="94868" y="33725"/>
                </a:lnTo>
                <a:close/>
                <a:moveTo>
                  <a:pt x="91966" y="36360"/>
                </a:moveTo>
                <a:lnTo>
                  <a:pt x="90732" y="35126"/>
                </a:lnTo>
                <a:lnTo>
                  <a:pt x="90465" y="34993"/>
                </a:lnTo>
                <a:lnTo>
                  <a:pt x="88564" y="34993"/>
                </a:lnTo>
                <a:lnTo>
                  <a:pt x="89865" y="33725"/>
                </a:lnTo>
                <a:lnTo>
                  <a:pt x="91166" y="33725"/>
                </a:lnTo>
                <a:lnTo>
                  <a:pt x="91966" y="34559"/>
                </a:lnTo>
                <a:lnTo>
                  <a:pt x="91966" y="36360"/>
                </a:lnTo>
                <a:close/>
                <a:moveTo>
                  <a:pt x="87363" y="32858"/>
                </a:moveTo>
                <a:lnTo>
                  <a:pt x="87363" y="34893"/>
                </a:lnTo>
                <a:lnTo>
                  <a:pt x="81659" y="34893"/>
                </a:lnTo>
                <a:lnTo>
                  <a:pt x="77923" y="31190"/>
                </a:lnTo>
                <a:lnTo>
                  <a:pt x="85662" y="31190"/>
                </a:lnTo>
                <a:close/>
                <a:moveTo>
                  <a:pt x="72285" y="34893"/>
                </a:moveTo>
                <a:lnTo>
                  <a:pt x="66581" y="34893"/>
                </a:lnTo>
                <a:lnTo>
                  <a:pt x="66581" y="32858"/>
                </a:lnTo>
                <a:lnTo>
                  <a:pt x="68249" y="31190"/>
                </a:lnTo>
                <a:lnTo>
                  <a:pt x="76021" y="31190"/>
                </a:lnTo>
                <a:close/>
                <a:moveTo>
                  <a:pt x="64080" y="33725"/>
                </a:moveTo>
                <a:lnTo>
                  <a:pt x="65381" y="34993"/>
                </a:lnTo>
                <a:lnTo>
                  <a:pt x="63479" y="34993"/>
                </a:lnTo>
                <a:lnTo>
                  <a:pt x="63212" y="35126"/>
                </a:lnTo>
                <a:lnTo>
                  <a:pt x="61978" y="36360"/>
                </a:lnTo>
                <a:lnTo>
                  <a:pt x="61978" y="34559"/>
                </a:lnTo>
                <a:lnTo>
                  <a:pt x="62779" y="33725"/>
                </a:lnTo>
                <a:lnTo>
                  <a:pt x="64080" y="33725"/>
                </a:lnTo>
                <a:close/>
                <a:moveTo>
                  <a:pt x="61178" y="36360"/>
                </a:moveTo>
                <a:lnTo>
                  <a:pt x="59943" y="35126"/>
                </a:lnTo>
                <a:lnTo>
                  <a:pt x="59676" y="34993"/>
                </a:lnTo>
                <a:lnTo>
                  <a:pt x="57775" y="34993"/>
                </a:lnTo>
                <a:lnTo>
                  <a:pt x="59043" y="33725"/>
                </a:lnTo>
                <a:lnTo>
                  <a:pt x="60344" y="33725"/>
                </a:lnTo>
                <a:lnTo>
                  <a:pt x="61178" y="34559"/>
                </a:lnTo>
                <a:close/>
                <a:moveTo>
                  <a:pt x="56574" y="32858"/>
                </a:moveTo>
                <a:lnTo>
                  <a:pt x="56574" y="34893"/>
                </a:lnTo>
                <a:lnTo>
                  <a:pt x="50837" y="34893"/>
                </a:lnTo>
                <a:lnTo>
                  <a:pt x="47134" y="31190"/>
                </a:lnTo>
                <a:lnTo>
                  <a:pt x="54873" y="31190"/>
                </a:lnTo>
                <a:close/>
                <a:moveTo>
                  <a:pt x="41497" y="34893"/>
                </a:moveTo>
                <a:lnTo>
                  <a:pt x="35793" y="34893"/>
                </a:lnTo>
                <a:lnTo>
                  <a:pt x="35793" y="32858"/>
                </a:lnTo>
                <a:lnTo>
                  <a:pt x="37461" y="31190"/>
                </a:lnTo>
                <a:lnTo>
                  <a:pt x="45233" y="31190"/>
                </a:lnTo>
                <a:close/>
                <a:moveTo>
                  <a:pt x="33291" y="33725"/>
                </a:moveTo>
                <a:lnTo>
                  <a:pt x="34592" y="34993"/>
                </a:lnTo>
                <a:lnTo>
                  <a:pt x="32691" y="34993"/>
                </a:lnTo>
                <a:lnTo>
                  <a:pt x="32424" y="35126"/>
                </a:lnTo>
                <a:lnTo>
                  <a:pt x="31189" y="36360"/>
                </a:lnTo>
                <a:lnTo>
                  <a:pt x="31189" y="34559"/>
                </a:lnTo>
                <a:lnTo>
                  <a:pt x="31990" y="33725"/>
                </a:lnTo>
                <a:lnTo>
                  <a:pt x="33291" y="33725"/>
                </a:lnTo>
                <a:close/>
                <a:moveTo>
                  <a:pt x="30389" y="57809"/>
                </a:moveTo>
                <a:lnTo>
                  <a:pt x="29555" y="58643"/>
                </a:lnTo>
                <a:lnTo>
                  <a:pt x="28254" y="58643"/>
                </a:lnTo>
                <a:lnTo>
                  <a:pt x="26986" y="57375"/>
                </a:lnTo>
                <a:lnTo>
                  <a:pt x="28854" y="57375"/>
                </a:lnTo>
                <a:lnTo>
                  <a:pt x="29155" y="57242"/>
                </a:lnTo>
                <a:lnTo>
                  <a:pt x="30389" y="56008"/>
                </a:lnTo>
                <a:lnTo>
                  <a:pt x="30389" y="57809"/>
                </a:lnTo>
                <a:close/>
                <a:moveTo>
                  <a:pt x="28521" y="60811"/>
                </a:moveTo>
                <a:lnTo>
                  <a:pt x="28621" y="60511"/>
                </a:lnTo>
                <a:lnTo>
                  <a:pt x="28621" y="59443"/>
                </a:lnTo>
                <a:lnTo>
                  <a:pt x="29889" y="59443"/>
                </a:lnTo>
                <a:lnTo>
                  <a:pt x="30789" y="58543"/>
                </a:lnTo>
                <a:lnTo>
                  <a:pt x="31656" y="59443"/>
                </a:lnTo>
                <a:lnTo>
                  <a:pt x="32924" y="59443"/>
                </a:lnTo>
                <a:lnTo>
                  <a:pt x="32924" y="60511"/>
                </a:lnTo>
                <a:lnTo>
                  <a:pt x="33057" y="60811"/>
                </a:lnTo>
                <a:lnTo>
                  <a:pt x="33825" y="61578"/>
                </a:lnTo>
                <a:lnTo>
                  <a:pt x="33057" y="62346"/>
                </a:lnTo>
                <a:lnTo>
                  <a:pt x="32924" y="62612"/>
                </a:lnTo>
                <a:lnTo>
                  <a:pt x="32924" y="63713"/>
                </a:lnTo>
                <a:lnTo>
                  <a:pt x="31656" y="63713"/>
                </a:lnTo>
                <a:lnTo>
                  <a:pt x="30789" y="64614"/>
                </a:lnTo>
                <a:lnTo>
                  <a:pt x="29889" y="63713"/>
                </a:lnTo>
                <a:lnTo>
                  <a:pt x="28621" y="63713"/>
                </a:lnTo>
                <a:lnTo>
                  <a:pt x="28621" y="62612"/>
                </a:lnTo>
                <a:lnTo>
                  <a:pt x="28521" y="62346"/>
                </a:lnTo>
                <a:lnTo>
                  <a:pt x="27754" y="61578"/>
                </a:lnTo>
                <a:close/>
                <a:moveTo>
                  <a:pt x="28254" y="64514"/>
                </a:moveTo>
                <a:lnTo>
                  <a:pt x="29555" y="64514"/>
                </a:lnTo>
                <a:lnTo>
                  <a:pt x="30389" y="65348"/>
                </a:lnTo>
                <a:lnTo>
                  <a:pt x="30389" y="67149"/>
                </a:lnTo>
                <a:lnTo>
                  <a:pt x="29155" y="65915"/>
                </a:lnTo>
                <a:lnTo>
                  <a:pt x="28854" y="65781"/>
                </a:lnTo>
                <a:lnTo>
                  <a:pt x="26986" y="65781"/>
                </a:lnTo>
                <a:close/>
                <a:moveTo>
                  <a:pt x="31189" y="86796"/>
                </a:moveTo>
                <a:lnTo>
                  <a:pt x="32424" y="88031"/>
                </a:lnTo>
                <a:lnTo>
                  <a:pt x="32691" y="88164"/>
                </a:lnTo>
                <a:lnTo>
                  <a:pt x="34592" y="88164"/>
                </a:lnTo>
                <a:lnTo>
                  <a:pt x="33291" y="89432"/>
                </a:lnTo>
                <a:lnTo>
                  <a:pt x="31990" y="89432"/>
                </a:lnTo>
                <a:lnTo>
                  <a:pt x="31189" y="88631"/>
                </a:lnTo>
                <a:lnTo>
                  <a:pt x="31189" y="86796"/>
                </a:lnTo>
                <a:close/>
                <a:moveTo>
                  <a:pt x="35793" y="90299"/>
                </a:moveTo>
                <a:lnTo>
                  <a:pt x="35793" y="88264"/>
                </a:lnTo>
                <a:lnTo>
                  <a:pt x="41497" y="88264"/>
                </a:lnTo>
                <a:lnTo>
                  <a:pt x="45233" y="91967"/>
                </a:lnTo>
                <a:lnTo>
                  <a:pt x="37461" y="91967"/>
                </a:lnTo>
                <a:close/>
                <a:moveTo>
                  <a:pt x="50837" y="88264"/>
                </a:moveTo>
                <a:lnTo>
                  <a:pt x="56574" y="88264"/>
                </a:lnTo>
                <a:lnTo>
                  <a:pt x="56574" y="90299"/>
                </a:lnTo>
                <a:lnTo>
                  <a:pt x="54873" y="91967"/>
                </a:lnTo>
                <a:lnTo>
                  <a:pt x="47134" y="91967"/>
                </a:lnTo>
                <a:close/>
                <a:moveTo>
                  <a:pt x="59043" y="89432"/>
                </a:moveTo>
                <a:lnTo>
                  <a:pt x="57775" y="88164"/>
                </a:lnTo>
                <a:lnTo>
                  <a:pt x="59676" y="88164"/>
                </a:lnTo>
                <a:lnTo>
                  <a:pt x="59943" y="88031"/>
                </a:lnTo>
                <a:lnTo>
                  <a:pt x="61178" y="86796"/>
                </a:lnTo>
                <a:lnTo>
                  <a:pt x="61178" y="88598"/>
                </a:lnTo>
                <a:lnTo>
                  <a:pt x="60344" y="89432"/>
                </a:lnTo>
                <a:lnTo>
                  <a:pt x="59043" y="89432"/>
                </a:lnTo>
                <a:close/>
                <a:moveTo>
                  <a:pt x="61978" y="86796"/>
                </a:moveTo>
                <a:lnTo>
                  <a:pt x="63212" y="88031"/>
                </a:lnTo>
                <a:lnTo>
                  <a:pt x="63479" y="88164"/>
                </a:lnTo>
                <a:lnTo>
                  <a:pt x="65381" y="88164"/>
                </a:lnTo>
                <a:lnTo>
                  <a:pt x="64080" y="89432"/>
                </a:lnTo>
                <a:lnTo>
                  <a:pt x="62779" y="89432"/>
                </a:lnTo>
                <a:lnTo>
                  <a:pt x="61978" y="88631"/>
                </a:lnTo>
                <a:close/>
                <a:moveTo>
                  <a:pt x="66581" y="90299"/>
                </a:moveTo>
                <a:lnTo>
                  <a:pt x="66581" y="88264"/>
                </a:lnTo>
                <a:lnTo>
                  <a:pt x="72285" y="88264"/>
                </a:lnTo>
                <a:lnTo>
                  <a:pt x="76021" y="91967"/>
                </a:lnTo>
                <a:lnTo>
                  <a:pt x="68249" y="91967"/>
                </a:lnTo>
                <a:close/>
                <a:moveTo>
                  <a:pt x="81659" y="88264"/>
                </a:moveTo>
                <a:lnTo>
                  <a:pt x="87363" y="88264"/>
                </a:lnTo>
                <a:lnTo>
                  <a:pt x="87363" y="90299"/>
                </a:lnTo>
                <a:lnTo>
                  <a:pt x="85662" y="91967"/>
                </a:lnTo>
                <a:lnTo>
                  <a:pt x="77923" y="91967"/>
                </a:lnTo>
                <a:close/>
                <a:moveTo>
                  <a:pt x="89831" y="89432"/>
                </a:moveTo>
                <a:lnTo>
                  <a:pt x="88564" y="88164"/>
                </a:lnTo>
                <a:lnTo>
                  <a:pt x="90465" y="88164"/>
                </a:lnTo>
                <a:lnTo>
                  <a:pt x="90732" y="88031"/>
                </a:lnTo>
                <a:lnTo>
                  <a:pt x="91966" y="86796"/>
                </a:lnTo>
                <a:lnTo>
                  <a:pt x="91966" y="88598"/>
                </a:lnTo>
                <a:lnTo>
                  <a:pt x="91132" y="89432"/>
                </a:lnTo>
                <a:lnTo>
                  <a:pt x="89831" y="89432"/>
                </a:lnTo>
                <a:close/>
                <a:moveTo>
                  <a:pt x="92767" y="86796"/>
                </a:moveTo>
                <a:lnTo>
                  <a:pt x="94001" y="88031"/>
                </a:lnTo>
                <a:lnTo>
                  <a:pt x="94268" y="88164"/>
                </a:lnTo>
                <a:lnTo>
                  <a:pt x="96169" y="88164"/>
                </a:lnTo>
                <a:lnTo>
                  <a:pt x="94868" y="89432"/>
                </a:lnTo>
                <a:lnTo>
                  <a:pt x="93567" y="89432"/>
                </a:lnTo>
                <a:lnTo>
                  <a:pt x="92767" y="88631"/>
                </a:lnTo>
                <a:lnTo>
                  <a:pt x="92767" y="86796"/>
                </a:lnTo>
                <a:close/>
                <a:moveTo>
                  <a:pt x="97370" y="90299"/>
                </a:moveTo>
                <a:lnTo>
                  <a:pt x="97370" y="88264"/>
                </a:lnTo>
                <a:lnTo>
                  <a:pt x="103074" y="88264"/>
                </a:lnTo>
                <a:lnTo>
                  <a:pt x="106810" y="91967"/>
                </a:lnTo>
                <a:lnTo>
                  <a:pt x="99071" y="91967"/>
                </a:lnTo>
                <a:close/>
                <a:moveTo>
                  <a:pt x="112447" y="88264"/>
                </a:moveTo>
                <a:lnTo>
                  <a:pt x="118152" y="88264"/>
                </a:lnTo>
                <a:lnTo>
                  <a:pt x="118152" y="90299"/>
                </a:lnTo>
                <a:lnTo>
                  <a:pt x="116450" y="91967"/>
                </a:lnTo>
                <a:lnTo>
                  <a:pt x="108711" y="91967"/>
                </a:lnTo>
                <a:close/>
                <a:moveTo>
                  <a:pt x="120653" y="89432"/>
                </a:moveTo>
                <a:lnTo>
                  <a:pt x="119352" y="88164"/>
                </a:lnTo>
                <a:lnTo>
                  <a:pt x="121254" y="88164"/>
                </a:lnTo>
                <a:lnTo>
                  <a:pt x="121521" y="88031"/>
                </a:lnTo>
                <a:lnTo>
                  <a:pt x="122755" y="86796"/>
                </a:lnTo>
                <a:lnTo>
                  <a:pt x="122755" y="88598"/>
                </a:lnTo>
                <a:lnTo>
                  <a:pt x="121954" y="89432"/>
                </a:lnTo>
                <a:lnTo>
                  <a:pt x="120653" y="89432"/>
                </a:lnTo>
                <a:close/>
                <a:moveTo>
                  <a:pt x="123555" y="86796"/>
                </a:moveTo>
                <a:lnTo>
                  <a:pt x="124790" y="88031"/>
                </a:lnTo>
                <a:lnTo>
                  <a:pt x="125056" y="88164"/>
                </a:lnTo>
                <a:lnTo>
                  <a:pt x="126958" y="88164"/>
                </a:lnTo>
                <a:lnTo>
                  <a:pt x="125657" y="89432"/>
                </a:lnTo>
                <a:lnTo>
                  <a:pt x="124356" y="89432"/>
                </a:lnTo>
                <a:lnTo>
                  <a:pt x="123555" y="88631"/>
                </a:lnTo>
                <a:lnTo>
                  <a:pt x="123555" y="86796"/>
                </a:lnTo>
                <a:close/>
                <a:moveTo>
                  <a:pt x="128159" y="90299"/>
                </a:moveTo>
                <a:lnTo>
                  <a:pt x="128159" y="88264"/>
                </a:lnTo>
                <a:lnTo>
                  <a:pt x="133863" y="88264"/>
                </a:lnTo>
                <a:lnTo>
                  <a:pt x="137599" y="91967"/>
                </a:lnTo>
                <a:lnTo>
                  <a:pt x="129860" y="91967"/>
                </a:lnTo>
                <a:close/>
                <a:moveTo>
                  <a:pt x="143236" y="88264"/>
                </a:moveTo>
                <a:lnTo>
                  <a:pt x="148940" y="88264"/>
                </a:lnTo>
                <a:lnTo>
                  <a:pt x="148940" y="90299"/>
                </a:lnTo>
                <a:lnTo>
                  <a:pt x="147272" y="91967"/>
                </a:lnTo>
                <a:lnTo>
                  <a:pt x="139500" y="91967"/>
                </a:lnTo>
                <a:close/>
                <a:moveTo>
                  <a:pt x="151442" y="89432"/>
                </a:moveTo>
                <a:lnTo>
                  <a:pt x="150141" y="88164"/>
                </a:lnTo>
                <a:lnTo>
                  <a:pt x="152042" y="88164"/>
                </a:lnTo>
                <a:lnTo>
                  <a:pt x="152309" y="88031"/>
                </a:lnTo>
                <a:lnTo>
                  <a:pt x="153543" y="86796"/>
                </a:lnTo>
                <a:lnTo>
                  <a:pt x="153543" y="88598"/>
                </a:lnTo>
                <a:lnTo>
                  <a:pt x="152743" y="89432"/>
                </a:lnTo>
                <a:lnTo>
                  <a:pt x="151442" y="89432"/>
                </a:lnTo>
                <a:close/>
                <a:moveTo>
                  <a:pt x="154344" y="86796"/>
                </a:moveTo>
                <a:lnTo>
                  <a:pt x="155578" y="88031"/>
                </a:lnTo>
                <a:lnTo>
                  <a:pt x="155845" y="88164"/>
                </a:lnTo>
                <a:lnTo>
                  <a:pt x="157746" y="88164"/>
                </a:lnTo>
                <a:lnTo>
                  <a:pt x="156479" y="89432"/>
                </a:lnTo>
                <a:lnTo>
                  <a:pt x="155178" y="89432"/>
                </a:lnTo>
                <a:lnTo>
                  <a:pt x="154344" y="88631"/>
                </a:lnTo>
                <a:close/>
                <a:moveTo>
                  <a:pt x="158947" y="90299"/>
                </a:moveTo>
                <a:lnTo>
                  <a:pt x="158947" y="88264"/>
                </a:lnTo>
                <a:lnTo>
                  <a:pt x="164685" y="88264"/>
                </a:lnTo>
                <a:lnTo>
                  <a:pt x="168387" y="91967"/>
                </a:lnTo>
                <a:lnTo>
                  <a:pt x="160649" y="91967"/>
                </a:lnTo>
                <a:close/>
                <a:moveTo>
                  <a:pt x="174025" y="88264"/>
                </a:moveTo>
                <a:lnTo>
                  <a:pt x="179729" y="88264"/>
                </a:lnTo>
                <a:lnTo>
                  <a:pt x="179729" y="90299"/>
                </a:lnTo>
                <a:lnTo>
                  <a:pt x="178061" y="91967"/>
                </a:lnTo>
                <a:lnTo>
                  <a:pt x="170289" y="91967"/>
                </a:lnTo>
                <a:close/>
                <a:moveTo>
                  <a:pt x="182231" y="89432"/>
                </a:moveTo>
                <a:lnTo>
                  <a:pt x="180930" y="88164"/>
                </a:lnTo>
                <a:lnTo>
                  <a:pt x="182831" y="88164"/>
                </a:lnTo>
                <a:lnTo>
                  <a:pt x="183098" y="88031"/>
                </a:lnTo>
                <a:lnTo>
                  <a:pt x="184332" y="86796"/>
                </a:lnTo>
                <a:lnTo>
                  <a:pt x="184332" y="88598"/>
                </a:lnTo>
                <a:lnTo>
                  <a:pt x="183532" y="89432"/>
                </a:lnTo>
                <a:lnTo>
                  <a:pt x="182231" y="89432"/>
                </a:lnTo>
                <a:close/>
                <a:moveTo>
                  <a:pt x="185133" y="86796"/>
                </a:moveTo>
                <a:lnTo>
                  <a:pt x="186367" y="88031"/>
                </a:lnTo>
                <a:lnTo>
                  <a:pt x="186667" y="88164"/>
                </a:lnTo>
                <a:lnTo>
                  <a:pt x="188535" y="88164"/>
                </a:lnTo>
                <a:lnTo>
                  <a:pt x="187268" y="89432"/>
                </a:lnTo>
                <a:lnTo>
                  <a:pt x="185967" y="89432"/>
                </a:lnTo>
                <a:lnTo>
                  <a:pt x="185133" y="88631"/>
                </a:lnTo>
                <a:close/>
                <a:moveTo>
                  <a:pt x="189736" y="90299"/>
                </a:moveTo>
                <a:lnTo>
                  <a:pt x="189736" y="88264"/>
                </a:lnTo>
                <a:lnTo>
                  <a:pt x="195473" y="88264"/>
                </a:lnTo>
                <a:lnTo>
                  <a:pt x="199176" y="91967"/>
                </a:lnTo>
                <a:lnTo>
                  <a:pt x="191437" y="91967"/>
                </a:lnTo>
                <a:close/>
                <a:moveTo>
                  <a:pt x="204813" y="88264"/>
                </a:moveTo>
                <a:lnTo>
                  <a:pt x="210518" y="88264"/>
                </a:lnTo>
                <a:lnTo>
                  <a:pt x="210518" y="90299"/>
                </a:lnTo>
                <a:lnTo>
                  <a:pt x="208850" y="91967"/>
                </a:lnTo>
                <a:lnTo>
                  <a:pt x="201077" y="91967"/>
                </a:lnTo>
                <a:close/>
                <a:moveTo>
                  <a:pt x="213019" y="89432"/>
                </a:moveTo>
                <a:lnTo>
                  <a:pt x="211718" y="88164"/>
                </a:lnTo>
                <a:lnTo>
                  <a:pt x="213620" y="88164"/>
                </a:lnTo>
                <a:lnTo>
                  <a:pt x="213887" y="88031"/>
                </a:lnTo>
                <a:lnTo>
                  <a:pt x="215121" y="86796"/>
                </a:lnTo>
                <a:lnTo>
                  <a:pt x="215121" y="88598"/>
                </a:lnTo>
                <a:lnTo>
                  <a:pt x="214320" y="89432"/>
                </a:lnTo>
                <a:lnTo>
                  <a:pt x="213019" y="89432"/>
                </a:lnTo>
                <a:close/>
                <a:moveTo>
                  <a:pt x="215921" y="65348"/>
                </a:moveTo>
                <a:lnTo>
                  <a:pt x="216755" y="64514"/>
                </a:lnTo>
                <a:lnTo>
                  <a:pt x="218056" y="64514"/>
                </a:lnTo>
                <a:lnTo>
                  <a:pt x="219324" y="65815"/>
                </a:lnTo>
                <a:lnTo>
                  <a:pt x="217456" y="65815"/>
                </a:lnTo>
                <a:lnTo>
                  <a:pt x="217156" y="65915"/>
                </a:lnTo>
                <a:lnTo>
                  <a:pt x="215921" y="67149"/>
                </a:lnTo>
                <a:close/>
                <a:moveTo>
                  <a:pt x="217789" y="62346"/>
                </a:moveTo>
                <a:lnTo>
                  <a:pt x="217689" y="62646"/>
                </a:lnTo>
                <a:lnTo>
                  <a:pt x="217689" y="63713"/>
                </a:lnTo>
                <a:lnTo>
                  <a:pt x="216422" y="63713"/>
                </a:lnTo>
                <a:lnTo>
                  <a:pt x="215521" y="64614"/>
                </a:lnTo>
                <a:lnTo>
                  <a:pt x="214654" y="63713"/>
                </a:lnTo>
                <a:lnTo>
                  <a:pt x="213386" y="63713"/>
                </a:lnTo>
                <a:lnTo>
                  <a:pt x="213386" y="62646"/>
                </a:lnTo>
                <a:lnTo>
                  <a:pt x="213286" y="62346"/>
                </a:lnTo>
                <a:lnTo>
                  <a:pt x="212486" y="61578"/>
                </a:lnTo>
                <a:lnTo>
                  <a:pt x="213286" y="60811"/>
                </a:lnTo>
                <a:lnTo>
                  <a:pt x="213386" y="60544"/>
                </a:lnTo>
                <a:lnTo>
                  <a:pt x="213386" y="59443"/>
                </a:lnTo>
                <a:lnTo>
                  <a:pt x="214654" y="59443"/>
                </a:lnTo>
                <a:lnTo>
                  <a:pt x="215521" y="58543"/>
                </a:lnTo>
                <a:lnTo>
                  <a:pt x="216422" y="59443"/>
                </a:lnTo>
                <a:lnTo>
                  <a:pt x="217689" y="59443"/>
                </a:lnTo>
                <a:lnTo>
                  <a:pt x="217689" y="60544"/>
                </a:lnTo>
                <a:lnTo>
                  <a:pt x="217789" y="60811"/>
                </a:lnTo>
                <a:lnTo>
                  <a:pt x="218557" y="61578"/>
                </a:lnTo>
                <a:close/>
                <a:moveTo>
                  <a:pt x="218056" y="58643"/>
                </a:moveTo>
                <a:lnTo>
                  <a:pt x="216755" y="58643"/>
                </a:lnTo>
                <a:lnTo>
                  <a:pt x="215921" y="57809"/>
                </a:lnTo>
                <a:lnTo>
                  <a:pt x="215921" y="56008"/>
                </a:lnTo>
                <a:lnTo>
                  <a:pt x="217156" y="57242"/>
                </a:lnTo>
                <a:lnTo>
                  <a:pt x="217456" y="57375"/>
                </a:lnTo>
                <a:lnTo>
                  <a:pt x="219324" y="57375"/>
                </a:lnTo>
                <a:close/>
                <a:moveTo>
                  <a:pt x="215921" y="34559"/>
                </a:moveTo>
                <a:lnTo>
                  <a:pt x="216755" y="33725"/>
                </a:lnTo>
                <a:lnTo>
                  <a:pt x="218056" y="33725"/>
                </a:lnTo>
                <a:lnTo>
                  <a:pt x="219324" y="34993"/>
                </a:lnTo>
                <a:lnTo>
                  <a:pt x="217456" y="34993"/>
                </a:lnTo>
                <a:lnTo>
                  <a:pt x="217156" y="35126"/>
                </a:lnTo>
                <a:lnTo>
                  <a:pt x="215921" y="36360"/>
                </a:lnTo>
                <a:close/>
                <a:moveTo>
                  <a:pt x="27020" y="31190"/>
                </a:moveTo>
                <a:lnTo>
                  <a:pt x="27854" y="31990"/>
                </a:lnTo>
                <a:lnTo>
                  <a:pt x="27854" y="33291"/>
                </a:lnTo>
                <a:lnTo>
                  <a:pt x="26553" y="34592"/>
                </a:lnTo>
                <a:lnTo>
                  <a:pt x="26553" y="32524"/>
                </a:lnTo>
                <a:lnTo>
                  <a:pt x="25219" y="31190"/>
                </a:lnTo>
                <a:lnTo>
                  <a:pt x="27020" y="31190"/>
                </a:lnTo>
                <a:close/>
                <a:moveTo>
                  <a:pt x="26653" y="35793"/>
                </a:moveTo>
                <a:lnTo>
                  <a:pt x="28721" y="35793"/>
                </a:lnTo>
                <a:lnTo>
                  <a:pt x="30389" y="37494"/>
                </a:lnTo>
                <a:lnTo>
                  <a:pt x="30389" y="45233"/>
                </a:lnTo>
                <a:lnTo>
                  <a:pt x="26653" y="41497"/>
                </a:lnTo>
                <a:lnTo>
                  <a:pt x="26653" y="35793"/>
                </a:lnTo>
                <a:close/>
                <a:moveTo>
                  <a:pt x="30389" y="54874"/>
                </a:moveTo>
                <a:lnTo>
                  <a:pt x="28721" y="56575"/>
                </a:lnTo>
                <a:lnTo>
                  <a:pt x="26653" y="56575"/>
                </a:lnTo>
                <a:lnTo>
                  <a:pt x="26653" y="50871"/>
                </a:lnTo>
                <a:lnTo>
                  <a:pt x="30389" y="47135"/>
                </a:lnTo>
                <a:lnTo>
                  <a:pt x="30389" y="54874"/>
                </a:lnTo>
                <a:close/>
                <a:moveTo>
                  <a:pt x="26553" y="57776"/>
                </a:moveTo>
                <a:lnTo>
                  <a:pt x="27854" y="59077"/>
                </a:lnTo>
                <a:lnTo>
                  <a:pt x="27854" y="60377"/>
                </a:lnTo>
                <a:lnTo>
                  <a:pt x="27020" y="61178"/>
                </a:lnTo>
                <a:lnTo>
                  <a:pt x="25219" y="61178"/>
                </a:lnTo>
                <a:lnTo>
                  <a:pt x="26553" y="59844"/>
                </a:lnTo>
                <a:lnTo>
                  <a:pt x="26553" y="57776"/>
                </a:lnTo>
                <a:close/>
                <a:moveTo>
                  <a:pt x="27020" y="61979"/>
                </a:moveTo>
                <a:lnTo>
                  <a:pt x="27854" y="62813"/>
                </a:lnTo>
                <a:lnTo>
                  <a:pt x="27854" y="64113"/>
                </a:lnTo>
                <a:lnTo>
                  <a:pt x="26553" y="65381"/>
                </a:lnTo>
                <a:lnTo>
                  <a:pt x="26553" y="63346"/>
                </a:lnTo>
                <a:lnTo>
                  <a:pt x="25185" y="61979"/>
                </a:lnTo>
                <a:lnTo>
                  <a:pt x="27020" y="61979"/>
                </a:lnTo>
                <a:close/>
                <a:moveTo>
                  <a:pt x="26653" y="66582"/>
                </a:moveTo>
                <a:lnTo>
                  <a:pt x="28721" y="66582"/>
                </a:lnTo>
                <a:lnTo>
                  <a:pt x="30389" y="68283"/>
                </a:lnTo>
                <a:lnTo>
                  <a:pt x="30389" y="76022"/>
                </a:lnTo>
                <a:lnTo>
                  <a:pt x="26653" y="72286"/>
                </a:lnTo>
                <a:lnTo>
                  <a:pt x="26653" y="66582"/>
                </a:lnTo>
                <a:close/>
                <a:moveTo>
                  <a:pt x="30389" y="85696"/>
                </a:moveTo>
                <a:lnTo>
                  <a:pt x="28721" y="87363"/>
                </a:lnTo>
                <a:lnTo>
                  <a:pt x="26653" y="87363"/>
                </a:lnTo>
                <a:lnTo>
                  <a:pt x="26653" y="81659"/>
                </a:lnTo>
                <a:lnTo>
                  <a:pt x="30389" y="77923"/>
                </a:lnTo>
                <a:lnTo>
                  <a:pt x="30389" y="85696"/>
                </a:lnTo>
                <a:close/>
                <a:moveTo>
                  <a:pt x="26553" y="88564"/>
                </a:moveTo>
                <a:lnTo>
                  <a:pt x="27854" y="89865"/>
                </a:lnTo>
                <a:lnTo>
                  <a:pt x="27854" y="91166"/>
                </a:lnTo>
                <a:lnTo>
                  <a:pt x="27020" y="91967"/>
                </a:lnTo>
                <a:lnTo>
                  <a:pt x="25219" y="91967"/>
                </a:lnTo>
                <a:lnTo>
                  <a:pt x="26553" y="90632"/>
                </a:lnTo>
                <a:lnTo>
                  <a:pt x="26553" y="88564"/>
                </a:lnTo>
                <a:close/>
                <a:moveTo>
                  <a:pt x="219290" y="91967"/>
                </a:moveTo>
                <a:lnTo>
                  <a:pt x="218457" y="91166"/>
                </a:lnTo>
                <a:lnTo>
                  <a:pt x="218457" y="89865"/>
                </a:lnTo>
                <a:lnTo>
                  <a:pt x="219757" y="88564"/>
                </a:lnTo>
                <a:lnTo>
                  <a:pt x="219757" y="90632"/>
                </a:lnTo>
                <a:lnTo>
                  <a:pt x="221092" y="91967"/>
                </a:lnTo>
                <a:lnTo>
                  <a:pt x="219290" y="91967"/>
                </a:lnTo>
                <a:close/>
                <a:moveTo>
                  <a:pt x="219657" y="87363"/>
                </a:moveTo>
                <a:lnTo>
                  <a:pt x="217623" y="87363"/>
                </a:lnTo>
                <a:lnTo>
                  <a:pt x="215921" y="85696"/>
                </a:lnTo>
                <a:lnTo>
                  <a:pt x="215921" y="77923"/>
                </a:lnTo>
                <a:lnTo>
                  <a:pt x="219657" y="81659"/>
                </a:lnTo>
                <a:lnTo>
                  <a:pt x="219657" y="87363"/>
                </a:lnTo>
                <a:close/>
                <a:moveTo>
                  <a:pt x="215921" y="68283"/>
                </a:moveTo>
                <a:lnTo>
                  <a:pt x="217623" y="66582"/>
                </a:lnTo>
                <a:lnTo>
                  <a:pt x="219657" y="66582"/>
                </a:lnTo>
                <a:lnTo>
                  <a:pt x="219657" y="72286"/>
                </a:lnTo>
                <a:lnTo>
                  <a:pt x="215921" y="76022"/>
                </a:lnTo>
                <a:lnTo>
                  <a:pt x="215921" y="68283"/>
                </a:lnTo>
                <a:close/>
                <a:moveTo>
                  <a:pt x="219757" y="65381"/>
                </a:moveTo>
                <a:lnTo>
                  <a:pt x="218457" y="64080"/>
                </a:lnTo>
                <a:lnTo>
                  <a:pt x="218457" y="62779"/>
                </a:lnTo>
                <a:lnTo>
                  <a:pt x="219290" y="61979"/>
                </a:lnTo>
                <a:lnTo>
                  <a:pt x="221092" y="61979"/>
                </a:lnTo>
                <a:lnTo>
                  <a:pt x="219757" y="63313"/>
                </a:lnTo>
                <a:lnTo>
                  <a:pt x="219757" y="65381"/>
                </a:lnTo>
                <a:close/>
                <a:moveTo>
                  <a:pt x="219290" y="61178"/>
                </a:moveTo>
                <a:lnTo>
                  <a:pt x="218457" y="60377"/>
                </a:lnTo>
                <a:lnTo>
                  <a:pt x="218457" y="59077"/>
                </a:lnTo>
                <a:lnTo>
                  <a:pt x="219757" y="57776"/>
                </a:lnTo>
                <a:lnTo>
                  <a:pt x="219757" y="59844"/>
                </a:lnTo>
                <a:lnTo>
                  <a:pt x="221092" y="61178"/>
                </a:lnTo>
                <a:lnTo>
                  <a:pt x="219290" y="61178"/>
                </a:lnTo>
                <a:close/>
                <a:moveTo>
                  <a:pt x="219657" y="56575"/>
                </a:moveTo>
                <a:lnTo>
                  <a:pt x="217623" y="56575"/>
                </a:lnTo>
                <a:lnTo>
                  <a:pt x="215921" y="54874"/>
                </a:lnTo>
                <a:lnTo>
                  <a:pt x="215921" y="47135"/>
                </a:lnTo>
                <a:lnTo>
                  <a:pt x="219657" y="50871"/>
                </a:lnTo>
                <a:lnTo>
                  <a:pt x="219657" y="56575"/>
                </a:lnTo>
                <a:close/>
                <a:moveTo>
                  <a:pt x="215921" y="37494"/>
                </a:moveTo>
                <a:lnTo>
                  <a:pt x="217623" y="35793"/>
                </a:lnTo>
                <a:lnTo>
                  <a:pt x="219657" y="35793"/>
                </a:lnTo>
                <a:lnTo>
                  <a:pt x="219657" y="41497"/>
                </a:lnTo>
                <a:lnTo>
                  <a:pt x="215921" y="45233"/>
                </a:lnTo>
                <a:lnTo>
                  <a:pt x="215921" y="37494"/>
                </a:lnTo>
                <a:close/>
                <a:moveTo>
                  <a:pt x="219757" y="34592"/>
                </a:moveTo>
                <a:lnTo>
                  <a:pt x="218457" y="33291"/>
                </a:lnTo>
                <a:lnTo>
                  <a:pt x="218457" y="31990"/>
                </a:lnTo>
                <a:lnTo>
                  <a:pt x="219290" y="31190"/>
                </a:lnTo>
                <a:lnTo>
                  <a:pt x="221092" y="31190"/>
                </a:lnTo>
                <a:lnTo>
                  <a:pt x="219757" y="32524"/>
                </a:lnTo>
                <a:lnTo>
                  <a:pt x="219757" y="34592"/>
                </a:lnTo>
                <a:close/>
                <a:moveTo>
                  <a:pt x="219290" y="30389"/>
                </a:moveTo>
                <a:lnTo>
                  <a:pt x="218457" y="29555"/>
                </a:lnTo>
                <a:lnTo>
                  <a:pt x="218457" y="28254"/>
                </a:lnTo>
                <a:lnTo>
                  <a:pt x="219757" y="26987"/>
                </a:lnTo>
                <a:lnTo>
                  <a:pt x="219757" y="29022"/>
                </a:lnTo>
                <a:lnTo>
                  <a:pt x="221092" y="30389"/>
                </a:lnTo>
                <a:lnTo>
                  <a:pt x="219290" y="30389"/>
                </a:lnTo>
                <a:close/>
                <a:moveTo>
                  <a:pt x="218056" y="27854"/>
                </a:moveTo>
                <a:lnTo>
                  <a:pt x="216755" y="27854"/>
                </a:lnTo>
                <a:lnTo>
                  <a:pt x="215921" y="27020"/>
                </a:lnTo>
                <a:lnTo>
                  <a:pt x="215921" y="25219"/>
                </a:lnTo>
                <a:lnTo>
                  <a:pt x="217156" y="26453"/>
                </a:lnTo>
                <a:lnTo>
                  <a:pt x="217456" y="26553"/>
                </a:lnTo>
                <a:lnTo>
                  <a:pt x="219324" y="26553"/>
                </a:lnTo>
                <a:close/>
                <a:moveTo>
                  <a:pt x="215121" y="27020"/>
                </a:moveTo>
                <a:lnTo>
                  <a:pt x="214320" y="27854"/>
                </a:lnTo>
                <a:lnTo>
                  <a:pt x="213019" y="27854"/>
                </a:lnTo>
                <a:lnTo>
                  <a:pt x="211718" y="26553"/>
                </a:lnTo>
                <a:lnTo>
                  <a:pt x="213620" y="26553"/>
                </a:lnTo>
                <a:lnTo>
                  <a:pt x="213887" y="26453"/>
                </a:lnTo>
                <a:lnTo>
                  <a:pt x="215121" y="25219"/>
                </a:lnTo>
                <a:close/>
                <a:moveTo>
                  <a:pt x="210518" y="28721"/>
                </a:moveTo>
                <a:lnTo>
                  <a:pt x="208850" y="30389"/>
                </a:lnTo>
                <a:lnTo>
                  <a:pt x="201077" y="30389"/>
                </a:lnTo>
                <a:lnTo>
                  <a:pt x="204813" y="26687"/>
                </a:lnTo>
                <a:lnTo>
                  <a:pt x="210518" y="26687"/>
                </a:lnTo>
                <a:lnTo>
                  <a:pt x="210518" y="28721"/>
                </a:lnTo>
                <a:close/>
                <a:moveTo>
                  <a:pt x="191437" y="30389"/>
                </a:moveTo>
                <a:lnTo>
                  <a:pt x="189736" y="28721"/>
                </a:lnTo>
                <a:lnTo>
                  <a:pt x="189736" y="26687"/>
                </a:lnTo>
                <a:lnTo>
                  <a:pt x="195473" y="26687"/>
                </a:lnTo>
                <a:lnTo>
                  <a:pt x="199176" y="30389"/>
                </a:lnTo>
                <a:lnTo>
                  <a:pt x="191437" y="30389"/>
                </a:lnTo>
                <a:close/>
                <a:moveTo>
                  <a:pt x="187268" y="27854"/>
                </a:moveTo>
                <a:lnTo>
                  <a:pt x="185967" y="27854"/>
                </a:lnTo>
                <a:lnTo>
                  <a:pt x="185133" y="27020"/>
                </a:lnTo>
                <a:lnTo>
                  <a:pt x="185133" y="25219"/>
                </a:lnTo>
                <a:lnTo>
                  <a:pt x="186367" y="26453"/>
                </a:lnTo>
                <a:lnTo>
                  <a:pt x="186667" y="26553"/>
                </a:lnTo>
                <a:lnTo>
                  <a:pt x="188535" y="26553"/>
                </a:lnTo>
                <a:close/>
                <a:moveTo>
                  <a:pt x="184332" y="27020"/>
                </a:moveTo>
                <a:lnTo>
                  <a:pt x="183532" y="27854"/>
                </a:lnTo>
                <a:lnTo>
                  <a:pt x="182231" y="27854"/>
                </a:lnTo>
                <a:lnTo>
                  <a:pt x="180930" y="26553"/>
                </a:lnTo>
                <a:lnTo>
                  <a:pt x="182831" y="26553"/>
                </a:lnTo>
                <a:lnTo>
                  <a:pt x="183098" y="26453"/>
                </a:lnTo>
                <a:lnTo>
                  <a:pt x="184332" y="25219"/>
                </a:lnTo>
                <a:close/>
                <a:moveTo>
                  <a:pt x="179729" y="28721"/>
                </a:moveTo>
                <a:lnTo>
                  <a:pt x="178061" y="30389"/>
                </a:lnTo>
                <a:lnTo>
                  <a:pt x="170289" y="30389"/>
                </a:lnTo>
                <a:lnTo>
                  <a:pt x="174025" y="26687"/>
                </a:lnTo>
                <a:lnTo>
                  <a:pt x="179729" y="26687"/>
                </a:lnTo>
                <a:lnTo>
                  <a:pt x="179729" y="28721"/>
                </a:lnTo>
                <a:close/>
                <a:moveTo>
                  <a:pt x="160649" y="30389"/>
                </a:moveTo>
                <a:lnTo>
                  <a:pt x="158947" y="28721"/>
                </a:lnTo>
                <a:lnTo>
                  <a:pt x="158947" y="26687"/>
                </a:lnTo>
                <a:lnTo>
                  <a:pt x="164685" y="26687"/>
                </a:lnTo>
                <a:lnTo>
                  <a:pt x="168387" y="30389"/>
                </a:lnTo>
                <a:lnTo>
                  <a:pt x="160649" y="30389"/>
                </a:lnTo>
                <a:close/>
                <a:moveTo>
                  <a:pt x="156479" y="27854"/>
                </a:moveTo>
                <a:lnTo>
                  <a:pt x="155178" y="27854"/>
                </a:lnTo>
                <a:lnTo>
                  <a:pt x="154344" y="27020"/>
                </a:lnTo>
                <a:lnTo>
                  <a:pt x="154344" y="25219"/>
                </a:lnTo>
                <a:lnTo>
                  <a:pt x="155578" y="26453"/>
                </a:lnTo>
                <a:lnTo>
                  <a:pt x="155878" y="26553"/>
                </a:lnTo>
                <a:lnTo>
                  <a:pt x="157746" y="26553"/>
                </a:lnTo>
                <a:close/>
                <a:moveTo>
                  <a:pt x="153543" y="27020"/>
                </a:moveTo>
                <a:lnTo>
                  <a:pt x="152743" y="27854"/>
                </a:lnTo>
                <a:lnTo>
                  <a:pt x="151442" y="27854"/>
                </a:lnTo>
                <a:lnTo>
                  <a:pt x="150141" y="26553"/>
                </a:lnTo>
                <a:lnTo>
                  <a:pt x="152042" y="26553"/>
                </a:lnTo>
                <a:lnTo>
                  <a:pt x="152309" y="26453"/>
                </a:lnTo>
                <a:lnTo>
                  <a:pt x="153543" y="25219"/>
                </a:lnTo>
                <a:close/>
                <a:moveTo>
                  <a:pt x="148940" y="28721"/>
                </a:moveTo>
                <a:lnTo>
                  <a:pt x="147272" y="30389"/>
                </a:lnTo>
                <a:lnTo>
                  <a:pt x="139500" y="30389"/>
                </a:lnTo>
                <a:lnTo>
                  <a:pt x="143236" y="26687"/>
                </a:lnTo>
                <a:lnTo>
                  <a:pt x="148940" y="26687"/>
                </a:lnTo>
                <a:lnTo>
                  <a:pt x="148940" y="28721"/>
                </a:lnTo>
                <a:close/>
                <a:moveTo>
                  <a:pt x="129860" y="30389"/>
                </a:moveTo>
                <a:lnTo>
                  <a:pt x="128159" y="28721"/>
                </a:lnTo>
                <a:lnTo>
                  <a:pt x="128159" y="26687"/>
                </a:lnTo>
                <a:lnTo>
                  <a:pt x="133896" y="26687"/>
                </a:lnTo>
                <a:lnTo>
                  <a:pt x="137599" y="30389"/>
                </a:lnTo>
                <a:lnTo>
                  <a:pt x="129860" y="30389"/>
                </a:lnTo>
                <a:close/>
                <a:moveTo>
                  <a:pt x="125690" y="27854"/>
                </a:moveTo>
                <a:lnTo>
                  <a:pt x="124389" y="27854"/>
                </a:lnTo>
                <a:lnTo>
                  <a:pt x="123555" y="27020"/>
                </a:lnTo>
                <a:lnTo>
                  <a:pt x="123555" y="25219"/>
                </a:lnTo>
                <a:lnTo>
                  <a:pt x="124790" y="26453"/>
                </a:lnTo>
                <a:lnTo>
                  <a:pt x="125056" y="26553"/>
                </a:lnTo>
                <a:lnTo>
                  <a:pt x="126958" y="26553"/>
                </a:lnTo>
                <a:close/>
                <a:moveTo>
                  <a:pt x="122755" y="27020"/>
                </a:moveTo>
                <a:lnTo>
                  <a:pt x="121954" y="27854"/>
                </a:lnTo>
                <a:lnTo>
                  <a:pt x="120653" y="27854"/>
                </a:lnTo>
                <a:lnTo>
                  <a:pt x="119352" y="26553"/>
                </a:lnTo>
                <a:lnTo>
                  <a:pt x="121254" y="26553"/>
                </a:lnTo>
                <a:lnTo>
                  <a:pt x="121521" y="26453"/>
                </a:lnTo>
                <a:lnTo>
                  <a:pt x="122755" y="25219"/>
                </a:lnTo>
                <a:lnTo>
                  <a:pt x="122755" y="27020"/>
                </a:lnTo>
                <a:close/>
                <a:moveTo>
                  <a:pt x="118152" y="28721"/>
                </a:moveTo>
                <a:lnTo>
                  <a:pt x="116450" y="30389"/>
                </a:lnTo>
                <a:lnTo>
                  <a:pt x="108711" y="30389"/>
                </a:lnTo>
                <a:lnTo>
                  <a:pt x="112414" y="26687"/>
                </a:lnTo>
                <a:lnTo>
                  <a:pt x="118152" y="26687"/>
                </a:lnTo>
                <a:lnTo>
                  <a:pt x="118152" y="28721"/>
                </a:lnTo>
                <a:close/>
                <a:moveTo>
                  <a:pt x="99071" y="30389"/>
                </a:moveTo>
                <a:lnTo>
                  <a:pt x="97370" y="28721"/>
                </a:lnTo>
                <a:lnTo>
                  <a:pt x="97370" y="26687"/>
                </a:lnTo>
                <a:lnTo>
                  <a:pt x="103074" y="26687"/>
                </a:lnTo>
                <a:lnTo>
                  <a:pt x="106810" y="30389"/>
                </a:lnTo>
                <a:lnTo>
                  <a:pt x="99071" y="30389"/>
                </a:lnTo>
                <a:close/>
                <a:moveTo>
                  <a:pt x="94868" y="27854"/>
                </a:moveTo>
                <a:lnTo>
                  <a:pt x="93567" y="27854"/>
                </a:lnTo>
                <a:lnTo>
                  <a:pt x="92767" y="27020"/>
                </a:lnTo>
                <a:lnTo>
                  <a:pt x="92767" y="25219"/>
                </a:lnTo>
                <a:lnTo>
                  <a:pt x="94001" y="26453"/>
                </a:lnTo>
                <a:lnTo>
                  <a:pt x="94268" y="26587"/>
                </a:lnTo>
                <a:lnTo>
                  <a:pt x="96169" y="26587"/>
                </a:lnTo>
                <a:close/>
                <a:moveTo>
                  <a:pt x="91966" y="27020"/>
                </a:moveTo>
                <a:lnTo>
                  <a:pt x="91166" y="27854"/>
                </a:lnTo>
                <a:lnTo>
                  <a:pt x="89865" y="27854"/>
                </a:lnTo>
                <a:lnTo>
                  <a:pt x="88564" y="26553"/>
                </a:lnTo>
                <a:lnTo>
                  <a:pt x="90465" y="26553"/>
                </a:lnTo>
                <a:lnTo>
                  <a:pt x="90732" y="26453"/>
                </a:lnTo>
                <a:lnTo>
                  <a:pt x="91966" y="25219"/>
                </a:lnTo>
                <a:lnTo>
                  <a:pt x="91966" y="27020"/>
                </a:lnTo>
                <a:close/>
                <a:moveTo>
                  <a:pt x="87363" y="28721"/>
                </a:moveTo>
                <a:lnTo>
                  <a:pt x="85662" y="30389"/>
                </a:lnTo>
                <a:lnTo>
                  <a:pt x="77923" y="30389"/>
                </a:lnTo>
                <a:lnTo>
                  <a:pt x="81625" y="26687"/>
                </a:lnTo>
                <a:lnTo>
                  <a:pt x="87363" y="26687"/>
                </a:lnTo>
                <a:lnTo>
                  <a:pt x="87363" y="28721"/>
                </a:lnTo>
                <a:close/>
                <a:moveTo>
                  <a:pt x="68249" y="30389"/>
                </a:moveTo>
                <a:lnTo>
                  <a:pt x="66581" y="28721"/>
                </a:lnTo>
                <a:lnTo>
                  <a:pt x="66581" y="26687"/>
                </a:lnTo>
                <a:lnTo>
                  <a:pt x="72285" y="26687"/>
                </a:lnTo>
                <a:lnTo>
                  <a:pt x="76021" y="30389"/>
                </a:lnTo>
                <a:lnTo>
                  <a:pt x="68249" y="30389"/>
                </a:lnTo>
                <a:close/>
                <a:moveTo>
                  <a:pt x="64080" y="27854"/>
                </a:moveTo>
                <a:lnTo>
                  <a:pt x="62779" y="27854"/>
                </a:lnTo>
                <a:lnTo>
                  <a:pt x="61978" y="27020"/>
                </a:lnTo>
                <a:lnTo>
                  <a:pt x="61978" y="25219"/>
                </a:lnTo>
                <a:lnTo>
                  <a:pt x="63212" y="26453"/>
                </a:lnTo>
                <a:lnTo>
                  <a:pt x="63479" y="26553"/>
                </a:lnTo>
                <a:lnTo>
                  <a:pt x="65381" y="26553"/>
                </a:lnTo>
                <a:close/>
                <a:moveTo>
                  <a:pt x="61178" y="27020"/>
                </a:moveTo>
                <a:lnTo>
                  <a:pt x="60344" y="27854"/>
                </a:lnTo>
                <a:lnTo>
                  <a:pt x="59043" y="27854"/>
                </a:lnTo>
                <a:lnTo>
                  <a:pt x="57775" y="26553"/>
                </a:lnTo>
                <a:lnTo>
                  <a:pt x="59676" y="26553"/>
                </a:lnTo>
                <a:lnTo>
                  <a:pt x="59943" y="26453"/>
                </a:lnTo>
                <a:lnTo>
                  <a:pt x="61178" y="25219"/>
                </a:lnTo>
                <a:close/>
                <a:moveTo>
                  <a:pt x="56574" y="28721"/>
                </a:moveTo>
                <a:lnTo>
                  <a:pt x="54873" y="30389"/>
                </a:lnTo>
                <a:lnTo>
                  <a:pt x="47134" y="30389"/>
                </a:lnTo>
                <a:lnTo>
                  <a:pt x="50837" y="26687"/>
                </a:lnTo>
                <a:lnTo>
                  <a:pt x="56574" y="26687"/>
                </a:lnTo>
                <a:close/>
                <a:moveTo>
                  <a:pt x="37461" y="30389"/>
                </a:moveTo>
                <a:lnTo>
                  <a:pt x="35793" y="28721"/>
                </a:lnTo>
                <a:lnTo>
                  <a:pt x="35793" y="26687"/>
                </a:lnTo>
                <a:lnTo>
                  <a:pt x="41497" y="26687"/>
                </a:lnTo>
                <a:lnTo>
                  <a:pt x="45233" y="30389"/>
                </a:lnTo>
                <a:lnTo>
                  <a:pt x="37461" y="30389"/>
                </a:lnTo>
                <a:close/>
                <a:moveTo>
                  <a:pt x="33291" y="27854"/>
                </a:moveTo>
                <a:lnTo>
                  <a:pt x="31990" y="27854"/>
                </a:lnTo>
                <a:lnTo>
                  <a:pt x="31189" y="27020"/>
                </a:lnTo>
                <a:lnTo>
                  <a:pt x="31189" y="25219"/>
                </a:lnTo>
                <a:lnTo>
                  <a:pt x="32424" y="26453"/>
                </a:lnTo>
                <a:lnTo>
                  <a:pt x="32691" y="26553"/>
                </a:lnTo>
                <a:lnTo>
                  <a:pt x="34592" y="26553"/>
                </a:lnTo>
                <a:close/>
                <a:moveTo>
                  <a:pt x="30389" y="27020"/>
                </a:moveTo>
                <a:lnTo>
                  <a:pt x="29555" y="27854"/>
                </a:lnTo>
                <a:lnTo>
                  <a:pt x="28254" y="27854"/>
                </a:lnTo>
                <a:lnTo>
                  <a:pt x="26986" y="26553"/>
                </a:lnTo>
                <a:lnTo>
                  <a:pt x="28854" y="26553"/>
                </a:lnTo>
                <a:lnTo>
                  <a:pt x="29155" y="26453"/>
                </a:lnTo>
                <a:lnTo>
                  <a:pt x="30389" y="25219"/>
                </a:lnTo>
                <a:lnTo>
                  <a:pt x="30389" y="27020"/>
                </a:lnTo>
                <a:close/>
                <a:moveTo>
                  <a:pt x="25786" y="28721"/>
                </a:moveTo>
                <a:lnTo>
                  <a:pt x="24084" y="30389"/>
                </a:lnTo>
                <a:lnTo>
                  <a:pt x="16346" y="30389"/>
                </a:lnTo>
                <a:lnTo>
                  <a:pt x="20048" y="26687"/>
                </a:lnTo>
                <a:lnTo>
                  <a:pt x="25752" y="26687"/>
                </a:lnTo>
                <a:lnTo>
                  <a:pt x="25752" y="28721"/>
                </a:lnTo>
                <a:close/>
                <a:moveTo>
                  <a:pt x="24084" y="31190"/>
                </a:moveTo>
                <a:lnTo>
                  <a:pt x="25786" y="32858"/>
                </a:lnTo>
                <a:lnTo>
                  <a:pt x="25786" y="34893"/>
                </a:lnTo>
                <a:lnTo>
                  <a:pt x="20048" y="34893"/>
                </a:lnTo>
                <a:lnTo>
                  <a:pt x="16346" y="31190"/>
                </a:lnTo>
                <a:close/>
                <a:moveTo>
                  <a:pt x="23050" y="45800"/>
                </a:moveTo>
                <a:lnTo>
                  <a:pt x="21182" y="45800"/>
                </a:lnTo>
                <a:lnTo>
                  <a:pt x="19781" y="44366"/>
                </a:lnTo>
                <a:lnTo>
                  <a:pt x="19781" y="42365"/>
                </a:lnTo>
                <a:lnTo>
                  <a:pt x="21082" y="41030"/>
                </a:lnTo>
                <a:lnTo>
                  <a:pt x="21082" y="43832"/>
                </a:lnTo>
                <a:close/>
                <a:moveTo>
                  <a:pt x="18981" y="43132"/>
                </a:moveTo>
                <a:lnTo>
                  <a:pt x="18981" y="44700"/>
                </a:lnTo>
                <a:lnTo>
                  <a:pt x="20082" y="45800"/>
                </a:lnTo>
                <a:lnTo>
                  <a:pt x="16346" y="45800"/>
                </a:lnTo>
                <a:close/>
                <a:moveTo>
                  <a:pt x="15778" y="45233"/>
                </a:moveTo>
                <a:lnTo>
                  <a:pt x="15778" y="41497"/>
                </a:lnTo>
                <a:lnTo>
                  <a:pt x="16879" y="42598"/>
                </a:lnTo>
                <a:lnTo>
                  <a:pt x="17046" y="42598"/>
                </a:lnTo>
                <a:lnTo>
                  <a:pt x="18414" y="42598"/>
                </a:lnTo>
                <a:close/>
                <a:moveTo>
                  <a:pt x="19214" y="41797"/>
                </a:moveTo>
                <a:lnTo>
                  <a:pt x="17213" y="41797"/>
                </a:lnTo>
                <a:lnTo>
                  <a:pt x="15778" y="40363"/>
                </a:lnTo>
                <a:lnTo>
                  <a:pt x="15778" y="38495"/>
                </a:lnTo>
                <a:lnTo>
                  <a:pt x="17747" y="40463"/>
                </a:lnTo>
                <a:lnTo>
                  <a:pt x="17913" y="40463"/>
                </a:lnTo>
                <a:lnTo>
                  <a:pt x="20515" y="40463"/>
                </a:lnTo>
                <a:close/>
                <a:moveTo>
                  <a:pt x="14978" y="45233"/>
                </a:moveTo>
                <a:lnTo>
                  <a:pt x="12343" y="42598"/>
                </a:lnTo>
                <a:lnTo>
                  <a:pt x="13744" y="42598"/>
                </a:lnTo>
                <a:lnTo>
                  <a:pt x="14011" y="42465"/>
                </a:lnTo>
                <a:lnTo>
                  <a:pt x="14978" y="41497"/>
                </a:lnTo>
                <a:close/>
                <a:moveTo>
                  <a:pt x="16346" y="46568"/>
                </a:moveTo>
                <a:lnTo>
                  <a:pt x="20082" y="46568"/>
                </a:lnTo>
                <a:lnTo>
                  <a:pt x="19114" y="47568"/>
                </a:lnTo>
                <a:lnTo>
                  <a:pt x="18981" y="47835"/>
                </a:lnTo>
                <a:lnTo>
                  <a:pt x="18981" y="49203"/>
                </a:lnTo>
                <a:close/>
                <a:moveTo>
                  <a:pt x="18414" y="49770"/>
                </a:moveTo>
                <a:lnTo>
                  <a:pt x="16879" y="49770"/>
                </a:lnTo>
                <a:lnTo>
                  <a:pt x="15778" y="50871"/>
                </a:lnTo>
                <a:lnTo>
                  <a:pt x="15778" y="47135"/>
                </a:lnTo>
                <a:close/>
                <a:moveTo>
                  <a:pt x="24351" y="49903"/>
                </a:moveTo>
                <a:lnTo>
                  <a:pt x="27654" y="46568"/>
                </a:lnTo>
                <a:lnTo>
                  <a:pt x="29822" y="46568"/>
                </a:lnTo>
                <a:lnTo>
                  <a:pt x="25886" y="50537"/>
                </a:lnTo>
                <a:lnTo>
                  <a:pt x="25886" y="56108"/>
                </a:lnTo>
                <a:lnTo>
                  <a:pt x="24351" y="54573"/>
                </a:lnTo>
                <a:lnTo>
                  <a:pt x="24351" y="49903"/>
                </a:lnTo>
                <a:close/>
                <a:moveTo>
                  <a:pt x="25786" y="59510"/>
                </a:moveTo>
                <a:lnTo>
                  <a:pt x="24084" y="61178"/>
                </a:lnTo>
                <a:lnTo>
                  <a:pt x="16346" y="61178"/>
                </a:lnTo>
                <a:lnTo>
                  <a:pt x="20048" y="57475"/>
                </a:lnTo>
                <a:lnTo>
                  <a:pt x="25752" y="57475"/>
                </a:lnTo>
                <a:lnTo>
                  <a:pt x="25752" y="59510"/>
                </a:lnTo>
                <a:close/>
                <a:moveTo>
                  <a:pt x="24084" y="61979"/>
                </a:moveTo>
                <a:lnTo>
                  <a:pt x="25786" y="63646"/>
                </a:lnTo>
                <a:lnTo>
                  <a:pt x="25786" y="65681"/>
                </a:lnTo>
                <a:lnTo>
                  <a:pt x="20048" y="65681"/>
                </a:lnTo>
                <a:lnTo>
                  <a:pt x="16346" y="61979"/>
                </a:lnTo>
                <a:lnTo>
                  <a:pt x="24084" y="61979"/>
                </a:lnTo>
                <a:close/>
                <a:moveTo>
                  <a:pt x="23050" y="76589"/>
                </a:moveTo>
                <a:lnTo>
                  <a:pt x="21182" y="76589"/>
                </a:lnTo>
                <a:lnTo>
                  <a:pt x="19781" y="75155"/>
                </a:lnTo>
                <a:lnTo>
                  <a:pt x="19781" y="73153"/>
                </a:lnTo>
                <a:lnTo>
                  <a:pt x="21082" y="71819"/>
                </a:lnTo>
                <a:lnTo>
                  <a:pt x="21082" y="74621"/>
                </a:lnTo>
                <a:close/>
                <a:moveTo>
                  <a:pt x="18981" y="73920"/>
                </a:moveTo>
                <a:lnTo>
                  <a:pt x="18981" y="75321"/>
                </a:lnTo>
                <a:lnTo>
                  <a:pt x="19114" y="75588"/>
                </a:lnTo>
                <a:lnTo>
                  <a:pt x="20082" y="76589"/>
                </a:lnTo>
                <a:lnTo>
                  <a:pt x="16346" y="76589"/>
                </a:lnTo>
                <a:close/>
                <a:moveTo>
                  <a:pt x="15778" y="76022"/>
                </a:moveTo>
                <a:lnTo>
                  <a:pt x="15778" y="72286"/>
                </a:lnTo>
                <a:lnTo>
                  <a:pt x="16879" y="73387"/>
                </a:lnTo>
                <a:lnTo>
                  <a:pt x="18414" y="73387"/>
                </a:lnTo>
                <a:close/>
                <a:moveTo>
                  <a:pt x="19214" y="72586"/>
                </a:moveTo>
                <a:lnTo>
                  <a:pt x="17213" y="72586"/>
                </a:lnTo>
                <a:lnTo>
                  <a:pt x="15778" y="71152"/>
                </a:lnTo>
                <a:lnTo>
                  <a:pt x="15778" y="69317"/>
                </a:lnTo>
                <a:lnTo>
                  <a:pt x="17747" y="71285"/>
                </a:lnTo>
                <a:lnTo>
                  <a:pt x="20515" y="71285"/>
                </a:lnTo>
                <a:close/>
                <a:moveTo>
                  <a:pt x="14978" y="76022"/>
                </a:moveTo>
                <a:lnTo>
                  <a:pt x="12343" y="73387"/>
                </a:lnTo>
                <a:lnTo>
                  <a:pt x="13744" y="73387"/>
                </a:lnTo>
                <a:lnTo>
                  <a:pt x="14011" y="73253"/>
                </a:lnTo>
                <a:lnTo>
                  <a:pt x="14978" y="72286"/>
                </a:lnTo>
                <a:close/>
                <a:moveTo>
                  <a:pt x="16346" y="77356"/>
                </a:moveTo>
                <a:lnTo>
                  <a:pt x="20082" y="77356"/>
                </a:lnTo>
                <a:lnTo>
                  <a:pt x="18981" y="78457"/>
                </a:lnTo>
                <a:lnTo>
                  <a:pt x="18981" y="80025"/>
                </a:lnTo>
                <a:close/>
                <a:moveTo>
                  <a:pt x="18414" y="80559"/>
                </a:moveTo>
                <a:lnTo>
                  <a:pt x="17046" y="80559"/>
                </a:lnTo>
                <a:lnTo>
                  <a:pt x="16879" y="80559"/>
                </a:lnTo>
                <a:lnTo>
                  <a:pt x="15778" y="81659"/>
                </a:lnTo>
                <a:lnTo>
                  <a:pt x="15778" y="77923"/>
                </a:lnTo>
                <a:close/>
                <a:moveTo>
                  <a:pt x="24351" y="80692"/>
                </a:moveTo>
                <a:lnTo>
                  <a:pt x="27654" y="77356"/>
                </a:lnTo>
                <a:lnTo>
                  <a:pt x="29822" y="77356"/>
                </a:lnTo>
                <a:lnTo>
                  <a:pt x="25886" y="81326"/>
                </a:lnTo>
                <a:lnTo>
                  <a:pt x="25886" y="86896"/>
                </a:lnTo>
                <a:lnTo>
                  <a:pt x="24351" y="85362"/>
                </a:lnTo>
                <a:lnTo>
                  <a:pt x="24351" y="80692"/>
                </a:lnTo>
                <a:close/>
                <a:moveTo>
                  <a:pt x="25786" y="90299"/>
                </a:moveTo>
                <a:lnTo>
                  <a:pt x="24084" y="91967"/>
                </a:lnTo>
                <a:lnTo>
                  <a:pt x="16346" y="91967"/>
                </a:lnTo>
                <a:lnTo>
                  <a:pt x="20048" y="88264"/>
                </a:lnTo>
                <a:lnTo>
                  <a:pt x="25752" y="88264"/>
                </a:lnTo>
                <a:lnTo>
                  <a:pt x="25752" y="90299"/>
                </a:lnTo>
                <a:close/>
                <a:moveTo>
                  <a:pt x="24084" y="92767"/>
                </a:moveTo>
                <a:lnTo>
                  <a:pt x="25786" y="94435"/>
                </a:lnTo>
                <a:lnTo>
                  <a:pt x="25786" y="96470"/>
                </a:lnTo>
                <a:lnTo>
                  <a:pt x="20048" y="96470"/>
                </a:lnTo>
                <a:lnTo>
                  <a:pt x="16346" y="92767"/>
                </a:lnTo>
                <a:close/>
                <a:moveTo>
                  <a:pt x="28254" y="95302"/>
                </a:moveTo>
                <a:lnTo>
                  <a:pt x="29555" y="95302"/>
                </a:lnTo>
                <a:lnTo>
                  <a:pt x="30389" y="96136"/>
                </a:lnTo>
                <a:lnTo>
                  <a:pt x="30389" y="97938"/>
                </a:lnTo>
                <a:lnTo>
                  <a:pt x="29155" y="96703"/>
                </a:lnTo>
                <a:lnTo>
                  <a:pt x="28854" y="96603"/>
                </a:lnTo>
                <a:lnTo>
                  <a:pt x="26986" y="96603"/>
                </a:lnTo>
                <a:close/>
                <a:moveTo>
                  <a:pt x="31189" y="96136"/>
                </a:moveTo>
                <a:lnTo>
                  <a:pt x="31990" y="95302"/>
                </a:lnTo>
                <a:lnTo>
                  <a:pt x="33291" y="95302"/>
                </a:lnTo>
                <a:lnTo>
                  <a:pt x="34592" y="96603"/>
                </a:lnTo>
                <a:lnTo>
                  <a:pt x="32691" y="96603"/>
                </a:lnTo>
                <a:lnTo>
                  <a:pt x="32424" y="96703"/>
                </a:lnTo>
                <a:lnTo>
                  <a:pt x="31156" y="97938"/>
                </a:lnTo>
                <a:lnTo>
                  <a:pt x="31156" y="96136"/>
                </a:lnTo>
                <a:close/>
                <a:moveTo>
                  <a:pt x="35793" y="94435"/>
                </a:moveTo>
                <a:lnTo>
                  <a:pt x="37461" y="92767"/>
                </a:lnTo>
                <a:lnTo>
                  <a:pt x="45233" y="92767"/>
                </a:lnTo>
                <a:lnTo>
                  <a:pt x="41497" y="96470"/>
                </a:lnTo>
                <a:lnTo>
                  <a:pt x="35793" y="96470"/>
                </a:lnTo>
                <a:close/>
                <a:moveTo>
                  <a:pt x="54873" y="92767"/>
                </a:moveTo>
                <a:lnTo>
                  <a:pt x="56574" y="94435"/>
                </a:lnTo>
                <a:lnTo>
                  <a:pt x="56574" y="96470"/>
                </a:lnTo>
                <a:lnTo>
                  <a:pt x="50837" y="96470"/>
                </a:lnTo>
                <a:lnTo>
                  <a:pt x="47134" y="92767"/>
                </a:lnTo>
                <a:close/>
                <a:moveTo>
                  <a:pt x="59043" y="95302"/>
                </a:moveTo>
                <a:lnTo>
                  <a:pt x="60344" y="95302"/>
                </a:lnTo>
                <a:lnTo>
                  <a:pt x="61178" y="96136"/>
                </a:lnTo>
                <a:lnTo>
                  <a:pt x="61178" y="97938"/>
                </a:lnTo>
                <a:lnTo>
                  <a:pt x="59943" y="96703"/>
                </a:lnTo>
                <a:lnTo>
                  <a:pt x="59676" y="96603"/>
                </a:lnTo>
                <a:lnTo>
                  <a:pt x="57775" y="96603"/>
                </a:lnTo>
                <a:close/>
                <a:moveTo>
                  <a:pt x="61978" y="96136"/>
                </a:moveTo>
                <a:lnTo>
                  <a:pt x="62779" y="95302"/>
                </a:lnTo>
                <a:lnTo>
                  <a:pt x="64080" y="95302"/>
                </a:lnTo>
                <a:lnTo>
                  <a:pt x="65381" y="96603"/>
                </a:lnTo>
                <a:lnTo>
                  <a:pt x="63479" y="96603"/>
                </a:lnTo>
                <a:lnTo>
                  <a:pt x="63212" y="96703"/>
                </a:lnTo>
                <a:lnTo>
                  <a:pt x="61978" y="97938"/>
                </a:lnTo>
                <a:close/>
                <a:moveTo>
                  <a:pt x="66581" y="94435"/>
                </a:moveTo>
                <a:lnTo>
                  <a:pt x="68249" y="92767"/>
                </a:lnTo>
                <a:lnTo>
                  <a:pt x="76021" y="92767"/>
                </a:lnTo>
                <a:lnTo>
                  <a:pt x="72285" y="96470"/>
                </a:lnTo>
                <a:lnTo>
                  <a:pt x="66581" y="96470"/>
                </a:lnTo>
                <a:lnTo>
                  <a:pt x="66581" y="94435"/>
                </a:lnTo>
                <a:close/>
                <a:moveTo>
                  <a:pt x="85662" y="92767"/>
                </a:moveTo>
                <a:lnTo>
                  <a:pt x="87363" y="94435"/>
                </a:lnTo>
                <a:lnTo>
                  <a:pt x="87363" y="96470"/>
                </a:lnTo>
                <a:lnTo>
                  <a:pt x="81659" y="96470"/>
                </a:lnTo>
                <a:lnTo>
                  <a:pt x="77923" y="92767"/>
                </a:lnTo>
                <a:close/>
                <a:moveTo>
                  <a:pt x="89831" y="95302"/>
                </a:moveTo>
                <a:lnTo>
                  <a:pt x="91132" y="95302"/>
                </a:lnTo>
                <a:lnTo>
                  <a:pt x="91966" y="96136"/>
                </a:lnTo>
                <a:lnTo>
                  <a:pt x="91966" y="97938"/>
                </a:lnTo>
                <a:lnTo>
                  <a:pt x="90732" y="96703"/>
                </a:lnTo>
                <a:lnTo>
                  <a:pt x="90465" y="96603"/>
                </a:lnTo>
                <a:lnTo>
                  <a:pt x="88564" y="96603"/>
                </a:lnTo>
                <a:close/>
                <a:moveTo>
                  <a:pt x="92767" y="96136"/>
                </a:moveTo>
                <a:lnTo>
                  <a:pt x="93567" y="95302"/>
                </a:lnTo>
                <a:lnTo>
                  <a:pt x="94868" y="95302"/>
                </a:lnTo>
                <a:lnTo>
                  <a:pt x="96169" y="96603"/>
                </a:lnTo>
                <a:lnTo>
                  <a:pt x="94268" y="96603"/>
                </a:lnTo>
                <a:lnTo>
                  <a:pt x="94001" y="96703"/>
                </a:lnTo>
                <a:lnTo>
                  <a:pt x="92767" y="97938"/>
                </a:lnTo>
                <a:lnTo>
                  <a:pt x="92767" y="96136"/>
                </a:lnTo>
                <a:close/>
                <a:moveTo>
                  <a:pt x="97370" y="94435"/>
                </a:moveTo>
                <a:lnTo>
                  <a:pt x="99071" y="92767"/>
                </a:lnTo>
                <a:lnTo>
                  <a:pt x="106810" y="92767"/>
                </a:lnTo>
                <a:lnTo>
                  <a:pt x="103074" y="96470"/>
                </a:lnTo>
                <a:lnTo>
                  <a:pt x="97370" y="96470"/>
                </a:lnTo>
                <a:lnTo>
                  <a:pt x="97370" y="94435"/>
                </a:lnTo>
                <a:close/>
                <a:moveTo>
                  <a:pt x="116450" y="92767"/>
                </a:moveTo>
                <a:lnTo>
                  <a:pt x="118152" y="94435"/>
                </a:lnTo>
                <a:lnTo>
                  <a:pt x="118152" y="96470"/>
                </a:lnTo>
                <a:lnTo>
                  <a:pt x="112447" y="96470"/>
                </a:lnTo>
                <a:lnTo>
                  <a:pt x="108711" y="92767"/>
                </a:lnTo>
                <a:close/>
                <a:moveTo>
                  <a:pt x="120653" y="95302"/>
                </a:moveTo>
                <a:lnTo>
                  <a:pt x="121954" y="95302"/>
                </a:lnTo>
                <a:lnTo>
                  <a:pt x="122755" y="96136"/>
                </a:lnTo>
                <a:lnTo>
                  <a:pt x="122755" y="97938"/>
                </a:lnTo>
                <a:lnTo>
                  <a:pt x="121521" y="96703"/>
                </a:lnTo>
                <a:lnTo>
                  <a:pt x="121254" y="96603"/>
                </a:lnTo>
                <a:lnTo>
                  <a:pt x="119352" y="96603"/>
                </a:lnTo>
                <a:close/>
                <a:moveTo>
                  <a:pt x="123555" y="96136"/>
                </a:moveTo>
                <a:lnTo>
                  <a:pt x="124389" y="95302"/>
                </a:lnTo>
                <a:lnTo>
                  <a:pt x="125657" y="95302"/>
                </a:lnTo>
                <a:lnTo>
                  <a:pt x="126958" y="96603"/>
                </a:lnTo>
                <a:lnTo>
                  <a:pt x="125056" y="96603"/>
                </a:lnTo>
                <a:lnTo>
                  <a:pt x="124790" y="96703"/>
                </a:lnTo>
                <a:lnTo>
                  <a:pt x="123555" y="97938"/>
                </a:lnTo>
                <a:lnTo>
                  <a:pt x="123555" y="96136"/>
                </a:lnTo>
                <a:close/>
                <a:moveTo>
                  <a:pt x="128159" y="94435"/>
                </a:moveTo>
                <a:lnTo>
                  <a:pt x="129860" y="92767"/>
                </a:lnTo>
                <a:lnTo>
                  <a:pt x="137599" y="92767"/>
                </a:lnTo>
                <a:lnTo>
                  <a:pt x="133863" y="96470"/>
                </a:lnTo>
                <a:lnTo>
                  <a:pt x="128159" y="96470"/>
                </a:lnTo>
                <a:lnTo>
                  <a:pt x="128159" y="94435"/>
                </a:lnTo>
                <a:close/>
                <a:moveTo>
                  <a:pt x="147272" y="92767"/>
                </a:moveTo>
                <a:lnTo>
                  <a:pt x="148940" y="94435"/>
                </a:lnTo>
                <a:lnTo>
                  <a:pt x="148940" y="96470"/>
                </a:lnTo>
                <a:lnTo>
                  <a:pt x="143236" y="96470"/>
                </a:lnTo>
                <a:lnTo>
                  <a:pt x="139500" y="92767"/>
                </a:lnTo>
                <a:close/>
                <a:moveTo>
                  <a:pt x="151442" y="95302"/>
                </a:moveTo>
                <a:lnTo>
                  <a:pt x="152743" y="95302"/>
                </a:lnTo>
                <a:lnTo>
                  <a:pt x="153543" y="96136"/>
                </a:lnTo>
                <a:lnTo>
                  <a:pt x="153543" y="97938"/>
                </a:lnTo>
                <a:lnTo>
                  <a:pt x="152309" y="96703"/>
                </a:lnTo>
                <a:lnTo>
                  <a:pt x="152042" y="96603"/>
                </a:lnTo>
                <a:lnTo>
                  <a:pt x="150141" y="96603"/>
                </a:lnTo>
                <a:close/>
                <a:moveTo>
                  <a:pt x="154344" y="96136"/>
                </a:moveTo>
                <a:lnTo>
                  <a:pt x="155178" y="95302"/>
                </a:lnTo>
                <a:lnTo>
                  <a:pt x="156479" y="95302"/>
                </a:lnTo>
                <a:lnTo>
                  <a:pt x="157746" y="96603"/>
                </a:lnTo>
                <a:lnTo>
                  <a:pt x="155845" y="96603"/>
                </a:lnTo>
                <a:lnTo>
                  <a:pt x="155578" y="96703"/>
                </a:lnTo>
                <a:lnTo>
                  <a:pt x="154344" y="97938"/>
                </a:lnTo>
                <a:close/>
                <a:moveTo>
                  <a:pt x="158947" y="94435"/>
                </a:moveTo>
                <a:lnTo>
                  <a:pt x="160649" y="92767"/>
                </a:lnTo>
                <a:lnTo>
                  <a:pt x="168387" y="92767"/>
                </a:lnTo>
                <a:lnTo>
                  <a:pt x="164651" y="96470"/>
                </a:lnTo>
                <a:lnTo>
                  <a:pt x="158947" y="96470"/>
                </a:lnTo>
                <a:lnTo>
                  <a:pt x="158947" y="94435"/>
                </a:lnTo>
                <a:close/>
                <a:moveTo>
                  <a:pt x="178061" y="92767"/>
                </a:moveTo>
                <a:lnTo>
                  <a:pt x="179729" y="94435"/>
                </a:lnTo>
                <a:lnTo>
                  <a:pt x="179729" y="96470"/>
                </a:lnTo>
                <a:lnTo>
                  <a:pt x="174025" y="96470"/>
                </a:lnTo>
                <a:lnTo>
                  <a:pt x="170289" y="92767"/>
                </a:lnTo>
                <a:close/>
                <a:moveTo>
                  <a:pt x="182231" y="95302"/>
                </a:moveTo>
                <a:lnTo>
                  <a:pt x="183532" y="95302"/>
                </a:lnTo>
                <a:lnTo>
                  <a:pt x="184332" y="96136"/>
                </a:lnTo>
                <a:lnTo>
                  <a:pt x="184332" y="97938"/>
                </a:lnTo>
                <a:lnTo>
                  <a:pt x="183098" y="96703"/>
                </a:lnTo>
                <a:lnTo>
                  <a:pt x="182831" y="96603"/>
                </a:lnTo>
                <a:lnTo>
                  <a:pt x="180930" y="96603"/>
                </a:lnTo>
                <a:close/>
                <a:moveTo>
                  <a:pt x="185133" y="96136"/>
                </a:moveTo>
                <a:lnTo>
                  <a:pt x="185967" y="95302"/>
                </a:lnTo>
                <a:lnTo>
                  <a:pt x="187268" y="95302"/>
                </a:lnTo>
                <a:lnTo>
                  <a:pt x="188535" y="96603"/>
                </a:lnTo>
                <a:lnTo>
                  <a:pt x="186667" y="96603"/>
                </a:lnTo>
                <a:lnTo>
                  <a:pt x="186367" y="96703"/>
                </a:lnTo>
                <a:lnTo>
                  <a:pt x="185133" y="97938"/>
                </a:lnTo>
                <a:close/>
                <a:moveTo>
                  <a:pt x="189736" y="94435"/>
                </a:moveTo>
                <a:lnTo>
                  <a:pt x="191437" y="92767"/>
                </a:lnTo>
                <a:lnTo>
                  <a:pt x="199176" y="92767"/>
                </a:lnTo>
                <a:lnTo>
                  <a:pt x="195473" y="96470"/>
                </a:lnTo>
                <a:lnTo>
                  <a:pt x="189736" y="96470"/>
                </a:lnTo>
                <a:lnTo>
                  <a:pt x="189736" y="94435"/>
                </a:lnTo>
                <a:close/>
                <a:moveTo>
                  <a:pt x="208850" y="92767"/>
                </a:moveTo>
                <a:lnTo>
                  <a:pt x="210518" y="94435"/>
                </a:lnTo>
                <a:lnTo>
                  <a:pt x="210518" y="96470"/>
                </a:lnTo>
                <a:lnTo>
                  <a:pt x="204813" y="96470"/>
                </a:lnTo>
                <a:lnTo>
                  <a:pt x="201077" y="92767"/>
                </a:lnTo>
                <a:close/>
                <a:moveTo>
                  <a:pt x="213019" y="95302"/>
                </a:moveTo>
                <a:lnTo>
                  <a:pt x="214320" y="95302"/>
                </a:lnTo>
                <a:lnTo>
                  <a:pt x="215121" y="96136"/>
                </a:lnTo>
                <a:lnTo>
                  <a:pt x="215121" y="97938"/>
                </a:lnTo>
                <a:lnTo>
                  <a:pt x="213887" y="96703"/>
                </a:lnTo>
                <a:lnTo>
                  <a:pt x="213620" y="96603"/>
                </a:lnTo>
                <a:lnTo>
                  <a:pt x="211718" y="96603"/>
                </a:lnTo>
                <a:close/>
                <a:moveTo>
                  <a:pt x="215921" y="96136"/>
                </a:moveTo>
                <a:lnTo>
                  <a:pt x="216755" y="95302"/>
                </a:lnTo>
                <a:lnTo>
                  <a:pt x="218056" y="95302"/>
                </a:lnTo>
                <a:lnTo>
                  <a:pt x="219324" y="96603"/>
                </a:lnTo>
                <a:lnTo>
                  <a:pt x="217456" y="96603"/>
                </a:lnTo>
                <a:lnTo>
                  <a:pt x="217156" y="96703"/>
                </a:lnTo>
                <a:lnTo>
                  <a:pt x="215921" y="97938"/>
                </a:lnTo>
                <a:close/>
                <a:moveTo>
                  <a:pt x="220558" y="94435"/>
                </a:moveTo>
                <a:lnTo>
                  <a:pt x="222226" y="92767"/>
                </a:lnTo>
                <a:lnTo>
                  <a:pt x="229965" y="92767"/>
                </a:lnTo>
                <a:lnTo>
                  <a:pt x="226262" y="96470"/>
                </a:lnTo>
                <a:lnTo>
                  <a:pt x="220525" y="96470"/>
                </a:lnTo>
                <a:lnTo>
                  <a:pt x="220525" y="94435"/>
                </a:lnTo>
                <a:close/>
                <a:moveTo>
                  <a:pt x="222226" y="91967"/>
                </a:moveTo>
                <a:lnTo>
                  <a:pt x="220558" y="90299"/>
                </a:lnTo>
                <a:lnTo>
                  <a:pt x="220558" y="88264"/>
                </a:lnTo>
                <a:lnTo>
                  <a:pt x="226262" y="88264"/>
                </a:lnTo>
                <a:lnTo>
                  <a:pt x="229965" y="91967"/>
                </a:lnTo>
                <a:close/>
                <a:moveTo>
                  <a:pt x="223260" y="77356"/>
                </a:moveTo>
                <a:lnTo>
                  <a:pt x="225128" y="77356"/>
                </a:lnTo>
                <a:lnTo>
                  <a:pt x="226529" y="78791"/>
                </a:lnTo>
                <a:lnTo>
                  <a:pt x="226529" y="80792"/>
                </a:lnTo>
                <a:lnTo>
                  <a:pt x="225228" y="82126"/>
                </a:lnTo>
                <a:lnTo>
                  <a:pt x="225228" y="79324"/>
                </a:lnTo>
                <a:close/>
                <a:moveTo>
                  <a:pt x="227330" y="80025"/>
                </a:moveTo>
                <a:lnTo>
                  <a:pt x="227330" y="78457"/>
                </a:lnTo>
                <a:lnTo>
                  <a:pt x="226229" y="77356"/>
                </a:lnTo>
                <a:lnTo>
                  <a:pt x="229965" y="77356"/>
                </a:lnTo>
                <a:close/>
                <a:moveTo>
                  <a:pt x="230532" y="77923"/>
                </a:moveTo>
                <a:lnTo>
                  <a:pt x="230532" y="81659"/>
                </a:lnTo>
                <a:lnTo>
                  <a:pt x="229431" y="80559"/>
                </a:lnTo>
                <a:lnTo>
                  <a:pt x="229264" y="80559"/>
                </a:lnTo>
                <a:lnTo>
                  <a:pt x="227897" y="80559"/>
                </a:lnTo>
                <a:close/>
                <a:moveTo>
                  <a:pt x="227096" y="81359"/>
                </a:moveTo>
                <a:lnTo>
                  <a:pt x="229097" y="81359"/>
                </a:lnTo>
                <a:lnTo>
                  <a:pt x="230532" y="82794"/>
                </a:lnTo>
                <a:lnTo>
                  <a:pt x="230532" y="84662"/>
                </a:lnTo>
                <a:lnTo>
                  <a:pt x="228564" y="82693"/>
                </a:lnTo>
                <a:lnTo>
                  <a:pt x="228397" y="82693"/>
                </a:lnTo>
                <a:lnTo>
                  <a:pt x="225795" y="82693"/>
                </a:lnTo>
                <a:close/>
                <a:moveTo>
                  <a:pt x="231332" y="77923"/>
                </a:moveTo>
                <a:lnTo>
                  <a:pt x="233968" y="80559"/>
                </a:lnTo>
                <a:lnTo>
                  <a:pt x="232567" y="80559"/>
                </a:lnTo>
                <a:lnTo>
                  <a:pt x="232300" y="80692"/>
                </a:lnTo>
                <a:lnTo>
                  <a:pt x="231332" y="81659"/>
                </a:lnTo>
                <a:lnTo>
                  <a:pt x="231332" y="77923"/>
                </a:lnTo>
                <a:close/>
                <a:moveTo>
                  <a:pt x="229965" y="76589"/>
                </a:moveTo>
                <a:lnTo>
                  <a:pt x="226229" y="76589"/>
                </a:lnTo>
                <a:lnTo>
                  <a:pt x="227229" y="75588"/>
                </a:lnTo>
                <a:lnTo>
                  <a:pt x="227330" y="75321"/>
                </a:lnTo>
                <a:lnTo>
                  <a:pt x="227330" y="73920"/>
                </a:lnTo>
                <a:close/>
                <a:moveTo>
                  <a:pt x="227897" y="73387"/>
                </a:moveTo>
                <a:lnTo>
                  <a:pt x="229431" y="73387"/>
                </a:lnTo>
                <a:lnTo>
                  <a:pt x="230532" y="72286"/>
                </a:lnTo>
                <a:lnTo>
                  <a:pt x="230532" y="76022"/>
                </a:lnTo>
                <a:close/>
                <a:moveTo>
                  <a:pt x="221959" y="73253"/>
                </a:moveTo>
                <a:lnTo>
                  <a:pt x="218657" y="76589"/>
                </a:lnTo>
                <a:lnTo>
                  <a:pt x="216488" y="76589"/>
                </a:lnTo>
                <a:lnTo>
                  <a:pt x="220425" y="72620"/>
                </a:lnTo>
                <a:lnTo>
                  <a:pt x="220425" y="67049"/>
                </a:lnTo>
                <a:lnTo>
                  <a:pt x="221959" y="68583"/>
                </a:lnTo>
                <a:lnTo>
                  <a:pt x="221959" y="73253"/>
                </a:lnTo>
                <a:close/>
                <a:moveTo>
                  <a:pt x="220558" y="63646"/>
                </a:moveTo>
                <a:lnTo>
                  <a:pt x="222226" y="61979"/>
                </a:lnTo>
                <a:lnTo>
                  <a:pt x="229965" y="61979"/>
                </a:lnTo>
                <a:lnTo>
                  <a:pt x="226262" y="65681"/>
                </a:lnTo>
                <a:lnTo>
                  <a:pt x="220525" y="65681"/>
                </a:lnTo>
                <a:lnTo>
                  <a:pt x="220525" y="63646"/>
                </a:lnTo>
                <a:close/>
                <a:moveTo>
                  <a:pt x="222226" y="61178"/>
                </a:moveTo>
                <a:lnTo>
                  <a:pt x="220558" y="59510"/>
                </a:lnTo>
                <a:lnTo>
                  <a:pt x="220558" y="57475"/>
                </a:lnTo>
                <a:lnTo>
                  <a:pt x="226262" y="57475"/>
                </a:lnTo>
                <a:lnTo>
                  <a:pt x="229965" y="61178"/>
                </a:lnTo>
                <a:close/>
                <a:moveTo>
                  <a:pt x="223260" y="46568"/>
                </a:moveTo>
                <a:lnTo>
                  <a:pt x="225128" y="46568"/>
                </a:lnTo>
                <a:lnTo>
                  <a:pt x="226529" y="48002"/>
                </a:lnTo>
                <a:lnTo>
                  <a:pt x="226529" y="50003"/>
                </a:lnTo>
                <a:lnTo>
                  <a:pt x="225228" y="51338"/>
                </a:lnTo>
                <a:lnTo>
                  <a:pt x="225228" y="48536"/>
                </a:lnTo>
                <a:close/>
                <a:moveTo>
                  <a:pt x="227330" y="49236"/>
                </a:moveTo>
                <a:lnTo>
                  <a:pt x="227330" y="47835"/>
                </a:lnTo>
                <a:lnTo>
                  <a:pt x="227229" y="47568"/>
                </a:lnTo>
                <a:lnTo>
                  <a:pt x="226229" y="46568"/>
                </a:lnTo>
                <a:lnTo>
                  <a:pt x="229965" y="46568"/>
                </a:lnTo>
                <a:close/>
                <a:moveTo>
                  <a:pt x="230532" y="47135"/>
                </a:moveTo>
                <a:lnTo>
                  <a:pt x="230532" y="50871"/>
                </a:lnTo>
                <a:lnTo>
                  <a:pt x="229431" y="49770"/>
                </a:lnTo>
                <a:lnTo>
                  <a:pt x="227897" y="49770"/>
                </a:lnTo>
                <a:close/>
                <a:moveTo>
                  <a:pt x="227096" y="50570"/>
                </a:moveTo>
                <a:lnTo>
                  <a:pt x="229097" y="50570"/>
                </a:lnTo>
                <a:lnTo>
                  <a:pt x="230532" y="52005"/>
                </a:lnTo>
                <a:lnTo>
                  <a:pt x="230532" y="53873"/>
                </a:lnTo>
                <a:lnTo>
                  <a:pt x="228564" y="51905"/>
                </a:lnTo>
                <a:lnTo>
                  <a:pt x="225762" y="51905"/>
                </a:lnTo>
                <a:close/>
                <a:moveTo>
                  <a:pt x="231332" y="47135"/>
                </a:moveTo>
                <a:lnTo>
                  <a:pt x="233968" y="49770"/>
                </a:lnTo>
                <a:lnTo>
                  <a:pt x="232567" y="49770"/>
                </a:lnTo>
                <a:lnTo>
                  <a:pt x="232300" y="49903"/>
                </a:lnTo>
                <a:lnTo>
                  <a:pt x="231332" y="50871"/>
                </a:lnTo>
                <a:lnTo>
                  <a:pt x="231332" y="47135"/>
                </a:lnTo>
                <a:close/>
                <a:moveTo>
                  <a:pt x="229965" y="45800"/>
                </a:moveTo>
                <a:lnTo>
                  <a:pt x="226229" y="45800"/>
                </a:lnTo>
                <a:lnTo>
                  <a:pt x="227330" y="44700"/>
                </a:lnTo>
                <a:lnTo>
                  <a:pt x="227330" y="43132"/>
                </a:lnTo>
                <a:close/>
                <a:moveTo>
                  <a:pt x="227897" y="42598"/>
                </a:moveTo>
                <a:lnTo>
                  <a:pt x="229264" y="42598"/>
                </a:lnTo>
                <a:lnTo>
                  <a:pt x="229431" y="42598"/>
                </a:lnTo>
                <a:lnTo>
                  <a:pt x="230532" y="41497"/>
                </a:lnTo>
                <a:lnTo>
                  <a:pt x="230532" y="45233"/>
                </a:lnTo>
                <a:close/>
                <a:moveTo>
                  <a:pt x="221959" y="42465"/>
                </a:moveTo>
                <a:lnTo>
                  <a:pt x="218657" y="45800"/>
                </a:lnTo>
                <a:lnTo>
                  <a:pt x="216488" y="45800"/>
                </a:lnTo>
                <a:lnTo>
                  <a:pt x="220425" y="41831"/>
                </a:lnTo>
                <a:lnTo>
                  <a:pt x="220425" y="36260"/>
                </a:lnTo>
                <a:lnTo>
                  <a:pt x="221959" y="37795"/>
                </a:lnTo>
                <a:lnTo>
                  <a:pt x="221959" y="42465"/>
                </a:lnTo>
                <a:close/>
                <a:moveTo>
                  <a:pt x="220558" y="32858"/>
                </a:moveTo>
                <a:lnTo>
                  <a:pt x="222226" y="31190"/>
                </a:lnTo>
                <a:lnTo>
                  <a:pt x="229965" y="31190"/>
                </a:lnTo>
                <a:lnTo>
                  <a:pt x="226262" y="34893"/>
                </a:lnTo>
                <a:lnTo>
                  <a:pt x="220525" y="34893"/>
                </a:lnTo>
                <a:lnTo>
                  <a:pt x="220525" y="32858"/>
                </a:lnTo>
                <a:close/>
                <a:moveTo>
                  <a:pt x="222226" y="30389"/>
                </a:moveTo>
                <a:lnTo>
                  <a:pt x="220558" y="28721"/>
                </a:lnTo>
                <a:lnTo>
                  <a:pt x="220558" y="26687"/>
                </a:lnTo>
                <a:lnTo>
                  <a:pt x="226262" y="26687"/>
                </a:lnTo>
                <a:lnTo>
                  <a:pt x="229965" y="30389"/>
                </a:lnTo>
                <a:lnTo>
                  <a:pt x="222226" y="30389"/>
                </a:lnTo>
                <a:close/>
                <a:moveTo>
                  <a:pt x="219657" y="25786"/>
                </a:moveTo>
                <a:lnTo>
                  <a:pt x="217623" y="25786"/>
                </a:lnTo>
                <a:lnTo>
                  <a:pt x="215921" y="24085"/>
                </a:lnTo>
                <a:lnTo>
                  <a:pt x="215921" y="16346"/>
                </a:lnTo>
                <a:lnTo>
                  <a:pt x="219657" y="20049"/>
                </a:lnTo>
                <a:lnTo>
                  <a:pt x="219657" y="25786"/>
                </a:lnTo>
                <a:close/>
                <a:moveTo>
                  <a:pt x="215121" y="24085"/>
                </a:moveTo>
                <a:lnTo>
                  <a:pt x="213453" y="25786"/>
                </a:lnTo>
                <a:lnTo>
                  <a:pt x="211418" y="25786"/>
                </a:lnTo>
                <a:lnTo>
                  <a:pt x="211418" y="20049"/>
                </a:lnTo>
                <a:lnTo>
                  <a:pt x="215121" y="16346"/>
                </a:lnTo>
                <a:lnTo>
                  <a:pt x="215121" y="24085"/>
                </a:lnTo>
                <a:close/>
                <a:moveTo>
                  <a:pt x="202679" y="21083"/>
                </a:moveTo>
                <a:lnTo>
                  <a:pt x="202512" y="21083"/>
                </a:lnTo>
                <a:lnTo>
                  <a:pt x="200544" y="23051"/>
                </a:lnTo>
                <a:lnTo>
                  <a:pt x="200544" y="21216"/>
                </a:lnTo>
                <a:lnTo>
                  <a:pt x="201945" y="19782"/>
                </a:lnTo>
                <a:lnTo>
                  <a:pt x="203979" y="19782"/>
                </a:lnTo>
                <a:lnTo>
                  <a:pt x="205280" y="21083"/>
                </a:lnTo>
                <a:close/>
                <a:moveTo>
                  <a:pt x="203746" y="18447"/>
                </a:moveTo>
                <a:lnTo>
                  <a:pt x="201077" y="15779"/>
                </a:lnTo>
                <a:lnTo>
                  <a:pt x="204847" y="15779"/>
                </a:lnTo>
                <a:lnTo>
                  <a:pt x="203746" y="16880"/>
                </a:lnTo>
                <a:lnTo>
                  <a:pt x="203746" y="18447"/>
                </a:lnTo>
                <a:close/>
                <a:moveTo>
                  <a:pt x="200544" y="14445"/>
                </a:moveTo>
                <a:lnTo>
                  <a:pt x="200544" y="10709"/>
                </a:lnTo>
                <a:lnTo>
                  <a:pt x="201644" y="11776"/>
                </a:lnTo>
                <a:lnTo>
                  <a:pt x="203179" y="11776"/>
                </a:lnTo>
                <a:close/>
                <a:moveTo>
                  <a:pt x="199743" y="14445"/>
                </a:moveTo>
                <a:lnTo>
                  <a:pt x="197108" y="11776"/>
                </a:lnTo>
                <a:lnTo>
                  <a:pt x="198476" y="11776"/>
                </a:lnTo>
                <a:lnTo>
                  <a:pt x="198776" y="11676"/>
                </a:lnTo>
                <a:lnTo>
                  <a:pt x="199743" y="10709"/>
                </a:lnTo>
                <a:lnTo>
                  <a:pt x="199743" y="14445"/>
                </a:lnTo>
                <a:close/>
                <a:moveTo>
                  <a:pt x="199176" y="15779"/>
                </a:moveTo>
                <a:lnTo>
                  <a:pt x="196541" y="18414"/>
                </a:lnTo>
                <a:lnTo>
                  <a:pt x="196541" y="16880"/>
                </a:lnTo>
                <a:lnTo>
                  <a:pt x="195440" y="15779"/>
                </a:lnTo>
                <a:close/>
                <a:moveTo>
                  <a:pt x="199743" y="16346"/>
                </a:moveTo>
                <a:lnTo>
                  <a:pt x="199743" y="20082"/>
                </a:lnTo>
                <a:lnTo>
                  <a:pt x="198776" y="19115"/>
                </a:lnTo>
                <a:lnTo>
                  <a:pt x="198476" y="18981"/>
                </a:lnTo>
                <a:lnTo>
                  <a:pt x="197108" y="18981"/>
                </a:lnTo>
                <a:close/>
                <a:moveTo>
                  <a:pt x="188869" y="25786"/>
                </a:moveTo>
                <a:lnTo>
                  <a:pt x="186801" y="25786"/>
                </a:lnTo>
                <a:lnTo>
                  <a:pt x="185133" y="24085"/>
                </a:lnTo>
                <a:lnTo>
                  <a:pt x="185133" y="16346"/>
                </a:lnTo>
                <a:lnTo>
                  <a:pt x="188869" y="20049"/>
                </a:lnTo>
                <a:lnTo>
                  <a:pt x="188869" y="25786"/>
                </a:lnTo>
                <a:close/>
                <a:moveTo>
                  <a:pt x="184332" y="24085"/>
                </a:moveTo>
                <a:lnTo>
                  <a:pt x="182664" y="25786"/>
                </a:lnTo>
                <a:lnTo>
                  <a:pt x="180629" y="25786"/>
                </a:lnTo>
                <a:lnTo>
                  <a:pt x="180629" y="20049"/>
                </a:lnTo>
                <a:lnTo>
                  <a:pt x="184332" y="16346"/>
                </a:lnTo>
                <a:lnTo>
                  <a:pt x="184332" y="24085"/>
                </a:lnTo>
                <a:close/>
                <a:moveTo>
                  <a:pt x="171723" y="21083"/>
                </a:moveTo>
                <a:lnTo>
                  <a:pt x="169755" y="23051"/>
                </a:lnTo>
                <a:lnTo>
                  <a:pt x="169755" y="21216"/>
                </a:lnTo>
                <a:lnTo>
                  <a:pt x="171156" y="19782"/>
                </a:lnTo>
                <a:lnTo>
                  <a:pt x="173157" y="19782"/>
                </a:lnTo>
                <a:lnTo>
                  <a:pt x="174492" y="21083"/>
                </a:lnTo>
                <a:close/>
                <a:moveTo>
                  <a:pt x="172957" y="18447"/>
                </a:moveTo>
                <a:lnTo>
                  <a:pt x="170289" y="15779"/>
                </a:lnTo>
                <a:lnTo>
                  <a:pt x="174025" y="15779"/>
                </a:lnTo>
                <a:lnTo>
                  <a:pt x="172957" y="16880"/>
                </a:lnTo>
                <a:lnTo>
                  <a:pt x="172957" y="18447"/>
                </a:lnTo>
                <a:close/>
                <a:moveTo>
                  <a:pt x="169755" y="14445"/>
                </a:moveTo>
                <a:lnTo>
                  <a:pt x="169755" y="10709"/>
                </a:lnTo>
                <a:lnTo>
                  <a:pt x="170722" y="11676"/>
                </a:lnTo>
                <a:lnTo>
                  <a:pt x="170989" y="11809"/>
                </a:lnTo>
                <a:lnTo>
                  <a:pt x="172390" y="11809"/>
                </a:lnTo>
                <a:close/>
                <a:moveTo>
                  <a:pt x="168954" y="14445"/>
                </a:moveTo>
                <a:lnTo>
                  <a:pt x="166319" y="11776"/>
                </a:lnTo>
                <a:lnTo>
                  <a:pt x="167854" y="11776"/>
                </a:lnTo>
                <a:lnTo>
                  <a:pt x="168954" y="10709"/>
                </a:lnTo>
                <a:close/>
                <a:moveTo>
                  <a:pt x="168387" y="15779"/>
                </a:moveTo>
                <a:lnTo>
                  <a:pt x="165752" y="18414"/>
                </a:lnTo>
                <a:lnTo>
                  <a:pt x="165752" y="16880"/>
                </a:lnTo>
                <a:lnTo>
                  <a:pt x="164651" y="15779"/>
                </a:lnTo>
                <a:close/>
                <a:moveTo>
                  <a:pt x="165519" y="19782"/>
                </a:moveTo>
                <a:lnTo>
                  <a:pt x="167520" y="19782"/>
                </a:lnTo>
                <a:lnTo>
                  <a:pt x="168954" y="21216"/>
                </a:lnTo>
                <a:lnTo>
                  <a:pt x="168954" y="23051"/>
                </a:lnTo>
                <a:lnTo>
                  <a:pt x="166986" y="21083"/>
                </a:lnTo>
                <a:lnTo>
                  <a:pt x="166820" y="21083"/>
                </a:lnTo>
                <a:lnTo>
                  <a:pt x="164218" y="21083"/>
                </a:lnTo>
                <a:close/>
                <a:moveTo>
                  <a:pt x="163417" y="21883"/>
                </a:moveTo>
                <a:lnTo>
                  <a:pt x="166653" y="21883"/>
                </a:lnTo>
                <a:lnTo>
                  <a:pt x="168954" y="24185"/>
                </a:lnTo>
                <a:lnTo>
                  <a:pt x="168954" y="26553"/>
                </a:lnTo>
                <a:lnTo>
                  <a:pt x="165952" y="23551"/>
                </a:lnTo>
                <a:lnTo>
                  <a:pt x="165786" y="23551"/>
                </a:lnTo>
                <a:lnTo>
                  <a:pt x="161716" y="23551"/>
                </a:lnTo>
                <a:close/>
                <a:moveTo>
                  <a:pt x="160949" y="24352"/>
                </a:moveTo>
                <a:lnTo>
                  <a:pt x="165619" y="24352"/>
                </a:lnTo>
                <a:lnTo>
                  <a:pt x="168954" y="27654"/>
                </a:lnTo>
                <a:lnTo>
                  <a:pt x="168954" y="29822"/>
                </a:lnTo>
                <a:lnTo>
                  <a:pt x="164985" y="25886"/>
                </a:lnTo>
                <a:lnTo>
                  <a:pt x="164852" y="25886"/>
                </a:lnTo>
                <a:lnTo>
                  <a:pt x="159414" y="25886"/>
                </a:lnTo>
                <a:close/>
                <a:moveTo>
                  <a:pt x="158047" y="25786"/>
                </a:moveTo>
                <a:lnTo>
                  <a:pt x="156012" y="25786"/>
                </a:lnTo>
                <a:lnTo>
                  <a:pt x="154344" y="24085"/>
                </a:lnTo>
                <a:lnTo>
                  <a:pt x="154344" y="16346"/>
                </a:lnTo>
                <a:lnTo>
                  <a:pt x="158047" y="20049"/>
                </a:lnTo>
                <a:lnTo>
                  <a:pt x="158047" y="25786"/>
                </a:lnTo>
                <a:close/>
                <a:moveTo>
                  <a:pt x="153543" y="24085"/>
                </a:moveTo>
                <a:lnTo>
                  <a:pt x="151876" y="25786"/>
                </a:lnTo>
                <a:lnTo>
                  <a:pt x="149841" y="25786"/>
                </a:lnTo>
                <a:lnTo>
                  <a:pt x="149841" y="20049"/>
                </a:lnTo>
                <a:lnTo>
                  <a:pt x="153543" y="16346"/>
                </a:lnTo>
                <a:lnTo>
                  <a:pt x="153543" y="24085"/>
                </a:lnTo>
                <a:close/>
                <a:moveTo>
                  <a:pt x="141068" y="21083"/>
                </a:moveTo>
                <a:lnTo>
                  <a:pt x="140901" y="21083"/>
                </a:lnTo>
                <a:lnTo>
                  <a:pt x="138933" y="23051"/>
                </a:lnTo>
                <a:lnTo>
                  <a:pt x="138933" y="21216"/>
                </a:lnTo>
                <a:lnTo>
                  <a:pt x="140367" y="19782"/>
                </a:lnTo>
                <a:lnTo>
                  <a:pt x="142369" y="19782"/>
                </a:lnTo>
                <a:lnTo>
                  <a:pt x="143703" y="21083"/>
                </a:lnTo>
                <a:close/>
                <a:moveTo>
                  <a:pt x="142135" y="18447"/>
                </a:moveTo>
                <a:lnTo>
                  <a:pt x="139500" y="15779"/>
                </a:lnTo>
                <a:lnTo>
                  <a:pt x="143236" y="15779"/>
                </a:lnTo>
                <a:lnTo>
                  <a:pt x="142135" y="16880"/>
                </a:lnTo>
                <a:lnTo>
                  <a:pt x="142135" y="18447"/>
                </a:lnTo>
                <a:close/>
                <a:moveTo>
                  <a:pt x="138933" y="14445"/>
                </a:moveTo>
                <a:lnTo>
                  <a:pt x="138933" y="10709"/>
                </a:lnTo>
                <a:lnTo>
                  <a:pt x="140034" y="11776"/>
                </a:lnTo>
                <a:lnTo>
                  <a:pt x="141602" y="11776"/>
                </a:lnTo>
                <a:close/>
                <a:moveTo>
                  <a:pt x="138166" y="14445"/>
                </a:moveTo>
                <a:lnTo>
                  <a:pt x="135531" y="11776"/>
                </a:lnTo>
                <a:lnTo>
                  <a:pt x="136898" y="11776"/>
                </a:lnTo>
                <a:lnTo>
                  <a:pt x="137165" y="11676"/>
                </a:lnTo>
                <a:lnTo>
                  <a:pt x="138166" y="10709"/>
                </a:lnTo>
                <a:lnTo>
                  <a:pt x="138166" y="14445"/>
                </a:lnTo>
                <a:close/>
                <a:moveTo>
                  <a:pt x="137599" y="15779"/>
                </a:moveTo>
                <a:lnTo>
                  <a:pt x="134964" y="18414"/>
                </a:lnTo>
                <a:lnTo>
                  <a:pt x="134964" y="16880"/>
                </a:lnTo>
                <a:lnTo>
                  <a:pt x="133863" y="15779"/>
                </a:lnTo>
                <a:close/>
                <a:moveTo>
                  <a:pt x="138166" y="16346"/>
                </a:moveTo>
                <a:lnTo>
                  <a:pt x="138166" y="20082"/>
                </a:lnTo>
                <a:lnTo>
                  <a:pt x="137165" y="19115"/>
                </a:lnTo>
                <a:lnTo>
                  <a:pt x="136898" y="18981"/>
                </a:lnTo>
                <a:lnTo>
                  <a:pt x="135531" y="18981"/>
                </a:lnTo>
                <a:close/>
                <a:moveTo>
                  <a:pt x="127258" y="25786"/>
                </a:moveTo>
                <a:lnTo>
                  <a:pt x="125223" y="25786"/>
                </a:lnTo>
                <a:lnTo>
                  <a:pt x="123555" y="24085"/>
                </a:lnTo>
                <a:lnTo>
                  <a:pt x="123555" y="16346"/>
                </a:lnTo>
                <a:lnTo>
                  <a:pt x="127258" y="20049"/>
                </a:lnTo>
                <a:close/>
                <a:moveTo>
                  <a:pt x="122755" y="24085"/>
                </a:moveTo>
                <a:lnTo>
                  <a:pt x="121087" y="25786"/>
                </a:lnTo>
                <a:lnTo>
                  <a:pt x="119052" y="25786"/>
                </a:lnTo>
                <a:lnTo>
                  <a:pt x="119052" y="20049"/>
                </a:lnTo>
                <a:lnTo>
                  <a:pt x="122755" y="16346"/>
                </a:lnTo>
                <a:close/>
                <a:moveTo>
                  <a:pt x="110112" y="21083"/>
                </a:moveTo>
                <a:lnTo>
                  <a:pt x="108144" y="23051"/>
                </a:lnTo>
                <a:lnTo>
                  <a:pt x="108144" y="21216"/>
                </a:lnTo>
                <a:lnTo>
                  <a:pt x="109579" y="19782"/>
                </a:lnTo>
                <a:lnTo>
                  <a:pt x="111580" y="19782"/>
                </a:lnTo>
                <a:lnTo>
                  <a:pt x="112914" y="21083"/>
                </a:lnTo>
                <a:close/>
                <a:moveTo>
                  <a:pt x="111347" y="18447"/>
                </a:moveTo>
                <a:lnTo>
                  <a:pt x="108711" y="15779"/>
                </a:lnTo>
                <a:lnTo>
                  <a:pt x="112447" y="15779"/>
                </a:lnTo>
                <a:lnTo>
                  <a:pt x="111347" y="16880"/>
                </a:lnTo>
                <a:close/>
                <a:moveTo>
                  <a:pt x="108144" y="14445"/>
                </a:moveTo>
                <a:lnTo>
                  <a:pt x="108144" y="10709"/>
                </a:lnTo>
                <a:lnTo>
                  <a:pt x="109145" y="11676"/>
                </a:lnTo>
                <a:lnTo>
                  <a:pt x="109412" y="11809"/>
                </a:lnTo>
                <a:lnTo>
                  <a:pt x="110813" y="11809"/>
                </a:lnTo>
                <a:close/>
                <a:moveTo>
                  <a:pt x="107377" y="14445"/>
                </a:moveTo>
                <a:lnTo>
                  <a:pt x="104709" y="11776"/>
                </a:lnTo>
                <a:lnTo>
                  <a:pt x="106276" y="11776"/>
                </a:lnTo>
                <a:lnTo>
                  <a:pt x="107377" y="10709"/>
                </a:lnTo>
                <a:close/>
                <a:moveTo>
                  <a:pt x="106810" y="15779"/>
                </a:moveTo>
                <a:lnTo>
                  <a:pt x="104175" y="18414"/>
                </a:lnTo>
                <a:lnTo>
                  <a:pt x="104175" y="16880"/>
                </a:lnTo>
                <a:lnTo>
                  <a:pt x="103074" y="15779"/>
                </a:lnTo>
                <a:close/>
                <a:moveTo>
                  <a:pt x="103941" y="19782"/>
                </a:moveTo>
                <a:lnTo>
                  <a:pt x="105943" y="19782"/>
                </a:lnTo>
                <a:lnTo>
                  <a:pt x="107344" y="21216"/>
                </a:lnTo>
                <a:lnTo>
                  <a:pt x="107344" y="23051"/>
                </a:lnTo>
                <a:lnTo>
                  <a:pt x="105376" y="21083"/>
                </a:lnTo>
                <a:lnTo>
                  <a:pt x="105242" y="21083"/>
                </a:lnTo>
                <a:lnTo>
                  <a:pt x="102607" y="21083"/>
                </a:lnTo>
                <a:close/>
                <a:moveTo>
                  <a:pt x="101840" y="21883"/>
                </a:moveTo>
                <a:lnTo>
                  <a:pt x="105076" y="21883"/>
                </a:lnTo>
                <a:lnTo>
                  <a:pt x="107377" y="24185"/>
                </a:lnTo>
                <a:lnTo>
                  <a:pt x="107377" y="26553"/>
                </a:lnTo>
                <a:lnTo>
                  <a:pt x="104375" y="23551"/>
                </a:lnTo>
                <a:lnTo>
                  <a:pt x="104208" y="23551"/>
                </a:lnTo>
                <a:lnTo>
                  <a:pt x="100139" y="23551"/>
                </a:lnTo>
                <a:close/>
                <a:moveTo>
                  <a:pt x="99371" y="24352"/>
                </a:moveTo>
                <a:lnTo>
                  <a:pt x="104041" y="24352"/>
                </a:lnTo>
                <a:lnTo>
                  <a:pt x="107377" y="27654"/>
                </a:lnTo>
                <a:lnTo>
                  <a:pt x="107377" y="29822"/>
                </a:lnTo>
                <a:lnTo>
                  <a:pt x="103408" y="25886"/>
                </a:lnTo>
                <a:lnTo>
                  <a:pt x="103241" y="25886"/>
                </a:lnTo>
                <a:lnTo>
                  <a:pt x="97837" y="25886"/>
                </a:lnTo>
                <a:close/>
                <a:moveTo>
                  <a:pt x="96469" y="25786"/>
                </a:moveTo>
                <a:lnTo>
                  <a:pt x="94435" y="25786"/>
                </a:lnTo>
                <a:lnTo>
                  <a:pt x="92767" y="24085"/>
                </a:lnTo>
                <a:lnTo>
                  <a:pt x="92767" y="16346"/>
                </a:lnTo>
                <a:lnTo>
                  <a:pt x="96469" y="20082"/>
                </a:lnTo>
                <a:close/>
                <a:moveTo>
                  <a:pt x="91966" y="24085"/>
                </a:moveTo>
                <a:lnTo>
                  <a:pt x="90298" y="25786"/>
                </a:lnTo>
                <a:lnTo>
                  <a:pt x="88264" y="25786"/>
                </a:lnTo>
                <a:lnTo>
                  <a:pt x="88264" y="20049"/>
                </a:lnTo>
                <a:lnTo>
                  <a:pt x="91966" y="16346"/>
                </a:lnTo>
                <a:close/>
                <a:moveTo>
                  <a:pt x="79491" y="21083"/>
                </a:moveTo>
                <a:lnTo>
                  <a:pt x="79324" y="21083"/>
                </a:lnTo>
                <a:lnTo>
                  <a:pt x="77356" y="23051"/>
                </a:lnTo>
                <a:lnTo>
                  <a:pt x="77356" y="21216"/>
                </a:lnTo>
                <a:lnTo>
                  <a:pt x="78790" y="19782"/>
                </a:lnTo>
                <a:lnTo>
                  <a:pt x="80792" y="19782"/>
                </a:lnTo>
                <a:lnTo>
                  <a:pt x="82126" y="21083"/>
                </a:lnTo>
                <a:close/>
                <a:moveTo>
                  <a:pt x="80558" y="18447"/>
                </a:moveTo>
                <a:lnTo>
                  <a:pt x="77923" y="15779"/>
                </a:lnTo>
                <a:lnTo>
                  <a:pt x="81659" y="15779"/>
                </a:lnTo>
                <a:lnTo>
                  <a:pt x="80558" y="16880"/>
                </a:lnTo>
                <a:close/>
                <a:moveTo>
                  <a:pt x="77356" y="14445"/>
                </a:moveTo>
                <a:lnTo>
                  <a:pt x="77356" y="10709"/>
                </a:lnTo>
                <a:lnTo>
                  <a:pt x="78457" y="11776"/>
                </a:lnTo>
                <a:lnTo>
                  <a:pt x="80024" y="11776"/>
                </a:lnTo>
                <a:close/>
                <a:moveTo>
                  <a:pt x="76589" y="14445"/>
                </a:moveTo>
                <a:lnTo>
                  <a:pt x="73920" y="11776"/>
                </a:lnTo>
                <a:lnTo>
                  <a:pt x="75321" y="11776"/>
                </a:lnTo>
                <a:lnTo>
                  <a:pt x="75588" y="11676"/>
                </a:lnTo>
                <a:lnTo>
                  <a:pt x="76555" y="10709"/>
                </a:lnTo>
                <a:lnTo>
                  <a:pt x="76555" y="14445"/>
                </a:lnTo>
                <a:close/>
                <a:moveTo>
                  <a:pt x="76021" y="15779"/>
                </a:moveTo>
                <a:lnTo>
                  <a:pt x="73386" y="18414"/>
                </a:lnTo>
                <a:lnTo>
                  <a:pt x="73386" y="16880"/>
                </a:lnTo>
                <a:lnTo>
                  <a:pt x="72285" y="15779"/>
                </a:lnTo>
                <a:close/>
                <a:moveTo>
                  <a:pt x="76589" y="16346"/>
                </a:moveTo>
                <a:lnTo>
                  <a:pt x="76589" y="20082"/>
                </a:lnTo>
                <a:lnTo>
                  <a:pt x="75588" y="19115"/>
                </a:lnTo>
                <a:lnTo>
                  <a:pt x="75321" y="18981"/>
                </a:lnTo>
                <a:lnTo>
                  <a:pt x="73920" y="18981"/>
                </a:lnTo>
                <a:close/>
                <a:moveTo>
                  <a:pt x="65681" y="25786"/>
                </a:moveTo>
                <a:lnTo>
                  <a:pt x="63646" y="25786"/>
                </a:lnTo>
                <a:lnTo>
                  <a:pt x="61978" y="24085"/>
                </a:lnTo>
                <a:lnTo>
                  <a:pt x="61978" y="16346"/>
                </a:lnTo>
                <a:lnTo>
                  <a:pt x="65681" y="20049"/>
                </a:lnTo>
                <a:close/>
                <a:moveTo>
                  <a:pt x="61178" y="24085"/>
                </a:moveTo>
                <a:lnTo>
                  <a:pt x="59510" y="25786"/>
                </a:lnTo>
                <a:lnTo>
                  <a:pt x="57475" y="25786"/>
                </a:lnTo>
                <a:lnTo>
                  <a:pt x="57475" y="20049"/>
                </a:lnTo>
                <a:lnTo>
                  <a:pt x="61178" y="16346"/>
                </a:lnTo>
                <a:close/>
                <a:moveTo>
                  <a:pt x="48535" y="21083"/>
                </a:moveTo>
                <a:lnTo>
                  <a:pt x="46567" y="23051"/>
                </a:lnTo>
                <a:lnTo>
                  <a:pt x="46567" y="21216"/>
                </a:lnTo>
                <a:lnTo>
                  <a:pt x="48001" y="19782"/>
                </a:lnTo>
                <a:lnTo>
                  <a:pt x="50003" y="19782"/>
                </a:lnTo>
                <a:lnTo>
                  <a:pt x="51337" y="21083"/>
                </a:lnTo>
                <a:close/>
                <a:moveTo>
                  <a:pt x="49769" y="18447"/>
                </a:moveTo>
                <a:lnTo>
                  <a:pt x="47134" y="15779"/>
                </a:lnTo>
                <a:lnTo>
                  <a:pt x="50870" y="15779"/>
                </a:lnTo>
                <a:lnTo>
                  <a:pt x="49769" y="16880"/>
                </a:lnTo>
                <a:close/>
                <a:moveTo>
                  <a:pt x="46567" y="14445"/>
                </a:moveTo>
                <a:lnTo>
                  <a:pt x="46567" y="10709"/>
                </a:lnTo>
                <a:lnTo>
                  <a:pt x="47534" y="11676"/>
                </a:lnTo>
                <a:lnTo>
                  <a:pt x="47835" y="11809"/>
                </a:lnTo>
                <a:lnTo>
                  <a:pt x="49202" y="11809"/>
                </a:lnTo>
                <a:close/>
                <a:moveTo>
                  <a:pt x="45767" y="14445"/>
                </a:moveTo>
                <a:lnTo>
                  <a:pt x="43131" y="11776"/>
                </a:lnTo>
                <a:lnTo>
                  <a:pt x="44699" y="11776"/>
                </a:lnTo>
                <a:lnTo>
                  <a:pt x="45767" y="10709"/>
                </a:lnTo>
                <a:close/>
                <a:moveTo>
                  <a:pt x="45233" y="15779"/>
                </a:moveTo>
                <a:lnTo>
                  <a:pt x="42564" y="18414"/>
                </a:lnTo>
                <a:lnTo>
                  <a:pt x="42564" y="16880"/>
                </a:lnTo>
                <a:lnTo>
                  <a:pt x="41497" y="15779"/>
                </a:lnTo>
                <a:close/>
                <a:moveTo>
                  <a:pt x="42364" y="19782"/>
                </a:moveTo>
                <a:lnTo>
                  <a:pt x="44366" y="19782"/>
                </a:lnTo>
                <a:lnTo>
                  <a:pt x="45767" y="21216"/>
                </a:lnTo>
                <a:lnTo>
                  <a:pt x="45767" y="23051"/>
                </a:lnTo>
                <a:lnTo>
                  <a:pt x="43798" y="21083"/>
                </a:lnTo>
                <a:lnTo>
                  <a:pt x="43665" y="21083"/>
                </a:lnTo>
                <a:lnTo>
                  <a:pt x="41030" y="21083"/>
                </a:lnTo>
                <a:close/>
                <a:moveTo>
                  <a:pt x="40229" y="21883"/>
                </a:moveTo>
                <a:lnTo>
                  <a:pt x="43498" y="21883"/>
                </a:lnTo>
                <a:lnTo>
                  <a:pt x="45767" y="24185"/>
                </a:lnTo>
                <a:lnTo>
                  <a:pt x="45767" y="26553"/>
                </a:lnTo>
                <a:lnTo>
                  <a:pt x="42798" y="23551"/>
                </a:lnTo>
                <a:lnTo>
                  <a:pt x="42631" y="23551"/>
                </a:lnTo>
                <a:lnTo>
                  <a:pt x="38561" y="23551"/>
                </a:lnTo>
                <a:close/>
                <a:moveTo>
                  <a:pt x="37761" y="24352"/>
                </a:moveTo>
                <a:lnTo>
                  <a:pt x="42464" y="24352"/>
                </a:lnTo>
                <a:lnTo>
                  <a:pt x="45767" y="27654"/>
                </a:lnTo>
                <a:lnTo>
                  <a:pt x="45767" y="29822"/>
                </a:lnTo>
                <a:lnTo>
                  <a:pt x="41830" y="25886"/>
                </a:lnTo>
                <a:lnTo>
                  <a:pt x="41664" y="25886"/>
                </a:lnTo>
                <a:lnTo>
                  <a:pt x="36260" y="25886"/>
                </a:lnTo>
                <a:close/>
                <a:moveTo>
                  <a:pt x="34892" y="25786"/>
                </a:moveTo>
                <a:lnTo>
                  <a:pt x="32857" y="25786"/>
                </a:lnTo>
                <a:lnTo>
                  <a:pt x="31189" y="24085"/>
                </a:lnTo>
                <a:lnTo>
                  <a:pt x="31189" y="16346"/>
                </a:lnTo>
                <a:lnTo>
                  <a:pt x="34892" y="20049"/>
                </a:lnTo>
                <a:close/>
                <a:moveTo>
                  <a:pt x="30389" y="24085"/>
                </a:moveTo>
                <a:lnTo>
                  <a:pt x="28721" y="25786"/>
                </a:lnTo>
                <a:lnTo>
                  <a:pt x="26653" y="25786"/>
                </a:lnTo>
                <a:lnTo>
                  <a:pt x="26653" y="20049"/>
                </a:lnTo>
                <a:lnTo>
                  <a:pt x="30389" y="16346"/>
                </a:lnTo>
                <a:lnTo>
                  <a:pt x="30389" y="24085"/>
                </a:lnTo>
                <a:close/>
                <a:moveTo>
                  <a:pt x="19748" y="35693"/>
                </a:moveTo>
                <a:lnTo>
                  <a:pt x="19881" y="35693"/>
                </a:lnTo>
                <a:lnTo>
                  <a:pt x="25319" y="35693"/>
                </a:lnTo>
                <a:lnTo>
                  <a:pt x="23784" y="37228"/>
                </a:lnTo>
                <a:lnTo>
                  <a:pt x="19081" y="37228"/>
                </a:lnTo>
                <a:lnTo>
                  <a:pt x="15778" y="33892"/>
                </a:lnTo>
                <a:lnTo>
                  <a:pt x="15778" y="31757"/>
                </a:lnTo>
                <a:close/>
                <a:moveTo>
                  <a:pt x="18781" y="38028"/>
                </a:moveTo>
                <a:lnTo>
                  <a:pt x="18947" y="38028"/>
                </a:lnTo>
                <a:lnTo>
                  <a:pt x="22984" y="38028"/>
                </a:lnTo>
                <a:lnTo>
                  <a:pt x="21316" y="39696"/>
                </a:lnTo>
                <a:lnTo>
                  <a:pt x="18080" y="39696"/>
                </a:lnTo>
                <a:lnTo>
                  <a:pt x="15778" y="37394"/>
                </a:lnTo>
                <a:lnTo>
                  <a:pt x="15778" y="35026"/>
                </a:lnTo>
                <a:close/>
                <a:moveTo>
                  <a:pt x="14978" y="40363"/>
                </a:moveTo>
                <a:lnTo>
                  <a:pt x="13577" y="41797"/>
                </a:lnTo>
                <a:lnTo>
                  <a:pt x="11542" y="41797"/>
                </a:lnTo>
                <a:lnTo>
                  <a:pt x="10241" y="40463"/>
                </a:lnTo>
                <a:lnTo>
                  <a:pt x="13010" y="40463"/>
                </a:lnTo>
                <a:lnTo>
                  <a:pt x="14978" y="38495"/>
                </a:lnTo>
                <a:lnTo>
                  <a:pt x="14978" y="40363"/>
                </a:lnTo>
                <a:close/>
                <a:moveTo>
                  <a:pt x="11776" y="43132"/>
                </a:moveTo>
                <a:lnTo>
                  <a:pt x="14411" y="45800"/>
                </a:lnTo>
                <a:lnTo>
                  <a:pt x="10675" y="45800"/>
                </a:lnTo>
                <a:lnTo>
                  <a:pt x="11776" y="44700"/>
                </a:lnTo>
                <a:lnTo>
                  <a:pt x="11776" y="43132"/>
                </a:lnTo>
                <a:close/>
                <a:moveTo>
                  <a:pt x="14978" y="47135"/>
                </a:moveTo>
                <a:lnTo>
                  <a:pt x="14978" y="50871"/>
                </a:lnTo>
                <a:lnTo>
                  <a:pt x="14011" y="49903"/>
                </a:lnTo>
                <a:lnTo>
                  <a:pt x="13744" y="49770"/>
                </a:lnTo>
                <a:lnTo>
                  <a:pt x="12343" y="49770"/>
                </a:lnTo>
                <a:close/>
                <a:moveTo>
                  <a:pt x="15778" y="52005"/>
                </a:moveTo>
                <a:lnTo>
                  <a:pt x="17213" y="50570"/>
                </a:lnTo>
                <a:lnTo>
                  <a:pt x="19214" y="50570"/>
                </a:lnTo>
                <a:lnTo>
                  <a:pt x="20549" y="51905"/>
                </a:lnTo>
                <a:lnTo>
                  <a:pt x="17747" y="51905"/>
                </a:lnTo>
                <a:lnTo>
                  <a:pt x="15778" y="53873"/>
                </a:lnTo>
                <a:close/>
                <a:moveTo>
                  <a:pt x="18080" y="52672"/>
                </a:moveTo>
                <a:lnTo>
                  <a:pt x="21316" y="52672"/>
                </a:lnTo>
                <a:lnTo>
                  <a:pt x="23017" y="54340"/>
                </a:lnTo>
                <a:lnTo>
                  <a:pt x="18947" y="54340"/>
                </a:lnTo>
                <a:lnTo>
                  <a:pt x="18647" y="54473"/>
                </a:lnTo>
                <a:lnTo>
                  <a:pt x="15778" y="57342"/>
                </a:lnTo>
                <a:lnTo>
                  <a:pt x="15778" y="54974"/>
                </a:lnTo>
                <a:close/>
                <a:moveTo>
                  <a:pt x="19081" y="55140"/>
                </a:moveTo>
                <a:lnTo>
                  <a:pt x="23784" y="55140"/>
                </a:lnTo>
                <a:lnTo>
                  <a:pt x="25319" y="56675"/>
                </a:lnTo>
                <a:lnTo>
                  <a:pt x="19748" y="56675"/>
                </a:lnTo>
                <a:lnTo>
                  <a:pt x="15778" y="60611"/>
                </a:lnTo>
                <a:lnTo>
                  <a:pt x="15778" y="58443"/>
                </a:lnTo>
                <a:close/>
                <a:moveTo>
                  <a:pt x="19748" y="66482"/>
                </a:moveTo>
                <a:lnTo>
                  <a:pt x="25319" y="66482"/>
                </a:lnTo>
                <a:lnTo>
                  <a:pt x="23784" y="68016"/>
                </a:lnTo>
                <a:lnTo>
                  <a:pt x="19081" y="68016"/>
                </a:lnTo>
                <a:lnTo>
                  <a:pt x="15778" y="64714"/>
                </a:lnTo>
                <a:lnTo>
                  <a:pt x="15778" y="62546"/>
                </a:lnTo>
                <a:close/>
                <a:moveTo>
                  <a:pt x="18647" y="68683"/>
                </a:moveTo>
                <a:lnTo>
                  <a:pt x="18947" y="68817"/>
                </a:lnTo>
                <a:lnTo>
                  <a:pt x="22984" y="68817"/>
                </a:lnTo>
                <a:lnTo>
                  <a:pt x="21316" y="70485"/>
                </a:lnTo>
                <a:lnTo>
                  <a:pt x="18080" y="70485"/>
                </a:lnTo>
                <a:lnTo>
                  <a:pt x="15778" y="68183"/>
                </a:lnTo>
                <a:lnTo>
                  <a:pt x="15778" y="65815"/>
                </a:lnTo>
                <a:close/>
                <a:moveTo>
                  <a:pt x="14978" y="71152"/>
                </a:moveTo>
                <a:lnTo>
                  <a:pt x="13577" y="72586"/>
                </a:lnTo>
                <a:lnTo>
                  <a:pt x="11542" y="72586"/>
                </a:lnTo>
                <a:lnTo>
                  <a:pt x="10241" y="71285"/>
                </a:lnTo>
                <a:lnTo>
                  <a:pt x="13010" y="71285"/>
                </a:lnTo>
                <a:lnTo>
                  <a:pt x="14978" y="69317"/>
                </a:lnTo>
                <a:lnTo>
                  <a:pt x="14978" y="71152"/>
                </a:lnTo>
                <a:close/>
                <a:moveTo>
                  <a:pt x="11776" y="75321"/>
                </a:moveTo>
                <a:lnTo>
                  <a:pt x="11776" y="73954"/>
                </a:lnTo>
                <a:lnTo>
                  <a:pt x="14411" y="76589"/>
                </a:lnTo>
                <a:lnTo>
                  <a:pt x="10675" y="76589"/>
                </a:lnTo>
                <a:lnTo>
                  <a:pt x="11675" y="75588"/>
                </a:lnTo>
                <a:close/>
                <a:moveTo>
                  <a:pt x="14444" y="77356"/>
                </a:moveTo>
                <a:lnTo>
                  <a:pt x="11776" y="80025"/>
                </a:lnTo>
                <a:lnTo>
                  <a:pt x="11776" y="78457"/>
                </a:lnTo>
                <a:lnTo>
                  <a:pt x="10675" y="77356"/>
                </a:lnTo>
                <a:close/>
                <a:moveTo>
                  <a:pt x="14978" y="77923"/>
                </a:moveTo>
                <a:lnTo>
                  <a:pt x="14978" y="81659"/>
                </a:lnTo>
                <a:lnTo>
                  <a:pt x="14011" y="80692"/>
                </a:lnTo>
                <a:lnTo>
                  <a:pt x="13744" y="80559"/>
                </a:lnTo>
                <a:lnTo>
                  <a:pt x="12343" y="80559"/>
                </a:lnTo>
                <a:close/>
                <a:moveTo>
                  <a:pt x="15778" y="82794"/>
                </a:moveTo>
                <a:lnTo>
                  <a:pt x="17213" y="81359"/>
                </a:lnTo>
                <a:lnTo>
                  <a:pt x="19214" y="81359"/>
                </a:lnTo>
                <a:lnTo>
                  <a:pt x="20549" y="82693"/>
                </a:lnTo>
                <a:lnTo>
                  <a:pt x="17913" y="82693"/>
                </a:lnTo>
                <a:lnTo>
                  <a:pt x="17747" y="82693"/>
                </a:lnTo>
                <a:lnTo>
                  <a:pt x="15778" y="84662"/>
                </a:lnTo>
                <a:close/>
                <a:moveTo>
                  <a:pt x="18080" y="83461"/>
                </a:moveTo>
                <a:lnTo>
                  <a:pt x="21316" y="83461"/>
                </a:lnTo>
                <a:lnTo>
                  <a:pt x="23017" y="85162"/>
                </a:lnTo>
                <a:lnTo>
                  <a:pt x="18947" y="85162"/>
                </a:lnTo>
                <a:lnTo>
                  <a:pt x="18781" y="85162"/>
                </a:lnTo>
                <a:lnTo>
                  <a:pt x="15778" y="88131"/>
                </a:lnTo>
                <a:lnTo>
                  <a:pt x="15778" y="85762"/>
                </a:lnTo>
                <a:close/>
                <a:moveTo>
                  <a:pt x="19081" y="85929"/>
                </a:moveTo>
                <a:lnTo>
                  <a:pt x="23784" y="85929"/>
                </a:lnTo>
                <a:lnTo>
                  <a:pt x="25319" y="87464"/>
                </a:lnTo>
                <a:lnTo>
                  <a:pt x="19881" y="87464"/>
                </a:lnTo>
                <a:lnTo>
                  <a:pt x="19748" y="87464"/>
                </a:lnTo>
                <a:lnTo>
                  <a:pt x="15778" y="91400"/>
                </a:lnTo>
                <a:lnTo>
                  <a:pt x="15778" y="89265"/>
                </a:lnTo>
                <a:close/>
                <a:moveTo>
                  <a:pt x="26653" y="97371"/>
                </a:moveTo>
                <a:lnTo>
                  <a:pt x="28721" y="97371"/>
                </a:lnTo>
                <a:lnTo>
                  <a:pt x="30389" y="99072"/>
                </a:lnTo>
                <a:lnTo>
                  <a:pt x="30389" y="106811"/>
                </a:lnTo>
                <a:lnTo>
                  <a:pt x="26653" y="103108"/>
                </a:lnTo>
                <a:lnTo>
                  <a:pt x="26653" y="97371"/>
                </a:lnTo>
                <a:close/>
                <a:moveTo>
                  <a:pt x="31189" y="99072"/>
                </a:moveTo>
                <a:lnTo>
                  <a:pt x="32857" y="97371"/>
                </a:lnTo>
                <a:lnTo>
                  <a:pt x="34892" y="97371"/>
                </a:lnTo>
                <a:lnTo>
                  <a:pt x="34892" y="103108"/>
                </a:lnTo>
                <a:lnTo>
                  <a:pt x="31189" y="106811"/>
                </a:lnTo>
                <a:close/>
                <a:moveTo>
                  <a:pt x="43665" y="102074"/>
                </a:moveTo>
                <a:lnTo>
                  <a:pt x="43798" y="102074"/>
                </a:lnTo>
                <a:lnTo>
                  <a:pt x="45767" y="100106"/>
                </a:lnTo>
                <a:lnTo>
                  <a:pt x="45767" y="101974"/>
                </a:lnTo>
                <a:lnTo>
                  <a:pt x="44366" y="103375"/>
                </a:lnTo>
                <a:lnTo>
                  <a:pt x="42364" y="103375"/>
                </a:lnTo>
                <a:lnTo>
                  <a:pt x="41030" y="102074"/>
                </a:lnTo>
                <a:close/>
                <a:moveTo>
                  <a:pt x="42564" y="104743"/>
                </a:moveTo>
                <a:lnTo>
                  <a:pt x="45233" y="107378"/>
                </a:lnTo>
                <a:lnTo>
                  <a:pt x="41497" y="107378"/>
                </a:lnTo>
                <a:lnTo>
                  <a:pt x="42564" y="106277"/>
                </a:lnTo>
                <a:lnTo>
                  <a:pt x="42564" y="104743"/>
                </a:lnTo>
                <a:close/>
                <a:moveTo>
                  <a:pt x="45767" y="108712"/>
                </a:moveTo>
                <a:lnTo>
                  <a:pt x="45767" y="112448"/>
                </a:lnTo>
                <a:lnTo>
                  <a:pt x="44699" y="111381"/>
                </a:lnTo>
                <a:lnTo>
                  <a:pt x="43131" y="111381"/>
                </a:lnTo>
                <a:close/>
                <a:moveTo>
                  <a:pt x="46567" y="108712"/>
                </a:moveTo>
                <a:lnTo>
                  <a:pt x="49202" y="111381"/>
                </a:lnTo>
                <a:lnTo>
                  <a:pt x="47835" y="111381"/>
                </a:lnTo>
                <a:lnTo>
                  <a:pt x="47568" y="111481"/>
                </a:lnTo>
                <a:lnTo>
                  <a:pt x="46567" y="112448"/>
                </a:lnTo>
                <a:lnTo>
                  <a:pt x="46567" y="108712"/>
                </a:lnTo>
                <a:close/>
                <a:moveTo>
                  <a:pt x="47134" y="107378"/>
                </a:moveTo>
                <a:lnTo>
                  <a:pt x="49769" y="104743"/>
                </a:lnTo>
                <a:lnTo>
                  <a:pt x="49769" y="106277"/>
                </a:lnTo>
                <a:lnTo>
                  <a:pt x="50870" y="107378"/>
                </a:lnTo>
                <a:close/>
                <a:moveTo>
                  <a:pt x="46567" y="106811"/>
                </a:moveTo>
                <a:lnTo>
                  <a:pt x="46567" y="103075"/>
                </a:lnTo>
                <a:lnTo>
                  <a:pt x="47534" y="104042"/>
                </a:lnTo>
                <a:lnTo>
                  <a:pt x="47835" y="104175"/>
                </a:lnTo>
                <a:lnTo>
                  <a:pt x="49202" y="104175"/>
                </a:lnTo>
                <a:close/>
                <a:moveTo>
                  <a:pt x="57475" y="97371"/>
                </a:moveTo>
                <a:lnTo>
                  <a:pt x="59510" y="97371"/>
                </a:lnTo>
                <a:lnTo>
                  <a:pt x="61178" y="99072"/>
                </a:lnTo>
                <a:lnTo>
                  <a:pt x="61178" y="106811"/>
                </a:lnTo>
                <a:lnTo>
                  <a:pt x="57475" y="103108"/>
                </a:lnTo>
                <a:close/>
                <a:moveTo>
                  <a:pt x="61978" y="99072"/>
                </a:moveTo>
                <a:lnTo>
                  <a:pt x="63646" y="97371"/>
                </a:lnTo>
                <a:lnTo>
                  <a:pt x="65681" y="97371"/>
                </a:lnTo>
                <a:lnTo>
                  <a:pt x="65681" y="103108"/>
                </a:lnTo>
                <a:lnTo>
                  <a:pt x="61978" y="106811"/>
                </a:lnTo>
                <a:close/>
                <a:moveTo>
                  <a:pt x="74620" y="102074"/>
                </a:moveTo>
                <a:lnTo>
                  <a:pt x="76589" y="100106"/>
                </a:lnTo>
                <a:lnTo>
                  <a:pt x="76589" y="101974"/>
                </a:lnTo>
                <a:lnTo>
                  <a:pt x="75154" y="103375"/>
                </a:lnTo>
                <a:lnTo>
                  <a:pt x="73153" y="103375"/>
                </a:lnTo>
                <a:lnTo>
                  <a:pt x="71818" y="102074"/>
                </a:lnTo>
                <a:close/>
                <a:moveTo>
                  <a:pt x="73386" y="104743"/>
                </a:moveTo>
                <a:lnTo>
                  <a:pt x="76021" y="107378"/>
                </a:lnTo>
                <a:lnTo>
                  <a:pt x="72285" y="107378"/>
                </a:lnTo>
                <a:lnTo>
                  <a:pt x="73386" y="106277"/>
                </a:lnTo>
                <a:close/>
                <a:moveTo>
                  <a:pt x="76589" y="108712"/>
                </a:moveTo>
                <a:lnTo>
                  <a:pt x="76589" y="112448"/>
                </a:lnTo>
                <a:lnTo>
                  <a:pt x="75588" y="111481"/>
                </a:lnTo>
                <a:lnTo>
                  <a:pt x="75321" y="111381"/>
                </a:lnTo>
                <a:lnTo>
                  <a:pt x="73920" y="111381"/>
                </a:lnTo>
                <a:close/>
                <a:moveTo>
                  <a:pt x="77356" y="108712"/>
                </a:moveTo>
                <a:lnTo>
                  <a:pt x="80024" y="111381"/>
                </a:lnTo>
                <a:lnTo>
                  <a:pt x="78457" y="111381"/>
                </a:lnTo>
                <a:lnTo>
                  <a:pt x="77356" y="112448"/>
                </a:lnTo>
                <a:close/>
                <a:moveTo>
                  <a:pt x="77923" y="107378"/>
                </a:moveTo>
                <a:lnTo>
                  <a:pt x="80558" y="104743"/>
                </a:lnTo>
                <a:lnTo>
                  <a:pt x="80558" y="106277"/>
                </a:lnTo>
                <a:lnTo>
                  <a:pt x="81659" y="107378"/>
                </a:lnTo>
                <a:close/>
                <a:moveTo>
                  <a:pt x="80792" y="103375"/>
                </a:moveTo>
                <a:lnTo>
                  <a:pt x="78790" y="103375"/>
                </a:lnTo>
                <a:lnTo>
                  <a:pt x="77356" y="101941"/>
                </a:lnTo>
                <a:lnTo>
                  <a:pt x="77356" y="100106"/>
                </a:lnTo>
                <a:lnTo>
                  <a:pt x="79324" y="102074"/>
                </a:lnTo>
                <a:lnTo>
                  <a:pt x="79491" y="102074"/>
                </a:lnTo>
                <a:lnTo>
                  <a:pt x="82092" y="102074"/>
                </a:lnTo>
                <a:close/>
                <a:moveTo>
                  <a:pt x="82893" y="101273"/>
                </a:moveTo>
                <a:lnTo>
                  <a:pt x="79657" y="101273"/>
                </a:lnTo>
                <a:lnTo>
                  <a:pt x="77356" y="98972"/>
                </a:lnTo>
                <a:lnTo>
                  <a:pt x="77356" y="96603"/>
                </a:lnTo>
                <a:lnTo>
                  <a:pt x="80358" y="99606"/>
                </a:lnTo>
                <a:lnTo>
                  <a:pt x="80525" y="99606"/>
                </a:lnTo>
                <a:lnTo>
                  <a:pt x="84594" y="99606"/>
                </a:lnTo>
                <a:close/>
                <a:moveTo>
                  <a:pt x="85361" y="98805"/>
                </a:moveTo>
                <a:lnTo>
                  <a:pt x="80691" y="98805"/>
                </a:lnTo>
                <a:lnTo>
                  <a:pt x="77356" y="95503"/>
                </a:lnTo>
                <a:lnTo>
                  <a:pt x="77356" y="93334"/>
                </a:lnTo>
                <a:lnTo>
                  <a:pt x="81325" y="97271"/>
                </a:lnTo>
                <a:lnTo>
                  <a:pt x="81492" y="97271"/>
                </a:lnTo>
                <a:lnTo>
                  <a:pt x="86896" y="97271"/>
                </a:lnTo>
                <a:close/>
                <a:moveTo>
                  <a:pt x="88264" y="97371"/>
                </a:moveTo>
                <a:lnTo>
                  <a:pt x="90298" y="97371"/>
                </a:lnTo>
                <a:lnTo>
                  <a:pt x="91966" y="99072"/>
                </a:lnTo>
                <a:lnTo>
                  <a:pt x="91966" y="106811"/>
                </a:lnTo>
                <a:lnTo>
                  <a:pt x="88264" y="103108"/>
                </a:lnTo>
                <a:close/>
                <a:moveTo>
                  <a:pt x="92767" y="99072"/>
                </a:moveTo>
                <a:lnTo>
                  <a:pt x="94435" y="97371"/>
                </a:lnTo>
                <a:lnTo>
                  <a:pt x="96469" y="97371"/>
                </a:lnTo>
                <a:lnTo>
                  <a:pt x="96469" y="103108"/>
                </a:lnTo>
                <a:lnTo>
                  <a:pt x="92767" y="106811"/>
                </a:lnTo>
                <a:close/>
                <a:moveTo>
                  <a:pt x="105242" y="102074"/>
                </a:moveTo>
                <a:lnTo>
                  <a:pt x="105409" y="102074"/>
                </a:lnTo>
                <a:lnTo>
                  <a:pt x="107377" y="100106"/>
                </a:lnTo>
                <a:lnTo>
                  <a:pt x="107377" y="101974"/>
                </a:lnTo>
                <a:lnTo>
                  <a:pt x="105943" y="103375"/>
                </a:lnTo>
                <a:lnTo>
                  <a:pt x="103941" y="103375"/>
                </a:lnTo>
                <a:lnTo>
                  <a:pt x="102607" y="102074"/>
                </a:lnTo>
                <a:close/>
                <a:moveTo>
                  <a:pt x="104175" y="104743"/>
                </a:moveTo>
                <a:lnTo>
                  <a:pt x="106810" y="107378"/>
                </a:lnTo>
                <a:lnTo>
                  <a:pt x="103074" y="107378"/>
                </a:lnTo>
                <a:lnTo>
                  <a:pt x="104175" y="106277"/>
                </a:lnTo>
                <a:close/>
                <a:moveTo>
                  <a:pt x="107377" y="108712"/>
                </a:moveTo>
                <a:lnTo>
                  <a:pt x="107377" y="112448"/>
                </a:lnTo>
                <a:lnTo>
                  <a:pt x="106276" y="111381"/>
                </a:lnTo>
                <a:lnTo>
                  <a:pt x="104709" y="111381"/>
                </a:lnTo>
                <a:close/>
                <a:moveTo>
                  <a:pt x="108144" y="108712"/>
                </a:moveTo>
                <a:lnTo>
                  <a:pt x="110813" y="111381"/>
                </a:lnTo>
                <a:lnTo>
                  <a:pt x="109412" y="111381"/>
                </a:lnTo>
                <a:lnTo>
                  <a:pt x="109145" y="111481"/>
                </a:lnTo>
                <a:lnTo>
                  <a:pt x="108144" y="112448"/>
                </a:lnTo>
                <a:lnTo>
                  <a:pt x="108144" y="108712"/>
                </a:lnTo>
                <a:close/>
                <a:moveTo>
                  <a:pt x="108711" y="107378"/>
                </a:moveTo>
                <a:lnTo>
                  <a:pt x="111347" y="104743"/>
                </a:lnTo>
                <a:lnTo>
                  <a:pt x="111347" y="106277"/>
                </a:lnTo>
                <a:lnTo>
                  <a:pt x="112447" y="107378"/>
                </a:lnTo>
                <a:close/>
                <a:moveTo>
                  <a:pt x="108144" y="106811"/>
                </a:moveTo>
                <a:lnTo>
                  <a:pt x="108144" y="103075"/>
                </a:lnTo>
                <a:lnTo>
                  <a:pt x="109145" y="104042"/>
                </a:lnTo>
                <a:lnTo>
                  <a:pt x="109412" y="104175"/>
                </a:lnTo>
                <a:lnTo>
                  <a:pt x="110813" y="104175"/>
                </a:lnTo>
                <a:close/>
                <a:moveTo>
                  <a:pt x="119052" y="97371"/>
                </a:moveTo>
                <a:lnTo>
                  <a:pt x="121087" y="97371"/>
                </a:lnTo>
                <a:lnTo>
                  <a:pt x="122755" y="99072"/>
                </a:lnTo>
                <a:lnTo>
                  <a:pt x="122755" y="106811"/>
                </a:lnTo>
                <a:lnTo>
                  <a:pt x="119052" y="103108"/>
                </a:lnTo>
                <a:close/>
                <a:moveTo>
                  <a:pt x="123555" y="99072"/>
                </a:moveTo>
                <a:lnTo>
                  <a:pt x="125223" y="97371"/>
                </a:lnTo>
                <a:lnTo>
                  <a:pt x="127258" y="97371"/>
                </a:lnTo>
                <a:lnTo>
                  <a:pt x="127258" y="103108"/>
                </a:lnTo>
                <a:lnTo>
                  <a:pt x="123555" y="106811"/>
                </a:lnTo>
                <a:lnTo>
                  <a:pt x="123555" y="99072"/>
                </a:lnTo>
                <a:close/>
                <a:moveTo>
                  <a:pt x="136198" y="102074"/>
                </a:moveTo>
                <a:lnTo>
                  <a:pt x="138166" y="100106"/>
                </a:lnTo>
                <a:lnTo>
                  <a:pt x="138166" y="101974"/>
                </a:lnTo>
                <a:lnTo>
                  <a:pt x="136731" y="103375"/>
                </a:lnTo>
                <a:lnTo>
                  <a:pt x="134730" y="103375"/>
                </a:lnTo>
                <a:lnTo>
                  <a:pt x="133396" y="102074"/>
                </a:lnTo>
                <a:close/>
                <a:moveTo>
                  <a:pt x="134964" y="104743"/>
                </a:moveTo>
                <a:lnTo>
                  <a:pt x="137599" y="107378"/>
                </a:lnTo>
                <a:lnTo>
                  <a:pt x="133863" y="107378"/>
                </a:lnTo>
                <a:lnTo>
                  <a:pt x="134964" y="106277"/>
                </a:lnTo>
                <a:lnTo>
                  <a:pt x="134964" y="104743"/>
                </a:lnTo>
                <a:close/>
                <a:moveTo>
                  <a:pt x="138166" y="108712"/>
                </a:moveTo>
                <a:lnTo>
                  <a:pt x="138166" y="112448"/>
                </a:lnTo>
                <a:lnTo>
                  <a:pt x="137165" y="111481"/>
                </a:lnTo>
                <a:lnTo>
                  <a:pt x="136898" y="111381"/>
                </a:lnTo>
                <a:lnTo>
                  <a:pt x="135531" y="111381"/>
                </a:lnTo>
                <a:close/>
                <a:moveTo>
                  <a:pt x="138933" y="108712"/>
                </a:moveTo>
                <a:lnTo>
                  <a:pt x="141602" y="111381"/>
                </a:lnTo>
                <a:lnTo>
                  <a:pt x="140034" y="111381"/>
                </a:lnTo>
                <a:lnTo>
                  <a:pt x="138933" y="112448"/>
                </a:lnTo>
                <a:close/>
                <a:moveTo>
                  <a:pt x="139500" y="107378"/>
                </a:moveTo>
                <a:lnTo>
                  <a:pt x="142135" y="104743"/>
                </a:lnTo>
                <a:lnTo>
                  <a:pt x="142135" y="106277"/>
                </a:lnTo>
                <a:lnTo>
                  <a:pt x="143236" y="107378"/>
                </a:lnTo>
                <a:close/>
                <a:moveTo>
                  <a:pt x="142369" y="103375"/>
                </a:moveTo>
                <a:lnTo>
                  <a:pt x="140367" y="103375"/>
                </a:lnTo>
                <a:lnTo>
                  <a:pt x="138933" y="101941"/>
                </a:lnTo>
                <a:lnTo>
                  <a:pt x="138933" y="100106"/>
                </a:lnTo>
                <a:lnTo>
                  <a:pt x="140901" y="102074"/>
                </a:lnTo>
                <a:lnTo>
                  <a:pt x="141068" y="102074"/>
                </a:lnTo>
                <a:lnTo>
                  <a:pt x="143703" y="102074"/>
                </a:lnTo>
                <a:close/>
                <a:moveTo>
                  <a:pt x="144504" y="101273"/>
                </a:moveTo>
                <a:lnTo>
                  <a:pt x="141235" y="101273"/>
                </a:lnTo>
                <a:lnTo>
                  <a:pt x="138933" y="98972"/>
                </a:lnTo>
                <a:lnTo>
                  <a:pt x="138933" y="96603"/>
                </a:lnTo>
                <a:lnTo>
                  <a:pt x="141935" y="99606"/>
                </a:lnTo>
                <a:lnTo>
                  <a:pt x="142102" y="99606"/>
                </a:lnTo>
                <a:lnTo>
                  <a:pt x="146172" y="99606"/>
                </a:lnTo>
                <a:close/>
                <a:moveTo>
                  <a:pt x="146939" y="98805"/>
                </a:moveTo>
                <a:lnTo>
                  <a:pt x="142269" y="98805"/>
                </a:lnTo>
                <a:lnTo>
                  <a:pt x="138933" y="95503"/>
                </a:lnTo>
                <a:lnTo>
                  <a:pt x="138933" y="93334"/>
                </a:lnTo>
                <a:lnTo>
                  <a:pt x="142903" y="97271"/>
                </a:lnTo>
                <a:lnTo>
                  <a:pt x="143069" y="97271"/>
                </a:lnTo>
                <a:lnTo>
                  <a:pt x="148473" y="97271"/>
                </a:lnTo>
                <a:close/>
                <a:moveTo>
                  <a:pt x="149841" y="97371"/>
                </a:moveTo>
                <a:lnTo>
                  <a:pt x="151876" y="97371"/>
                </a:lnTo>
                <a:lnTo>
                  <a:pt x="153543" y="99072"/>
                </a:lnTo>
                <a:lnTo>
                  <a:pt x="153543" y="106811"/>
                </a:lnTo>
                <a:lnTo>
                  <a:pt x="149841" y="103108"/>
                </a:lnTo>
                <a:lnTo>
                  <a:pt x="149841" y="97371"/>
                </a:lnTo>
                <a:close/>
                <a:moveTo>
                  <a:pt x="154344" y="99072"/>
                </a:moveTo>
                <a:lnTo>
                  <a:pt x="156012" y="97371"/>
                </a:lnTo>
                <a:lnTo>
                  <a:pt x="158047" y="97371"/>
                </a:lnTo>
                <a:lnTo>
                  <a:pt x="158047" y="103108"/>
                </a:lnTo>
                <a:lnTo>
                  <a:pt x="154344" y="106811"/>
                </a:lnTo>
                <a:lnTo>
                  <a:pt x="154344" y="99072"/>
                </a:lnTo>
                <a:close/>
                <a:moveTo>
                  <a:pt x="166820" y="102074"/>
                </a:moveTo>
                <a:lnTo>
                  <a:pt x="166986" y="102074"/>
                </a:lnTo>
                <a:lnTo>
                  <a:pt x="168954" y="100106"/>
                </a:lnTo>
                <a:lnTo>
                  <a:pt x="168954" y="101974"/>
                </a:lnTo>
                <a:lnTo>
                  <a:pt x="167520" y="103375"/>
                </a:lnTo>
                <a:lnTo>
                  <a:pt x="165519" y="103375"/>
                </a:lnTo>
                <a:lnTo>
                  <a:pt x="164184" y="102074"/>
                </a:lnTo>
                <a:close/>
                <a:moveTo>
                  <a:pt x="165752" y="104743"/>
                </a:moveTo>
                <a:lnTo>
                  <a:pt x="168387" y="107378"/>
                </a:lnTo>
                <a:lnTo>
                  <a:pt x="164651" y="107378"/>
                </a:lnTo>
                <a:lnTo>
                  <a:pt x="165752" y="106277"/>
                </a:lnTo>
                <a:lnTo>
                  <a:pt x="165752" y="104743"/>
                </a:lnTo>
                <a:close/>
                <a:moveTo>
                  <a:pt x="168954" y="108712"/>
                </a:moveTo>
                <a:lnTo>
                  <a:pt x="168954" y="112448"/>
                </a:lnTo>
                <a:lnTo>
                  <a:pt x="167854" y="111381"/>
                </a:lnTo>
                <a:lnTo>
                  <a:pt x="166319" y="111381"/>
                </a:lnTo>
                <a:close/>
                <a:moveTo>
                  <a:pt x="169755" y="108712"/>
                </a:moveTo>
                <a:lnTo>
                  <a:pt x="172390" y="111381"/>
                </a:lnTo>
                <a:lnTo>
                  <a:pt x="170989" y="111381"/>
                </a:lnTo>
                <a:lnTo>
                  <a:pt x="170722" y="111481"/>
                </a:lnTo>
                <a:lnTo>
                  <a:pt x="169755" y="112448"/>
                </a:lnTo>
                <a:lnTo>
                  <a:pt x="169755" y="108712"/>
                </a:lnTo>
                <a:close/>
                <a:moveTo>
                  <a:pt x="170289" y="107378"/>
                </a:moveTo>
                <a:lnTo>
                  <a:pt x="172957" y="104743"/>
                </a:lnTo>
                <a:lnTo>
                  <a:pt x="172957" y="106277"/>
                </a:lnTo>
                <a:lnTo>
                  <a:pt x="174025" y="107378"/>
                </a:lnTo>
                <a:close/>
                <a:moveTo>
                  <a:pt x="169755" y="106811"/>
                </a:moveTo>
                <a:lnTo>
                  <a:pt x="169755" y="103075"/>
                </a:lnTo>
                <a:lnTo>
                  <a:pt x="170722" y="104042"/>
                </a:lnTo>
                <a:lnTo>
                  <a:pt x="170989" y="104175"/>
                </a:lnTo>
                <a:lnTo>
                  <a:pt x="172390" y="104175"/>
                </a:lnTo>
                <a:close/>
                <a:moveTo>
                  <a:pt x="180629" y="97371"/>
                </a:moveTo>
                <a:lnTo>
                  <a:pt x="182664" y="97371"/>
                </a:lnTo>
                <a:lnTo>
                  <a:pt x="184332" y="99072"/>
                </a:lnTo>
                <a:lnTo>
                  <a:pt x="184332" y="106811"/>
                </a:lnTo>
                <a:lnTo>
                  <a:pt x="180629" y="103108"/>
                </a:lnTo>
                <a:lnTo>
                  <a:pt x="180629" y="97371"/>
                </a:lnTo>
                <a:close/>
                <a:moveTo>
                  <a:pt x="185133" y="99072"/>
                </a:moveTo>
                <a:lnTo>
                  <a:pt x="186801" y="97371"/>
                </a:lnTo>
                <a:lnTo>
                  <a:pt x="188835" y="97371"/>
                </a:lnTo>
                <a:lnTo>
                  <a:pt x="188835" y="103108"/>
                </a:lnTo>
                <a:lnTo>
                  <a:pt x="185133" y="106811"/>
                </a:lnTo>
                <a:lnTo>
                  <a:pt x="185133" y="99072"/>
                </a:lnTo>
                <a:close/>
                <a:moveTo>
                  <a:pt x="197775" y="102074"/>
                </a:moveTo>
                <a:lnTo>
                  <a:pt x="199743" y="100106"/>
                </a:lnTo>
                <a:lnTo>
                  <a:pt x="199743" y="101974"/>
                </a:lnTo>
                <a:lnTo>
                  <a:pt x="198309" y="103375"/>
                </a:lnTo>
                <a:lnTo>
                  <a:pt x="196307" y="103375"/>
                </a:lnTo>
                <a:lnTo>
                  <a:pt x="194973" y="102074"/>
                </a:lnTo>
                <a:close/>
                <a:moveTo>
                  <a:pt x="196541" y="104743"/>
                </a:moveTo>
                <a:lnTo>
                  <a:pt x="199176" y="107378"/>
                </a:lnTo>
                <a:lnTo>
                  <a:pt x="195440" y="107378"/>
                </a:lnTo>
                <a:lnTo>
                  <a:pt x="196541" y="106277"/>
                </a:lnTo>
                <a:lnTo>
                  <a:pt x="196541" y="104743"/>
                </a:lnTo>
                <a:close/>
                <a:moveTo>
                  <a:pt x="199743" y="108712"/>
                </a:moveTo>
                <a:lnTo>
                  <a:pt x="199743" y="112448"/>
                </a:lnTo>
                <a:lnTo>
                  <a:pt x="198776" y="111481"/>
                </a:lnTo>
                <a:lnTo>
                  <a:pt x="198476" y="111381"/>
                </a:lnTo>
                <a:lnTo>
                  <a:pt x="197108" y="111381"/>
                </a:lnTo>
                <a:close/>
                <a:moveTo>
                  <a:pt x="200544" y="108712"/>
                </a:moveTo>
                <a:lnTo>
                  <a:pt x="203179" y="111381"/>
                </a:lnTo>
                <a:lnTo>
                  <a:pt x="201644" y="111381"/>
                </a:lnTo>
                <a:lnTo>
                  <a:pt x="200544" y="112448"/>
                </a:lnTo>
                <a:close/>
                <a:moveTo>
                  <a:pt x="201077" y="107378"/>
                </a:moveTo>
                <a:lnTo>
                  <a:pt x="203746" y="104743"/>
                </a:lnTo>
                <a:lnTo>
                  <a:pt x="203746" y="106277"/>
                </a:lnTo>
                <a:lnTo>
                  <a:pt x="204847" y="107378"/>
                </a:lnTo>
                <a:close/>
                <a:moveTo>
                  <a:pt x="203979" y="103375"/>
                </a:moveTo>
                <a:lnTo>
                  <a:pt x="201945" y="103375"/>
                </a:lnTo>
                <a:lnTo>
                  <a:pt x="200544" y="101941"/>
                </a:lnTo>
                <a:lnTo>
                  <a:pt x="200544" y="100106"/>
                </a:lnTo>
                <a:lnTo>
                  <a:pt x="202512" y="102074"/>
                </a:lnTo>
                <a:lnTo>
                  <a:pt x="202645" y="102074"/>
                </a:lnTo>
                <a:lnTo>
                  <a:pt x="205280" y="102074"/>
                </a:lnTo>
                <a:close/>
                <a:moveTo>
                  <a:pt x="206081" y="101273"/>
                </a:moveTo>
                <a:lnTo>
                  <a:pt x="202812" y="101273"/>
                </a:lnTo>
                <a:lnTo>
                  <a:pt x="200544" y="98972"/>
                </a:lnTo>
                <a:lnTo>
                  <a:pt x="200544" y="96603"/>
                </a:lnTo>
                <a:lnTo>
                  <a:pt x="203512" y="99606"/>
                </a:lnTo>
                <a:lnTo>
                  <a:pt x="203679" y="99606"/>
                </a:lnTo>
                <a:lnTo>
                  <a:pt x="207749" y="99606"/>
                </a:lnTo>
                <a:close/>
                <a:moveTo>
                  <a:pt x="208549" y="98805"/>
                </a:moveTo>
                <a:lnTo>
                  <a:pt x="203846" y="98805"/>
                </a:lnTo>
                <a:lnTo>
                  <a:pt x="200544" y="95503"/>
                </a:lnTo>
                <a:lnTo>
                  <a:pt x="200544" y="93334"/>
                </a:lnTo>
                <a:lnTo>
                  <a:pt x="204480" y="97271"/>
                </a:lnTo>
                <a:lnTo>
                  <a:pt x="204647" y="97271"/>
                </a:lnTo>
                <a:lnTo>
                  <a:pt x="210084" y="97271"/>
                </a:lnTo>
                <a:close/>
                <a:moveTo>
                  <a:pt x="211418" y="97371"/>
                </a:moveTo>
                <a:lnTo>
                  <a:pt x="213453" y="97371"/>
                </a:lnTo>
                <a:lnTo>
                  <a:pt x="215154" y="99072"/>
                </a:lnTo>
                <a:lnTo>
                  <a:pt x="215154" y="106811"/>
                </a:lnTo>
                <a:lnTo>
                  <a:pt x="211418" y="103108"/>
                </a:lnTo>
                <a:lnTo>
                  <a:pt x="211418" y="97371"/>
                </a:lnTo>
                <a:close/>
                <a:moveTo>
                  <a:pt x="215921" y="99072"/>
                </a:moveTo>
                <a:lnTo>
                  <a:pt x="217623" y="97371"/>
                </a:lnTo>
                <a:lnTo>
                  <a:pt x="219657" y="97371"/>
                </a:lnTo>
                <a:lnTo>
                  <a:pt x="219657" y="103108"/>
                </a:lnTo>
                <a:lnTo>
                  <a:pt x="215921" y="106811"/>
                </a:lnTo>
                <a:lnTo>
                  <a:pt x="215921" y="99072"/>
                </a:lnTo>
                <a:close/>
                <a:moveTo>
                  <a:pt x="226596" y="87464"/>
                </a:moveTo>
                <a:lnTo>
                  <a:pt x="226429" y="87464"/>
                </a:lnTo>
                <a:lnTo>
                  <a:pt x="220992" y="87464"/>
                </a:lnTo>
                <a:lnTo>
                  <a:pt x="222526" y="85929"/>
                </a:lnTo>
                <a:lnTo>
                  <a:pt x="227229" y="85929"/>
                </a:lnTo>
                <a:lnTo>
                  <a:pt x="230532" y="89265"/>
                </a:lnTo>
                <a:lnTo>
                  <a:pt x="230532" y="91400"/>
                </a:lnTo>
                <a:close/>
                <a:moveTo>
                  <a:pt x="227530" y="85162"/>
                </a:moveTo>
                <a:lnTo>
                  <a:pt x="227396" y="85162"/>
                </a:lnTo>
                <a:lnTo>
                  <a:pt x="223327" y="85162"/>
                </a:lnTo>
                <a:lnTo>
                  <a:pt x="224995" y="83461"/>
                </a:lnTo>
                <a:lnTo>
                  <a:pt x="228230" y="83461"/>
                </a:lnTo>
                <a:lnTo>
                  <a:pt x="230532" y="85762"/>
                </a:lnTo>
                <a:lnTo>
                  <a:pt x="230532" y="88131"/>
                </a:lnTo>
                <a:close/>
                <a:moveTo>
                  <a:pt x="231332" y="82794"/>
                </a:moveTo>
                <a:lnTo>
                  <a:pt x="232733" y="81359"/>
                </a:lnTo>
                <a:lnTo>
                  <a:pt x="234768" y="81359"/>
                </a:lnTo>
                <a:lnTo>
                  <a:pt x="236069" y="82693"/>
                </a:lnTo>
                <a:lnTo>
                  <a:pt x="233300" y="82693"/>
                </a:lnTo>
                <a:lnTo>
                  <a:pt x="231332" y="84662"/>
                </a:lnTo>
                <a:lnTo>
                  <a:pt x="231332" y="82794"/>
                </a:lnTo>
                <a:close/>
                <a:moveTo>
                  <a:pt x="234535" y="80025"/>
                </a:moveTo>
                <a:lnTo>
                  <a:pt x="231899" y="77356"/>
                </a:lnTo>
                <a:lnTo>
                  <a:pt x="235635" y="77356"/>
                </a:lnTo>
                <a:lnTo>
                  <a:pt x="234535" y="78457"/>
                </a:lnTo>
                <a:close/>
                <a:moveTo>
                  <a:pt x="231332" y="76022"/>
                </a:moveTo>
                <a:lnTo>
                  <a:pt x="231332" y="72286"/>
                </a:lnTo>
                <a:lnTo>
                  <a:pt x="232300" y="73253"/>
                </a:lnTo>
                <a:lnTo>
                  <a:pt x="232567" y="73387"/>
                </a:lnTo>
                <a:lnTo>
                  <a:pt x="233968" y="73387"/>
                </a:lnTo>
                <a:close/>
                <a:moveTo>
                  <a:pt x="230532" y="71152"/>
                </a:moveTo>
                <a:lnTo>
                  <a:pt x="229097" y="72586"/>
                </a:lnTo>
                <a:lnTo>
                  <a:pt x="227096" y="72586"/>
                </a:lnTo>
                <a:lnTo>
                  <a:pt x="225762" y="71285"/>
                </a:lnTo>
                <a:lnTo>
                  <a:pt x="228564" y="71285"/>
                </a:lnTo>
                <a:lnTo>
                  <a:pt x="230532" y="69317"/>
                </a:lnTo>
                <a:close/>
                <a:moveTo>
                  <a:pt x="228230" y="70485"/>
                </a:moveTo>
                <a:lnTo>
                  <a:pt x="224995" y="70485"/>
                </a:lnTo>
                <a:lnTo>
                  <a:pt x="223327" y="68783"/>
                </a:lnTo>
                <a:lnTo>
                  <a:pt x="227363" y="68783"/>
                </a:lnTo>
                <a:lnTo>
                  <a:pt x="227663" y="68683"/>
                </a:lnTo>
                <a:lnTo>
                  <a:pt x="230532" y="65815"/>
                </a:lnTo>
                <a:lnTo>
                  <a:pt x="230532" y="68183"/>
                </a:lnTo>
                <a:close/>
                <a:moveTo>
                  <a:pt x="227229" y="68016"/>
                </a:moveTo>
                <a:lnTo>
                  <a:pt x="222526" y="68016"/>
                </a:lnTo>
                <a:lnTo>
                  <a:pt x="220992" y="66482"/>
                </a:lnTo>
                <a:lnTo>
                  <a:pt x="226596" y="66482"/>
                </a:lnTo>
                <a:lnTo>
                  <a:pt x="230532" y="62546"/>
                </a:lnTo>
                <a:lnTo>
                  <a:pt x="230532" y="64714"/>
                </a:lnTo>
                <a:close/>
                <a:moveTo>
                  <a:pt x="226596" y="56675"/>
                </a:moveTo>
                <a:lnTo>
                  <a:pt x="220992" y="56675"/>
                </a:lnTo>
                <a:lnTo>
                  <a:pt x="222526" y="55140"/>
                </a:lnTo>
                <a:lnTo>
                  <a:pt x="227229" y="55140"/>
                </a:lnTo>
                <a:lnTo>
                  <a:pt x="230532" y="58476"/>
                </a:lnTo>
                <a:lnTo>
                  <a:pt x="230532" y="60611"/>
                </a:lnTo>
                <a:close/>
                <a:moveTo>
                  <a:pt x="227663" y="54473"/>
                </a:moveTo>
                <a:lnTo>
                  <a:pt x="227396" y="54340"/>
                </a:lnTo>
                <a:lnTo>
                  <a:pt x="223327" y="54340"/>
                </a:lnTo>
                <a:lnTo>
                  <a:pt x="224995" y="52672"/>
                </a:lnTo>
                <a:lnTo>
                  <a:pt x="228230" y="52672"/>
                </a:lnTo>
                <a:lnTo>
                  <a:pt x="230532" y="54974"/>
                </a:lnTo>
                <a:lnTo>
                  <a:pt x="230532" y="57342"/>
                </a:lnTo>
                <a:close/>
                <a:moveTo>
                  <a:pt x="231332" y="52005"/>
                </a:moveTo>
                <a:lnTo>
                  <a:pt x="232733" y="50570"/>
                </a:lnTo>
                <a:lnTo>
                  <a:pt x="234768" y="50570"/>
                </a:lnTo>
                <a:lnTo>
                  <a:pt x="236069" y="51905"/>
                </a:lnTo>
                <a:lnTo>
                  <a:pt x="233300" y="51905"/>
                </a:lnTo>
                <a:lnTo>
                  <a:pt x="231332" y="53873"/>
                </a:lnTo>
                <a:lnTo>
                  <a:pt x="231332" y="52005"/>
                </a:lnTo>
                <a:close/>
                <a:moveTo>
                  <a:pt x="234535" y="47835"/>
                </a:moveTo>
                <a:lnTo>
                  <a:pt x="234535" y="49203"/>
                </a:lnTo>
                <a:lnTo>
                  <a:pt x="231899" y="46568"/>
                </a:lnTo>
                <a:lnTo>
                  <a:pt x="235635" y="46568"/>
                </a:lnTo>
                <a:lnTo>
                  <a:pt x="234635" y="47568"/>
                </a:lnTo>
                <a:close/>
                <a:moveTo>
                  <a:pt x="231866" y="45800"/>
                </a:moveTo>
                <a:lnTo>
                  <a:pt x="234535" y="43132"/>
                </a:lnTo>
                <a:lnTo>
                  <a:pt x="234535" y="44700"/>
                </a:lnTo>
                <a:lnTo>
                  <a:pt x="235635" y="45800"/>
                </a:lnTo>
                <a:lnTo>
                  <a:pt x="231866" y="45800"/>
                </a:lnTo>
                <a:close/>
                <a:moveTo>
                  <a:pt x="231332" y="45233"/>
                </a:moveTo>
                <a:lnTo>
                  <a:pt x="231332" y="41497"/>
                </a:lnTo>
                <a:lnTo>
                  <a:pt x="232300" y="42465"/>
                </a:lnTo>
                <a:lnTo>
                  <a:pt x="232567" y="42598"/>
                </a:lnTo>
                <a:lnTo>
                  <a:pt x="233968" y="42598"/>
                </a:lnTo>
                <a:close/>
                <a:moveTo>
                  <a:pt x="230532" y="40363"/>
                </a:moveTo>
                <a:lnTo>
                  <a:pt x="229097" y="41797"/>
                </a:lnTo>
                <a:lnTo>
                  <a:pt x="227096" y="41797"/>
                </a:lnTo>
                <a:lnTo>
                  <a:pt x="225762" y="40463"/>
                </a:lnTo>
                <a:lnTo>
                  <a:pt x="228397" y="40463"/>
                </a:lnTo>
                <a:lnTo>
                  <a:pt x="228564" y="40463"/>
                </a:lnTo>
                <a:lnTo>
                  <a:pt x="230532" y="38495"/>
                </a:lnTo>
                <a:lnTo>
                  <a:pt x="230532" y="40363"/>
                </a:lnTo>
                <a:close/>
                <a:moveTo>
                  <a:pt x="228230" y="39696"/>
                </a:moveTo>
                <a:lnTo>
                  <a:pt x="224995" y="39696"/>
                </a:lnTo>
                <a:lnTo>
                  <a:pt x="223327" y="38028"/>
                </a:lnTo>
                <a:lnTo>
                  <a:pt x="227363" y="38028"/>
                </a:lnTo>
                <a:lnTo>
                  <a:pt x="227530" y="38028"/>
                </a:lnTo>
                <a:lnTo>
                  <a:pt x="230532" y="35026"/>
                </a:lnTo>
                <a:lnTo>
                  <a:pt x="230532" y="37394"/>
                </a:lnTo>
                <a:close/>
                <a:moveTo>
                  <a:pt x="227229" y="37228"/>
                </a:moveTo>
                <a:lnTo>
                  <a:pt x="222526" y="37228"/>
                </a:lnTo>
                <a:lnTo>
                  <a:pt x="220992" y="35693"/>
                </a:lnTo>
                <a:lnTo>
                  <a:pt x="226429" y="35693"/>
                </a:lnTo>
                <a:lnTo>
                  <a:pt x="226596" y="35693"/>
                </a:lnTo>
                <a:lnTo>
                  <a:pt x="230532" y="31757"/>
                </a:lnTo>
                <a:lnTo>
                  <a:pt x="230532" y="33892"/>
                </a:lnTo>
                <a:close/>
                <a:moveTo>
                  <a:pt x="226596" y="25886"/>
                </a:moveTo>
                <a:lnTo>
                  <a:pt x="226429" y="25886"/>
                </a:lnTo>
                <a:lnTo>
                  <a:pt x="220992" y="25886"/>
                </a:lnTo>
                <a:lnTo>
                  <a:pt x="222526" y="24352"/>
                </a:lnTo>
                <a:lnTo>
                  <a:pt x="227229" y="24352"/>
                </a:lnTo>
                <a:lnTo>
                  <a:pt x="230532" y="27654"/>
                </a:lnTo>
                <a:lnTo>
                  <a:pt x="230532" y="29822"/>
                </a:lnTo>
                <a:close/>
                <a:moveTo>
                  <a:pt x="227530" y="23551"/>
                </a:moveTo>
                <a:lnTo>
                  <a:pt x="227396" y="23551"/>
                </a:lnTo>
                <a:lnTo>
                  <a:pt x="223327" y="23551"/>
                </a:lnTo>
                <a:lnTo>
                  <a:pt x="224995" y="21883"/>
                </a:lnTo>
                <a:lnTo>
                  <a:pt x="228230" y="21883"/>
                </a:lnTo>
                <a:lnTo>
                  <a:pt x="230532" y="24185"/>
                </a:lnTo>
                <a:lnTo>
                  <a:pt x="230532" y="26553"/>
                </a:lnTo>
                <a:close/>
                <a:moveTo>
                  <a:pt x="227330" y="13744"/>
                </a:moveTo>
                <a:lnTo>
                  <a:pt x="227330" y="12343"/>
                </a:lnTo>
                <a:lnTo>
                  <a:pt x="229965" y="15012"/>
                </a:lnTo>
                <a:lnTo>
                  <a:pt x="226229" y="15012"/>
                </a:lnTo>
                <a:lnTo>
                  <a:pt x="227196" y="14011"/>
                </a:lnTo>
                <a:close/>
                <a:moveTo>
                  <a:pt x="230532" y="20082"/>
                </a:moveTo>
                <a:lnTo>
                  <a:pt x="229431" y="18981"/>
                </a:lnTo>
                <a:lnTo>
                  <a:pt x="229264" y="18981"/>
                </a:lnTo>
                <a:lnTo>
                  <a:pt x="227897" y="18981"/>
                </a:lnTo>
                <a:lnTo>
                  <a:pt x="230532" y="16346"/>
                </a:lnTo>
                <a:close/>
                <a:moveTo>
                  <a:pt x="231332" y="16346"/>
                </a:moveTo>
                <a:lnTo>
                  <a:pt x="233968" y="18981"/>
                </a:lnTo>
                <a:lnTo>
                  <a:pt x="232567" y="18981"/>
                </a:lnTo>
                <a:lnTo>
                  <a:pt x="232300" y="19115"/>
                </a:lnTo>
                <a:lnTo>
                  <a:pt x="231332" y="20082"/>
                </a:lnTo>
                <a:lnTo>
                  <a:pt x="231332" y="16346"/>
                </a:lnTo>
                <a:close/>
                <a:moveTo>
                  <a:pt x="227897" y="11776"/>
                </a:moveTo>
                <a:lnTo>
                  <a:pt x="229431" y="11776"/>
                </a:lnTo>
                <a:lnTo>
                  <a:pt x="230532" y="10709"/>
                </a:lnTo>
                <a:lnTo>
                  <a:pt x="230532" y="14445"/>
                </a:lnTo>
                <a:close/>
                <a:moveTo>
                  <a:pt x="229965" y="15779"/>
                </a:moveTo>
                <a:lnTo>
                  <a:pt x="227330" y="18414"/>
                </a:lnTo>
                <a:lnTo>
                  <a:pt x="227330" y="16880"/>
                </a:lnTo>
                <a:lnTo>
                  <a:pt x="226229" y="15779"/>
                </a:lnTo>
                <a:close/>
                <a:moveTo>
                  <a:pt x="227096" y="19782"/>
                </a:moveTo>
                <a:lnTo>
                  <a:pt x="229097" y="19782"/>
                </a:lnTo>
                <a:lnTo>
                  <a:pt x="230532" y="21216"/>
                </a:lnTo>
                <a:lnTo>
                  <a:pt x="230532" y="23051"/>
                </a:lnTo>
                <a:lnTo>
                  <a:pt x="228564" y="21083"/>
                </a:lnTo>
                <a:lnTo>
                  <a:pt x="228397" y="21083"/>
                </a:lnTo>
                <a:lnTo>
                  <a:pt x="225795" y="21083"/>
                </a:lnTo>
                <a:close/>
                <a:moveTo>
                  <a:pt x="231332" y="21216"/>
                </a:moveTo>
                <a:lnTo>
                  <a:pt x="232733" y="19782"/>
                </a:lnTo>
                <a:lnTo>
                  <a:pt x="234768" y="19782"/>
                </a:lnTo>
                <a:lnTo>
                  <a:pt x="236069" y="21083"/>
                </a:lnTo>
                <a:lnTo>
                  <a:pt x="233300" y="21083"/>
                </a:lnTo>
                <a:lnTo>
                  <a:pt x="231332" y="23051"/>
                </a:lnTo>
                <a:lnTo>
                  <a:pt x="231332" y="21216"/>
                </a:lnTo>
                <a:close/>
                <a:moveTo>
                  <a:pt x="234535" y="18447"/>
                </a:moveTo>
                <a:lnTo>
                  <a:pt x="231899" y="15779"/>
                </a:lnTo>
                <a:lnTo>
                  <a:pt x="235635" y="15779"/>
                </a:lnTo>
                <a:lnTo>
                  <a:pt x="234535" y="16880"/>
                </a:lnTo>
                <a:close/>
                <a:moveTo>
                  <a:pt x="231332" y="14445"/>
                </a:moveTo>
                <a:lnTo>
                  <a:pt x="231332" y="10709"/>
                </a:lnTo>
                <a:lnTo>
                  <a:pt x="232300" y="11676"/>
                </a:lnTo>
                <a:lnTo>
                  <a:pt x="232567" y="11809"/>
                </a:lnTo>
                <a:lnTo>
                  <a:pt x="233968" y="11809"/>
                </a:lnTo>
                <a:close/>
                <a:moveTo>
                  <a:pt x="230532" y="9574"/>
                </a:moveTo>
                <a:lnTo>
                  <a:pt x="229097" y="11009"/>
                </a:lnTo>
                <a:lnTo>
                  <a:pt x="227096" y="11009"/>
                </a:lnTo>
                <a:lnTo>
                  <a:pt x="225762" y="9675"/>
                </a:lnTo>
                <a:lnTo>
                  <a:pt x="228564" y="9675"/>
                </a:lnTo>
                <a:lnTo>
                  <a:pt x="230532" y="7706"/>
                </a:lnTo>
                <a:close/>
                <a:moveTo>
                  <a:pt x="225128" y="15779"/>
                </a:moveTo>
                <a:lnTo>
                  <a:pt x="226529" y="17213"/>
                </a:lnTo>
                <a:lnTo>
                  <a:pt x="226529" y="19215"/>
                </a:lnTo>
                <a:lnTo>
                  <a:pt x="225228" y="20549"/>
                </a:lnTo>
                <a:lnTo>
                  <a:pt x="225228" y="17747"/>
                </a:lnTo>
                <a:lnTo>
                  <a:pt x="223260" y="15779"/>
                </a:lnTo>
                <a:close/>
                <a:moveTo>
                  <a:pt x="205848" y="17747"/>
                </a:moveTo>
                <a:lnTo>
                  <a:pt x="205848" y="20516"/>
                </a:lnTo>
                <a:lnTo>
                  <a:pt x="204513" y="19215"/>
                </a:lnTo>
                <a:lnTo>
                  <a:pt x="204513" y="17213"/>
                </a:lnTo>
                <a:lnTo>
                  <a:pt x="205948" y="15779"/>
                </a:lnTo>
                <a:lnTo>
                  <a:pt x="207816" y="15779"/>
                </a:lnTo>
                <a:close/>
                <a:moveTo>
                  <a:pt x="205948" y="15012"/>
                </a:moveTo>
                <a:lnTo>
                  <a:pt x="204513" y="13577"/>
                </a:lnTo>
                <a:lnTo>
                  <a:pt x="204513" y="11576"/>
                </a:lnTo>
                <a:lnTo>
                  <a:pt x="205848" y="10242"/>
                </a:lnTo>
                <a:lnTo>
                  <a:pt x="205848" y="13010"/>
                </a:lnTo>
                <a:lnTo>
                  <a:pt x="207816" y="14978"/>
                </a:lnTo>
                <a:lnTo>
                  <a:pt x="205948" y="14978"/>
                </a:lnTo>
                <a:close/>
                <a:moveTo>
                  <a:pt x="203979" y="11009"/>
                </a:moveTo>
                <a:lnTo>
                  <a:pt x="201945" y="11009"/>
                </a:lnTo>
                <a:lnTo>
                  <a:pt x="200544" y="9574"/>
                </a:lnTo>
                <a:lnTo>
                  <a:pt x="200544" y="7706"/>
                </a:lnTo>
                <a:lnTo>
                  <a:pt x="202512" y="9675"/>
                </a:lnTo>
                <a:lnTo>
                  <a:pt x="205280" y="9675"/>
                </a:lnTo>
                <a:close/>
                <a:moveTo>
                  <a:pt x="199743" y="9574"/>
                </a:moveTo>
                <a:lnTo>
                  <a:pt x="198309" y="11009"/>
                </a:lnTo>
                <a:lnTo>
                  <a:pt x="196307" y="11009"/>
                </a:lnTo>
                <a:lnTo>
                  <a:pt x="194973" y="9675"/>
                </a:lnTo>
                <a:lnTo>
                  <a:pt x="197775" y="9675"/>
                </a:lnTo>
                <a:lnTo>
                  <a:pt x="199743" y="7706"/>
                </a:lnTo>
                <a:lnTo>
                  <a:pt x="199743" y="9574"/>
                </a:lnTo>
                <a:close/>
                <a:moveTo>
                  <a:pt x="194339" y="15779"/>
                </a:moveTo>
                <a:lnTo>
                  <a:pt x="195740" y="17213"/>
                </a:lnTo>
                <a:lnTo>
                  <a:pt x="195740" y="19215"/>
                </a:lnTo>
                <a:lnTo>
                  <a:pt x="194439" y="20549"/>
                </a:lnTo>
                <a:lnTo>
                  <a:pt x="194439" y="17747"/>
                </a:lnTo>
                <a:lnTo>
                  <a:pt x="192471" y="15779"/>
                </a:lnTo>
                <a:close/>
                <a:moveTo>
                  <a:pt x="175059" y="17747"/>
                </a:moveTo>
                <a:lnTo>
                  <a:pt x="175059" y="20549"/>
                </a:lnTo>
                <a:lnTo>
                  <a:pt x="173725" y="19215"/>
                </a:lnTo>
                <a:lnTo>
                  <a:pt x="173725" y="17213"/>
                </a:lnTo>
                <a:lnTo>
                  <a:pt x="175159" y="15779"/>
                </a:lnTo>
                <a:lnTo>
                  <a:pt x="177027" y="15779"/>
                </a:lnTo>
                <a:close/>
                <a:moveTo>
                  <a:pt x="175159" y="15012"/>
                </a:moveTo>
                <a:lnTo>
                  <a:pt x="173725" y="13577"/>
                </a:lnTo>
                <a:lnTo>
                  <a:pt x="173725" y="11576"/>
                </a:lnTo>
                <a:lnTo>
                  <a:pt x="175059" y="10242"/>
                </a:lnTo>
                <a:lnTo>
                  <a:pt x="175059" y="13010"/>
                </a:lnTo>
                <a:lnTo>
                  <a:pt x="177027" y="14978"/>
                </a:lnTo>
                <a:lnTo>
                  <a:pt x="175159" y="14978"/>
                </a:lnTo>
                <a:close/>
                <a:moveTo>
                  <a:pt x="173191" y="11009"/>
                </a:moveTo>
                <a:lnTo>
                  <a:pt x="171156" y="11009"/>
                </a:lnTo>
                <a:lnTo>
                  <a:pt x="169755" y="9574"/>
                </a:lnTo>
                <a:lnTo>
                  <a:pt x="169755" y="7706"/>
                </a:lnTo>
                <a:lnTo>
                  <a:pt x="171723" y="9675"/>
                </a:lnTo>
                <a:lnTo>
                  <a:pt x="174492" y="9675"/>
                </a:lnTo>
                <a:close/>
                <a:moveTo>
                  <a:pt x="168954" y="9574"/>
                </a:moveTo>
                <a:lnTo>
                  <a:pt x="167520" y="11009"/>
                </a:lnTo>
                <a:lnTo>
                  <a:pt x="165519" y="11009"/>
                </a:lnTo>
                <a:lnTo>
                  <a:pt x="164184" y="9675"/>
                </a:lnTo>
                <a:lnTo>
                  <a:pt x="166986" y="9675"/>
                </a:lnTo>
                <a:lnTo>
                  <a:pt x="168954" y="7706"/>
                </a:lnTo>
                <a:close/>
                <a:moveTo>
                  <a:pt x="163517" y="15779"/>
                </a:moveTo>
                <a:lnTo>
                  <a:pt x="164952" y="17213"/>
                </a:lnTo>
                <a:lnTo>
                  <a:pt x="164952" y="19215"/>
                </a:lnTo>
                <a:lnTo>
                  <a:pt x="163651" y="20549"/>
                </a:lnTo>
                <a:lnTo>
                  <a:pt x="163651" y="17747"/>
                </a:lnTo>
                <a:lnTo>
                  <a:pt x="161649" y="15779"/>
                </a:lnTo>
                <a:close/>
                <a:moveTo>
                  <a:pt x="144270" y="17747"/>
                </a:moveTo>
                <a:lnTo>
                  <a:pt x="144270" y="20549"/>
                </a:lnTo>
                <a:lnTo>
                  <a:pt x="142936" y="19215"/>
                </a:lnTo>
                <a:lnTo>
                  <a:pt x="142936" y="17213"/>
                </a:lnTo>
                <a:lnTo>
                  <a:pt x="144370" y="15779"/>
                </a:lnTo>
                <a:lnTo>
                  <a:pt x="146238" y="15779"/>
                </a:lnTo>
                <a:close/>
                <a:moveTo>
                  <a:pt x="144370" y="15012"/>
                </a:moveTo>
                <a:lnTo>
                  <a:pt x="142936" y="13577"/>
                </a:lnTo>
                <a:lnTo>
                  <a:pt x="142936" y="11576"/>
                </a:lnTo>
                <a:lnTo>
                  <a:pt x="144270" y="10242"/>
                </a:lnTo>
                <a:lnTo>
                  <a:pt x="144270" y="13010"/>
                </a:lnTo>
                <a:lnTo>
                  <a:pt x="146238" y="14978"/>
                </a:lnTo>
                <a:lnTo>
                  <a:pt x="144370" y="14978"/>
                </a:lnTo>
                <a:close/>
                <a:moveTo>
                  <a:pt x="142369" y="11009"/>
                </a:moveTo>
                <a:lnTo>
                  <a:pt x="140367" y="11009"/>
                </a:lnTo>
                <a:lnTo>
                  <a:pt x="138933" y="9574"/>
                </a:lnTo>
                <a:lnTo>
                  <a:pt x="138933" y="7706"/>
                </a:lnTo>
                <a:lnTo>
                  <a:pt x="140901" y="9675"/>
                </a:lnTo>
                <a:lnTo>
                  <a:pt x="143703" y="9675"/>
                </a:lnTo>
                <a:close/>
                <a:moveTo>
                  <a:pt x="138166" y="9574"/>
                </a:moveTo>
                <a:lnTo>
                  <a:pt x="136731" y="11009"/>
                </a:lnTo>
                <a:lnTo>
                  <a:pt x="134730" y="11009"/>
                </a:lnTo>
                <a:lnTo>
                  <a:pt x="133396" y="9675"/>
                </a:lnTo>
                <a:lnTo>
                  <a:pt x="136198" y="9675"/>
                </a:lnTo>
                <a:lnTo>
                  <a:pt x="138166" y="7706"/>
                </a:lnTo>
                <a:close/>
                <a:moveTo>
                  <a:pt x="132729" y="15779"/>
                </a:moveTo>
                <a:lnTo>
                  <a:pt x="134163" y="17213"/>
                </a:lnTo>
                <a:lnTo>
                  <a:pt x="134163" y="19215"/>
                </a:lnTo>
                <a:lnTo>
                  <a:pt x="132862" y="20549"/>
                </a:lnTo>
                <a:lnTo>
                  <a:pt x="132862" y="17747"/>
                </a:lnTo>
                <a:lnTo>
                  <a:pt x="130894" y="15779"/>
                </a:lnTo>
                <a:close/>
                <a:moveTo>
                  <a:pt x="113482" y="17747"/>
                </a:moveTo>
                <a:lnTo>
                  <a:pt x="113482" y="20549"/>
                </a:lnTo>
                <a:lnTo>
                  <a:pt x="112147" y="19215"/>
                </a:lnTo>
                <a:lnTo>
                  <a:pt x="112147" y="17213"/>
                </a:lnTo>
                <a:lnTo>
                  <a:pt x="113582" y="15779"/>
                </a:lnTo>
                <a:lnTo>
                  <a:pt x="115450" y="15779"/>
                </a:lnTo>
                <a:close/>
                <a:moveTo>
                  <a:pt x="113582" y="15012"/>
                </a:moveTo>
                <a:lnTo>
                  <a:pt x="112147" y="13577"/>
                </a:lnTo>
                <a:lnTo>
                  <a:pt x="112147" y="11576"/>
                </a:lnTo>
                <a:lnTo>
                  <a:pt x="113482" y="10242"/>
                </a:lnTo>
                <a:lnTo>
                  <a:pt x="113482" y="13010"/>
                </a:lnTo>
                <a:lnTo>
                  <a:pt x="115450" y="14978"/>
                </a:lnTo>
                <a:lnTo>
                  <a:pt x="113582" y="14978"/>
                </a:lnTo>
                <a:close/>
                <a:moveTo>
                  <a:pt x="111580" y="11009"/>
                </a:moveTo>
                <a:lnTo>
                  <a:pt x="109579" y="11009"/>
                </a:lnTo>
                <a:lnTo>
                  <a:pt x="108144" y="9574"/>
                </a:lnTo>
                <a:lnTo>
                  <a:pt x="108144" y="7706"/>
                </a:lnTo>
                <a:lnTo>
                  <a:pt x="110112" y="9675"/>
                </a:lnTo>
                <a:lnTo>
                  <a:pt x="112914" y="9675"/>
                </a:lnTo>
                <a:close/>
                <a:moveTo>
                  <a:pt x="107377" y="9574"/>
                </a:moveTo>
                <a:lnTo>
                  <a:pt x="105943" y="11009"/>
                </a:lnTo>
                <a:lnTo>
                  <a:pt x="103941" y="11009"/>
                </a:lnTo>
                <a:lnTo>
                  <a:pt x="102607" y="9675"/>
                </a:lnTo>
                <a:lnTo>
                  <a:pt x="105409" y="9675"/>
                </a:lnTo>
                <a:lnTo>
                  <a:pt x="107377" y="7706"/>
                </a:lnTo>
                <a:close/>
                <a:moveTo>
                  <a:pt x="101940" y="15779"/>
                </a:moveTo>
                <a:lnTo>
                  <a:pt x="103374" y="17213"/>
                </a:lnTo>
                <a:lnTo>
                  <a:pt x="103374" y="19215"/>
                </a:lnTo>
                <a:lnTo>
                  <a:pt x="102040" y="20549"/>
                </a:lnTo>
                <a:lnTo>
                  <a:pt x="102040" y="17747"/>
                </a:lnTo>
                <a:lnTo>
                  <a:pt x="100072" y="15779"/>
                </a:lnTo>
                <a:lnTo>
                  <a:pt x="101940" y="15779"/>
                </a:lnTo>
                <a:close/>
                <a:moveTo>
                  <a:pt x="82660" y="17747"/>
                </a:moveTo>
                <a:lnTo>
                  <a:pt x="82660" y="20549"/>
                </a:lnTo>
                <a:lnTo>
                  <a:pt x="81359" y="19215"/>
                </a:lnTo>
                <a:lnTo>
                  <a:pt x="81359" y="17213"/>
                </a:lnTo>
                <a:lnTo>
                  <a:pt x="82793" y="15779"/>
                </a:lnTo>
                <a:lnTo>
                  <a:pt x="84628" y="15779"/>
                </a:lnTo>
                <a:close/>
                <a:moveTo>
                  <a:pt x="82793" y="15012"/>
                </a:moveTo>
                <a:lnTo>
                  <a:pt x="81359" y="13577"/>
                </a:lnTo>
                <a:lnTo>
                  <a:pt x="81359" y="11576"/>
                </a:lnTo>
                <a:lnTo>
                  <a:pt x="82660" y="10242"/>
                </a:lnTo>
                <a:lnTo>
                  <a:pt x="82660" y="13010"/>
                </a:lnTo>
                <a:lnTo>
                  <a:pt x="84628" y="14978"/>
                </a:lnTo>
                <a:lnTo>
                  <a:pt x="82793" y="14978"/>
                </a:lnTo>
                <a:close/>
                <a:moveTo>
                  <a:pt x="80792" y="11009"/>
                </a:moveTo>
                <a:lnTo>
                  <a:pt x="78790" y="11009"/>
                </a:lnTo>
                <a:lnTo>
                  <a:pt x="77356" y="9574"/>
                </a:lnTo>
                <a:lnTo>
                  <a:pt x="77356" y="7706"/>
                </a:lnTo>
                <a:lnTo>
                  <a:pt x="79324" y="9675"/>
                </a:lnTo>
                <a:lnTo>
                  <a:pt x="82126" y="9675"/>
                </a:lnTo>
                <a:close/>
                <a:moveTo>
                  <a:pt x="76589" y="9574"/>
                </a:moveTo>
                <a:lnTo>
                  <a:pt x="75154" y="11009"/>
                </a:lnTo>
                <a:lnTo>
                  <a:pt x="73153" y="11009"/>
                </a:lnTo>
                <a:lnTo>
                  <a:pt x="71818" y="9675"/>
                </a:lnTo>
                <a:lnTo>
                  <a:pt x="74620" y="9675"/>
                </a:lnTo>
                <a:lnTo>
                  <a:pt x="76589" y="7706"/>
                </a:lnTo>
                <a:close/>
                <a:moveTo>
                  <a:pt x="71151" y="15779"/>
                </a:moveTo>
                <a:lnTo>
                  <a:pt x="72586" y="17213"/>
                </a:lnTo>
                <a:lnTo>
                  <a:pt x="72586" y="19215"/>
                </a:lnTo>
                <a:lnTo>
                  <a:pt x="71251" y="20549"/>
                </a:lnTo>
                <a:lnTo>
                  <a:pt x="71251" y="17747"/>
                </a:lnTo>
                <a:lnTo>
                  <a:pt x="69283" y="15779"/>
                </a:lnTo>
                <a:lnTo>
                  <a:pt x="71151" y="15779"/>
                </a:lnTo>
                <a:close/>
                <a:moveTo>
                  <a:pt x="51871" y="17747"/>
                </a:moveTo>
                <a:lnTo>
                  <a:pt x="51871" y="20549"/>
                </a:lnTo>
                <a:lnTo>
                  <a:pt x="50570" y="19215"/>
                </a:lnTo>
                <a:lnTo>
                  <a:pt x="50570" y="17213"/>
                </a:lnTo>
                <a:lnTo>
                  <a:pt x="51971" y="15779"/>
                </a:lnTo>
                <a:lnTo>
                  <a:pt x="53839" y="15779"/>
                </a:lnTo>
                <a:close/>
                <a:moveTo>
                  <a:pt x="51971" y="15012"/>
                </a:moveTo>
                <a:lnTo>
                  <a:pt x="50570" y="13577"/>
                </a:lnTo>
                <a:lnTo>
                  <a:pt x="50570" y="11576"/>
                </a:lnTo>
                <a:lnTo>
                  <a:pt x="51871" y="10242"/>
                </a:lnTo>
                <a:lnTo>
                  <a:pt x="51871" y="13010"/>
                </a:lnTo>
                <a:lnTo>
                  <a:pt x="53839" y="14978"/>
                </a:lnTo>
                <a:lnTo>
                  <a:pt x="51971" y="14978"/>
                </a:lnTo>
                <a:close/>
                <a:moveTo>
                  <a:pt x="50003" y="11009"/>
                </a:moveTo>
                <a:lnTo>
                  <a:pt x="48001" y="11009"/>
                </a:lnTo>
                <a:lnTo>
                  <a:pt x="46567" y="9574"/>
                </a:lnTo>
                <a:lnTo>
                  <a:pt x="46567" y="7706"/>
                </a:lnTo>
                <a:lnTo>
                  <a:pt x="48535" y="9675"/>
                </a:lnTo>
                <a:lnTo>
                  <a:pt x="51337" y="9675"/>
                </a:lnTo>
                <a:close/>
                <a:moveTo>
                  <a:pt x="45767" y="9574"/>
                </a:moveTo>
                <a:lnTo>
                  <a:pt x="44366" y="11009"/>
                </a:lnTo>
                <a:lnTo>
                  <a:pt x="42364" y="11009"/>
                </a:lnTo>
                <a:lnTo>
                  <a:pt x="41030" y="9675"/>
                </a:lnTo>
                <a:lnTo>
                  <a:pt x="43798" y="9675"/>
                </a:lnTo>
                <a:lnTo>
                  <a:pt x="45767" y="7706"/>
                </a:lnTo>
                <a:close/>
                <a:moveTo>
                  <a:pt x="40363" y="15779"/>
                </a:moveTo>
                <a:lnTo>
                  <a:pt x="41797" y="17213"/>
                </a:lnTo>
                <a:lnTo>
                  <a:pt x="41797" y="19215"/>
                </a:lnTo>
                <a:lnTo>
                  <a:pt x="40463" y="20549"/>
                </a:lnTo>
                <a:lnTo>
                  <a:pt x="40463" y="17747"/>
                </a:lnTo>
                <a:lnTo>
                  <a:pt x="38495" y="15779"/>
                </a:lnTo>
                <a:lnTo>
                  <a:pt x="40363" y="15779"/>
                </a:lnTo>
                <a:close/>
                <a:moveTo>
                  <a:pt x="21082" y="17747"/>
                </a:moveTo>
                <a:lnTo>
                  <a:pt x="21082" y="20549"/>
                </a:lnTo>
                <a:lnTo>
                  <a:pt x="19781" y="19215"/>
                </a:lnTo>
                <a:lnTo>
                  <a:pt x="19781" y="17213"/>
                </a:lnTo>
                <a:lnTo>
                  <a:pt x="21182" y="15779"/>
                </a:lnTo>
                <a:lnTo>
                  <a:pt x="23050" y="15779"/>
                </a:lnTo>
                <a:close/>
                <a:moveTo>
                  <a:pt x="21182" y="15012"/>
                </a:moveTo>
                <a:lnTo>
                  <a:pt x="19781" y="13577"/>
                </a:lnTo>
                <a:lnTo>
                  <a:pt x="19781" y="11576"/>
                </a:lnTo>
                <a:lnTo>
                  <a:pt x="21082" y="10242"/>
                </a:lnTo>
                <a:lnTo>
                  <a:pt x="21082" y="13010"/>
                </a:lnTo>
                <a:lnTo>
                  <a:pt x="23050" y="14978"/>
                </a:lnTo>
                <a:lnTo>
                  <a:pt x="21182" y="14978"/>
                </a:lnTo>
                <a:close/>
                <a:moveTo>
                  <a:pt x="19214" y="11009"/>
                </a:moveTo>
                <a:lnTo>
                  <a:pt x="17213" y="11009"/>
                </a:lnTo>
                <a:lnTo>
                  <a:pt x="15778" y="9574"/>
                </a:lnTo>
                <a:lnTo>
                  <a:pt x="15778" y="7706"/>
                </a:lnTo>
                <a:lnTo>
                  <a:pt x="17747" y="9675"/>
                </a:lnTo>
                <a:lnTo>
                  <a:pt x="20515" y="9675"/>
                </a:lnTo>
                <a:close/>
                <a:moveTo>
                  <a:pt x="14978" y="9574"/>
                </a:moveTo>
                <a:lnTo>
                  <a:pt x="13577" y="11009"/>
                </a:lnTo>
                <a:lnTo>
                  <a:pt x="11542" y="11009"/>
                </a:lnTo>
                <a:lnTo>
                  <a:pt x="10241" y="9675"/>
                </a:lnTo>
                <a:lnTo>
                  <a:pt x="13010" y="9675"/>
                </a:lnTo>
                <a:lnTo>
                  <a:pt x="14978" y="7706"/>
                </a:lnTo>
                <a:lnTo>
                  <a:pt x="14978" y="9574"/>
                </a:lnTo>
                <a:close/>
                <a:moveTo>
                  <a:pt x="9574" y="15779"/>
                </a:moveTo>
                <a:lnTo>
                  <a:pt x="11008" y="17213"/>
                </a:lnTo>
                <a:lnTo>
                  <a:pt x="11008" y="19215"/>
                </a:lnTo>
                <a:lnTo>
                  <a:pt x="9674" y="20549"/>
                </a:lnTo>
                <a:lnTo>
                  <a:pt x="9674" y="17747"/>
                </a:lnTo>
                <a:lnTo>
                  <a:pt x="7706" y="15779"/>
                </a:lnTo>
                <a:lnTo>
                  <a:pt x="9574" y="15779"/>
                </a:lnTo>
                <a:close/>
                <a:moveTo>
                  <a:pt x="11542" y="19782"/>
                </a:moveTo>
                <a:lnTo>
                  <a:pt x="13577" y="19782"/>
                </a:lnTo>
                <a:lnTo>
                  <a:pt x="14978" y="21216"/>
                </a:lnTo>
                <a:lnTo>
                  <a:pt x="14978" y="23051"/>
                </a:lnTo>
                <a:lnTo>
                  <a:pt x="13010" y="21083"/>
                </a:lnTo>
                <a:lnTo>
                  <a:pt x="10241" y="21083"/>
                </a:lnTo>
                <a:close/>
                <a:moveTo>
                  <a:pt x="14978" y="37394"/>
                </a:moveTo>
                <a:lnTo>
                  <a:pt x="12710" y="39696"/>
                </a:lnTo>
                <a:lnTo>
                  <a:pt x="9441" y="39696"/>
                </a:lnTo>
                <a:lnTo>
                  <a:pt x="7773" y="37995"/>
                </a:lnTo>
                <a:lnTo>
                  <a:pt x="12009" y="37995"/>
                </a:lnTo>
                <a:lnTo>
                  <a:pt x="14978" y="35026"/>
                </a:lnTo>
                <a:lnTo>
                  <a:pt x="14978" y="37394"/>
                </a:lnTo>
                <a:close/>
                <a:moveTo>
                  <a:pt x="9674" y="41030"/>
                </a:moveTo>
                <a:lnTo>
                  <a:pt x="11008" y="42365"/>
                </a:lnTo>
                <a:lnTo>
                  <a:pt x="11008" y="44366"/>
                </a:lnTo>
                <a:lnTo>
                  <a:pt x="9574" y="45800"/>
                </a:lnTo>
                <a:lnTo>
                  <a:pt x="7706" y="45800"/>
                </a:lnTo>
                <a:lnTo>
                  <a:pt x="9674" y="43832"/>
                </a:lnTo>
                <a:close/>
                <a:moveTo>
                  <a:pt x="9574" y="46568"/>
                </a:moveTo>
                <a:lnTo>
                  <a:pt x="11008" y="48002"/>
                </a:lnTo>
                <a:lnTo>
                  <a:pt x="11008" y="50003"/>
                </a:lnTo>
                <a:lnTo>
                  <a:pt x="9674" y="51338"/>
                </a:lnTo>
                <a:lnTo>
                  <a:pt x="9674" y="48536"/>
                </a:lnTo>
                <a:lnTo>
                  <a:pt x="7706" y="46568"/>
                </a:lnTo>
                <a:lnTo>
                  <a:pt x="9574" y="46568"/>
                </a:lnTo>
                <a:close/>
                <a:moveTo>
                  <a:pt x="11542" y="50570"/>
                </a:moveTo>
                <a:lnTo>
                  <a:pt x="13577" y="50570"/>
                </a:lnTo>
                <a:lnTo>
                  <a:pt x="14978" y="52005"/>
                </a:lnTo>
                <a:lnTo>
                  <a:pt x="14978" y="53873"/>
                </a:lnTo>
                <a:lnTo>
                  <a:pt x="13010" y="51905"/>
                </a:lnTo>
                <a:lnTo>
                  <a:pt x="10241" y="51905"/>
                </a:lnTo>
                <a:close/>
                <a:moveTo>
                  <a:pt x="14978" y="68183"/>
                </a:moveTo>
                <a:lnTo>
                  <a:pt x="12710" y="70485"/>
                </a:lnTo>
                <a:lnTo>
                  <a:pt x="9441" y="70485"/>
                </a:lnTo>
                <a:lnTo>
                  <a:pt x="7773" y="68783"/>
                </a:lnTo>
                <a:lnTo>
                  <a:pt x="12009" y="68783"/>
                </a:lnTo>
                <a:lnTo>
                  <a:pt x="14978" y="65815"/>
                </a:lnTo>
                <a:lnTo>
                  <a:pt x="14978" y="68183"/>
                </a:lnTo>
                <a:close/>
                <a:moveTo>
                  <a:pt x="9674" y="71819"/>
                </a:moveTo>
                <a:lnTo>
                  <a:pt x="11008" y="73153"/>
                </a:lnTo>
                <a:lnTo>
                  <a:pt x="11008" y="75155"/>
                </a:lnTo>
                <a:lnTo>
                  <a:pt x="9574" y="76589"/>
                </a:lnTo>
                <a:lnTo>
                  <a:pt x="7706" y="76589"/>
                </a:lnTo>
                <a:lnTo>
                  <a:pt x="9674" y="74621"/>
                </a:lnTo>
                <a:close/>
                <a:moveTo>
                  <a:pt x="9574" y="77356"/>
                </a:moveTo>
                <a:lnTo>
                  <a:pt x="11008" y="78791"/>
                </a:lnTo>
                <a:lnTo>
                  <a:pt x="11008" y="80792"/>
                </a:lnTo>
                <a:lnTo>
                  <a:pt x="9674" y="82126"/>
                </a:lnTo>
                <a:lnTo>
                  <a:pt x="9674" y="79324"/>
                </a:lnTo>
                <a:lnTo>
                  <a:pt x="7706" y="77356"/>
                </a:lnTo>
                <a:close/>
                <a:moveTo>
                  <a:pt x="11542" y="81359"/>
                </a:moveTo>
                <a:lnTo>
                  <a:pt x="13577" y="81359"/>
                </a:lnTo>
                <a:lnTo>
                  <a:pt x="14978" y="82794"/>
                </a:lnTo>
                <a:lnTo>
                  <a:pt x="14978" y="84662"/>
                </a:lnTo>
                <a:lnTo>
                  <a:pt x="13010" y="82693"/>
                </a:lnTo>
                <a:lnTo>
                  <a:pt x="10241" y="82693"/>
                </a:lnTo>
                <a:close/>
                <a:moveTo>
                  <a:pt x="14978" y="98972"/>
                </a:moveTo>
                <a:lnTo>
                  <a:pt x="12710" y="101273"/>
                </a:lnTo>
                <a:lnTo>
                  <a:pt x="9441" y="101273"/>
                </a:lnTo>
                <a:lnTo>
                  <a:pt x="7773" y="99606"/>
                </a:lnTo>
                <a:lnTo>
                  <a:pt x="12009" y="99606"/>
                </a:lnTo>
                <a:lnTo>
                  <a:pt x="14978" y="96603"/>
                </a:lnTo>
                <a:lnTo>
                  <a:pt x="14978" y="98972"/>
                </a:lnTo>
                <a:close/>
                <a:moveTo>
                  <a:pt x="9674" y="102608"/>
                </a:moveTo>
                <a:lnTo>
                  <a:pt x="11008" y="103942"/>
                </a:lnTo>
                <a:lnTo>
                  <a:pt x="11008" y="105943"/>
                </a:lnTo>
                <a:lnTo>
                  <a:pt x="9574" y="107378"/>
                </a:lnTo>
                <a:lnTo>
                  <a:pt x="7706" y="107378"/>
                </a:lnTo>
                <a:lnTo>
                  <a:pt x="9674" y="105410"/>
                </a:lnTo>
                <a:close/>
                <a:moveTo>
                  <a:pt x="9574" y="108178"/>
                </a:moveTo>
                <a:lnTo>
                  <a:pt x="11008" y="109579"/>
                </a:lnTo>
                <a:lnTo>
                  <a:pt x="11008" y="111614"/>
                </a:lnTo>
                <a:lnTo>
                  <a:pt x="9674" y="112915"/>
                </a:lnTo>
                <a:lnTo>
                  <a:pt x="9674" y="110146"/>
                </a:lnTo>
                <a:lnTo>
                  <a:pt x="7706" y="108178"/>
                </a:lnTo>
                <a:close/>
                <a:moveTo>
                  <a:pt x="11542" y="112148"/>
                </a:moveTo>
                <a:lnTo>
                  <a:pt x="13577" y="112148"/>
                </a:lnTo>
                <a:lnTo>
                  <a:pt x="14978" y="113582"/>
                </a:lnTo>
                <a:lnTo>
                  <a:pt x="14978" y="115450"/>
                </a:lnTo>
                <a:lnTo>
                  <a:pt x="13010" y="113482"/>
                </a:lnTo>
                <a:lnTo>
                  <a:pt x="10241" y="113482"/>
                </a:lnTo>
                <a:close/>
                <a:moveTo>
                  <a:pt x="15778" y="113582"/>
                </a:moveTo>
                <a:lnTo>
                  <a:pt x="17213" y="112148"/>
                </a:lnTo>
                <a:lnTo>
                  <a:pt x="19214" y="112148"/>
                </a:lnTo>
                <a:lnTo>
                  <a:pt x="20515" y="113482"/>
                </a:lnTo>
                <a:lnTo>
                  <a:pt x="17747" y="113482"/>
                </a:lnTo>
                <a:lnTo>
                  <a:pt x="15778" y="115450"/>
                </a:lnTo>
                <a:close/>
                <a:moveTo>
                  <a:pt x="21182" y="107378"/>
                </a:moveTo>
                <a:lnTo>
                  <a:pt x="19781" y="105943"/>
                </a:lnTo>
                <a:lnTo>
                  <a:pt x="19781" y="103942"/>
                </a:lnTo>
                <a:lnTo>
                  <a:pt x="21082" y="102608"/>
                </a:lnTo>
                <a:lnTo>
                  <a:pt x="21082" y="105410"/>
                </a:lnTo>
                <a:lnTo>
                  <a:pt x="23050" y="107378"/>
                </a:lnTo>
                <a:close/>
                <a:moveTo>
                  <a:pt x="40463" y="105410"/>
                </a:moveTo>
                <a:lnTo>
                  <a:pt x="40463" y="102608"/>
                </a:lnTo>
                <a:lnTo>
                  <a:pt x="41797" y="103942"/>
                </a:lnTo>
                <a:lnTo>
                  <a:pt x="41797" y="105943"/>
                </a:lnTo>
                <a:lnTo>
                  <a:pt x="40363" y="107378"/>
                </a:lnTo>
                <a:lnTo>
                  <a:pt x="38495" y="107378"/>
                </a:lnTo>
                <a:close/>
                <a:moveTo>
                  <a:pt x="40363" y="108178"/>
                </a:moveTo>
                <a:lnTo>
                  <a:pt x="41797" y="109579"/>
                </a:lnTo>
                <a:lnTo>
                  <a:pt x="41797" y="111614"/>
                </a:lnTo>
                <a:lnTo>
                  <a:pt x="40463" y="112915"/>
                </a:lnTo>
                <a:lnTo>
                  <a:pt x="40463" y="110146"/>
                </a:lnTo>
                <a:lnTo>
                  <a:pt x="38495" y="108178"/>
                </a:lnTo>
                <a:close/>
                <a:moveTo>
                  <a:pt x="42364" y="112148"/>
                </a:moveTo>
                <a:lnTo>
                  <a:pt x="44366" y="112148"/>
                </a:lnTo>
                <a:lnTo>
                  <a:pt x="45767" y="113582"/>
                </a:lnTo>
                <a:lnTo>
                  <a:pt x="45767" y="115450"/>
                </a:lnTo>
                <a:lnTo>
                  <a:pt x="43798" y="113482"/>
                </a:lnTo>
                <a:lnTo>
                  <a:pt x="41030" y="113482"/>
                </a:lnTo>
                <a:close/>
                <a:moveTo>
                  <a:pt x="46567" y="113582"/>
                </a:moveTo>
                <a:lnTo>
                  <a:pt x="48001" y="112148"/>
                </a:lnTo>
                <a:lnTo>
                  <a:pt x="50003" y="112148"/>
                </a:lnTo>
                <a:lnTo>
                  <a:pt x="51337" y="113482"/>
                </a:lnTo>
                <a:lnTo>
                  <a:pt x="48535" y="113482"/>
                </a:lnTo>
                <a:lnTo>
                  <a:pt x="46567" y="115450"/>
                </a:lnTo>
                <a:close/>
                <a:moveTo>
                  <a:pt x="51971" y="107378"/>
                </a:moveTo>
                <a:lnTo>
                  <a:pt x="50570" y="105943"/>
                </a:lnTo>
                <a:lnTo>
                  <a:pt x="50570" y="103942"/>
                </a:lnTo>
                <a:lnTo>
                  <a:pt x="51871" y="102608"/>
                </a:lnTo>
                <a:lnTo>
                  <a:pt x="51871" y="105410"/>
                </a:lnTo>
                <a:lnTo>
                  <a:pt x="53839" y="107378"/>
                </a:lnTo>
                <a:lnTo>
                  <a:pt x="51971" y="107378"/>
                </a:lnTo>
                <a:close/>
                <a:moveTo>
                  <a:pt x="71251" y="105410"/>
                </a:moveTo>
                <a:lnTo>
                  <a:pt x="71251" y="102608"/>
                </a:lnTo>
                <a:lnTo>
                  <a:pt x="72586" y="103942"/>
                </a:lnTo>
                <a:lnTo>
                  <a:pt x="72586" y="105943"/>
                </a:lnTo>
                <a:lnTo>
                  <a:pt x="71151" y="107378"/>
                </a:lnTo>
                <a:lnTo>
                  <a:pt x="69283" y="107378"/>
                </a:lnTo>
                <a:close/>
                <a:moveTo>
                  <a:pt x="71151" y="108178"/>
                </a:moveTo>
                <a:lnTo>
                  <a:pt x="72586" y="109579"/>
                </a:lnTo>
                <a:lnTo>
                  <a:pt x="72586" y="111614"/>
                </a:lnTo>
                <a:lnTo>
                  <a:pt x="71251" y="112915"/>
                </a:lnTo>
                <a:lnTo>
                  <a:pt x="71251" y="110146"/>
                </a:lnTo>
                <a:lnTo>
                  <a:pt x="69283" y="108178"/>
                </a:lnTo>
                <a:close/>
                <a:moveTo>
                  <a:pt x="73153" y="112148"/>
                </a:moveTo>
                <a:lnTo>
                  <a:pt x="75154" y="112148"/>
                </a:lnTo>
                <a:lnTo>
                  <a:pt x="76555" y="113582"/>
                </a:lnTo>
                <a:lnTo>
                  <a:pt x="76555" y="115450"/>
                </a:lnTo>
                <a:lnTo>
                  <a:pt x="74587" y="113482"/>
                </a:lnTo>
                <a:lnTo>
                  <a:pt x="71818" y="113482"/>
                </a:lnTo>
                <a:close/>
                <a:moveTo>
                  <a:pt x="77356" y="113582"/>
                </a:moveTo>
                <a:lnTo>
                  <a:pt x="78790" y="112148"/>
                </a:lnTo>
                <a:lnTo>
                  <a:pt x="80792" y="112148"/>
                </a:lnTo>
                <a:lnTo>
                  <a:pt x="82126" y="113482"/>
                </a:lnTo>
                <a:lnTo>
                  <a:pt x="79324" y="113482"/>
                </a:lnTo>
                <a:lnTo>
                  <a:pt x="77356" y="115450"/>
                </a:lnTo>
                <a:close/>
                <a:moveTo>
                  <a:pt x="82793" y="107378"/>
                </a:moveTo>
                <a:lnTo>
                  <a:pt x="81359" y="105943"/>
                </a:lnTo>
                <a:lnTo>
                  <a:pt x="81359" y="103942"/>
                </a:lnTo>
                <a:lnTo>
                  <a:pt x="82660" y="102608"/>
                </a:lnTo>
                <a:lnTo>
                  <a:pt x="82660" y="105410"/>
                </a:lnTo>
                <a:lnTo>
                  <a:pt x="84628" y="107378"/>
                </a:lnTo>
                <a:close/>
                <a:moveTo>
                  <a:pt x="102040" y="105410"/>
                </a:moveTo>
                <a:lnTo>
                  <a:pt x="102040" y="102608"/>
                </a:lnTo>
                <a:lnTo>
                  <a:pt x="103374" y="103942"/>
                </a:lnTo>
                <a:lnTo>
                  <a:pt x="103374" y="105943"/>
                </a:lnTo>
                <a:lnTo>
                  <a:pt x="101940" y="107378"/>
                </a:lnTo>
                <a:lnTo>
                  <a:pt x="100072" y="107378"/>
                </a:lnTo>
                <a:close/>
                <a:moveTo>
                  <a:pt x="101940" y="108178"/>
                </a:moveTo>
                <a:lnTo>
                  <a:pt x="103374" y="109579"/>
                </a:lnTo>
                <a:lnTo>
                  <a:pt x="103374" y="111614"/>
                </a:lnTo>
                <a:lnTo>
                  <a:pt x="102040" y="112915"/>
                </a:lnTo>
                <a:lnTo>
                  <a:pt x="102040" y="110146"/>
                </a:lnTo>
                <a:lnTo>
                  <a:pt x="100072" y="108178"/>
                </a:lnTo>
                <a:close/>
                <a:moveTo>
                  <a:pt x="103941" y="112148"/>
                </a:moveTo>
                <a:lnTo>
                  <a:pt x="105943" y="112148"/>
                </a:lnTo>
                <a:lnTo>
                  <a:pt x="107344" y="113582"/>
                </a:lnTo>
                <a:lnTo>
                  <a:pt x="107344" y="115450"/>
                </a:lnTo>
                <a:lnTo>
                  <a:pt x="105376" y="113482"/>
                </a:lnTo>
                <a:lnTo>
                  <a:pt x="102607" y="113482"/>
                </a:lnTo>
                <a:close/>
                <a:moveTo>
                  <a:pt x="108144" y="113582"/>
                </a:moveTo>
                <a:lnTo>
                  <a:pt x="109579" y="112148"/>
                </a:lnTo>
                <a:lnTo>
                  <a:pt x="111580" y="112148"/>
                </a:lnTo>
                <a:lnTo>
                  <a:pt x="112914" y="113482"/>
                </a:lnTo>
                <a:lnTo>
                  <a:pt x="110112" y="113482"/>
                </a:lnTo>
                <a:lnTo>
                  <a:pt x="108144" y="115450"/>
                </a:lnTo>
                <a:close/>
                <a:moveTo>
                  <a:pt x="113582" y="107378"/>
                </a:moveTo>
                <a:lnTo>
                  <a:pt x="112147" y="105943"/>
                </a:lnTo>
                <a:lnTo>
                  <a:pt x="112147" y="103942"/>
                </a:lnTo>
                <a:lnTo>
                  <a:pt x="113482" y="102608"/>
                </a:lnTo>
                <a:lnTo>
                  <a:pt x="113482" y="105410"/>
                </a:lnTo>
                <a:lnTo>
                  <a:pt x="115450" y="107378"/>
                </a:lnTo>
                <a:lnTo>
                  <a:pt x="113582" y="107378"/>
                </a:lnTo>
                <a:close/>
                <a:moveTo>
                  <a:pt x="132862" y="105410"/>
                </a:moveTo>
                <a:lnTo>
                  <a:pt x="132862" y="102608"/>
                </a:lnTo>
                <a:lnTo>
                  <a:pt x="134163" y="103942"/>
                </a:lnTo>
                <a:lnTo>
                  <a:pt x="134163" y="105943"/>
                </a:lnTo>
                <a:lnTo>
                  <a:pt x="132729" y="107378"/>
                </a:lnTo>
                <a:lnTo>
                  <a:pt x="130894" y="107378"/>
                </a:lnTo>
                <a:close/>
                <a:moveTo>
                  <a:pt x="132729" y="108178"/>
                </a:moveTo>
                <a:lnTo>
                  <a:pt x="134163" y="109579"/>
                </a:lnTo>
                <a:lnTo>
                  <a:pt x="134163" y="111614"/>
                </a:lnTo>
                <a:lnTo>
                  <a:pt x="132862" y="112915"/>
                </a:lnTo>
                <a:lnTo>
                  <a:pt x="132862" y="110146"/>
                </a:lnTo>
                <a:lnTo>
                  <a:pt x="130894" y="108178"/>
                </a:lnTo>
                <a:close/>
                <a:moveTo>
                  <a:pt x="134730" y="112148"/>
                </a:moveTo>
                <a:lnTo>
                  <a:pt x="136731" y="112148"/>
                </a:lnTo>
                <a:lnTo>
                  <a:pt x="138166" y="113582"/>
                </a:lnTo>
                <a:lnTo>
                  <a:pt x="138166" y="115450"/>
                </a:lnTo>
                <a:lnTo>
                  <a:pt x="136198" y="113482"/>
                </a:lnTo>
                <a:lnTo>
                  <a:pt x="133396" y="113482"/>
                </a:lnTo>
                <a:close/>
                <a:moveTo>
                  <a:pt x="138933" y="113582"/>
                </a:moveTo>
                <a:lnTo>
                  <a:pt x="140367" y="112148"/>
                </a:lnTo>
                <a:lnTo>
                  <a:pt x="142369" y="112148"/>
                </a:lnTo>
                <a:lnTo>
                  <a:pt x="143703" y="113482"/>
                </a:lnTo>
                <a:lnTo>
                  <a:pt x="140901" y="113482"/>
                </a:lnTo>
                <a:lnTo>
                  <a:pt x="138933" y="115450"/>
                </a:lnTo>
                <a:close/>
                <a:moveTo>
                  <a:pt x="144370" y="107378"/>
                </a:moveTo>
                <a:lnTo>
                  <a:pt x="142936" y="105943"/>
                </a:lnTo>
                <a:lnTo>
                  <a:pt x="142936" y="103942"/>
                </a:lnTo>
                <a:lnTo>
                  <a:pt x="144270" y="102608"/>
                </a:lnTo>
                <a:lnTo>
                  <a:pt x="144270" y="105410"/>
                </a:lnTo>
                <a:lnTo>
                  <a:pt x="146238" y="107378"/>
                </a:lnTo>
                <a:lnTo>
                  <a:pt x="144370" y="107378"/>
                </a:lnTo>
                <a:close/>
                <a:moveTo>
                  <a:pt x="163651" y="105410"/>
                </a:moveTo>
                <a:lnTo>
                  <a:pt x="163651" y="102608"/>
                </a:lnTo>
                <a:lnTo>
                  <a:pt x="164952" y="103942"/>
                </a:lnTo>
                <a:lnTo>
                  <a:pt x="164952" y="105943"/>
                </a:lnTo>
                <a:lnTo>
                  <a:pt x="163551" y="107378"/>
                </a:lnTo>
                <a:lnTo>
                  <a:pt x="161683" y="107378"/>
                </a:lnTo>
                <a:close/>
                <a:moveTo>
                  <a:pt x="163551" y="108178"/>
                </a:moveTo>
                <a:lnTo>
                  <a:pt x="164952" y="109579"/>
                </a:lnTo>
                <a:lnTo>
                  <a:pt x="164952" y="111614"/>
                </a:lnTo>
                <a:lnTo>
                  <a:pt x="163651" y="112915"/>
                </a:lnTo>
                <a:lnTo>
                  <a:pt x="163651" y="110146"/>
                </a:lnTo>
                <a:lnTo>
                  <a:pt x="161683" y="108178"/>
                </a:lnTo>
                <a:close/>
                <a:moveTo>
                  <a:pt x="165519" y="112148"/>
                </a:moveTo>
                <a:lnTo>
                  <a:pt x="167520" y="112148"/>
                </a:lnTo>
                <a:lnTo>
                  <a:pt x="168954" y="113582"/>
                </a:lnTo>
                <a:lnTo>
                  <a:pt x="168954" y="115450"/>
                </a:lnTo>
                <a:lnTo>
                  <a:pt x="166986" y="113482"/>
                </a:lnTo>
                <a:lnTo>
                  <a:pt x="164184" y="113482"/>
                </a:lnTo>
                <a:close/>
                <a:moveTo>
                  <a:pt x="169755" y="113582"/>
                </a:moveTo>
                <a:lnTo>
                  <a:pt x="171156" y="112148"/>
                </a:lnTo>
                <a:lnTo>
                  <a:pt x="173157" y="112148"/>
                </a:lnTo>
                <a:lnTo>
                  <a:pt x="174492" y="113482"/>
                </a:lnTo>
                <a:lnTo>
                  <a:pt x="171723" y="113482"/>
                </a:lnTo>
                <a:lnTo>
                  <a:pt x="169755" y="115450"/>
                </a:lnTo>
                <a:close/>
                <a:moveTo>
                  <a:pt x="175159" y="107378"/>
                </a:moveTo>
                <a:lnTo>
                  <a:pt x="173725" y="105943"/>
                </a:lnTo>
                <a:lnTo>
                  <a:pt x="173725" y="103942"/>
                </a:lnTo>
                <a:lnTo>
                  <a:pt x="175059" y="102608"/>
                </a:lnTo>
                <a:lnTo>
                  <a:pt x="175059" y="105410"/>
                </a:lnTo>
                <a:lnTo>
                  <a:pt x="177027" y="107378"/>
                </a:lnTo>
                <a:lnTo>
                  <a:pt x="175159" y="107378"/>
                </a:lnTo>
                <a:close/>
                <a:moveTo>
                  <a:pt x="194439" y="105410"/>
                </a:moveTo>
                <a:lnTo>
                  <a:pt x="194439" y="102608"/>
                </a:lnTo>
                <a:lnTo>
                  <a:pt x="195740" y="103942"/>
                </a:lnTo>
                <a:lnTo>
                  <a:pt x="195740" y="105943"/>
                </a:lnTo>
                <a:lnTo>
                  <a:pt x="194339" y="107378"/>
                </a:lnTo>
                <a:lnTo>
                  <a:pt x="192471" y="107378"/>
                </a:lnTo>
                <a:close/>
                <a:moveTo>
                  <a:pt x="194339" y="108178"/>
                </a:moveTo>
                <a:lnTo>
                  <a:pt x="195740" y="109579"/>
                </a:lnTo>
                <a:lnTo>
                  <a:pt x="195740" y="111614"/>
                </a:lnTo>
                <a:lnTo>
                  <a:pt x="194439" y="112915"/>
                </a:lnTo>
                <a:lnTo>
                  <a:pt x="194439" y="110146"/>
                </a:lnTo>
                <a:lnTo>
                  <a:pt x="192471" y="108178"/>
                </a:lnTo>
                <a:close/>
                <a:moveTo>
                  <a:pt x="196307" y="112148"/>
                </a:moveTo>
                <a:lnTo>
                  <a:pt x="198309" y="112148"/>
                </a:lnTo>
                <a:lnTo>
                  <a:pt x="199743" y="113582"/>
                </a:lnTo>
                <a:lnTo>
                  <a:pt x="199743" y="115450"/>
                </a:lnTo>
                <a:lnTo>
                  <a:pt x="197775" y="113482"/>
                </a:lnTo>
                <a:lnTo>
                  <a:pt x="195006" y="113482"/>
                </a:lnTo>
                <a:close/>
                <a:moveTo>
                  <a:pt x="200544" y="113582"/>
                </a:moveTo>
                <a:lnTo>
                  <a:pt x="201945" y="112148"/>
                </a:lnTo>
                <a:lnTo>
                  <a:pt x="203979" y="112148"/>
                </a:lnTo>
                <a:lnTo>
                  <a:pt x="205280" y="113482"/>
                </a:lnTo>
                <a:lnTo>
                  <a:pt x="202512" y="113482"/>
                </a:lnTo>
                <a:lnTo>
                  <a:pt x="200544" y="115450"/>
                </a:lnTo>
                <a:close/>
                <a:moveTo>
                  <a:pt x="205948" y="107378"/>
                </a:moveTo>
                <a:lnTo>
                  <a:pt x="204513" y="105943"/>
                </a:lnTo>
                <a:lnTo>
                  <a:pt x="204513" y="103942"/>
                </a:lnTo>
                <a:lnTo>
                  <a:pt x="205848" y="102608"/>
                </a:lnTo>
                <a:lnTo>
                  <a:pt x="205848" y="105410"/>
                </a:lnTo>
                <a:lnTo>
                  <a:pt x="207816" y="107378"/>
                </a:lnTo>
                <a:close/>
                <a:moveTo>
                  <a:pt x="225228" y="105410"/>
                </a:moveTo>
                <a:lnTo>
                  <a:pt x="225228" y="102608"/>
                </a:lnTo>
                <a:lnTo>
                  <a:pt x="226529" y="103942"/>
                </a:lnTo>
                <a:lnTo>
                  <a:pt x="226529" y="105943"/>
                </a:lnTo>
                <a:lnTo>
                  <a:pt x="225128" y="107378"/>
                </a:lnTo>
                <a:lnTo>
                  <a:pt x="223260" y="107378"/>
                </a:lnTo>
                <a:close/>
                <a:moveTo>
                  <a:pt x="225128" y="108178"/>
                </a:moveTo>
                <a:lnTo>
                  <a:pt x="226529" y="109579"/>
                </a:lnTo>
                <a:lnTo>
                  <a:pt x="226529" y="111614"/>
                </a:lnTo>
                <a:lnTo>
                  <a:pt x="225228" y="112915"/>
                </a:lnTo>
                <a:lnTo>
                  <a:pt x="225228" y="110146"/>
                </a:lnTo>
                <a:lnTo>
                  <a:pt x="223260" y="108178"/>
                </a:lnTo>
                <a:close/>
                <a:moveTo>
                  <a:pt x="227096" y="112148"/>
                </a:moveTo>
                <a:lnTo>
                  <a:pt x="229097" y="112148"/>
                </a:lnTo>
                <a:lnTo>
                  <a:pt x="230532" y="113582"/>
                </a:lnTo>
                <a:lnTo>
                  <a:pt x="230532" y="115450"/>
                </a:lnTo>
                <a:lnTo>
                  <a:pt x="228564" y="113482"/>
                </a:lnTo>
                <a:lnTo>
                  <a:pt x="225762" y="113482"/>
                </a:lnTo>
                <a:close/>
                <a:moveTo>
                  <a:pt x="231332" y="113582"/>
                </a:moveTo>
                <a:lnTo>
                  <a:pt x="232733" y="112148"/>
                </a:lnTo>
                <a:lnTo>
                  <a:pt x="234768" y="112148"/>
                </a:lnTo>
                <a:lnTo>
                  <a:pt x="236069" y="113482"/>
                </a:lnTo>
                <a:lnTo>
                  <a:pt x="233300" y="113482"/>
                </a:lnTo>
                <a:lnTo>
                  <a:pt x="231332" y="115450"/>
                </a:lnTo>
                <a:lnTo>
                  <a:pt x="231332" y="113582"/>
                </a:lnTo>
                <a:close/>
                <a:moveTo>
                  <a:pt x="236736" y="107378"/>
                </a:moveTo>
                <a:lnTo>
                  <a:pt x="235302" y="105943"/>
                </a:lnTo>
                <a:lnTo>
                  <a:pt x="235302" y="103942"/>
                </a:lnTo>
                <a:lnTo>
                  <a:pt x="236636" y="102608"/>
                </a:lnTo>
                <a:lnTo>
                  <a:pt x="236636" y="105410"/>
                </a:lnTo>
                <a:lnTo>
                  <a:pt x="238604" y="107378"/>
                </a:lnTo>
                <a:lnTo>
                  <a:pt x="236736" y="107378"/>
                </a:lnTo>
                <a:close/>
                <a:moveTo>
                  <a:pt x="234768" y="103375"/>
                </a:moveTo>
                <a:lnTo>
                  <a:pt x="232733" y="103375"/>
                </a:lnTo>
                <a:lnTo>
                  <a:pt x="231332" y="101941"/>
                </a:lnTo>
                <a:lnTo>
                  <a:pt x="231332" y="100106"/>
                </a:lnTo>
                <a:lnTo>
                  <a:pt x="233300" y="102074"/>
                </a:lnTo>
                <a:lnTo>
                  <a:pt x="236069" y="102074"/>
                </a:lnTo>
                <a:close/>
                <a:moveTo>
                  <a:pt x="231332" y="85762"/>
                </a:moveTo>
                <a:lnTo>
                  <a:pt x="233601" y="83461"/>
                </a:lnTo>
                <a:lnTo>
                  <a:pt x="236870" y="83461"/>
                </a:lnTo>
                <a:lnTo>
                  <a:pt x="238538" y="85162"/>
                </a:lnTo>
                <a:lnTo>
                  <a:pt x="234301" y="85162"/>
                </a:lnTo>
                <a:lnTo>
                  <a:pt x="231332" y="88131"/>
                </a:lnTo>
                <a:close/>
                <a:moveTo>
                  <a:pt x="236636" y="82126"/>
                </a:moveTo>
                <a:lnTo>
                  <a:pt x="235302" y="80792"/>
                </a:lnTo>
                <a:lnTo>
                  <a:pt x="235302" y="78791"/>
                </a:lnTo>
                <a:lnTo>
                  <a:pt x="236736" y="77356"/>
                </a:lnTo>
                <a:lnTo>
                  <a:pt x="238604" y="77356"/>
                </a:lnTo>
                <a:lnTo>
                  <a:pt x="236636" y="79324"/>
                </a:lnTo>
                <a:close/>
                <a:moveTo>
                  <a:pt x="236736" y="76589"/>
                </a:moveTo>
                <a:lnTo>
                  <a:pt x="235302" y="75155"/>
                </a:lnTo>
                <a:lnTo>
                  <a:pt x="235302" y="73153"/>
                </a:lnTo>
                <a:lnTo>
                  <a:pt x="236636" y="71819"/>
                </a:lnTo>
                <a:lnTo>
                  <a:pt x="236636" y="74621"/>
                </a:lnTo>
                <a:lnTo>
                  <a:pt x="238604" y="76589"/>
                </a:lnTo>
                <a:close/>
                <a:moveTo>
                  <a:pt x="234768" y="72586"/>
                </a:moveTo>
                <a:lnTo>
                  <a:pt x="232733" y="72586"/>
                </a:lnTo>
                <a:lnTo>
                  <a:pt x="231332" y="71152"/>
                </a:lnTo>
                <a:lnTo>
                  <a:pt x="231332" y="69317"/>
                </a:lnTo>
                <a:lnTo>
                  <a:pt x="233300" y="71285"/>
                </a:lnTo>
                <a:lnTo>
                  <a:pt x="236069" y="71285"/>
                </a:lnTo>
                <a:close/>
                <a:moveTo>
                  <a:pt x="231332" y="54974"/>
                </a:moveTo>
                <a:lnTo>
                  <a:pt x="233601" y="52672"/>
                </a:lnTo>
                <a:lnTo>
                  <a:pt x="236870" y="52672"/>
                </a:lnTo>
                <a:lnTo>
                  <a:pt x="238538" y="54373"/>
                </a:lnTo>
                <a:lnTo>
                  <a:pt x="234301" y="54373"/>
                </a:lnTo>
                <a:lnTo>
                  <a:pt x="231332" y="57342"/>
                </a:lnTo>
                <a:close/>
                <a:moveTo>
                  <a:pt x="236636" y="51338"/>
                </a:moveTo>
                <a:lnTo>
                  <a:pt x="235302" y="50003"/>
                </a:lnTo>
                <a:lnTo>
                  <a:pt x="235302" y="48002"/>
                </a:lnTo>
                <a:lnTo>
                  <a:pt x="236736" y="46568"/>
                </a:lnTo>
                <a:lnTo>
                  <a:pt x="238604" y="46568"/>
                </a:lnTo>
                <a:lnTo>
                  <a:pt x="236636" y="48536"/>
                </a:lnTo>
                <a:close/>
                <a:moveTo>
                  <a:pt x="236736" y="45800"/>
                </a:moveTo>
                <a:lnTo>
                  <a:pt x="235302" y="44366"/>
                </a:lnTo>
                <a:lnTo>
                  <a:pt x="235302" y="42365"/>
                </a:lnTo>
                <a:lnTo>
                  <a:pt x="236636" y="41030"/>
                </a:lnTo>
                <a:lnTo>
                  <a:pt x="236636" y="43832"/>
                </a:lnTo>
                <a:lnTo>
                  <a:pt x="238604" y="45800"/>
                </a:lnTo>
                <a:lnTo>
                  <a:pt x="236736" y="45800"/>
                </a:lnTo>
                <a:close/>
                <a:moveTo>
                  <a:pt x="234768" y="41797"/>
                </a:moveTo>
                <a:lnTo>
                  <a:pt x="232733" y="41797"/>
                </a:lnTo>
                <a:lnTo>
                  <a:pt x="231332" y="40363"/>
                </a:lnTo>
                <a:lnTo>
                  <a:pt x="231332" y="38495"/>
                </a:lnTo>
                <a:lnTo>
                  <a:pt x="233300" y="40463"/>
                </a:lnTo>
                <a:lnTo>
                  <a:pt x="236069" y="40463"/>
                </a:lnTo>
                <a:close/>
                <a:moveTo>
                  <a:pt x="231332" y="24185"/>
                </a:moveTo>
                <a:lnTo>
                  <a:pt x="233601" y="21883"/>
                </a:lnTo>
                <a:lnTo>
                  <a:pt x="236870" y="21883"/>
                </a:lnTo>
                <a:lnTo>
                  <a:pt x="238538" y="23551"/>
                </a:lnTo>
                <a:lnTo>
                  <a:pt x="234301" y="23551"/>
                </a:lnTo>
                <a:lnTo>
                  <a:pt x="231332" y="26553"/>
                </a:lnTo>
                <a:close/>
                <a:moveTo>
                  <a:pt x="236636" y="20549"/>
                </a:moveTo>
                <a:lnTo>
                  <a:pt x="235302" y="19215"/>
                </a:lnTo>
                <a:lnTo>
                  <a:pt x="235302" y="17213"/>
                </a:lnTo>
                <a:lnTo>
                  <a:pt x="236736" y="15779"/>
                </a:lnTo>
                <a:lnTo>
                  <a:pt x="238604" y="15779"/>
                </a:lnTo>
                <a:lnTo>
                  <a:pt x="236636" y="17747"/>
                </a:lnTo>
                <a:close/>
                <a:moveTo>
                  <a:pt x="236736" y="15012"/>
                </a:moveTo>
                <a:lnTo>
                  <a:pt x="235302" y="13577"/>
                </a:lnTo>
                <a:lnTo>
                  <a:pt x="235302" y="11576"/>
                </a:lnTo>
                <a:lnTo>
                  <a:pt x="236636" y="10242"/>
                </a:lnTo>
                <a:lnTo>
                  <a:pt x="236636" y="13010"/>
                </a:lnTo>
                <a:lnTo>
                  <a:pt x="238604" y="14978"/>
                </a:lnTo>
                <a:lnTo>
                  <a:pt x="236736" y="14978"/>
                </a:lnTo>
                <a:close/>
                <a:moveTo>
                  <a:pt x="234768" y="11009"/>
                </a:moveTo>
                <a:lnTo>
                  <a:pt x="232733" y="11009"/>
                </a:lnTo>
                <a:lnTo>
                  <a:pt x="231332" y="9574"/>
                </a:lnTo>
                <a:lnTo>
                  <a:pt x="231332" y="7706"/>
                </a:lnTo>
                <a:lnTo>
                  <a:pt x="233300" y="9675"/>
                </a:lnTo>
                <a:lnTo>
                  <a:pt x="236069" y="9675"/>
                </a:lnTo>
                <a:close/>
                <a:moveTo>
                  <a:pt x="230532" y="6606"/>
                </a:moveTo>
                <a:lnTo>
                  <a:pt x="228230" y="8874"/>
                </a:lnTo>
                <a:lnTo>
                  <a:pt x="224995" y="8874"/>
                </a:lnTo>
                <a:lnTo>
                  <a:pt x="223327" y="7206"/>
                </a:lnTo>
                <a:lnTo>
                  <a:pt x="227396" y="7206"/>
                </a:lnTo>
                <a:lnTo>
                  <a:pt x="227663" y="7106"/>
                </a:lnTo>
                <a:lnTo>
                  <a:pt x="230532" y="4237"/>
                </a:lnTo>
                <a:close/>
                <a:moveTo>
                  <a:pt x="224427" y="9441"/>
                </a:moveTo>
                <a:lnTo>
                  <a:pt x="224427" y="12710"/>
                </a:lnTo>
                <a:lnTo>
                  <a:pt x="222126" y="15012"/>
                </a:lnTo>
                <a:lnTo>
                  <a:pt x="219757" y="15012"/>
                </a:lnTo>
                <a:lnTo>
                  <a:pt x="222760" y="12010"/>
                </a:lnTo>
                <a:lnTo>
                  <a:pt x="222760" y="7773"/>
                </a:lnTo>
                <a:close/>
                <a:moveTo>
                  <a:pt x="211285" y="15012"/>
                </a:moveTo>
                <a:lnTo>
                  <a:pt x="208916" y="15012"/>
                </a:lnTo>
                <a:lnTo>
                  <a:pt x="206648" y="12710"/>
                </a:lnTo>
                <a:lnTo>
                  <a:pt x="206648" y="9441"/>
                </a:lnTo>
                <a:lnTo>
                  <a:pt x="208316" y="7773"/>
                </a:lnTo>
                <a:lnTo>
                  <a:pt x="208316" y="12010"/>
                </a:lnTo>
                <a:close/>
                <a:moveTo>
                  <a:pt x="206081" y="8907"/>
                </a:moveTo>
                <a:lnTo>
                  <a:pt x="202812" y="8907"/>
                </a:lnTo>
                <a:lnTo>
                  <a:pt x="200544" y="6606"/>
                </a:lnTo>
                <a:lnTo>
                  <a:pt x="200544" y="4237"/>
                </a:lnTo>
                <a:lnTo>
                  <a:pt x="203412" y="7106"/>
                </a:lnTo>
                <a:lnTo>
                  <a:pt x="203679" y="7206"/>
                </a:lnTo>
                <a:lnTo>
                  <a:pt x="207749" y="7206"/>
                </a:lnTo>
                <a:close/>
                <a:moveTo>
                  <a:pt x="199743" y="6606"/>
                </a:moveTo>
                <a:lnTo>
                  <a:pt x="197441" y="8874"/>
                </a:lnTo>
                <a:lnTo>
                  <a:pt x="194206" y="8874"/>
                </a:lnTo>
                <a:lnTo>
                  <a:pt x="192538" y="7206"/>
                </a:lnTo>
                <a:lnTo>
                  <a:pt x="196741" y="7206"/>
                </a:lnTo>
                <a:lnTo>
                  <a:pt x="199743" y="4237"/>
                </a:lnTo>
                <a:close/>
                <a:moveTo>
                  <a:pt x="193639" y="9441"/>
                </a:moveTo>
                <a:lnTo>
                  <a:pt x="193639" y="12710"/>
                </a:lnTo>
                <a:lnTo>
                  <a:pt x="191337" y="15012"/>
                </a:lnTo>
                <a:lnTo>
                  <a:pt x="188969" y="15012"/>
                </a:lnTo>
                <a:lnTo>
                  <a:pt x="191971" y="12010"/>
                </a:lnTo>
                <a:lnTo>
                  <a:pt x="191971" y="7773"/>
                </a:lnTo>
                <a:close/>
                <a:moveTo>
                  <a:pt x="180496" y="15012"/>
                </a:moveTo>
                <a:lnTo>
                  <a:pt x="178128" y="15012"/>
                </a:lnTo>
                <a:lnTo>
                  <a:pt x="175826" y="12710"/>
                </a:lnTo>
                <a:lnTo>
                  <a:pt x="175826" y="9441"/>
                </a:lnTo>
                <a:lnTo>
                  <a:pt x="177527" y="7773"/>
                </a:lnTo>
                <a:lnTo>
                  <a:pt x="177527" y="12010"/>
                </a:lnTo>
                <a:close/>
                <a:moveTo>
                  <a:pt x="175292" y="8907"/>
                </a:moveTo>
                <a:lnTo>
                  <a:pt x="172023" y="8907"/>
                </a:lnTo>
                <a:lnTo>
                  <a:pt x="169755" y="6606"/>
                </a:lnTo>
                <a:lnTo>
                  <a:pt x="169755" y="4237"/>
                </a:lnTo>
                <a:lnTo>
                  <a:pt x="172724" y="7206"/>
                </a:lnTo>
                <a:lnTo>
                  <a:pt x="176960" y="7206"/>
                </a:lnTo>
                <a:close/>
                <a:moveTo>
                  <a:pt x="168954" y="6606"/>
                </a:moveTo>
                <a:lnTo>
                  <a:pt x="166653" y="8874"/>
                </a:lnTo>
                <a:lnTo>
                  <a:pt x="163417" y="8874"/>
                </a:lnTo>
                <a:lnTo>
                  <a:pt x="161716" y="7206"/>
                </a:lnTo>
                <a:lnTo>
                  <a:pt x="165786" y="7206"/>
                </a:lnTo>
                <a:lnTo>
                  <a:pt x="166086" y="7106"/>
                </a:lnTo>
                <a:lnTo>
                  <a:pt x="168954" y="4237"/>
                </a:lnTo>
                <a:close/>
                <a:moveTo>
                  <a:pt x="162850" y="9441"/>
                </a:moveTo>
                <a:lnTo>
                  <a:pt x="162850" y="12710"/>
                </a:lnTo>
                <a:lnTo>
                  <a:pt x="160548" y="15012"/>
                </a:lnTo>
                <a:lnTo>
                  <a:pt x="158180" y="15012"/>
                </a:lnTo>
                <a:lnTo>
                  <a:pt x="161182" y="12010"/>
                </a:lnTo>
                <a:lnTo>
                  <a:pt x="161182" y="7773"/>
                </a:lnTo>
                <a:close/>
                <a:moveTo>
                  <a:pt x="149707" y="15012"/>
                </a:moveTo>
                <a:lnTo>
                  <a:pt x="147339" y="15012"/>
                </a:lnTo>
                <a:lnTo>
                  <a:pt x="145037" y="12710"/>
                </a:lnTo>
                <a:lnTo>
                  <a:pt x="145037" y="9441"/>
                </a:lnTo>
                <a:lnTo>
                  <a:pt x="146739" y="7773"/>
                </a:lnTo>
                <a:lnTo>
                  <a:pt x="146739" y="12010"/>
                </a:lnTo>
                <a:close/>
                <a:moveTo>
                  <a:pt x="144504" y="8907"/>
                </a:moveTo>
                <a:lnTo>
                  <a:pt x="141235" y="8907"/>
                </a:lnTo>
                <a:lnTo>
                  <a:pt x="138933" y="6606"/>
                </a:lnTo>
                <a:lnTo>
                  <a:pt x="138933" y="4237"/>
                </a:lnTo>
                <a:lnTo>
                  <a:pt x="141835" y="7106"/>
                </a:lnTo>
                <a:lnTo>
                  <a:pt x="142102" y="7206"/>
                </a:lnTo>
                <a:lnTo>
                  <a:pt x="146172" y="7206"/>
                </a:lnTo>
                <a:close/>
                <a:moveTo>
                  <a:pt x="138166" y="6606"/>
                </a:moveTo>
                <a:lnTo>
                  <a:pt x="135864" y="8874"/>
                </a:lnTo>
                <a:lnTo>
                  <a:pt x="132629" y="8874"/>
                </a:lnTo>
                <a:lnTo>
                  <a:pt x="130927" y="7206"/>
                </a:lnTo>
                <a:lnTo>
                  <a:pt x="135164" y="7206"/>
                </a:lnTo>
                <a:lnTo>
                  <a:pt x="138166" y="4237"/>
                </a:lnTo>
                <a:close/>
                <a:moveTo>
                  <a:pt x="132061" y="9441"/>
                </a:moveTo>
                <a:lnTo>
                  <a:pt x="132061" y="12710"/>
                </a:lnTo>
                <a:lnTo>
                  <a:pt x="129760" y="15012"/>
                </a:lnTo>
                <a:lnTo>
                  <a:pt x="127391" y="15012"/>
                </a:lnTo>
                <a:lnTo>
                  <a:pt x="130394" y="12010"/>
                </a:lnTo>
                <a:lnTo>
                  <a:pt x="130394" y="7773"/>
                </a:lnTo>
                <a:close/>
                <a:moveTo>
                  <a:pt x="118919" y="15012"/>
                </a:moveTo>
                <a:lnTo>
                  <a:pt x="116550" y="15012"/>
                </a:lnTo>
                <a:lnTo>
                  <a:pt x="114249" y="12710"/>
                </a:lnTo>
                <a:lnTo>
                  <a:pt x="114249" y="9441"/>
                </a:lnTo>
                <a:lnTo>
                  <a:pt x="115950" y="7773"/>
                </a:lnTo>
                <a:lnTo>
                  <a:pt x="115950" y="12010"/>
                </a:lnTo>
                <a:close/>
                <a:moveTo>
                  <a:pt x="113682" y="8907"/>
                </a:moveTo>
                <a:lnTo>
                  <a:pt x="110446" y="8907"/>
                </a:lnTo>
                <a:lnTo>
                  <a:pt x="108144" y="6606"/>
                </a:lnTo>
                <a:lnTo>
                  <a:pt x="108144" y="4237"/>
                </a:lnTo>
                <a:lnTo>
                  <a:pt x="111147" y="7206"/>
                </a:lnTo>
                <a:lnTo>
                  <a:pt x="115383" y="7206"/>
                </a:lnTo>
                <a:close/>
                <a:moveTo>
                  <a:pt x="107377" y="6606"/>
                </a:moveTo>
                <a:lnTo>
                  <a:pt x="105076" y="8874"/>
                </a:lnTo>
                <a:lnTo>
                  <a:pt x="101840" y="8874"/>
                </a:lnTo>
                <a:lnTo>
                  <a:pt x="100139" y="7206"/>
                </a:lnTo>
                <a:lnTo>
                  <a:pt x="104208" y="7206"/>
                </a:lnTo>
                <a:lnTo>
                  <a:pt x="104475" y="7106"/>
                </a:lnTo>
                <a:lnTo>
                  <a:pt x="107377" y="4237"/>
                </a:lnTo>
                <a:lnTo>
                  <a:pt x="107377" y="6606"/>
                </a:lnTo>
                <a:close/>
                <a:moveTo>
                  <a:pt x="101273" y="9441"/>
                </a:moveTo>
                <a:lnTo>
                  <a:pt x="101273" y="12710"/>
                </a:lnTo>
                <a:lnTo>
                  <a:pt x="98971" y="15012"/>
                </a:lnTo>
                <a:lnTo>
                  <a:pt x="96603" y="15012"/>
                </a:lnTo>
                <a:lnTo>
                  <a:pt x="99605" y="12010"/>
                </a:lnTo>
                <a:lnTo>
                  <a:pt x="99605" y="7773"/>
                </a:lnTo>
                <a:close/>
                <a:moveTo>
                  <a:pt x="88130" y="15012"/>
                </a:moveTo>
                <a:lnTo>
                  <a:pt x="85762" y="15012"/>
                </a:lnTo>
                <a:lnTo>
                  <a:pt x="83460" y="12710"/>
                </a:lnTo>
                <a:lnTo>
                  <a:pt x="83460" y="9441"/>
                </a:lnTo>
                <a:lnTo>
                  <a:pt x="85128" y="7773"/>
                </a:lnTo>
                <a:lnTo>
                  <a:pt x="85128" y="12010"/>
                </a:lnTo>
                <a:close/>
                <a:moveTo>
                  <a:pt x="82893" y="8907"/>
                </a:moveTo>
                <a:lnTo>
                  <a:pt x="79657" y="8907"/>
                </a:lnTo>
                <a:lnTo>
                  <a:pt x="77356" y="6606"/>
                </a:lnTo>
                <a:lnTo>
                  <a:pt x="77356" y="4237"/>
                </a:lnTo>
                <a:lnTo>
                  <a:pt x="80224" y="7106"/>
                </a:lnTo>
                <a:lnTo>
                  <a:pt x="80525" y="7206"/>
                </a:lnTo>
                <a:lnTo>
                  <a:pt x="84594" y="7206"/>
                </a:lnTo>
                <a:close/>
                <a:moveTo>
                  <a:pt x="76589" y="6606"/>
                </a:moveTo>
                <a:lnTo>
                  <a:pt x="74287" y="8874"/>
                </a:lnTo>
                <a:lnTo>
                  <a:pt x="71018" y="8874"/>
                </a:lnTo>
                <a:lnTo>
                  <a:pt x="69350" y="7206"/>
                </a:lnTo>
                <a:lnTo>
                  <a:pt x="73586" y="7206"/>
                </a:lnTo>
                <a:lnTo>
                  <a:pt x="76589" y="4237"/>
                </a:lnTo>
                <a:close/>
                <a:moveTo>
                  <a:pt x="70484" y="9441"/>
                </a:moveTo>
                <a:lnTo>
                  <a:pt x="70484" y="12710"/>
                </a:lnTo>
                <a:lnTo>
                  <a:pt x="68183" y="15012"/>
                </a:lnTo>
                <a:lnTo>
                  <a:pt x="65814" y="15012"/>
                </a:lnTo>
                <a:lnTo>
                  <a:pt x="68816" y="12010"/>
                </a:lnTo>
                <a:lnTo>
                  <a:pt x="68816" y="7773"/>
                </a:lnTo>
                <a:close/>
                <a:moveTo>
                  <a:pt x="57341" y="15012"/>
                </a:moveTo>
                <a:lnTo>
                  <a:pt x="54973" y="15012"/>
                </a:lnTo>
                <a:lnTo>
                  <a:pt x="52671" y="12710"/>
                </a:lnTo>
                <a:lnTo>
                  <a:pt x="52671" y="9441"/>
                </a:lnTo>
                <a:lnTo>
                  <a:pt x="54339" y="7773"/>
                </a:lnTo>
                <a:lnTo>
                  <a:pt x="54339" y="12010"/>
                </a:lnTo>
                <a:close/>
                <a:moveTo>
                  <a:pt x="52104" y="8907"/>
                </a:moveTo>
                <a:lnTo>
                  <a:pt x="48869" y="8907"/>
                </a:lnTo>
                <a:lnTo>
                  <a:pt x="46567" y="6606"/>
                </a:lnTo>
                <a:lnTo>
                  <a:pt x="46567" y="4237"/>
                </a:lnTo>
                <a:lnTo>
                  <a:pt x="49569" y="7206"/>
                </a:lnTo>
                <a:lnTo>
                  <a:pt x="53806" y="7206"/>
                </a:lnTo>
                <a:close/>
                <a:moveTo>
                  <a:pt x="45767" y="6606"/>
                </a:moveTo>
                <a:lnTo>
                  <a:pt x="43498" y="8874"/>
                </a:lnTo>
                <a:lnTo>
                  <a:pt x="40229" y="8874"/>
                </a:lnTo>
                <a:lnTo>
                  <a:pt x="38561" y="7206"/>
                </a:lnTo>
                <a:lnTo>
                  <a:pt x="42631" y="7206"/>
                </a:lnTo>
                <a:lnTo>
                  <a:pt x="42898" y="7106"/>
                </a:lnTo>
                <a:lnTo>
                  <a:pt x="45767" y="4237"/>
                </a:lnTo>
                <a:close/>
                <a:moveTo>
                  <a:pt x="39696" y="9441"/>
                </a:moveTo>
                <a:lnTo>
                  <a:pt x="39696" y="12710"/>
                </a:lnTo>
                <a:lnTo>
                  <a:pt x="37394" y="15012"/>
                </a:lnTo>
                <a:lnTo>
                  <a:pt x="35026" y="15012"/>
                </a:lnTo>
                <a:lnTo>
                  <a:pt x="37994" y="12010"/>
                </a:lnTo>
                <a:lnTo>
                  <a:pt x="37994" y="7773"/>
                </a:lnTo>
                <a:close/>
                <a:moveTo>
                  <a:pt x="26553" y="15012"/>
                </a:moveTo>
                <a:lnTo>
                  <a:pt x="24184" y="15012"/>
                </a:lnTo>
                <a:lnTo>
                  <a:pt x="21883" y="12710"/>
                </a:lnTo>
                <a:lnTo>
                  <a:pt x="21883" y="9441"/>
                </a:lnTo>
                <a:lnTo>
                  <a:pt x="23551" y="7773"/>
                </a:lnTo>
                <a:lnTo>
                  <a:pt x="23551" y="12010"/>
                </a:lnTo>
                <a:close/>
                <a:moveTo>
                  <a:pt x="21316" y="8907"/>
                </a:moveTo>
                <a:lnTo>
                  <a:pt x="18080" y="8907"/>
                </a:lnTo>
                <a:lnTo>
                  <a:pt x="15778" y="6606"/>
                </a:lnTo>
                <a:lnTo>
                  <a:pt x="15778" y="4237"/>
                </a:lnTo>
                <a:lnTo>
                  <a:pt x="18647" y="7106"/>
                </a:lnTo>
                <a:lnTo>
                  <a:pt x="18914" y="7206"/>
                </a:lnTo>
                <a:lnTo>
                  <a:pt x="22984" y="7206"/>
                </a:lnTo>
                <a:close/>
                <a:moveTo>
                  <a:pt x="14978" y="6606"/>
                </a:moveTo>
                <a:lnTo>
                  <a:pt x="12710" y="8874"/>
                </a:lnTo>
                <a:lnTo>
                  <a:pt x="9441" y="8874"/>
                </a:lnTo>
                <a:lnTo>
                  <a:pt x="7773" y="7206"/>
                </a:lnTo>
                <a:lnTo>
                  <a:pt x="12009" y="7206"/>
                </a:lnTo>
                <a:lnTo>
                  <a:pt x="14978" y="4237"/>
                </a:lnTo>
                <a:lnTo>
                  <a:pt x="14978" y="6606"/>
                </a:lnTo>
                <a:close/>
                <a:moveTo>
                  <a:pt x="9441" y="21883"/>
                </a:moveTo>
                <a:lnTo>
                  <a:pt x="12710" y="21883"/>
                </a:lnTo>
                <a:lnTo>
                  <a:pt x="14978" y="24185"/>
                </a:lnTo>
                <a:lnTo>
                  <a:pt x="14978" y="26553"/>
                </a:lnTo>
                <a:lnTo>
                  <a:pt x="12009" y="23551"/>
                </a:lnTo>
                <a:lnTo>
                  <a:pt x="7773" y="23551"/>
                </a:lnTo>
                <a:close/>
                <a:moveTo>
                  <a:pt x="14978" y="33892"/>
                </a:moveTo>
                <a:lnTo>
                  <a:pt x="11675" y="37228"/>
                </a:lnTo>
                <a:lnTo>
                  <a:pt x="6972" y="37228"/>
                </a:lnTo>
                <a:lnTo>
                  <a:pt x="5438" y="35693"/>
                </a:lnTo>
                <a:lnTo>
                  <a:pt x="11042" y="35693"/>
                </a:lnTo>
                <a:lnTo>
                  <a:pt x="14978" y="31757"/>
                </a:lnTo>
                <a:lnTo>
                  <a:pt x="14978" y="33892"/>
                </a:lnTo>
                <a:close/>
                <a:moveTo>
                  <a:pt x="7206" y="42631"/>
                </a:moveTo>
                <a:lnTo>
                  <a:pt x="7206" y="38562"/>
                </a:lnTo>
                <a:lnTo>
                  <a:pt x="8873" y="40230"/>
                </a:lnTo>
                <a:lnTo>
                  <a:pt x="8873" y="43499"/>
                </a:lnTo>
                <a:lnTo>
                  <a:pt x="6605" y="45800"/>
                </a:lnTo>
                <a:lnTo>
                  <a:pt x="4237" y="45800"/>
                </a:lnTo>
                <a:lnTo>
                  <a:pt x="7106" y="42932"/>
                </a:lnTo>
                <a:close/>
                <a:moveTo>
                  <a:pt x="6605" y="46568"/>
                </a:moveTo>
                <a:lnTo>
                  <a:pt x="8873" y="48869"/>
                </a:lnTo>
                <a:lnTo>
                  <a:pt x="8873" y="52105"/>
                </a:lnTo>
                <a:lnTo>
                  <a:pt x="7206" y="53806"/>
                </a:lnTo>
                <a:lnTo>
                  <a:pt x="7206" y="49570"/>
                </a:lnTo>
                <a:lnTo>
                  <a:pt x="4203" y="46568"/>
                </a:lnTo>
                <a:close/>
                <a:moveTo>
                  <a:pt x="9441" y="52672"/>
                </a:moveTo>
                <a:lnTo>
                  <a:pt x="12710" y="52672"/>
                </a:lnTo>
                <a:lnTo>
                  <a:pt x="14978" y="54974"/>
                </a:lnTo>
                <a:lnTo>
                  <a:pt x="14978" y="57342"/>
                </a:lnTo>
                <a:lnTo>
                  <a:pt x="12009" y="54340"/>
                </a:lnTo>
                <a:lnTo>
                  <a:pt x="7773" y="54340"/>
                </a:lnTo>
                <a:close/>
                <a:moveTo>
                  <a:pt x="14978" y="64714"/>
                </a:moveTo>
                <a:lnTo>
                  <a:pt x="11675" y="68016"/>
                </a:lnTo>
                <a:lnTo>
                  <a:pt x="6972" y="68016"/>
                </a:lnTo>
                <a:lnTo>
                  <a:pt x="5438" y="66482"/>
                </a:lnTo>
                <a:lnTo>
                  <a:pt x="11042" y="66482"/>
                </a:lnTo>
                <a:lnTo>
                  <a:pt x="14978" y="62546"/>
                </a:lnTo>
                <a:lnTo>
                  <a:pt x="14978" y="64714"/>
                </a:lnTo>
                <a:close/>
                <a:moveTo>
                  <a:pt x="7206" y="69351"/>
                </a:moveTo>
                <a:lnTo>
                  <a:pt x="8873" y="71052"/>
                </a:lnTo>
                <a:lnTo>
                  <a:pt x="8873" y="74287"/>
                </a:lnTo>
                <a:lnTo>
                  <a:pt x="6605" y="76589"/>
                </a:lnTo>
                <a:lnTo>
                  <a:pt x="4237" y="76589"/>
                </a:lnTo>
                <a:lnTo>
                  <a:pt x="7206" y="73587"/>
                </a:lnTo>
                <a:lnTo>
                  <a:pt x="7206" y="69351"/>
                </a:lnTo>
                <a:close/>
                <a:moveTo>
                  <a:pt x="9441" y="83461"/>
                </a:moveTo>
                <a:lnTo>
                  <a:pt x="12710" y="83461"/>
                </a:lnTo>
                <a:lnTo>
                  <a:pt x="14978" y="85762"/>
                </a:lnTo>
                <a:lnTo>
                  <a:pt x="14978" y="88131"/>
                </a:lnTo>
                <a:lnTo>
                  <a:pt x="12009" y="85129"/>
                </a:lnTo>
                <a:lnTo>
                  <a:pt x="7773" y="85129"/>
                </a:lnTo>
                <a:close/>
                <a:moveTo>
                  <a:pt x="14978" y="95503"/>
                </a:moveTo>
                <a:lnTo>
                  <a:pt x="11675" y="98805"/>
                </a:lnTo>
                <a:lnTo>
                  <a:pt x="6972" y="98805"/>
                </a:lnTo>
                <a:lnTo>
                  <a:pt x="5438" y="97271"/>
                </a:lnTo>
                <a:lnTo>
                  <a:pt x="11042" y="97271"/>
                </a:lnTo>
                <a:lnTo>
                  <a:pt x="14978" y="93334"/>
                </a:lnTo>
                <a:lnTo>
                  <a:pt x="14978" y="95503"/>
                </a:lnTo>
                <a:close/>
                <a:moveTo>
                  <a:pt x="7206" y="104209"/>
                </a:moveTo>
                <a:lnTo>
                  <a:pt x="7206" y="100139"/>
                </a:lnTo>
                <a:lnTo>
                  <a:pt x="8873" y="101840"/>
                </a:lnTo>
                <a:lnTo>
                  <a:pt x="8873" y="105076"/>
                </a:lnTo>
                <a:lnTo>
                  <a:pt x="6605" y="107378"/>
                </a:lnTo>
                <a:lnTo>
                  <a:pt x="4237" y="107378"/>
                </a:lnTo>
                <a:lnTo>
                  <a:pt x="7106" y="104509"/>
                </a:lnTo>
                <a:close/>
                <a:moveTo>
                  <a:pt x="6605" y="108178"/>
                </a:moveTo>
                <a:lnTo>
                  <a:pt x="8873" y="110447"/>
                </a:lnTo>
                <a:lnTo>
                  <a:pt x="8873" y="113716"/>
                </a:lnTo>
                <a:lnTo>
                  <a:pt x="7206" y="115384"/>
                </a:lnTo>
                <a:lnTo>
                  <a:pt x="7206" y="111147"/>
                </a:lnTo>
                <a:lnTo>
                  <a:pt x="4203" y="108145"/>
                </a:lnTo>
                <a:lnTo>
                  <a:pt x="6605" y="108145"/>
                </a:lnTo>
                <a:close/>
                <a:moveTo>
                  <a:pt x="9441" y="114249"/>
                </a:moveTo>
                <a:lnTo>
                  <a:pt x="12710" y="114249"/>
                </a:lnTo>
                <a:lnTo>
                  <a:pt x="14978" y="116551"/>
                </a:lnTo>
                <a:lnTo>
                  <a:pt x="14978" y="118919"/>
                </a:lnTo>
                <a:lnTo>
                  <a:pt x="12009" y="115951"/>
                </a:lnTo>
                <a:lnTo>
                  <a:pt x="7773" y="115951"/>
                </a:lnTo>
                <a:close/>
                <a:moveTo>
                  <a:pt x="15778" y="116551"/>
                </a:moveTo>
                <a:lnTo>
                  <a:pt x="18080" y="114249"/>
                </a:lnTo>
                <a:lnTo>
                  <a:pt x="21316" y="114249"/>
                </a:lnTo>
                <a:lnTo>
                  <a:pt x="22984" y="115951"/>
                </a:lnTo>
                <a:lnTo>
                  <a:pt x="18947" y="115951"/>
                </a:lnTo>
                <a:lnTo>
                  <a:pt x="18647" y="116051"/>
                </a:lnTo>
                <a:lnTo>
                  <a:pt x="15778" y="118919"/>
                </a:lnTo>
                <a:close/>
                <a:moveTo>
                  <a:pt x="21883" y="113716"/>
                </a:moveTo>
                <a:lnTo>
                  <a:pt x="21883" y="110447"/>
                </a:lnTo>
                <a:lnTo>
                  <a:pt x="24184" y="108178"/>
                </a:lnTo>
                <a:lnTo>
                  <a:pt x="26553" y="108178"/>
                </a:lnTo>
                <a:lnTo>
                  <a:pt x="23551" y="111147"/>
                </a:lnTo>
                <a:lnTo>
                  <a:pt x="23551" y="115384"/>
                </a:lnTo>
                <a:close/>
                <a:moveTo>
                  <a:pt x="35026" y="108178"/>
                </a:moveTo>
                <a:lnTo>
                  <a:pt x="37394" y="108178"/>
                </a:lnTo>
                <a:lnTo>
                  <a:pt x="39696" y="110447"/>
                </a:lnTo>
                <a:lnTo>
                  <a:pt x="39696" y="113716"/>
                </a:lnTo>
                <a:lnTo>
                  <a:pt x="37994" y="115384"/>
                </a:lnTo>
                <a:lnTo>
                  <a:pt x="37994" y="111147"/>
                </a:lnTo>
                <a:close/>
                <a:moveTo>
                  <a:pt x="40229" y="114249"/>
                </a:moveTo>
                <a:lnTo>
                  <a:pt x="43498" y="114249"/>
                </a:lnTo>
                <a:lnTo>
                  <a:pt x="45767" y="116551"/>
                </a:lnTo>
                <a:lnTo>
                  <a:pt x="45767" y="118919"/>
                </a:lnTo>
                <a:lnTo>
                  <a:pt x="42898" y="116051"/>
                </a:lnTo>
                <a:lnTo>
                  <a:pt x="42631" y="115951"/>
                </a:lnTo>
                <a:lnTo>
                  <a:pt x="38561" y="115951"/>
                </a:lnTo>
                <a:close/>
                <a:moveTo>
                  <a:pt x="46567" y="116551"/>
                </a:moveTo>
                <a:lnTo>
                  <a:pt x="48869" y="114249"/>
                </a:lnTo>
                <a:lnTo>
                  <a:pt x="52104" y="114249"/>
                </a:lnTo>
                <a:lnTo>
                  <a:pt x="53806" y="115951"/>
                </a:lnTo>
                <a:lnTo>
                  <a:pt x="49569" y="115951"/>
                </a:lnTo>
                <a:lnTo>
                  <a:pt x="46567" y="118919"/>
                </a:lnTo>
                <a:close/>
                <a:moveTo>
                  <a:pt x="52671" y="113716"/>
                </a:moveTo>
                <a:lnTo>
                  <a:pt x="52671" y="110447"/>
                </a:lnTo>
                <a:lnTo>
                  <a:pt x="54973" y="108178"/>
                </a:lnTo>
                <a:lnTo>
                  <a:pt x="57341" y="108178"/>
                </a:lnTo>
                <a:lnTo>
                  <a:pt x="54339" y="111147"/>
                </a:lnTo>
                <a:lnTo>
                  <a:pt x="54339" y="115384"/>
                </a:lnTo>
                <a:close/>
                <a:moveTo>
                  <a:pt x="65814" y="108178"/>
                </a:moveTo>
                <a:lnTo>
                  <a:pt x="68183" y="108178"/>
                </a:lnTo>
                <a:lnTo>
                  <a:pt x="70484" y="110447"/>
                </a:lnTo>
                <a:lnTo>
                  <a:pt x="70484" y="113716"/>
                </a:lnTo>
                <a:lnTo>
                  <a:pt x="68783" y="115384"/>
                </a:lnTo>
                <a:lnTo>
                  <a:pt x="68783" y="111147"/>
                </a:lnTo>
                <a:close/>
                <a:moveTo>
                  <a:pt x="71018" y="114249"/>
                </a:moveTo>
                <a:lnTo>
                  <a:pt x="74287" y="114249"/>
                </a:lnTo>
                <a:lnTo>
                  <a:pt x="76555" y="116551"/>
                </a:lnTo>
                <a:lnTo>
                  <a:pt x="76555" y="118919"/>
                </a:lnTo>
                <a:lnTo>
                  <a:pt x="73586" y="115951"/>
                </a:lnTo>
                <a:lnTo>
                  <a:pt x="69350" y="115951"/>
                </a:lnTo>
                <a:close/>
                <a:moveTo>
                  <a:pt x="77356" y="116551"/>
                </a:moveTo>
                <a:lnTo>
                  <a:pt x="79657" y="114249"/>
                </a:lnTo>
                <a:lnTo>
                  <a:pt x="82893" y="114249"/>
                </a:lnTo>
                <a:lnTo>
                  <a:pt x="84594" y="115951"/>
                </a:lnTo>
                <a:lnTo>
                  <a:pt x="80525" y="115951"/>
                </a:lnTo>
                <a:lnTo>
                  <a:pt x="80224" y="116051"/>
                </a:lnTo>
                <a:lnTo>
                  <a:pt x="77356" y="118919"/>
                </a:lnTo>
                <a:lnTo>
                  <a:pt x="77356" y="116551"/>
                </a:lnTo>
                <a:close/>
                <a:moveTo>
                  <a:pt x="83460" y="113716"/>
                </a:moveTo>
                <a:lnTo>
                  <a:pt x="83460" y="110447"/>
                </a:lnTo>
                <a:lnTo>
                  <a:pt x="85762" y="108178"/>
                </a:lnTo>
                <a:lnTo>
                  <a:pt x="88130" y="108178"/>
                </a:lnTo>
                <a:lnTo>
                  <a:pt x="85128" y="111147"/>
                </a:lnTo>
                <a:lnTo>
                  <a:pt x="85128" y="115384"/>
                </a:lnTo>
                <a:close/>
                <a:moveTo>
                  <a:pt x="96603" y="108178"/>
                </a:moveTo>
                <a:lnTo>
                  <a:pt x="98971" y="108178"/>
                </a:lnTo>
                <a:lnTo>
                  <a:pt x="101273" y="110447"/>
                </a:lnTo>
                <a:lnTo>
                  <a:pt x="101273" y="113716"/>
                </a:lnTo>
                <a:lnTo>
                  <a:pt x="99605" y="115384"/>
                </a:lnTo>
                <a:lnTo>
                  <a:pt x="99605" y="111147"/>
                </a:lnTo>
                <a:close/>
                <a:moveTo>
                  <a:pt x="101840" y="114249"/>
                </a:moveTo>
                <a:lnTo>
                  <a:pt x="105076" y="114249"/>
                </a:lnTo>
                <a:lnTo>
                  <a:pt x="107377" y="116551"/>
                </a:lnTo>
                <a:lnTo>
                  <a:pt x="107377" y="118919"/>
                </a:lnTo>
                <a:lnTo>
                  <a:pt x="104508" y="116051"/>
                </a:lnTo>
                <a:lnTo>
                  <a:pt x="104208" y="115951"/>
                </a:lnTo>
                <a:lnTo>
                  <a:pt x="100139" y="115951"/>
                </a:lnTo>
                <a:close/>
                <a:moveTo>
                  <a:pt x="108144" y="116551"/>
                </a:moveTo>
                <a:lnTo>
                  <a:pt x="110446" y="114249"/>
                </a:lnTo>
                <a:lnTo>
                  <a:pt x="113682" y="114249"/>
                </a:lnTo>
                <a:lnTo>
                  <a:pt x="115383" y="115951"/>
                </a:lnTo>
                <a:lnTo>
                  <a:pt x="111147" y="115951"/>
                </a:lnTo>
                <a:lnTo>
                  <a:pt x="108144" y="118919"/>
                </a:lnTo>
                <a:close/>
                <a:moveTo>
                  <a:pt x="114249" y="113716"/>
                </a:moveTo>
                <a:lnTo>
                  <a:pt x="114249" y="110447"/>
                </a:lnTo>
                <a:lnTo>
                  <a:pt x="116550" y="108178"/>
                </a:lnTo>
                <a:lnTo>
                  <a:pt x="118919" y="108178"/>
                </a:lnTo>
                <a:lnTo>
                  <a:pt x="115917" y="111147"/>
                </a:lnTo>
                <a:lnTo>
                  <a:pt x="115917" y="115384"/>
                </a:lnTo>
                <a:close/>
                <a:moveTo>
                  <a:pt x="127391" y="108178"/>
                </a:moveTo>
                <a:lnTo>
                  <a:pt x="129760" y="108178"/>
                </a:lnTo>
                <a:lnTo>
                  <a:pt x="132061" y="110447"/>
                </a:lnTo>
                <a:lnTo>
                  <a:pt x="132061" y="113716"/>
                </a:lnTo>
                <a:lnTo>
                  <a:pt x="130394" y="115384"/>
                </a:lnTo>
                <a:lnTo>
                  <a:pt x="130394" y="111147"/>
                </a:lnTo>
                <a:close/>
                <a:moveTo>
                  <a:pt x="132629" y="114249"/>
                </a:moveTo>
                <a:lnTo>
                  <a:pt x="135864" y="114249"/>
                </a:lnTo>
                <a:lnTo>
                  <a:pt x="138166" y="116551"/>
                </a:lnTo>
                <a:lnTo>
                  <a:pt x="138166" y="118919"/>
                </a:lnTo>
                <a:lnTo>
                  <a:pt x="135164" y="115951"/>
                </a:lnTo>
                <a:lnTo>
                  <a:pt x="130927" y="115951"/>
                </a:lnTo>
                <a:close/>
                <a:moveTo>
                  <a:pt x="138933" y="116551"/>
                </a:moveTo>
                <a:lnTo>
                  <a:pt x="141235" y="114249"/>
                </a:lnTo>
                <a:lnTo>
                  <a:pt x="144504" y="114249"/>
                </a:lnTo>
                <a:lnTo>
                  <a:pt x="146172" y="115951"/>
                </a:lnTo>
                <a:lnTo>
                  <a:pt x="142102" y="115951"/>
                </a:lnTo>
                <a:lnTo>
                  <a:pt x="141835" y="116051"/>
                </a:lnTo>
                <a:lnTo>
                  <a:pt x="138933" y="118919"/>
                </a:lnTo>
                <a:close/>
                <a:moveTo>
                  <a:pt x="145037" y="113716"/>
                </a:moveTo>
                <a:lnTo>
                  <a:pt x="145037" y="110447"/>
                </a:lnTo>
                <a:lnTo>
                  <a:pt x="147339" y="108178"/>
                </a:lnTo>
                <a:lnTo>
                  <a:pt x="149707" y="108178"/>
                </a:lnTo>
                <a:lnTo>
                  <a:pt x="146705" y="111147"/>
                </a:lnTo>
                <a:lnTo>
                  <a:pt x="146705" y="115384"/>
                </a:lnTo>
                <a:close/>
                <a:moveTo>
                  <a:pt x="158180" y="108178"/>
                </a:moveTo>
                <a:lnTo>
                  <a:pt x="160548" y="108178"/>
                </a:lnTo>
                <a:lnTo>
                  <a:pt x="162850" y="110447"/>
                </a:lnTo>
                <a:lnTo>
                  <a:pt x="162850" y="113716"/>
                </a:lnTo>
                <a:lnTo>
                  <a:pt x="161182" y="115384"/>
                </a:lnTo>
                <a:lnTo>
                  <a:pt x="161182" y="111147"/>
                </a:lnTo>
                <a:close/>
                <a:moveTo>
                  <a:pt x="163417" y="114249"/>
                </a:moveTo>
                <a:lnTo>
                  <a:pt x="166653" y="114249"/>
                </a:lnTo>
                <a:lnTo>
                  <a:pt x="168954" y="116551"/>
                </a:lnTo>
                <a:lnTo>
                  <a:pt x="168954" y="118919"/>
                </a:lnTo>
                <a:lnTo>
                  <a:pt x="166086" y="116051"/>
                </a:lnTo>
                <a:lnTo>
                  <a:pt x="165786" y="115951"/>
                </a:lnTo>
                <a:lnTo>
                  <a:pt x="161716" y="115951"/>
                </a:lnTo>
                <a:close/>
                <a:moveTo>
                  <a:pt x="169755" y="116551"/>
                </a:moveTo>
                <a:lnTo>
                  <a:pt x="172023" y="114249"/>
                </a:lnTo>
                <a:lnTo>
                  <a:pt x="175292" y="114249"/>
                </a:lnTo>
                <a:lnTo>
                  <a:pt x="176960" y="115951"/>
                </a:lnTo>
                <a:lnTo>
                  <a:pt x="172724" y="115951"/>
                </a:lnTo>
                <a:lnTo>
                  <a:pt x="169722" y="118919"/>
                </a:lnTo>
                <a:lnTo>
                  <a:pt x="169722" y="116551"/>
                </a:lnTo>
                <a:close/>
                <a:moveTo>
                  <a:pt x="175826" y="113716"/>
                </a:moveTo>
                <a:lnTo>
                  <a:pt x="175826" y="110447"/>
                </a:lnTo>
                <a:lnTo>
                  <a:pt x="178128" y="108178"/>
                </a:lnTo>
                <a:lnTo>
                  <a:pt x="180496" y="108178"/>
                </a:lnTo>
                <a:lnTo>
                  <a:pt x="177527" y="111147"/>
                </a:lnTo>
                <a:lnTo>
                  <a:pt x="177527" y="115384"/>
                </a:lnTo>
                <a:close/>
                <a:moveTo>
                  <a:pt x="188969" y="108178"/>
                </a:moveTo>
                <a:lnTo>
                  <a:pt x="191337" y="108178"/>
                </a:lnTo>
                <a:lnTo>
                  <a:pt x="193639" y="110447"/>
                </a:lnTo>
                <a:lnTo>
                  <a:pt x="193639" y="113716"/>
                </a:lnTo>
                <a:lnTo>
                  <a:pt x="191971" y="115384"/>
                </a:lnTo>
                <a:lnTo>
                  <a:pt x="191971" y="111147"/>
                </a:lnTo>
                <a:close/>
                <a:moveTo>
                  <a:pt x="194206" y="114249"/>
                </a:moveTo>
                <a:lnTo>
                  <a:pt x="197441" y="114249"/>
                </a:lnTo>
                <a:lnTo>
                  <a:pt x="199743" y="116551"/>
                </a:lnTo>
                <a:lnTo>
                  <a:pt x="199743" y="118919"/>
                </a:lnTo>
                <a:lnTo>
                  <a:pt x="196741" y="115951"/>
                </a:lnTo>
                <a:lnTo>
                  <a:pt x="192538" y="115951"/>
                </a:lnTo>
                <a:close/>
                <a:moveTo>
                  <a:pt x="200544" y="116551"/>
                </a:moveTo>
                <a:lnTo>
                  <a:pt x="202812" y="114249"/>
                </a:lnTo>
                <a:lnTo>
                  <a:pt x="206081" y="114249"/>
                </a:lnTo>
                <a:lnTo>
                  <a:pt x="207749" y="115951"/>
                </a:lnTo>
                <a:lnTo>
                  <a:pt x="203679" y="115951"/>
                </a:lnTo>
                <a:lnTo>
                  <a:pt x="203412" y="116051"/>
                </a:lnTo>
                <a:lnTo>
                  <a:pt x="200544" y="118919"/>
                </a:lnTo>
                <a:close/>
                <a:moveTo>
                  <a:pt x="206648" y="113716"/>
                </a:moveTo>
                <a:lnTo>
                  <a:pt x="206648" y="110447"/>
                </a:lnTo>
                <a:lnTo>
                  <a:pt x="208916" y="108178"/>
                </a:lnTo>
                <a:lnTo>
                  <a:pt x="211285" y="108178"/>
                </a:lnTo>
                <a:lnTo>
                  <a:pt x="208316" y="111147"/>
                </a:lnTo>
                <a:lnTo>
                  <a:pt x="208316" y="115384"/>
                </a:lnTo>
                <a:close/>
                <a:moveTo>
                  <a:pt x="219757" y="108178"/>
                </a:moveTo>
                <a:lnTo>
                  <a:pt x="222126" y="108178"/>
                </a:lnTo>
                <a:lnTo>
                  <a:pt x="224427" y="110447"/>
                </a:lnTo>
                <a:lnTo>
                  <a:pt x="224427" y="113716"/>
                </a:lnTo>
                <a:lnTo>
                  <a:pt x="222760" y="115384"/>
                </a:lnTo>
                <a:lnTo>
                  <a:pt x="222760" y="111147"/>
                </a:lnTo>
                <a:close/>
                <a:moveTo>
                  <a:pt x="224995" y="114249"/>
                </a:moveTo>
                <a:lnTo>
                  <a:pt x="228230" y="114249"/>
                </a:lnTo>
                <a:lnTo>
                  <a:pt x="230532" y="116551"/>
                </a:lnTo>
                <a:lnTo>
                  <a:pt x="230532" y="118919"/>
                </a:lnTo>
                <a:lnTo>
                  <a:pt x="227663" y="116051"/>
                </a:lnTo>
                <a:lnTo>
                  <a:pt x="227396" y="115951"/>
                </a:lnTo>
                <a:lnTo>
                  <a:pt x="223327" y="115951"/>
                </a:lnTo>
                <a:close/>
                <a:moveTo>
                  <a:pt x="231332" y="116551"/>
                </a:moveTo>
                <a:lnTo>
                  <a:pt x="233601" y="114249"/>
                </a:lnTo>
                <a:lnTo>
                  <a:pt x="236870" y="114249"/>
                </a:lnTo>
                <a:lnTo>
                  <a:pt x="238538" y="115951"/>
                </a:lnTo>
                <a:lnTo>
                  <a:pt x="234301" y="115951"/>
                </a:lnTo>
                <a:lnTo>
                  <a:pt x="231332" y="118919"/>
                </a:lnTo>
                <a:close/>
                <a:moveTo>
                  <a:pt x="236870" y="101273"/>
                </a:moveTo>
                <a:lnTo>
                  <a:pt x="233601" y="101273"/>
                </a:lnTo>
                <a:lnTo>
                  <a:pt x="231332" y="98972"/>
                </a:lnTo>
                <a:lnTo>
                  <a:pt x="231332" y="96603"/>
                </a:lnTo>
                <a:lnTo>
                  <a:pt x="234301" y="99606"/>
                </a:lnTo>
                <a:lnTo>
                  <a:pt x="238538" y="99606"/>
                </a:lnTo>
                <a:close/>
                <a:moveTo>
                  <a:pt x="231332" y="89265"/>
                </a:moveTo>
                <a:lnTo>
                  <a:pt x="234635" y="85929"/>
                </a:lnTo>
                <a:lnTo>
                  <a:pt x="239338" y="85929"/>
                </a:lnTo>
                <a:lnTo>
                  <a:pt x="240873" y="87464"/>
                </a:lnTo>
                <a:lnTo>
                  <a:pt x="235269" y="87464"/>
                </a:lnTo>
                <a:lnTo>
                  <a:pt x="231332" y="91400"/>
                </a:lnTo>
                <a:lnTo>
                  <a:pt x="231332" y="89265"/>
                </a:lnTo>
                <a:close/>
                <a:moveTo>
                  <a:pt x="239105" y="80525"/>
                </a:moveTo>
                <a:lnTo>
                  <a:pt x="239105" y="84595"/>
                </a:lnTo>
                <a:lnTo>
                  <a:pt x="237437" y="82927"/>
                </a:lnTo>
                <a:lnTo>
                  <a:pt x="237437" y="79658"/>
                </a:lnTo>
                <a:lnTo>
                  <a:pt x="239705" y="77356"/>
                </a:lnTo>
                <a:lnTo>
                  <a:pt x="242073" y="77356"/>
                </a:lnTo>
                <a:lnTo>
                  <a:pt x="239205" y="80225"/>
                </a:lnTo>
                <a:close/>
                <a:moveTo>
                  <a:pt x="239705" y="76589"/>
                </a:moveTo>
                <a:lnTo>
                  <a:pt x="237437" y="74287"/>
                </a:lnTo>
                <a:lnTo>
                  <a:pt x="237437" y="71052"/>
                </a:lnTo>
                <a:lnTo>
                  <a:pt x="239105" y="69351"/>
                </a:lnTo>
                <a:lnTo>
                  <a:pt x="239105" y="73587"/>
                </a:lnTo>
                <a:lnTo>
                  <a:pt x="242073" y="76589"/>
                </a:lnTo>
                <a:lnTo>
                  <a:pt x="239705" y="76589"/>
                </a:lnTo>
                <a:close/>
                <a:moveTo>
                  <a:pt x="236870" y="70485"/>
                </a:moveTo>
                <a:lnTo>
                  <a:pt x="233601" y="70485"/>
                </a:lnTo>
                <a:lnTo>
                  <a:pt x="231332" y="68183"/>
                </a:lnTo>
                <a:lnTo>
                  <a:pt x="231332" y="65815"/>
                </a:lnTo>
                <a:lnTo>
                  <a:pt x="234301" y="68817"/>
                </a:lnTo>
                <a:lnTo>
                  <a:pt x="238538" y="68817"/>
                </a:lnTo>
                <a:close/>
                <a:moveTo>
                  <a:pt x="231332" y="58476"/>
                </a:moveTo>
                <a:lnTo>
                  <a:pt x="234635" y="55140"/>
                </a:lnTo>
                <a:lnTo>
                  <a:pt x="239338" y="55140"/>
                </a:lnTo>
                <a:lnTo>
                  <a:pt x="240873" y="56675"/>
                </a:lnTo>
                <a:lnTo>
                  <a:pt x="235269" y="56675"/>
                </a:lnTo>
                <a:lnTo>
                  <a:pt x="231332" y="60611"/>
                </a:lnTo>
                <a:lnTo>
                  <a:pt x="231332" y="58476"/>
                </a:lnTo>
                <a:close/>
                <a:moveTo>
                  <a:pt x="239105" y="53806"/>
                </a:moveTo>
                <a:lnTo>
                  <a:pt x="237437" y="52105"/>
                </a:lnTo>
                <a:lnTo>
                  <a:pt x="237437" y="48869"/>
                </a:lnTo>
                <a:lnTo>
                  <a:pt x="239705" y="46568"/>
                </a:lnTo>
                <a:lnTo>
                  <a:pt x="242073" y="46568"/>
                </a:lnTo>
                <a:lnTo>
                  <a:pt x="239105" y="49570"/>
                </a:lnTo>
                <a:lnTo>
                  <a:pt x="239105" y="53806"/>
                </a:lnTo>
                <a:close/>
                <a:moveTo>
                  <a:pt x="236870" y="39696"/>
                </a:moveTo>
                <a:lnTo>
                  <a:pt x="233601" y="39696"/>
                </a:lnTo>
                <a:lnTo>
                  <a:pt x="231332" y="37394"/>
                </a:lnTo>
                <a:lnTo>
                  <a:pt x="231332" y="35026"/>
                </a:lnTo>
                <a:lnTo>
                  <a:pt x="234301" y="38028"/>
                </a:lnTo>
                <a:lnTo>
                  <a:pt x="238538" y="38028"/>
                </a:lnTo>
                <a:close/>
                <a:moveTo>
                  <a:pt x="231332" y="27654"/>
                </a:moveTo>
                <a:lnTo>
                  <a:pt x="234635" y="24352"/>
                </a:lnTo>
                <a:lnTo>
                  <a:pt x="239338" y="24352"/>
                </a:lnTo>
                <a:lnTo>
                  <a:pt x="240873" y="25886"/>
                </a:lnTo>
                <a:lnTo>
                  <a:pt x="235269" y="25886"/>
                </a:lnTo>
                <a:lnTo>
                  <a:pt x="231332" y="29822"/>
                </a:lnTo>
                <a:lnTo>
                  <a:pt x="231332" y="27654"/>
                </a:lnTo>
                <a:close/>
                <a:moveTo>
                  <a:pt x="239105" y="18948"/>
                </a:moveTo>
                <a:lnTo>
                  <a:pt x="239105" y="23017"/>
                </a:lnTo>
                <a:lnTo>
                  <a:pt x="237437" y="21316"/>
                </a:lnTo>
                <a:lnTo>
                  <a:pt x="237437" y="18081"/>
                </a:lnTo>
                <a:lnTo>
                  <a:pt x="239705" y="15779"/>
                </a:lnTo>
                <a:lnTo>
                  <a:pt x="242073" y="15779"/>
                </a:lnTo>
                <a:lnTo>
                  <a:pt x="239205" y="18648"/>
                </a:lnTo>
                <a:close/>
                <a:moveTo>
                  <a:pt x="239705" y="15012"/>
                </a:moveTo>
                <a:lnTo>
                  <a:pt x="237437" y="12710"/>
                </a:lnTo>
                <a:lnTo>
                  <a:pt x="237437" y="9441"/>
                </a:lnTo>
                <a:lnTo>
                  <a:pt x="239105" y="7773"/>
                </a:lnTo>
                <a:lnTo>
                  <a:pt x="239105" y="12010"/>
                </a:lnTo>
                <a:lnTo>
                  <a:pt x="242073" y="15012"/>
                </a:lnTo>
                <a:close/>
                <a:moveTo>
                  <a:pt x="236870" y="8907"/>
                </a:moveTo>
                <a:lnTo>
                  <a:pt x="233601" y="8907"/>
                </a:lnTo>
                <a:lnTo>
                  <a:pt x="231332" y="6606"/>
                </a:lnTo>
                <a:lnTo>
                  <a:pt x="231332" y="4237"/>
                </a:lnTo>
                <a:lnTo>
                  <a:pt x="234301" y="7206"/>
                </a:lnTo>
                <a:lnTo>
                  <a:pt x="238538" y="7206"/>
                </a:lnTo>
                <a:close/>
                <a:moveTo>
                  <a:pt x="230532" y="3103"/>
                </a:moveTo>
                <a:lnTo>
                  <a:pt x="227229" y="6439"/>
                </a:lnTo>
                <a:lnTo>
                  <a:pt x="222526" y="6439"/>
                </a:lnTo>
                <a:lnTo>
                  <a:pt x="220992" y="4904"/>
                </a:lnTo>
                <a:lnTo>
                  <a:pt x="226596" y="4904"/>
                </a:lnTo>
                <a:lnTo>
                  <a:pt x="230532" y="935"/>
                </a:lnTo>
                <a:close/>
                <a:moveTo>
                  <a:pt x="219657" y="10709"/>
                </a:moveTo>
                <a:lnTo>
                  <a:pt x="215921" y="14445"/>
                </a:lnTo>
                <a:lnTo>
                  <a:pt x="215921" y="6672"/>
                </a:lnTo>
                <a:lnTo>
                  <a:pt x="217623" y="5004"/>
                </a:lnTo>
                <a:lnTo>
                  <a:pt x="219657" y="5004"/>
                </a:lnTo>
                <a:lnTo>
                  <a:pt x="219657" y="10709"/>
                </a:lnTo>
                <a:close/>
                <a:moveTo>
                  <a:pt x="215121" y="14445"/>
                </a:moveTo>
                <a:lnTo>
                  <a:pt x="211418" y="10709"/>
                </a:lnTo>
                <a:lnTo>
                  <a:pt x="211418" y="5004"/>
                </a:lnTo>
                <a:lnTo>
                  <a:pt x="213453" y="5004"/>
                </a:lnTo>
                <a:lnTo>
                  <a:pt x="215121" y="6672"/>
                </a:lnTo>
                <a:lnTo>
                  <a:pt x="215121" y="14445"/>
                </a:lnTo>
                <a:close/>
                <a:moveTo>
                  <a:pt x="208549" y="6439"/>
                </a:moveTo>
                <a:lnTo>
                  <a:pt x="203846" y="6439"/>
                </a:lnTo>
                <a:lnTo>
                  <a:pt x="200544" y="3103"/>
                </a:lnTo>
                <a:lnTo>
                  <a:pt x="200544" y="935"/>
                </a:lnTo>
                <a:lnTo>
                  <a:pt x="204480" y="4904"/>
                </a:lnTo>
                <a:lnTo>
                  <a:pt x="210084" y="4904"/>
                </a:lnTo>
                <a:close/>
                <a:moveTo>
                  <a:pt x="199743" y="3103"/>
                </a:moveTo>
                <a:lnTo>
                  <a:pt x="196441" y="6439"/>
                </a:lnTo>
                <a:lnTo>
                  <a:pt x="191737" y="6439"/>
                </a:lnTo>
                <a:lnTo>
                  <a:pt x="190203" y="4904"/>
                </a:lnTo>
                <a:lnTo>
                  <a:pt x="195807" y="4904"/>
                </a:lnTo>
                <a:lnTo>
                  <a:pt x="199743" y="935"/>
                </a:lnTo>
                <a:close/>
                <a:moveTo>
                  <a:pt x="188869" y="10709"/>
                </a:moveTo>
                <a:lnTo>
                  <a:pt x="185133" y="14445"/>
                </a:lnTo>
                <a:lnTo>
                  <a:pt x="185133" y="6672"/>
                </a:lnTo>
                <a:lnTo>
                  <a:pt x="186801" y="5004"/>
                </a:lnTo>
                <a:lnTo>
                  <a:pt x="188835" y="5004"/>
                </a:lnTo>
                <a:lnTo>
                  <a:pt x="188835" y="10709"/>
                </a:lnTo>
                <a:close/>
                <a:moveTo>
                  <a:pt x="184332" y="14445"/>
                </a:moveTo>
                <a:lnTo>
                  <a:pt x="180629" y="10709"/>
                </a:lnTo>
                <a:lnTo>
                  <a:pt x="180629" y="5004"/>
                </a:lnTo>
                <a:lnTo>
                  <a:pt x="182664" y="5004"/>
                </a:lnTo>
                <a:lnTo>
                  <a:pt x="184332" y="6672"/>
                </a:lnTo>
                <a:lnTo>
                  <a:pt x="184332" y="14445"/>
                </a:lnTo>
                <a:close/>
                <a:moveTo>
                  <a:pt x="177761" y="6439"/>
                </a:moveTo>
                <a:lnTo>
                  <a:pt x="173057" y="6439"/>
                </a:lnTo>
                <a:lnTo>
                  <a:pt x="169755" y="3103"/>
                </a:lnTo>
                <a:lnTo>
                  <a:pt x="169755" y="935"/>
                </a:lnTo>
                <a:lnTo>
                  <a:pt x="173691" y="4904"/>
                </a:lnTo>
                <a:lnTo>
                  <a:pt x="179262" y="4904"/>
                </a:lnTo>
                <a:close/>
                <a:moveTo>
                  <a:pt x="168954" y="3103"/>
                </a:moveTo>
                <a:lnTo>
                  <a:pt x="165619" y="6439"/>
                </a:lnTo>
                <a:lnTo>
                  <a:pt x="160949" y="6439"/>
                </a:lnTo>
                <a:lnTo>
                  <a:pt x="159414" y="4904"/>
                </a:lnTo>
                <a:lnTo>
                  <a:pt x="164985" y="4904"/>
                </a:lnTo>
                <a:lnTo>
                  <a:pt x="168954" y="935"/>
                </a:lnTo>
                <a:close/>
                <a:moveTo>
                  <a:pt x="158047" y="10709"/>
                </a:moveTo>
                <a:lnTo>
                  <a:pt x="154344" y="14445"/>
                </a:lnTo>
                <a:lnTo>
                  <a:pt x="154344" y="6672"/>
                </a:lnTo>
                <a:lnTo>
                  <a:pt x="156012" y="5004"/>
                </a:lnTo>
                <a:lnTo>
                  <a:pt x="158047" y="5004"/>
                </a:lnTo>
                <a:lnTo>
                  <a:pt x="158047" y="10709"/>
                </a:lnTo>
                <a:close/>
                <a:moveTo>
                  <a:pt x="153543" y="14445"/>
                </a:moveTo>
                <a:lnTo>
                  <a:pt x="149841" y="10709"/>
                </a:lnTo>
                <a:lnTo>
                  <a:pt x="149841" y="5004"/>
                </a:lnTo>
                <a:lnTo>
                  <a:pt x="151876" y="5004"/>
                </a:lnTo>
                <a:lnTo>
                  <a:pt x="153543" y="6672"/>
                </a:lnTo>
                <a:lnTo>
                  <a:pt x="153543" y="14445"/>
                </a:lnTo>
                <a:close/>
                <a:moveTo>
                  <a:pt x="146939" y="6439"/>
                </a:moveTo>
                <a:lnTo>
                  <a:pt x="142269" y="6439"/>
                </a:lnTo>
                <a:lnTo>
                  <a:pt x="138933" y="3103"/>
                </a:lnTo>
                <a:lnTo>
                  <a:pt x="138933" y="935"/>
                </a:lnTo>
                <a:lnTo>
                  <a:pt x="142903" y="4904"/>
                </a:lnTo>
                <a:lnTo>
                  <a:pt x="148473" y="4904"/>
                </a:lnTo>
                <a:close/>
                <a:moveTo>
                  <a:pt x="138166" y="3103"/>
                </a:moveTo>
                <a:lnTo>
                  <a:pt x="134830" y="6439"/>
                </a:lnTo>
                <a:lnTo>
                  <a:pt x="130160" y="6439"/>
                </a:lnTo>
                <a:lnTo>
                  <a:pt x="128626" y="4904"/>
                </a:lnTo>
                <a:lnTo>
                  <a:pt x="134196" y="4904"/>
                </a:lnTo>
                <a:lnTo>
                  <a:pt x="138166" y="935"/>
                </a:lnTo>
                <a:close/>
                <a:moveTo>
                  <a:pt x="127258" y="10709"/>
                </a:moveTo>
                <a:lnTo>
                  <a:pt x="123555" y="14445"/>
                </a:lnTo>
                <a:lnTo>
                  <a:pt x="123555" y="6672"/>
                </a:lnTo>
                <a:lnTo>
                  <a:pt x="125223" y="5004"/>
                </a:lnTo>
                <a:lnTo>
                  <a:pt x="127258" y="5004"/>
                </a:lnTo>
                <a:close/>
                <a:moveTo>
                  <a:pt x="122755" y="14445"/>
                </a:moveTo>
                <a:lnTo>
                  <a:pt x="119052" y="10709"/>
                </a:lnTo>
                <a:lnTo>
                  <a:pt x="119052" y="5004"/>
                </a:lnTo>
                <a:lnTo>
                  <a:pt x="121087" y="5004"/>
                </a:lnTo>
                <a:lnTo>
                  <a:pt x="122755" y="6672"/>
                </a:lnTo>
                <a:close/>
                <a:moveTo>
                  <a:pt x="116150" y="6439"/>
                </a:moveTo>
                <a:lnTo>
                  <a:pt x="111480" y="6439"/>
                </a:lnTo>
                <a:lnTo>
                  <a:pt x="108144" y="3103"/>
                </a:lnTo>
                <a:lnTo>
                  <a:pt x="108144" y="935"/>
                </a:lnTo>
                <a:lnTo>
                  <a:pt x="112114" y="4904"/>
                </a:lnTo>
                <a:lnTo>
                  <a:pt x="117685" y="4904"/>
                </a:lnTo>
                <a:close/>
                <a:moveTo>
                  <a:pt x="107377" y="3103"/>
                </a:moveTo>
                <a:lnTo>
                  <a:pt x="104041" y="6439"/>
                </a:lnTo>
                <a:lnTo>
                  <a:pt x="99371" y="6439"/>
                </a:lnTo>
                <a:lnTo>
                  <a:pt x="97837" y="4904"/>
                </a:lnTo>
                <a:lnTo>
                  <a:pt x="103408" y="4904"/>
                </a:lnTo>
                <a:lnTo>
                  <a:pt x="107377" y="935"/>
                </a:lnTo>
                <a:lnTo>
                  <a:pt x="107377" y="3103"/>
                </a:lnTo>
                <a:close/>
                <a:moveTo>
                  <a:pt x="96469" y="10709"/>
                </a:moveTo>
                <a:lnTo>
                  <a:pt x="92767" y="14445"/>
                </a:lnTo>
                <a:lnTo>
                  <a:pt x="92767" y="6672"/>
                </a:lnTo>
                <a:lnTo>
                  <a:pt x="94435" y="5004"/>
                </a:lnTo>
                <a:lnTo>
                  <a:pt x="96469" y="5004"/>
                </a:lnTo>
                <a:close/>
                <a:moveTo>
                  <a:pt x="91966" y="14445"/>
                </a:moveTo>
                <a:lnTo>
                  <a:pt x="88264" y="10709"/>
                </a:lnTo>
                <a:lnTo>
                  <a:pt x="88264" y="5004"/>
                </a:lnTo>
                <a:lnTo>
                  <a:pt x="90298" y="5004"/>
                </a:lnTo>
                <a:lnTo>
                  <a:pt x="91966" y="6672"/>
                </a:lnTo>
                <a:close/>
                <a:moveTo>
                  <a:pt x="85361" y="6439"/>
                </a:moveTo>
                <a:lnTo>
                  <a:pt x="80691" y="6439"/>
                </a:lnTo>
                <a:lnTo>
                  <a:pt x="77356" y="3103"/>
                </a:lnTo>
                <a:lnTo>
                  <a:pt x="77356" y="935"/>
                </a:lnTo>
                <a:lnTo>
                  <a:pt x="81325" y="4904"/>
                </a:lnTo>
                <a:lnTo>
                  <a:pt x="86896" y="4904"/>
                </a:lnTo>
                <a:close/>
                <a:moveTo>
                  <a:pt x="76589" y="3103"/>
                </a:moveTo>
                <a:lnTo>
                  <a:pt x="73253" y="6439"/>
                </a:lnTo>
                <a:lnTo>
                  <a:pt x="68583" y="6439"/>
                </a:lnTo>
                <a:lnTo>
                  <a:pt x="67048" y="4904"/>
                </a:lnTo>
                <a:lnTo>
                  <a:pt x="72619" y="4904"/>
                </a:lnTo>
                <a:lnTo>
                  <a:pt x="76589" y="935"/>
                </a:lnTo>
                <a:close/>
                <a:moveTo>
                  <a:pt x="65681" y="10709"/>
                </a:moveTo>
                <a:lnTo>
                  <a:pt x="61978" y="14445"/>
                </a:lnTo>
                <a:lnTo>
                  <a:pt x="61978" y="6672"/>
                </a:lnTo>
                <a:lnTo>
                  <a:pt x="63646" y="5004"/>
                </a:lnTo>
                <a:lnTo>
                  <a:pt x="65681" y="5004"/>
                </a:lnTo>
                <a:close/>
                <a:moveTo>
                  <a:pt x="61178" y="14445"/>
                </a:moveTo>
                <a:lnTo>
                  <a:pt x="57475" y="10709"/>
                </a:lnTo>
                <a:lnTo>
                  <a:pt x="57475" y="5004"/>
                </a:lnTo>
                <a:lnTo>
                  <a:pt x="59510" y="5004"/>
                </a:lnTo>
                <a:lnTo>
                  <a:pt x="61178" y="6672"/>
                </a:lnTo>
                <a:close/>
                <a:moveTo>
                  <a:pt x="54573" y="6439"/>
                </a:moveTo>
                <a:lnTo>
                  <a:pt x="49903" y="6439"/>
                </a:lnTo>
                <a:lnTo>
                  <a:pt x="46567" y="3103"/>
                </a:lnTo>
                <a:lnTo>
                  <a:pt x="46567" y="935"/>
                </a:lnTo>
                <a:lnTo>
                  <a:pt x="50537" y="4904"/>
                </a:lnTo>
                <a:lnTo>
                  <a:pt x="56107" y="4904"/>
                </a:lnTo>
                <a:close/>
                <a:moveTo>
                  <a:pt x="45767" y="3103"/>
                </a:moveTo>
                <a:lnTo>
                  <a:pt x="42464" y="6439"/>
                </a:lnTo>
                <a:lnTo>
                  <a:pt x="37761" y="6439"/>
                </a:lnTo>
                <a:lnTo>
                  <a:pt x="36226" y="4904"/>
                </a:lnTo>
                <a:lnTo>
                  <a:pt x="41830" y="4904"/>
                </a:lnTo>
                <a:lnTo>
                  <a:pt x="45767" y="935"/>
                </a:lnTo>
                <a:lnTo>
                  <a:pt x="45767" y="3103"/>
                </a:lnTo>
                <a:close/>
                <a:moveTo>
                  <a:pt x="34892" y="10709"/>
                </a:moveTo>
                <a:lnTo>
                  <a:pt x="31189" y="14445"/>
                </a:lnTo>
                <a:lnTo>
                  <a:pt x="31189" y="6672"/>
                </a:lnTo>
                <a:lnTo>
                  <a:pt x="32857" y="5004"/>
                </a:lnTo>
                <a:lnTo>
                  <a:pt x="34892" y="5004"/>
                </a:lnTo>
                <a:close/>
                <a:moveTo>
                  <a:pt x="30389" y="14445"/>
                </a:moveTo>
                <a:lnTo>
                  <a:pt x="26653" y="10709"/>
                </a:lnTo>
                <a:lnTo>
                  <a:pt x="26653" y="5004"/>
                </a:lnTo>
                <a:lnTo>
                  <a:pt x="28721" y="5004"/>
                </a:lnTo>
                <a:lnTo>
                  <a:pt x="30389" y="6672"/>
                </a:lnTo>
                <a:lnTo>
                  <a:pt x="30389" y="14445"/>
                </a:lnTo>
                <a:close/>
                <a:moveTo>
                  <a:pt x="23784" y="6439"/>
                </a:moveTo>
                <a:lnTo>
                  <a:pt x="19081" y="6439"/>
                </a:lnTo>
                <a:lnTo>
                  <a:pt x="15778" y="3103"/>
                </a:lnTo>
                <a:lnTo>
                  <a:pt x="15778" y="935"/>
                </a:lnTo>
                <a:lnTo>
                  <a:pt x="19715" y="4904"/>
                </a:lnTo>
                <a:lnTo>
                  <a:pt x="25319" y="4904"/>
                </a:lnTo>
                <a:close/>
                <a:moveTo>
                  <a:pt x="14978" y="3103"/>
                </a:moveTo>
                <a:lnTo>
                  <a:pt x="11675" y="6439"/>
                </a:lnTo>
                <a:lnTo>
                  <a:pt x="6972" y="6439"/>
                </a:lnTo>
                <a:lnTo>
                  <a:pt x="5438" y="4904"/>
                </a:lnTo>
                <a:lnTo>
                  <a:pt x="11042" y="4904"/>
                </a:lnTo>
                <a:lnTo>
                  <a:pt x="14978" y="935"/>
                </a:lnTo>
                <a:lnTo>
                  <a:pt x="14978" y="3103"/>
                </a:lnTo>
                <a:close/>
                <a:moveTo>
                  <a:pt x="4904" y="5471"/>
                </a:moveTo>
                <a:lnTo>
                  <a:pt x="6405" y="6973"/>
                </a:lnTo>
                <a:lnTo>
                  <a:pt x="6405" y="11676"/>
                </a:lnTo>
                <a:lnTo>
                  <a:pt x="3103" y="15012"/>
                </a:lnTo>
                <a:lnTo>
                  <a:pt x="934" y="15012"/>
                </a:lnTo>
                <a:lnTo>
                  <a:pt x="4904" y="11042"/>
                </a:lnTo>
                <a:close/>
                <a:moveTo>
                  <a:pt x="3103" y="15779"/>
                </a:moveTo>
                <a:lnTo>
                  <a:pt x="6438" y="19115"/>
                </a:lnTo>
                <a:lnTo>
                  <a:pt x="6438" y="23785"/>
                </a:lnTo>
                <a:lnTo>
                  <a:pt x="4904" y="25319"/>
                </a:lnTo>
                <a:lnTo>
                  <a:pt x="4904" y="19748"/>
                </a:lnTo>
                <a:lnTo>
                  <a:pt x="934" y="15779"/>
                </a:lnTo>
                <a:lnTo>
                  <a:pt x="3103" y="15779"/>
                </a:lnTo>
                <a:close/>
                <a:moveTo>
                  <a:pt x="5004" y="26687"/>
                </a:moveTo>
                <a:lnTo>
                  <a:pt x="10708" y="26687"/>
                </a:lnTo>
                <a:lnTo>
                  <a:pt x="14444" y="30389"/>
                </a:lnTo>
                <a:lnTo>
                  <a:pt x="6672" y="30389"/>
                </a:lnTo>
                <a:lnTo>
                  <a:pt x="5004" y="28721"/>
                </a:lnTo>
                <a:close/>
                <a:moveTo>
                  <a:pt x="14444" y="31190"/>
                </a:moveTo>
                <a:lnTo>
                  <a:pt x="10708" y="34893"/>
                </a:lnTo>
                <a:lnTo>
                  <a:pt x="5004" y="34893"/>
                </a:lnTo>
                <a:lnTo>
                  <a:pt x="5004" y="32858"/>
                </a:lnTo>
                <a:lnTo>
                  <a:pt x="6672" y="31190"/>
                </a:lnTo>
                <a:close/>
                <a:moveTo>
                  <a:pt x="4904" y="36260"/>
                </a:moveTo>
                <a:lnTo>
                  <a:pt x="6405" y="37795"/>
                </a:lnTo>
                <a:lnTo>
                  <a:pt x="6405" y="42465"/>
                </a:lnTo>
                <a:lnTo>
                  <a:pt x="3103" y="45800"/>
                </a:lnTo>
                <a:lnTo>
                  <a:pt x="934" y="45800"/>
                </a:lnTo>
                <a:lnTo>
                  <a:pt x="4904" y="41831"/>
                </a:lnTo>
                <a:close/>
                <a:moveTo>
                  <a:pt x="3103" y="46568"/>
                </a:moveTo>
                <a:lnTo>
                  <a:pt x="6438" y="49903"/>
                </a:lnTo>
                <a:lnTo>
                  <a:pt x="6438" y="54573"/>
                </a:lnTo>
                <a:lnTo>
                  <a:pt x="4904" y="56108"/>
                </a:lnTo>
                <a:lnTo>
                  <a:pt x="4904" y="50537"/>
                </a:lnTo>
                <a:lnTo>
                  <a:pt x="934" y="46568"/>
                </a:lnTo>
                <a:close/>
                <a:moveTo>
                  <a:pt x="5004" y="57475"/>
                </a:moveTo>
                <a:lnTo>
                  <a:pt x="10708" y="57475"/>
                </a:lnTo>
                <a:lnTo>
                  <a:pt x="14444" y="61178"/>
                </a:lnTo>
                <a:lnTo>
                  <a:pt x="6672" y="61178"/>
                </a:lnTo>
                <a:lnTo>
                  <a:pt x="5004" y="59510"/>
                </a:lnTo>
                <a:close/>
                <a:moveTo>
                  <a:pt x="14444" y="61979"/>
                </a:moveTo>
                <a:lnTo>
                  <a:pt x="10708" y="65681"/>
                </a:lnTo>
                <a:lnTo>
                  <a:pt x="5004" y="65681"/>
                </a:lnTo>
                <a:lnTo>
                  <a:pt x="5004" y="63646"/>
                </a:lnTo>
                <a:lnTo>
                  <a:pt x="6672" y="61979"/>
                </a:lnTo>
                <a:close/>
                <a:moveTo>
                  <a:pt x="4904" y="67049"/>
                </a:moveTo>
                <a:lnTo>
                  <a:pt x="6405" y="68583"/>
                </a:lnTo>
                <a:lnTo>
                  <a:pt x="6405" y="73253"/>
                </a:lnTo>
                <a:lnTo>
                  <a:pt x="3103" y="76589"/>
                </a:lnTo>
                <a:lnTo>
                  <a:pt x="934" y="76589"/>
                </a:lnTo>
                <a:lnTo>
                  <a:pt x="4904" y="72620"/>
                </a:lnTo>
                <a:close/>
                <a:moveTo>
                  <a:pt x="3103" y="77356"/>
                </a:moveTo>
                <a:lnTo>
                  <a:pt x="6438" y="80692"/>
                </a:lnTo>
                <a:lnTo>
                  <a:pt x="6438" y="85362"/>
                </a:lnTo>
                <a:lnTo>
                  <a:pt x="4904" y="86896"/>
                </a:lnTo>
                <a:lnTo>
                  <a:pt x="4904" y="81326"/>
                </a:lnTo>
                <a:lnTo>
                  <a:pt x="934" y="77356"/>
                </a:lnTo>
                <a:lnTo>
                  <a:pt x="3103" y="77356"/>
                </a:lnTo>
                <a:close/>
                <a:moveTo>
                  <a:pt x="5004" y="88264"/>
                </a:moveTo>
                <a:lnTo>
                  <a:pt x="10708" y="88264"/>
                </a:lnTo>
                <a:lnTo>
                  <a:pt x="14444" y="91967"/>
                </a:lnTo>
                <a:lnTo>
                  <a:pt x="6672" y="91967"/>
                </a:lnTo>
                <a:lnTo>
                  <a:pt x="5004" y="90299"/>
                </a:lnTo>
                <a:close/>
                <a:moveTo>
                  <a:pt x="14444" y="92767"/>
                </a:moveTo>
                <a:lnTo>
                  <a:pt x="10708" y="96470"/>
                </a:lnTo>
                <a:lnTo>
                  <a:pt x="5004" y="96470"/>
                </a:lnTo>
                <a:lnTo>
                  <a:pt x="5004" y="94435"/>
                </a:lnTo>
                <a:lnTo>
                  <a:pt x="6672" y="92767"/>
                </a:lnTo>
                <a:close/>
                <a:moveTo>
                  <a:pt x="4904" y="97838"/>
                </a:moveTo>
                <a:lnTo>
                  <a:pt x="6405" y="99372"/>
                </a:lnTo>
                <a:lnTo>
                  <a:pt x="6405" y="104042"/>
                </a:lnTo>
                <a:lnTo>
                  <a:pt x="3103" y="107378"/>
                </a:lnTo>
                <a:lnTo>
                  <a:pt x="934" y="107378"/>
                </a:lnTo>
                <a:lnTo>
                  <a:pt x="4904" y="103408"/>
                </a:lnTo>
                <a:close/>
                <a:moveTo>
                  <a:pt x="3103" y="108178"/>
                </a:moveTo>
                <a:lnTo>
                  <a:pt x="6438" y="111481"/>
                </a:lnTo>
                <a:lnTo>
                  <a:pt x="6438" y="116151"/>
                </a:lnTo>
                <a:lnTo>
                  <a:pt x="4904" y="117685"/>
                </a:lnTo>
                <a:lnTo>
                  <a:pt x="4904" y="112114"/>
                </a:lnTo>
                <a:lnTo>
                  <a:pt x="934" y="108178"/>
                </a:lnTo>
                <a:close/>
                <a:moveTo>
                  <a:pt x="6972" y="116718"/>
                </a:moveTo>
                <a:lnTo>
                  <a:pt x="11675" y="116718"/>
                </a:lnTo>
                <a:lnTo>
                  <a:pt x="14978" y="120054"/>
                </a:lnTo>
                <a:lnTo>
                  <a:pt x="14978" y="122222"/>
                </a:lnTo>
                <a:lnTo>
                  <a:pt x="11042" y="118252"/>
                </a:lnTo>
                <a:lnTo>
                  <a:pt x="5438" y="118252"/>
                </a:lnTo>
                <a:close/>
                <a:moveTo>
                  <a:pt x="15778" y="120054"/>
                </a:moveTo>
                <a:lnTo>
                  <a:pt x="19081" y="116718"/>
                </a:lnTo>
                <a:lnTo>
                  <a:pt x="23784" y="116718"/>
                </a:lnTo>
                <a:lnTo>
                  <a:pt x="25319" y="118252"/>
                </a:lnTo>
                <a:lnTo>
                  <a:pt x="19748" y="118252"/>
                </a:lnTo>
                <a:lnTo>
                  <a:pt x="15778" y="122222"/>
                </a:lnTo>
                <a:lnTo>
                  <a:pt x="15778" y="120054"/>
                </a:lnTo>
                <a:close/>
                <a:moveTo>
                  <a:pt x="26653" y="112448"/>
                </a:moveTo>
                <a:lnTo>
                  <a:pt x="30389" y="108712"/>
                </a:lnTo>
                <a:lnTo>
                  <a:pt x="30389" y="116484"/>
                </a:lnTo>
                <a:lnTo>
                  <a:pt x="28688" y="118152"/>
                </a:lnTo>
                <a:lnTo>
                  <a:pt x="26653" y="118152"/>
                </a:lnTo>
                <a:lnTo>
                  <a:pt x="26653" y="112448"/>
                </a:lnTo>
                <a:close/>
                <a:moveTo>
                  <a:pt x="31189" y="108712"/>
                </a:moveTo>
                <a:lnTo>
                  <a:pt x="34892" y="112448"/>
                </a:lnTo>
                <a:lnTo>
                  <a:pt x="34892" y="118152"/>
                </a:lnTo>
                <a:lnTo>
                  <a:pt x="32857" y="118152"/>
                </a:lnTo>
                <a:lnTo>
                  <a:pt x="31189" y="116484"/>
                </a:lnTo>
                <a:close/>
                <a:moveTo>
                  <a:pt x="37761" y="116718"/>
                </a:moveTo>
                <a:lnTo>
                  <a:pt x="42464" y="116718"/>
                </a:lnTo>
                <a:lnTo>
                  <a:pt x="45767" y="120054"/>
                </a:lnTo>
                <a:lnTo>
                  <a:pt x="45767" y="122222"/>
                </a:lnTo>
                <a:lnTo>
                  <a:pt x="41830" y="118252"/>
                </a:lnTo>
                <a:lnTo>
                  <a:pt x="36226" y="118252"/>
                </a:lnTo>
                <a:close/>
                <a:moveTo>
                  <a:pt x="46567" y="120054"/>
                </a:moveTo>
                <a:lnTo>
                  <a:pt x="49903" y="116718"/>
                </a:lnTo>
                <a:lnTo>
                  <a:pt x="54573" y="116718"/>
                </a:lnTo>
                <a:lnTo>
                  <a:pt x="56107" y="118252"/>
                </a:lnTo>
                <a:lnTo>
                  <a:pt x="50537" y="118252"/>
                </a:lnTo>
                <a:lnTo>
                  <a:pt x="46567" y="122222"/>
                </a:lnTo>
                <a:close/>
                <a:moveTo>
                  <a:pt x="57475" y="112448"/>
                </a:moveTo>
                <a:lnTo>
                  <a:pt x="61178" y="108712"/>
                </a:lnTo>
                <a:lnTo>
                  <a:pt x="61178" y="116484"/>
                </a:lnTo>
                <a:lnTo>
                  <a:pt x="59510" y="118152"/>
                </a:lnTo>
                <a:lnTo>
                  <a:pt x="57475" y="118152"/>
                </a:lnTo>
                <a:close/>
                <a:moveTo>
                  <a:pt x="61978" y="108712"/>
                </a:moveTo>
                <a:lnTo>
                  <a:pt x="65681" y="112448"/>
                </a:lnTo>
                <a:lnTo>
                  <a:pt x="65681" y="118152"/>
                </a:lnTo>
                <a:lnTo>
                  <a:pt x="63646" y="118152"/>
                </a:lnTo>
                <a:lnTo>
                  <a:pt x="61978" y="116484"/>
                </a:lnTo>
                <a:close/>
                <a:moveTo>
                  <a:pt x="68583" y="116718"/>
                </a:moveTo>
                <a:lnTo>
                  <a:pt x="73253" y="116718"/>
                </a:lnTo>
                <a:lnTo>
                  <a:pt x="76555" y="120054"/>
                </a:lnTo>
                <a:lnTo>
                  <a:pt x="76555" y="122222"/>
                </a:lnTo>
                <a:lnTo>
                  <a:pt x="72619" y="118252"/>
                </a:lnTo>
                <a:lnTo>
                  <a:pt x="67048" y="118252"/>
                </a:lnTo>
                <a:close/>
                <a:moveTo>
                  <a:pt x="77356" y="120054"/>
                </a:moveTo>
                <a:lnTo>
                  <a:pt x="80691" y="116718"/>
                </a:lnTo>
                <a:lnTo>
                  <a:pt x="85361" y="116718"/>
                </a:lnTo>
                <a:lnTo>
                  <a:pt x="86896" y="118252"/>
                </a:lnTo>
                <a:lnTo>
                  <a:pt x="81325" y="118252"/>
                </a:lnTo>
                <a:lnTo>
                  <a:pt x="77356" y="122222"/>
                </a:lnTo>
                <a:lnTo>
                  <a:pt x="77356" y="120054"/>
                </a:lnTo>
                <a:close/>
                <a:moveTo>
                  <a:pt x="88264" y="112448"/>
                </a:moveTo>
                <a:lnTo>
                  <a:pt x="91966" y="108712"/>
                </a:lnTo>
                <a:lnTo>
                  <a:pt x="91966" y="116484"/>
                </a:lnTo>
                <a:lnTo>
                  <a:pt x="90298" y="118152"/>
                </a:lnTo>
                <a:lnTo>
                  <a:pt x="88264" y="118152"/>
                </a:lnTo>
                <a:close/>
                <a:moveTo>
                  <a:pt x="92767" y="108712"/>
                </a:moveTo>
                <a:lnTo>
                  <a:pt x="96469" y="112448"/>
                </a:lnTo>
                <a:lnTo>
                  <a:pt x="96469" y="118152"/>
                </a:lnTo>
                <a:lnTo>
                  <a:pt x="94435" y="118152"/>
                </a:lnTo>
                <a:lnTo>
                  <a:pt x="92767" y="116484"/>
                </a:lnTo>
                <a:close/>
                <a:moveTo>
                  <a:pt x="99371" y="116718"/>
                </a:moveTo>
                <a:lnTo>
                  <a:pt x="104041" y="116718"/>
                </a:lnTo>
                <a:lnTo>
                  <a:pt x="107377" y="120054"/>
                </a:lnTo>
                <a:lnTo>
                  <a:pt x="107377" y="122222"/>
                </a:lnTo>
                <a:lnTo>
                  <a:pt x="103408" y="118252"/>
                </a:lnTo>
                <a:lnTo>
                  <a:pt x="97837" y="118252"/>
                </a:lnTo>
                <a:close/>
                <a:moveTo>
                  <a:pt x="108144" y="120054"/>
                </a:moveTo>
                <a:lnTo>
                  <a:pt x="111480" y="116718"/>
                </a:lnTo>
                <a:lnTo>
                  <a:pt x="116150" y="116718"/>
                </a:lnTo>
                <a:lnTo>
                  <a:pt x="117685" y="118252"/>
                </a:lnTo>
                <a:lnTo>
                  <a:pt x="112114" y="118252"/>
                </a:lnTo>
                <a:lnTo>
                  <a:pt x="108144" y="122222"/>
                </a:lnTo>
                <a:lnTo>
                  <a:pt x="108144" y="120054"/>
                </a:lnTo>
                <a:close/>
                <a:moveTo>
                  <a:pt x="119052" y="112448"/>
                </a:moveTo>
                <a:lnTo>
                  <a:pt x="122755" y="108712"/>
                </a:lnTo>
                <a:lnTo>
                  <a:pt x="122755" y="116484"/>
                </a:lnTo>
                <a:lnTo>
                  <a:pt x="121087" y="118152"/>
                </a:lnTo>
                <a:lnTo>
                  <a:pt x="119052" y="118152"/>
                </a:lnTo>
                <a:close/>
                <a:moveTo>
                  <a:pt x="123555" y="108712"/>
                </a:moveTo>
                <a:lnTo>
                  <a:pt x="127258" y="112448"/>
                </a:lnTo>
                <a:lnTo>
                  <a:pt x="127258" y="118152"/>
                </a:lnTo>
                <a:lnTo>
                  <a:pt x="125223" y="118152"/>
                </a:lnTo>
                <a:lnTo>
                  <a:pt x="123555" y="116484"/>
                </a:lnTo>
                <a:lnTo>
                  <a:pt x="123555" y="108712"/>
                </a:lnTo>
                <a:close/>
                <a:moveTo>
                  <a:pt x="130160" y="116718"/>
                </a:moveTo>
                <a:lnTo>
                  <a:pt x="134830" y="116718"/>
                </a:lnTo>
                <a:lnTo>
                  <a:pt x="138166" y="120054"/>
                </a:lnTo>
                <a:lnTo>
                  <a:pt x="138166" y="122222"/>
                </a:lnTo>
                <a:lnTo>
                  <a:pt x="134196" y="118252"/>
                </a:lnTo>
                <a:lnTo>
                  <a:pt x="128626" y="118252"/>
                </a:lnTo>
                <a:close/>
                <a:moveTo>
                  <a:pt x="138933" y="120054"/>
                </a:moveTo>
                <a:lnTo>
                  <a:pt x="142269" y="116718"/>
                </a:lnTo>
                <a:lnTo>
                  <a:pt x="146939" y="116718"/>
                </a:lnTo>
                <a:lnTo>
                  <a:pt x="148473" y="118252"/>
                </a:lnTo>
                <a:lnTo>
                  <a:pt x="142903" y="118252"/>
                </a:lnTo>
                <a:lnTo>
                  <a:pt x="138933" y="122222"/>
                </a:lnTo>
                <a:close/>
                <a:moveTo>
                  <a:pt x="149841" y="112448"/>
                </a:moveTo>
                <a:lnTo>
                  <a:pt x="153543" y="108712"/>
                </a:lnTo>
                <a:lnTo>
                  <a:pt x="153543" y="116484"/>
                </a:lnTo>
                <a:lnTo>
                  <a:pt x="151876" y="118152"/>
                </a:lnTo>
                <a:lnTo>
                  <a:pt x="149841" y="118152"/>
                </a:lnTo>
                <a:lnTo>
                  <a:pt x="149841" y="112448"/>
                </a:lnTo>
                <a:close/>
                <a:moveTo>
                  <a:pt x="154344" y="108712"/>
                </a:moveTo>
                <a:lnTo>
                  <a:pt x="158047" y="112448"/>
                </a:lnTo>
                <a:lnTo>
                  <a:pt x="158047" y="118152"/>
                </a:lnTo>
                <a:lnTo>
                  <a:pt x="156012" y="118152"/>
                </a:lnTo>
                <a:lnTo>
                  <a:pt x="154344" y="116484"/>
                </a:lnTo>
                <a:lnTo>
                  <a:pt x="154344" y="108712"/>
                </a:lnTo>
                <a:close/>
                <a:moveTo>
                  <a:pt x="160949" y="116718"/>
                </a:moveTo>
                <a:lnTo>
                  <a:pt x="165619" y="116718"/>
                </a:lnTo>
                <a:lnTo>
                  <a:pt x="168954" y="120054"/>
                </a:lnTo>
                <a:lnTo>
                  <a:pt x="168954" y="122222"/>
                </a:lnTo>
                <a:lnTo>
                  <a:pt x="164985" y="118252"/>
                </a:lnTo>
                <a:lnTo>
                  <a:pt x="159414" y="118252"/>
                </a:lnTo>
                <a:close/>
                <a:moveTo>
                  <a:pt x="169755" y="120054"/>
                </a:moveTo>
                <a:lnTo>
                  <a:pt x="173057" y="116718"/>
                </a:lnTo>
                <a:lnTo>
                  <a:pt x="177761" y="116718"/>
                </a:lnTo>
                <a:lnTo>
                  <a:pt x="179262" y="118252"/>
                </a:lnTo>
                <a:lnTo>
                  <a:pt x="173691" y="118252"/>
                </a:lnTo>
                <a:lnTo>
                  <a:pt x="169755" y="122222"/>
                </a:lnTo>
                <a:close/>
                <a:moveTo>
                  <a:pt x="180629" y="112448"/>
                </a:moveTo>
                <a:lnTo>
                  <a:pt x="184332" y="108712"/>
                </a:lnTo>
                <a:lnTo>
                  <a:pt x="184332" y="116484"/>
                </a:lnTo>
                <a:lnTo>
                  <a:pt x="182664" y="118152"/>
                </a:lnTo>
                <a:lnTo>
                  <a:pt x="180629" y="118152"/>
                </a:lnTo>
                <a:lnTo>
                  <a:pt x="180629" y="112448"/>
                </a:lnTo>
                <a:close/>
                <a:moveTo>
                  <a:pt x="185133" y="108712"/>
                </a:moveTo>
                <a:lnTo>
                  <a:pt x="188869" y="112448"/>
                </a:lnTo>
                <a:lnTo>
                  <a:pt x="188869" y="118152"/>
                </a:lnTo>
                <a:lnTo>
                  <a:pt x="186801" y="118152"/>
                </a:lnTo>
                <a:lnTo>
                  <a:pt x="185133" y="116484"/>
                </a:lnTo>
                <a:lnTo>
                  <a:pt x="185133" y="108712"/>
                </a:lnTo>
                <a:close/>
                <a:moveTo>
                  <a:pt x="191737" y="116718"/>
                </a:moveTo>
                <a:lnTo>
                  <a:pt x="196441" y="116718"/>
                </a:lnTo>
                <a:lnTo>
                  <a:pt x="199743" y="120054"/>
                </a:lnTo>
                <a:lnTo>
                  <a:pt x="199743" y="122222"/>
                </a:lnTo>
                <a:lnTo>
                  <a:pt x="195807" y="118252"/>
                </a:lnTo>
                <a:lnTo>
                  <a:pt x="190203" y="118252"/>
                </a:lnTo>
                <a:close/>
                <a:moveTo>
                  <a:pt x="200544" y="120054"/>
                </a:moveTo>
                <a:lnTo>
                  <a:pt x="203846" y="116718"/>
                </a:lnTo>
                <a:lnTo>
                  <a:pt x="208549" y="116718"/>
                </a:lnTo>
                <a:lnTo>
                  <a:pt x="210084" y="118252"/>
                </a:lnTo>
                <a:lnTo>
                  <a:pt x="204480" y="118252"/>
                </a:lnTo>
                <a:lnTo>
                  <a:pt x="200544" y="122222"/>
                </a:lnTo>
                <a:close/>
                <a:moveTo>
                  <a:pt x="211418" y="112448"/>
                </a:moveTo>
                <a:lnTo>
                  <a:pt x="215154" y="108712"/>
                </a:lnTo>
                <a:lnTo>
                  <a:pt x="215154" y="116484"/>
                </a:lnTo>
                <a:lnTo>
                  <a:pt x="213453" y="118152"/>
                </a:lnTo>
                <a:lnTo>
                  <a:pt x="211418" y="118152"/>
                </a:lnTo>
                <a:lnTo>
                  <a:pt x="211418" y="112448"/>
                </a:lnTo>
                <a:close/>
                <a:moveTo>
                  <a:pt x="215921" y="108712"/>
                </a:moveTo>
                <a:lnTo>
                  <a:pt x="219657" y="112448"/>
                </a:lnTo>
                <a:lnTo>
                  <a:pt x="219657" y="118152"/>
                </a:lnTo>
                <a:lnTo>
                  <a:pt x="217623" y="118152"/>
                </a:lnTo>
                <a:lnTo>
                  <a:pt x="215921" y="116484"/>
                </a:lnTo>
                <a:lnTo>
                  <a:pt x="215921" y="108712"/>
                </a:lnTo>
                <a:close/>
                <a:moveTo>
                  <a:pt x="222526" y="116718"/>
                </a:moveTo>
                <a:lnTo>
                  <a:pt x="227229" y="116718"/>
                </a:lnTo>
                <a:lnTo>
                  <a:pt x="230532" y="120054"/>
                </a:lnTo>
                <a:lnTo>
                  <a:pt x="230532" y="122222"/>
                </a:lnTo>
                <a:lnTo>
                  <a:pt x="226596" y="118252"/>
                </a:lnTo>
                <a:lnTo>
                  <a:pt x="220992" y="118252"/>
                </a:lnTo>
                <a:close/>
                <a:moveTo>
                  <a:pt x="231332" y="120054"/>
                </a:moveTo>
                <a:lnTo>
                  <a:pt x="234635" y="116718"/>
                </a:lnTo>
                <a:lnTo>
                  <a:pt x="239338" y="116718"/>
                </a:lnTo>
                <a:lnTo>
                  <a:pt x="240873" y="118252"/>
                </a:lnTo>
                <a:lnTo>
                  <a:pt x="235269" y="118252"/>
                </a:lnTo>
                <a:lnTo>
                  <a:pt x="231332" y="122222"/>
                </a:lnTo>
                <a:lnTo>
                  <a:pt x="231332" y="120054"/>
                </a:lnTo>
                <a:close/>
                <a:moveTo>
                  <a:pt x="241406" y="117685"/>
                </a:moveTo>
                <a:lnTo>
                  <a:pt x="239905" y="116184"/>
                </a:lnTo>
                <a:lnTo>
                  <a:pt x="239905" y="111481"/>
                </a:lnTo>
                <a:lnTo>
                  <a:pt x="243208" y="108178"/>
                </a:lnTo>
                <a:lnTo>
                  <a:pt x="245376" y="108178"/>
                </a:lnTo>
                <a:lnTo>
                  <a:pt x="241406" y="112114"/>
                </a:lnTo>
                <a:lnTo>
                  <a:pt x="241406" y="117685"/>
                </a:lnTo>
                <a:close/>
                <a:moveTo>
                  <a:pt x="243208" y="107378"/>
                </a:moveTo>
                <a:lnTo>
                  <a:pt x="239872" y="104042"/>
                </a:lnTo>
                <a:lnTo>
                  <a:pt x="239872" y="99372"/>
                </a:lnTo>
                <a:lnTo>
                  <a:pt x="241406" y="97838"/>
                </a:lnTo>
                <a:lnTo>
                  <a:pt x="241406" y="103408"/>
                </a:lnTo>
                <a:lnTo>
                  <a:pt x="245376" y="107378"/>
                </a:lnTo>
                <a:lnTo>
                  <a:pt x="243208" y="107378"/>
                </a:lnTo>
                <a:close/>
                <a:moveTo>
                  <a:pt x="241306" y="96470"/>
                </a:moveTo>
                <a:lnTo>
                  <a:pt x="235602" y="96470"/>
                </a:lnTo>
                <a:lnTo>
                  <a:pt x="231866" y="92767"/>
                </a:lnTo>
                <a:lnTo>
                  <a:pt x="239638" y="92767"/>
                </a:lnTo>
                <a:lnTo>
                  <a:pt x="241306" y="94435"/>
                </a:lnTo>
                <a:lnTo>
                  <a:pt x="241306" y="96470"/>
                </a:lnTo>
                <a:close/>
                <a:moveTo>
                  <a:pt x="231866" y="91967"/>
                </a:moveTo>
                <a:lnTo>
                  <a:pt x="235602" y="88264"/>
                </a:lnTo>
                <a:lnTo>
                  <a:pt x="241306" y="88264"/>
                </a:lnTo>
                <a:lnTo>
                  <a:pt x="241306" y="90299"/>
                </a:lnTo>
                <a:lnTo>
                  <a:pt x="239638" y="91967"/>
                </a:lnTo>
                <a:close/>
                <a:moveTo>
                  <a:pt x="241406" y="86896"/>
                </a:moveTo>
                <a:lnTo>
                  <a:pt x="239905" y="85362"/>
                </a:lnTo>
                <a:lnTo>
                  <a:pt x="239905" y="80692"/>
                </a:lnTo>
                <a:lnTo>
                  <a:pt x="243208" y="77356"/>
                </a:lnTo>
                <a:lnTo>
                  <a:pt x="245376" y="77356"/>
                </a:lnTo>
                <a:lnTo>
                  <a:pt x="241406" y="81326"/>
                </a:lnTo>
                <a:lnTo>
                  <a:pt x="241406" y="86896"/>
                </a:lnTo>
                <a:close/>
                <a:moveTo>
                  <a:pt x="243208" y="76589"/>
                </a:moveTo>
                <a:lnTo>
                  <a:pt x="239872" y="73253"/>
                </a:lnTo>
                <a:lnTo>
                  <a:pt x="239872" y="68583"/>
                </a:lnTo>
                <a:lnTo>
                  <a:pt x="241406" y="67049"/>
                </a:lnTo>
                <a:lnTo>
                  <a:pt x="241406" y="72620"/>
                </a:lnTo>
                <a:lnTo>
                  <a:pt x="245376" y="76589"/>
                </a:lnTo>
                <a:lnTo>
                  <a:pt x="243208" y="76589"/>
                </a:lnTo>
                <a:close/>
                <a:moveTo>
                  <a:pt x="241306" y="65681"/>
                </a:moveTo>
                <a:lnTo>
                  <a:pt x="235602" y="65681"/>
                </a:lnTo>
                <a:lnTo>
                  <a:pt x="231866" y="61979"/>
                </a:lnTo>
                <a:lnTo>
                  <a:pt x="239638" y="61979"/>
                </a:lnTo>
                <a:lnTo>
                  <a:pt x="241306" y="63646"/>
                </a:lnTo>
                <a:lnTo>
                  <a:pt x="241306" y="65681"/>
                </a:lnTo>
                <a:close/>
                <a:moveTo>
                  <a:pt x="231866" y="61178"/>
                </a:moveTo>
                <a:lnTo>
                  <a:pt x="235602" y="57475"/>
                </a:lnTo>
                <a:lnTo>
                  <a:pt x="241306" y="57475"/>
                </a:lnTo>
                <a:lnTo>
                  <a:pt x="241306" y="59510"/>
                </a:lnTo>
                <a:lnTo>
                  <a:pt x="239638" y="61178"/>
                </a:lnTo>
                <a:close/>
                <a:moveTo>
                  <a:pt x="241406" y="56108"/>
                </a:moveTo>
                <a:lnTo>
                  <a:pt x="239905" y="54573"/>
                </a:lnTo>
                <a:lnTo>
                  <a:pt x="239905" y="49903"/>
                </a:lnTo>
                <a:lnTo>
                  <a:pt x="243208" y="46568"/>
                </a:lnTo>
                <a:lnTo>
                  <a:pt x="245376" y="46568"/>
                </a:lnTo>
                <a:lnTo>
                  <a:pt x="241406" y="50537"/>
                </a:lnTo>
                <a:lnTo>
                  <a:pt x="241406" y="56108"/>
                </a:lnTo>
                <a:close/>
                <a:moveTo>
                  <a:pt x="243208" y="45800"/>
                </a:moveTo>
                <a:lnTo>
                  <a:pt x="239872" y="42465"/>
                </a:lnTo>
                <a:lnTo>
                  <a:pt x="239872" y="37795"/>
                </a:lnTo>
                <a:lnTo>
                  <a:pt x="241406" y="36260"/>
                </a:lnTo>
                <a:lnTo>
                  <a:pt x="241406" y="41831"/>
                </a:lnTo>
                <a:lnTo>
                  <a:pt x="245376" y="45800"/>
                </a:lnTo>
                <a:close/>
                <a:moveTo>
                  <a:pt x="241306" y="34893"/>
                </a:moveTo>
                <a:lnTo>
                  <a:pt x="235602" y="34893"/>
                </a:lnTo>
                <a:lnTo>
                  <a:pt x="231866" y="31190"/>
                </a:lnTo>
                <a:lnTo>
                  <a:pt x="239638" y="31190"/>
                </a:lnTo>
                <a:lnTo>
                  <a:pt x="241306" y="32858"/>
                </a:lnTo>
                <a:lnTo>
                  <a:pt x="241306" y="34893"/>
                </a:lnTo>
                <a:close/>
                <a:moveTo>
                  <a:pt x="231866" y="30389"/>
                </a:moveTo>
                <a:lnTo>
                  <a:pt x="235602" y="26653"/>
                </a:lnTo>
                <a:lnTo>
                  <a:pt x="241306" y="26653"/>
                </a:lnTo>
                <a:lnTo>
                  <a:pt x="241306" y="28721"/>
                </a:lnTo>
                <a:lnTo>
                  <a:pt x="239638" y="30389"/>
                </a:lnTo>
                <a:close/>
                <a:moveTo>
                  <a:pt x="241406" y="25319"/>
                </a:moveTo>
                <a:lnTo>
                  <a:pt x="239905" y="23785"/>
                </a:lnTo>
                <a:lnTo>
                  <a:pt x="239905" y="19115"/>
                </a:lnTo>
                <a:lnTo>
                  <a:pt x="243208" y="15779"/>
                </a:lnTo>
                <a:lnTo>
                  <a:pt x="245376" y="15779"/>
                </a:lnTo>
                <a:lnTo>
                  <a:pt x="241406" y="19748"/>
                </a:lnTo>
                <a:lnTo>
                  <a:pt x="241406" y="25319"/>
                </a:lnTo>
                <a:close/>
                <a:moveTo>
                  <a:pt x="243208" y="15012"/>
                </a:moveTo>
                <a:lnTo>
                  <a:pt x="239872" y="11676"/>
                </a:lnTo>
                <a:lnTo>
                  <a:pt x="239872" y="6973"/>
                </a:lnTo>
                <a:lnTo>
                  <a:pt x="241406" y="5471"/>
                </a:lnTo>
                <a:lnTo>
                  <a:pt x="241406" y="11042"/>
                </a:lnTo>
                <a:lnTo>
                  <a:pt x="245376" y="15012"/>
                </a:lnTo>
                <a:lnTo>
                  <a:pt x="243208" y="15012"/>
                </a:lnTo>
                <a:close/>
                <a:moveTo>
                  <a:pt x="239638" y="401"/>
                </a:moveTo>
                <a:lnTo>
                  <a:pt x="241306" y="2069"/>
                </a:lnTo>
                <a:lnTo>
                  <a:pt x="241306" y="4104"/>
                </a:lnTo>
                <a:lnTo>
                  <a:pt x="235602" y="4104"/>
                </a:lnTo>
                <a:lnTo>
                  <a:pt x="231866" y="401"/>
                </a:lnTo>
                <a:close/>
                <a:moveTo>
                  <a:pt x="229965" y="401"/>
                </a:moveTo>
                <a:lnTo>
                  <a:pt x="226262" y="4104"/>
                </a:lnTo>
                <a:lnTo>
                  <a:pt x="220558" y="4104"/>
                </a:lnTo>
                <a:lnTo>
                  <a:pt x="220558" y="2069"/>
                </a:lnTo>
                <a:lnTo>
                  <a:pt x="222226" y="401"/>
                </a:lnTo>
                <a:close/>
                <a:moveTo>
                  <a:pt x="219290" y="401"/>
                </a:moveTo>
                <a:lnTo>
                  <a:pt x="221092" y="401"/>
                </a:lnTo>
                <a:lnTo>
                  <a:pt x="219757" y="1735"/>
                </a:lnTo>
                <a:lnTo>
                  <a:pt x="219757" y="3804"/>
                </a:lnTo>
                <a:lnTo>
                  <a:pt x="218457" y="2503"/>
                </a:lnTo>
                <a:lnTo>
                  <a:pt x="218457" y="1202"/>
                </a:lnTo>
                <a:close/>
                <a:moveTo>
                  <a:pt x="216755" y="2936"/>
                </a:moveTo>
                <a:lnTo>
                  <a:pt x="218056" y="2936"/>
                </a:lnTo>
                <a:lnTo>
                  <a:pt x="219324" y="4204"/>
                </a:lnTo>
                <a:lnTo>
                  <a:pt x="217456" y="4204"/>
                </a:lnTo>
                <a:lnTo>
                  <a:pt x="217156" y="4337"/>
                </a:lnTo>
                <a:lnTo>
                  <a:pt x="215921" y="5572"/>
                </a:lnTo>
                <a:lnTo>
                  <a:pt x="215921" y="3770"/>
                </a:lnTo>
                <a:close/>
                <a:moveTo>
                  <a:pt x="214320" y="2936"/>
                </a:moveTo>
                <a:lnTo>
                  <a:pt x="215154" y="3737"/>
                </a:lnTo>
                <a:lnTo>
                  <a:pt x="215154" y="5572"/>
                </a:lnTo>
                <a:lnTo>
                  <a:pt x="213887" y="4337"/>
                </a:lnTo>
                <a:lnTo>
                  <a:pt x="213620" y="4204"/>
                </a:lnTo>
                <a:lnTo>
                  <a:pt x="211718" y="4204"/>
                </a:lnTo>
                <a:lnTo>
                  <a:pt x="213019" y="2936"/>
                </a:lnTo>
                <a:lnTo>
                  <a:pt x="214320" y="2936"/>
                </a:lnTo>
                <a:close/>
                <a:moveTo>
                  <a:pt x="211785" y="401"/>
                </a:moveTo>
                <a:lnTo>
                  <a:pt x="212586" y="1202"/>
                </a:lnTo>
                <a:lnTo>
                  <a:pt x="212586" y="2503"/>
                </a:lnTo>
                <a:lnTo>
                  <a:pt x="211318" y="3804"/>
                </a:lnTo>
                <a:lnTo>
                  <a:pt x="211318" y="1735"/>
                </a:lnTo>
                <a:lnTo>
                  <a:pt x="209950" y="401"/>
                </a:lnTo>
                <a:lnTo>
                  <a:pt x="211785" y="401"/>
                </a:lnTo>
                <a:close/>
                <a:moveTo>
                  <a:pt x="208850" y="401"/>
                </a:moveTo>
                <a:lnTo>
                  <a:pt x="210518" y="2069"/>
                </a:lnTo>
                <a:lnTo>
                  <a:pt x="210518" y="4104"/>
                </a:lnTo>
                <a:lnTo>
                  <a:pt x="204813" y="4104"/>
                </a:lnTo>
                <a:lnTo>
                  <a:pt x="201077" y="401"/>
                </a:lnTo>
                <a:close/>
                <a:moveTo>
                  <a:pt x="199176" y="401"/>
                </a:moveTo>
                <a:lnTo>
                  <a:pt x="195473" y="4104"/>
                </a:lnTo>
                <a:lnTo>
                  <a:pt x="189736" y="4104"/>
                </a:lnTo>
                <a:lnTo>
                  <a:pt x="189736" y="2069"/>
                </a:lnTo>
                <a:lnTo>
                  <a:pt x="191437" y="401"/>
                </a:lnTo>
                <a:close/>
                <a:moveTo>
                  <a:pt x="188502" y="401"/>
                </a:moveTo>
                <a:lnTo>
                  <a:pt x="190303" y="401"/>
                </a:lnTo>
                <a:lnTo>
                  <a:pt x="188969" y="1735"/>
                </a:lnTo>
                <a:lnTo>
                  <a:pt x="188969" y="3804"/>
                </a:lnTo>
                <a:lnTo>
                  <a:pt x="187668" y="2503"/>
                </a:lnTo>
                <a:lnTo>
                  <a:pt x="187668" y="1202"/>
                </a:lnTo>
                <a:close/>
                <a:moveTo>
                  <a:pt x="185967" y="2936"/>
                </a:moveTo>
                <a:lnTo>
                  <a:pt x="187268" y="2936"/>
                </a:lnTo>
                <a:lnTo>
                  <a:pt x="188535" y="4204"/>
                </a:lnTo>
                <a:lnTo>
                  <a:pt x="186667" y="4204"/>
                </a:lnTo>
                <a:lnTo>
                  <a:pt x="186367" y="4337"/>
                </a:lnTo>
                <a:lnTo>
                  <a:pt x="185133" y="5572"/>
                </a:lnTo>
                <a:lnTo>
                  <a:pt x="185133" y="3770"/>
                </a:lnTo>
                <a:close/>
                <a:moveTo>
                  <a:pt x="183532" y="2936"/>
                </a:moveTo>
                <a:lnTo>
                  <a:pt x="184332" y="3737"/>
                </a:lnTo>
                <a:lnTo>
                  <a:pt x="184332" y="5572"/>
                </a:lnTo>
                <a:lnTo>
                  <a:pt x="183098" y="4337"/>
                </a:lnTo>
                <a:lnTo>
                  <a:pt x="182831" y="4204"/>
                </a:lnTo>
                <a:lnTo>
                  <a:pt x="180930" y="4204"/>
                </a:lnTo>
                <a:lnTo>
                  <a:pt x="182231" y="2936"/>
                </a:lnTo>
                <a:lnTo>
                  <a:pt x="183532" y="2936"/>
                </a:lnTo>
                <a:close/>
                <a:moveTo>
                  <a:pt x="180996" y="401"/>
                </a:moveTo>
                <a:lnTo>
                  <a:pt x="181797" y="1202"/>
                </a:lnTo>
                <a:lnTo>
                  <a:pt x="181797" y="2503"/>
                </a:lnTo>
                <a:lnTo>
                  <a:pt x="180529" y="3804"/>
                </a:lnTo>
                <a:lnTo>
                  <a:pt x="180529" y="1735"/>
                </a:lnTo>
                <a:lnTo>
                  <a:pt x="179162" y="401"/>
                </a:lnTo>
                <a:lnTo>
                  <a:pt x="180996" y="401"/>
                </a:lnTo>
                <a:close/>
                <a:moveTo>
                  <a:pt x="178061" y="401"/>
                </a:moveTo>
                <a:lnTo>
                  <a:pt x="179729" y="2069"/>
                </a:lnTo>
                <a:lnTo>
                  <a:pt x="179729" y="4104"/>
                </a:lnTo>
                <a:lnTo>
                  <a:pt x="174025" y="4104"/>
                </a:lnTo>
                <a:lnTo>
                  <a:pt x="170289" y="401"/>
                </a:lnTo>
                <a:close/>
                <a:moveTo>
                  <a:pt x="168387" y="401"/>
                </a:moveTo>
                <a:lnTo>
                  <a:pt x="164685" y="4104"/>
                </a:lnTo>
                <a:lnTo>
                  <a:pt x="158947" y="4104"/>
                </a:lnTo>
                <a:lnTo>
                  <a:pt x="158947" y="2069"/>
                </a:lnTo>
                <a:lnTo>
                  <a:pt x="160649" y="401"/>
                </a:lnTo>
                <a:close/>
                <a:moveTo>
                  <a:pt x="157713" y="401"/>
                </a:moveTo>
                <a:lnTo>
                  <a:pt x="159514" y="401"/>
                </a:lnTo>
                <a:lnTo>
                  <a:pt x="158180" y="1735"/>
                </a:lnTo>
                <a:lnTo>
                  <a:pt x="158180" y="3804"/>
                </a:lnTo>
                <a:lnTo>
                  <a:pt x="156879" y="2503"/>
                </a:lnTo>
                <a:lnTo>
                  <a:pt x="156879" y="1202"/>
                </a:lnTo>
                <a:close/>
                <a:moveTo>
                  <a:pt x="155178" y="2936"/>
                </a:moveTo>
                <a:lnTo>
                  <a:pt x="156479" y="2936"/>
                </a:lnTo>
                <a:lnTo>
                  <a:pt x="157746" y="4204"/>
                </a:lnTo>
                <a:lnTo>
                  <a:pt x="155845" y="4204"/>
                </a:lnTo>
                <a:lnTo>
                  <a:pt x="155578" y="4337"/>
                </a:lnTo>
                <a:lnTo>
                  <a:pt x="154344" y="5572"/>
                </a:lnTo>
                <a:lnTo>
                  <a:pt x="154344" y="3770"/>
                </a:lnTo>
                <a:close/>
                <a:moveTo>
                  <a:pt x="152743" y="2936"/>
                </a:moveTo>
                <a:lnTo>
                  <a:pt x="153543" y="3737"/>
                </a:lnTo>
                <a:lnTo>
                  <a:pt x="153543" y="5572"/>
                </a:lnTo>
                <a:lnTo>
                  <a:pt x="152309" y="4337"/>
                </a:lnTo>
                <a:lnTo>
                  <a:pt x="152042" y="4204"/>
                </a:lnTo>
                <a:lnTo>
                  <a:pt x="150141" y="4204"/>
                </a:lnTo>
                <a:lnTo>
                  <a:pt x="151442" y="2936"/>
                </a:lnTo>
                <a:lnTo>
                  <a:pt x="152743" y="2936"/>
                </a:lnTo>
                <a:close/>
                <a:moveTo>
                  <a:pt x="150174" y="401"/>
                </a:moveTo>
                <a:lnTo>
                  <a:pt x="151008" y="1202"/>
                </a:lnTo>
                <a:lnTo>
                  <a:pt x="151008" y="2503"/>
                </a:lnTo>
                <a:lnTo>
                  <a:pt x="149741" y="3804"/>
                </a:lnTo>
                <a:lnTo>
                  <a:pt x="149741" y="1735"/>
                </a:lnTo>
                <a:lnTo>
                  <a:pt x="148373" y="401"/>
                </a:lnTo>
                <a:lnTo>
                  <a:pt x="150174" y="401"/>
                </a:lnTo>
                <a:close/>
                <a:moveTo>
                  <a:pt x="147272" y="401"/>
                </a:moveTo>
                <a:lnTo>
                  <a:pt x="148940" y="2069"/>
                </a:lnTo>
                <a:lnTo>
                  <a:pt x="148940" y="4104"/>
                </a:lnTo>
                <a:lnTo>
                  <a:pt x="143236" y="4104"/>
                </a:lnTo>
                <a:lnTo>
                  <a:pt x="139500" y="401"/>
                </a:lnTo>
                <a:close/>
                <a:moveTo>
                  <a:pt x="137599" y="401"/>
                </a:moveTo>
                <a:lnTo>
                  <a:pt x="133863" y="4104"/>
                </a:lnTo>
                <a:lnTo>
                  <a:pt x="128159" y="4104"/>
                </a:lnTo>
                <a:lnTo>
                  <a:pt x="128159" y="2069"/>
                </a:lnTo>
                <a:lnTo>
                  <a:pt x="129860" y="401"/>
                </a:lnTo>
                <a:close/>
                <a:moveTo>
                  <a:pt x="126924" y="401"/>
                </a:moveTo>
                <a:lnTo>
                  <a:pt x="128726" y="401"/>
                </a:lnTo>
                <a:lnTo>
                  <a:pt x="127391" y="1735"/>
                </a:lnTo>
                <a:lnTo>
                  <a:pt x="127391" y="3804"/>
                </a:lnTo>
                <a:lnTo>
                  <a:pt x="126091" y="2503"/>
                </a:lnTo>
                <a:lnTo>
                  <a:pt x="126091" y="1202"/>
                </a:lnTo>
                <a:close/>
                <a:moveTo>
                  <a:pt x="124389" y="2936"/>
                </a:moveTo>
                <a:lnTo>
                  <a:pt x="125657" y="2936"/>
                </a:lnTo>
                <a:lnTo>
                  <a:pt x="126958" y="4204"/>
                </a:lnTo>
                <a:lnTo>
                  <a:pt x="125056" y="4204"/>
                </a:lnTo>
                <a:lnTo>
                  <a:pt x="124790" y="4337"/>
                </a:lnTo>
                <a:lnTo>
                  <a:pt x="123555" y="5572"/>
                </a:lnTo>
                <a:lnTo>
                  <a:pt x="123555" y="3770"/>
                </a:lnTo>
                <a:close/>
                <a:moveTo>
                  <a:pt x="121954" y="2936"/>
                </a:moveTo>
                <a:lnTo>
                  <a:pt x="122755" y="3737"/>
                </a:lnTo>
                <a:lnTo>
                  <a:pt x="122755" y="5572"/>
                </a:lnTo>
                <a:lnTo>
                  <a:pt x="121521" y="4337"/>
                </a:lnTo>
                <a:lnTo>
                  <a:pt x="121254" y="4204"/>
                </a:lnTo>
                <a:lnTo>
                  <a:pt x="119352" y="4204"/>
                </a:lnTo>
                <a:lnTo>
                  <a:pt x="120653" y="2936"/>
                </a:lnTo>
                <a:lnTo>
                  <a:pt x="121954" y="2936"/>
                </a:lnTo>
                <a:close/>
                <a:moveTo>
                  <a:pt x="119386" y="401"/>
                </a:moveTo>
                <a:lnTo>
                  <a:pt x="120220" y="1202"/>
                </a:lnTo>
                <a:lnTo>
                  <a:pt x="120220" y="2503"/>
                </a:lnTo>
                <a:lnTo>
                  <a:pt x="118952" y="3804"/>
                </a:lnTo>
                <a:lnTo>
                  <a:pt x="118952" y="1735"/>
                </a:lnTo>
                <a:lnTo>
                  <a:pt x="117584" y="401"/>
                </a:lnTo>
                <a:lnTo>
                  <a:pt x="119386" y="401"/>
                </a:lnTo>
                <a:close/>
                <a:moveTo>
                  <a:pt x="116450" y="401"/>
                </a:moveTo>
                <a:lnTo>
                  <a:pt x="118152" y="2069"/>
                </a:lnTo>
                <a:lnTo>
                  <a:pt x="118152" y="4104"/>
                </a:lnTo>
                <a:lnTo>
                  <a:pt x="112447" y="4104"/>
                </a:lnTo>
                <a:lnTo>
                  <a:pt x="108711" y="401"/>
                </a:lnTo>
                <a:close/>
                <a:moveTo>
                  <a:pt x="106810" y="401"/>
                </a:moveTo>
                <a:lnTo>
                  <a:pt x="103074" y="4104"/>
                </a:lnTo>
                <a:lnTo>
                  <a:pt x="97370" y="4104"/>
                </a:lnTo>
                <a:lnTo>
                  <a:pt x="97370" y="2069"/>
                </a:lnTo>
                <a:lnTo>
                  <a:pt x="99071" y="401"/>
                </a:lnTo>
                <a:close/>
                <a:moveTo>
                  <a:pt x="96136" y="401"/>
                </a:moveTo>
                <a:lnTo>
                  <a:pt x="97937" y="401"/>
                </a:lnTo>
                <a:lnTo>
                  <a:pt x="96569" y="1735"/>
                </a:lnTo>
                <a:lnTo>
                  <a:pt x="96569" y="3804"/>
                </a:lnTo>
                <a:lnTo>
                  <a:pt x="95302" y="2503"/>
                </a:lnTo>
                <a:lnTo>
                  <a:pt x="95302" y="1202"/>
                </a:lnTo>
                <a:close/>
                <a:moveTo>
                  <a:pt x="93567" y="2936"/>
                </a:moveTo>
                <a:lnTo>
                  <a:pt x="94868" y="2936"/>
                </a:lnTo>
                <a:lnTo>
                  <a:pt x="96169" y="4204"/>
                </a:lnTo>
                <a:lnTo>
                  <a:pt x="94268" y="4204"/>
                </a:lnTo>
                <a:lnTo>
                  <a:pt x="94001" y="4337"/>
                </a:lnTo>
                <a:lnTo>
                  <a:pt x="92767" y="5572"/>
                </a:lnTo>
                <a:lnTo>
                  <a:pt x="92767" y="3770"/>
                </a:lnTo>
                <a:close/>
                <a:moveTo>
                  <a:pt x="91166" y="2936"/>
                </a:moveTo>
                <a:lnTo>
                  <a:pt x="91966" y="3737"/>
                </a:lnTo>
                <a:lnTo>
                  <a:pt x="91966" y="5572"/>
                </a:lnTo>
                <a:lnTo>
                  <a:pt x="90732" y="4337"/>
                </a:lnTo>
                <a:lnTo>
                  <a:pt x="90465" y="4204"/>
                </a:lnTo>
                <a:lnTo>
                  <a:pt x="88564" y="4204"/>
                </a:lnTo>
                <a:lnTo>
                  <a:pt x="89865" y="2936"/>
                </a:lnTo>
                <a:lnTo>
                  <a:pt x="91166" y="2936"/>
                </a:lnTo>
                <a:close/>
                <a:moveTo>
                  <a:pt x="88597" y="401"/>
                </a:moveTo>
                <a:lnTo>
                  <a:pt x="89431" y="1202"/>
                </a:lnTo>
                <a:lnTo>
                  <a:pt x="89431" y="2503"/>
                </a:lnTo>
                <a:lnTo>
                  <a:pt x="88130" y="3804"/>
                </a:lnTo>
                <a:lnTo>
                  <a:pt x="88130" y="1735"/>
                </a:lnTo>
                <a:lnTo>
                  <a:pt x="86796" y="401"/>
                </a:lnTo>
                <a:lnTo>
                  <a:pt x="88597" y="401"/>
                </a:lnTo>
                <a:close/>
                <a:moveTo>
                  <a:pt x="85662" y="401"/>
                </a:moveTo>
                <a:lnTo>
                  <a:pt x="87363" y="2069"/>
                </a:lnTo>
                <a:lnTo>
                  <a:pt x="87363" y="4104"/>
                </a:lnTo>
                <a:lnTo>
                  <a:pt x="81659" y="4104"/>
                </a:lnTo>
                <a:lnTo>
                  <a:pt x="77923" y="401"/>
                </a:lnTo>
                <a:close/>
                <a:moveTo>
                  <a:pt x="76021" y="401"/>
                </a:moveTo>
                <a:lnTo>
                  <a:pt x="72285" y="4104"/>
                </a:lnTo>
                <a:lnTo>
                  <a:pt x="66581" y="4104"/>
                </a:lnTo>
                <a:lnTo>
                  <a:pt x="66581" y="2069"/>
                </a:lnTo>
                <a:lnTo>
                  <a:pt x="68249" y="401"/>
                </a:lnTo>
                <a:close/>
                <a:moveTo>
                  <a:pt x="65347" y="401"/>
                </a:moveTo>
                <a:lnTo>
                  <a:pt x="67148" y="401"/>
                </a:lnTo>
                <a:lnTo>
                  <a:pt x="65781" y="1735"/>
                </a:lnTo>
                <a:lnTo>
                  <a:pt x="65781" y="3804"/>
                </a:lnTo>
                <a:lnTo>
                  <a:pt x="64513" y="2503"/>
                </a:lnTo>
                <a:lnTo>
                  <a:pt x="64513" y="1202"/>
                </a:lnTo>
                <a:close/>
                <a:moveTo>
                  <a:pt x="62779" y="2936"/>
                </a:moveTo>
                <a:lnTo>
                  <a:pt x="64080" y="2936"/>
                </a:lnTo>
                <a:lnTo>
                  <a:pt x="65381" y="4204"/>
                </a:lnTo>
                <a:lnTo>
                  <a:pt x="63479" y="4204"/>
                </a:lnTo>
                <a:lnTo>
                  <a:pt x="63212" y="4337"/>
                </a:lnTo>
                <a:lnTo>
                  <a:pt x="61978" y="5572"/>
                </a:lnTo>
                <a:lnTo>
                  <a:pt x="61978" y="3770"/>
                </a:lnTo>
                <a:close/>
                <a:moveTo>
                  <a:pt x="60344" y="2936"/>
                </a:moveTo>
                <a:lnTo>
                  <a:pt x="61178" y="3737"/>
                </a:lnTo>
                <a:lnTo>
                  <a:pt x="61178" y="5572"/>
                </a:lnTo>
                <a:lnTo>
                  <a:pt x="59943" y="4337"/>
                </a:lnTo>
                <a:lnTo>
                  <a:pt x="59676" y="4204"/>
                </a:lnTo>
                <a:lnTo>
                  <a:pt x="57775" y="4204"/>
                </a:lnTo>
                <a:lnTo>
                  <a:pt x="59043" y="2936"/>
                </a:lnTo>
                <a:lnTo>
                  <a:pt x="60344" y="2936"/>
                </a:lnTo>
                <a:close/>
                <a:moveTo>
                  <a:pt x="57808" y="401"/>
                </a:moveTo>
                <a:lnTo>
                  <a:pt x="58642" y="1202"/>
                </a:lnTo>
                <a:lnTo>
                  <a:pt x="58642" y="2503"/>
                </a:lnTo>
                <a:lnTo>
                  <a:pt x="57341" y="3804"/>
                </a:lnTo>
                <a:lnTo>
                  <a:pt x="57341" y="1735"/>
                </a:lnTo>
                <a:lnTo>
                  <a:pt x="56007" y="401"/>
                </a:lnTo>
                <a:lnTo>
                  <a:pt x="57808" y="401"/>
                </a:lnTo>
                <a:close/>
                <a:moveTo>
                  <a:pt x="54873" y="401"/>
                </a:moveTo>
                <a:lnTo>
                  <a:pt x="56574" y="2069"/>
                </a:lnTo>
                <a:lnTo>
                  <a:pt x="56574" y="4104"/>
                </a:lnTo>
                <a:lnTo>
                  <a:pt x="50837" y="4104"/>
                </a:lnTo>
                <a:lnTo>
                  <a:pt x="47134" y="401"/>
                </a:lnTo>
                <a:close/>
                <a:moveTo>
                  <a:pt x="45233" y="401"/>
                </a:moveTo>
                <a:lnTo>
                  <a:pt x="41497" y="4104"/>
                </a:lnTo>
                <a:lnTo>
                  <a:pt x="35793" y="4104"/>
                </a:lnTo>
                <a:lnTo>
                  <a:pt x="35793" y="2069"/>
                </a:lnTo>
                <a:lnTo>
                  <a:pt x="37461" y="401"/>
                </a:lnTo>
                <a:close/>
                <a:moveTo>
                  <a:pt x="34525" y="401"/>
                </a:moveTo>
                <a:lnTo>
                  <a:pt x="36360" y="401"/>
                </a:lnTo>
                <a:lnTo>
                  <a:pt x="34992" y="1735"/>
                </a:lnTo>
                <a:lnTo>
                  <a:pt x="34992" y="3804"/>
                </a:lnTo>
                <a:lnTo>
                  <a:pt x="33725" y="2503"/>
                </a:lnTo>
                <a:lnTo>
                  <a:pt x="33725" y="1202"/>
                </a:lnTo>
                <a:close/>
                <a:moveTo>
                  <a:pt x="31990" y="2936"/>
                </a:moveTo>
                <a:lnTo>
                  <a:pt x="33291" y="2936"/>
                </a:lnTo>
                <a:lnTo>
                  <a:pt x="34592" y="4204"/>
                </a:lnTo>
                <a:lnTo>
                  <a:pt x="32691" y="4204"/>
                </a:lnTo>
                <a:lnTo>
                  <a:pt x="32424" y="4337"/>
                </a:lnTo>
                <a:lnTo>
                  <a:pt x="31189" y="5572"/>
                </a:lnTo>
                <a:lnTo>
                  <a:pt x="31189" y="3770"/>
                </a:lnTo>
                <a:close/>
                <a:moveTo>
                  <a:pt x="29555" y="2936"/>
                </a:moveTo>
                <a:lnTo>
                  <a:pt x="30389" y="3737"/>
                </a:lnTo>
                <a:lnTo>
                  <a:pt x="30389" y="5572"/>
                </a:lnTo>
                <a:lnTo>
                  <a:pt x="29155" y="4337"/>
                </a:lnTo>
                <a:lnTo>
                  <a:pt x="28854" y="4204"/>
                </a:lnTo>
                <a:lnTo>
                  <a:pt x="26986" y="4204"/>
                </a:lnTo>
                <a:lnTo>
                  <a:pt x="28254" y="2936"/>
                </a:lnTo>
                <a:lnTo>
                  <a:pt x="29555" y="2936"/>
                </a:lnTo>
                <a:close/>
                <a:moveTo>
                  <a:pt x="27020" y="401"/>
                </a:moveTo>
                <a:lnTo>
                  <a:pt x="27854" y="1202"/>
                </a:lnTo>
                <a:lnTo>
                  <a:pt x="27854" y="2503"/>
                </a:lnTo>
                <a:lnTo>
                  <a:pt x="26553" y="3804"/>
                </a:lnTo>
                <a:lnTo>
                  <a:pt x="26553" y="1735"/>
                </a:lnTo>
                <a:lnTo>
                  <a:pt x="25219" y="401"/>
                </a:lnTo>
                <a:lnTo>
                  <a:pt x="27020" y="401"/>
                </a:lnTo>
                <a:close/>
                <a:moveTo>
                  <a:pt x="24084" y="401"/>
                </a:moveTo>
                <a:lnTo>
                  <a:pt x="25786" y="2069"/>
                </a:lnTo>
                <a:lnTo>
                  <a:pt x="25786" y="4104"/>
                </a:lnTo>
                <a:lnTo>
                  <a:pt x="20048" y="4104"/>
                </a:lnTo>
                <a:lnTo>
                  <a:pt x="16346" y="401"/>
                </a:lnTo>
                <a:close/>
                <a:moveTo>
                  <a:pt x="14444" y="401"/>
                </a:moveTo>
                <a:lnTo>
                  <a:pt x="10708" y="4104"/>
                </a:lnTo>
                <a:lnTo>
                  <a:pt x="5004" y="4104"/>
                </a:lnTo>
                <a:lnTo>
                  <a:pt x="5004" y="2069"/>
                </a:lnTo>
                <a:lnTo>
                  <a:pt x="6672" y="401"/>
                </a:lnTo>
                <a:close/>
                <a:moveTo>
                  <a:pt x="3736" y="401"/>
                </a:moveTo>
                <a:lnTo>
                  <a:pt x="5571" y="401"/>
                </a:lnTo>
                <a:lnTo>
                  <a:pt x="4203" y="1735"/>
                </a:lnTo>
                <a:lnTo>
                  <a:pt x="4203" y="3804"/>
                </a:lnTo>
                <a:lnTo>
                  <a:pt x="2936" y="2503"/>
                </a:lnTo>
                <a:lnTo>
                  <a:pt x="2936" y="1202"/>
                </a:lnTo>
                <a:close/>
                <a:moveTo>
                  <a:pt x="367" y="3737"/>
                </a:moveTo>
                <a:lnTo>
                  <a:pt x="1201" y="2936"/>
                </a:lnTo>
                <a:lnTo>
                  <a:pt x="2502" y="2936"/>
                </a:lnTo>
                <a:lnTo>
                  <a:pt x="3803" y="4204"/>
                </a:lnTo>
                <a:lnTo>
                  <a:pt x="1902" y="4204"/>
                </a:lnTo>
                <a:lnTo>
                  <a:pt x="1635" y="4337"/>
                </a:lnTo>
                <a:lnTo>
                  <a:pt x="367" y="5572"/>
                </a:lnTo>
                <a:lnTo>
                  <a:pt x="367" y="3737"/>
                </a:lnTo>
                <a:close/>
                <a:moveTo>
                  <a:pt x="367" y="6672"/>
                </a:moveTo>
                <a:lnTo>
                  <a:pt x="2069" y="5004"/>
                </a:lnTo>
                <a:lnTo>
                  <a:pt x="4103" y="5004"/>
                </a:lnTo>
                <a:lnTo>
                  <a:pt x="4103" y="10709"/>
                </a:lnTo>
                <a:lnTo>
                  <a:pt x="367" y="14445"/>
                </a:lnTo>
                <a:close/>
                <a:moveTo>
                  <a:pt x="367" y="16346"/>
                </a:moveTo>
                <a:lnTo>
                  <a:pt x="4103" y="20082"/>
                </a:lnTo>
                <a:lnTo>
                  <a:pt x="4103" y="25786"/>
                </a:lnTo>
                <a:lnTo>
                  <a:pt x="2069" y="25786"/>
                </a:lnTo>
                <a:lnTo>
                  <a:pt x="367" y="24085"/>
                </a:lnTo>
                <a:close/>
                <a:moveTo>
                  <a:pt x="1201" y="27854"/>
                </a:moveTo>
                <a:lnTo>
                  <a:pt x="367" y="27020"/>
                </a:lnTo>
                <a:lnTo>
                  <a:pt x="367" y="25219"/>
                </a:lnTo>
                <a:lnTo>
                  <a:pt x="1635" y="26453"/>
                </a:lnTo>
                <a:lnTo>
                  <a:pt x="1902" y="26587"/>
                </a:lnTo>
                <a:lnTo>
                  <a:pt x="3803" y="26587"/>
                </a:lnTo>
                <a:lnTo>
                  <a:pt x="2502" y="27854"/>
                </a:lnTo>
                <a:lnTo>
                  <a:pt x="1201" y="27854"/>
                </a:lnTo>
                <a:close/>
                <a:moveTo>
                  <a:pt x="2936" y="29555"/>
                </a:moveTo>
                <a:lnTo>
                  <a:pt x="2936" y="28254"/>
                </a:lnTo>
                <a:lnTo>
                  <a:pt x="4203" y="26987"/>
                </a:lnTo>
                <a:lnTo>
                  <a:pt x="4203" y="29022"/>
                </a:lnTo>
                <a:lnTo>
                  <a:pt x="5571" y="30389"/>
                </a:lnTo>
                <a:lnTo>
                  <a:pt x="3736" y="30389"/>
                </a:lnTo>
                <a:close/>
                <a:moveTo>
                  <a:pt x="3736" y="31190"/>
                </a:moveTo>
                <a:lnTo>
                  <a:pt x="5571" y="31190"/>
                </a:lnTo>
                <a:lnTo>
                  <a:pt x="4203" y="32524"/>
                </a:lnTo>
                <a:lnTo>
                  <a:pt x="4203" y="34592"/>
                </a:lnTo>
                <a:lnTo>
                  <a:pt x="2936" y="33291"/>
                </a:lnTo>
                <a:lnTo>
                  <a:pt x="2936" y="31990"/>
                </a:lnTo>
                <a:close/>
                <a:moveTo>
                  <a:pt x="367" y="34559"/>
                </a:moveTo>
                <a:lnTo>
                  <a:pt x="1201" y="33725"/>
                </a:lnTo>
                <a:lnTo>
                  <a:pt x="2502" y="33725"/>
                </a:lnTo>
                <a:lnTo>
                  <a:pt x="3803" y="34993"/>
                </a:lnTo>
                <a:lnTo>
                  <a:pt x="1902" y="34993"/>
                </a:lnTo>
                <a:lnTo>
                  <a:pt x="1635" y="35126"/>
                </a:lnTo>
                <a:lnTo>
                  <a:pt x="367" y="36360"/>
                </a:lnTo>
                <a:lnTo>
                  <a:pt x="367" y="34559"/>
                </a:lnTo>
                <a:close/>
                <a:moveTo>
                  <a:pt x="367" y="37494"/>
                </a:moveTo>
                <a:lnTo>
                  <a:pt x="2069" y="35793"/>
                </a:lnTo>
                <a:lnTo>
                  <a:pt x="4103" y="35793"/>
                </a:lnTo>
                <a:lnTo>
                  <a:pt x="4103" y="41497"/>
                </a:lnTo>
                <a:lnTo>
                  <a:pt x="367" y="45233"/>
                </a:lnTo>
                <a:close/>
                <a:moveTo>
                  <a:pt x="367" y="47135"/>
                </a:moveTo>
                <a:lnTo>
                  <a:pt x="4103" y="50871"/>
                </a:lnTo>
                <a:lnTo>
                  <a:pt x="4103" y="56575"/>
                </a:lnTo>
                <a:lnTo>
                  <a:pt x="2069" y="56575"/>
                </a:lnTo>
                <a:lnTo>
                  <a:pt x="367" y="54874"/>
                </a:lnTo>
                <a:close/>
                <a:moveTo>
                  <a:pt x="1201" y="58643"/>
                </a:moveTo>
                <a:lnTo>
                  <a:pt x="367" y="57809"/>
                </a:lnTo>
                <a:lnTo>
                  <a:pt x="367" y="56008"/>
                </a:lnTo>
                <a:lnTo>
                  <a:pt x="1635" y="57242"/>
                </a:lnTo>
                <a:lnTo>
                  <a:pt x="1902" y="57375"/>
                </a:lnTo>
                <a:lnTo>
                  <a:pt x="3803" y="57375"/>
                </a:lnTo>
                <a:lnTo>
                  <a:pt x="2502" y="58643"/>
                </a:lnTo>
                <a:lnTo>
                  <a:pt x="1201" y="58643"/>
                </a:lnTo>
                <a:close/>
                <a:moveTo>
                  <a:pt x="2936" y="60377"/>
                </a:moveTo>
                <a:lnTo>
                  <a:pt x="2936" y="59077"/>
                </a:lnTo>
                <a:lnTo>
                  <a:pt x="4203" y="57776"/>
                </a:lnTo>
                <a:lnTo>
                  <a:pt x="4203" y="59844"/>
                </a:lnTo>
                <a:lnTo>
                  <a:pt x="5571" y="61178"/>
                </a:lnTo>
                <a:lnTo>
                  <a:pt x="3736" y="61178"/>
                </a:lnTo>
                <a:close/>
                <a:moveTo>
                  <a:pt x="3736" y="61979"/>
                </a:moveTo>
                <a:lnTo>
                  <a:pt x="5571" y="61979"/>
                </a:lnTo>
                <a:lnTo>
                  <a:pt x="4203" y="63313"/>
                </a:lnTo>
                <a:lnTo>
                  <a:pt x="4203" y="65381"/>
                </a:lnTo>
                <a:lnTo>
                  <a:pt x="2903" y="64080"/>
                </a:lnTo>
                <a:lnTo>
                  <a:pt x="2903" y="62779"/>
                </a:lnTo>
                <a:close/>
                <a:moveTo>
                  <a:pt x="367" y="65348"/>
                </a:moveTo>
                <a:lnTo>
                  <a:pt x="1201" y="64514"/>
                </a:lnTo>
                <a:lnTo>
                  <a:pt x="2502" y="64514"/>
                </a:lnTo>
                <a:lnTo>
                  <a:pt x="3803" y="65815"/>
                </a:lnTo>
                <a:lnTo>
                  <a:pt x="1902" y="65815"/>
                </a:lnTo>
                <a:lnTo>
                  <a:pt x="1635" y="65915"/>
                </a:lnTo>
                <a:lnTo>
                  <a:pt x="367" y="67149"/>
                </a:lnTo>
                <a:lnTo>
                  <a:pt x="367" y="65348"/>
                </a:lnTo>
                <a:close/>
                <a:moveTo>
                  <a:pt x="367" y="68283"/>
                </a:moveTo>
                <a:lnTo>
                  <a:pt x="2069" y="66582"/>
                </a:lnTo>
                <a:lnTo>
                  <a:pt x="4103" y="66582"/>
                </a:lnTo>
                <a:lnTo>
                  <a:pt x="4103" y="72286"/>
                </a:lnTo>
                <a:lnTo>
                  <a:pt x="367" y="76022"/>
                </a:lnTo>
                <a:close/>
                <a:moveTo>
                  <a:pt x="367" y="77923"/>
                </a:moveTo>
                <a:lnTo>
                  <a:pt x="4103" y="81659"/>
                </a:lnTo>
                <a:lnTo>
                  <a:pt x="4103" y="87363"/>
                </a:lnTo>
                <a:lnTo>
                  <a:pt x="2069" y="87363"/>
                </a:lnTo>
                <a:lnTo>
                  <a:pt x="367" y="85662"/>
                </a:lnTo>
                <a:close/>
                <a:moveTo>
                  <a:pt x="1201" y="89432"/>
                </a:moveTo>
                <a:lnTo>
                  <a:pt x="367" y="88598"/>
                </a:lnTo>
                <a:lnTo>
                  <a:pt x="367" y="86796"/>
                </a:lnTo>
                <a:lnTo>
                  <a:pt x="1635" y="88031"/>
                </a:lnTo>
                <a:lnTo>
                  <a:pt x="1902" y="88164"/>
                </a:lnTo>
                <a:lnTo>
                  <a:pt x="3803" y="88164"/>
                </a:lnTo>
                <a:lnTo>
                  <a:pt x="2502" y="89432"/>
                </a:lnTo>
                <a:lnTo>
                  <a:pt x="1201" y="89432"/>
                </a:lnTo>
                <a:close/>
                <a:moveTo>
                  <a:pt x="2936" y="91166"/>
                </a:moveTo>
                <a:lnTo>
                  <a:pt x="2936" y="89865"/>
                </a:lnTo>
                <a:lnTo>
                  <a:pt x="4203" y="88564"/>
                </a:lnTo>
                <a:lnTo>
                  <a:pt x="4203" y="90632"/>
                </a:lnTo>
                <a:lnTo>
                  <a:pt x="5571" y="91967"/>
                </a:lnTo>
                <a:lnTo>
                  <a:pt x="3736" y="91967"/>
                </a:lnTo>
                <a:close/>
                <a:moveTo>
                  <a:pt x="3736" y="92767"/>
                </a:moveTo>
                <a:lnTo>
                  <a:pt x="5571" y="92767"/>
                </a:lnTo>
                <a:lnTo>
                  <a:pt x="4203" y="94102"/>
                </a:lnTo>
                <a:lnTo>
                  <a:pt x="4203" y="96170"/>
                </a:lnTo>
                <a:lnTo>
                  <a:pt x="2936" y="94869"/>
                </a:lnTo>
                <a:lnTo>
                  <a:pt x="2936" y="93568"/>
                </a:lnTo>
                <a:close/>
                <a:moveTo>
                  <a:pt x="367" y="96136"/>
                </a:moveTo>
                <a:lnTo>
                  <a:pt x="1201" y="95302"/>
                </a:lnTo>
                <a:lnTo>
                  <a:pt x="2502" y="95302"/>
                </a:lnTo>
                <a:lnTo>
                  <a:pt x="3803" y="96603"/>
                </a:lnTo>
                <a:lnTo>
                  <a:pt x="1902" y="96603"/>
                </a:lnTo>
                <a:lnTo>
                  <a:pt x="1635" y="96703"/>
                </a:lnTo>
                <a:lnTo>
                  <a:pt x="367" y="97938"/>
                </a:lnTo>
                <a:lnTo>
                  <a:pt x="367" y="96136"/>
                </a:lnTo>
                <a:close/>
                <a:moveTo>
                  <a:pt x="367" y="99072"/>
                </a:moveTo>
                <a:lnTo>
                  <a:pt x="2069" y="97371"/>
                </a:lnTo>
                <a:lnTo>
                  <a:pt x="4103" y="97371"/>
                </a:lnTo>
                <a:lnTo>
                  <a:pt x="4103" y="103108"/>
                </a:lnTo>
                <a:lnTo>
                  <a:pt x="367" y="106811"/>
                </a:lnTo>
                <a:close/>
                <a:moveTo>
                  <a:pt x="367" y="108712"/>
                </a:moveTo>
                <a:lnTo>
                  <a:pt x="4103" y="112448"/>
                </a:lnTo>
                <a:lnTo>
                  <a:pt x="4103" y="118152"/>
                </a:lnTo>
                <a:lnTo>
                  <a:pt x="2069" y="118152"/>
                </a:lnTo>
                <a:lnTo>
                  <a:pt x="367" y="116484"/>
                </a:lnTo>
                <a:close/>
                <a:moveTo>
                  <a:pt x="1201" y="120220"/>
                </a:moveTo>
                <a:lnTo>
                  <a:pt x="367" y="119386"/>
                </a:lnTo>
                <a:lnTo>
                  <a:pt x="367" y="117585"/>
                </a:lnTo>
                <a:lnTo>
                  <a:pt x="1635" y="118819"/>
                </a:lnTo>
                <a:lnTo>
                  <a:pt x="1902" y="118953"/>
                </a:lnTo>
                <a:lnTo>
                  <a:pt x="3803" y="118953"/>
                </a:lnTo>
                <a:lnTo>
                  <a:pt x="2502" y="120220"/>
                </a:lnTo>
                <a:lnTo>
                  <a:pt x="1201" y="120220"/>
                </a:lnTo>
                <a:close/>
                <a:moveTo>
                  <a:pt x="3736" y="122755"/>
                </a:moveTo>
                <a:lnTo>
                  <a:pt x="2936" y="121955"/>
                </a:lnTo>
                <a:lnTo>
                  <a:pt x="2936" y="120654"/>
                </a:lnTo>
                <a:lnTo>
                  <a:pt x="4203" y="119353"/>
                </a:lnTo>
                <a:lnTo>
                  <a:pt x="4203" y="121421"/>
                </a:lnTo>
                <a:lnTo>
                  <a:pt x="5571" y="122755"/>
                </a:lnTo>
                <a:lnTo>
                  <a:pt x="3736" y="122755"/>
                </a:lnTo>
                <a:close/>
                <a:moveTo>
                  <a:pt x="6672" y="122755"/>
                </a:moveTo>
                <a:lnTo>
                  <a:pt x="5004" y="121088"/>
                </a:lnTo>
                <a:lnTo>
                  <a:pt x="5004" y="119053"/>
                </a:lnTo>
                <a:lnTo>
                  <a:pt x="10708" y="119053"/>
                </a:lnTo>
                <a:lnTo>
                  <a:pt x="14444" y="122755"/>
                </a:lnTo>
                <a:lnTo>
                  <a:pt x="6672" y="122755"/>
                </a:lnTo>
                <a:close/>
                <a:moveTo>
                  <a:pt x="16346" y="122755"/>
                </a:moveTo>
                <a:lnTo>
                  <a:pt x="20048" y="119053"/>
                </a:lnTo>
                <a:lnTo>
                  <a:pt x="25752" y="119053"/>
                </a:lnTo>
                <a:lnTo>
                  <a:pt x="25752" y="121088"/>
                </a:lnTo>
                <a:lnTo>
                  <a:pt x="24084" y="122755"/>
                </a:lnTo>
                <a:lnTo>
                  <a:pt x="16346" y="122755"/>
                </a:lnTo>
                <a:close/>
                <a:moveTo>
                  <a:pt x="27020" y="122755"/>
                </a:moveTo>
                <a:lnTo>
                  <a:pt x="25219" y="122755"/>
                </a:lnTo>
                <a:lnTo>
                  <a:pt x="26553" y="121421"/>
                </a:lnTo>
                <a:lnTo>
                  <a:pt x="26553" y="119353"/>
                </a:lnTo>
                <a:lnTo>
                  <a:pt x="27854" y="120654"/>
                </a:lnTo>
                <a:lnTo>
                  <a:pt x="27854" y="121955"/>
                </a:lnTo>
                <a:close/>
                <a:moveTo>
                  <a:pt x="29555" y="120220"/>
                </a:moveTo>
                <a:lnTo>
                  <a:pt x="28254" y="120220"/>
                </a:lnTo>
                <a:lnTo>
                  <a:pt x="26986" y="118953"/>
                </a:lnTo>
                <a:lnTo>
                  <a:pt x="28854" y="118953"/>
                </a:lnTo>
                <a:lnTo>
                  <a:pt x="29155" y="118819"/>
                </a:lnTo>
                <a:lnTo>
                  <a:pt x="30389" y="117585"/>
                </a:lnTo>
                <a:lnTo>
                  <a:pt x="30389" y="119386"/>
                </a:lnTo>
                <a:close/>
                <a:moveTo>
                  <a:pt x="31990" y="120220"/>
                </a:moveTo>
                <a:lnTo>
                  <a:pt x="31189" y="119386"/>
                </a:lnTo>
                <a:lnTo>
                  <a:pt x="31189" y="117585"/>
                </a:lnTo>
                <a:lnTo>
                  <a:pt x="32424" y="118819"/>
                </a:lnTo>
                <a:lnTo>
                  <a:pt x="32691" y="118953"/>
                </a:lnTo>
                <a:lnTo>
                  <a:pt x="34592" y="118953"/>
                </a:lnTo>
                <a:lnTo>
                  <a:pt x="33291" y="120220"/>
                </a:lnTo>
                <a:lnTo>
                  <a:pt x="31990" y="120220"/>
                </a:lnTo>
                <a:close/>
                <a:moveTo>
                  <a:pt x="34525" y="122755"/>
                </a:moveTo>
                <a:lnTo>
                  <a:pt x="33725" y="121955"/>
                </a:lnTo>
                <a:lnTo>
                  <a:pt x="33725" y="120654"/>
                </a:lnTo>
                <a:lnTo>
                  <a:pt x="34992" y="119353"/>
                </a:lnTo>
                <a:lnTo>
                  <a:pt x="34992" y="121421"/>
                </a:lnTo>
                <a:lnTo>
                  <a:pt x="36360" y="122755"/>
                </a:lnTo>
                <a:lnTo>
                  <a:pt x="34525" y="122755"/>
                </a:lnTo>
                <a:close/>
                <a:moveTo>
                  <a:pt x="37461" y="122755"/>
                </a:moveTo>
                <a:lnTo>
                  <a:pt x="35793" y="121088"/>
                </a:lnTo>
                <a:lnTo>
                  <a:pt x="35793" y="119053"/>
                </a:lnTo>
                <a:lnTo>
                  <a:pt x="41497" y="119053"/>
                </a:lnTo>
                <a:lnTo>
                  <a:pt x="45233" y="122755"/>
                </a:lnTo>
                <a:lnTo>
                  <a:pt x="37461" y="122755"/>
                </a:lnTo>
                <a:close/>
                <a:moveTo>
                  <a:pt x="47134" y="122755"/>
                </a:moveTo>
                <a:lnTo>
                  <a:pt x="50837" y="119053"/>
                </a:lnTo>
                <a:lnTo>
                  <a:pt x="56574" y="119053"/>
                </a:lnTo>
                <a:lnTo>
                  <a:pt x="56574" y="121088"/>
                </a:lnTo>
                <a:lnTo>
                  <a:pt x="54873" y="122755"/>
                </a:lnTo>
                <a:lnTo>
                  <a:pt x="47134" y="122755"/>
                </a:lnTo>
                <a:close/>
                <a:moveTo>
                  <a:pt x="57808" y="122755"/>
                </a:moveTo>
                <a:lnTo>
                  <a:pt x="56007" y="122755"/>
                </a:lnTo>
                <a:lnTo>
                  <a:pt x="57341" y="121421"/>
                </a:lnTo>
                <a:lnTo>
                  <a:pt x="57341" y="119353"/>
                </a:lnTo>
                <a:lnTo>
                  <a:pt x="58642" y="120654"/>
                </a:lnTo>
                <a:lnTo>
                  <a:pt x="58642" y="121955"/>
                </a:lnTo>
                <a:close/>
                <a:moveTo>
                  <a:pt x="60344" y="120220"/>
                </a:moveTo>
                <a:lnTo>
                  <a:pt x="59043" y="120220"/>
                </a:lnTo>
                <a:lnTo>
                  <a:pt x="57775" y="118953"/>
                </a:lnTo>
                <a:lnTo>
                  <a:pt x="59676" y="118953"/>
                </a:lnTo>
                <a:lnTo>
                  <a:pt x="59943" y="118819"/>
                </a:lnTo>
                <a:lnTo>
                  <a:pt x="61178" y="117585"/>
                </a:lnTo>
                <a:lnTo>
                  <a:pt x="61178" y="119386"/>
                </a:lnTo>
                <a:close/>
                <a:moveTo>
                  <a:pt x="62779" y="120220"/>
                </a:moveTo>
                <a:lnTo>
                  <a:pt x="61978" y="119386"/>
                </a:lnTo>
                <a:lnTo>
                  <a:pt x="61978" y="117585"/>
                </a:lnTo>
                <a:lnTo>
                  <a:pt x="63212" y="118819"/>
                </a:lnTo>
                <a:lnTo>
                  <a:pt x="63479" y="118953"/>
                </a:lnTo>
                <a:lnTo>
                  <a:pt x="65381" y="118953"/>
                </a:lnTo>
                <a:lnTo>
                  <a:pt x="64080" y="120220"/>
                </a:lnTo>
                <a:lnTo>
                  <a:pt x="62779" y="120220"/>
                </a:lnTo>
                <a:close/>
                <a:moveTo>
                  <a:pt x="65347" y="122755"/>
                </a:moveTo>
                <a:lnTo>
                  <a:pt x="64513" y="121955"/>
                </a:lnTo>
                <a:lnTo>
                  <a:pt x="64513" y="120654"/>
                </a:lnTo>
                <a:lnTo>
                  <a:pt x="65781" y="119353"/>
                </a:lnTo>
                <a:lnTo>
                  <a:pt x="65781" y="121421"/>
                </a:lnTo>
                <a:lnTo>
                  <a:pt x="67148" y="122755"/>
                </a:lnTo>
                <a:lnTo>
                  <a:pt x="65347" y="122755"/>
                </a:lnTo>
                <a:close/>
                <a:moveTo>
                  <a:pt x="68249" y="122755"/>
                </a:moveTo>
                <a:lnTo>
                  <a:pt x="66581" y="121088"/>
                </a:lnTo>
                <a:lnTo>
                  <a:pt x="66581" y="119053"/>
                </a:lnTo>
                <a:lnTo>
                  <a:pt x="72285" y="119053"/>
                </a:lnTo>
                <a:lnTo>
                  <a:pt x="76021" y="122755"/>
                </a:lnTo>
                <a:lnTo>
                  <a:pt x="68249" y="122755"/>
                </a:lnTo>
                <a:close/>
                <a:moveTo>
                  <a:pt x="77923" y="122755"/>
                </a:moveTo>
                <a:lnTo>
                  <a:pt x="81659" y="119053"/>
                </a:lnTo>
                <a:lnTo>
                  <a:pt x="87363" y="119053"/>
                </a:lnTo>
                <a:lnTo>
                  <a:pt x="87363" y="121088"/>
                </a:lnTo>
                <a:lnTo>
                  <a:pt x="85662" y="122755"/>
                </a:lnTo>
                <a:lnTo>
                  <a:pt x="77923" y="122755"/>
                </a:lnTo>
                <a:close/>
                <a:moveTo>
                  <a:pt x="88597" y="122755"/>
                </a:moveTo>
                <a:lnTo>
                  <a:pt x="86796" y="122755"/>
                </a:lnTo>
                <a:lnTo>
                  <a:pt x="88163" y="121421"/>
                </a:lnTo>
                <a:lnTo>
                  <a:pt x="88163" y="119353"/>
                </a:lnTo>
                <a:lnTo>
                  <a:pt x="89431" y="120654"/>
                </a:lnTo>
                <a:lnTo>
                  <a:pt x="89431" y="121955"/>
                </a:lnTo>
                <a:close/>
                <a:moveTo>
                  <a:pt x="91166" y="120220"/>
                </a:moveTo>
                <a:lnTo>
                  <a:pt x="89865" y="120220"/>
                </a:lnTo>
                <a:lnTo>
                  <a:pt x="88564" y="118953"/>
                </a:lnTo>
                <a:lnTo>
                  <a:pt x="90465" y="118953"/>
                </a:lnTo>
                <a:lnTo>
                  <a:pt x="90732" y="118819"/>
                </a:lnTo>
                <a:lnTo>
                  <a:pt x="91966" y="117585"/>
                </a:lnTo>
                <a:lnTo>
                  <a:pt x="91966" y="119386"/>
                </a:lnTo>
                <a:close/>
                <a:moveTo>
                  <a:pt x="93567" y="120220"/>
                </a:moveTo>
                <a:lnTo>
                  <a:pt x="92767" y="119386"/>
                </a:lnTo>
                <a:lnTo>
                  <a:pt x="92767" y="117585"/>
                </a:lnTo>
                <a:lnTo>
                  <a:pt x="94001" y="118819"/>
                </a:lnTo>
                <a:lnTo>
                  <a:pt x="94268" y="118953"/>
                </a:lnTo>
                <a:lnTo>
                  <a:pt x="96169" y="118953"/>
                </a:lnTo>
                <a:lnTo>
                  <a:pt x="94868" y="120220"/>
                </a:lnTo>
                <a:lnTo>
                  <a:pt x="93567" y="120220"/>
                </a:lnTo>
                <a:close/>
                <a:moveTo>
                  <a:pt x="96136" y="122755"/>
                </a:moveTo>
                <a:lnTo>
                  <a:pt x="95302" y="121955"/>
                </a:lnTo>
                <a:lnTo>
                  <a:pt x="95302" y="120654"/>
                </a:lnTo>
                <a:lnTo>
                  <a:pt x="96569" y="119353"/>
                </a:lnTo>
                <a:lnTo>
                  <a:pt x="96569" y="121421"/>
                </a:lnTo>
                <a:lnTo>
                  <a:pt x="97937" y="122755"/>
                </a:lnTo>
                <a:lnTo>
                  <a:pt x="96136" y="122755"/>
                </a:lnTo>
                <a:close/>
                <a:moveTo>
                  <a:pt x="99071" y="122755"/>
                </a:moveTo>
                <a:lnTo>
                  <a:pt x="97370" y="121088"/>
                </a:lnTo>
                <a:lnTo>
                  <a:pt x="97370" y="119053"/>
                </a:lnTo>
                <a:lnTo>
                  <a:pt x="103074" y="119053"/>
                </a:lnTo>
                <a:lnTo>
                  <a:pt x="106810" y="122755"/>
                </a:lnTo>
                <a:lnTo>
                  <a:pt x="99071" y="122755"/>
                </a:lnTo>
                <a:close/>
                <a:moveTo>
                  <a:pt x="108711" y="122755"/>
                </a:moveTo>
                <a:lnTo>
                  <a:pt x="112447" y="119053"/>
                </a:lnTo>
                <a:lnTo>
                  <a:pt x="118152" y="119053"/>
                </a:lnTo>
                <a:lnTo>
                  <a:pt x="118152" y="121088"/>
                </a:lnTo>
                <a:lnTo>
                  <a:pt x="116450" y="122755"/>
                </a:lnTo>
                <a:lnTo>
                  <a:pt x="108711" y="122755"/>
                </a:lnTo>
                <a:close/>
                <a:moveTo>
                  <a:pt x="119386" y="122755"/>
                </a:moveTo>
                <a:lnTo>
                  <a:pt x="117584" y="122755"/>
                </a:lnTo>
                <a:lnTo>
                  <a:pt x="118952" y="121421"/>
                </a:lnTo>
                <a:lnTo>
                  <a:pt x="118952" y="119353"/>
                </a:lnTo>
                <a:lnTo>
                  <a:pt x="120220" y="120654"/>
                </a:lnTo>
                <a:lnTo>
                  <a:pt x="120220" y="121955"/>
                </a:lnTo>
                <a:close/>
                <a:moveTo>
                  <a:pt x="121954" y="120220"/>
                </a:moveTo>
                <a:lnTo>
                  <a:pt x="120653" y="120220"/>
                </a:lnTo>
                <a:lnTo>
                  <a:pt x="119352" y="118953"/>
                </a:lnTo>
                <a:lnTo>
                  <a:pt x="121254" y="118953"/>
                </a:lnTo>
                <a:lnTo>
                  <a:pt x="121521" y="118819"/>
                </a:lnTo>
                <a:lnTo>
                  <a:pt x="122755" y="117585"/>
                </a:lnTo>
                <a:lnTo>
                  <a:pt x="122755" y="119386"/>
                </a:lnTo>
                <a:close/>
                <a:moveTo>
                  <a:pt x="124389" y="120220"/>
                </a:moveTo>
                <a:lnTo>
                  <a:pt x="123555" y="119386"/>
                </a:lnTo>
                <a:lnTo>
                  <a:pt x="123555" y="117585"/>
                </a:lnTo>
                <a:lnTo>
                  <a:pt x="124790" y="118819"/>
                </a:lnTo>
                <a:lnTo>
                  <a:pt x="125056" y="118953"/>
                </a:lnTo>
                <a:lnTo>
                  <a:pt x="126958" y="118953"/>
                </a:lnTo>
                <a:lnTo>
                  <a:pt x="125657" y="120220"/>
                </a:lnTo>
                <a:lnTo>
                  <a:pt x="124389" y="120220"/>
                </a:lnTo>
                <a:close/>
                <a:moveTo>
                  <a:pt x="126924" y="122755"/>
                </a:moveTo>
                <a:lnTo>
                  <a:pt x="126091" y="121955"/>
                </a:lnTo>
                <a:lnTo>
                  <a:pt x="126091" y="120654"/>
                </a:lnTo>
                <a:lnTo>
                  <a:pt x="127358" y="119353"/>
                </a:lnTo>
                <a:lnTo>
                  <a:pt x="127358" y="121421"/>
                </a:lnTo>
                <a:lnTo>
                  <a:pt x="128726" y="122755"/>
                </a:lnTo>
                <a:lnTo>
                  <a:pt x="126924" y="122755"/>
                </a:lnTo>
                <a:close/>
                <a:moveTo>
                  <a:pt x="129860" y="122755"/>
                </a:moveTo>
                <a:lnTo>
                  <a:pt x="128159" y="121088"/>
                </a:lnTo>
                <a:lnTo>
                  <a:pt x="128159" y="119053"/>
                </a:lnTo>
                <a:lnTo>
                  <a:pt x="133896" y="119053"/>
                </a:lnTo>
                <a:lnTo>
                  <a:pt x="137599" y="122755"/>
                </a:lnTo>
                <a:lnTo>
                  <a:pt x="129860" y="122755"/>
                </a:lnTo>
                <a:close/>
                <a:moveTo>
                  <a:pt x="139500" y="122755"/>
                </a:moveTo>
                <a:lnTo>
                  <a:pt x="143236" y="119053"/>
                </a:lnTo>
                <a:lnTo>
                  <a:pt x="148940" y="119053"/>
                </a:lnTo>
                <a:lnTo>
                  <a:pt x="148940" y="121088"/>
                </a:lnTo>
                <a:lnTo>
                  <a:pt x="147272" y="122755"/>
                </a:lnTo>
                <a:lnTo>
                  <a:pt x="139500" y="122755"/>
                </a:lnTo>
                <a:close/>
                <a:moveTo>
                  <a:pt x="150174" y="122755"/>
                </a:moveTo>
                <a:lnTo>
                  <a:pt x="148373" y="122755"/>
                </a:lnTo>
                <a:lnTo>
                  <a:pt x="149741" y="121421"/>
                </a:lnTo>
                <a:lnTo>
                  <a:pt x="149741" y="119353"/>
                </a:lnTo>
                <a:lnTo>
                  <a:pt x="151008" y="120654"/>
                </a:lnTo>
                <a:lnTo>
                  <a:pt x="151008" y="121955"/>
                </a:lnTo>
                <a:close/>
                <a:moveTo>
                  <a:pt x="152743" y="120220"/>
                </a:moveTo>
                <a:lnTo>
                  <a:pt x="151442" y="120220"/>
                </a:lnTo>
                <a:lnTo>
                  <a:pt x="150141" y="118953"/>
                </a:lnTo>
                <a:lnTo>
                  <a:pt x="152042" y="118953"/>
                </a:lnTo>
                <a:lnTo>
                  <a:pt x="152309" y="118819"/>
                </a:lnTo>
                <a:lnTo>
                  <a:pt x="153543" y="117585"/>
                </a:lnTo>
                <a:lnTo>
                  <a:pt x="153543" y="119386"/>
                </a:lnTo>
                <a:close/>
                <a:moveTo>
                  <a:pt x="155178" y="120220"/>
                </a:moveTo>
                <a:lnTo>
                  <a:pt x="154344" y="119386"/>
                </a:lnTo>
                <a:lnTo>
                  <a:pt x="154344" y="117585"/>
                </a:lnTo>
                <a:lnTo>
                  <a:pt x="155578" y="118819"/>
                </a:lnTo>
                <a:lnTo>
                  <a:pt x="155845" y="118953"/>
                </a:lnTo>
                <a:lnTo>
                  <a:pt x="157746" y="118953"/>
                </a:lnTo>
                <a:lnTo>
                  <a:pt x="156479" y="120220"/>
                </a:lnTo>
                <a:lnTo>
                  <a:pt x="155178" y="120220"/>
                </a:lnTo>
                <a:close/>
                <a:moveTo>
                  <a:pt x="157713" y="122755"/>
                </a:moveTo>
                <a:lnTo>
                  <a:pt x="156879" y="121955"/>
                </a:lnTo>
                <a:lnTo>
                  <a:pt x="156879" y="120654"/>
                </a:lnTo>
                <a:lnTo>
                  <a:pt x="158180" y="119353"/>
                </a:lnTo>
                <a:lnTo>
                  <a:pt x="158180" y="121421"/>
                </a:lnTo>
                <a:lnTo>
                  <a:pt x="159514" y="122755"/>
                </a:lnTo>
                <a:lnTo>
                  <a:pt x="157713" y="122755"/>
                </a:lnTo>
                <a:close/>
                <a:moveTo>
                  <a:pt x="160649" y="122755"/>
                </a:moveTo>
                <a:lnTo>
                  <a:pt x="158947" y="121088"/>
                </a:lnTo>
                <a:lnTo>
                  <a:pt x="158947" y="119053"/>
                </a:lnTo>
                <a:lnTo>
                  <a:pt x="164685" y="119053"/>
                </a:lnTo>
                <a:lnTo>
                  <a:pt x="168387" y="122755"/>
                </a:lnTo>
                <a:lnTo>
                  <a:pt x="160649" y="122755"/>
                </a:lnTo>
                <a:close/>
                <a:moveTo>
                  <a:pt x="170289" y="122755"/>
                </a:moveTo>
                <a:lnTo>
                  <a:pt x="174025" y="119053"/>
                </a:lnTo>
                <a:lnTo>
                  <a:pt x="179729" y="119053"/>
                </a:lnTo>
                <a:lnTo>
                  <a:pt x="179729" y="121088"/>
                </a:lnTo>
                <a:lnTo>
                  <a:pt x="178061" y="122755"/>
                </a:lnTo>
                <a:lnTo>
                  <a:pt x="170289" y="122755"/>
                </a:lnTo>
                <a:close/>
                <a:moveTo>
                  <a:pt x="180996" y="122755"/>
                </a:moveTo>
                <a:lnTo>
                  <a:pt x="179162" y="122755"/>
                </a:lnTo>
                <a:lnTo>
                  <a:pt x="180529" y="121421"/>
                </a:lnTo>
                <a:lnTo>
                  <a:pt x="180529" y="119353"/>
                </a:lnTo>
                <a:lnTo>
                  <a:pt x="181797" y="120654"/>
                </a:lnTo>
                <a:lnTo>
                  <a:pt x="181797" y="121955"/>
                </a:lnTo>
                <a:close/>
                <a:moveTo>
                  <a:pt x="183532" y="120220"/>
                </a:moveTo>
                <a:lnTo>
                  <a:pt x="182231" y="120220"/>
                </a:lnTo>
                <a:lnTo>
                  <a:pt x="180930" y="118953"/>
                </a:lnTo>
                <a:lnTo>
                  <a:pt x="182831" y="118953"/>
                </a:lnTo>
                <a:lnTo>
                  <a:pt x="183098" y="118819"/>
                </a:lnTo>
                <a:lnTo>
                  <a:pt x="184332" y="117585"/>
                </a:lnTo>
                <a:lnTo>
                  <a:pt x="184332" y="119386"/>
                </a:lnTo>
                <a:close/>
                <a:moveTo>
                  <a:pt x="185967" y="120220"/>
                </a:moveTo>
                <a:lnTo>
                  <a:pt x="185133" y="119386"/>
                </a:lnTo>
                <a:lnTo>
                  <a:pt x="185133" y="117585"/>
                </a:lnTo>
                <a:lnTo>
                  <a:pt x="186367" y="118819"/>
                </a:lnTo>
                <a:lnTo>
                  <a:pt x="186667" y="118953"/>
                </a:lnTo>
                <a:lnTo>
                  <a:pt x="188535" y="118953"/>
                </a:lnTo>
                <a:lnTo>
                  <a:pt x="187268" y="120220"/>
                </a:lnTo>
                <a:lnTo>
                  <a:pt x="185967" y="120220"/>
                </a:lnTo>
                <a:close/>
                <a:moveTo>
                  <a:pt x="188502" y="122755"/>
                </a:moveTo>
                <a:lnTo>
                  <a:pt x="187668" y="121955"/>
                </a:lnTo>
                <a:lnTo>
                  <a:pt x="187668" y="120654"/>
                </a:lnTo>
                <a:lnTo>
                  <a:pt x="188969" y="119353"/>
                </a:lnTo>
                <a:lnTo>
                  <a:pt x="188969" y="121421"/>
                </a:lnTo>
                <a:lnTo>
                  <a:pt x="190303" y="122755"/>
                </a:lnTo>
                <a:lnTo>
                  <a:pt x="188502" y="122755"/>
                </a:lnTo>
                <a:close/>
                <a:moveTo>
                  <a:pt x="191437" y="122755"/>
                </a:moveTo>
                <a:lnTo>
                  <a:pt x="189736" y="121088"/>
                </a:lnTo>
                <a:lnTo>
                  <a:pt x="189736" y="119053"/>
                </a:lnTo>
                <a:lnTo>
                  <a:pt x="195473" y="119053"/>
                </a:lnTo>
                <a:lnTo>
                  <a:pt x="199176" y="122755"/>
                </a:lnTo>
                <a:lnTo>
                  <a:pt x="191437" y="122755"/>
                </a:lnTo>
                <a:close/>
                <a:moveTo>
                  <a:pt x="201077" y="122755"/>
                </a:moveTo>
                <a:lnTo>
                  <a:pt x="204813" y="119053"/>
                </a:lnTo>
                <a:lnTo>
                  <a:pt x="210518" y="119053"/>
                </a:lnTo>
                <a:lnTo>
                  <a:pt x="210518" y="121088"/>
                </a:lnTo>
                <a:lnTo>
                  <a:pt x="208850" y="122755"/>
                </a:lnTo>
                <a:lnTo>
                  <a:pt x="201077" y="122755"/>
                </a:lnTo>
                <a:close/>
                <a:moveTo>
                  <a:pt x="211785" y="122755"/>
                </a:moveTo>
                <a:lnTo>
                  <a:pt x="209950" y="122755"/>
                </a:lnTo>
                <a:lnTo>
                  <a:pt x="211318" y="121421"/>
                </a:lnTo>
                <a:lnTo>
                  <a:pt x="211318" y="119353"/>
                </a:lnTo>
                <a:lnTo>
                  <a:pt x="212586" y="120654"/>
                </a:lnTo>
                <a:lnTo>
                  <a:pt x="212586" y="121955"/>
                </a:lnTo>
                <a:close/>
                <a:moveTo>
                  <a:pt x="214320" y="120220"/>
                </a:moveTo>
                <a:lnTo>
                  <a:pt x="213019" y="120220"/>
                </a:lnTo>
                <a:lnTo>
                  <a:pt x="211718" y="118953"/>
                </a:lnTo>
                <a:lnTo>
                  <a:pt x="213620" y="118953"/>
                </a:lnTo>
                <a:lnTo>
                  <a:pt x="213887" y="118819"/>
                </a:lnTo>
                <a:lnTo>
                  <a:pt x="215154" y="117585"/>
                </a:lnTo>
                <a:lnTo>
                  <a:pt x="215154" y="119386"/>
                </a:lnTo>
                <a:close/>
                <a:moveTo>
                  <a:pt x="216755" y="120220"/>
                </a:moveTo>
                <a:lnTo>
                  <a:pt x="215921" y="119386"/>
                </a:lnTo>
                <a:lnTo>
                  <a:pt x="215921" y="117585"/>
                </a:lnTo>
                <a:lnTo>
                  <a:pt x="217156" y="118819"/>
                </a:lnTo>
                <a:lnTo>
                  <a:pt x="217456" y="118953"/>
                </a:lnTo>
                <a:lnTo>
                  <a:pt x="219324" y="118953"/>
                </a:lnTo>
                <a:lnTo>
                  <a:pt x="218056" y="120220"/>
                </a:lnTo>
                <a:lnTo>
                  <a:pt x="216755" y="120220"/>
                </a:lnTo>
                <a:close/>
                <a:moveTo>
                  <a:pt x="219290" y="122755"/>
                </a:moveTo>
                <a:lnTo>
                  <a:pt x="218457" y="121955"/>
                </a:lnTo>
                <a:lnTo>
                  <a:pt x="218457" y="120654"/>
                </a:lnTo>
                <a:lnTo>
                  <a:pt x="219757" y="119353"/>
                </a:lnTo>
                <a:lnTo>
                  <a:pt x="219757" y="121421"/>
                </a:lnTo>
                <a:lnTo>
                  <a:pt x="221092" y="122755"/>
                </a:lnTo>
                <a:lnTo>
                  <a:pt x="219290" y="122755"/>
                </a:lnTo>
                <a:close/>
                <a:moveTo>
                  <a:pt x="222226" y="122755"/>
                </a:moveTo>
                <a:lnTo>
                  <a:pt x="220558" y="121088"/>
                </a:lnTo>
                <a:lnTo>
                  <a:pt x="220558" y="119053"/>
                </a:lnTo>
                <a:lnTo>
                  <a:pt x="226262" y="119053"/>
                </a:lnTo>
                <a:lnTo>
                  <a:pt x="229965" y="122755"/>
                </a:lnTo>
                <a:lnTo>
                  <a:pt x="222226" y="122755"/>
                </a:lnTo>
                <a:close/>
                <a:moveTo>
                  <a:pt x="231866" y="122755"/>
                </a:moveTo>
                <a:lnTo>
                  <a:pt x="235602" y="119053"/>
                </a:lnTo>
                <a:lnTo>
                  <a:pt x="241306" y="119053"/>
                </a:lnTo>
                <a:lnTo>
                  <a:pt x="241306" y="121088"/>
                </a:lnTo>
                <a:lnTo>
                  <a:pt x="239638" y="122755"/>
                </a:lnTo>
                <a:lnTo>
                  <a:pt x="231866" y="122755"/>
                </a:lnTo>
                <a:close/>
                <a:moveTo>
                  <a:pt x="242574" y="122755"/>
                </a:moveTo>
                <a:lnTo>
                  <a:pt x="240739" y="122755"/>
                </a:lnTo>
                <a:lnTo>
                  <a:pt x="242107" y="121421"/>
                </a:lnTo>
                <a:lnTo>
                  <a:pt x="242107" y="119353"/>
                </a:lnTo>
                <a:lnTo>
                  <a:pt x="243408" y="120654"/>
                </a:lnTo>
                <a:lnTo>
                  <a:pt x="243408" y="121955"/>
                </a:lnTo>
                <a:close/>
                <a:moveTo>
                  <a:pt x="245943" y="119420"/>
                </a:moveTo>
                <a:lnTo>
                  <a:pt x="245109" y="120220"/>
                </a:lnTo>
                <a:lnTo>
                  <a:pt x="243808" y="120220"/>
                </a:lnTo>
                <a:lnTo>
                  <a:pt x="242507" y="118953"/>
                </a:lnTo>
                <a:lnTo>
                  <a:pt x="244408" y="118953"/>
                </a:lnTo>
                <a:lnTo>
                  <a:pt x="244675" y="118819"/>
                </a:lnTo>
                <a:lnTo>
                  <a:pt x="245909" y="117585"/>
                </a:lnTo>
                <a:lnTo>
                  <a:pt x="245909" y="119420"/>
                </a:lnTo>
                <a:close/>
                <a:moveTo>
                  <a:pt x="245943" y="116484"/>
                </a:moveTo>
                <a:lnTo>
                  <a:pt x="244242" y="118152"/>
                </a:lnTo>
                <a:lnTo>
                  <a:pt x="242207" y="118152"/>
                </a:lnTo>
                <a:lnTo>
                  <a:pt x="242207" y="112448"/>
                </a:lnTo>
                <a:lnTo>
                  <a:pt x="245943" y="108712"/>
                </a:lnTo>
                <a:close/>
                <a:moveTo>
                  <a:pt x="245943" y="106811"/>
                </a:moveTo>
                <a:lnTo>
                  <a:pt x="242207" y="103108"/>
                </a:lnTo>
                <a:lnTo>
                  <a:pt x="242207" y="97371"/>
                </a:lnTo>
                <a:lnTo>
                  <a:pt x="244242" y="97371"/>
                </a:lnTo>
                <a:lnTo>
                  <a:pt x="245943" y="99072"/>
                </a:lnTo>
                <a:close/>
                <a:moveTo>
                  <a:pt x="245109" y="95302"/>
                </a:moveTo>
                <a:lnTo>
                  <a:pt x="245943" y="96136"/>
                </a:lnTo>
                <a:lnTo>
                  <a:pt x="245943" y="97938"/>
                </a:lnTo>
                <a:lnTo>
                  <a:pt x="244675" y="96703"/>
                </a:lnTo>
                <a:lnTo>
                  <a:pt x="244408" y="96603"/>
                </a:lnTo>
                <a:lnTo>
                  <a:pt x="242507" y="96603"/>
                </a:lnTo>
                <a:lnTo>
                  <a:pt x="243808" y="95302"/>
                </a:lnTo>
                <a:lnTo>
                  <a:pt x="245109" y="95302"/>
                </a:lnTo>
                <a:close/>
                <a:moveTo>
                  <a:pt x="243374" y="93601"/>
                </a:moveTo>
                <a:lnTo>
                  <a:pt x="243374" y="94902"/>
                </a:lnTo>
                <a:lnTo>
                  <a:pt x="242107" y="96170"/>
                </a:lnTo>
                <a:lnTo>
                  <a:pt x="242107" y="94135"/>
                </a:lnTo>
                <a:lnTo>
                  <a:pt x="240739" y="92767"/>
                </a:lnTo>
                <a:lnTo>
                  <a:pt x="242574" y="92767"/>
                </a:lnTo>
                <a:close/>
                <a:moveTo>
                  <a:pt x="242574" y="91967"/>
                </a:moveTo>
                <a:lnTo>
                  <a:pt x="240739" y="91967"/>
                </a:lnTo>
                <a:lnTo>
                  <a:pt x="242107" y="90632"/>
                </a:lnTo>
                <a:lnTo>
                  <a:pt x="242107" y="88564"/>
                </a:lnTo>
                <a:lnTo>
                  <a:pt x="243374" y="89865"/>
                </a:lnTo>
                <a:lnTo>
                  <a:pt x="243374" y="91166"/>
                </a:lnTo>
                <a:close/>
                <a:moveTo>
                  <a:pt x="245943" y="88598"/>
                </a:moveTo>
                <a:lnTo>
                  <a:pt x="245109" y="89432"/>
                </a:lnTo>
                <a:lnTo>
                  <a:pt x="243808" y="89432"/>
                </a:lnTo>
                <a:lnTo>
                  <a:pt x="242507" y="88164"/>
                </a:lnTo>
                <a:lnTo>
                  <a:pt x="244408" y="88164"/>
                </a:lnTo>
                <a:lnTo>
                  <a:pt x="244675" y="88031"/>
                </a:lnTo>
                <a:lnTo>
                  <a:pt x="245909" y="86796"/>
                </a:lnTo>
                <a:lnTo>
                  <a:pt x="245909" y="88598"/>
                </a:lnTo>
                <a:close/>
                <a:moveTo>
                  <a:pt x="245943" y="85696"/>
                </a:moveTo>
                <a:lnTo>
                  <a:pt x="244242" y="87363"/>
                </a:lnTo>
                <a:lnTo>
                  <a:pt x="242207" y="87363"/>
                </a:lnTo>
                <a:lnTo>
                  <a:pt x="242207" y="81659"/>
                </a:lnTo>
                <a:lnTo>
                  <a:pt x="245943" y="77923"/>
                </a:lnTo>
                <a:close/>
                <a:moveTo>
                  <a:pt x="245943" y="76022"/>
                </a:moveTo>
                <a:lnTo>
                  <a:pt x="242207" y="72286"/>
                </a:lnTo>
                <a:lnTo>
                  <a:pt x="242207" y="66582"/>
                </a:lnTo>
                <a:lnTo>
                  <a:pt x="244242" y="66582"/>
                </a:lnTo>
                <a:lnTo>
                  <a:pt x="245943" y="68283"/>
                </a:lnTo>
                <a:close/>
                <a:moveTo>
                  <a:pt x="245109" y="64514"/>
                </a:moveTo>
                <a:lnTo>
                  <a:pt x="245943" y="65348"/>
                </a:lnTo>
                <a:lnTo>
                  <a:pt x="245943" y="67149"/>
                </a:lnTo>
                <a:lnTo>
                  <a:pt x="244675" y="65915"/>
                </a:lnTo>
                <a:lnTo>
                  <a:pt x="244408" y="65781"/>
                </a:lnTo>
                <a:lnTo>
                  <a:pt x="242507" y="65781"/>
                </a:lnTo>
                <a:lnTo>
                  <a:pt x="243808" y="64514"/>
                </a:lnTo>
                <a:lnTo>
                  <a:pt x="245109" y="64514"/>
                </a:lnTo>
                <a:close/>
                <a:moveTo>
                  <a:pt x="243374" y="62779"/>
                </a:moveTo>
                <a:lnTo>
                  <a:pt x="243374" y="64080"/>
                </a:lnTo>
                <a:lnTo>
                  <a:pt x="242107" y="65381"/>
                </a:lnTo>
                <a:lnTo>
                  <a:pt x="242107" y="63313"/>
                </a:lnTo>
                <a:lnTo>
                  <a:pt x="240739" y="61979"/>
                </a:lnTo>
                <a:lnTo>
                  <a:pt x="242574" y="61979"/>
                </a:lnTo>
                <a:close/>
                <a:moveTo>
                  <a:pt x="242574" y="61178"/>
                </a:moveTo>
                <a:lnTo>
                  <a:pt x="240739" y="61178"/>
                </a:lnTo>
                <a:lnTo>
                  <a:pt x="242107" y="59844"/>
                </a:lnTo>
                <a:lnTo>
                  <a:pt x="242107" y="57776"/>
                </a:lnTo>
                <a:lnTo>
                  <a:pt x="243374" y="59077"/>
                </a:lnTo>
                <a:lnTo>
                  <a:pt x="243374" y="60377"/>
                </a:lnTo>
                <a:close/>
                <a:moveTo>
                  <a:pt x="245943" y="57809"/>
                </a:moveTo>
                <a:lnTo>
                  <a:pt x="245109" y="58643"/>
                </a:lnTo>
                <a:lnTo>
                  <a:pt x="243808" y="58643"/>
                </a:lnTo>
                <a:lnTo>
                  <a:pt x="242507" y="57375"/>
                </a:lnTo>
                <a:lnTo>
                  <a:pt x="244408" y="57375"/>
                </a:lnTo>
                <a:lnTo>
                  <a:pt x="244675" y="57242"/>
                </a:lnTo>
                <a:lnTo>
                  <a:pt x="245909" y="56008"/>
                </a:lnTo>
                <a:lnTo>
                  <a:pt x="245909" y="57809"/>
                </a:lnTo>
                <a:close/>
                <a:moveTo>
                  <a:pt x="245943" y="54874"/>
                </a:moveTo>
                <a:lnTo>
                  <a:pt x="244242" y="56575"/>
                </a:lnTo>
                <a:lnTo>
                  <a:pt x="242207" y="56575"/>
                </a:lnTo>
                <a:lnTo>
                  <a:pt x="242207" y="50871"/>
                </a:lnTo>
                <a:lnTo>
                  <a:pt x="245943" y="47135"/>
                </a:lnTo>
                <a:close/>
                <a:moveTo>
                  <a:pt x="245943" y="45233"/>
                </a:moveTo>
                <a:lnTo>
                  <a:pt x="242207" y="41497"/>
                </a:lnTo>
                <a:lnTo>
                  <a:pt x="242207" y="35793"/>
                </a:lnTo>
                <a:lnTo>
                  <a:pt x="244242" y="35793"/>
                </a:lnTo>
                <a:lnTo>
                  <a:pt x="245943" y="37461"/>
                </a:lnTo>
                <a:close/>
                <a:moveTo>
                  <a:pt x="245109" y="33725"/>
                </a:moveTo>
                <a:lnTo>
                  <a:pt x="245943" y="34559"/>
                </a:lnTo>
                <a:lnTo>
                  <a:pt x="245943" y="36360"/>
                </a:lnTo>
                <a:lnTo>
                  <a:pt x="244675" y="35126"/>
                </a:lnTo>
                <a:lnTo>
                  <a:pt x="244408" y="34993"/>
                </a:lnTo>
                <a:lnTo>
                  <a:pt x="242507" y="34993"/>
                </a:lnTo>
                <a:lnTo>
                  <a:pt x="243808" y="33725"/>
                </a:lnTo>
                <a:lnTo>
                  <a:pt x="245109" y="33725"/>
                </a:lnTo>
                <a:close/>
                <a:moveTo>
                  <a:pt x="243374" y="31990"/>
                </a:moveTo>
                <a:lnTo>
                  <a:pt x="243374" y="33291"/>
                </a:lnTo>
                <a:lnTo>
                  <a:pt x="242107" y="34592"/>
                </a:lnTo>
                <a:lnTo>
                  <a:pt x="242107" y="32524"/>
                </a:lnTo>
                <a:lnTo>
                  <a:pt x="240739" y="31190"/>
                </a:lnTo>
                <a:lnTo>
                  <a:pt x="242574" y="31190"/>
                </a:lnTo>
                <a:close/>
                <a:moveTo>
                  <a:pt x="242574" y="30389"/>
                </a:moveTo>
                <a:lnTo>
                  <a:pt x="240739" y="30389"/>
                </a:lnTo>
                <a:lnTo>
                  <a:pt x="242107" y="29055"/>
                </a:lnTo>
                <a:lnTo>
                  <a:pt x="242107" y="26987"/>
                </a:lnTo>
                <a:lnTo>
                  <a:pt x="243374" y="28254"/>
                </a:lnTo>
                <a:lnTo>
                  <a:pt x="243374" y="29555"/>
                </a:lnTo>
                <a:close/>
                <a:moveTo>
                  <a:pt x="245943" y="27020"/>
                </a:moveTo>
                <a:lnTo>
                  <a:pt x="245109" y="27854"/>
                </a:lnTo>
                <a:lnTo>
                  <a:pt x="243808" y="27854"/>
                </a:lnTo>
                <a:lnTo>
                  <a:pt x="242507" y="26553"/>
                </a:lnTo>
                <a:lnTo>
                  <a:pt x="244408" y="26553"/>
                </a:lnTo>
                <a:lnTo>
                  <a:pt x="244675" y="26453"/>
                </a:lnTo>
                <a:lnTo>
                  <a:pt x="245909" y="25219"/>
                </a:lnTo>
                <a:lnTo>
                  <a:pt x="245909" y="27020"/>
                </a:lnTo>
                <a:close/>
                <a:moveTo>
                  <a:pt x="245943" y="24085"/>
                </a:moveTo>
                <a:lnTo>
                  <a:pt x="244242" y="25786"/>
                </a:lnTo>
                <a:lnTo>
                  <a:pt x="242207" y="25786"/>
                </a:lnTo>
                <a:lnTo>
                  <a:pt x="242207" y="20049"/>
                </a:lnTo>
                <a:lnTo>
                  <a:pt x="245943" y="16346"/>
                </a:lnTo>
                <a:close/>
                <a:moveTo>
                  <a:pt x="245943" y="14445"/>
                </a:moveTo>
                <a:lnTo>
                  <a:pt x="242207" y="10709"/>
                </a:lnTo>
                <a:lnTo>
                  <a:pt x="242207" y="5004"/>
                </a:lnTo>
                <a:lnTo>
                  <a:pt x="244242" y="5004"/>
                </a:lnTo>
                <a:lnTo>
                  <a:pt x="245943" y="6672"/>
                </a:lnTo>
                <a:close/>
                <a:moveTo>
                  <a:pt x="245943" y="5572"/>
                </a:moveTo>
                <a:lnTo>
                  <a:pt x="244675" y="4337"/>
                </a:lnTo>
                <a:lnTo>
                  <a:pt x="244408" y="4204"/>
                </a:lnTo>
                <a:lnTo>
                  <a:pt x="242507" y="4204"/>
                </a:lnTo>
                <a:lnTo>
                  <a:pt x="243808" y="2936"/>
                </a:lnTo>
                <a:lnTo>
                  <a:pt x="245109" y="2936"/>
                </a:lnTo>
                <a:lnTo>
                  <a:pt x="245943" y="3737"/>
                </a:lnTo>
                <a:lnTo>
                  <a:pt x="245943" y="5572"/>
                </a:lnTo>
                <a:close/>
              </a:path>
            </a:pathLst>
          </a:custGeom>
          <a:solidFill>
            <a:srgbClr val="594129">
              <a:alpha val="51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txBox="1">
            <a:spLocks noGrp="1"/>
          </p:cNvSpPr>
          <p:nvPr>
            <p:ph type="title"/>
          </p:nvPr>
        </p:nvSpPr>
        <p:spPr>
          <a:xfrm>
            <a:off x="720000" y="541975"/>
            <a:ext cx="7704000" cy="31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500" b="0"/>
            </a:lvl1pPr>
            <a:lvl2pPr lvl="1" algn="ctr" rtl="0">
              <a:spcBef>
                <a:spcPts val="0"/>
              </a:spcBef>
              <a:spcAft>
                <a:spcPts val="0"/>
              </a:spcAft>
              <a:buClr>
                <a:schemeClr val="dk1"/>
              </a:buClr>
              <a:buSzPts val="3500"/>
              <a:buNone/>
              <a:defRPr sz="3500">
                <a:solidFill>
                  <a:schemeClr val="dk1"/>
                </a:solidFill>
              </a:defRPr>
            </a:lvl2pPr>
            <a:lvl3pPr lvl="2" algn="ctr" rtl="0">
              <a:spcBef>
                <a:spcPts val="0"/>
              </a:spcBef>
              <a:spcAft>
                <a:spcPts val="0"/>
              </a:spcAft>
              <a:buClr>
                <a:schemeClr val="dk1"/>
              </a:buClr>
              <a:buSzPts val="3500"/>
              <a:buNone/>
              <a:defRPr sz="3500">
                <a:solidFill>
                  <a:schemeClr val="dk1"/>
                </a:solidFill>
              </a:defRPr>
            </a:lvl3pPr>
            <a:lvl4pPr lvl="3" algn="ctr" rtl="0">
              <a:spcBef>
                <a:spcPts val="0"/>
              </a:spcBef>
              <a:spcAft>
                <a:spcPts val="0"/>
              </a:spcAft>
              <a:buClr>
                <a:schemeClr val="dk1"/>
              </a:buClr>
              <a:buSzPts val="3500"/>
              <a:buNone/>
              <a:defRPr sz="3500">
                <a:solidFill>
                  <a:schemeClr val="dk1"/>
                </a:solidFill>
              </a:defRPr>
            </a:lvl4pPr>
            <a:lvl5pPr lvl="4" algn="ctr" rtl="0">
              <a:spcBef>
                <a:spcPts val="0"/>
              </a:spcBef>
              <a:spcAft>
                <a:spcPts val="0"/>
              </a:spcAft>
              <a:buClr>
                <a:schemeClr val="dk1"/>
              </a:buClr>
              <a:buSzPts val="3500"/>
              <a:buNone/>
              <a:defRPr sz="3500">
                <a:solidFill>
                  <a:schemeClr val="dk1"/>
                </a:solidFill>
              </a:defRPr>
            </a:lvl5pPr>
            <a:lvl6pPr lvl="5" algn="ctr" rtl="0">
              <a:spcBef>
                <a:spcPts val="0"/>
              </a:spcBef>
              <a:spcAft>
                <a:spcPts val="0"/>
              </a:spcAft>
              <a:buClr>
                <a:schemeClr val="dk1"/>
              </a:buClr>
              <a:buSzPts val="3500"/>
              <a:buNone/>
              <a:defRPr sz="3500">
                <a:solidFill>
                  <a:schemeClr val="dk1"/>
                </a:solidFill>
              </a:defRPr>
            </a:lvl6pPr>
            <a:lvl7pPr lvl="6" algn="ctr" rtl="0">
              <a:spcBef>
                <a:spcPts val="0"/>
              </a:spcBef>
              <a:spcAft>
                <a:spcPts val="0"/>
              </a:spcAft>
              <a:buClr>
                <a:schemeClr val="dk1"/>
              </a:buClr>
              <a:buSzPts val="3500"/>
              <a:buNone/>
              <a:defRPr sz="3500">
                <a:solidFill>
                  <a:schemeClr val="dk1"/>
                </a:solidFill>
              </a:defRPr>
            </a:lvl7pPr>
            <a:lvl8pPr lvl="7" algn="ctr" rtl="0">
              <a:spcBef>
                <a:spcPts val="0"/>
              </a:spcBef>
              <a:spcAft>
                <a:spcPts val="0"/>
              </a:spcAft>
              <a:buClr>
                <a:schemeClr val="dk1"/>
              </a:buClr>
              <a:buSzPts val="3500"/>
              <a:buNone/>
              <a:defRPr sz="3500">
                <a:solidFill>
                  <a:schemeClr val="dk1"/>
                </a:solidFill>
              </a:defRPr>
            </a:lvl8pPr>
            <a:lvl9pPr lvl="8" algn="ctr" rtl="0">
              <a:spcBef>
                <a:spcPts val="0"/>
              </a:spcBef>
              <a:spcAft>
                <a:spcPts val="0"/>
              </a:spcAft>
              <a:buClr>
                <a:schemeClr val="dk1"/>
              </a:buClr>
              <a:buSzPts val="3500"/>
              <a:buNone/>
              <a:defRPr sz="3500">
                <a:solidFill>
                  <a:schemeClr val="dk1"/>
                </a:solidFill>
              </a:defRPr>
            </a:lvl9pPr>
          </a:lstStyle>
          <a:p>
            <a:endParaRPr/>
          </a:p>
        </p:txBody>
      </p:sp>
      <p:sp>
        <p:nvSpPr>
          <p:cNvPr id="63" name="Google Shape;63;p6"/>
          <p:cNvSpPr/>
          <p:nvPr/>
        </p:nvSpPr>
        <p:spPr>
          <a:xfrm flipH="1">
            <a:off x="1" y="-1"/>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6"/>
          <p:cNvSpPr/>
          <p:nvPr/>
        </p:nvSpPr>
        <p:spPr>
          <a:xfrm flipH="1">
            <a:off x="652151" y="-1"/>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6"/>
          <p:cNvSpPr/>
          <p:nvPr/>
        </p:nvSpPr>
        <p:spPr>
          <a:xfrm flipH="1">
            <a:off x="1" y="653149"/>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 name="Google Shape;66;p6"/>
          <p:cNvGrpSpPr/>
          <p:nvPr/>
        </p:nvGrpSpPr>
        <p:grpSpPr>
          <a:xfrm flipH="1">
            <a:off x="7839776" y="3837199"/>
            <a:ext cx="1304277" cy="1306311"/>
            <a:chOff x="1" y="3837199"/>
            <a:chExt cx="1304277" cy="1306311"/>
          </a:xfrm>
        </p:grpSpPr>
        <p:sp>
          <p:nvSpPr>
            <p:cNvPr id="67" name="Google Shape;67;p6"/>
            <p:cNvSpPr/>
            <p:nvPr/>
          </p:nvSpPr>
          <p:spPr>
            <a:xfrm rot="10800000">
              <a:off x="1" y="4490349"/>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p:nvPr/>
          </p:nvSpPr>
          <p:spPr>
            <a:xfrm rot="10800000">
              <a:off x="652151" y="4490349"/>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6"/>
            <p:cNvSpPr/>
            <p:nvPr/>
          </p:nvSpPr>
          <p:spPr>
            <a:xfrm rot="10800000">
              <a:off x="1" y="3837199"/>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2"/>
        <p:cNvGrpSpPr/>
        <p:nvPr/>
      </p:nvGrpSpPr>
      <p:grpSpPr>
        <a:xfrm>
          <a:off x="0" y="0"/>
          <a:ext cx="0" cy="0"/>
          <a:chOff x="0" y="0"/>
          <a:chExt cx="0" cy="0"/>
        </a:xfrm>
      </p:grpSpPr>
      <p:sp>
        <p:nvSpPr>
          <p:cNvPr id="83" name="Google Shape;83;p8"/>
          <p:cNvSpPr/>
          <p:nvPr/>
        </p:nvSpPr>
        <p:spPr>
          <a:xfrm>
            <a:off x="0" y="0"/>
            <a:ext cx="9144259" cy="5143463"/>
          </a:xfrm>
          <a:custGeom>
            <a:avLst/>
            <a:gdLst/>
            <a:ahLst/>
            <a:cxnLst/>
            <a:rect l="l" t="t" r="r" b="b"/>
            <a:pathLst>
              <a:path w="246310" h="123123" extrusionOk="0">
                <a:moveTo>
                  <a:pt x="245442" y="2136"/>
                </a:moveTo>
                <a:lnTo>
                  <a:pt x="244175" y="2136"/>
                </a:lnTo>
                <a:lnTo>
                  <a:pt x="244175" y="1035"/>
                </a:lnTo>
                <a:lnTo>
                  <a:pt x="244075" y="768"/>
                </a:lnTo>
                <a:lnTo>
                  <a:pt x="243274" y="1"/>
                </a:lnTo>
                <a:lnTo>
                  <a:pt x="243141" y="1"/>
                </a:lnTo>
                <a:lnTo>
                  <a:pt x="242173" y="1"/>
                </a:lnTo>
                <a:lnTo>
                  <a:pt x="240372" y="1"/>
                </a:lnTo>
                <a:lnTo>
                  <a:pt x="239238" y="1"/>
                </a:lnTo>
                <a:lnTo>
                  <a:pt x="231499" y="1"/>
                </a:lnTo>
                <a:lnTo>
                  <a:pt x="231332" y="1"/>
                </a:lnTo>
                <a:lnTo>
                  <a:pt x="230532" y="1"/>
                </a:lnTo>
                <a:lnTo>
                  <a:pt x="230365" y="1"/>
                </a:lnTo>
                <a:lnTo>
                  <a:pt x="222626" y="1"/>
                </a:lnTo>
                <a:lnTo>
                  <a:pt x="222626" y="1"/>
                </a:lnTo>
                <a:lnTo>
                  <a:pt x="221492" y="1"/>
                </a:lnTo>
                <a:lnTo>
                  <a:pt x="219691" y="1"/>
                </a:lnTo>
                <a:lnTo>
                  <a:pt x="218723" y="1"/>
                </a:lnTo>
                <a:lnTo>
                  <a:pt x="218557" y="1"/>
                </a:lnTo>
                <a:lnTo>
                  <a:pt x="217789" y="768"/>
                </a:lnTo>
                <a:lnTo>
                  <a:pt x="217689" y="1035"/>
                </a:lnTo>
                <a:lnTo>
                  <a:pt x="217689" y="2136"/>
                </a:lnTo>
                <a:lnTo>
                  <a:pt x="216422" y="2136"/>
                </a:lnTo>
                <a:lnTo>
                  <a:pt x="215521" y="3036"/>
                </a:lnTo>
                <a:lnTo>
                  <a:pt x="214654" y="2136"/>
                </a:lnTo>
                <a:lnTo>
                  <a:pt x="213386" y="2136"/>
                </a:lnTo>
                <a:lnTo>
                  <a:pt x="213386" y="1035"/>
                </a:lnTo>
                <a:lnTo>
                  <a:pt x="213286" y="768"/>
                </a:lnTo>
                <a:lnTo>
                  <a:pt x="212519" y="1"/>
                </a:lnTo>
                <a:lnTo>
                  <a:pt x="212352" y="1"/>
                </a:lnTo>
                <a:lnTo>
                  <a:pt x="211385" y="1"/>
                </a:lnTo>
                <a:lnTo>
                  <a:pt x="209584" y="1"/>
                </a:lnTo>
                <a:lnTo>
                  <a:pt x="208449" y="1"/>
                </a:lnTo>
                <a:lnTo>
                  <a:pt x="200710" y="1"/>
                </a:lnTo>
                <a:lnTo>
                  <a:pt x="200544" y="1"/>
                </a:lnTo>
                <a:lnTo>
                  <a:pt x="199743" y="1"/>
                </a:lnTo>
                <a:lnTo>
                  <a:pt x="199576" y="1"/>
                </a:lnTo>
                <a:lnTo>
                  <a:pt x="191837" y="1"/>
                </a:lnTo>
                <a:lnTo>
                  <a:pt x="190703" y="1"/>
                </a:lnTo>
                <a:lnTo>
                  <a:pt x="188902" y="1"/>
                </a:lnTo>
                <a:lnTo>
                  <a:pt x="187935" y="1"/>
                </a:lnTo>
                <a:lnTo>
                  <a:pt x="187801" y="1"/>
                </a:lnTo>
                <a:lnTo>
                  <a:pt x="187001" y="768"/>
                </a:lnTo>
                <a:lnTo>
                  <a:pt x="186901" y="1035"/>
                </a:lnTo>
                <a:lnTo>
                  <a:pt x="186901" y="2136"/>
                </a:lnTo>
                <a:lnTo>
                  <a:pt x="185633" y="2136"/>
                </a:lnTo>
                <a:lnTo>
                  <a:pt x="184766" y="3036"/>
                </a:lnTo>
                <a:lnTo>
                  <a:pt x="183865" y="2136"/>
                </a:lnTo>
                <a:lnTo>
                  <a:pt x="182598" y="2136"/>
                </a:lnTo>
                <a:lnTo>
                  <a:pt x="182598" y="1035"/>
                </a:lnTo>
                <a:lnTo>
                  <a:pt x="182497" y="768"/>
                </a:lnTo>
                <a:lnTo>
                  <a:pt x="181730" y="1"/>
                </a:lnTo>
                <a:lnTo>
                  <a:pt x="181563" y="1"/>
                </a:lnTo>
                <a:lnTo>
                  <a:pt x="180596" y="1"/>
                </a:lnTo>
                <a:lnTo>
                  <a:pt x="178795" y="1"/>
                </a:lnTo>
                <a:lnTo>
                  <a:pt x="177661" y="1"/>
                </a:lnTo>
                <a:lnTo>
                  <a:pt x="169922" y="1"/>
                </a:lnTo>
                <a:lnTo>
                  <a:pt x="169755" y="1"/>
                </a:lnTo>
                <a:lnTo>
                  <a:pt x="168954" y="1"/>
                </a:lnTo>
                <a:lnTo>
                  <a:pt x="168788" y="1"/>
                </a:lnTo>
                <a:lnTo>
                  <a:pt x="161049" y="1"/>
                </a:lnTo>
                <a:lnTo>
                  <a:pt x="159948" y="1"/>
                </a:lnTo>
                <a:lnTo>
                  <a:pt x="158113" y="1"/>
                </a:lnTo>
                <a:lnTo>
                  <a:pt x="157179" y="1"/>
                </a:lnTo>
                <a:lnTo>
                  <a:pt x="157013" y="1"/>
                </a:lnTo>
                <a:lnTo>
                  <a:pt x="156245" y="768"/>
                </a:lnTo>
                <a:lnTo>
                  <a:pt x="156112" y="1035"/>
                </a:lnTo>
                <a:lnTo>
                  <a:pt x="156112" y="2136"/>
                </a:lnTo>
                <a:lnTo>
                  <a:pt x="154844" y="2136"/>
                </a:lnTo>
                <a:lnTo>
                  <a:pt x="153944" y="3036"/>
                </a:lnTo>
                <a:lnTo>
                  <a:pt x="153076" y="2136"/>
                </a:lnTo>
                <a:lnTo>
                  <a:pt x="151809" y="2136"/>
                </a:lnTo>
                <a:lnTo>
                  <a:pt x="151809" y="1035"/>
                </a:lnTo>
                <a:lnTo>
                  <a:pt x="151675" y="768"/>
                </a:lnTo>
                <a:lnTo>
                  <a:pt x="150908" y="1"/>
                </a:lnTo>
                <a:lnTo>
                  <a:pt x="150741" y="1"/>
                </a:lnTo>
                <a:lnTo>
                  <a:pt x="149807" y="1"/>
                </a:lnTo>
                <a:lnTo>
                  <a:pt x="147973" y="1"/>
                </a:lnTo>
                <a:lnTo>
                  <a:pt x="146872" y="1"/>
                </a:lnTo>
                <a:lnTo>
                  <a:pt x="139133" y="1"/>
                </a:lnTo>
                <a:lnTo>
                  <a:pt x="138966" y="1"/>
                </a:lnTo>
                <a:lnTo>
                  <a:pt x="138166" y="1"/>
                </a:lnTo>
                <a:lnTo>
                  <a:pt x="137999" y="1"/>
                </a:lnTo>
                <a:lnTo>
                  <a:pt x="130260" y="1"/>
                </a:lnTo>
                <a:lnTo>
                  <a:pt x="129126" y="1"/>
                </a:lnTo>
                <a:lnTo>
                  <a:pt x="127325" y="1"/>
                </a:lnTo>
                <a:lnTo>
                  <a:pt x="126357" y="1"/>
                </a:lnTo>
                <a:lnTo>
                  <a:pt x="126191" y="1"/>
                </a:lnTo>
                <a:lnTo>
                  <a:pt x="125423" y="768"/>
                </a:lnTo>
                <a:lnTo>
                  <a:pt x="125323" y="1035"/>
                </a:lnTo>
                <a:lnTo>
                  <a:pt x="125323" y="2136"/>
                </a:lnTo>
                <a:lnTo>
                  <a:pt x="124056" y="2136"/>
                </a:lnTo>
                <a:lnTo>
                  <a:pt x="123155" y="3036"/>
                </a:lnTo>
                <a:lnTo>
                  <a:pt x="122254" y="2136"/>
                </a:lnTo>
                <a:lnTo>
                  <a:pt x="121020" y="2136"/>
                </a:lnTo>
                <a:lnTo>
                  <a:pt x="121020" y="1035"/>
                </a:lnTo>
                <a:lnTo>
                  <a:pt x="120887" y="768"/>
                </a:lnTo>
                <a:lnTo>
                  <a:pt x="120120" y="1"/>
                </a:lnTo>
                <a:lnTo>
                  <a:pt x="119953" y="1"/>
                </a:lnTo>
                <a:lnTo>
                  <a:pt x="119019" y="1"/>
                </a:lnTo>
                <a:lnTo>
                  <a:pt x="117184" y="1"/>
                </a:lnTo>
                <a:lnTo>
                  <a:pt x="116083" y="1"/>
                </a:lnTo>
                <a:lnTo>
                  <a:pt x="108311" y="1"/>
                </a:lnTo>
                <a:lnTo>
                  <a:pt x="108144" y="1"/>
                </a:lnTo>
                <a:lnTo>
                  <a:pt x="107377" y="1"/>
                </a:lnTo>
                <a:lnTo>
                  <a:pt x="107210" y="1"/>
                </a:lnTo>
                <a:lnTo>
                  <a:pt x="99472" y="1"/>
                </a:lnTo>
                <a:lnTo>
                  <a:pt x="98337" y="1"/>
                </a:lnTo>
                <a:lnTo>
                  <a:pt x="96536" y="1"/>
                </a:lnTo>
                <a:lnTo>
                  <a:pt x="95569" y="1"/>
                </a:lnTo>
                <a:lnTo>
                  <a:pt x="95402" y="1"/>
                </a:lnTo>
                <a:lnTo>
                  <a:pt x="94635" y="768"/>
                </a:lnTo>
                <a:lnTo>
                  <a:pt x="94535" y="1035"/>
                </a:lnTo>
                <a:lnTo>
                  <a:pt x="94535" y="2136"/>
                </a:lnTo>
                <a:lnTo>
                  <a:pt x="93267" y="2136"/>
                </a:lnTo>
                <a:lnTo>
                  <a:pt x="92366" y="3036"/>
                </a:lnTo>
                <a:lnTo>
                  <a:pt x="91499" y="2136"/>
                </a:lnTo>
                <a:lnTo>
                  <a:pt x="90232" y="2136"/>
                </a:lnTo>
                <a:lnTo>
                  <a:pt x="90232" y="1035"/>
                </a:lnTo>
                <a:lnTo>
                  <a:pt x="90098" y="768"/>
                </a:lnTo>
                <a:lnTo>
                  <a:pt x="89331" y="1"/>
                </a:lnTo>
                <a:lnTo>
                  <a:pt x="89164" y="1"/>
                </a:lnTo>
                <a:lnTo>
                  <a:pt x="88197" y="1"/>
                </a:lnTo>
                <a:lnTo>
                  <a:pt x="86396" y="1"/>
                </a:lnTo>
                <a:lnTo>
                  <a:pt x="85295" y="1"/>
                </a:lnTo>
                <a:lnTo>
                  <a:pt x="77523" y="1"/>
                </a:lnTo>
                <a:lnTo>
                  <a:pt x="77356" y="1"/>
                </a:lnTo>
                <a:lnTo>
                  <a:pt x="76589" y="1"/>
                </a:lnTo>
                <a:lnTo>
                  <a:pt x="76422" y="1"/>
                </a:lnTo>
                <a:lnTo>
                  <a:pt x="68650" y="1"/>
                </a:lnTo>
                <a:lnTo>
                  <a:pt x="67549" y="1"/>
                </a:lnTo>
                <a:lnTo>
                  <a:pt x="65714" y="1"/>
                </a:lnTo>
                <a:lnTo>
                  <a:pt x="64780" y="1"/>
                </a:lnTo>
                <a:lnTo>
                  <a:pt x="64613" y="1"/>
                </a:lnTo>
                <a:lnTo>
                  <a:pt x="63846" y="768"/>
                </a:lnTo>
                <a:lnTo>
                  <a:pt x="63713" y="1035"/>
                </a:lnTo>
                <a:lnTo>
                  <a:pt x="63713" y="2136"/>
                </a:lnTo>
                <a:lnTo>
                  <a:pt x="62478" y="2136"/>
                </a:lnTo>
                <a:lnTo>
                  <a:pt x="61578" y="3036"/>
                </a:lnTo>
                <a:lnTo>
                  <a:pt x="60677" y="2136"/>
                </a:lnTo>
                <a:lnTo>
                  <a:pt x="59443" y="2136"/>
                </a:lnTo>
                <a:lnTo>
                  <a:pt x="59443" y="1035"/>
                </a:lnTo>
                <a:lnTo>
                  <a:pt x="59310" y="768"/>
                </a:lnTo>
                <a:lnTo>
                  <a:pt x="58542" y="1"/>
                </a:lnTo>
                <a:lnTo>
                  <a:pt x="58376" y="1"/>
                </a:lnTo>
                <a:lnTo>
                  <a:pt x="57408" y="1"/>
                </a:lnTo>
                <a:lnTo>
                  <a:pt x="55607" y="1"/>
                </a:lnTo>
                <a:lnTo>
                  <a:pt x="54506" y="1"/>
                </a:lnTo>
                <a:lnTo>
                  <a:pt x="46734" y="1"/>
                </a:lnTo>
                <a:lnTo>
                  <a:pt x="46567" y="1"/>
                </a:lnTo>
                <a:lnTo>
                  <a:pt x="45767" y="1"/>
                </a:lnTo>
                <a:lnTo>
                  <a:pt x="45600" y="1"/>
                </a:lnTo>
                <a:lnTo>
                  <a:pt x="37861" y="1"/>
                </a:lnTo>
                <a:lnTo>
                  <a:pt x="36760" y="1"/>
                </a:lnTo>
                <a:lnTo>
                  <a:pt x="34925" y="1"/>
                </a:lnTo>
                <a:lnTo>
                  <a:pt x="33991" y="1"/>
                </a:lnTo>
                <a:lnTo>
                  <a:pt x="33825" y="1"/>
                </a:lnTo>
                <a:lnTo>
                  <a:pt x="33057" y="768"/>
                </a:lnTo>
                <a:lnTo>
                  <a:pt x="32924" y="1035"/>
                </a:lnTo>
                <a:lnTo>
                  <a:pt x="32924" y="2136"/>
                </a:lnTo>
                <a:lnTo>
                  <a:pt x="31690" y="2136"/>
                </a:lnTo>
                <a:lnTo>
                  <a:pt x="30789" y="3036"/>
                </a:lnTo>
                <a:lnTo>
                  <a:pt x="29889" y="2136"/>
                </a:lnTo>
                <a:lnTo>
                  <a:pt x="28654" y="2136"/>
                </a:lnTo>
                <a:lnTo>
                  <a:pt x="28654" y="1035"/>
                </a:lnTo>
                <a:lnTo>
                  <a:pt x="28521" y="768"/>
                </a:lnTo>
                <a:lnTo>
                  <a:pt x="27754" y="1"/>
                </a:lnTo>
                <a:lnTo>
                  <a:pt x="27587" y="1"/>
                </a:lnTo>
                <a:lnTo>
                  <a:pt x="26620" y="1"/>
                </a:lnTo>
                <a:lnTo>
                  <a:pt x="24818" y="1"/>
                </a:lnTo>
                <a:lnTo>
                  <a:pt x="23684" y="1"/>
                </a:lnTo>
                <a:lnTo>
                  <a:pt x="23684" y="1"/>
                </a:lnTo>
                <a:lnTo>
                  <a:pt x="15945" y="1"/>
                </a:lnTo>
                <a:lnTo>
                  <a:pt x="15778" y="1"/>
                </a:lnTo>
                <a:lnTo>
                  <a:pt x="14978" y="1"/>
                </a:lnTo>
                <a:lnTo>
                  <a:pt x="14811" y="1"/>
                </a:lnTo>
                <a:lnTo>
                  <a:pt x="7072" y="1"/>
                </a:lnTo>
                <a:lnTo>
                  <a:pt x="5938" y="1"/>
                </a:lnTo>
                <a:lnTo>
                  <a:pt x="4137" y="1"/>
                </a:lnTo>
                <a:lnTo>
                  <a:pt x="3169" y="1"/>
                </a:lnTo>
                <a:lnTo>
                  <a:pt x="3036" y="1"/>
                </a:lnTo>
                <a:lnTo>
                  <a:pt x="2235" y="768"/>
                </a:lnTo>
                <a:lnTo>
                  <a:pt x="2135" y="1035"/>
                </a:lnTo>
                <a:lnTo>
                  <a:pt x="2135" y="2136"/>
                </a:lnTo>
                <a:lnTo>
                  <a:pt x="868" y="2136"/>
                </a:lnTo>
                <a:lnTo>
                  <a:pt x="0" y="3036"/>
                </a:lnTo>
                <a:lnTo>
                  <a:pt x="0" y="3203"/>
                </a:lnTo>
                <a:lnTo>
                  <a:pt x="0" y="4137"/>
                </a:lnTo>
                <a:lnTo>
                  <a:pt x="0" y="5972"/>
                </a:lnTo>
                <a:lnTo>
                  <a:pt x="0" y="7073"/>
                </a:lnTo>
                <a:lnTo>
                  <a:pt x="0" y="14845"/>
                </a:lnTo>
                <a:lnTo>
                  <a:pt x="0" y="14978"/>
                </a:lnTo>
                <a:lnTo>
                  <a:pt x="0" y="15779"/>
                </a:lnTo>
                <a:lnTo>
                  <a:pt x="0" y="15946"/>
                </a:lnTo>
                <a:lnTo>
                  <a:pt x="0" y="23685"/>
                </a:lnTo>
                <a:lnTo>
                  <a:pt x="0" y="24819"/>
                </a:lnTo>
                <a:lnTo>
                  <a:pt x="0" y="26620"/>
                </a:lnTo>
                <a:lnTo>
                  <a:pt x="0" y="27587"/>
                </a:lnTo>
                <a:lnTo>
                  <a:pt x="0" y="27754"/>
                </a:lnTo>
                <a:lnTo>
                  <a:pt x="868" y="28621"/>
                </a:lnTo>
                <a:lnTo>
                  <a:pt x="2135" y="28621"/>
                </a:lnTo>
                <a:lnTo>
                  <a:pt x="2135" y="29722"/>
                </a:lnTo>
                <a:lnTo>
                  <a:pt x="2235" y="30022"/>
                </a:lnTo>
                <a:lnTo>
                  <a:pt x="3036" y="30790"/>
                </a:lnTo>
                <a:lnTo>
                  <a:pt x="2235" y="31557"/>
                </a:lnTo>
                <a:lnTo>
                  <a:pt x="2135" y="31824"/>
                </a:lnTo>
                <a:lnTo>
                  <a:pt x="2135" y="32924"/>
                </a:lnTo>
                <a:lnTo>
                  <a:pt x="868" y="32924"/>
                </a:lnTo>
                <a:lnTo>
                  <a:pt x="0" y="33825"/>
                </a:lnTo>
                <a:lnTo>
                  <a:pt x="0" y="33959"/>
                </a:lnTo>
                <a:lnTo>
                  <a:pt x="0" y="34926"/>
                </a:lnTo>
                <a:lnTo>
                  <a:pt x="0" y="36727"/>
                </a:lnTo>
                <a:lnTo>
                  <a:pt x="0" y="37861"/>
                </a:lnTo>
                <a:lnTo>
                  <a:pt x="0" y="45600"/>
                </a:lnTo>
                <a:lnTo>
                  <a:pt x="0" y="45767"/>
                </a:lnTo>
                <a:lnTo>
                  <a:pt x="0" y="46568"/>
                </a:lnTo>
                <a:lnTo>
                  <a:pt x="0" y="46734"/>
                </a:lnTo>
                <a:lnTo>
                  <a:pt x="0" y="54473"/>
                </a:lnTo>
                <a:lnTo>
                  <a:pt x="0" y="55607"/>
                </a:lnTo>
                <a:lnTo>
                  <a:pt x="0" y="57409"/>
                </a:lnTo>
                <a:lnTo>
                  <a:pt x="0" y="58376"/>
                </a:lnTo>
                <a:lnTo>
                  <a:pt x="0" y="58509"/>
                </a:lnTo>
                <a:lnTo>
                  <a:pt x="868" y="59410"/>
                </a:lnTo>
                <a:lnTo>
                  <a:pt x="2135" y="59410"/>
                </a:lnTo>
                <a:lnTo>
                  <a:pt x="2135" y="60511"/>
                </a:lnTo>
                <a:lnTo>
                  <a:pt x="2235" y="60778"/>
                </a:lnTo>
                <a:lnTo>
                  <a:pt x="3036" y="61545"/>
                </a:lnTo>
                <a:lnTo>
                  <a:pt x="2235" y="62312"/>
                </a:lnTo>
                <a:lnTo>
                  <a:pt x="2135" y="62612"/>
                </a:lnTo>
                <a:lnTo>
                  <a:pt x="2135" y="63713"/>
                </a:lnTo>
                <a:lnTo>
                  <a:pt x="868" y="63713"/>
                </a:lnTo>
                <a:lnTo>
                  <a:pt x="0" y="64580"/>
                </a:lnTo>
                <a:lnTo>
                  <a:pt x="0" y="64747"/>
                </a:lnTo>
                <a:lnTo>
                  <a:pt x="0" y="65715"/>
                </a:lnTo>
                <a:lnTo>
                  <a:pt x="0" y="67516"/>
                </a:lnTo>
                <a:lnTo>
                  <a:pt x="0" y="68650"/>
                </a:lnTo>
                <a:lnTo>
                  <a:pt x="0" y="76389"/>
                </a:lnTo>
                <a:lnTo>
                  <a:pt x="0" y="76556"/>
                </a:lnTo>
                <a:lnTo>
                  <a:pt x="0" y="77356"/>
                </a:lnTo>
                <a:lnTo>
                  <a:pt x="0" y="77490"/>
                </a:lnTo>
                <a:lnTo>
                  <a:pt x="0" y="85262"/>
                </a:lnTo>
                <a:lnTo>
                  <a:pt x="0" y="86363"/>
                </a:lnTo>
                <a:lnTo>
                  <a:pt x="0" y="88197"/>
                </a:lnTo>
                <a:lnTo>
                  <a:pt x="0" y="89131"/>
                </a:lnTo>
                <a:lnTo>
                  <a:pt x="0" y="89298"/>
                </a:lnTo>
                <a:lnTo>
                  <a:pt x="868" y="90199"/>
                </a:lnTo>
                <a:lnTo>
                  <a:pt x="2135" y="90199"/>
                </a:lnTo>
                <a:lnTo>
                  <a:pt x="2135" y="91266"/>
                </a:lnTo>
                <a:lnTo>
                  <a:pt x="2235" y="91566"/>
                </a:lnTo>
                <a:lnTo>
                  <a:pt x="3036" y="92334"/>
                </a:lnTo>
                <a:lnTo>
                  <a:pt x="2235" y="93101"/>
                </a:lnTo>
                <a:lnTo>
                  <a:pt x="2135" y="93368"/>
                </a:lnTo>
                <a:lnTo>
                  <a:pt x="2135" y="94469"/>
                </a:lnTo>
                <a:lnTo>
                  <a:pt x="868" y="94469"/>
                </a:lnTo>
                <a:lnTo>
                  <a:pt x="0" y="95369"/>
                </a:lnTo>
                <a:lnTo>
                  <a:pt x="0" y="95536"/>
                </a:lnTo>
                <a:lnTo>
                  <a:pt x="0" y="96470"/>
                </a:lnTo>
                <a:lnTo>
                  <a:pt x="0" y="98305"/>
                </a:lnTo>
                <a:lnTo>
                  <a:pt x="0" y="99405"/>
                </a:lnTo>
                <a:lnTo>
                  <a:pt x="0" y="107178"/>
                </a:lnTo>
                <a:lnTo>
                  <a:pt x="0" y="107311"/>
                </a:lnTo>
                <a:lnTo>
                  <a:pt x="0" y="108112"/>
                </a:lnTo>
                <a:lnTo>
                  <a:pt x="0" y="108278"/>
                </a:lnTo>
                <a:lnTo>
                  <a:pt x="0" y="116017"/>
                </a:lnTo>
                <a:lnTo>
                  <a:pt x="0" y="117151"/>
                </a:lnTo>
                <a:lnTo>
                  <a:pt x="0" y="118953"/>
                </a:lnTo>
                <a:lnTo>
                  <a:pt x="0" y="119920"/>
                </a:lnTo>
                <a:lnTo>
                  <a:pt x="0" y="120087"/>
                </a:lnTo>
                <a:lnTo>
                  <a:pt x="868" y="120954"/>
                </a:lnTo>
                <a:lnTo>
                  <a:pt x="2135" y="120954"/>
                </a:lnTo>
                <a:lnTo>
                  <a:pt x="2135" y="122055"/>
                </a:lnTo>
                <a:lnTo>
                  <a:pt x="2235" y="122355"/>
                </a:lnTo>
                <a:lnTo>
                  <a:pt x="3036" y="123122"/>
                </a:lnTo>
                <a:lnTo>
                  <a:pt x="3169" y="123122"/>
                </a:lnTo>
                <a:lnTo>
                  <a:pt x="4137" y="123122"/>
                </a:lnTo>
                <a:lnTo>
                  <a:pt x="5938" y="123122"/>
                </a:lnTo>
                <a:lnTo>
                  <a:pt x="7072" y="123122"/>
                </a:lnTo>
                <a:lnTo>
                  <a:pt x="14811" y="123122"/>
                </a:lnTo>
                <a:lnTo>
                  <a:pt x="14978" y="123122"/>
                </a:lnTo>
                <a:lnTo>
                  <a:pt x="15778" y="123122"/>
                </a:lnTo>
                <a:lnTo>
                  <a:pt x="15945" y="123122"/>
                </a:lnTo>
                <a:lnTo>
                  <a:pt x="23684" y="123122"/>
                </a:lnTo>
                <a:lnTo>
                  <a:pt x="23684" y="123122"/>
                </a:lnTo>
                <a:lnTo>
                  <a:pt x="24818" y="123122"/>
                </a:lnTo>
                <a:lnTo>
                  <a:pt x="26620" y="123122"/>
                </a:lnTo>
                <a:lnTo>
                  <a:pt x="27587" y="123122"/>
                </a:lnTo>
                <a:lnTo>
                  <a:pt x="27754" y="123122"/>
                </a:lnTo>
                <a:lnTo>
                  <a:pt x="28521" y="122355"/>
                </a:lnTo>
                <a:lnTo>
                  <a:pt x="28621" y="122055"/>
                </a:lnTo>
                <a:lnTo>
                  <a:pt x="28621" y="120954"/>
                </a:lnTo>
                <a:lnTo>
                  <a:pt x="29889" y="120954"/>
                </a:lnTo>
                <a:lnTo>
                  <a:pt x="30789" y="120087"/>
                </a:lnTo>
                <a:lnTo>
                  <a:pt x="31656" y="120954"/>
                </a:lnTo>
                <a:lnTo>
                  <a:pt x="32924" y="120954"/>
                </a:lnTo>
                <a:lnTo>
                  <a:pt x="32924" y="122055"/>
                </a:lnTo>
                <a:lnTo>
                  <a:pt x="33024" y="122355"/>
                </a:lnTo>
                <a:lnTo>
                  <a:pt x="33825" y="123122"/>
                </a:lnTo>
                <a:lnTo>
                  <a:pt x="33958" y="123122"/>
                </a:lnTo>
                <a:lnTo>
                  <a:pt x="34925" y="123122"/>
                </a:lnTo>
                <a:lnTo>
                  <a:pt x="36727" y="123122"/>
                </a:lnTo>
                <a:lnTo>
                  <a:pt x="37861" y="123122"/>
                </a:lnTo>
                <a:lnTo>
                  <a:pt x="45600" y="123122"/>
                </a:lnTo>
                <a:lnTo>
                  <a:pt x="45767" y="123122"/>
                </a:lnTo>
                <a:lnTo>
                  <a:pt x="46567" y="123122"/>
                </a:lnTo>
                <a:lnTo>
                  <a:pt x="46734" y="123122"/>
                </a:lnTo>
                <a:lnTo>
                  <a:pt x="54473" y="123122"/>
                </a:lnTo>
                <a:lnTo>
                  <a:pt x="55607" y="123122"/>
                </a:lnTo>
                <a:lnTo>
                  <a:pt x="57408" y="123122"/>
                </a:lnTo>
                <a:lnTo>
                  <a:pt x="58376" y="123122"/>
                </a:lnTo>
                <a:lnTo>
                  <a:pt x="58542" y="123122"/>
                </a:lnTo>
                <a:lnTo>
                  <a:pt x="59310" y="122355"/>
                </a:lnTo>
                <a:lnTo>
                  <a:pt x="59410" y="122055"/>
                </a:lnTo>
                <a:lnTo>
                  <a:pt x="59410" y="120954"/>
                </a:lnTo>
                <a:lnTo>
                  <a:pt x="60677" y="120954"/>
                </a:lnTo>
                <a:lnTo>
                  <a:pt x="61578" y="120087"/>
                </a:lnTo>
                <a:lnTo>
                  <a:pt x="62445" y="120954"/>
                </a:lnTo>
                <a:lnTo>
                  <a:pt x="63713" y="120954"/>
                </a:lnTo>
                <a:lnTo>
                  <a:pt x="63713" y="122055"/>
                </a:lnTo>
                <a:lnTo>
                  <a:pt x="63813" y="122355"/>
                </a:lnTo>
                <a:lnTo>
                  <a:pt x="64613" y="123122"/>
                </a:lnTo>
                <a:lnTo>
                  <a:pt x="64747" y="123122"/>
                </a:lnTo>
                <a:lnTo>
                  <a:pt x="65714" y="123122"/>
                </a:lnTo>
                <a:lnTo>
                  <a:pt x="67515" y="123122"/>
                </a:lnTo>
                <a:lnTo>
                  <a:pt x="68650" y="123122"/>
                </a:lnTo>
                <a:lnTo>
                  <a:pt x="76388" y="123122"/>
                </a:lnTo>
                <a:lnTo>
                  <a:pt x="76555" y="123122"/>
                </a:lnTo>
                <a:lnTo>
                  <a:pt x="77356" y="123122"/>
                </a:lnTo>
                <a:lnTo>
                  <a:pt x="77523" y="123122"/>
                </a:lnTo>
                <a:lnTo>
                  <a:pt x="85261" y="123122"/>
                </a:lnTo>
                <a:lnTo>
                  <a:pt x="86362" y="123122"/>
                </a:lnTo>
                <a:lnTo>
                  <a:pt x="88197" y="123122"/>
                </a:lnTo>
                <a:lnTo>
                  <a:pt x="89131" y="123122"/>
                </a:lnTo>
                <a:lnTo>
                  <a:pt x="89298" y="123122"/>
                </a:lnTo>
                <a:lnTo>
                  <a:pt x="90065" y="122355"/>
                </a:lnTo>
                <a:lnTo>
                  <a:pt x="90198" y="122055"/>
                </a:lnTo>
                <a:lnTo>
                  <a:pt x="90198" y="120954"/>
                </a:lnTo>
                <a:lnTo>
                  <a:pt x="91466" y="120954"/>
                </a:lnTo>
                <a:lnTo>
                  <a:pt x="92333" y="120087"/>
                </a:lnTo>
                <a:lnTo>
                  <a:pt x="93234" y="120954"/>
                </a:lnTo>
                <a:lnTo>
                  <a:pt x="94501" y="120954"/>
                </a:lnTo>
                <a:lnTo>
                  <a:pt x="94501" y="122055"/>
                </a:lnTo>
                <a:lnTo>
                  <a:pt x="94601" y="122355"/>
                </a:lnTo>
                <a:lnTo>
                  <a:pt x="95369" y="123122"/>
                </a:lnTo>
                <a:lnTo>
                  <a:pt x="95535" y="123122"/>
                </a:lnTo>
                <a:lnTo>
                  <a:pt x="96503" y="123122"/>
                </a:lnTo>
                <a:lnTo>
                  <a:pt x="98304" y="123122"/>
                </a:lnTo>
                <a:lnTo>
                  <a:pt x="99438" y="123122"/>
                </a:lnTo>
                <a:lnTo>
                  <a:pt x="107177" y="123122"/>
                </a:lnTo>
                <a:lnTo>
                  <a:pt x="107344" y="123122"/>
                </a:lnTo>
                <a:lnTo>
                  <a:pt x="108111" y="123122"/>
                </a:lnTo>
                <a:lnTo>
                  <a:pt x="108278" y="123122"/>
                </a:lnTo>
                <a:lnTo>
                  <a:pt x="116050" y="123122"/>
                </a:lnTo>
                <a:lnTo>
                  <a:pt x="117151" y="123122"/>
                </a:lnTo>
                <a:lnTo>
                  <a:pt x="118985" y="123122"/>
                </a:lnTo>
                <a:lnTo>
                  <a:pt x="119919" y="123122"/>
                </a:lnTo>
                <a:lnTo>
                  <a:pt x="120086" y="123122"/>
                </a:lnTo>
                <a:lnTo>
                  <a:pt x="120853" y="122355"/>
                </a:lnTo>
                <a:lnTo>
                  <a:pt x="120987" y="122055"/>
                </a:lnTo>
                <a:lnTo>
                  <a:pt x="120987" y="120954"/>
                </a:lnTo>
                <a:lnTo>
                  <a:pt x="122221" y="120954"/>
                </a:lnTo>
                <a:lnTo>
                  <a:pt x="123122" y="120087"/>
                </a:lnTo>
                <a:lnTo>
                  <a:pt x="124022" y="120954"/>
                </a:lnTo>
                <a:lnTo>
                  <a:pt x="125257" y="120954"/>
                </a:lnTo>
                <a:lnTo>
                  <a:pt x="125257" y="122055"/>
                </a:lnTo>
                <a:lnTo>
                  <a:pt x="125390" y="122355"/>
                </a:lnTo>
                <a:lnTo>
                  <a:pt x="126157" y="123122"/>
                </a:lnTo>
                <a:lnTo>
                  <a:pt x="126324" y="123122"/>
                </a:lnTo>
                <a:lnTo>
                  <a:pt x="127291" y="123122"/>
                </a:lnTo>
                <a:lnTo>
                  <a:pt x="129093" y="123122"/>
                </a:lnTo>
                <a:lnTo>
                  <a:pt x="130193" y="123122"/>
                </a:lnTo>
                <a:lnTo>
                  <a:pt x="137966" y="123122"/>
                </a:lnTo>
                <a:lnTo>
                  <a:pt x="138132" y="123122"/>
                </a:lnTo>
                <a:lnTo>
                  <a:pt x="138900" y="123122"/>
                </a:lnTo>
                <a:lnTo>
                  <a:pt x="139066" y="123122"/>
                </a:lnTo>
                <a:lnTo>
                  <a:pt x="146839" y="123122"/>
                </a:lnTo>
                <a:lnTo>
                  <a:pt x="147939" y="123122"/>
                </a:lnTo>
                <a:lnTo>
                  <a:pt x="149741" y="123122"/>
                </a:lnTo>
                <a:lnTo>
                  <a:pt x="150708" y="123122"/>
                </a:lnTo>
                <a:lnTo>
                  <a:pt x="150875" y="123122"/>
                </a:lnTo>
                <a:lnTo>
                  <a:pt x="151642" y="122355"/>
                </a:lnTo>
                <a:lnTo>
                  <a:pt x="151776" y="122055"/>
                </a:lnTo>
                <a:lnTo>
                  <a:pt x="151776" y="120954"/>
                </a:lnTo>
                <a:lnTo>
                  <a:pt x="153010" y="120954"/>
                </a:lnTo>
                <a:lnTo>
                  <a:pt x="153910" y="120087"/>
                </a:lnTo>
                <a:lnTo>
                  <a:pt x="154778" y="120954"/>
                </a:lnTo>
                <a:lnTo>
                  <a:pt x="156112" y="120954"/>
                </a:lnTo>
                <a:lnTo>
                  <a:pt x="156112" y="122055"/>
                </a:lnTo>
                <a:lnTo>
                  <a:pt x="156212" y="122355"/>
                </a:lnTo>
                <a:lnTo>
                  <a:pt x="156979" y="123122"/>
                </a:lnTo>
                <a:lnTo>
                  <a:pt x="157146" y="123122"/>
                </a:lnTo>
                <a:lnTo>
                  <a:pt x="158113" y="123122"/>
                </a:lnTo>
                <a:lnTo>
                  <a:pt x="159915" y="123122"/>
                </a:lnTo>
                <a:lnTo>
                  <a:pt x="161049" y="123122"/>
                </a:lnTo>
                <a:lnTo>
                  <a:pt x="168788" y="123122"/>
                </a:lnTo>
                <a:lnTo>
                  <a:pt x="168954" y="123122"/>
                </a:lnTo>
                <a:lnTo>
                  <a:pt x="169722" y="123122"/>
                </a:lnTo>
                <a:lnTo>
                  <a:pt x="169888" y="123122"/>
                </a:lnTo>
                <a:lnTo>
                  <a:pt x="177661" y="123122"/>
                </a:lnTo>
                <a:lnTo>
                  <a:pt x="178761" y="123122"/>
                </a:lnTo>
                <a:lnTo>
                  <a:pt x="180596" y="123122"/>
                </a:lnTo>
                <a:lnTo>
                  <a:pt x="181530" y="123122"/>
                </a:lnTo>
                <a:lnTo>
                  <a:pt x="181697" y="123122"/>
                </a:lnTo>
                <a:lnTo>
                  <a:pt x="182464" y="122355"/>
                </a:lnTo>
                <a:lnTo>
                  <a:pt x="182598" y="122055"/>
                </a:lnTo>
                <a:lnTo>
                  <a:pt x="182598" y="120954"/>
                </a:lnTo>
                <a:lnTo>
                  <a:pt x="183832" y="120954"/>
                </a:lnTo>
                <a:lnTo>
                  <a:pt x="184732" y="120087"/>
                </a:lnTo>
                <a:lnTo>
                  <a:pt x="185633" y="120954"/>
                </a:lnTo>
                <a:lnTo>
                  <a:pt x="186867" y="120954"/>
                </a:lnTo>
                <a:lnTo>
                  <a:pt x="186867" y="122055"/>
                </a:lnTo>
                <a:lnTo>
                  <a:pt x="187001" y="122355"/>
                </a:lnTo>
                <a:lnTo>
                  <a:pt x="187768" y="123122"/>
                </a:lnTo>
                <a:lnTo>
                  <a:pt x="187935" y="123122"/>
                </a:lnTo>
                <a:lnTo>
                  <a:pt x="188869" y="123122"/>
                </a:lnTo>
                <a:lnTo>
                  <a:pt x="190703" y="123122"/>
                </a:lnTo>
                <a:lnTo>
                  <a:pt x="191804" y="123122"/>
                </a:lnTo>
                <a:lnTo>
                  <a:pt x="199576" y="123122"/>
                </a:lnTo>
                <a:lnTo>
                  <a:pt x="199743" y="123122"/>
                </a:lnTo>
                <a:lnTo>
                  <a:pt x="200510" y="123122"/>
                </a:lnTo>
                <a:lnTo>
                  <a:pt x="200677" y="123122"/>
                </a:lnTo>
                <a:lnTo>
                  <a:pt x="208449" y="123122"/>
                </a:lnTo>
                <a:lnTo>
                  <a:pt x="209550" y="123122"/>
                </a:lnTo>
                <a:lnTo>
                  <a:pt x="211351" y="123122"/>
                </a:lnTo>
                <a:lnTo>
                  <a:pt x="212319" y="123122"/>
                </a:lnTo>
                <a:lnTo>
                  <a:pt x="212486" y="123122"/>
                </a:lnTo>
                <a:lnTo>
                  <a:pt x="213253" y="122355"/>
                </a:lnTo>
                <a:lnTo>
                  <a:pt x="213386" y="122055"/>
                </a:lnTo>
                <a:lnTo>
                  <a:pt x="213386" y="120954"/>
                </a:lnTo>
                <a:lnTo>
                  <a:pt x="214620" y="120954"/>
                </a:lnTo>
                <a:lnTo>
                  <a:pt x="215521" y="120087"/>
                </a:lnTo>
                <a:lnTo>
                  <a:pt x="216388" y="120954"/>
                </a:lnTo>
                <a:lnTo>
                  <a:pt x="217656" y="120954"/>
                </a:lnTo>
                <a:lnTo>
                  <a:pt x="217656" y="122055"/>
                </a:lnTo>
                <a:lnTo>
                  <a:pt x="217789" y="122355"/>
                </a:lnTo>
                <a:lnTo>
                  <a:pt x="218557" y="123122"/>
                </a:lnTo>
                <a:lnTo>
                  <a:pt x="218723" y="123122"/>
                </a:lnTo>
                <a:lnTo>
                  <a:pt x="219657" y="123122"/>
                </a:lnTo>
                <a:lnTo>
                  <a:pt x="221492" y="123122"/>
                </a:lnTo>
                <a:lnTo>
                  <a:pt x="222593" y="123122"/>
                </a:lnTo>
                <a:lnTo>
                  <a:pt x="222593" y="123122"/>
                </a:lnTo>
                <a:lnTo>
                  <a:pt x="230365" y="123122"/>
                </a:lnTo>
                <a:lnTo>
                  <a:pt x="230498" y="123122"/>
                </a:lnTo>
                <a:lnTo>
                  <a:pt x="231299" y="123122"/>
                </a:lnTo>
                <a:lnTo>
                  <a:pt x="231466" y="123122"/>
                </a:lnTo>
                <a:lnTo>
                  <a:pt x="239205" y="123122"/>
                </a:lnTo>
                <a:lnTo>
                  <a:pt x="240339" y="123122"/>
                </a:lnTo>
                <a:lnTo>
                  <a:pt x="242140" y="123122"/>
                </a:lnTo>
                <a:lnTo>
                  <a:pt x="243107" y="123122"/>
                </a:lnTo>
                <a:lnTo>
                  <a:pt x="243274" y="123122"/>
                </a:lnTo>
                <a:lnTo>
                  <a:pt x="244041" y="122355"/>
                </a:lnTo>
                <a:lnTo>
                  <a:pt x="244142" y="122055"/>
                </a:lnTo>
                <a:lnTo>
                  <a:pt x="244142" y="120954"/>
                </a:lnTo>
                <a:lnTo>
                  <a:pt x="245409" y="120954"/>
                </a:lnTo>
                <a:lnTo>
                  <a:pt x="246310" y="120087"/>
                </a:lnTo>
                <a:lnTo>
                  <a:pt x="246310" y="119920"/>
                </a:lnTo>
                <a:lnTo>
                  <a:pt x="246310" y="118953"/>
                </a:lnTo>
                <a:lnTo>
                  <a:pt x="246310" y="117151"/>
                </a:lnTo>
                <a:lnTo>
                  <a:pt x="246310" y="116017"/>
                </a:lnTo>
                <a:lnTo>
                  <a:pt x="246310" y="108278"/>
                </a:lnTo>
                <a:lnTo>
                  <a:pt x="246310" y="108112"/>
                </a:lnTo>
                <a:lnTo>
                  <a:pt x="246310" y="107311"/>
                </a:lnTo>
                <a:lnTo>
                  <a:pt x="246310" y="107178"/>
                </a:lnTo>
                <a:lnTo>
                  <a:pt x="246310" y="99405"/>
                </a:lnTo>
                <a:lnTo>
                  <a:pt x="246310" y="98305"/>
                </a:lnTo>
                <a:lnTo>
                  <a:pt x="246310" y="96470"/>
                </a:lnTo>
                <a:lnTo>
                  <a:pt x="246310" y="95536"/>
                </a:lnTo>
                <a:lnTo>
                  <a:pt x="246310" y="95369"/>
                </a:lnTo>
                <a:lnTo>
                  <a:pt x="245409" y="94469"/>
                </a:lnTo>
                <a:lnTo>
                  <a:pt x="244142" y="94469"/>
                </a:lnTo>
                <a:lnTo>
                  <a:pt x="244142" y="93368"/>
                </a:lnTo>
                <a:lnTo>
                  <a:pt x="244041" y="93101"/>
                </a:lnTo>
                <a:lnTo>
                  <a:pt x="243274" y="92334"/>
                </a:lnTo>
                <a:lnTo>
                  <a:pt x="244041" y="91566"/>
                </a:lnTo>
                <a:lnTo>
                  <a:pt x="244142" y="91266"/>
                </a:lnTo>
                <a:lnTo>
                  <a:pt x="244142" y="90199"/>
                </a:lnTo>
                <a:lnTo>
                  <a:pt x="245409" y="90199"/>
                </a:lnTo>
                <a:lnTo>
                  <a:pt x="246310" y="89298"/>
                </a:lnTo>
                <a:lnTo>
                  <a:pt x="246310" y="89131"/>
                </a:lnTo>
                <a:lnTo>
                  <a:pt x="246310" y="88197"/>
                </a:lnTo>
                <a:lnTo>
                  <a:pt x="246310" y="86363"/>
                </a:lnTo>
                <a:lnTo>
                  <a:pt x="246310" y="85262"/>
                </a:lnTo>
                <a:lnTo>
                  <a:pt x="246310" y="77490"/>
                </a:lnTo>
                <a:lnTo>
                  <a:pt x="246310" y="77323"/>
                </a:lnTo>
                <a:lnTo>
                  <a:pt x="246310" y="76556"/>
                </a:lnTo>
                <a:lnTo>
                  <a:pt x="246310" y="76389"/>
                </a:lnTo>
                <a:lnTo>
                  <a:pt x="246310" y="68617"/>
                </a:lnTo>
                <a:lnTo>
                  <a:pt x="246310" y="67516"/>
                </a:lnTo>
                <a:lnTo>
                  <a:pt x="246310" y="65715"/>
                </a:lnTo>
                <a:lnTo>
                  <a:pt x="246310" y="64747"/>
                </a:lnTo>
                <a:lnTo>
                  <a:pt x="246310" y="64580"/>
                </a:lnTo>
                <a:lnTo>
                  <a:pt x="245409" y="63713"/>
                </a:lnTo>
                <a:lnTo>
                  <a:pt x="244142" y="63713"/>
                </a:lnTo>
                <a:lnTo>
                  <a:pt x="244142" y="62612"/>
                </a:lnTo>
                <a:lnTo>
                  <a:pt x="244041" y="62312"/>
                </a:lnTo>
                <a:lnTo>
                  <a:pt x="243274" y="61545"/>
                </a:lnTo>
                <a:lnTo>
                  <a:pt x="244041" y="60778"/>
                </a:lnTo>
                <a:lnTo>
                  <a:pt x="244142" y="60511"/>
                </a:lnTo>
                <a:lnTo>
                  <a:pt x="244142" y="59410"/>
                </a:lnTo>
                <a:lnTo>
                  <a:pt x="245409" y="59410"/>
                </a:lnTo>
                <a:lnTo>
                  <a:pt x="246310" y="58509"/>
                </a:lnTo>
                <a:lnTo>
                  <a:pt x="246310" y="58376"/>
                </a:lnTo>
                <a:lnTo>
                  <a:pt x="246310" y="57409"/>
                </a:lnTo>
                <a:lnTo>
                  <a:pt x="246310" y="55607"/>
                </a:lnTo>
                <a:lnTo>
                  <a:pt x="246310" y="54473"/>
                </a:lnTo>
                <a:lnTo>
                  <a:pt x="246310" y="46734"/>
                </a:lnTo>
                <a:lnTo>
                  <a:pt x="246310" y="46568"/>
                </a:lnTo>
                <a:lnTo>
                  <a:pt x="246310" y="45800"/>
                </a:lnTo>
                <a:lnTo>
                  <a:pt x="246310" y="45634"/>
                </a:lnTo>
                <a:lnTo>
                  <a:pt x="246310" y="37861"/>
                </a:lnTo>
                <a:lnTo>
                  <a:pt x="246310" y="36761"/>
                </a:lnTo>
                <a:lnTo>
                  <a:pt x="246310" y="34926"/>
                </a:lnTo>
                <a:lnTo>
                  <a:pt x="246310" y="33992"/>
                </a:lnTo>
                <a:lnTo>
                  <a:pt x="246310" y="33825"/>
                </a:lnTo>
                <a:lnTo>
                  <a:pt x="245409" y="32924"/>
                </a:lnTo>
                <a:lnTo>
                  <a:pt x="244142" y="32924"/>
                </a:lnTo>
                <a:lnTo>
                  <a:pt x="244142" y="31824"/>
                </a:lnTo>
                <a:lnTo>
                  <a:pt x="244041" y="31557"/>
                </a:lnTo>
                <a:lnTo>
                  <a:pt x="243274" y="30790"/>
                </a:lnTo>
                <a:lnTo>
                  <a:pt x="244041" y="30022"/>
                </a:lnTo>
                <a:lnTo>
                  <a:pt x="244142" y="29722"/>
                </a:lnTo>
                <a:lnTo>
                  <a:pt x="244142" y="28655"/>
                </a:lnTo>
                <a:lnTo>
                  <a:pt x="245409" y="28655"/>
                </a:lnTo>
                <a:lnTo>
                  <a:pt x="246310" y="27754"/>
                </a:lnTo>
                <a:lnTo>
                  <a:pt x="246310" y="27587"/>
                </a:lnTo>
                <a:lnTo>
                  <a:pt x="246310" y="26620"/>
                </a:lnTo>
                <a:lnTo>
                  <a:pt x="246310" y="24819"/>
                </a:lnTo>
                <a:lnTo>
                  <a:pt x="246310" y="23718"/>
                </a:lnTo>
                <a:lnTo>
                  <a:pt x="246310" y="15946"/>
                </a:lnTo>
                <a:lnTo>
                  <a:pt x="246310" y="15779"/>
                </a:lnTo>
                <a:lnTo>
                  <a:pt x="246310" y="15012"/>
                </a:lnTo>
                <a:lnTo>
                  <a:pt x="246310" y="14845"/>
                </a:lnTo>
                <a:lnTo>
                  <a:pt x="246310" y="7073"/>
                </a:lnTo>
                <a:lnTo>
                  <a:pt x="246310" y="5972"/>
                </a:lnTo>
                <a:lnTo>
                  <a:pt x="246310" y="4137"/>
                </a:lnTo>
                <a:lnTo>
                  <a:pt x="246310" y="3203"/>
                </a:lnTo>
                <a:lnTo>
                  <a:pt x="246310" y="3036"/>
                </a:lnTo>
                <a:close/>
                <a:moveTo>
                  <a:pt x="242574" y="401"/>
                </a:moveTo>
                <a:lnTo>
                  <a:pt x="243374" y="1202"/>
                </a:lnTo>
                <a:lnTo>
                  <a:pt x="243374" y="2503"/>
                </a:lnTo>
                <a:lnTo>
                  <a:pt x="242107" y="3804"/>
                </a:lnTo>
                <a:lnTo>
                  <a:pt x="242107" y="1735"/>
                </a:lnTo>
                <a:lnTo>
                  <a:pt x="240739" y="401"/>
                </a:lnTo>
                <a:lnTo>
                  <a:pt x="242574" y="401"/>
                </a:lnTo>
                <a:close/>
                <a:moveTo>
                  <a:pt x="239338" y="6439"/>
                </a:moveTo>
                <a:lnTo>
                  <a:pt x="234635" y="6439"/>
                </a:lnTo>
                <a:lnTo>
                  <a:pt x="231332" y="3103"/>
                </a:lnTo>
                <a:lnTo>
                  <a:pt x="231332" y="935"/>
                </a:lnTo>
                <a:lnTo>
                  <a:pt x="235269" y="4904"/>
                </a:lnTo>
                <a:lnTo>
                  <a:pt x="240873" y="4904"/>
                </a:lnTo>
                <a:close/>
                <a:moveTo>
                  <a:pt x="239338" y="37228"/>
                </a:moveTo>
                <a:lnTo>
                  <a:pt x="234635" y="37228"/>
                </a:lnTo>
                <a:lnTo>
                  <a:pt x="231332" y="33892"/>
                </a:lnTo>
                <a:lnTo>
                  <a:pt x="231332" y="31757"/>
                </a:lnTo>
                <a:lnTo>
                  <a:pt x="235269" y="35693"/>
                </a:lnTo>
                <a:lnTo>
                  <a:pt x="240873" y="35693"/>
                </a:lnTo>
                <a:close/>
                <a:moveTo>
                  <a:pt x="239205" y="42932"/>
                </a:moveTo>
                <a:lnTo>
                  <a:pt x="242073" y="45800"/>
                </a:lnTo>
                <a:lnTo>
                  <a:pt x="239705" y="45800"/>
                </a:lnTo>
                <a:lnTo>
                  <a:pt x="237437" y="43499"/>
                </a:lnTo>
                <a:lnTo>
                  <a:pt x="237437" y="40230"/>
                </a:lnTo>
                <a:lnTo>
                  <a:pt x="239105" y="38562"/>
                </a:lnTo>
                <a:lnTo>
                  <a:pt x="239105" y="42631"/>
                </a:lnTo>
                <a:close/>
                <a:moveTo>
                  <a:pt x="239338" y="68016"/>
                </a:moveTo>
                <a:lnTo>
                  <a:pt x="234635" y="68016"/>
                </a:lnTo>
                <a:lnTo>
                  <a:pt x="231332" y="64714"/>
                </a:lnTo>
                <a:lnTo>
                  <a:pt x="231332" y="62546"/>
                </a:lnTo>
                <a:lnTo>
                  <a:pt x="235269" y="66482"/>
                </a:lnTo>
                <a:lnTo>
                  <a:pt x="240873" y="66482"/>
                </a:lnTo>
                <a:close/>
                <a:moveTo>
                  <a:pt x="239338" y="98805"/>
                </a:moveTo>
                <a:lnTo>
                  <a:pt x="234635" y="98805"/>
                </a:lnTo>
                <a:lnTo>
                  <a:pt x="231332" y="95503"/>
                </a:lnTo>
                <a:lnTo>
                  <a:pt x="231332" y="93334"/>
                </a:lnTo>
                <a:lnTo>
                  <a:pt x="235269" y="97271"/>
                </a:lnTo>
                <a:lnTo>
                  <a:pt x="240873" y="97271"/>
                </a:lnTo>
                <a:close/>
                <a:moveTo>
                  <a:pt x="239205" y="104509"/>
                </a:moveTo>
                <a:lnTo>
                  <a:pt x="242073" y="107378"/>
                </a:lnTo>
                <a:lnTo>
                  <a:pt x="239705" y="107378"/>
                </a:lnTo>
                <a:lnTo>
                  <a:pt x="237437" y="105076"/>
                </a:lnTo>
                <a:lnTo>
                  <a:pt x="237437" y="101840"/>
                </a:lnTo>
                <a:lnTo>
                  <a:pt x="239105" y="100139"/>
                </a:lnTo>
                <a:lnTo>
                  <a:pt x="239105" y="104209"/>
                </a:lnTo>
                <a:close/>
                <a:moveTo>
                  <a:pt x="239105" y="115384"/>
                </a:moveTo>
                <a:lnTo>
                  <a:pt x="237437" y="113716"/>
                </a:lnTo>
                <a:lnTo>
                  <a:pt x="237437" y="110447"/>
                </a:lnTo>
                <a:lnTo>
                  <a:pt x="239705" y="108145"/>
                </a:lnTo>
                <a:lnTo>
                  <a:pt x="242073" y="108145"/>
                </a:lnTo>
                <a:lnTo>
                  <a:pt x="239105" y="111147"/>
                </a:lnTo>
                <a:lnTo>
                  <a:pt x="239105" y="115384"/>
                </a:lnTo>
                <a:close/>
                <a:moveTo>
                  <a:pt x="220425" y="117685"/>
                </a:moveTo>
                <a:lnTo>
                  <a:pt x="220425" y="112114"/>
                </a:lnTo>
                <a:lnTo>
                  <a:pt x="216488" y="108178"/>
                </a:lnTo>
                <a:lnTo>
                  <a:pt x="218657" y="108178"/>
                </a:lnTo>
                <a:lnTo>
                  <a:pt x="221959" y="111481"/>
                </a:lnTo>
                <a:lnTo>
                  <a:pt x="221959" y="116151"/>
                </a:lnTo>
                <a:close/>
                <a:moveTo>
                  <a:pt x="210618" y="117685"/>
                </a:moveTo>
                <a:lnTo>
                  <a:pt x="209083" y="116184"/>
                </a:lnTo>
                <a:lnTo>
                  <a:pt x="209083" y="111481"/>
                </a:lnTo>
                <a:lnTo>
                  <a:pt x="212419" y="108178"/>
                </a:lnTo>
                <a:lnTo>
                  <a:pt x="214587" y="108178"/>
                </a:lnTo>
                <a:lnTo>
                  <a:pt x="210618" y="112114"/>
                </a:lnTo>
                <a:lnTo>
                  <a:pt x="210618" y="117685"/>
                </a:lnTo>
                <a:close/>
                <a:moveTo>
                  <a:pt x="189636" y="117685"/>
                </a:moveTo>
                <a:lnTo>
                  <a:pt x="189636" y="112114"/>
                </a:lnTo>
                <a:lnTo>
                  <a:pt x="185700" y="108178"/>
                </a:lnTo>
                <a:lnTo>
                  <a:pt x="187868" y="108178"/>
                </a:lnTo>
                <a:lnTo>
                  <a:pt x="191170" y="111481"/>
                </a:lnTo>
                <a:lnTo>
                  <a:pt x="191170" y="116151"/>
                </a:lnTo>
                <a:close/>
                <a:moveTo>
                  <a:pt x="179829" y="117685"/>
                </a:moveTo>
                <a:lnTo>
                  <a:pt x="178294" y="116184"/>
                </a:lnTo>
                <a:lnTo>
                  <a:pt x="178294" y="111481"/>
                </a:lnTo>
                <a:lnTo>
                  <a:pt x="181630" y="108178"/>
                </a:lnTo>
                <a:lnTo>
                  <a:pt x="183798" y="108178"/>
                </a:lnTo>
                <a:lnTo>
                  <a:pt x="179829" y="112114"/>
                </a:lnTo>
                <a:lnTo>
                  <a:pt x="179829" y="117685"/>
                </a:lnTo>
                <a:close/>
                <a:moveTo>
                  <a:pt x="158847" y="117685"/>
                </a:moveTo>
                <a:lnTo>
                  <a:pt x="158847" y="112114"/>
                </a:lnTo>
                <a:lnTo>
                  <a:pt x="154911" y="108178"/>
                </a:lnTo>
                <a:lnTo>
                  <a:pt x="157079" y="108178"/>
                </a:lnTo>
                <a:lnTo>
                  <a:pt x="160382" y="111481"/>
                </a:lnTo>
                <a:lnTo>
                  <a:pt x="160382" y="116151"/>
                </a:lnTo>
                <a:close/>
                <a:moveTo>
                  <a:pt x="149040" y="117685"/>
                </a:moveTo>
                <a:lnTo>
                  <a:pt x="147506" y="116184"/>
                </a:lnTo>
                <a:lnTo>
                  <a:pt x="147506" y="111481"/>
                </a:lnTo>
                <a:lnTo>
                  <a:pt x="150842" y="108178"/>
                </a:lnTo>
                <a:lnTo>
                  <a:pt x="152976" y="108178"/>
                </a:lnTo>
                <a:lnTo>
                  <a:pt x="149040" y="112114"/>
                </a:lnTo>
                <a:lnTo>
                  <a:pt x="149040" y="117685"/>
                </a:lnTo>
                <a:close/>
                <a:moveTo>
                  <a:pt x="128059" y="117685"/>
                </a:moveTo>
                <a:lnTo>
                  <a:pt x="128059" y="112114"/>
                </a:lnTo>
                <a:lnTo>
                  <a:pt x="124122" y="108178"/>
                </a:lnTo>
                <a:lnTo>
                  <a:pt x="126291" y="108178"/>
                </a:lnTo>
                <a:lnTo>
                  <a:pt x="129593" y="111481"/>
                </a:lnTo>
                <a:lnTo>
                  <a:pt x="129593" y="116151"/>
                </a:lnTo>
                <a:close/>
                <a:moveTo>
                  <a:pt x="118252" y="117685"/>
                </a:moveTo>
                <a:lnTo>
                  <a:pt x="116717" y="116184"/>
                </a:lnTo>
                <a:lnTo>
                  <a:pt x="116717" y="111481"/>
                </a:lnTo>
                <a:lnTo>
                  <a:pt x="120053" y="108178"/>
                </a:lnTo>
                <a:lnTo>
                  <a:pt x="122188" y="108178"/>
                </a:lnTo>
                <a:lnTo>
                  <a:pt x="118252" y="112114"/>
                </a:lnTo>
                <a:close/>
                <a:moveTo>
                  <a:pt x="97270" y="117685"/>
                </a:moveTo>
                <a:lnTo>
                  <a:pt x="97270" y="112114"/>
                </a:lnTo>
                <a:lnTo>
                  <a:pt x="93334" y="108178"/>
                </a:lnTo>
                <a:lnTo>
                  <a:pt x="95469" y="108178"/>
                </a:lnTo>
                <a:lnTo>
                  <a:pt x="98804" y="111481"/>
                </a:lnTo>
                <a:lnTo>
                  <a:pt x="98804" y="116151"/>
                </a:lnTo>
                <a:close/>
                <a:moveTo>
                  <a:pt x="87463" y="117685"/>
                </a:moveTo>
                <a:lnTo>
                  <a:pt x="85929" y="116184"/>
                </a:lnTo>
                <a:lnTo>
                  <a:pt x="85929" y="111481"/>
                </a:lnTo>
                <a:lnTo>
                  <a:pt x="89231" y="108178"/>
                </a:lnTo>
                <a:lnTo>
                  <a:pt x="91399" y="108178"/>
                </a:lnTo>
                <a:lnTo>
                  <a:pt x="87463" y="112114"/>
                </a:lnTo>
                <a:close/>
                <a:moveTo>
                  <a:pt x="66481" y="117685"/>
                </a:moveTo>
                <a:lnTo>
                  <a:pt x="66481" y="112114"/>
                </a:lnTo>
                <a:lnTo>
                  <a:pt x="62545" y="108178"/>
                </a:lnTo>
                <a:lnTo>
                  <a:pt x="64680" y="108178"/>
                </a:lnTo>
                <a:lnTo>
                  <a:pt x="68016" y="111481"/>
                </a:lnTo>
                <a:lnTo>
                  <a:pt x="68016" y="116151"/>
                </a:lnTo>
                <a:close/>
                <a:moveTo>
                  <a:pt x="56674" y="117685"/>
                </a:moveTo>
                <a:lnTo>
                  <a:pt x="55140" y="116184"/>
                </a:lnTo>
                <a:lnTo>
                  <a:pt x="55140" y="111481"/>
                </a:lnTo>
                <a:lnTo>
                  <a:pt x="58442" y="108178"/>
                </a:lnTo>
                <a:lnTo>
                  <a:pt x="60610" y="108178"/>
                </a:lnTo>
                <a:lnTo>
                  <a:pt x="56674" y="112114"/>
                </a:lnTo>
                <a:close/>
                <a:moveTo>
                  <a:pt x="35693" y="117685"/>
                </a:moveTo>
                <a:lnTo>
                  <a:pt x="35693" y="112114"/>
                </a:lnTo>
                <a:lnTo>
                  <a:pt x="31723" y="108178"/>
                </a:lnTo>
                <a:lnTo>
                  <a:pt x="33891" y="108178"/>
                </a:lnTo>
                <a:lnTo>
                  <a:pt x="37227" y="111481"/>
                </a:lnTo>
                <a:lnTo>
                  <a:pt x="37227" y="116151"/>
                </a:lnTo>
                <a:close/>
                <a:moveTo>
                  <a:pt x="25886" y="117685"/>
                </a:moveTo>
                <a:lnTo>
                  <a:pt x="24351" y="116184"/>
                </a:lnTo>
                <a:lnTo>
                  <a:pt x="24351" y="111481"/>
                </a:lnTo>
                <a:lnTo>
                  <a:pt x="27654" y="108178"/>
                </a:lnTo>
                <a:lnTo>
                  <a:pt x="29822" y="108178"/>
                </a:lnTo>
                <a:lnTo>
                  <a:pt x="25886" y="112114"/>
                </a:lnTo>
                <a:lnTo>
                  <a:pt x="25886" y="117685"/>
                </a:lnTo>
                <a:close/>
                <a:moveTo>
                  <a:pt x="6972" y="85929"/>
                </a:moveTo>
                <a:lnTo>
                  <a:pt x="11675" y="85929"/>
                </a:lnTo>
                <a:lnTo>
                  <a:pt x="14978" y="89265"/>
                </a:lnTo>
                <a:lnTo>
                  <a:pt x="14978" y="91400"/>
                </a:lnTo>
                <a:lnTo>
                  <a:pt x="11042" y="87464"/>
                </a:lnTo>
                <a:lnTo>
                  <a:pt x="5438" y="87464"/>
                </a:lnTo>
                <a:close/>
                <a:moveTo>
                  <a:pt x="7106" y="80258"/>
                </a:moveTo>
                <a:lnTo>
                  <a:pt x="4237" y="77356"/>
                </a:lnTo>
                <a:lnTo>
                  <a:pt x="6605" y="77356"/>
                </a:lnTo>
                <a:lnTo>
                  <a:pt x="8873" y="79658"/>
                </a:lnTo>
                <a:lnTo>
                  <a:pt x="8873" y="82927"/>
                </a:lnTo>
                <a:lnTo>
                  <a:pt x="7206" y="84595"/>
                </a:lnTo>
                <a:lnTo>
                  <a:pt x="7206" y="80525"/>
                </a:lnTo>
                <a:close/>
                <a:moveTo>
                  <a:pt x="6972" y="55140"/>
                </a:moveTo>
                <a:lnTo>
                  <a:pt x="11675" y="55140"/>
                </a:lnTo>
                <a:lnTo>
                  <a:pt x="14978" y="58443"/>
                </a:lnTo>
                <a:lnTo>
                  <a:pt x="14978" y="60611"/>
                </a:lnTo>
                <a:lnTo>
                  <a:pt x="11042" y="56675"/>
                </a:lnTo>
                <a:lnTo>
                  <a:pt x="5438" y="56675"/>
                </a:lnTo>
                <a:close/>
                <a:moveTo>
                  <a:pt x="6972" y="24352"/>
                </a:moveTo>
                <a:lnTo>
                  <a:pt x="11675" y="24352"/>
                </a:lnTo>
                <a:lnTo>
                  <a:pt x="14978" y="27654"/>
                </a:lnTo>
                <a:lnTo>
                  <a:pt x="14978" y="29822"/>
                </a:lnTo>
                <a:lnTo>
                  <a:pt x="11042" y="25886"/>
                </a:lnTo>
                <a:lnTo>
                  <a:pt x="5438" y="25886"/>
                </a:lnTo>
                <a:close/>
                <a:moveTo>
                  <a:pt x="7106" y="18648"/>
                </a:moveTo>
                <a:lnTo>
                  <a:pt x="4237" y="15779"/>
                </a:lnTo>
                <a:lnTo>
                  <a:pt x="6605" y="15779"/>
                </a:lnTo>
                <a:lnTo>
                  <a:pt x="8873" y="18081"/>
                </a:lnTo>
                <a:lnTo>
                  <a:pt x="8873" y="21316"/>
                </a:lnTo>
                <a:lnTo>
                  <a:pt x="7206" y="23017"/>
                </a:lnTo>
                <a:lnTo>
                  <a:pt x="7206" y="18948"/>
                </a:lnTo>
                <a:close/>
                <a:moveTo>
                  <a:pt x="7206" y="7773"/>
                </a:moveTo>
                <a:lnTo>
                  <a:pt x="8873" y="9441"/>
                </a:lnTo>
                <a:lnTo>
                  <a:pt x="8873" y="12710"/>
                </a:lnTo>
                <a:lnTo>
                  <a:pt x="6605" y="15012"/>
                </a:lnTo>
                <a:lnTo>
                  <a:pt x="4237" y="15012"/>
                </a:lnTo>
                <a:lnTo>
                  <a:pt x="7206" y="12010"/>
                </a:lnTo>
                <a:lnTo>
                  <a:pt x="7206" y="7773"/>
                </a:lnTo>
                <a:close/>
                <a:moveTo>
                  <a:pt x="25886" y="5471"/>
                </a:moveTo>
                <a:lnTo>
                  <a:pt x="25886" y="11042"/>
                </a:lnTo>
                <a:lnTo>
                  <a:pt x="29822" y="15012"/>
                </a:lnTo>
                <a:lnTo>
                  <a:pt x="27654" y="15012"/>
                </a:lnTo>
                <a:lnTo>
                  <a:pt x="24351" y="11676"/>
                </a:lnTo>
                <a:lnTo>
                  <a:pt x="24351" y="6973"/>
                </a:lnTo>
                <a:close/>
                <a:moveTo>
                  <a:pt x="35693" y="5471"/>
                </a:moveTo>
                <a:lnTo>
                  <a:pt x="37227" y="6973"/>
                </a:lnTo>
                <a:lnTo>
                  <a:pt x="37227" y="11676"/>
                </a:lnTo>
                <a:lnTo>
                  <a:pt x="33891" y="15012"/>
                </a:lnTo>
                <a:lnTo>
                  <a:pt x="31723" y="15012"/>
                </a:lnTo>
                <a:lnTo>
                  <a:pt x="35693" y="11042"/>
                </a:lnTo>
                <a:lnTo>
                  <a:pt x="35693" y="5471"/>
                </a:lnTo>
                <a:close/>
                <a:moveTo>
                  <a:pt x="56674" y="5471"/>
                </a:moveTo>
                <a:lnTo>
                  <a:pt x="56674" y="11042"/>
                </a:lnTo>
                <a:lnTo>
                  <a:pt x="60610" y="15012"/>
                </a:lnTo>
                <a:lnTo>
                  <a:pt x="58442" y="15012"/>
                </a:lnTo>
                <a:lnTo>
                  <a:pt x="55140" y="11676"/>
                </a:lnTo>
                <a:lnTo>
                  <a:pt x="55140" y="6973"/>
                </a:lnTo>
                <a:close/>
                <a:moveTo>
                  <a:pt x="66481" y="5471"/>
                </a:moveTo>
                <a:lnTo>
                  <a:pt x="68016" y="6973"/>
                </a:lnTo>
                <a:lnTo>
                  <a:pt x="68016" y="11676"/>
                </a:lnTo>
                <a:lnTo>
                  <a:pt x="64680" y="15012"/>
                </a:lnTo>
                <a:lnTo>
                  <a:pt x="62512" y="15012"/>
                </a:lnTo>
                <a:lnTo>
                  <a:pt x="66481" y="11042"/>
                </a:lnTo>
                <a:lnTo>
                  <a:pt x="66481" y="5471"/>
                </a:lnTo>
                <a:close/>
                <a:moveTo>
                  <a:pt x="87463" y="5471"/>
                </a:moveTo>
                <a:lnTo>
                  <a:pt x="87463" y="11042"/>
                </a:lnTo>
                <a:lnTo>
                  <a:pt x="91399" y="15012"/>
                </a:lnTo>
                <a:lnTo>
                  <a:pt x="89231" y="15012"/>
                </a:lnTo>
                <a:lnTo>
                  <a:pt x="85929" y="11676"/>
                </a:lnTo>
                <a:lnTo>
                  <a:pt x="85929" y="6973"/>
                </a:lnTo>
                <a:close/>
                <a:moveTo>
                  <a:pt x="97270" y="5471"/>
                </a:moveTo>
                <a:lnTo>
                  <a:pt x="98804" y="6973"/>
                </a:lnTo>
                <a:lnTo>
                  <a:pt x="98804" y="11676"/>
                </a:lnTo>
                <a:lnTo>
                  <a:pt x="95502" y="15012"/>
                </a:lnTo>
                <a:lnTo>
                  <a:pt x="93334" y="15012"/>
                </a:lnTo>
                <a:lnTo>
                  <a:pt x="97270" y="11042"/>
                </a:lnTo>
                <a:lnTo>
                  <a:pt x="97270" y="5471"/>
                </a:lnTo>
                <a:close/>
                <a:moveTo>
                  <a:pt x="118252" y="5471"/>
                </a:moveTo>
                <a:lnTo>
                  <a:pt x="118252" y="11042"/>
                </a:lnTo>
                <a:lnTo>
                  <a:pt x="122188" y="15012"/>
                </a:lnTo>
                <a:lnTo>
                  <a:pt x="120053" y="15012"/>
                </a:lnTo>
                <a:lnTo>
                  <a:pt x="116717" y="11676"/>
                </a:lnTo>
                <a:lnTo>
                  <a:pt x="116717" y="6973"/>
                </a:lnTo>
                <a:close/>
                <a:moveTo>
                  <a:pt x="128059" y="5471"/>
                </a:moveTo>
                <a:lnTo>
                  <a:pt x="129593" y="6973"/>
                </a:lnTo>
                <a:lnTo>
                  <a:pt x="129593" y="11676"/>
                </a:lnTo>
                <a:lnTo>
                  <a:pt x="126291" y="15012"/>
                </a:lnTo>
                <a:lnTo>
                  <a:pt x="124122" y="15012"/>
                </a:lnTo>
                <a:lnTo>
                  <a:pt x="128059" y="11042"/>
                </a:lnTo>
                <a:lnTo>
                  <a:pt x="128059" y="5471"/>
                </a:lnTo>
                <a:close/>
                <a:moveTo>
                  <a:pt x="149040" y="5471"/>
                </a:moveTo>
                <a:lnTo>
                  <a:pt x="149040" y="11042"/>
                </a:lnTo>
                <a:lnTo>
                  <a:pt x="153010" y="15012"/>
                </a:lnTo>
                <a:lnTo>
                  <a:pt x="150842" y="15012"/>
                </a:lnTo>
                <a:lnTo>
                  <a:pt x="147506" y="11676"/>
                </a:lnTo>
                <a:lnTo>
                  <a:pt x="147506" y="6973"/>
                </a:lnTo>
                <a:close/>
                <a:moveTo>
                  <a:pt x="158847" y="5471"/>
                </a:moveTo>
                <a:lnTo>
                  <a:pt x="160382" y="6973"/>
                </a:lnTo>
                <a:lnTo>
                  <a:pt x="160382" y="11676"/>
                </a:lnTo>
                <a:lnTo>
                  <a:pt x="157079" y="15012"/>
                </a:lnTo>
                <a:lnTo>
                  <a:pt x="154911" y="15012"/>
                </a:lnTo>
                <a:lnTo>
                  <a:pt x="158847" y="11042"/>
                </a:lnTo>
                <a:close/>
                <a:moveTo>
                  <a:pt x="179829" y="5471"/>
                </a:moveTo>
                <a:lnTo>
                  <a:pt x="179829" y="11042"/>
                </a:lnTo>
                <a:lnTo>
                  <a:pt x="183798" y="15012"/>
                </a:lnTo>
                <a:lnTo>
                  <a:pt x="181630" y="15012"/>
                </a:lnTo>
                <a:lnTo>
                  <a:pt x="178294" y="11676"/>
                </a:lnTo>
                <a:lnTo>
                  <a:pt x="178294" y="6973"/>
                </a:lnTo>
                <a:close/>
                <a:moveTo>
                  <a:pt x="189636" y="5471"/>
                </a:moveTo>
                <a:lnTo>
                  <a:pt x="191170" y="6973"/>
                </a:lnTo>
                <a:lnTo>
                  <a:pt x="191170" y="11676"/>
                </a:lnTo>
                <a:lnTo>
                  <a:pt x="187868" y="15012"/>
                </a:lnTo>
                <a:lnTo>
                  <a:pt x="185700" y="15012"/>
                </a:lnTo>
                <a:lnTo>
                  <a:pt x="189636" y="11042"/>
                </a:lnTo>
                <a:lnTo>
                  <a:pt x="189636" y="5471"/>
                </a:lnTo>
                <a:close/>
                <a:moveTo>
                  <a:pt x="210618" y="5471"/>
                </a:moveTo>
                <a:lnTo>
                  <a:pt x="210618" y="11042"/>
                </a:lnTo>
                <a:lnTo>
                  <a:pt x="214587" y="15012"/>
                </a:lnTo>
                <a:lnTo>
                  <a:pt x="212419" y="15012"/>
                </a:lnTo>
                <a:lnTo>
                  <a:pt x="209083" y="11676"/>
                </a:lnTo>
                <a:lnTo>
                  <a:pt x="209083" y="6973"/>
                </a:lnTo>
                <a:close/>
                <a:moveTo>
                  <a:pt x="220425" y="5471"/>
                </a:moveTo>
                <a:lnTo>
                  <a:pt x="221959" y="6973"/>
                </a:lnTo>
                <a:lnTo>
                  <a:pt x="221959" y="11676"/>
                </a:lnTo>
                <a:lnTo>
                  <a:pt x="218657" y="15012"/>
                </a:lnTo>
                <a:lnTo>
                  <a:pt x="216488" y="15012"/>
                </a:lnTo>
                <a:lnTo>
                  <a:pt x="220425" y="11042"/>
                </a:lnTo>
                <a:lnTo>
                  <a:pt x="220425" y="5471"/>
                </a:lnTo>
                <a:close/>
                <a:moveTo>
                  <a:pt x="236636" y="112915"/>
                </a:moveTo>
                <a:lnTo>
                  <a:pt x="235302" y="111581"/>
                </a:lnTo>
                <a:lnTo>
                  <a:pt x="235302" y="109579"/>
                </a:lnTo>
                <a:lnTo>
                  <a:pt x="236736" y="108145"/>
                </a:lnTo>
                <a:lnTo>
                  <a:pt x="238604" y="108145"/>
                </a:lnTo>
                <a:lnTo>
                  <a:pt x="236636" y="110113"/>
                </a:lnTo>
                <a:close/>
                <a:moveTo>
                  <a:pt x="219757" y="107378"/>
                </a:moveTo>
                <a:lnTo>
                  <a:pt x="222760" y="104376"/>
                </a:lnTo>
                <a:lnTo>
                  <a:pt x="222760" y="100139"/>
                </a:lnTo>
                <a:lnTo>
                  <a:pt x="224427" y="101840"/>
                </a:lnTo>
                <a:lnTo>
                  <a:pt x="224427" y="105076"/>
                </a:lnTo>
                <a:lnTo>
                  <a:pt x="222159" y="107378"/>
                </a:lnTo>
                <a:close/>
                <a:moveTo>
                  <a:pt x="216488" y="107378"/>
                </a:moveTo>
                <a:lnTo>
                  <a:pt x="220425" y="103408"/>
                </a:lnTo>
                <a:lnTo>
                  <a:pt x="220425" y="97838"/>
                </a:lnTo>
                <a:lnTo>
                  <a:pt x="221959" y="99372"/>
                </a:lnTo>
                <a:lnTo>
                  <a:pt x="221959" y="104042"/>
                </a:lnTo>
                <a:lnTo>
                  <a:pt x="218657" y="107378"/>
                </a:lnTo>
                <a:lnTo>
                  <a:pt x="216488" y="107378"/>
                </a:lnTo>
                <a:close/>
                <a:moveTo>
                  <a:pt x="212419" y="107378"/>
                </a:moveTo>
                <a:lnTo>
                  <a:pt x="209083" y="104042"/>
                </a:lnTo>
                <a:lnTo>
                  <a:pt x="209083" y="99372"/>
                </a:lnTo>
                <a:lnTo>
                  <a:pt x="210618" y="97838"/>
                </a:lnTo>
                <a:lnTo>
                  <a:pt x="210618" y="103408"/>
                </a:lnTo>
                <a:lnTo>
                  <a:pt x="214587" y="107378"/>
                </a:lnTo>
                <a:lnTo>
                  <a:pt x="212419" y="107378"/>
                </a:lnTo>
                <a:close/>
                <a:moveTo>
                  <a:pt x="208916" y="107378"/>
                </a:moveTo>
                <a:lnTo>
                  <a:pt x="206648" y="105076"/>
                </a:lnTo>
                <a:lnTo>
                  <a:pt x="206648" y="101840"/>
                </a:lnTo>
                <a:lnTo>
                  <a:pt x="208316" y="100139"/>
                </a:lnTo>
                <a:lnTo>
                  <a:pt x="208316" y="104376"/>
                </a:lnTo>
                <a:lnTo>
                  <a:pt x="211285" y="107378"/>
                </a:lnTo>
                <a:lnTo>
                  <a:pt x="208916" y="107378"/>
                </a:lnTo>
                <a:close/>
                <a:moveTo>
                  <a:pt x="205848" y="112915"/>
                </a:moveTo>
                <a:lnTo>
                  <a:pt x="204513" y="111581"/>
                </a:lnTo>
                <a:lnTo>
                  <a:pt x="204513" y="109579"/>
                </a:lnTo>
                <a:lnTo>
                  <a:pt x="205948" y="108145"/>
                </a:lnTo>
                <a:lnTo>
                  <a:pt x="207816" y="108145"/>
                </a:lnTo>
                <a:lnTo>
                  <a:pt x="205848" y="110113"/>
                </a:lnTo>
                <a:close/>
                <a:moveTo>
                  <a:pt x="188969" y="107378"/>
                </a:moveTo>
                <a:lnTo>
                  <a:pt x="191837" y="104509"/>
                </a:lnTo>
                <a:lnTo>
                  <a:pt x="191971" y="104209"/>
                </a:lnTo>
                <a:lnTo>
                  <a:pt x="191971" y="100139"/>
                </a:lnTo>
                <a:lnTo>
                  <a:pt x="193639" y="101840"/>
                </a:lnTo>
                <a:lnTo>
                  <a:pt x="193639" y="105076"/>
                </a:lnTo>
                <a:lnTo>
                  <a:pt x="191337" y="107378"/>
                </a:lnTo>
                <a:lnTo>
                  <a:pt x="188969" y="107378"/>
                </a:lnTo>
                <a:close/>
                <a:moveTo>
                  <a:pt x="185700" y="107378"/>
                </a:moveTo>
                <a:lnTo>
                  <a:pt x="189636" y="103408"/>
                </a:lnTo>
                <a:lnTo>
                  <a:pt x="189636" y="97838"/>
                </a:lnTo>
                <a:lnTo>
                  <a:pt x="191170" y="99372"/>
                </a:lnTo>
                <a:lnTo>
                  <a:pt x="191170" y="104042"/>
                </a:lnTo>
                <a:lnTo>
                  <a:pt x="187868" y="107378"/>
                </a:lnTo>
                <a:lnTo>
                  <a:pt x="185700" y="107378"/>
                </a:lnTo>
                <a:close/>
                <a:moveTo>
                  <a:pt x="181630" y="107378"/>
                </a:moveTo>
                <a:lnTo>
                  <a:pt x="178294" y="104042"/>
                </a:lnTo>
                <a:lnTo>
                  <a:pt x="178294" y="99372"/>
                </a:lnTo>
                <a:lnTo>
                  <a:pt x="179829" y="97838"/>
                </a:lnTo>
                <a:lnTo>
                  <a:pt x="179829" y="103408"/>
                </a:lnTo>
                <a:lnTo>
                  <a:pt x="183798" y="107378"/>
                </a:lnTo>
                <a:lnTo>
                  <a:pt x="181630" y="107378"/>
                </a:lnTo>
                <a:close/>
                <a:moveTo>
                  <a:pt x="178128" y="107378"/>
                </a:moveTo>
                <a:lnTo>
                  <a:pt x="175826" y="105076"/>
                </a:lnTo>
                <a:lnTo>
                  <a:pt x="175826" y="101840"/>
                </a:lnTo>
                <a:lnTo>
                  <a:pt x="177527" y="100139"/>
                </a:lnTo>
                <a:lnTo>
                  <a:pt x="177527" y="104209"/>
                </a:lnTo>
                <a:lnTo>
                  <a:pt x="177627" y="104509"/>
                </a:lnTo>
                <a:lnTo>
                  <a:pt x="180496" y="107378"/>
                </a:lnTo>
                <a:lnTo>
                  <a:pt x="178128" y="107378"/>
                </a:lnTo>
                <a:close/>
                <a:moveTo>
                  <a:pt x="175059" y="112915"/>
                </a:moveTo>
                <a:lnTo>
                  <a:pt x="173725" y="111581"/>
                </a:lnTo>
                <a:lnTo>
                  <a:pt x="173725" y="109579"/>
                </a:lnTo>
                <a:lnTo>
                  <a:pt x="175159" y="108145"/>
                </a:lnTo>
                <a:lnTo>
                  <a:pt x="177027" y="108145"/>
                </a:lnTo>
                <a:lnTo>
                  <a:pt x="175059" y="110113"/>
                </a:lnTo>
                <a:close/>
                <a:moveTo>
                  <a:pt x="158180" y="107378"/>
                </a:moveTo>
                <a:lnTo>
                  <a:pt x="161182" y="104376"/>
                </a:lnTo>
                <a:lnTo>
                  <a:pt x="161182" y="100139"/>
                </a:lnTo>
                <a:lnTo>
                  <a:pt x="162850" y="101840"/>
                </a:lnTo>
                <a:lnTo>
                  <a:pt x="162850" y="105076"/>
                </a:lnTo>
                <a:lnTo>
                  <a:pt x="160548" y="107378"/>
                </a:lnTo>
                <a:close/>
                <a:moveTo>
                  <a:pt x="154911" y="107378"/>
                </a:moveTo>
                <a:lnTo>
                  <a:pt x="158847" y="103408"/>
                </a:lnTo>
                <a:lnTo>
                  <a:pt x="158847" y="97838"/>
                </a:lnTo>
                <a:lnTo>
                  <a:pt x="160382" y="99372"/>
                </a:lnTo>
                <a:lnTo>
                  <a:pt x="160382" y="104042"/>
                </a:lnTo>
                <a:lnTo>
                  <a:pt x="157079" y="107378"/>
                </a:lnTo>
                <a:lnTo>
                  <a:pt x="154911" y="107378"/>
                </a:lnTo>
                <a:close/>
                <a:moveTo>
                  <a:pt x="150842" y="107378"/>
                </a:moveTo>
                <a:lnTo>
                  <a:pt x="147506" y="104042"/>
                </a:lnTo>
                <a:lnTo>
                  <a:pt x="147506" y="99372"/>
                </a:lnTo>
                <a:lnTo>
                  <a:pt x="149040" y="97838"/>
                </a:lnTo>
                <a:lnTo>
                  <a:pt x="149040" y="103408"/>
                </a:lnTo>
                <a:lnTo>
                  <a:pt x="153010" y="107378"/>
                </a:lnTo>
                <a:lnTo>
                  <a:pt x="150842" y="107378"/>
                </a:lnTo>
                <a:close/>
                <a:moveTo>
                  <a:pt x="147339" y="107378"/>
                </a:moveTo>
                <a:lnTo>
                  <a:pt x="145037" y="105076"/>
                </a:lnTo>
                <a:lnTo>
                  <a:pt x="145037" y="101840"/>
                </a:lnTo>
                <a:lnTo>
                  <a:pt x="146739" y="100139"/>
                </a:lnTo>
                <a:lnTo>
                  <a:pt x="146739" y="104376"/>
                </a:lnTo>
                <a:lnTo>
                  <a:pt x="149707" y="107378"/>
                </a:lnTo>
                <a:lnTo>
                  <a:pt x="147339" y="107378"/>
                </a:lnTo>
                <a:close/>
                <a:moveTo>
                  <a:pt x="144270" y="112915"/>
                </a:moveTo>
                <a:lnTo>
                  <a:pt x="142936" y="111581"/>
                </a:lnTo>
                <a:lnTo>
                  <a:pt x="142936" y="109579"/>
                </a:lnTo>
                <a:lnTo>
                  <a:pt x="144370" y="108145"/>
                </a:lnTo>
                <a:lnTo>
                  <a:pt x="146238" y="108145"/>
                </a:lnTo>
                <a:lnTo>
                  <a:pt x="144270" y="110113"/>
                </a:lnTo>
                <a:close/>
                <a:moveTo>
                  <a:pt x="127391" y="107378"/>
                </a:moveTo>
                <a:lnTo>
                  <a:pt x="130260" y="104509"/>
                </a:lnTo>
                <a:lnTo>
                  <a:pt x="130394" y="104209"/>
                </a:lnTo>
                <a:lnTo>
                  <a:pt x="130394" y="100139"/>
                </a:lnTo>
                <a:lnTo>
                  <a:pt x="132061" y="101840"/>
                </a:lnTo>
                <a:lnTo>
                  <a:pt x="132061" y="105076"/>
                </a:lnTo>
                <a:lnTo>
                  <a:pt x="129760" y="107378"/>
                </a:lnTo>
                <a:lnTo>
                  <a:pt x="127391" y="107378"/>
                </a:lnTo>
                <a:close/>
                <a:moveTo>
                  <a:pt x="124122" y="107378"/>
                </a:moveTo>
                <a:lnTo>
                  <a:pt x="128059" y="103408"/>
                </a:lnTo>
                <a:lnTo>
                  <a:pt x="128059" y="97838"/>
                </a:lnTo>
                <a:lnTo>
                  <a:pt x="129593" y="99372"/>
                </a:lnTo>
                <a:lnTo>
                  <a:pt x="129593" y="104042"/>
                </a:lnTo>
                <a:lnTo>
                  <a:pt x="126291" y="107378"/>
                </a:lnTo>
                <a:lnTo>
                  <a:pt x="124122" y="107378"/>
                </a:lnTo>
                <a:close/>
                <a:moveTo>
                  <a:pt x="120053" y="107378"/>
                </a:moveTo>
                <a:lnTo>
                  <a:pt x="116717" y="104042"/>
                </a:lnTo>
                <a:lnTo>
                  <a:pt x="116717" y="99372"/>
                </a:lnTo>
                <a:lnTo>
                  <a:pt x="118252" y="97838"/>
                </a:lnTo>
                <a:lnTo>
                  <a:pt x="118252" y="103408"/>
                </a:lnTo>
                <a:lnTo>
                  <a:pt x="122188" y="107378"/>
                </a:lnTo>
                <a:lnTo>
                  <a:pt x="120053" y="107378"/>
                </a:lnTo>
                <a:close/>
                <a:moveTo>
                  <a:pt x="116550" y="107378"/>
                </a:moveTo>
                <a:lnTo>
                  <a:pt x="114249" y="105076"/>
                </a:lnTo>
                <a:lnTo>
                  <a:pt x="114249" y="101840"/>
                </a:lnTo>
                <a:lnTo>
                  <a:pt x="115950" y="100139"/>
                </a:lnTo>
                <a:lnTo>
                  <a:pt x="115950" y="104209"/>
                </a:lnTo>
                <a:lnTo>
                  <a:pt x="116050" y="104509"/>
                </a:lnTo>
                <a:lnTo>
                  <a:pt x="118919" y="107378"/>
                </a:lnTo>
                <a:lnTo>
                  <a:pt x="116550" y="107378"/>
                </a:lnTo>
                <a:close/>
                <a:moveTo>
                  <a:pt x="113482" y="112915"/>
                </a:moveTo>
                <a:lnTo>
                  <a:pt x="112147" y="111581"/>
                </a:lnTo>
                <a:lnTo>
                  <a:pt x="112147" y="109579"/>
                </a:lnTo>
                <a:lnTo>
                  <a:pt x="113582" y="108145"/>
                </a:lnTo>
                <a:lnTo>
                  <a:pt x="115450" y="108145"/>
                </a:lnTo>
                <a:lnTo>
                  <a:pt x="113482" y="110113"/>
                </a:lnTo>
                <a:close/>
                <a:moveTo>
                  <a:pt x="96603" y="107378"/>
                </a:moveTo>
                <a:lnTo>
                  <a:pt x="99605" y="104376"/>
                </a:lnTo>
                <a:lnTo>
                  <a:pt x="99605" y="100139"/>
                </a:lnTo>
                <a:lnTo>
                  <a:pt x="101273" y="101840"/>
                </a:lnTo>
                <a:lnTo>
                  <a:pt x="101273" y="105076"/>
                </a:lnTo>
                <a:lnTo>
                  <a:pt x="98971" y="107378"/>
                </a:lnTo>
                <a:close/>
                <a:moveTo>
                  <a:pt x="93334" y="107378"/>
                </a:moveTo>
                <a:lnTo>
                  <a:pt x="97270" y="103408"/>
                </a:lnTo>
                <a:lnTo>
                  <a:pt x="97270" y="97838"/>
                </a:lnTo>
                <a:lnTo>
                  <a:pt x="98804" y="99372"/>
                </a:lnTo>
                <a:lnTo>
                  <a:pt x="98804" y="104042"/>
                </a:lnTo>
                <a:lnTo>
                  <a:pt x="95469" y="107378"/>
                </a:lnTo>
                <a:lnTo>
                  <a:pt x="93334" y="107378"/>
                </a:lnTo>
                <a:close/>
                <a:moveTo>
                  <a:pt x="89231" y="107378"/>
                </a:moveTo>
                <a:lnTo>
                  <a:pt x="85929" y="104042"/>
                </a:lnTo>
                <a:lnTo>
                  <a:pt x="85929" y="99372"/>
                </a:lnTo>
                <a:lnTo>
                  <a:pt x="87463" y="97838"/>
                </a:lnTo>
                <a:lnTo>
                  <a:pt x="87463" y="103408"/>
                </a:lnTo>
                <a:lnTo>
                  <a:pt x="91399" y="107378"/>
                </a:lnTo>
                <a:lnTo>
                  <a:pt x="89231" y="107378"/>
                </a:lnTo>
                <a:close/>
                <a:moveTo>
                  <a:pt x="85762" y="107378"/>
                </a:moveTo>
                <a:lnTo>
                  <a:pt x="83460" y="105076"/>
                </a:lnTo>
                <a:lnTo>
                  <a:pt x="83460" y="101840"/>
                </a:lnTo>
                <a:lnTo>
                  <a:pt x="85128" y="100139"/>
                </a:lnTo>
                <a:lnTo>
                  <a:pt x="85128" y="104376"/>
                </a:lnTo>
                <a:lnTo>
                  <a:pt x="88130" y="107378"/>
                </a:lnTo>
                <a:lnTo>
                  <a:pt x="85762" y="107378"/>
                </a:lnTo>
                <a:close/>
                <a:moveTo>
                  <a:pt x="82660" y="112915"/>
                </a:moveTo>
                <a:lnTo>
                  <a:pt x="81359" y="111581"/>
                </a:lnTo>
                <a:lnTo>
                  <a:pt x="81359" y="109579"/>
                </a:lnTo>
                <a:lnTo>
                  <a:pt x="82793" y="108145"/>
                </a:lnTo>
                <a:lnTo>
                  <a:pt x="84628" y="108145"/>
                </a:lnTo>
                <a:lnTo>
                  <a:pt x="82660" y="110113"/>
                </a:lnTo>
                <a:close/>
                <a:moveTo>
                  <a:pt x="65814" y="107378"/>
                </a:moveTo>
                <a:lnTo>
                  <a:pt x="68683" y="104509"/>
                </a:lnTo>
                <a:lnTo>
                  <a:pt x="68816" y="104209"/>
                </a:lnTo>
                <a:lnTo>
                  <a:pt x="68816" y="100139"/>
                </a:lnTo>
                <a:lnTo>
                  <a:pt x="70484" y="101840"/>
                </a:lnTo>
                <a:lnTo>
                  <a:pt x="70484" y="105076"/>
                </a:lnTo>
                <a:lnTo>
                  <a:pt x="68183" y="107378"/>
                </a:lnTo>
                <a:lnTo>
                  <a:pt x="65814" y="107378"/>
                </a:lnTo>
                <a:close/>
                <a:moveTo>
                  <a:pt x="62512" y="107378"/>
                </a:moveTo>
                <a:lnTo>
                  <a:pt x="66481" y="103408"/>
                </a:lnTo>
                <a:lnTo>
                  <a:pt x="66481" y="97838"/>
                </a:lnTo>
                <a:lnTo>
                  <a:pt x="68016" y="99372"/>
                </a:lnTo>
                <a:lnTo>
                  <a:pt x="68016" y="104042"/>
                </a:lnTo>
                <a:lnTo>
                  <a:pt x="64680" y="107378"/>
                </a:lnTo>
                <a:lnTo>
                  <a:pt x="62512" y="107378"/>
                </a:lnTo>
                <a:close/>
                <a:moveTo>
                  <a:pt x="58442" y="107378"/>
                </a:moveTo>
                <a:lnTo>
                  <a:pt x="55140" y="104042"/>
                </a:lnTo>
                <a:lnTo>
                  <a:pt x="55140" y="99372"/>
                </a:lnTo>
                <a:lnTo>
                  <a:pt x="56674" y="97838"/>
                </a:lnTo>
                <a:lnTo>
                  <a:pt x="56674" y="103408"/>
                </a:lnTo>
                <a:lnTo>
                  <a:pt x="60610" y="107378"/>
                </a:lnTo>
                <a:lnTo>
                  <a:pt x="58442" y="107378"/>
                </a:lnTo>
                <a:close/>
                <a:moveTo>
                  <a:pt x="54973" y="107378"/>
                </a:moveTo>
                <a:lnTo>
                  <a:pt x="52671" y="105076"/>
                </a:lnTo>
                <a:lnTo>
                  <a:pt x="52671" y="101840"/>
                </a:lnTo>
                <a:lnTo>
                  <a:pt x="54339" y="100139"/>
                </a:lnTo>
                <a:lnTo>
                  <a:pt x="54339" y="104209"/>
                </a:lnTo>
                <a:lnTo>
                  <a:pt x="54473" y="104509"/>
                </a:lnTo>
                <a:lnTo>
                  <a:pt x="57341" y="107378"/>
                </a:lnTo>
                <a:lnTo>
                  <a:pt x="54973" y="107378"/>
                </a:lnTo>
                <a:close/>
                <a:moveTo>
                  <a:pt x="51871" y="112915"/>
                </a:moveTo>
                <a:lnTo>
                  <a:pt x="50570" y="111581"/>
                </a:lnTo>
                <a:lnTo>
                  <a:pt x="50570" y="109579"/>
                </a:lnTo>
                <a:lnTo>
                  <a:pt x="51971" y="108145"/>
                </a:lnTo>
                <a:lnTo>
                  <a:pt x="53839" y="108145"/>
                </a:lnTo>
                <a:lnTo>
                  <a:pt x="51871" y="110113"/>
                </a:lnTo>
                <a:close/>
                <a:moveTo>
                  <a:pt x="35026" y="107378"/>
                </a:moveTo>
                <a:lnTo>
                  <a:pt x="37994" y="104376"/>
                </a:lnTo>
                <a:lnTo>
                  <a:pt x="37994" y="100139"/>
                </a:lnTo>
                <a:lnTo>
                  <a:pt x="39696" y="101840"/>
                </a:lnTo>
                <a:lnTo>
                  <a:pt x="39696" y="105076"/>
                </a:lnTo>
                <a:lnTo>
                  <a:pt x="37394" y="107378"/>
                </a:lnTo>
                <a:close/>
                <a:moveTo>
                  <a:pt x="31723" y="107378"/>
                </a:moveTo>
                <a:lnTo>
                  <a:pt x="35693" y="103408"/>
                </a:lnTo>
                <a:lnTo>
                  <a:pt x="35693" y="97838"/>
                </a:lnTo>
                <a:lnTo>
                  <a:pt x="37227" y="99372"/>
                </a:lnTo>
                <a:lnTo>
                  <a:pt x="37227" y="104042"/>
                </a:lnTo>
                <a:lnTo>
                  <a:pt x="33891" y="107378"/>
                </a:lnTo>
                <a:lnTo>
                  <a:pt x="31723" y="107378"/>
                </a:lnTo>
                <a:close/>
                <a:moveTo>
                  <a:pt x="27654" y="107378"/>
                </a:moveTo>
                <a:lnTo>
                  <a:pt x="24351" y="104042"/>
                </a:lnTo>
                <a:lnTo>
                  <a:pt x="24351" y="99372"/>
                </a:lnTo>
                <a:lnTo>
                  <a:pt x="25886" y="97838"/>
                </a:lnTo>
                <a:lnTo>
                  <a:pt x="25886" y="103408"/>
                </a:lnTo>
                <a:lnTo>
                  <a:pt x="29822" y="107378"/>
                </a:lnTo>
                <a:lnTo>
                  <a:pt x="27654" y="107378"/>
                </a:lnTo>
                <a:close/>
                <a:moveTo>
                  <a:pt x="24184" y="107378"/>
                </a:moveTo>
                <a:lnTo>
                  <a:pt x="21883" y="105076"/>
                </a:lnTo>
                <a:lnTo>
                  <a:pt x="21883" y="101840"/>
                </a:lnTo>
                <a:lnTo>
                  <a:pt x="23551" y="100139"/>
                </a:lnTo>
                <a:lnTo>
                  <a:pt x="23551" y="104376"/>
                </a:lnTo>
                <a:lnTo>
                  <a:pt x="26553" y="107378"/>
                </a:lnTo>
                <a:lnTo>
                  <a:pt x="24184" y="107378"/>
                </a:lnTo>
                <a:close/>
                <a:moveTo>
                  <a:pt x="21082" y="112915"/>
                </a:moveTo>
                <a:lnTo>
                  <a:pt x="19781" y="111581"/>
                </a:lnTo>
                <a:lnTo>
                  <a:pt x="19781" y="109579"/>
                </a:lnTo>
                <a:lnTo>
                  <a:pt x="21182" y="108145"/>
                </a:lnTo>
                <a:lnTo>
                  <a:pt x="23050" y="108145"/>
                </a:lnTo>
                <a:lnTo>
                  <a:pt x="21082" y="110113"/>
                </a:lnTo>
                <a:close/>
                <a:moveTo>
                  <a:pt x="9674" y="10242"/>
                </a:moveTo>
                <a:lnTo>
                  <a:pt x="11008" y="11576"/>
                </a:lnTo>
                <a:lnTo>
                  <a:pt x="11008" y="13577"/>
                </a:lnTo>
                <a:lnTo>
                  <a:pt x="9574" y="15012"/>
                </a:lnTo>
                <a:lnTo>
                  <a:pt x="7706" y="15012"/>
                </a:lnTo>
                <a:lnTo>
                  <a:pt x="9674" y="13044"/>
                </a:lnTo>
                <a:close/>
                <a:moveTo>
                  <a:pt x="26553" y="15779"/>
                </a:moveTo>
                <a:lnTo>
                  <a:pt x="23551" y="18781"/>
                </a:lnTo>
                <a:lnTo>
                  <a:pt x="23551" y="23017"/>
                </a:lnTo>
                <a:lnTo>
                  <a:pt x="21883" y="21316"/>
                </a:lnTo>
                <a:lnTo>
                  <a:pt x="21883" y="18081"/>
                </a:lnTo>
                <a:lnTo>
                  <a:pt x="24184" y="15779"/>
                </a:lnTo>
                <a:lnTo>
                  <a:pt x="26553" y="15779"/>
                </a:lnTo>
                <a:close/>
                <a:moveTo>
                  <a:pt x="29822" y="15779"/>
                </a:moveTo>
                <a:lnTo>
                  <a:pt x="25886" y="19748"/>
                </a:lnTo>
                <a:lnTo>
                  <a:pt x="25886" y="25319"/>
                </a:lnTo>
                <a:lnTo>
                  <a:pt x="24351" y="23785"/>
                </a:lnTo>
                <a:lnTo>
                  <a:pt x="24351" y="19115"/>
                </a:lnTo>
                <a:lnTo>
                  <a:pt x="27654" y="15779"/>
                </a:lnTo>
                <a:lnTo>
                  <a:pt x="29822" y="15779"/>
                </a:lnTo>
                <a:close/>
                <a:moveTo>
                  <a:pt x="33891" y="15779"/>
                </a:moveTo>
                <a:lnTo>
                  <a:pt x="37227" y="19115"/>
                </a:lnTo>
                <a:lnTo>
                  <a:pt x="37227" y="23785"/>
                </a:lnTo>
                <a:lnTo>
                  <a:pt x="35693" y="25319"/>
                </a:lnTo>
                <a:lnTo>
                  <a:pt x="35693" y="19748"/>
                </a:lnTo>
                <a:lnTo>
                  <a:pt x="31723" y="15779"/>
                </a:lnTo>
                <a:lnTo>
                  <a:pt x="33891" y="15779"/>
                </a:lnTo>
                <a:close/>
                <a:moveTo>
                  <a:pt x="37394" y="15779"/>
                </a:moveTo>
                <a:lnTo>
                  <a:pt x="39696" y="18081"/>
                </a:lnTo>
                <a:lnTo>
                  <a:pt x="39696" y="21316"/>
                </a:lnTo>
                <a:lnTo>
                  <a:pt x="37994" y="23017"/>
                </a:lnTo>
                <a:lnTo>
                  <a:pt x="37994" y="18781"/>
                </a:lnTo>
                <a:lnTo>
                  <a:pt x="35026" y="15779"/>
                </a:lnTo>
                <a:lnTo>
                  <a:pt x="37394" y="15779"/>
                </a:lnTo>
                <a:close/>
                <a:moveTo>
                  <a:pt x="40463" y="10242"/>
                </a:moveTo>
                <a:lnTo>
                  <a:pt x="41797" y="11576"/>
                </a:lnTo>
                <a:lnTo>
                  <a:pt x="41797" y="13577"/>
                </a:lnTo>
                <a:lnTo>
                  <a:pt x="40363" y="15012"/>
                </a:lnTo>
                <a:lnTo>
                  <a:pt x="38495" y="15012"/>
                </a:lnTo>
                <a:lnTo>
                  <a:pt x="40463" y="13044"/>
                </a:lnTo>
                <a:close/>
                <a:moveTo>
                  <a:pt x="57341" y="15779"/>
                </a:moveTo>
                <a:lnTo>
                  <a:pt x="54473" y="18648"/>
                </a:lnTo>
                <a:lnTo>
                  <a:pt x="54339" y="18948"/>
                </a:lnTo>
                <a:lnTo>
                  <a:pt x="54339" y="23017"/>
                </a:lnTo>
                <a:lnTo>
                  <a:pt x="52671" y="21316"/>
                </a:lnTo>
                <a:lnTo>
                  <a:pt x="52671" y="18081"/>
                </a:lnTo>
                <a:lnTo>
                  <a:pt x="54973" y="15779"/>
                </a:lnTo>
                <a:lnTo>
                  <a:pt x="57341" y="15779"/>
                </a:lnTo>
                <a:close/>
                <a:moveTo>
                  <a:pt x="60610" y="15779"/>
                </a:moveTo>
                <a:lnTo>
                  <a:pt x="56674" y="19748"/>
                </a:lnTo>
                <a:lnTo>
                  <a:pt x="56674" y="25319"/>
                </a:lnTo>
                <a:lnTo>
                  <a:pt x="55140" y="23785"/>
                </a:lnTo>
                <a:lnTo>
                  <a:pt x="55140" y="19115"/>
                </a:lnTo>
                <a:lnTo>
                  <a:pt x="58442" y="15779"/>
                </a:lnTo>
                <a:lnTo>
                  <a:pt x="60610" y="15779"/>
                </a:lnTo>
                <a:close/>
                <a:moveTo>
                  <a:pt x="64680" y="15779"/>
                </a:moveTo>
                <a:lnTo>
                  <a:pt x="68016" y="19115"/>
                </a:lnTo>
                <a:lnTo>
                  <a:pt x="68016" y="23785"/>
                </a:lnTo>
                <a:lnTo>
                  <a:pt x="66481" y="25319"/>
                </a:lnTo>
                <a:lnTo>
                  <a:pt x="66481" y="19748"/>
                </a:lnTo>
                <a:lnTo>
                  <a:pt x="62545" y="15779"/>
                </a:lnTo>
                <a:lnTo>
                  <a:pt x="64680" y="15779"/>
                </a:lnTo>
                <a:close/>
                <a:moveTo>
                  <a:pt x="68183" y="15779"/>
                </a:moveTo>
                <a:lnTo>
                  <a:pt x="70484" y="18081"/>
                </a:lnTo>
                <a:lnTo>
                  <a:pt x="70484" y="21316"/>
                </a:lnTo>
                <a:lnTo>
                  <a:pt x="68783" y="23017"/>
                </a:lnTo>
                <a:lnTo>
                  <a:pt x="68783" y="18948"/>
                </a:lnTo>
                <a:lnTo>
                  <a:pt x="68683" y="18648"/>
                </a:lnTo>
                <a:lnTo>
                  <a:pt x="65814" y="15779"/>
                </a:lnTo>
                <a:lnTo>
                  <a:pt x="68183" y="15779"/>
                </a:lnTo>
                <a:close/>
                <a:moveTo>
                  <a:pt x="71251" y="10242"/>
                </a:moveTo>
                <a:lnTo>
                  <a:pt x="72586" y="11576"/>
                </a:lnTo>
                <a:lnTo>
                  <a:pt x="72586" y="13577"/>
                </a:lnTo>
                <a:lnTo>
                  <a:pt x="71151" y="15012"/>
                </a:lnTo>
                <a:lnTo>
                  <a:pt x="69283" y="15012"/>
                </a:lnTo>
                <a:lnTo>
                  <a:pt x="71251" y="13044"/>
                </a:lnTo>
                <a:lnTo>
                  <a:pt x="71251" y="10242"/>
                </a:lnTo>
                <a:close/>
                <a:moveTo>
                  <a:pt x="88130" y="15779"/>
                </a:moveTo>
                <a:lnTo>
                  <a:pt x="85128" y="18781"/>
                </a:lnTo>
                <a:lnTo>
                  <a:pt x="85128" y="23017"/>
                </a:lnTo>
                <a:lnTo>
                  <a:pt x="83460" y="21316"/>
                </a:lnTo>
                <a:lnTo>
                  <a:pt x="83460" y="18081"/>
                </a:lnTo>
                <a:lnTo>
                  <a:pt x="85762" y="15779"/>
                </a:lnTo>
                <a:lnTo>
                  <a:pt x="88130" y="15779"/>
                </a:lnTo>
                <a:close/>
                <a:moveTo>
                  <a:pt x="91399" y="15779"/>
                </a:moveTo>
                <a:lnTo>
                  <a:pt x="87463" y="19748"/>
                </a:lnTo>
                <a:lnTo>
                  <a:pt x="87463" y="25319"/>
                </a:lnTo>
                <a:lnTo>
                  <a:pt x="85929" y="23785"/>
                </a:lnTo>
                <a:lnTo>
                  <a:pt x="85929" y="19115"/>
                </a:lnTo>
                <a:lnTo>
                  <a:pt x="89231" y="15779"/>
                </a:lnTo>
                <a:lnTo>
                  <a:pt x="91399" y="15779"/>
                </a:lnTo>
                <a:close/>
                <a:moveTo>
                  <a:pt x="95469" y="15779"/>
                </a:moveTo>
                <a:lnTo>
                  <a:pt x="98804" y="19115"/>
                </a:lnTo>
                <a:lnTo>
                  <a:pt x="98804" y="23785"/>
                </a:lnTo>
                <a:lnTo>
                  <a:pt x="97270" y="25319"/>
                </a:lnTo>
                <a:lnTo>
                  <a:pt x="97270" y="19748"/>
                </a:lnTo>
                <a:lnTo>
                  <a:pt x="93334" y="15779"/>
                </a:lnTo>
                <a:lnTo>
                  <a:pt x="95469" y="15779"/>
                </a:lnTo>
                <a:close/>
                <a:moveTo>
                  <a:pt x="98971" y="15779"/>
                </a:moveTo>
                <a:lnTo>
                  <a:pt x="101273" y="18081"/>
                </a:lnTo>
                <a:lnTo>
                  <a:pt x="101273" y="21316"/>
                </a:lnTo>
                <a:lnTo>
                  <a:pt x="99572" y="23017"/>
                </a:lnTo>
                <a:lnTo>
                  <a:pt x="99572" y="18781"/>
                </a:lnTo>
                <a:lnTo>
                  <a:pt x="96603" y="15779"/>
                </a:lnTo>
                <a:lnTo>
                  <a:pt x="98971" y="15779"/>
                </a:lnTo>
                <a:close/>
                <a:moveTo>
                  <a:pt x="102040" y="10242"/>
                </a:moveTo>
                <a:lnTo>
                  <a:pt x="103374" y="11576"/>
                </a:lnTo>
                <a:lnTo>
                  <a:pt x="103374" y="13577"/>
                </a:lnTo>
                <a:lnTo>
                  <a:pt x="101940" y="15012"/>
                </a:lnTo>
                <a:lnTo>
                  <a:pt x="100072" y="15012"/>
                </a:lnTo>
                <a:lnTo>
                  <a:pt x="102040" y="13044"/>
                </a:lnTo>
                <a:close/>
                <a:moveTo>
                  <a:pt x="118919" y="15779"/>
                </a:moveTo>
                <a:lnTo>
                  <a:pt x="116050" y="18648"/>
                </a:lnTo>
                <a:lnTo>
                  <a:pt x="115917" y="18948"/>
                </a:lnTo>
                <a:lnTo>
                  <a:pt x="115917" y="23017"/>
                </a:lnTo>
                <a:lnTo>
                  <a:pt x="114249" y="21316"/>
                </a:lnTo>
                <a:lnTo>
                  <a:pt x="114249" y="18081"/>
                </a:lnTo>
                <a:lnTo>
                  <a:pt x="116550" y="15779"/>
                </a:lnTo>
                <a:lnTo>
                  <a:pt x="118919" y="15779"/>
                </a:lnTo>
                <a:close/>
                <a:moveTo>
                  <a:pt x="122188" y="15779"/>
                </a:moveTo>
                <a:lnTo>
                  <a:pt x="118252" y="19748"/>
                </a:lnTo>
                <a:lnTo>
                  <a:pt x="118252" y="25319"/>
                </a:lnTo>
                <a:lnTo>
                  <a:pt x="116717" y="23785"/>
                </a:lnTo>
                <a:lnTo>
                  <a:pt x="116717" y="19115"/>
                </a:lnTo>
                <a:lnTo>
                  <a:pt x="120053" y="15779"/>
                </a:lnTo>
                <a:lnTo>
                  <a:pt x="122188" y="15779"/>
                </a:lnTo>
                <a:close/>
                <a:moveTo>
                  <a:pt x="126291" y="15779"/>
                </a:moveTo>
                <a:lnTo>
                  <a:pt x="129593" y="19115"/>
                </a:lnTo>
                <a:lnTo>
                  <a:pt x="129593" y="23785"/>
                </a:lnTo>
                <a:lnTo>
                  <a:pt x="128059" y="25319"/>
                </a:lnTo>
                <a:lnTo>
                  <a:pt x="128059" y="19748"/>
                </a:lnTo>
                <a:lnTo>
                  <a:pt x="124122" y="15779"/>
                </a:lnTo>
                <a:lnTo>
                  <a:pt x="126291" y="15779"/>
                </a:lnTo>
                <a:close/>
                <a:moveTo>
                  <a:pt x="129760" y="15779"/>
                </a:moveTo>
                <a:lnTo>
                  <a:pt x="132061" y="18081"/>
                </a:lnTo>
                <a:lnTo>
                  <a:pt x="132061" y="21316"/>
                </a:lnTo>
                <a:lnTo>
                  <a:pt x="130394" y="23017"/>
                </a:lnTo>
                <a:lnTo>
                  <a:pt x="130394" y="18948"/>
                </a:lnTo>
                <a:lnTo>
                  <a:pt x="130260" y="18648"/>
                </a:lnTo>
                <a:lnTo>
                  <a:pt x="127391" y="15779"/>
                </a:lnTo>
                <a:lnTo>
                  <a:pt x="129760" y="15779"/>
                </a:lnTo>
                <a:close/>
                <a:moveTo>
                  <a:pt x="132862" y="10242"/>
                </a:moveTo>
                <a:lnTo>
                  <a:pt x="134163" y="11576"/>
                </a:lnTo>
                <a:lnTo>
                  <a:pt x="134163" y="13577"/>
                </a:lnTo>
                <a:lnTo>
                  <a:pt x="132729" y="15012"/>
                </a:lnTo>
                <a:lnTo>
                  <a:pt x="130894" y="15012"/>
                </a:lnTo>
                <a:lnTo>
                  <a:pt x="132862" y="13044"/>
                </a:lnTo>
                <a:close/>
                <a:moveTo>
                  <a:pt x="149707" y="15779"/>
                </a:moveTo>
                <a:lnTo>
                  <a:pt x="146739" y="18781"/>
                </a:lnTo>
                <a:lnTo>
                  <a:pt x="146739" y="23017"/>
                </a:lnTo>
                <a:lnTo>
                  <a:pt x="145037" y="21316"/>
                </a:lnTo>
                <a:lnTo>
                  <a:pt x="145037" y="18081"/>
                </a:lnTo>
                <a:lnTo>
                  <a:pt x="147339" y="15779"/>
                </a:lnTo>
                <a:lnTo>
                  <a:pt x="149707" y="15779"/>
                </a:lnTo>
                <a:close/>
                <a:moveTo>
                  <a:pt x="153010" y="15779"/>
                </a:moveTo>
                <a:lnTo>
                  <a:pt x="149040" y="19748"/>
                </a:lnTo>
                <a:lnTo>
                  <a:pt x="149040" y="25319"/>
                </a:lnTo>
                <a:lnTo>
                  <a:pt x="147506" y="23785"/>
                </a:lnTo>
                <a:lnTo>
                  <a:pt x="147506" y="19115"/>
                </a:lnTo>
                <a:lnTo>
                  <a:pt x="150842" y="15779"/>
                </a:lnTo>
                <a:lnTo>
                  <a:pt x="153010" y="15779"/>
                </a:lnTo>
                <a:close/>
                <a:moveTo>
                  <a:pt x="157079" y="15779"/>
                </a:moveTo>
                <a:lnTo>
                  <a:pt x="160382" y="19115"/>
                </a:lnTo>
                <a:lnTo>
                  <a:pt x="160382" y="23785"/>
                </a:lnTo>
                <a:lnTo>
                  <a:pt x="158847" y="25319"/>
                </a:lnTo>
                <a:lnTo>
                  <a:pt x="158847" y="19748"/>
                </a:lnTo>
                <a:lnTo>
                  <a:pt x="154911" y="15779"/>
                </a:lnTo>
                <a:lnTo>
                  <a:pt x="157079" y="15779"/>
                </a:lnTo>
                <a:close/>
                <a:moveTo>
                  <a:pt x="160548" y="15779"/>
                </a:moveTo>
                <a:lnTo>
                  <a:pt x="162850" y="18081"/>
                </a:lnTo>
                <a:lnTo>
                  <a:pt x="162850" y="21316"/>
                </a:lnTo>
                <a:lnTo>
                  <a:pt x="161182" y="23017"/>
                </a:lnTo>
                <a:lnTo>
                  <a:pt x="161182" y="18781"/>
                </a:lnTo>
                <a:lnTo>
                  <a:pt x="158180" y="15779"/>
                </a:lnTo>
                <a:lnTo>
                  <a:pt x="160548" y="15779"/>
                </a:lnTo>
                <a:close/>
                <a:moveTo>
                  <a:pt x="163651" y="10242"/>
                </a:moveTo>
                <a:lnTo>
                  <a:pt x="164952" y="11576"/>
                </a:lnTo>
                <a:lnTo>
                  <a:pt x="164952" y="13577"/>
                </a:lnTo>
                <a:lnTo>
                  <a:pt x="163551" y="15012"/>
                </a:lnTo>
                <a:lnTo>
                  <a:pt x="161683" y="15012"/>
                </a:lnTo>
                <a:lnTo>
                  <a:pt x="163651" y="13044"/>
                </a:lnTo>
                <a:close/>
                <a:moveTo>
                  <a:pt x="180496" y="15779"/>
                </a:moveTo>
                <a:lnTo>
                  <a:pt x="177627" y="18648"/>
                </a:lnTo>
                <a:lnTo>
                  <a:pt x="177527" y="18948"/>
                </a:lnTo>
                <a:lnTo>
                  <a:pt x="177527" y="23017"/>
                </a:lnTo>
                <a:lnTo>
                  <a:pt x="175826" y="21316"/>
                </a:lnTo>
                <a:lnTo>
                  <a:pt x="175826" y="18081"/>
                </a:lnTo>
                <a:lnTo>
                  <a:pt x="178128" y="15779"/>
                </a:lnTo>
                <a:lnTo>
                  <a:pt x="180496" y="15779"/>
                </a:lnTo>
                <a:close/>
                <a:moveTo>
                  <a:pt x="183798" y="15779"/>
                </a:moveTo>
                <a:lnTo>
                  <a:pt x="179829" y="19748"/>
                </a:lnTo>
                <a:lnTo>
                  <a:pt x="179829" y="25319"/>
                </a:lnTo>
                <a:lnTo>
                  <a:pt x="178294" y="23785"/>
                </a:lnTo>
                <a:lnTo>
                  <a:pt x="178294" y="19115"/>
                </a:lnTo>
                <a:lnTo>
                  <a:pt x="181630" y="15779"/>
                </a:lnTo>
                <a:lnTo>
                  <a:pt x="183798" y="15779"/>
                </a:lnTo>
                <a:close/>
                <a:moveTo>
                  <a:pt x="187868" y="15779"/>
                </a:moveTo>
                <a:lnTo>
                  <a:pt x="191170" y="19115"/>
                </a:lnTo>
                <a:lnTo>
                  <a:pt x="191170" y="23785"/>
                </a:lnTo>
                <a:lnTo>
                  <a:pt x="189636" y="25319"/>
                </a:lnTo>
                <a:lnTo>
                  <a:pt x="189636" y="19748"/>
                </a:lnTo>
                <a:lnTo>
                  <a:pt x="185700" y="15779"/>
                </a:lnTo>
                <a:lnTo>
                  <a:pt x="187868" y="15779"/>
                </a:lnTo>
                <a:close/>
                <a:moveTo>
                  <a:pt x="191337" y="15779"/>
                </a:moveTo>
                <a:lnTo>
                  <a:pt x="193639" y="18081"/>
                </a:lnTo>
                <a:lnTo>
                  <a:pt x="193639" y="21316"/>
                </a:lnTo>
                <a:lnTo>
                  <a:pt x="191971" y="23017"/>
                </a:lnTo>
                <a:lnTo>
                  <a:pt x="191971" y="18948"/>
                </a:lnTo>
                <a:lnTo>
                  <a:pt x="191837" y="18648"/>
                </a:lnTo>
                <a:lnTo>
                  <a:pt x="188969" y="15779"/>
                </a:lnTo>
                <a:lnTo>
                  <a:pt x="191337" y="15779"/>
                </a:lnTo>
                <a:close/>
                <a:moveTo>
                  <a:pt x="194439" y="10242"/>
                </a:moveTo>
                <a:lnTo>
                  <a:pt x="195740" y="11576"/>
                </a:lnTo>
                <a:lnTo>
                  <a:pt x="195740" y="13577"/>
                </a:lnTo>
                <a:lnTo>
                  <a:pt x="194339" y="15012"/>
                </a:lnTo>
                <a:lnTo>
                  <a:pt x="192471" y="15012"/>
                </a:lnTo>
                <a:lnTo>
                  <a:pt x="194439" y="13044"/>
                </a:lnTo>
                <a:close/>
                <a:moveTo>
                  <a:pt x="211285" y="15779"/>
                </a:moveTo>
                <a:lnTo>
                  <a:pt x="208316" y="18781"/>
                </a:lnTo>
                <a:lnTo>
                  <a:pt x="208316" y="23017"/>
                </a:lnTo>
                <a:lnTo>
                  <a:pt x="206615" y="21316"/>
                </a:lnTo>
                <a:lnTo>
                  <a:pt x="206615" y="18081"/>
                </a:lnTo>
                <a:lnTo>
                  <a:pt x="208916" y="15779"/>
                </a:lnTo>
                <a:lnTo>
                  <a:pt x="211285" y="15779"/>
                </a:lnTo>
                <a:close/>
                <a:moveTo>
                  <a:pt x="214587" y="15779"/>
                </a:moveTo>
                <a:lnTo>
                  <a:pt x="210618" y="19748"/>
                </a:lnTo>
                <a:lnTo>
                  <a:pt x="210618" y="25319"/>
                </a:lnTo>
                <a:lnTo>
                  <a:pt x="209083" y="23785"/>
                </a:lnTo>
                <a:lnTo>
                  <a:pt x="209083" y="19115"/>
                </a:lnTo>
                <a:lnTo>
                  <a:pt x="212419" y="15779"/>
                </a:lnTo>
                <a:lnTo>
                  <a:pt x="214587" y="15779"/>
                </a:lnTo>
                <a:close/>
                <a:moveTo>
                  <a:pt x="218657" y="15779"/>
                </a:moveTo>
                <a:lnTo>
                  <a:pt x="221959" y="19115"/>
                </a:lnTo>
                <a:lnTo>
                  <a:pt x="221959" y="23785"/>
                </a:lnTo>
                <a:lnTo>
                  <a:pt x="220425" y="25319"/>
                </a:lnTo>
                <a:lnTo>
                  <a:pt x="220425" y="19748"/>
                </a:lnTo>
                <a:lnTo>
                  <a:pt x="216488" y="15779"/>
                </a:lnTo>
                <a:lnTo>
                  <a:pt x="218657" y="15779"/>
                </a:lnTo>
                <a:close/>
                <a:moveTo>
                  <a:pt x="222126" y="15779"/>
                </a:moveTo>
                <a:lnTo>
                  <a:pt x="224427" y="18081"/>
                </a:lnTo>
                <a:lnTo>
                  <a:pt x="224427" y="21316"/>
                </a:lnTo>
                <a:lnTo>
                  <a:pt x="222760" y="23017"/>
                </a:lnTo>
                <a:lnTo>
                  <a:pt x="222760" y="18781"/>
                </a:lnTo>
                <a:lnTo>
                  <a:pt x="219757" y="15779"/>
                </a:lnTo>
                <a:lnTo>
                  <a:pt x="222126" y="15779"/>
                </a:lnTo>
                <a:close/>
                <a:moveTo>
                  <a:pt x="225228" y="10242"/>
                </a:moveTo>
                <a:lnTo>
                  <a:pt x="226529" y="11576"/>
                </a:lnTo>
                <a:lnTo>
                  <a:pt x="226529" y="13577"/>
                </a:lnTo>
                <a:lnTo>
                  <a:pt x="225128" y="15012"/>
                </a:lnTo>
                <a:lnTo>
                  <a:pt x="223260" y="15012"/>
                </a:lnTo>
                <a:lnTo>
                  <a:pt x="225228" y="13044"/>
                </a:lnTo>
                <a:close/>
                <a:moveTo>
                  <a:pt x="234635" y="14011"/>
                </a:moveTo>
                <a:lnTo>
                  <a:pt x="235635" y="15012"/>
                </a:lnTo>
                <a:lnTo>
                  <a:pt x="231866" y="15012"/>
                </a:lnTo>
                <a:lnTo>
                  <a:pt x="234535" y="12343"/>
                </a:lnTo>
                <a:lnTo>
                  <a:pt x="234535" y="13744"/>
                </a:lnTo>
                <a:close/>
                <a:moveTo>
                  <a:pt x="234635" y="75588"/>
                </a:moveTo>
                <a:lnTo>
                  <a:pt x="235635" y="76589"/>
                </a:lnTo>
                <a:lnTo>
                  <a:pt x="231866" y="76589"/>
                </a:lnTo>
                <a:lnTo>
                  <a:pt x="234535" y="73920"/>
                </a:lnTo>
                <a:lnTo>
                  <a:pt x="234535" y="75321"/>
                </a:lnTo>
                <a:close/>
                <a:moveTo>
                  <a:pt x="234535" y="109413"/>
                </a:moveTo>
                <a:lnTo>
                  <a:pt x="234535" y="110814"/>
                </a:lnTo>
                <a:lnTo>
                  <a:pt x="231899" y="108178"/>
                </a:lnTo>
                <a:lnTo>
                  <a:pt x="235635" y="108178"/>
                </a:lnTo>
                <a:lnTo>
                  <a:pt x="234635" y="109146"/>
                </a:lnTo>
                <a:close/>
                <a:moveTo>
                  <a:pt x="227229" y="109146"/>
                </a:moveTo>
                <a:lnTo>
                  <a:pt x="226229" y="108178"/>
                </a:lnTo>
                <a:lnTo>
                  <a:pt x="229965" y="108178"/>
                </a:lnTo>
                <a:lnTo>
                  <a:pt x="227330" y="110814"/>
                </a:lnTo>
                <a:lnTo>
                  <a:pt x="227330" y="109413"/>
                </a:lnTo>
                <a:close/>
                <a:moveTo>
                  <a:pt x="227330" y="104743"/>
                </a:moveTo>
                <a:lnTo>
                  <a:pt x="229965" y="107378"/>
                </a:lnTo>
                <a:lnTo>
                  <a:pt x="226229" y="107378"/>
                </a:lnTo>
                <a:lnTo>
                  <a:pt x="227330" y="106277"/>
                </a:lnTo>
                <a:lnTo>
                  <a:pt x="227330" y="104743"/>
                </a:lnTo>
                <a:close/>
                <a:moveTo>
                  <a:pt x="227897" y="104175"/>
                </a:moveTo>
                <a:lnTo>
                  <a:pt x="229264" y="104175"/>
                </a:lnTo>
                <a:lnTo>
                  <a:pt x="229431" y="104175"/>
                </a:lnTo>
                <a:lnTo>
                  <a:pt x="230532" y="103075"/>
                </a:lnTo>
                <a:lnTo>
                  <a:pt x="230532" y="106811"/>
                </a:lnTo>
                <a:close/>
                <a:moveTo>
                  <a:pt x="230532" y="108712"/>
                </a:moveTo>
                <a:lnTo>
                  <a:pt x="230532" y="112448"/>
                </a:lnTo>
                <a:lnTo>
                  <a:pt x="229431" y="111381"/>
                </a:lnTo>
                <a:lnTo>
                  <a:pt x="227897" y="111381"/>
                </a:lnTo>
                <a:close/>
                <a:moveTo>
                  <a:pt x="231332" y="108712"/>
                </a:moveTo>
                <a:lnTo>
                  <a:pt x="233968" y="111381"/>
                </a:lnTo>
                <a:lnTo>
                  <a:pt x="232567" y="111381"/>
                </a:lnTo>
                <a:lnTo>
                  <a:pt x="232300" y="111481"/>
                </a:lnTo>
                <a:lnTo>
                  <a:pt x="231332" y="112448"/>
                </a:lnTo>
                <a:lnTo>
                  <a:pt x="231332" y="108712"/>
                </a:lnTo>
                <a:close/>
                <a:moveTo>
                  <a:pt x="231866" y="107378"/>
                </a:moveTo>
                <a:lnTo>
                  <a:pt x="234535" y="104743"/>
                </a:lnTo>
                <a:lnTo>
                  <a:pt x="234535" y="106277"/>
                </a:lnTo>
                <a:lnTo>
                  <a:pt x="235635" y="107378"/>
                </a:lnTo>
                <a:close/>
                <a:moveTo>
                  <a:pt x="231332" y="106811"/>
                </a:moveTo>
                <a:lnTo>
                  <a:pt x="231332" y="103075"/>
                </a:lnTo>
                <a:lnTo>
                  <a:pt x="232300" y="104042"/>
                </a:lnTo>
                <a:lnTo>
                  <a:pt x="232567" y="104175"/>
                </a:lnTo>
                <a:lnTo>
                  <a:pt x="233968" y="104175"/>
                </a:lnTo>
                <a:close/>
                <a:moveTo>
                  <a:pt x="230532" y="101941"/>
                </a:moveTo>
                <a:lnTo>
                  <a:pt x="229097" y="103375"/>
                </a:lnTo>
                <a:lnTo>
                  <a:pt x="227096" y="103375"/>
                </a:lnTo>
                <a:lnTo>
                  <a:pt x="225762" y="102074"/>
                </a:lnTo>
                <a:lnTo>
                  <a:pt x="228397" y="102074"/>
                </a:lnTo>
                <a:lnTo>
                  <a:pt x="228564" y="102074"/>
                </a:lnTo>
                <a:lnTo>
                  <a:pt x="230532" y="100106"/>
                </a:lnTo>
                <a:lnTo>
                  <a:pt x="230532" y="101941"/>
                </a:lnTo>
                <a:close/>
                <a:moveTo>
                  <a:pt x="228230" y="101273"/>
                </a:moveTo>
                <a:lnTo>
                  <a:pt x="224995" y="101273"/>
                </a:lnTo>
                <a:lnTo>
                  <a:pt x="223327" y="99606"/>
                </a:lnTo>
                <a:lnTo>
                  <a:pt x="227363" y="99606"/>
                </a:lnTo>
                <a:lnTo>
                  <a:pt x="227530" y="99606"/>
                </a:lnTo>
                <a:lnTo>
                  <a:pt x="230532" y="96603"/>
                </a:lnTo>
                <a:lnTo>
                  <a:pt x="230532" y="98972"/>
                </a:lnTo>
                <a:close/>
                <a:moveTo>
                  <a:pt x="227229" y="98805"/>
                </a:moveTo>
                <a:lnTo>
                  <a:pt x="222526" y="98805"/>
                </a:lnTo>
                <a:lnTo>
                  <a:pt x="220992" y="97271"/>
                </a:lnTo>
                <a:lnTo>
                  <a:pt x="226429" y="97271"/>
                </a:lnTo>
                <a:lnTo>
                  <a:pt x="226596" y="97271"/>
                </a:lnTo>
                <a:lnTo>
                  <a:pt x="230532" y="93334"/>
                </a:lnTo>
                <a:lnTo>
                  <a:pt x="230532" y="95503"/>
                </a:lnTo>
                <a:close/>
                <a:moveTo>
                  <a:pt x="203746" y="109413"/>
                </a:moveTo>
                <a:lnTo>
                  <a:pt x="203746" y="110814"/>
                </a:lnTo>
                <a:lnTo>
                  <a:pt x="201077" y="108178"/>
                </a:lnTo>
                <a:lnTo>
                  <a:pt x="204847" y="108178"/>
                </a:lnTo>
                <a:lnTo>
                  <a:pt x="203846" y="109146"/>
                </a:lnTo>
                <a:close/>
                <a:moveTo>
                  <a:pt x="196407" y="109146"/>
                </a:moveTo>
                <a:lnTo>
                  <a:pt x="195440" y="108178"/>
                </a:lnTo>
                <a:lnTo>
                  <a:pt x="199176" y="108178"/>
                </a:lnTo>
                <a:lnTo>
                  <a:pt x="196541" y="110814"/>
                </a:lnTo>
                <a:lnTo>
                  <a:pt x="196541" y="109413"/>
                </a:lnTo>
                <a:close/>
                <a:moveTo>
                  <a:pt x="192538" y="99606"/>
                </a:moveTo>
                <a:lnTo>
                  <a:pt x="196741" y="99606"/>
                </a:lnTo>
                <a:lnTo>
                  <a:pt x="199743" y="96603"/>
                </a:lnTo>
                <a:lnTo>
                  <a:pt x="199743" y="98972"/>
                </a:lnTo>
                <a:lnTo>
                  <a:pt x="197441" y="101273"/>
                </a:lnTo>
                <a:lnTo>
                  <a:pt x="194206" y="101273"/>
                </a:lnTo>
                <a:close/>
                <a:moveTo>
                  <a:pt x="190203" y="97271"/>
                </a:moveTo>
                <a:lnTo>
                  <a:pt x="195807" y="97271"/>
                </a:lnTo>
                <a:lnTo>
                  <a:pt x="199743" y="93334"/>
                </a:lnTo>
                <a:lnTo>
                  <a:pt x="199743" y="95503"/>
                </a:lnTo>
                <a:lnTo>
                  <a:pt x="196441" y="98805"/>
                </a:lnTo>
                <a:lnTo>
                  <a:pt x="191737" y="98805"/>
                </a:lnTo>
                <a:close/>
                <a:moveTo>
                  <a:pt x="177761" y="98805"/>
                </a:moveTo>
                <a:lnTo>
                  <a:pt x="173057" y="98805"/>
                </a:lnTo>
                <a:lnTo>
                  <a:pt x="169755" y="95503"/>
                </a:lnTo>
                <a:lnTo>
                  <a:pt x="169755" y="93334"/>
                </a:lnTo>
                <a:lnTo>
                  <a:pt x="173691" y="97271"/>
                </a:lnTo>
                <a:lnTo>
                  <a:pt x="179262" y="97271"/>
                </a:lnTo>
                <a:close/>
                <a:moveTo>
                  <a:pt x="175292" y="101273"/>
                </a:moveTo>
                <a:lnTo>
                  <a:pt x="172023" y="101273"/>
                </a:lnTo>
                <a:lnTo>
                  <a:pt x="169755" y="98972"/>
                </a:lnTo>
                <a:lnTo>
                  <a:pt x="169755" y="96603"/>
                </a:lnTo>
                <a:lnTo>
                  <a:pt x="172724" y="99606"/>
                </a:lnTo>
                <a:lnTo>
                  <a:pt x="176960" y="99606"/>
                </a:lnTo>
                <a:close/>
                <a:moveTo>
                  <a:pt x="173191" y="103375"/>
                </a:moveTo>
                <a:lnTo>
                  <a:pt x="171156" y="103375"/>
                </a:lnTo>
                <a:lnTo>
                  <a:pt x="169755" y="101941"/>
                </a:lnTo>
                <a:lnTo>
                  <a:pt x="169755" y="100106"/>
                </a:lnTo>
                <a:lnTo>
                  <a:pt x="171723" y="102074"/>
                </a:lnTo>
                <a:lnTo>
                  <a:pt x="174492" y="102074"/>
                </a:lnTo>
                <a:close/>
                <a:moveTo>
                  <a:pt x="172957" y="109413"/>
                </a:moveTo>
                <a:lnTo>
                  <a:pt x="172957" y="110814"/>
                </a:lnTo>
                <a:lnTo>
                  <a:pt x="170289" y="108178"/>
                </a:lnTo>
                <a:lnTo>
                  <a:pt x="174025" y="108178"/>
                </a:lnTo>
                <a:lnTo>
                  <a:pt x="173057" y="109146"/>
                </a:lnTo>
                <a:close/>
                <a:moveTo>
                  <a:pt x="165619" y="109146"/>
                </a:moveTo>
                <a:lnTo>
                  <a:pt x="164651" y="108178"/>
                </a:lnTo>
                <a:lnTo>
                  <a:pt x="168387" y="108178"/>
                </a:lnTo>
                <a:lnTo>
                  <a:pt x="165752" y="110814"/>
                </a:lnTo>
                <a:lnTo>
                  <a:pt x="165752" y="109413"/>
                </a:lnTo>
                <a:close/>
                <a:moveTo>
                  <a:pt x="161749" y="99606"/>
                </a:moveTo>
                <a:lnTo>
                  <a:pt x="165786" y="99606"/>
                </a:lnTo>
                <a:lnTo>
                  <a:pt x="165952" y="99606"/>
                </a:lnTo>
                <a:lnTo>
                  <a:pt x="168954" y="96603"/>
                </a:lnTo>
                <a:lnTo>
                  <a:pt x="168954" y="98972"/>
                </a:lnTo>
                <a:lnTo>
                  <a:pt x="166653" y="101273"/>
                </a:lnTo>
                <a:lnTo>
                  <a:pt x="163417" y="101273"/>
                </a:lnTo>
                <a:close/>
                <a:moveTo>
                  <a:pt x="159414" y="97271"/>
                </a:moveTo>
                <a:lnTo>
                  <a:pt x="164852" y="97271"/>
                </a:lnTo>
                <a:lnTo>
                  <a:pt x="164985" y="97271"/>
                </a:lnTo>
                <a:lnTo>
                  <a:pt x="168954" y="93334"/>
                </a:lnTo>
                <a:lnTo>
                  <a:pt x="168954" y="95503"/>
                </a:lnTo>
                <a:lnTo>
                  <a:pt x="165619" y="98805"/>
                </a:lnTo>
                <a:lnTo>
                  <a:pt x="160949" y="98805"/>
                </a:lnTo>
                <a:close/>
                <a:moveTo>
                  <a:pt x="142135" y="109413"/>
                </a:moveTo>
                <a:lnTo>
                  <a:pt x="142135" y="110814"/>
                </a:lnTo>
                <a:lnTo>
                  <a:pt x="139500" y="108178"/>
                </a:lnTo>
                <a:lnTo>
                  <a:pt x="143236" y="108178"/>
                </a:lnTo>
                <a:lnTo>
                  <a:pt x="142269" y="109146"/>
                </a:lnTo>
                <a:close/>
                <a:moveTo>
                  <a:pt x="134830" y="109146"/>
                </a:moveTo>
                <a:lnTo>
                  <a:pt x="133863" y="108178"/>
                </a:lnTo>
                <a:lnTo>
                  <a:pt x="137599" y="108178"/>
                </a:lnTo>
                <a:lnTo>
                  <a:pt x="134964" y="110814"/>
                </a:lnTo>
                <a:lnTo>
                  <a:pt x="134964" y="109413"/>
                </a:lnTo>
                <a:close/>
                <a:moveTo>
                  <a:pt x="130927" y="99606"/>
                </a:moveTo>
                <a:lnTo>
                  <a:pt x="135164" y="99606"/>
                </a:lnTo>
                <a:lnTo>
                  <a:pt x="138166" y="96603"/>
                </a:lnTo>
                <a:lnTo>
                  <a:pt x="138166" y="98972"/>
                </a:lnTo>
                <a:lnTo>
                  <a:pt x="135864" y="101273"/>
                </a:lnTo>
                <a:lnTo>
                  <a:pt x="132629" y="101273"/>
                </a:lnTo>
                <a:close/>
                <a:moveTo>
                  <a:pt x="128626" y="97271"/>
                </a:moveTo>
                <a:lnTo>
                  <a:pt x="134196" y="97271"/>
                </a:lnTo>
                <a:lnTo>
                  <a:pt x="138166" y="93334"/>
                </a:lnTo>
                <a:lnTo>
                  <a:pt x="138166" y="95503"/>
                </a:lnTo>
                <a:lnTo>
                  <a:pt x="134830" y="98805"/>
                </a:lnTo>
                <a:lnTo>
                  <a:pt x="130160" y="98805"/>
                </a:lnTo>
                <a:close/>
                <a:moveTo>
                  <a:pt x="116150" y="98805"/>
                </a:moveTo>
                <a:lnTo>
                  <a:pt x="111480" y="98805"/>
                </a:lnTo>
                <a:lnTo>
                  <a:pt x="108144" y="95503"/>
                </a:lnTo>
                <a:lnTo>
                  <a:pt x="108144" y="93334"/>
                </a:lnTo>
                <a:lnTo>
                  <a:pt x="112114" y="97271"/>
                </a:lnTo>
                <a:lnTo>
                  <a:pt x="117685" y="97271"/>
                </a:lnTo>
                <a:close/>
                <a:moveTo>
                  <a:pt x="113682" y="101273"/>
                </a:moveTo>
                <a:lnTo>
                  <a:pt x="110446" y="101273"/>
                </a:lnTo>
                <a:lnTo>
                  <a:pt x="108144" y="98972"/>
                </a:lnTo>
                <a:lnTo>
                  <a:pt x="108144" y="96603"/>
                </a:lnTo>
                <a:lnTo>
                  <a:pt x="111147" y="99606"/>
                </a:lnTo>
                <a:lnTo>
                  <a:pt x="115383" y="99606"/>
                </a:lnTo>
                <a:close/>
                <a:moveTo>
                  <a:pt x="111580" y="103375"/>
                </a:moveTo>
                <a:lnTo>
                  <a:pt x="109579" y="103375"/>
                </a:lnTo>
                <a:lnTo>
                  <a:pt x="108144" y="101941"/>
                </a:lnTo>
                <a:lnTo>
                  <a:pt x="108144" y="100106"/>
                </a:lnTo>
                <a:lnTo>
                  <a:pt x="110112" y="102074"/>
                </a:lnTo>
                <a:lnTo>
                  <a:pt x="112914" y="102074"/>
                </a:lnTo>
                <a:close/>
                <a:moveTo>
                  <a:pt x="111347" y="109413"/>
                </a:moveTo>
                <a:lnTo>
                  <a:pt x="111347" y="110814"/>
                </a:lnTo>
                <a:lnTo>
                  <a:pt x="108711" y="108178"/>
                </a:lnTo>
                <a:lnTo>
                  <a:pt x="112447" y="108178"/>
                </a:lnTo>
                <a:lnTo>
                  <a:pt x="111480" y="109146"/>
                </a:lnTo>
                <a:close/>
                <a:moveTo>
                  <a:pt x="104041" y="109146"/>
                </a:moveTo>
                <a:lnTo>
                  <a:pt x="103074" y="108178"/>
                </a:lnTo>
                <a:lnTo>
                  <a:pt x="106810" y="108178"/>
                </a:lnTo>
                <a:lnTo>
                  <a:pt x="104175" y="110814"/>
                </a:lnTo>
                <a:lnTo>
                  <a:pt x="104175" y="109413"/>
                </a:lnTo>
                <a:close/>
                <a:moveTo>
                  <a:pt x="100139" y="99606"/>
                </a:moveTo>
                <a:lnTo>
                  <a:pt x="104208" y="99606"/>
                </a:lnTo>
                <a:lnTo>
                  <a:pt x="104375" y="99606"/>
                </a:lnTo>
                <a:lnTo>
                  <a:pt x="107377" y="96603"/>
                </a:lnTo>
                <a:lnTo>
                  <a:pt x="107377" y="98972"/>
                </a:lnTo>
                <a:lnTo>
                  <a:pt x="105076" y="101273"/>
                </a:lnTo>
                <a:lnTo>
                  <a:pt x="101807" y="101273"/>
                </a:lnTo>
                <a:close/>
                <a:moveTo>
                  <a:pt x="97837" y="97271"/>
                </a:moveTo>
                <a:lnTo>
                  <a:pt x="103241" y="97271"/>
                </a:lnTo>
                <a:lnTo>
                  <a:pt x="103408" y="97271"/>
                </a:lnTo>
                <a:lnTo>
                  <a:pt x="107344" y="93334"/>
                </a:lnTo>
                <a:lnTo>
                  <a:pt x="107344" y="95503"/>
                </a:lnTo>
                <a:lnTo>
                  <a:pt x="104041" y="98805"/>
                </a:lnTo>
                <a:lnTo>
                  <a:pt x="99371" y="98805"/>
                </a:lnTo>
                <a:close/>
                <a:moveTo>
                  <a:pt x="80558" y="109413"/>
                </a:moveTo>
                <a:lnTo>
                  <a:pt x="80558" y="110814"/>
                </a:lnTo>
                <a:lnTo>
                  <a:pt x="77923" y="108178"/>
                </a:lnTo>
                <a:lnTo>
                  <a:pt x="81659" y="108178"/>
                </a:lnTo>
                <a:lnTo>
                  <a:pt x="80691" y="109146"/>
                </a:lnTo>
                <a:close/>
                <a:moveTo>
                  <a:pt x="73253" y="109146"/>
                </a:moveTo>
                <a:lnTo>
                  <a:pt x="72285" y="108178"/>
                </a:lnTo>
                <a:lnTo>
                  <a:pt x="76021" y="108178"/>
                </a:lnTo>
                <a:lnTo>
                  <a:pt x="73386" y="110814"/>
                </a:lnTo>
                <a:lnTo>
                  <a:pt x="73386" y="109413"/>
                </a:lnTo>
                <a:close/>
                <a:moveTo>
                  <a:pt x="69350" y="99606"/>
                </a:moveTo>
                <a:lnTo>
                  <a:pt x="73586" y="99606"/>
                </a:lnTo>
                <a:lnTo>
                  <a:pt x="76589" y="96603"/>
                </a:lnTo>
                <a:lnTo>
                  <a:pt x="76589" y="98972"/>
                </a:lnTo>
                <a:lnTo>
                  <a:pt x="74287" y="101273"/>
                </a:lnTo>
                <a:lnTo>
                  <a:pt x="71018" y="101273"/>
                </a:lnTo>
                <a:close/>
                <a:moveTo>
                  <a:pt x="67048" y="97271"/>
                </a:moveTo>
                <a:lnTo>
                  <a:pt x="72619" y="97271"/>
                </a:lnTo>
                <a:lnTo>
                  <a:pt x="76589" y="93334"/>
                </a:lnTo>
                <a:lnTo>
                  <a:pt x="76589" y="95503"/>
                </a:lnTo>
                <a:lnTo>
                  <a:pt x="73253" y="98805"/>
                </a:lnTo>
                <a:lnTo>
                  <a:pt x="68583" y="98805"/>
                </a:lnTo>
                <a:close/>
                <a:moveTo>
                  <a:pt x="54573" y="98805"/>
                </a:moveTo>
                <a:lnTo>
                  <a:pt x="49903" y="98805"/>
                </a:lnTo>
                <a:lnTo>
                  <a:pt x="46567" y="95503"/>
                </a:lnTo>
                <a:lnTo>
                  <a:pt x="46567" y="93334"/>
                </a:lnTo>
                <a:lnTo>
                  <a:pt x="50537" y="97271"/>
                </a:lnTo>
                <a:lnTo>
                  <a:pt x="56107" y="97271"/>
                </a:lnTo>
                <a:close/>
                <a:moveTo>
                  <a:pt x="52104" y="101273"/>
                </a:moveTo>
                <a:lnTo>
                  <a:pt x="48869" y="101273"/>
                </a:lnTo>
                <a:lnTo>
                  <a:pt x="46567" y="98972"/>
                </a:lnTo>
                <a:lnTo>
                  <a:pt x="46567" y="96603"/>
                </a:lnTo>
                <a:lnTo>
                  <a:pt x="49569" y="99606"/>
                </a:lnTo>
                <a:lnTo>
                  <a:pt x="53806" y="99606"/>
                </a:lnTo>
                <a:close/>
                <a:moveTo>
                  <a:pt x="50003" y="103375"/>
                </a:moveTo>
                <a:lnTo>
                  <a:pt x="48001" y="103375"/>
                </a:lnTo>
                <a:lnTo>
                  <a:pt x="46567" y="101941"/>
                </a:lnTo>
                <a:lnTo>
                  <a:pt x="46567" y="100106"/>
                </a:lnTo>
                <a:lnTo>
                  <a:pt x="48535" y="102074"/>
                </a:lnTo>
                <a:lnTo>
                  <a:pt x="51337" y="102074"/>
                </a:lnTo>
                <a:close/>
                <a:moveTo>
                  <a:pt x="49769" y="109413"/>
                </a:moveTo>
                <a:lnTo>
                  <a:pt x="49769" y="110814"/>
                </a:lnTo>
                <a:lnTo>
                  <a:pt x="47134" y="108178"/>
                </a:lnTo>
                <a:lnTo>
                  <a:pt x="50870" y="108178"/>
                </a:lnTo>
                <a:lnTo>
                  <a:pt x="49903" y="109146"/>
                </a:lnTo>
                <a:close/>
                <a:moveTo>
                  <a:pt x="42464" y="109146"/>
                </a:moveTo>
                <a:lnTo>
                  <a:pt x="41497" y="108178"/>
                </a:lnTo>
                <a:lnTo>
                  <a:pt x="45233" y="108178"/>
                </a:lnTo>
                <a:lnTo>
                  <a:pt x="42564" y="110814"/>
                </a:lnTo>
                <a:lnTo>
                  <a:pt x="42564" y="109413"/>
                </a:lnTo>
                <a:close/>
                <a:moveTo>
                  <a:pt x="38561" y="99606"/>
                </a:moveTo>
                <a:lnTo>
                  <a:pt x="42631" y="99606"/>
                </a:lnTo>
                <a:lnTo>
                  <a:pt x="42798" y="99606"/>
                </a:lnTo>
                <a:lnTo>
                  <a:pt x="45800" y="96603"/>
                </a:lnTo>
                <a:lnTo>
                  <a:pt x="45800" y="98972"/>
                </a:lnTo>
                <a:lnTo>
                  <a:pt x="43498" y="101273"/>
                </a:lnTo>
                <a:lnTo>
                  <a:pt x="40229" y="101273"/>
                </a:lnTo>
                <a:close/>
                <a:moveTo>
                  <a:pt x="36260" y="97271"/>
                </a:moveTo>
                <a:lnTo>
                  <a:pt x="41664" y="97271"/>
                </a:lnTo>
                <a:lnTo>
                  <a:pt x="41830" y="97271"/>
                </a:lnTo>
                <a:lnTo>
                  <a:pt x="45767" y="93334"/>
                </a:lnTo>
                <a:lnTo>
                  <a:pt x="45767" y="95503"/>
                </a:lnTo>
                <a:lnTo>
                  <a:pt x="42464" y="98805"/>
                </a:lnTo>
                <a:lnTo>
                  <a:pt x="37761" y="98805"/>
                </a:lnTo>
                <a:close/>
                <a:moveTo>
                  <a:pt x="18981" y="109413"/>
                </a:moveTo>
                <a:lnTo>
                  <a:pt x="18981" y="110814"/>
                </a:lnTo>
                <a:lnTo>
                  <a:pt x="16346" y="108178"/>
                </a:lnTo>
                <a:lnTo>
                  <a:pt x="20082" y="108178"/>
                </a:lnTo>
                <a:lnTo>
                  <a:pt x="19114" y="109146"/>
                </a:lnTo>
                <a:close/>
                <a:moveTo>
                  <a:pt x="11675" y="109146"/>
                </a:moveTo>
                <a:lnTo>
                  <a:pt x="10675" y="108178"/>
                </a:lnTo>
                <a:lnTo>
                  <a:pt x="14444" y="108178"/>
                </a:lnTo>
                <a:lnTo>
                  <a:pt x="11776" y="110814"/>
                </a:lnTo>
                <a:lnTo>
                  <a:pt x="11776" y="109413"/>
                </a:lnTo>
                <a:close/>
                <a:moveTo>
                  <a:pt x="15778" y="103075"/>
                </a:moveTo>
                <a:lnTo>
                  <a:pt x="16879" y="104175"/>
                </a:lnTo>
                <a:lnTo>
                  <a:pt x="17046" y="104175"/>
                </a:lnTo>
                <a:lnTo>
                  <a:pt x="18414" y="104175"/>
                </a:lnTo>
                <a:lnTo>
                  <a:pt x="15778" y="106811"/>
                </a:lnTo>
                <a:close/>
                <a:moveTo>
                  <a:pt x="14978" y="106811"/>
                </a:moveTo>
                <a:lnTo>
                  <a:pt x="12343" y="104175"/>
                </a:lnTo>
                <a:lnTo>
                  <a:pt x="13744" y="104175"/>
                </a:lnTo>
                <a:lnTo>
                  <a:pt x="14011" y="104042"/>
                </a:lnTo>
                <a:lnTo>
                  <a:pt x="14978" y="103075"/>
                </a:lnTo>
                <a:close/>
                <a:moveTo>
                  <a:pt x="14978" y="101941"/>
                </a:moveTo>
                <a:lnTo>
                  <a:pt x="13577" y="103375"/>
                </a:lnTo>
                <a:lnTo>
                  <a:pt x="11542" y="103375"/>
                </a:lnTo>
                <a:lnTo>
                  <a:pt x="10241" y="102074"/>
                </a:lnTo>
                <a:lnTo>
                  <a:pt x="13010" y="102074"/>
                </a:lnTo>
                <a:lnTo>
                  <a:pt x="14978" y="100106"/>
                </a:lnTo>
                <a:lnTo>
                  <a:pt x="14978" y="101941"/>
                </a:lnTo>
                <a:close/>
                <a:moveTo>
                  <a:pt x="11776" y="104743"/>
                </a:moveTo>
                <a:lnTo>
                  <a:pt x="14411" y="107378"/>
                </a:lnTo>
                <a:lnTo>
                  <a:pt x="10675" y="107378"/>
                </a:lnTo>
                <a:lnTo>
                  <a:pt x="11776" y="106277"/>
                </a:lnTo>
                <a:lnTo>
                  <a:pt x="11776" y="104743"/>
                </a:lnTo>
                <a:close/>
                <a:moveTo>
                  <a:pt x="14978" y="108712"/>
                </a:moveTo>
                <a:lnTo>
                  <a:pt x="14978" y="112448"/>
                </a:lnTo>
                <a:lnTo>
                  <a:pt x="14011" y="111481"/>
                </a:lnTo>
                <a:lnTo>
                  <a:pt x="13744" y="111381"/>
                </a:lnTo>
                <a:lnTo>
                  <a:pt x="12343" y="111381"/>
                </a:lnTo>
                <a:close/>
                <a:moveTo>
                  <a:pt x="15778" y="108712"/>
                </a:moveTo>
                <a:lnTo>
                  <a:pt x="18414" y="111381"/>
                </a:lnTo>
                <a:lnTo>
                  <a:pt x="16879" y="111381"/>
                </a:lnTo>
                <a:lnTo>
                  <a:pt x="15778" y="112448"/>
                </a:lnTo>
                <a:close/>
                <a:moveTo>
                  <a:pt x="16346" y="107378"/>
                </a:moveTo>
                <a:lnTo>
                  <a:pt x="18981" y="104743"/>
                </a:lnTo>
                <a:lnTo>
                  <a:pt x="18981" y="106277"/>
                </a:lnTo>
                <a:lnTo>
                  <a:pt x="20082" y="107378"/>
                </a:lnTo>
                <a:close/>
                <a:moveTo>
                  <a:pt x="19214" y="103375"/>
                </a:moveTo>
                <a:lnTo>
                  <a:pt x="17213" y="103375"/>
                </a:lnTo>
                <a:lnTo>
                  <a:pt x="15778" y="101941"/>
                </a:lnTo>
                <a:lnTo>
                  <a:pt x="15778" y="100106"/>
                </a:lnTo>
                <a:lnTo>
                  <a:pt x="17747" y="102074"/>
                </a:lnTo>
                <a:lnTo>
                  <a:pt x="17913" y="102074"/>
                </a:lnTo>
                <a:lnTo>
                  <a:pt x="20515" y="102074"/>
                </a:lnTo>
                <a:close/>
                <a:moveTo>
                  <a:pt x="21316" y="101273"/>
                </a:moveTo>
                <a:lnTo>
                  <a:pt x="18080" y="101273"/>
                </a:lnTo>
                <a:lnTo>
                  <a:pt x="15778" y="98972"/>
                </a:lnTo>
                <a:lnTo>
                  <a:pt x="15778" y="96603"/>
                </a:lnTo>
                <a:lnTo>
                  <a:pt x="18781" y="99606"/>
                </a:lnTo>
                <a:lnTo>
                  <a:pt x="18914" y="99606"/>
                </a:lnTo>
                <a:lnTo>
                  <a:pt x="22984" y="99606"/>
                </a:lnTo>
                <a:close/>
                <a:moveTo>
                  <a:pt x="23784" y="98805"/>
                </a:moveTo>
                <a:lnTo>
                  <a:pt x="19081" y="98805"/>
                </a:lnTo>
                <a:lnTo>
                  <a:pt x="15778" y="95503"/>
                </a:lnTo>
                <a:lnTo>
                  <a:pt x="15778" y="93334"/>
                </a:lnTo>
                <a:lnTo>
                  <a:pt x="19715" y="97271"/>
                </a:lnTo>
                <a:lnTo>
                  <a:pt x="19881" y="97271"/>
                </a:lnTo>
                <a:lnTo>
                  <a:pt x="25319" y="97271"/>
                </a:lnTo>
                <a:close/>
                <a:moveTo>
                  <a:pt x="11675" y="47568"/>
                </a:moveTo>
                <a:lnTo>
                  <a:pt x="10675" y="46568"/>
                </a:lnTo>
                <a:lnTo>
                  <a:pt x="14444" y="46568"/>
                </a:lnTo>
                <a:lnTo>
                  <a:pt x="11776" y="49236"/>
                </a:lnTo>
                <a:lnTo>
                  <a:pt x="11776" y="47835"/>
                </a:lnTo>
                <a:close/>
                <a:moveTo>
                  <a:pt x="11776" y="13744"/>
                </a:moveTo>
                <a:lnTo>
                  <a:pt x="11776" y="12343"/>
                </a:lnTo>
                <a:lnTo>
                  <a:pt x="14411" y="15012"/>
                </a:lnTo>
                <a:lnTo>
                  <a:pt x="10675" y="15012"/>
                </a:lnTo>
                <a:lnTo>
                  <a:pt x="11675" y="14011"/>
                </a:lnTo>
                <a:close/>
                <a:moveTo>
                  <a:pt x="19114" y="14011"/>
                </a:moveTo>
                <a:lnTo>
                  <a:pt x="20082" y="15012"/>
                </a:lnTo>
                <a:lnTo>
                  <a:pt x="16346" y="15012"/>
                </a:lnTo>
                <a:lnTo>
                  <a:pt x="18981" y="12343"/>
                </a:lnTo>
                <a:lnTo>
                  <a:pt x="18981" y="13744"/>
                </a:lnTo>
                <a:close/>
                <a:moveTo>
                  <a:pt x="18981" y="18447"/>
                </a:moveTo>
                <a:lnTo>
                  <a:pt x="16346" y="15779"/>
                </a:lnTo>
                <a:lnTo>
                  <a:pt x="20082" y="15779"/>
                </a:lnTo>
                <a:lnTo>
                  <a:pt x="18981" y="16880"/>
                </a:lnTo>
                <a:lnTo>
                  <a:pt x="18981" y="18447"/>
                </a:lnTo>
                <a:close/>
                <a:moveTo>
                  <a:pt x="18414" y="18981"/>
                </a:moveTo>
                <a:lnTo>
                  <a:pt x="17046" y="18981"/>
                </a:lnTo>
                <a:lnTo>
                  <a:pt x="16879" y="18981"/>
                </a:lnTo>
                <a:lnTo>
                  <a:pt x="15778" y="20082"/>
                </a:lnTo>
                <a:lnTo>
                  <a:pt x="15778" y="16346"/>
                </a:lnTo>
                <a:close/>
                <a:moveTo>
                  <a:pt x="15778" y="14445"/>
                </a:moveTo>
                <a:lnTo>
                  <a:pt x="15778" y="10709"/>
                </a:lnTo>
                <a:lnTo>
                  <a:pt x="16879" y="11776"/>
                </a:lnTo>
                <a:lnTo>
                  <a:pt x="18414" y="11776"/>
                </a:lnTo>
                <a:close/>
                <a:moveTo>
                  <a:pt x="14978" y="14445"/>
                </a:moveTo>
                <a:lnTo>
                  <a:pt x="12343" y="11776"/>
                </a:lnTo>
                <a:lnTo>
                  <a:pt x="13744" y="11776"/>
                </a:lnTo>
                <a:lnTo>
                  <a:pt x="14011" y="11676"/>
                </a:lnTo>
                <a:lnTo>
                  <a:pt x="14978" y="10709"/>
                </a:lnTo>
                <a:close/>
                <a:moveTo>
                  <a:pt x="14444" y="15779"/>
                </a:moveTo>
                <a:lnTo>
                  <a:pt x="11776" y="18414"/>
                </a:lnTo>
                <a:lnTo>
                  <a:pt x="11776" y="16880"/>
                </a:lnTo>
                <a:lnTo>
                  <a:pt x="10675" y="15779"/>
                </a:lnTo>
                <a:close/>
                <a:moveTo>
                  <a:pt x="14978" y="16346"/>
                </a:moveTo>
                <a:lnTo>
                  <a:pt x="14978" y="20082"/>
                </a:lnTo>
                <a:lnTo>
                  <a:pt x="14011" y="19115"/>
                </a:lnTo>
                <a:lnTo>
                  <a:pt x="13744" y="18981"/>
                </a:lnTo>
                <a:lnTo>
                  <a:pt x="12343" y="18981"/>
                </a:lnTo>
                <a:close/>
                <a:moveTo>
                  <a:pt x="15778" y="21216"/>
                </a:moveTo>
                <a:lnTo>
                  <a:pt x="17213" y="19782"/>
                </a:lnTo>
                <a:lnTo>
                  <a:pt x="19214" y="19782"/>
                </a:lnTo>
                <a:lnTo>
                  <a:pt x="20515" y="21083"/>
                </a:lnTo>
                <a:lnTo>
                  <a:pt x="17913" y="21083"/>
                </a:lnTo>
                <a:lnTo>
                  <a:pt x="17747" y="21083"/>
                </a:lnTo>
                <a:lnTo>
                  <a:pt x="15778" y="23051"/>
                </a:lnTo>
                <a:close/>
                <a:moveTo>
                  <a:pt x="18080" y="21883"/>
                </a:moveTo>
                <a:lnTo>
                  <a:pt x="21316" y="21883"/>
                </a:lnTo>
                <a:lnTo>
                  <a:pt x="23017" y="23551"/>
                </a:lnTo>
                <a:lnTo>
                  <a:pt x="18947" y="23551"/>
                </a:lnTo>
                <a:lnTo>
                  <a:pt x="18781" y="23551"/>
                </a:lnTo>
                <a:lnTo>
                  <a:pt x="15778" y="26553"/>
                </a:lnTo>
                <a:lnTo>
                  <a:pt x="15778" y="24185"/>
                </a:lnTo>
                <a:close/>
                <a:moveTo>
                  <a:pt x="19081" y="24352"/>
                </a:moveTo>
                <a:lnTo>
                  <a:pt x="23784" y="24352"/>
                </a:lnTo>
                <a:lnTo>
                  <a:pt x="25319" y="25886"/>
                </a:lnTo>
                <a:lnTo>
                  <a:pt x="19881" y="25886"/>
                </a:lnTo>
                <a:lnTo>
                  <a:pt x="19748" y="25886"/>
                </a:lnTo>
                <a:lnTo>
                  <a:pt x="15778" y="29822"/>
                </a:lnTo>
                <a:lnTo>
                  <a:pt x="15778" y="27654"/>
                </a:lnTo>
                <a:close/>
                <a:moveTo>
                  <a:pt x="42564" y="13744"/>
                </a:moveTo>
                <a:lnTo>
                  <a:pt x="42564" y="12343"/>
                </a:lnTo>
                <a:lnTo>
                  <a:pt x="45233" y="15012"/>
                </a:lnTo>
                <a:lnTo>
                  <a:pt x="41497" y="15012"/>
                </a:lnTo>
                <a:lnTo>
                  <a:pt x="42464" y="14011"/>
                </a:lnTo>
                <a:close/>
                <a:moveTo>
                  <a:pt x="49903" y="14011"/>
                </a:moveTo>
                <a:lnTo>
                  <a:pt x="50870" y="15012"/>
                </a:lnTo>
                <a:lnTo>
                  <a:pt x="47134" y="15012"/>
                </a:lnTo>
                <a:lnTo>
                  <a:pt x="49769" y="12343"/>
                </a:lnTo>
                <a:lnTo>
                  <a:pt x="49769" y="13744"/>
                </a:lnTo>
                <a:close/>
                <a:moveTo>
                  <a:pt x="53772" y="23551"/>
                </a:moveTo>
                <a:lnTo>
                  <a:pt x="49569" y="23551"/>
                </a:lnTo>
                <a:lnTo>
                  <a:pt x="46567" y="26553"/>
                </a:lnTo>
                <a:lnTo>
                  <a:pt x="46567" y="24185"/>
                </a:lnTo>
                <a:lnTo>
                  <a:pt x="48869" y="21883"/>
                </a:lnTo>
                <a:lnTo>
                  <a:pt x="52104" y="21883"/>
                </a:lnTo>
                <a:close/>
                <a:moveTo>
                  <a:pt x="56107" y="25886"/>
                </a:moveTo>
                <a:lnTo>
                  <a:pt x="50537" y="25886"/>
                </a:lnTo>
                <a:lnTo>
                  <a:pt x="46567" y="29822"/>
                </a:lnTo>
                <a:lnTo>
                  <a:pt x="46567" y="27654"/>
                </a:lnTo>
                <a:lnTo>
                  <a:pt x="49903" y="24352"/>
                </a:lnTo>
                <a:lnTo>
                  <a:pt x="54573" y="24352"/>
                </a:lnTo>
                <a:close/>
                <a:moveTo>
                  <a:pt x="68583" y="24352"/>
                </a:moveTo>
                <a:lnTo>
                  <a:pt x="73253" y="24352"/>
                </a:lnTo>
                <a:lnTo>
                  <a:pt x="76555" y="27654"/>
                </a:lnTo>
                <a:lnTo>
                  <a:pt x="76555" y="29822"/>
                </a:lnTo>
                <a:lnTo>
                  <a:pt x="72619" y="25886"/>
                </a:lnTo>
                <a:lnTo>
                  <a:pt x="67048" y="25886"/>
                </a:lnTo>
                <a:close/>
                <a:moveTo>
                  <a:pt x="71018" y="21883"/>
                </a:moveTo>
                <a:lnTo>
                  <a:pt x="74287" y="21883"/>
                </a:lnTo>
                <a:lnTo>
                  <a:pt x="76589" y="24185"/>
                </a:lnTo>
                <a:lnTo>
                  <a:pt x="76589" y="26553"/>
                </a:lnTo>
                <a:lnTo>
                  <a:pt x="73586" y="23551"/>
                </a:lnTo>
                <a:lnTo>
                  <a:pt x="69350" y="23551"/>
                </a:lnTo>
                <a:close/>
                <a:moveTo>
                  <a:pt x="73153" y="19782"/>
                </a:moveTo>
                <a:lnTo>
                  <a:pt x="75154" y="19782"/>
                </a:lnTo>
                <a:lnTo>
                  <a:pt x="76555" y="21216"/>
                </a:lnTo>
                <a:lnTo>
                  <a:pt x="76555" y="23051"/>
                </a:lnTo>
                <a:lnTo>
                  <a:pt x="74587" y="21083"/>
                </a:lnTo>
                <a:lnTo>
                  <a:pt x="71818" y="21083"/>
                </a:lnTo>
                <a:close/>
                <a:moveTo>
                  <a:pt x="73386" y="13744"/>
                </a:moveTo>
                <a:lnTo>
                  <a:pt x="73386" y="12343"/>
                </a:lnTo>
                <a:lnTo>
                  <a:pt x="76021" y="15012"/>
                </a:lnTo>
                <a:lnTo>
                  <a:pt x="72285" y="15012"/>
                </a:lnTo>
                <a:lnTo>
                  <a:pt x="73253" y="14011"/>
                </a:lnTo>
                <a:close/>
                <a:moveTo>
                  <a:pt x="80691" y="14011"/>
                </a:moveTo>
                <a:lnTo>
                  <a:pt x="81659" y="15012"/>
                </a:lnTo>
                <a:lnTo>
                  <a:pt x="77923" y="15012"/>
                </a:lnTo>
                <a:lnTo>
                  <a:pt x="80558" y="12343"/>
                </a:lnTo>
                <a:lnTo>
                  <a:pt x="80558" y="13744"/>
                </a:lnTo>
                <a:close/>
                <a:moveTo>
                  <a:pt x="84561" y="23551"/>
                </a:moveTo>
                <a:lnTo>
                  <a:pt x="80525" y="23551"/>
                </a:lnTo>
                <a:lnTo>
                  <a:pt x="80358" y="23551"/>
                </a:lnTo>
                <a:lnTo>
                  <a:pt x="77356" y="26553"/>
                </a:lnTo>
                <a:lnTo>
                  <a:pt x="77356" y="24185"/>
                </a:lnTo>
                <a:lnTo>
                  <a:pt x="79657" y="21883"/>
                </a:lnTo>
                <a:lnTo>
                  <a:pt x="82893" y="21883"/>
                </a:lnTo>
                <a:close/>
                <a:moveTo>
                  <a:pt x="86896" y="25886"/>
                </a:moveTo>
                <a:lnTo>
                  <a:pt x="81492" y="25886"/>
                </a:lnTo>
                <a:lnTo>
                  <a:pt x="81325" y="25886"/>
                </a:lnTo>
                <a:lnTo>
                  <a:pt x="77356" y="29822"/>
                </a:lnTo>
                <a:lnTo>
                  <a:pt x="77356" y="27654"/>
                </a:lnTo>
                <a:lnTo>
                  <a:pt x="80691" y="24352"/>
                </a:lnTo>
                <a:lnTo>
                  <a:pt x="85361" y="24352"/>
                </a:lnTo>
                <a:close/>
                <a:moveTo>
                  <a:pt x="104175" y="13744"/>
                </a:moveTo>
                <a:lnTo>
                  <a:pt x="104175" y="12343"/>
                </a:lnTo>
                <a:lnTo>
                  <a:pt x="106810" y="15012"/>
                </a:lnTo>
                <a:lnTo>
                  <a:pt x="103074" y="15012"/>
                </a:lnTo>
                <a:lnTo>
                  <a:pt x="104041" y="14011"/>
                </a:lnTo>
                <a:close/>
                <a:moveTo>
                  <a:pt x="111480" y="14011"/>
                </a:moveTo>
                <a:lnTo>
                  <a:pt x="112447" y="15012"/>
                </a:lnTo>
                <a:lnTo>
                  <a:pt x="108711" y="15012"/>
                </a:lnTo>
                <a:lnTo>
                  <a:pt x="111347" y="12343"/>
                </a:lnTo>
                <a:lnTo>
                  <a:pt x="111347" y="13744"/>
                </a:lnTo>
                <a:close/>
                <a:moveTo>
                  <a:pt x="115383" y="23551"/>
                </a:moveTo>
                <a:lnTo>
                  <a:pt x="111147" y="23551"/>
                </a:lnTo>
                <a:lnTo>
                  <a:pt x="108144" y="26553"/>
                </a:lnTo>
                <a:lnTo>
                  <a:pt x="108144" y="24185"/>
                </a:lnTo>
                <a:lnTo>
                  <a:pt x="110446" y="21883"/>
                </a:lnTo>
                <a:lnTo>
                  <a:pt x="113682" y="21883"/>
                </a:lnTo>
                <a:close/>
                <a:moveTo>
                  <a:pt x="117685" y="25886"/>
                </a:moveTo>
                <a:lnTo>
                  <a:pt x="112114" y="25886"/>
                </a:lnTo>
                <a:lnTo>
                  <a:pt x="108144" y="29822"/>
                </a:lnTo>
                <a:lnTo>
                  <a:pt x="108144" y="27654"/>
                </a:lnTo>
                <a:lnTo>
                  <a:pt x="111480" y="24352"/>
                </a:lnTo>
                <a:lnTo>
                  <a:pt x="116150" y="24352"/>
                </a:lnTo>
                <a:close/>
                <a:moveTo>
                  <a:pt x="130160" y="24352"/>
                </a:moveTo>
                <a:lnTo>
                  <a:pt x="134830" y="24352"/>
                </a:lnTo>
                <a:lnTo>
                  <a:pt x="138166" y="27654"/>
                </a:lnTo>
                <a:lnTo>
                  <a:pt x="138166" y="29822"/>
                </a:lnTo>
                <a:lnTo>
                  <a:pt x="134196" y="25886"/>
                </a:lnTo>
                <a:lnTo>
                  <a:pt x="128626" y="25886"/>
                </a:lnTo>
                <a:close/>
                <a:moveTo>
                  <a:pt x="132629" y="21883"/>
                </a:moveTo>
                <a:lnTo>
                  <a:pt x="135864" y="21883"/>
                </a:lnTo>
                <a:lnTo>
                  <a:pt x="138166" y="24185"/>
                </a:lnTo>
                <a:lnTo>
                  <a:pt x="138166" y="26553"/>
                </a:lnTo>
                <a:lnTo>
                  <a:pt x="135164" y="23551"/>
                </a:lnTo>
                <a:lnTo>
                  <a:pt x="130927" y="23551"/>
                </a:lnTo>
                <a:close/>
                <a:moveTo>
                  <a:pt x="134730" y="19782"/>
                </a:moveTo>
                <a:lnTo>
                  <a:pt x="136731" y="19782"/>
                </a:lnTo>
                <a:lnTo>
                  <a:pt x="138166" y="21216"/>
                </a:lnTo>
                <a:lnTo>
                  <a:pt x="138166" y="23051"/>
                </a:lnTo>
                <a:lnTo>
                  <a:pt x="136198" y="21083"/>
                </a:lnTo>
                <a:lnTo>
                  <a:pt x="133396" y="21083"/>
                </a:lnTo>
                <a:close/>
                <a:moveTo>
                  <a:pt x="134964" y="13744"/>
                </a:moveTo>
                <a:lnTo>
                  <a:pt x="134964" y="12343"/>
                </a:lnTo>
                <a:lnTo>
                  <a:pt x="137599" y="15012"/>
                </a:lnTo>
                <a:lnTo>
                  <a:pt x="133863" y="15012"/>
                </a:lnTo>
                <a:lnTo>
                  <a:pt x="134830" y="14011"/>
                </a:lnTo>
                <a:close/>
                <a:moveTo>
                  <a:pt x="142269" y="14011"/>
                </a:moveTo>
                <a:lnTo>
                  <a:pt x="143236" y="15012"/>
                </a:lnTo>
                <a:lnTo>
                  <a:pt x="139500" y="15012"/>
                </a:lnTo>
                <a:lnTo>
                  <a:pt x="142135" y="12343"/>
                </a:lnTo>
                <a:lnTo>
                  <a:pt x="142135" y="13744"/>
                </a:lnTo>
                <a:close/>
                <a:moveTo>
                  <a:pt x="146172" y="23551"/>
                </a:moveTo>
                <a:lnTo>
                  <a:pt x="142102" y="23551"/>
                </a:lnTo>
                <a:lnTo>
                  <a:pt x="141935" y="23551"/>
                </a:lnTo>
                <a:lnTo>
                  <a:pt x="138933" y="26553"/>
                </a:lnTo>
                <a:lnTo>
                  <a:pt x="138933" y="24185"/>
                </a:lnTo>
                <a:lnTo>
                  <a:pt x="141235" y="21883"/>
                </a:lnTo>
                <a:lnTo>
                  <a:pt x="144504" y="21883"/>
                </a:lnTo>
                <a:close/>
                <a:moveTo>
                  <a:pt x="148473" y="25886"/>
                </a:moveTo>
                <a:lnTo>
                  <a:pt x="143069" y="25886"/>
                </a:lnTo>
                <a:lnTo>
                  <a:pt x="142903" y="25886"/>
                </a:lnTo>
                <a:lnTo>
                  <a:pt x="138966" y="29822"/>
                </a:lnTo>
                <a:lnTo>
                  <a:pt x="138966" y="27654"/>
                </a:lnTo>
                <a:lnTo>
                  <a:pt x="142269" y="24352"/>
                </a:lnTo>
                <a:lnTo>
                  <a:pt x="146972" y="24352"/>
                </a:lnTo>
                <a:close/>
                <a:moveTo>
                  <a:pt x="165752" y="13744"/>
                </a:moveTo>
                <a:lnTo>
                  <a:pt x="165752" y="12343"/>
                </a:lnTo>
                <a:lnTo>
                  <a:pt x="168387" y="15012"/>
                </a:lnTo>
                <a:lnTo>
                  <a:pt x="164651" y="15012"/>
                </a:lnTo>
                <a:lnTo>
                  <a:pt x="165619" y="14011"/>
                </a:lnTo>
                <a:close/>
                <a:moveTo>
                  <a:pt x="173057" y="14011"/>
                </a:moveTo>
                <a:lnTo>
                  <a:pt x="174025" y="15012"/>
                </a:lnTo>
                <a:lnTo>
                  <a:pt x="170289" y="15012"/>
                </a:lnTo>
                <a:lnTo>
                  <a:pt x="172957" y="12343"/>
                </a:lnTo>
                <a:lnTo>
                  <a:pt x="172957" y="13744"/>
                </a:lnTo>
                <a:close/>
                <a:moveTo>
                  <a:pt x="176960" y="23551"/>
                </a:moveTo>
                <a:lnTo>
                  <a:pt x="172724" y="23551"/>
                </a:lnTo>
                <a:lnTo>
                  <a:pt x="169722" y="26553"/>
                </a:lnTo>
                <a:lnTo>
                  <a:pt x="169722" y="24185"/>
                </a:lnTo>
                <a:lnTo>
                  <a:pt x="172023" y="21883"/>
                </a:lnTo>
                <a:lnTo>
                  <a:pt x="175292" y="21883"/>
                </a:lnTo>
                <a:close/>
                <a:moveTo>
                  <a:pt x="179262" y="25886"/>
                </a:moveTo>
                <a:lnTo>
                  <a:pt x="173691" y="25886"/>
                </a:lnTo>
                <a:lnTo>
                  <a:pt x="169755" y="29822"/>
                </a:lnTo>
                <a:lnTo>
                  <a:pt x="169755" y="27654"/>
                </a:lnTo>
                <a:lnTo>
                  <a:pt x="173057" y="24352"/>
                </a:lnTo>
                <a:lnTo>
                  <a:pt x="177727" y="24352"/>
                </a:lnTo>
                <a:close/>
                <a:moveTo>
                  <a:pt x="191737" y="24352"/>
                </a:moveTo>
                <a:lnTo>
                  <a:pt x="196441" y="24352"/>
                </a:lnTo>
                <a:lnTo>
                  <a:pt x="199743" y="27654"/>
                </a:lnTo>
                <a:lnTo>
                  <a:pt x="199743" y="29822"/>
                </a:lnTo>
                <a:lnTo>
                  <a:pt x="195807" y="25886"/>
                </a:lnTo>
                <a:lnTo>
                  <a:pt x="190203" y="25886"/>
                </a:lnTo>
                <a:close/>
                <a:moveTo>
                  <a:pt x="194206" y="21883"/>
                </a:moveTo>
                <a:lnTo>
                  <a:pt x="197441" y="21883"/>
                </a:lnTo>
                <a:lnTo>
                  <a:pt x="199743" y="24185"/>
                </a:lnTo>
                <a:lnTo>
                  <a:pt x="199743" y="26553"/>
                </a:lnTo>
                <a:lnTo>
                  <a:pt x="196741" y="23551"/>
                </a:lnTo>
                <a:lnTo>
                  <a:pt x="192538" y="23551"/>
                </a:lnTo>
                <a:close/>
                <a:moveTo>
                  <a:pt x="196307" y="19782"/>
                </a:moveTo>
                <a:lnTo>
                  <a:pt x="198309" y="19782"/>
                </a:lnTo>
                <a:lnTo>
                  <a:pt x="199743" y="21216"/>
                </a:lnTo>
                <a:lnTo>
                  <a:pt x="199743" y="23051"/>
                </a:lnTo>
                <a:lnTo>
                  <a:pt x="197775" y="21083"/>
                </a:lnTo>
                <a:lnTo>
                  <a:pt x="195006" y="21083"/>
                </a:lnTo>
                <a:close/>
                <a:moveTo>
                  <a:pt x="196541" y="13744"/>
                </a:moveTo>
                <a:lnTo>
                  <a:pt x="196541" y="12343"/>
                </a:lnTo>
                <a:lnTo>
                  <a:pt x="199176" y="15012"/>
                </a:lnTo>
                <a:lnTo>
                  <a:pt x="195440" y="15012"/>
                </a:lnTo>
                <a:lnTo>
                  <a:pt x="196407" y="14011"/>
                </a:lnTo>
                <a:close/>
                <a:moveTo>
                  <a:pt x="203846" y="14011"/>
                </a:moveTo>
                <a:lnTo>
                  <a:pt x="204847" y="15012"/>
                </a:lnTo>
                <a:lnTo>
                  <a:pt x="201077" y="15012"/>
                </a:lnTo>
                <a:lnTo>
                  <a:pt x="203746" y="12343"/>
                </a:lnTo>
                <a:lnTo>
                  <a:pt x="203746" y="13744"/>
                </a:lnTo>
                <a:close/>
                <a:moveTo>
                  <a:pt x="207749" y="23551"/>
                </a:moveTo>
                <a:lnTo>
                  <a:pt x="203679" y="23551"/>
                </a:lnTo>
                <a:lnTo>
                  <a:pt x="203512" y="23551"/>
                </a:lnTo>
                <a:lnTo>
                  <a:pt x="200544" y="26553"/>
                </a:lnTo>
                <a:lnTo>
                  <a:pt x="200544" y="24185"/>
                </a:lnTo>
                <a:lnTo>
                  <a:pt x="202812" y="21883"/>
                </a:lnTo>
                <a:lnTo>
                  <a:pt x="206081" y="21883"/>
                </a:lnTo>
                <a:close/>
                <a:moveTo>
                  <a:pt x="210084" y="25886"/>
                </a:moveTo>
                <a:lnTo>
                  <a:pt x="204647" y="25886"/>
                </a:lnTo>
                <a:lnTo>
                  <a:pt x="204480" y="25886"/>
                </a:lnTo>
                <a:lnTo>
                  <a:pt x="200544" y="29822"/>
                </a:lnTo>
                <a:lnTo>
                  <a:pt x="200544" y="27654"/>
                </a:lnTo>
                <a:lnTo>
                  <a:pt x="203846" y="24352"/>
                </a:lnTo>
                <a:lnTo>
                  <a:pt x="208549" y="24352"/>
                </a:lnTo>
                <a:close/>
                <a:moveTo>
                  <a:pt x="224427" y="40263"/>
                </a:moveTo>
                <a:lnTo>
                  <a:pt x="224427" y="43499"/>
                </a:lnTo>
                <a:lnTo>
                  <a:pt x="222126" y="45800"/>
                </a:lnTo>
                <a:lnTo>
                  <a:pt x="219757" y="45800"/>
                </a:lnTo>
                <a:lnTo>
                  <a:pt x="222760" y="42798"/>
                </a:lnTo>
                <a:lnTo>
                  <a:pt x="222760" y="38562"/>
                </a:lnTo>
                <a:close/>
                <a:moveTo>
                  <a:pt x="226529" y="42365"/>
                </a:moveTo>
                <a:lnTo>
                  <a:pt x="226529" y="44366"/>
                </a:lnTo>
                <a:lnTo>
                  <a:pt x="225128" y="45800"/>
                </a:lnTo>
                <a:lnTo>
                  <a:pt x="223260" y="45800"/>
                </a:lnTo>
                <a:lnTo>
                  <a:pt x="225228" y="43832"/>
                </a:lnTo>
                <a:lnTo>
                  <a:pt x="225228" y="41030"/>
                </a:lnTo>
                <a:close/>
                <a:moveTo>
                  <a:pt x="222760" y="53806"/>
                </a:moveTo>
                <a:lnTo>
                  <a:pt x="222760" y="49570"/>
                </a:lnTo>
                <a:lnTo>
                  <a:pt x="219757" y="46568"/>
                </a:lnTo>
                <a:lnTo>
                  <a:pt x="222126" y="46568"/>
                </a:lnTo>
                <a:lnTo>
                  <a:pt x="224427" y="48869"/>
                </a:lnTo>
                <a:lnTo>
                  <a:pt x="224427" y="52105"/>
                </a:lnTo>
                <a:close/>
                <a:moveTo>
                  <a:pt x="220425" y="56108"/>
                </a:moveTo>
                <a:lnTo>
                  <a:pt x="220425" y="50537"/>
                </a:lnTo>
                <a:lnTo>
                  <a:pt x="216488" y="46568"/>
                </a:lnTo>
                <a:lnTo>
                  <a:pt x="218657" y="46568"/>
                </a:lnTo>
                <a:lnTo>
                  <a:pt x="221959" y="49903"/>
                </a:lnTo>
                <a:lnTo>
                  <a:pt x="221959" y="54573"/>
                </a:lnTo>
                <a:close/>
                <a:moveTo>
                  <a:pt x="224427" y="71052"/>
                </a:moveTo>
                <a:lnTo>
                  <a:pt x="224427" y="74287"/>
                </a:lnTo>
                <a:lnTo>
                  <a:pt x="222126" y="76589"/>
                </a:lnTo>
                <a:lnTo>
                  <a:pt x="219757" y="76589"/>
                </a:lnTo>
                <a:lnTo>
                  <a:pt x="222760" y="73587"/>
                </a:lnTo>
                <a:lnTo>
                  <a:pt x="222760" y="69351"/>
                </a:lnTo>
                <a:close/>
                <a:moveTo>
                  <a:pt x="226529" y="73153"/>
                </a:moveTo>
                <a:lnTo>
                  <a:pt x="226529" y="75155"/>
                </a:lnTo>
                <a:lnTo>
                  <a:pt x="225128" y="76589"/>
                </a:lnTo>
                <a:lnTo>
                  <a:pt x="223260" y="76589"/>
                </a:lnTo>
                <a:lnTo>
                  <a:pt x="225228" y="74621"/>
                </a:lnTo>
                <a:lnTo>
                  <a:pt x="225228" y="71819"/>
                </a:lnTo>
                <a:close/>
                <a:moveTo>
                  <a:pt x="222760" y="84595"/>
                </a:moveTo>
                <a:lnTo>
                  <a:pt x="222760" y="80358"/>
                </a:lnTo>
                <a:lnTo>
                  <a:pt x="219757" y="77356"/>
                </a:lnTo>
                <a:lnTo>
                  <a:pt x="222126" y="77356"/>
                </a:lnTo>
                <a:lnTo>
                  <a:pt x="224427" y="79658"/>
                </a:lnTo>
                <a:lnTo>
                  <a:pt x="224427" y="82894"/>
                </a:lnTo>
                <a:close/>
                <a:moveTo>
                  <a:pt x="220425" y="86896"/>
                </a:moveTo>
                <a:lnTo>
                  <a:pt x="220425" y="81326"/>
                </a:lnTo>
                <a:lnTo>
                  <a:pt x="216488" y="77356"/>
                </a:lnTo>
                <a:lnTo>
                  <a:pt x="218657" y="77356"/>
                </a:lnTo>
                <a:lnTo>
                  <a:pt x="221959" y="80692"/>
                </a:lnTo>
                <a:lnTo>
                  <a:pt x="221959" y="85362"/>
                </a:lnTo>
                <a:close/>
                <a:moveTo>
                  <a:pt x="200544" y="103075"/>
                </a:moveTo>
                <a:lnTo>
                  <a:pt x="201644" y="104175"/>
                </a:lnTo>
                <a:lnTo>
                  <a:pt x="201778" y="104175"/>
                </a:lnTo>
                <a:lnTo>
                  <a:pt x="203179" y="104175"/>
                </a:lnTo>
                <a:lnTo>
                  <a:pt x="200544" y="106811"/>
                </a:lnTo>
                <a:close/>
                <a:moveTo>
                  <a:pt x="199743" y="106811"/>
                </a:moveTo>
                <a:lnTo>
                  <a:pt x="197108" y="104175"/>
                </a:lnTo>
                <a:lnTo>
                  <a:pt x="198476" y="104175"/>
                </a:lnTo>
                <a:lnTo>
                  <a:pt x="198776" y="104042"/>
                </a:lnTo>
                <a:lnTo>
                  <a:pt x="199743" y="103075"/>
                </a:lnTo>
                <a:lnTo>
                  <a:pt x="199743" y="106811"/>
                </a:lnTo>
                <a:close/>
                <a:moveTo>
                  <a:pt x="168954" y="106811"/>
                </a:moveTo>
                <a:lnTo>
                  <a:pt x="166319" y="104175"/>
                </a:lnTo>
                <a:lnTo>
                  <a:pt x="167687" y="104175"/>
                </a:lnTo>
                <a:lnTo>
                  <a:pt x="167854" y="104175"/>
                </a:lnTo>
                <a:lnTo>
                  <a:pt x="168954" y="103075"/>
                </a:lnTo>
                <a:close/>
                <a:moveTo>
                  <a:pt x="138933" y="103075"/>
                </a:moveTo>
                <a:lnTo>
                  <a:pt x="140034" y="104175"/>
                </a:lnTo>
                <a:lnTo>
                  <a:pt x="140201" y="104175"/>
                </a:lnTo>
                <a:lnTo>
                  <a:pt x="141602" y="104175"/>
                </a:lnTo>
                <a:lnTo>
                  <a:pt x="138933" y="106811"/>
                </a:lnTo>
                <a:close/>
                <a:moveTo>
                  <a:pt x="138166" y="106811"/>
                </a:moveTo>
                <a:lnTo>
                  <a:pt x="135531" y="104175"/>
                </a:lnTo>
                <a:lnTo>
                  <a:pt x="136898" y="104175"/>
                </a:lnTo>
                <a:lnTo>
                  <a:pt x="137165" y="104042"/>
                </a:lnTo>
                <a:lnTo>
                  <a:pt x="138166" y="103075"/>
                </a:lnTo>
                <a:lnTo>
                  <a:pt x="138166" y="106811"/>
                </a:lnTo>
                <a:close/>
                <a:moveTo>
                  <a:pt x="107377" y="106811"/>
                </a:moveTo>
                <a:lnTo>
                  <a:pt x="104709" y="104175"/>
                </a:lnTo>
                <a:lnTo>
                  <a:pt x="106110" y="104175"/>
                </a:lnTo>
                <a:lnTo>
                  <a:pt x="106276" y="104175"/>
                </a:lnTo>
                <a:lnTo>
                  <a:pt x="107377" y="103075"/>
                </a:lnTo>
                <a:lnTo>
                  <a:pt x="107377" y="106811"/>
                </a:lnTo>
                <a:close/>
                <a:moveTo>
                  <a:pt x="77356" y="103075"/>
                </a:moveTo>
                <a:lnTo>
                  <a:pt x="78457" y="104175"/>
                </a:lnTo>
                <a:lnTo>
                  <a:pt x="78623" y="104175"/>
                </a:lnTo>
                <a:lnTo>
                  <a:pt x="79991" y="104175"/>
                </a:lnTo>
                <a:lnTo>
                  <a:pt x="77356" y="106811"/>
                </a:lnTo>
                <a:lnTo>
                  <a:pt x="77356" y="103075"/>
                </a:lnTo>
                <a:close/>
                <a:moveTo>
                  <a:pt x="76589" y="106811"/>
                </a:moveTo>
                <a:lnTo>
                  <a:pt x="73920" y="104175"/>
                </a:lnTo>
                <a:lnTo>
                  <a:pt x="75321" y="104175"/>
                </a:lnTo>
                <a:lnTo>
                  <a:pt x="75588" y="104042"/>
                </a:lnTo>
                <a:lnTo>
                  <a:pt x="76555" y="103075"/>
                </a:lnTo>
                <a:lnTo>
                  <a:pt x="76555" y="106811"/>
                </a:lnTo>
                <a:close/>
                <a:moveTo>
                  <a:pt x="45767" y="106811"/>
                </a:moveTo>
                <a:lnTo>
                  <a:pt x="43131" y="104175"/>
                </a:lnTo>
                <a:lnTo>
                  <a:pt x="44532" y="104175"/>
                </a:lnTo>
                <a:lnTo>
                  <a:pt x="44699" y="104175"/>
                </a:lnTo>
                <a:lnTo>
                  <a:pt x="45767" y="103075"/>
                </a:lnTo>
                <a:close/>
                <a:moveTo>
                  <a:pt x="21883" y="82927"/>
                </a:moveTo>
                <a:lnTo>
                  <a:pt x="21883" y="79658"/>
                </a:lnTo>
                <a:lnTo>
                  <a:pt x="24184" y="77356"/>
                </a:lnTo>
                <a:lnTo>
                  <a:pt x="26553" y="77356"/>
                </a:lnTo>
                <a:lnTo>
                  <a:pt x="23551" y="80358"/>
                </a:lnTo>
                <a:lnTo>
                  <a:pt x="23551" y="84595"/>
                </a:lnTo>
                <a:close/>
                <a:moveTo>
                  <a:pt x="19781" y="80792"/>
                </a:moveTo>
                <a:lnTo>
                  <a:pt x="19781" y="78791"/>
                </a:lnTo>
                <a:lnTo>
                  <a:pt x="21182" y="77356"/>
                </a:lnTo>
                <a:lnTo>
                  <a:pt x="23050" y="77356"/>
                </a:lnTo>
                <a:lnTo>
                  <a:pt x="21082" y="79324"/>
                </a:lnTo>
                <a:lnTo>
                  <a:pt x="21082" y="82126"/>
                </a:lnTo>
                <a:close/>
                <a:moveTo>
                  <a:pt x="23551" y="69351"/>
                </a:moveTo>
                <a:lnTo>
                  <a:pt x="23551" y="73587"/>
                </a:lnTo>
                <a:lnTo>
                  <a:pt x="26553" y="76589"/>
                </a:lnTo>
                <a:lnTo>
                  <a:pt x="24184" y="76589"/>
                </a:lnTo>
                <a:lnTo>
                  <a:pt x="21883" y="74287"/>
                </a:lnTo>
                <a:lnTo>
                  <a:pt x="21883" y="71052"/>
                </a:lnTo>
                <a:close/>
                <a:moveTo>
                  <a:pt x="25886" y="67049"/>
                </a:moveTo>
                <a:lnTo>
                  <a:pt x="25886" y="72620"/>
                </a:lnTo>
                <a:lnTo>
                  <a:pt x="29822" y="76589"/>
                </a:lnTo>
                <a:lnTo>
                  <a:pt x="27654" y="76589"/>
                </a:lnTo>
                <a:lnTo>
                  <a:pt x="24351" y="73253"/>
                </a:lnTo>
                <a:lnTo>
                  <a:pt x="24351" y="68583"/>
                </a:lnTo>
                <a:close/>
                <a:moveTo>
                  <a:pt x="21883" y="52105"/>
                </a:moveTo>
                <a:lnTo>
                  <a:pt x="21883" y="48869"/>
                </a:lnTo>
                <a:lnTo>
                  <a:pt x="24184" y="46568"/>
                </a:lnTo>
                <a:lnTo>
                  <a:pt x="26553" y="46568"/>
                </a:lnTo>
                <a:lnTo>
                  <a:pt x="23551" y="49570"/>
                </a:lnTo>
                <a:lnTo>
                  <a:pt x="23551" y="53806"/>
                </a:lnTo>
                <a:close/>
                <a:moveTo>
                  <a:pt x="19781" y="50003"/>
                </a:moveTo>
                <a:lnTo>
                  <a:pt x="19781" y="48002"/>
                </a:lnTo>
                <a:lnTo>
                  <a:pt x="21182" y="46568"/>
                </a:lnTo>
                <a:lnTo>
                  <a:pt x="23050" y="46568"/>
                </a:lnTo>
                <a:lnTo>
                  <a:pt x="21082" y="48536"/>
                </a:lnTo>
                <a:lnTo>
                  <a:pt x="21082" y="51338"/>
                </a:lnTo>
                <a:close/>
                <a:moveTo>
                  <a:pt x="23551" y="38562"/>
                </a:moveTo>
                <a:lnTo>
                  <a:pt x="23551" y="42798"/>
                </a:lnTo>
                <a:lnTo>
                  <a:pt x="26553" y="45800"/>
                </a:lnTo>
                <a:lnTo>
                  <a:pt x="24184" y="45800"/>
                </a:lnTo>
                <a:lnTo>
                  <a:pt x="21883" y="43499"/>
                </a:lnTo>
                <a:lnTo>
                  <a:pt x="21883" y="40230"/>
                </a:lnTo>
                <a:close/>
                <a:moveTo>
                  <a:pt x="25886" y="36260"/>
                </a:moveTo>
                <a:lnTo>
                  <a:pt x="25886" y="41831"/>
                </a:lnTo>
                <a:lnTo>
                  <a:pt x="29822" y="45800"/>
                </a:lnTo>
                <a:lnTo>
                  <a:pt x="27654" y="45800"/>
                </a:lnTo>
                <a:lnTo>
                  <a:pt x="24351" y="42465"/>
                </a:lnTo>
                <a:lnTo>
                  <a:pt x="24351" y="37795"/>
                </a:lnTo>
                <a:close/>
                <a:moveTo>
                  <a:pt x="45767" y="20082"/>
                </a:moveTo>
                <a:lnTo>
                  <a:pt x="44699" y="18981"/>
                </a:lnTo>
                <a:lnTo>
                  <a:pt x="44532" y="18981"/>
                </a:lnTo>
                <a:lnTo>
                  <a:pt x="43131" y="18981"/>
                </a:lnTo>
                <a:lnTo>
                  <a:pt x="45767" y="16346"/>
                </a:lnTo>
                <a:close/>
                <a:moveTo>
                  <a:pt x="46567" y="16346"/>
                </a:moveTo>
                <a:lnTo>
                  <a:pt x="49202" y="18981"/>
                </a:lnTo>
                <a:lnTo>
                  <a:pt x="47835" y="18981"/>
                </a:lnTo>
                <a:lnTo>
                  <a:pt x="47568" y="19115"/>
                </a:lnTo>
                <a:lnTo>
                  <a:pt x="46567" y="20082"/>
                </a:lnTo>
                <a:lnTo>
                  <a:pt x="46567" y="16346"/>
                </a:lnTo>
                <a:close/>
                <a:moveTo>
                  <a:pt x="77356" y="16346"/>
                </a:moveTo>
                <a:lnTo>
                  <a:pt x="80024" y="18981"/>
                </a:lnTo>
                <a:lnTo>
                  <a:pt x="78623" y="18981"/>
                </a:lnTo>
                <a:lnTo>
                  <a:pt x="78457" y="18981"/>
                </a:lnTo>
                <a:lnTo>
                  <a:pt x="77356" y="20082"/>
                </a:lnTo>
                <a:lnTo>
                  <a:pt x="77356" y="16346"/>
                </a:lnTo>
                <a:close/>
                <a:moveTo>
                  <a:pt x="107377" y="20082"/>
                </a:moveTo>
                <a:lnTo>
                  <a:pt x="106276" y="18981"/>
                </a:lnTo>
                <a:lnTo>
                  <a:pt x="106110" y="18981"/>
                </a:lnTo>
                <a:lnTo>
                  <a:pt x="104709" y="18981"/>
                </a:lnTo>
                <a:lnTo>
                  <a:pt x="107377" y="16346"/>
                </a:lnTo>
                <a:lnTo>
                  <a:pt x="107377" y="20082"/>
                </a:lnTo>
                <a:close/>
                <a:moveTo>
                  <a:pt x="108144" y="16346"/>
                </a:moveTo>
                <a:lnTo>
                  <a:pt x="110813" y="18981"/>
                </a:lnTo>
                <a:lnTo>
                  <a:pt x="109412" y="18981"/>
                </a:lnTo>
                <a:lnTo>
                  <a:pt x="109145" y="19115"/>
                </a:lnTo>
                <a:lnTo>
                  <a:pt x="108144" y="20082"/>
                </a:lnTo>
                <a:lnTo>
                  <a:pt x="108144" y="16346"/>
                </a:lnTo>
                <a:close/>
                <a:moveTo>
                  <a:pt x="138933" y="16346"/>
                </a:moveTo>
                <a:lnTo>
                  <a:pt x="141602" y="18981"/>
                </a:lnTo>
                <a:lnTo>
                  <a:pt x="140201" y="18981"/>
                </a:lnTo>
                <a:lnTo>
                  <a:pt x="140034" y="18981"/>
                </a:lnTo>
                <a:lnTo>
                  <a:pt x="138933" y="20082"/>
                </a:lnTo>
                <a:close/>
                <a:moveTo>
                  <a:pt x="168954" y="20082"/>
                </a:moveTo>
                <a:lnTo>
                  <a:pt x="167854" y="18981"/>
                </a:lnTo>
                <a:lnTo>
                  <a:pt x="167687" y="18981"/>
                </a:lnTo>
                <a:lnTo>
                  <a:pt x="166319" y="18981"/>
                </a:lnTo>
                <a:lnTo>
                  <a:pt x="168954" y="16346"/>
                </a:lnTo>
                <a:close/>
                <a:moveTo>
                  <a:pt x="169755" y="16346"/>
                </a:moveTo>
                <a:lnTo>
                  <a:pt x="172390" y="18981"/>
                </a:lnTo>
                <a:lnTo>
                  <a:pt x="170989" y="18981"/>
                </a:lnTo>
                <a:lnTo>
                  <a:pt x="170722" y="19115"/>
                </a:lnTo>
                <a:lnTo>
                  <a:pt x="169755" y="20082"/>
                </a:lnTo>
                <a:lnTo>
                  <a:pt x="169755" y="16346"/>
                </a:lnTo>
                <a:close/>
                <a:moveTo>
                  <a:pt x="200544" y="16346"/>
                </a:moveTo>
                <a:lnTo>
                  <a:pt x="203179" y="18981"/>
                </a:lnTo>
                <a:lnTo>
                  <a:pt x="201778" y="18981"/>
                </a:lnTo>
                <a:lnTo>
                  <a:pt x="201644" y="18981"/>
                </a:lnTo>
                <a:lnTo>
                  <a:pt x="200544" y="20082"/>
                </a:lnTo>
                <a:close/>
                <a:moveTo>
                  <a:pt x="219757" y="96170"/>
                </a:moveTo>
                <a:lnTo>
                  <a:pt x="218457" y="94902"/>
                </a:lnTo>
                <a:lnTo>
                  <a:pt x="218457" y="93568"/>
                </a:lnTo>
                <a:lnTo>
                  <a:pt x="219290" y="92767"/>
                </a:lnTo>
                <a:lnTo>
                  <a:pt x="221092" y="92767"/>
                </a:lnTo>
                <a:lnTo>
                  <a:pt x="219757" y="94102"/>
                </a:lnTo>
                <a:lnTo>
                  <a:pt x="219757" y="96170"/>
                </a:lnTo>
                <a:close/>
                <a:moveTo>
                  <a:pt x="215521" y="95403"/>
                </a:moveTo>
                <a:lnTo>
                  <a:pt x="214654" y="94502"/>
                </a:lnTo>
                <a:lnTo>
                  <a:pt x="213386" y="94502"/>
                </a:lnTo>
                <a:lnTo>
                  <a:pt x="213386" y="93434"/>
                </a:lnTo>
                <a:lnTo>
                  <a:pt x="213286" y="93134"/>
                </a:lnTo>
                <a:lnTo>
                  <a:pt x="212486" y="92367"/>
                </a:lnTo>
                <a:lnTo>
                  <a:pt x="213286" y="91600"/>
                </a:lnTo>
                <a:lnTo>
                  <a:pt x="213386" y="91333"/>
                </a:lnTo>
                <a:lnTo>
                  <a:pt x="213386" y="90232"/>
                </a:lnTo>
                <a:lnTo>
                  <a:pt x="214654" y="90232"/>
                </a:lnTo>
                <a:lnTo>
                  <a:pt x="215521" y="89332"/>
                </a:lnTo>
                <a:lnTo>
                  <a:pt x="216422" y="90232"/>
                </a:lnTo>
                <a:lnTo>
                  <a:pt x="217689" y="90232"/>
                </a:lnTo>
                <a:lnTo>
                  <a:pt x="217689" y="91333"/>
                </a:lnTo>
                <a:lnTo>
                  <a:pt x="217789" y="91600"/>
                </a:lnTo>
                <a:lnTo>
                  <a:pt x="218557" y="92367"/>
                </a:lnTo>
                <a:lnTo>
                  <a:pt x="217789" y="93134"/>
                </a:lnTo>
                <a:lnTo>
                  <a:pt x="217689" y="93434"/>
                </a:lnTo>
                <a:lnTo>
                  <a:pt x="217689" y="94502"/>
                </a:lnTo>
                <a:lnTo>
                  <a:pt x="216422" y="94502"/>
                </a:lnTo>
                <a:close/>
                <a:moveTo>
                  <a:pt x="211318" y="96170"/>
                </a:moveTo>
                <a:lnTo>
                  <a:pt x="211318" y="94135"/>
                </a:lnTo>
                <a:lnTo>
                  <a:pt x="209950" y="92767"/>
                </a:lnTo>
                <a:lnTo>
                  <a:pt x="211785" y="92767"/>
                </a:lnTo>
                <a:lnTo>
                  <a:pt x="212586" y="93601"/>
                </a:lnTo>
                <a:lnTo>
                  <a:pt x="212586" y="94902"/>
                </a:lnTo>
                <a:close/>
                <a:moveTo>
                  <a:pt x="188969" y="96170"/>
                </a:moveTo>
                <a:lnTo>
                  <a:pt x="187668" y="94902"/>
                </a:lnTo>
                <a:lnTo>
                  <a:pt x="187668" y="93568"/>
                </a:lnTo>
                <a:lnTo>
                  <a:pt x="188502" y="92767"/>
                </a:lnTo>
                <a:lnTo>
                  <a:pt x="190303" y="92767"/>
                </a:lnTo>
                <a:lnTo>
                  <a:pt x="188969" y="94102"/>
                </a:lnTo>
                <a:lnTo>
                  <a:pt x="188969" y="96170"/>
                </a:lnTo>
                <a:close/>
                <a:moveTo>
                  <a:pt x="184732" y="95403"/>
                </a:moveTo>
                <a:lnTo>
                  <a:pt x="183865" y="94502"/>
                </a:lnTo>
                <a:lnTo>
                  <a:pt x="182598" y="94502"/>
                </a:lnTo>
                <a:lnTo>
                  <a:pt x="182598" y="93434"/>
                </a:lnTo>
                <a:lnTo>
                  <a:pt x="182464" y="93134"/>
                </a:lnTo>
                <a:lnTo>
                  <a:pt x="181697" y="92367"/>
                </a:lnTo>
                <a:lnTo>
                  <a:pt x="182464" y="91600"/>
                </a:lnTo>
                <a:lnTo>
                  <a:pt x="182598" y="91333"/>
                </a:lnTo>
                <a:lnTo>
                  <a:pt x="182598" y="90232"/>
                </a:lnTo>
                <a:lnTo>
                  <a:pt x="183865" y="90232"/>
                </a:lnTo>
                <a:lnTo>
                  <a:pt x="184732" y="89332"/>
                </a:lnTo>
                <a:lnTo>
                  <a:pt x="185633" y="90232"/>
                </a:lnTo>
                <a:lnTo>
                  <a:pt x="186901" y="90232"/>
                </a:lnTo>
                <a:lnTo>
                  <a:pt x="186901" y="91333"/>
                </a:lnTo>
                <a:lnTo>
                  <a:pt x="187001" y="91600"/>
                </a:lnTo>
                <a:lnTo>
                  <a:pt x="187768" y="92367"/>
                </a:lnTo>
                <a:lnTo>
                  <a:pt x="187001" y="93134"/>
                </a:lnTo>
                <a:lnTo>
                  <a:pt x="186901" y="93434"/>
                </a:lnTo>
                <a:lnTo>
                  <a:pt x="186901" y="94502"/>
                </a:lnTo>
                <a:lnTo>
                  <a:pt x="185633" y="94502"/>
                </a:lnTo>
                <a:close/>
                <a:moveTo>
                  <a:pt x="180529" y="96170"/>
                </a:moveTo>
                <a:lnTo>
                  <a:pt x="180529" y="94135"/>
                </a:lnTo>
                <a:lnTo>
                  <a:pt x="179162" y="92767"/>
                </a:lnTo>
                <a:lnTo>
                  <a:pt x="180996" y="92767"/>
                </a:lnTo>
                <a:lnTo>
                  <a:pt x="181797" y="93601"/>
                </a:lnTo>
                <a:lnTo>
                  <a:pt x="181797" y="94902"/>
                </a:lnTo>
                <a:close/>
                <a:moveTo>
                  <a:pt x="158180" y="96170"/>
                </a:moveTo>
                <a:lnTo>
                  <a:pt x="156879" y="94902"/>
                </a:lnTo>
                <a:lnTo>
                  <a:pt x="156879" y="93568"/>
                </a:lnTo>
                <a:lnTo>
                  <a:pt x="157713" y="92767"/>
                </a:lnTo>
                <a:lnTo>
                  <a:pt x="159514" y="92767"/>
                </a:lnTo>
                <a:lnTo>
                  <a:pt x="158180" y="94102"/>
                </a:lnTo>
                <a:lnTo>
                  <a:pt x="158180" y="96170"/>
                </a:lnTo>
                <a:close/>
                <a:moveTo>
                  <a:pt x="153944" y="95403"/>
                </a:moveTo>
                <a:lnTo>
                  <a:pt x="153076" y="94502"/>
                </a:lnTo>
                <a:lnTo>
                  <a:pt x="151809" y="94502"/>
                </a:lnTo>
                <a:lnTo>
                  <a:pt x="151809" y="93434"/>
                </a:lnTo>
                <a:lnTo>
                  <a:pt x="151675" y="93134"/>
                </a:lnTo>
                <a:lnTo>
                  <a:pt x="150908" y="92367"/>
                </a:lnTo>
                <a:lnTo>
                  <a:pt x="151675" y="91600"/>
                </a:lnTo>
                <a:lnTo>
                  <a:pt x="151809" y="91333"/>
                </a:lnTo>
                <a:lnTo>
                  <a:pt x="151809" y="90232"/>
                </a:lnTo>
                <a:lnTo>
                  <a:pt x="153076" y="90232"/>
                </a:lnTo>
                <a:lnTo>
                  <a:pt x="153944" y="89332"/>
                </a:lnTo>
                <a:lnTo>
                  <a:pt x="154844" y="90232"/>
                </a:lnTo>
                <a:lnTo>
                  <a:pt x="156112" y="90232"/>
                </a:lnTo>
                <a:lnTo>
                  <a:pt x="156112" y="91333"/>
                </a:lnTo>
                <a:lnTo>
                  <a:pt x="156212" y="91600"/>
                </a:lnTo>
                <a:lnTo>
                  <a:pt x="156979" y="92367"/>
                </a:lnTo>
                <a:lnTo>
                  <a:pt x="156212" y="93134"/>
                </a:lnTo>
                <a:lnTo>
                  <a:pt x="156112" y="93434"/>
                </a:lnTo>
                <a:lnTo>
                  <a:pt x="156112" y="94502"/>
                </a:lnTo>
                <a:lnTo>
                  <a:pt x="154844" y="94502"/>
                </a:lnTo>
                <a:close/>
                <a:moveTo>
                  <a:pt x="149741" y="96170"/>
                </a:moveTo>
                <a:lnTo>
                  <a:pt x="149741" y="94135"/>
                </a:lnTo>
                <a:lnTo>
                  <a:pt x="148373" y="92767"/>
                </a:lnTo>
                <a:lnTo>
                  <a:pt x="150208" y="92767"/>
                </a:lnTo>
                <a:lnTo>
                  <a:pt x="151008" y="93601"/>
                </a:lnTo>
                <a:lnTo>
                  <a:pt x="151008" y="94902"/>
                </a:lnTo>
                <a:close/>
                <a:moveTo>
                  <a:pt x="127391" y="96170"/>
                </a:moveTo>
                <a:lnTo>
                  <a:pt x="126091" y="94902"/>
                </a:lnTo>
                <a:lnTo>
                  <a:pt x="126091" y="93568"/>
                </a:lnTo>
                <a:lnTo>
                  <a:pt x="126924" y="92767"/>
                </a:lnTo>
                <a:lnTo>
                  <a:pt x="128726" y="92767"/>
                </a:lnTo>
                <a:lnTo>
                  <a:pt x="127391" y="94102"/>
                </a:lnTo>
                <a:lnTo>
                  <a:pt x="127391" y="96170"/>
                </a:lnTo>
                <a:close/>
                <a:moveTo>
                  <a:pt x="123155" y="95403"/>
                </a:moveTo>
                <a:lnTo>
                  <a:pt x="122254" y="94502"/>
                </a:lnTo>
                <a:lnTo>
                  <a:pt x="121020" y="94502"/>
                </a:lnTo>
                <a:lnTo>
                  <a:pt x="121020" y="93434"/>
                </a:lnTo>
                <a:lnTo>
                  <a:pt x="120887" y="93134"/>
                </a:lnTo>
                <a:lnTo>
                  <a:pt x="120120" y="92367"/>
                </a:lnTo>
                <a:lnTo>
                  <a:pt x="120887" y="91600"/>
                </a:lnTo>
                <a:lnTo>
                  <a:pt x="121020" y="91333"/>
                </a:lnTo>
                <a:lnTo>
                  <a:pt x="121020" y="90232"/>
                </a:lnTo>
                <a:lnTo>
                  <a:pt x="122254" y="90232"/>
                </a:lnTo>
                <a:lnTo>
                  <a:pt x="123155" y="89332"/>
                </a:lnTo>
                <a:lnTo>
                  <a:pt x="124056" y="90232"/>
                </a:lnTo>
                <a:lnTo>
                  <a:pt x="125290" y="90232"/>
                </a:lnTo>
                <a:lnTo>
                  <a:pt x="125290" y="91333"/>
                </a:lnTo>
                <a:lnTo>
                  <a:pt x="125423" y="91600"/>
                </a:lnTo>
                <a:lnTo>
                  <a:pt x="126191" y="92367"/>
                </a:lnTo>
                <a:lnTo>
                  <a:pt x="125423" y="93134"/>
                </a:lnTo>
                <a:lnTo>
                  <a:pt x="125290" y="93434"/>
                </a:lnTo>
                <a:lnTo>
                  <a:pt x="125290" y="94502"/>
                </a:lnTo>
                <a:lnTo>
                  <a:pt x="124056" y="94502"/>
                </a:lnTo>
                <a:close/>
                <a:moveTo>
                  <a:pt x="118952" y="96170"/>
                </a:moveTo>
                <a:lnTo>
                  <a:pt x="118952" y="94135"/>
                </a:lnTo>
                <a:lnTo>
                  <a:pt x="117584" y="92767"/>
                </a:lnTo>
                <a:lnTo>
                  <a:pt x="119386" y="92767"/>
                </a:lnTo>
                <a:lnTo>
                  <a:pt x="120220" y="93601"/>
                </a:lnTo>
                <a:lnTo>
                  <a:pt x="120220" y="94902"/>
                </a:lnTo>
                <a:close/>
                <a:moveTo>
                  <a:pt x="96569" y="96170"/>
                </a:moveTo>
                <a:lnTo>
                  <a:pt x="95302" y="94902"/>
                </a:lnTo>
                <a:lnTo>
                  <a:pt x="95302" y="93568"/>
                </a:lnTo>
                <a:lnTo>
                  <a:pt x="96136" y="92767"/>
                </a:lnTo>
                <a:lnTo>
                  <a:pt x="97937" y="92767"/>
                </a:lnTo>
                <a:lnTo>
                  <a:pt x="96569" y="94102"/>
                </a:lnTo>
                <a:lnTo>
                  <a:pt x="96569" y="96170"/>
                </a:lnTo>
                <a:close/>
                <a:moveTo>
                  <a:pt x="92366" y="95403"/>
                </a:moveTo>
                <a:lnTo>
                  <a:pt x="91466" y="94502"/>
                </a:lnTo>
                <a:lnTo>
                  <a:pt x="90232" y="94502"/>
                </a:lnTo>
                <a:lnTo>
                  <a:pt x="90232" y="93434"/>
                </a:lnTo>
                <a:lnTo>
                  <a:pt x="90098" y="93134"/>
                </a:lnTo>
                <a:lnTo>
                  <a:pt x="89331" y="92367"/>
                </a:lnTo>
                <a:lnTo>
                  <a:pt x="90098" y="91600"/>
                </a:lnTo>
                <a:lnTo>
                  <a:pt x="90232" y="91333"/>
                </a:lnTo>
                <a:lnTo>
                  <a:pt x="90232" y="90232"/>
                </a:lnTo>
                <a:lnTo>
                  <a:pt x="91466" y="90232"/>
                </a:lnTo>
                <a:lnTo>
                  <a:pt x="92366" y="89332"/>
                </a:lnTo>
                <a:lnTo>
                  <a:pt x="93267" y="90232"/>
                </a:lnTo>
                <a:lnTo>
                  <a:pt x="94501" y="90232"/>
                </a:lnTo>
                <a:lnTo>
                  <a:pt x="94501" y="91333"/>
                </a:lnTo>
                <a:lnTo>
                  <a:pt x="94635" y="91600"/>
                </a:lnTo>
                <a:lnTo>
                  <a:pt x="95402" y="92367"/>
                </a:lnTo>
                <a:lnTo>
                  <a:pt x="94635" y="93134"/>
                </a:lnTo>
                <a:lnTo>
                  <a:pt x="94501" y="93434"/>
                </a:lnTo>
                <a:lnTo>
                  <a:pt x="94501" y="94502"/>
                </a:lnTo>
                <a:lnTo>
                  <a:pt x="93267" y="94502"/>
                </a:lnTo>
                <a:close/>
                <a:moveTo>
                  <a:pt x="88130" y="96170"/>
                </a:moveTo>
                <a:lnTo>
                  <a:pt x="88130" y="94135"/>
                </a:lnTo>
                <a:lnTo>
                  <a:pt x="86796" y="92767"/>
                </a:lnTo>
                <a:lnTo>
                  <a:pt x="88597" y="92767"/>
                </a:lnTo>
                <a:lnTo>
                  <a:pt x="89431" y="93601"/>
                </a:lnTo>
                <a:lnTo>
                  <a:pt x="89431" y="94902"/>
                </a:lnTo>
                <a:close/>
                <a:moveTo>
                  <a:pt x="65781" y="96170"/>
                </a:moveTo>
                <a:lnTo>
                  <a:pt x="64513" y="94902"/>
                </a:lnTo>
                <a:lnTo>
                  <a:pt x="64513" y="93568"/>
                </a:lnTo>
                <a:lnTo>
                  <a:pt x="65347" y="92767"/>
                </a:lnTo>
                <a:lnTo>
                  <a:pt x="67148" y="92767"/>
                </a:lnTo>
                <a:lnTo>
                  <a:pt x="65781" y="94102"/>
                </a:lnTo>
                <a:close/>
                <a:moveTo>
                  <a:pt x="61578" y="95403"/>
                </a:moveTo>
                <a:lnTo>
                  <a:pt x="60677" y="94502"/>
                </a:lnTo>
                <a:lnTo>
                  <a:pt x="59410" y="94502"/>
                </a:lnTo>
                <a:lnTo>
                  <a:pt x="59410" y="93434"/>
                </a:lnTo>
                <a:lnTo>
                  <a:pt x="59310" y="93134"/>
                </a:lnTo>
                <a:lnTo>
                  <a:pt x="58542" y="92367"/>
                </a:lnTo>
                <a:lnTo>
                  <a:pt x="59310" y="91600"/>
                </a:lnTo>
                <a:lnTo>
                  <a:pt x="59410" y="91333"/>
                </a:lnTo>
                <a:lnTo>
                  <a:pt x="59410" y="90232"/>
                </a:lnTo>
                <a:lnTo>
                  <a:pt x="60677" y="90232"/>
                </a:lnTo>
                <a:lnTo>
                  <a:pt x="61578" y="89332"/>
                </a:lnTo>
                <a:lnTo>
                  <a:pt x="62445" y="90232"/>
                </a:lnTo>
                <a:lnTo>
                  <a:pt x="63713" y="90232"/>
                </a:lnTo>
                <a:lnTo>
                  <a:pt x="63713" y="91333"/>
                </a:lnTo>
                <a:lnTo>
                  <a:pt x="63846" y="91600"/>
                </a:lnTo>
                <a:lnTo>
                  <a:pt x="64613" y="92367"/>
                </a:lnTo>
                <a:lnTo>
                  <a:pt x="63846" y="93134"/>
                </a:lnTo>
                <a:lnTo>
                  <a:pt x="63713" y="93434"/>
                </a:lnTo>
                <a:lnTo>
                  <a:pt x="63713" y="94502"/>
                </a:lnTo>
                <a:lnTo>
                  <a:pt x="62445" y="94502"/>
                </a:lnTo>
                <a:close/>
                <a:moveTo>
                  <a:pt x="57341" y="96170"/>
                </a:moveTo>
                <a:lnTo>
                  <a:pt x="57341" y="94135"/>
                </a:lnTo>
                <a:lnTo>
                  <a:pt x="56007" y="92767"/>
                </a:lnTo>
                <a:lnTo>
                  <a:pt x="57808" y="92767"/>
                </a:lnTo>
                <a:lnTo>
                  <a:pt x="58642" y="93601"/>
                </a:lnTo>
                <a:lnTo>
                  <a:pt x="58642" y="94902"/>
                </a:lnTo>
                <a:close/>
                <a:moveTo>
                  <a:pt x="34992" y="96170"/>
                </a:moveTo>
                <a:lnTo>
                  <a:pt x="33725" y="94902"/>
                </a:lnTo>
                <a:lnTo>
                  <a:pt x="33725" y="93568"/>
                </a:lnTo>
                <a:lnTo>
                  <a:pt x="34525" y="92767"/>
                </a:lnTo>
                <a:lnTo>
                  <a:pt x="36360" y="92767"/>
                </a:lnTo>
                <a:lnTo>
                  <a:pt x="34992" y="94102"/>
                </a:lnTo>
                <a:close/>
                <a:moveTo>
                  <a:pt x="30789" y="95403"/>
                </a:moveTo>
                <a:lnTo>
                  <a:pt x="29889" y="94502"/>
                </a:lnTo>
                <a:lnTo>
                  <a:pt x="28621" y="94502"/>
                </a:lnTo>
                <a:lnTo>
                  <a:pt x="28621" y="93434"/>
                </a:lnTo>
                <a:lnTo>
                  <a:pt x="28521" y="93134"/>
                </a:lnTo>
                <a:lnTo>
                  <a:pt x="27754" y="92367"/>
                </a:lnTo>
                <a:lnTo>
                  <a:pt x="28521" y="91600"/>
                </a:lnTo>
                <a:lnTo>
                  <a:pt x="28621" y="91333"/>
                </a:lnTo>
                <a:lnTo>
                  <a:pt x="28621" y="90232"/>
                </a:lnTo>
                <a:lnTo>
                  <a:pt x="29889" y="90232"/>
                </a:lnTo>
                <a:lnTo>
                  <a:pt x="30789" y="89332"/>
                </a:lnTo>
                <a:lnTo>
                  <a:pt x="31656" y="90232"/>
                </a:lnTo>
                <a:lnTo>
                  <a:pt x="32924" y="90232"/>
                </a:lnTo>
                <a:lnTo>
                  <a:pt x="32924" y="91333"/>
                </a:lnTo>
                <a:lnTo>
                  <a:pt x="33057" y="91600"/>
                </a:lnTo>
                <a:lnTo>
                  <a:pt x="33825" y="92367"/>
                </a:lnTo>
                <a:lnTo>
                  <a:pt x="33057" y="93134"/>
                </a:lnTo>
                <a:lnTo>
                  <a:pt x="32924" y="93434"/>
                </a:lnTo>
                <a:lnTo>
                  <a:pt x="32924" y="94502"/>
                </a:lnTo>
                <a:lnTo>
                  <a:pt x="31656" y="94502"/>
                </a:lnTo>
                <a:close/>
                <a:moveTo>
                  <a:pt x="26553" y="96170"/>
                </a:moveTo>
                <a:lnTo>
                  <a:pt x="26553" y="94135"/>
                </a:lnTo>
                <a:lnTo>
                  <a:pt x="25219" y="92767"/>
                </a:lnTo>
                <a:lnTo>
                  <a:pt x="27020" y="92767"/>
                </a:lnTo>
                <a:lnTo>
                  <a:pt x="27854" y="93601"/>
                </a:lnTo>
                <a:lnTo>
                  <a:pt x="27854" y="94902"/>
                </a:lnTo>
                <a:close/>
                <a:moveTo>
                  <a:pt x="26553" y="26987"/>
                </a:moveTo>
                <a:lnTo>
                  <a:pt x="27854" y="28254"/>
                </a:lnTo>
                <a:lnTo>
                  <a:pt x="27854" y="29555"/>
                </a:lnTo>
                <a:lnTo>
                  <a:pt x="27020" y="30389"/>
                </a:lnTo>
                <a:lnTo>
                  <a:pt x="25219" y="30389"/>
                </a:lnTo>
                <a:lnTo>
                  <a:pt x="26553" y="29055"/>
                </a:lnTo>
                <a:lnTo>
                  <a:pt x="26553" y="26987"/>
                </a:lnTo>
                <a:close/>
                <a:moveTo>
                  <a:pt x="30789" y="27754"/>
                </a:moveTo>
                <a:lnTo>
                  <a:pt x="31656" y="28655"/>
                </a:lnTo>
                <a:lnTo>
                  <a:pt x="32924" y="28655"/>
                </a:lnTo>
                <a:lnTo>
                  <a:pt x="32924" y="29722"/>
                </a:lnTo>
                <a:lnTo>
                  <a:pt x="33057" y="30022"/>
                </a:lnTo>
                <a:lnTo>
                  <a:pt x="33825" y="30790"/>
                </a:lnTo>
                <a:lnTo>
                  <a:pt x="33057" y="31557"/>
                </a:lnTo>
                <a:lnTo>
                  <a:pt x="32924" y="31824"/>
                </a:lnTo>
                <a:lnTo>
                  <a:pt x="32924" y="32924"/>
                </a:lnTo>
                <a:lnTo>
                  <a:pt x="31656" y="32924"/>
                </a:lnTo>
                <a:lnTo>
                  <a:pt x="30789" y="33825"/>
                </a:lnTo>
                <a:lnTo>
                  <a:pt x="29889" y="32924"/>
                </a:lnTo>
                <a:lnTo>
                  <a:pt x="28621" y="32924"/>
                </a:lnTo>
                <a:lnTo>
                  <a:pt x="28621" y="31824"/>
                </a:lnTo>
                <a:lnTo>
                  <a:pt x="28521" y="31557"/>
                </a:lnTo>
                <a:lnTo>
                  <a:pt x="27754" y="30790"/>
                </a:lnTo>
                <a:lnTo>
                  <a:pt x="28521" y="30022"/>
                </a:lnTo>
                <a:lnTo>
                  <a:pt x="28621" y="29722"/>
                </a:lnTo>
                <a:lnTo>
                  <a:pt x="28621" y="28655"/>
                </a:lnTo>
                <a:lnTo>
                  <a:pt x="29889" y="28655"/>
                </a:lnTo>
                <a:close/>
                <a:moveTo>
                  <a:pt x="34992" y="26987"/>
                </a:moveTo>
                <a:lnTo>
                  <a:pt x="34992" y="29022"/>
                </a:lnTo>
                <a:lnTo>
                  <a:pt x="36360" y="30389"/>
                </a:lnTo>
                <a:lnTo>
                  <a:pt x="34525" y="30389"/>
                </a:lnTo>
                <a:lnTo>
                  <a:pt x="33725" y="29555"/>
                </a:lnTo>
                <a:lnTo>
                  <a:pt x="33725" y="28254"/>
                </a:lnTo>
                <a:close/>
                <a:moveTo>
                  <a:pt x="57341" y="26987"/>
                </a:moveTo>
                <a:lnTo>
                  <a:pt x="58642" y="28254"/>
                </a:lnTo>
                <a:lnTo>
                  <a:pt x="58642" y="29555"/>
                </a:lnTo>
                <a:lnTo>
                  <a:pt x="57808" y="30389"/>
                </a:lnTo>
                <a:lnTo>
                  <a:pt x="56007" y="30389"/>
                </a:lnTo>
                <a:lnTo>
                  <a:pt x="57341" y="29055"/>
                </a:lnTo>
                <a:close/>
                <a:moveTo>
                  <a:pt x="61578" y="27754"/>
                </a:moveTo>
                <a:lnTo>
                  <a:pt x="62445" y="28655"/>
                </a:lnTo>
                <a:lnTo>
                  <a:pt x="63713" y="28655"/>
                </a:lnTo>
                <a:lnTo>
                  <a:pt x="63713" y="29722"/>
                </a:lnTo>
                <a:lnTo>
                  <a:pt x="63846" y="30022"/>
                </a:lnTo>
                <a:lnTo>
                  <a:pt x="64613" y="30790"/>
                </a:lnTo>
                <a:lnTo>
                  <a:pt x="63846" y="31557"/>
                </a:lnTo>
                <a:lnTo>
                  <a:pt x="63713" y="31824"/>
                </a:lnTo>
                <a:lnTo>
                  <a:pt x="63713" y="32924"/>
                </a:lnTo>
                <a:lnTo>
                  <a:pt x="62445" y="32924"/>
                </a:lnTo>
                <a:lnTo>
                  <a:pt x="61578" y="33825"/>
                </a:lnTo>
                <a:lnTo>
                  <a:pt x="60677" y="32924"/>
                </a:lnTo>
                <a:lnTo>
                  <a:pt x="59410" y="32924"/>
                </a:lnTo>
                <a:lnTo>
                  <a:pt x="59410" y="31824"/>
                </a:lnTo>
                <a:lnTo>
                  <a:pt x="59310" y="31557"/>
                </a:lnTo>
                <a:lnTo>
                  <a:pt x="58542" y="30790"/>
                </a:lnTo>
                <a:lnTo>
                  <a:pt x="59310" y="30022"/>
                </a:lnTo>
                <a:lnTo>
                  <a:pt x="59410" y="29722"/>
                </a:lnTo>
                <a:lnTo>
                  <a:pt x="59410" y="28655"/>
                </a:lnTo>
                <a:lnTo>
                  <a:pt x="60677" y="28655"/>
                </a:lnTo>
                <a:close/>
                <a:moveTo>
                  <a:pt x="65781" y="26987"/>
                </a:moveTo>
                <a:lnTo>
                  <a:pt x="65781" y="29022"/>
                </a:lnTo>
                <a:lnTo>
                  <a:pt x="67148" y="30389"/>
                </a:lnTo>
                <a:lnTo>
                  <a:pt x="65347" y="30389"/>
                </a:lnTo>
                <a:lnTo>
                  <a:pt x="64513" y="29555"/>
                </a:lnTo>
                <a:lnTo>
                  <a:pt x="64513" y="28254"/>
                </a:lnTo>
                <a:close/>
                <a:moveTo>
                  <a:pt x="88130" y="26987"/>
                </a:moveTo>
                <a:lnTo>
                  <a:pt x="89431" y="28254"/>
                </a:lnTo>
                <a:lnTo>
                  <a:pt x="89431" y="29555"/>
                </a:lnTo>
                <a:lnTo>
                  <a:pt x="88597" y="30389"/>
                </a:lnTo>
                <a:lnTo>
                  <a:pt x="86796" y="30389"/>
                </a:lnTo>
                <a:lnTo>
                  <a:pt x="88130" y="29055"/>
                </a:lnTo>
                <a:lnTo>
                  <a:pt x="88130" y="26987"/>
                </a:lnTo>
                <a:close/>
                <a:moveTo>
                  <a:pt x="92366" y="27754"/>
                </a:moveTo>
                <a:lnTo>
                  <a:pt x="93267" y="28655"/>
                </a:lnTo>
                <a:lnTo>
                  <a:pt x="94501" y="28655"/>
                </a:lnTo>
                <a:lnTo>
                  <a:pt x="94501" y="29722"/>
                </a:lnTo>
                <a:lnTo>
                  <a:pt x="94635" y="30022"/>
                </a:lnTo>
                <a:lnTo>
                  <a:pt x="95402" y="30790"/>
                </a:lnTo>
                <a:lnTo>
                  <a:pt x="94635" y="31557"/>
                </a:lnTo>
                <a:lnTo>
                  <a:pt x="94501" y="31824"/>
                </a:lnTo>
                <a:lnTo>
                  <a:pt x="94501" y="32924"/>
                </a:lnTo>
                <a:lnTo>
                  <a:pt x="93267" y="32924"/>
                </a:lnTo>
                <a:lnTo>
                  <a:pt x="92366" y="33825"/>
                </a:lnTo>
                <a:lnTo>
                  <a:pt x="91466" y="32924"/>
                </a:lnTo>
                <a:lnTo>
                  <a:pt x="90232" y="32924"/>
                </a:lnTo>
                <a:lnTo>
                  <a:pt x="90232" y="31824"/>
                </a:lnTo>
                <a:lnTo>
                  <a:pt x="90098" y="31557"/>
                </a:lnTo>
                <a:lnTo>
                  <a:pt x="89331" y="30790"/>
                </a:lnTo>
                <a:lnTo>
                  <a:pt x="90098" y="30022"/>
                </a:lnTo>
                <a:lnTo>
                  <a:pt x="90232" y="29722"/>
                </a:lnTo>
                <a:lnTo>
                  <a:pt x="90232" y="28655"/>
                </a:lnTo>
                <a:lnTo>
                  <a:pt x="91466" y="28655"/>
                </a:lnTo>
                <a:close/>
                <a:moveTo>
                  <a:pt x="96569" y="26987"/>
                </a:moveTo>
                <a:lnTo>
                  <a:pt x="96569" y="29022"/>
                </a:lnTo>
                <a:lnTo>
                  <a:pt x="97937" y="30389"/>
                </a:lnTo>
                <a:lnTo>
                  <a:pt x="96136" y="30389"/>
                </a:lnTo>
                <a:lnTo>
                  <a:pt x="95302" y="29555"/>
                </a:lnTo>
                <a:lnTo>
                  <a:pt x="95302" y="28254"/>
                </a:lnTo>
                <a:close/>
                <a:moveTo>
                  <a:pt x="118952" y="26987"/>
                </a:moveTo>
                <a:lnTo>
                  <a:pt x="120220" y="28254"/>
                </a:lnTo>
                <a:lnTo>
                  <a:pt x="120220" y="29555"/>
                </a:lnTo>
                <a:lnTo>
                  <a:pt x="119386" y="30389"/>
                </a:lnTo>
                <a:lnTo>
                  <a:pt x="117584" y="30389"/>
                </a:lnTo>
                <a:lnTo>
                  <a:pt x="118952" y="29055"/>
                </a:lnTo>
                <a:lnTo>
                  <a:pt x="118952" y="26987"/>
                </a:lnTo>
                <a:close/>
                <a:moveTo>
                  <a:pt x="123155" y="27754"/>
                </a:moveTo>
                <a:lnTo>
                  <a:pt x="124056" y="28655"/>
                </a:lnTo>
                <a:lnTo>
                  <a:pt x="125290" y="28655"/>
                </a:lnTo>
                <a:lnTo>
                  <a:pt x="125290" y="29722"/>
                </a:lnTo>
                <a:lnTo>
                  <a:pt x="125423" y="30022"/>
                </a:lnTo>
                <a:lnTo>
                  <a:pt x="126191" y="30790"/>
                </a:lnTo>
                <a:lnTo>
                  <a:pt x="125423" y="31557"/>
                </a:lnTo>
                <a:lnTo>
                  <a:pt x="125290" y="31824"/>
                </a:lnTo>
                <a:lnTo>
                  <a:pt x="125290" y="32924"/>
                </a:lnTo>
                <a:lnTo>
                  <a:pt x="124056" y="32924"/>
                </a:lnTo>
                <a:lnTo>
                  <a:pt x="123155" y="33825"/>
                </a:lnTo>
                <a:lnTo>
                  <a:pt x="122254" y="32924"/>
                </a:lnTo>
                <a:lnTo>
                  <a:pt x="121020" y="32924"/>
                </a:lnTo>
                <a:lnTo>
                  <a:pt x="121020" y="31857"/>
                </a:lnTo>
                <a:lnTo>
                  <a:pt x="120887" y="31557"/>
                </a:lnTo>
                <a:lnTo>
                  <a:pt x="120120" y="30790"/>
                </a:lnTo>
                <a:lnTo>
                  <a:pt x="120887" y="30022"/>
                </a:lnTo>
                <a:lnTo>
                  <a:pt x="121020" y="29722"/>
                </a:lnTo>
                <a:lnTo>
                  <a:pt x="121020" y="28655"/>
                </a:lnTo>
                <a:lnTo>
                  <a:pt x="122254" y="28655"/>
                </a:lnTo>
                <a:close/>
                <a:moveTo>
                  <a:pt x="127391" y="26987"/>
                </a:moveTo>
                <a:lnTo>
                  <a:pt x="127391" y="29022"/>
                </a:lnTo>
                <a:lnTo>
                  <a:pt x="128726" y="30389"/>
                </a:lnTo>
                <a:lnTo>
                  <a:pt x="126924" y="30389"/>
                </a:lnTo>
                <a:lnTo>
                  <a:pt x="126091" y="29555"/>
                </a:lnTo>
                <a:lnTo>
                  <a:pt x="126091" y="28254"/>
                </a:lnTo>
                <a:close/>
                <a:moveTo>
                  <a:pt x="149741" y="26987"/>
                </a:moveTo>
                <a:lnTo>
                  <a:pt x="151008" y="28254"/>
                </a:lnTo>
                <a:lnTo>
                  <a:pt x="151008" y="29555"/>
                </a:lnTo>
                <a:lnTo>
                  <a:pt x="150174" y="30389"/>
                </a:lnTo>
                <a:lnTo>
                  <a:pt x="148373" y="30389"/>
                </a:lnTo>
                <a:lnTo>
                  <a:pt x="149741" y="29055"/>
                </a:lnTo>
                <a:lnTo>
                  <a:pt x="149741" y="26987"/>
                </a:lnTo>
                <a:close/>
                <a:moveTo>
                  <a:pt x="153944" y="27754"/>
                </a:moveTo>
                <a:lnTo>
                  <a:pt x="154844" y="28655"/>
                </a:lnTo>
                <a:lnTo>
                  <a:pt x="156112" y="28655"/>
                </a:lnTo>
                <a:lnTo>
                  <a:pt x="156112" y="29722"/>
                </a:lnTo>
                <a:lnTo>
                  <a:pt x="156212" y="30022"/>
                </a:lnTo>
                <a:lnTo>
                  <a:pt x="156979" y="30790"/>
                </a:lnTo>
                <a:lnTo>
                  <a:pt x="156212" y="31557"/>
                </a:lnTo>
                <a:lnTo>
                  <a:pt x="156112" y="31824"/>
                </a:lnTo>
                <a:lnTo>
                  <a:pt x="156112" y="32924"/>
                </a:lnTo>
                <a:lnTo>
                  <a:pt x="154844" y="32924"/>
                </a:lnTo>
                <a:lnTo>
                  <a:pt x="153944" y="33825"/>
                </a:lnTo>
                <a:lnTo>
                  <a:pt x="153076" y="32924"/>
                </a:lnTo>
                <a:lnTo>
                  <a:pt x="151809" y="32924"/>
                </a:lnTo>
                <a:lnTo>
                  <a:pt x="151809" y="31824"/>
                </a:lnTo>
                <a:lnTo>
                  <a:pt x="151675" y="31557"/>
                </a:lnTo>
                <a:lnTo>
                  <a:pt x="150908" y="30790"/>
                </a:lnTo>
                <a:lnTo>
                  <a:pt x="151675" y="30022"/>
                </a:lnTo>
                <a:lnTo>
                  <a:pt x="151809" y="29722"/>
                </a:lnTo>
                <a:lnTo>
                  <a:pt x="151809" y="28655"/>
                </a:lnTo>
                <a:lnTo>
                  <a:pt x="153076" y="28655"/>
                </a:lnTo>
                <a:close/>
                <a:moveTo>
                  <a:pt x="158180" y="26987"/>
                </a:moveTo>
                <a:lnTo>
                  <a:pt x="158180" y="29022"/>
                </a:lnTo>
                <a:lnTo>
                  <a:pt x="159514" y="30389"/>
                </a:lnTo>
                <a:lnTo>
                  <a:pt x="157713" y="30389"/>
                </a:lnTo>
                <a:lnTo>
                  <a:pt x="156879" y="29555"/>
                </a:lnTo>
                <a:lnTo>
                  <a:pt x="156879" y="28254"/>
                </a:lnTo>
                <a:close/>
                <a:moveTo>
                  <a:pt x="180529" y="26987"/>
                </a:moveTo>
                <a:lnTo>
                  <a:pt x="181797" y="28254"/>
                </a:lnTo>
                <a:lnTo>
                  <a:pt x="181797" y="29555"/>
                </a:lnTo>
                <a:lnTo>
                  <a:pt x="180963" y="30389"/>
                </a:lnTo>
                <a:lnTo>
                  <a:pt x="179162" y="30389"/>
                </a:lnTo>
                <a:lnTo>
                  <a:pt x="180529" y="29055"/>
                </a:lnTo>
                <a:lnTo>
                  <a:pt x="180529" y="26987"/>
                </a:lnTo>
                <a:close/>
                <a:moveTo>
                  <a:pt x="184732" y="27754"/>
                </a:moveTo>
                <a:lnTo>
                  <a:pt x="185633" y="28655"/>
                </a:lnTo>
                <a:lnTo>
                  <a:pt x="186901" y="28655"/>
                </a:lnTo>
                <a:lnTo>
                  <a:pt x="186901" y="29722"/>
                </a:lnTo>
                <a:lnTo>
                  <a:pt x="187001" y="30022"/>
                </a:lnTo>
                <a:lnTo>
                  <a:pt x="187768" y="30790"/>
                </a:lnTo>
                <a:lnTo>
                  <a:pt x="187001" y="31557"/>
                </a:lnTo>
                <a:lnTo>
                  <a:pt x="186901" y="31824"/>
                </a:lnTo>
                <a:lnTo>
                  <a:pt x="186901" y="32924"/>
                </a:lnTo>
                <a:lnTo>
                  <a:pt x="185633" y="32924"/>
                </a:lnTo>
                <a:lnTo>
                  <a:pt x="184732" y="33825"/>
                </a:lnTo>
                <a:lnTo>
                  <a:pt x="183865" y="32924"/>
                </a:lnTo>
                <a:lnTo>
                  <a:pt x="182598" y="32924"/>
                </a:lnTo>
                <a:lnTo>
                  <a:pt x="182598" y="31824"/>
                </a:lnTo>
                <a:lnTo>
                  <a:pt x="182464" y="31557"/>
                </a:lnTo>
                <a:lnTo>
                  <a:pt x="181697" y="30790"/>
                </a:lnTo>
                <a:lnTo>
                  <a:pt x="182464" y="30022"/>
                </a:lnTo>
                <a:lnTo>
                  <a:pt x="182598" y="29722"/>
                </a:lnTo>
                <a:lnTo>
                  <a:pt x="182598" y="28655"/>
                </a:lnTo>
                <a:lnTo>
                  <a:pt x="183865" y="28655"/>
                </a:lnTo>
                <a:close/>
                <a:moveTo>
                  <a:pt x="188969" y="26987"/>
                </a:moveTo>
                <a:lnTo>
                  <a:pt x="188969" y="29022"/>
                </a:lnTo>
                <a:lnTo>
                  <a:pt x="190303" y="30389"/>
                </a:lnTo>
                <a:lnTo>
                  <a:pt x="188502" y="30389"/>
                </a:lnTo>
                <a:lnTo>
                  <a:pt x="187668" y="29555"/>
                </a:lnTo>
                <a:lnTo>
                  <a:pt x="187668" y="28254"/>
                </a:lnTo>
                <a:close/>
                <a:moveTo>
                  <a:pt x="211318" y="26987"/>
                </a:moveTo>
                <a:lnTo>
                  <a:pt x="212586" y="28254"/>
                </a:lnTo>
                <a:lnTo>
                  <a:pt x="212586" y="29555"/>
                </a:lnTo>
                <a:lnTo>
                  <a:pt x="211785" y="30389"/>
                </a:lnTo>
                <a:lnTo>
                  <a:pt x="209950" y="30389"/>
                </a:lnTo>
                <a:lnTo>
                  <a:pt x="211318" y="29055"/>
                </a:lnTo>
                <a:lnTo>
                  <a:pt x="211318" y="26987"/>
                </a:lnTo>
                <a:close/>
                <a:moveTo>
                  <a:pt x="215521" y="27754"/>
                </a:moveTo>
                <a:lnTo>
                  <a:pt x="216422" y="28655"/>
                </a:lnTo>
                <a:lnTo>
                  <a:pt x="217689" y="28655"/>
                </a:lnTo>
                <a:lnTo>
                  <a:pt x="217689" y="29722"/>
                </a:lnTo>
                <a:lnTo>
                  <a:pt x="217789" y="30022"/>
                </a:lnTo>
                <a:lnTo>
                  <a:pt x="218557" y="30790"/>
                </a:lnTo>
                <a:lnTo>
                  <a:pt x="217789" y="31557"/>
                </a:lnTo>
                <a:lnTo>
                  <a:pt x="217689" y="31824"/>
                </a:lnTo>
                <a:lnTo>
                  <a:pt x="217689" y="32924"/>
                </a:lnTo>
                <a:lnTo>
                  <a:pt x="216422" y="32924"/>
                </a:lnTo>
                <a:lnTo>
                  <a:pt x="215521" y="33825"/>
                </a:lnTo>
                <a:lnTo>
                  <a:pt x="214654" y="32924"/>
                </a:lnTo>
                <a:lnTo>
                  <a:pt x="213386" y="32924"/>
                </a:lnTo>
                <a:lnTo>
                  <a:pt x="213386" y="31824"/>
                </a:lnTo>
                <a:lnTo>
                  <a:pt x="213286" y="31557"/>
                </a:lnTo>
                <a:lnTo>
                  <a:pt x="212486" y="30790"/>
                </a:lnTo>
                <a:lnTo>
                  <a:pt x="213286" y="30022"/>
                </a:lnTo>
                <a:lnTo>
                  <a:pt x="213386" y="29722"/>
                </a:lnTo>
                <a:lnTo>
                  <a:pt x="213386" y="28655"/>
                </a:lnTo>
                <a:lnTo>
                  <a:pt x="214654" y="28655"/>
                </a:lnTo>
                <a:close/>
                <a:moveTo>
                  <a:pt x="218056" y="89432"/>
                </a:moveTo>
                <a:lnTo>
                  <a:pt x="216755" y="89432"/>
                </a:lnTo>
                <a:lnTo>
                  <a:pt x="215921" y="88598"/>
                </a:lnTo>
                <a:lnTo>
                  <a:pt x="215921" y="86796"/>
                </a:lnTo>
                <a:lnTo>
                  <a:pt x="217156" y="88031"/>
                </a:lnTo>
                <a:lnTo>
                  <a:pt x="217456" y="88164"/>
                </a:lnTo>
                <a:lnTo>
                  <a:pt x="219324" y="88164"/>
                </a:lnTo>
                <a:close/>
                <a:moveTo>
                  <a:pt x="211785" y="91967"/>
                </a:moveTo>
                <a:lnTo>
                  <a:pt x="209950" y="91967"/>
                </a:lnTo>
                <a:lnTo>
                  <a:pt x="211318" y="90632"/>
                </a:lnTo>
                <a:lnTo>
                  <a:pt x="211318" y="88564"/>
                </a:lnTo>
                <a:lnTo>
                  <a:pt x="212586" y="89865"/>
                </a:lnTo>
                <a:lnTo>
                  <a:pt x="212586" y="91166"/>
                </a:lnTo>
                <a:close/>
                <a:moveTo>
                  <a:pt x="188502" y="91967"/>
                </a:moveTo>
                <a:lnTo>
                  <a:pt x="187668" y="91166"/>
                </a:lnTo>
                <a:lnTo>
                  <a:pt x="187668" y="89865"/>
                </a:lnTo>
                <a:lnTo>
                  <a:pt x="188969" y="88564"/>
                </a:lnTo>
                <a:lnTo>
                  <a:pt x="188969" y="90632"/>
                </a:lnTo>
                <a:lnTo>
                  <a:pt x="190303" y="91967"/>
                </a:lnTo>
                <a:lnTo>
                  <a:pt x="188502" y="91967"/>
                </a:lnTo>
                <a:close/>
                <a:moveTo>
                  <a:pt x="180996" y="91967"/>
                </a:moveTo>
                <a:lnTo>
                  <a:pt x="179162" y="91967"/>
                </a:lnTo>
                <a:lnTo>
                  <a:pt x="180529" y="90632"/>
                </a:lnTo>
                <a:lnTo>
                  <a:pt x="180529" y="88564"/>
                </a:lnTo>
                <a:lnTo>
                  <a:pt x="181797" y="89865"/>
                </a:lnTo>
                <a:lnTo>
                  <a:pt x="181797" y="91166"/>
                </a:lnTo>
                <a:close/>
                <a:moveTo>
                  <a:pt x="157713" y="91967"/>
                </a:moveTo>
                <a:lnTo>
                  <a:pt x="156879" y="91166"/>
                </a:lnTo>
                <a:lnTo>
                  <a:pt x="156879" y="89865"/>
                </a:lnTo>
                <a:lnTo>
                  <a:pt x="158180" y="88564"/>
                </a:lnTo>
                <a:lnTo>
                  <a:pt x="158180" y="90632"/>
                </a:lnTo>
                <a:lnTo>
                  <a:pt x="159514" y="91967"/>
                </a:lnTo>
                <a:lnTo>
                  <a:pt x="157713" y="91967"/>
                </a:lnTo>
                <a:close/>
                <a:moveTo>
                  <a:pt x="150174" y="91967"/>
                </a:moveTo>
                <a:lnTo>
                  <a:pt x="148373" y="91967"/>
                </a:lnTo>
                <a:lnTo>
                  <a:pt x="149741" y="90632"/>
                </a:lnTo>
                <a:lnTo>
                  <a:pt x="149741" y="88564"/>
                </a:lnTo>
                <a:lnTo>
                  <a:pt x="151008" y="89865"/>
                </a:lnTo>
                <a:lnTo>
                  <a:pt x="151008" y="91166"/>
                </a:lnTo>
                <a:close/>
                <a:moveTo>
                  <a:pt x="126924" y="91967"/>
                </a:moveTo>
                <a:lnTo>
                  <a:pt x="126091" y="91166"/>
                </a:lnTo>
                <a:lnTo>
                  <a:pt x="126091" y="89865"/>
                </a:lnTo>
                <a:lnTo>
                  <a:pt x="127358" y="88564"/>
                </a:lnTo>
                <a:lnTo>
                  <a:pt x="127358" y="90632"/>
                </a:lnTo>
                <a:lnTo>
                  <a:pt x="128726" y="91967"/>
                </a:lnTo>
                <a:lnTo>
                  <a:pt x="126924" y="91967"/>
                </a:lnTo>
                <a:close/>
                <a:moveTo>
                  <a:pt x="119386" y="91967"/>
                </a:moveTo>
                <a:lnTo>
                  <a:pt x="117584" y="91967"/>
                </a:lnTo>
                <a:lnTo>
                  <a:pt x="118952" y="90632"/>
                </a:lnTo>
                <a:lnTo>
                  <a:pt x="118952" y="88564"/>
                </a:lnTo>
                <a:lnTo>
                  <a:pt x="120220" y="89865"/>
                </a:lnTo>
                <a:lnTo>
                  <a:pt x="120220" y="91166"/>
                </a:lnTo>
                <a:close/>
                <a:moveTo>
                  <a:pt x="96136" y="91967"/>
                </a:moveTo>
                <a:lnTo>
                  <a:pt x="95302" y="91166"/>
                </a:lnTo>
                <a:lnTo>
                  <a:pt x="95302" y="89865"/>
                </a:lnTo>
                <a:lnTo>
                  <a:pt x="96569" y="88564"/>
                </a:lnTo>
                <a:lnTo>
                  <a:pt x="96569" y="90632"/>
                </a:lnTo>
                <a:lnTo>
                  <a:pt x="97937" y="91967"/>
                </a:lnTo>
                <a:lnTo>
                  <a:pt x="96136" y="91967"/>
                </a:lnTo>
                <a:close/>
                <a:moveTo>
                  <a:pt x="88597" y="91967"/>
                </a:moveTo>
                <a:lnTo>
                  <a:pt x="86796" y="91967"/>
                </a:lnTo>
                <a:lnTo>
                  <a:pt x="88130" y="90632"/>
                </a:lnTo>
                <a:lnTo>
                  <a:pt x="88130" y="88564"/>
                </a:lnTo>
                <a:lnTo>
                  <a:pt x="89431" y="89865"/>
                </a:lnTo>
                <a:lnTo>
                  <a:pt x="89431" y="91166"/>
                </a:lnTo>
                <a:close/>
                <a:moveTo>
                  <a:pt x="65347" y="91967"/>
                </a:moveTo>
                <a:lnTo>
                  <a:pt x="64513" y="91166"/>
                </a:lnTo>
                <a:lnTo>
                  <a:pt x="64513" y="89865"/>
                </a:lnTo>
                <a:lnTo>
                  <a:pt x="65781" y="88564"/>
                </a:lnTo>
                <a:lnTo>
                  <a:pt x="65781" y="90632"/>
                </a:lnTo>
                <a:lnTo>
                  <a:pt x="67148" y="91967"/>
                </a:lnTo>
                <a:lnTo>
                  <a:pt x="65347" y="91967"/>
                </a:lnTo>
                <a:close/>
                <a:moveTo>
                  <a:pt x="57808" y="91967"/>
                </a:moveTo>
                <a:lnTo>
                  <a:pt x="56007" y="91967"/>
                </a:lnTo>
                <a:lnTo>
                  <a:pt x="57341" y="90632"/>
                </a:lnTo>
                <a:lnTo>
                  <a:pt x="57341" y="88564"/>
                </a:lnTo>
                <a:lnTo>
                  <a:pt x="58642" y="89865"/>
                </a:lnTo>
                <a:lnTo>
                  <a:pt x="58642" y="91166"/>
                </a:lnTo>
                <a:close/>
                <a:moveTo>
                  <a:pt x="34525" y="91967"/>
                </a:moveTo>
                <a:lnTo>
                  <a:pt x="33725" y="91166"/>
                </a:lnTo>
                <a:lnTo>
                  <a:pt x="33725" y="89865"/>
                </a:lnTo>
                <a:lnTo>
                  <a:pt x="34992" y="88564"/>
                </a:lnTo>
                <a:lnTo>
                  <a:pt x="34992" y="90632"/>
                </a:lnTo>
                <a:lnTo>
                  <a:pt x="36360" y="91967"/>
                </a:lnTo>
                <a:lnTo>
                  <a:pt x="34525" y="91967"/>
                </a:lnTo>
                <a:close/>
                <a:moveTo>
                  <a:pt x="28254" y="89432"/>
                </a:moveTo>
                <a:lnTo>
                  <a:pt x="26986" y="88164"/>
                </a:lnTo>
                <a:lnTo>
                  <a:pt x="28854" y="88164"/>
                </a:lnTo>
                <a:lnTo>
                  <a:pt x="29155" y="88031"/>
                </a:lnTo>
                <a:lnTo>
                  <a:pt x="30389" y="86796"/>
                </a:lnTo>
                <a:lnTo>
                  <a:pt x="30389" y="88598"/>
                </a:lnTo>
                <a:lnTo>
                  <a:pt x="29555" y="89432"/>
                </a:lnTo>
                <a:lnTo>
                  <a:pt x="28254" y="89432"/>
                </a:lnTo>
                <a:close/>
                <a:moveTo>
                  <a:pt x="28254" y="33725"/>
                </a:moveTo>
                <a:lnTo>
                  <a:pt x="29555" y="33725"/>
                </a:lnTo>
                <a:lnTo>
                  <a:pt x="30389" y="34559"/>
                </a:lnTo>
                <a:lnTo>
                  <a:pt x="30389" y="36360"/>
                </a:lnTo>
                <a:lnTo>
                  <a:pt x="29155" y="35126"/>
                </a:lnTo>
                <a:lnTo>
                  <a:pt x="28854" y="34993"/>
                </a:lnTo>
                <a:lnTo>
                  <a:pt x="26986" y="34993"/>
                </a:lnTo>
                <a:close/>
                <a:moveTo>
                  <a:pt x="34525" y="31190"/>
                </a:moveTo>
                <a:lnTo>
                  <a:pt x="36360" y="31190"/>
                </a:lnTo>
                <a:lnTo>
                  <a:pt x="34992" y="32524"/>
                </a:lnTo>
                <a:lnTo>
                  <a:pt x="34992" y="34592"/>
                </a:lnTo>
                <a:lnTo>
                  <a:pt x="33725" y="33291"/>
                </a:lnTo>
                <a:lnTo>
                  <a:pt x="33725" y="31990"/>
                </a:lnTo>
                <a:close/>
                <a:moveTo>
                  <a:pt x="57808" y="31190"/>
                </a:moveTo>
                <a:lnTo>
                  <a:pt x="58642" y="31990"/>
                </a:lnTo>
                <a:lnTo>
                  <a:pt x="58642" y="33291"/>
                </a:lnTo>
                <a:lnTo>
                  <a:pt x="57341" y="34592"/>
                </a:lnTo>
                <a:lnTo>
                  <a:pt x="57341" y="32524"/>
                </a:lnTo>
                <a:lnTo>
                  <a:pt x="56007" y="31190"/>
                </a:lnTo>
                <a:lnTo>
                  <a:pt x="57808" y="31190"/>
                </a:lnTo>
                <a:close/>
                <a:moveTo>
                  <a:pt x="65347" y="31190"/>
                </a:moveTo>
                <a:lnTo>
                  <a:pt x="67148" y="31190"/>
                </a:lnTo>
                <a:lnTo>
                  <a:pt x="65781" y="32524"/>
                </a:lnTo>
                <a:lnTo>
                  <a:pt x="65781" y="34592"/>
                </a:lnTo>
                <a:lnTo>
                  <a:pt x="64513" y="33291"/>
                </a:lnTo>
                <a:lnTo>
                  <a:pt x="64513" y="31990"/>
                </a:lnTo>
                <a:close/>
                <a:moveTo>
                  <a:pt x="88597" y="31190"/>
                </a:moveTo>
                <a:lnTo>
                  <a:pt x="89431" y="31990"/>
                </a:lnTo>
                <a:lnTo>
                  <a:pt x="89431" y="33291"/>
                </a:lnTo>
                <a:lnTo>
                  <a:pt x="88130" y="34592"/>
                </a:lnTo>
                <a:lnTo>
                  <a:pt x="88130" y="32524"/>
                </a:lnTo>
                <a:lnTo>
                  <a:pt x="86796" y="31190"/>
                </a:lnTo>
                <a:lnTo>
                  <a:pt x="88597" y="31190"/>
                </a:lnTo>
                <a:close/>
                <a:moveTo>
                  <a:pt x="96136" y="31190"/>
                </a:moveTo>
                <a:lnTo>
                  <a:pt x="97937" y="31190"/>
                </a:lnTo>
                <a:lnTo>
                  <a:pt x="96569" y="32524"/>
                </a:lnTo>
                <a:lnTo>
                  <a:pt x="96569" y="34592"/>
                </a:lnTo>
                <a:lnTo>
                  <a:pt x="95302" y="33291"/>
                </a:lnTo>
                <a:lnTo>
                  <a:pt x="95302" y="31990"/>
                </a:lnTo>
                <a:close/>
                <a:moveTo>
                  <a:pt x="119386" y="31190"/>
                </a:moveTo>
                <a:lnTo>
                  <a:pt x="120220" y="31990"/>
                </a:lnTo>
                <a:lnTo>
                  <a:pt x="120220" y="33291"/>
                </a:lnTo>
                <a:lnTo>
                  <a:pt x="118952" y="34592"/>
                </a:lnTo>
                <a:lnTo>
                  <a:pt x="118952" y="32524"/>
                </a:lnTo>
                <a:lnTo>
                  <a:pt x="117584" y="31190"/>
                </a:lnTo>
                <a:lnTo>
                  <a:pt x="119386" y="31190"/>
                </a:lnTo>
                <a:close/>
                <a:moveTo>
                  <a:pt x="126924" y="31190"/>
                </a:moveTo>
                <a:lnTo>
                  <a:pt x="128726" y="31190"/>
                </a:lnTo>
                <a:lnTo>
                  <a:pt x="127391" y="32524"/>
                </a:lnTo>
                <a:lnTo>
                  <a:pt x="127391" y="34592"/>
                </a:lnTo>
                <a:lnTo>
                  <a:pt x="126091" y="33291"/>
                </a:lnTo>
                <a:lnTo>
                  <a:pt x="126091" y="31990"/>
                </a:lnTo>
                <a:close/>
                <a:moveTo>
                  <a:pt x="150174" y="31190"/>
                </a:moveTo>
                <a:lnTo>
                  <a:pt x="151008" y="31990"/>
                </a:lnTo>
                <a:lnTo>
                  <a:pt x="151008" y="33291"/>
                </a:lnTo>
                <a:lnTo>
                  <a:pt x="149741" y="34592"/>
                </a:lnTo>
                <a:lnTo>
                  <a:pt x="149741" y="32524"/>
                </a:lnTo>
                <a:lnTo>
                  <a:pt x="148373" y="31190"/>
                </a:lnTo>
                <a:lnTo>
                  <a:pt x="150174" y="31190"/>
                </a:lnTo>
                <a:close/>
                <a:moveTo>
                  <a:pt x="157713" y="31190"/>
                </a:moveTo>
                <a:lnTo>
                  <a:pt x="159514" y="31190"/>
                </a:lnTo>
                <a:lnTo>
                  <a:pt x="158180" y="32524"/>
                </a:lnTo>
                <a:lnTo>
                  <a:pt x="158180" y="34592"/>
                </a:lnTo>
                <a:lnTo>
                  <a:pt x="156879" y="33291"/>
                </a:lnTo>
                <a:lnTo>
                  <a:pt x="156879" y="31990"/>
                </a:lnTo>
                <a:close/>
                <a:moveTo>
                  <a:pt x="180996" y="31190"/>
                </a:moveTo>
                <a:lnTo>
                  <a:pt x="181797" y="31990"/>
                </a:lnTo>
                <a:lnTo>
                  <a:pt x="181797" y="33291"/>
                </a:lnTo>
                <a:lnTo>
                  <a:pt x="180529" y="34592"/>
                </a:lnTo>
                <a:lnTo>
                  <a:pt x="180529" y="32524"/>
                </a:lnTo>
                <a:lnTo>
                  <a:pt x="179162" y="31190"/>
                </a:lnTo>
                <a:lnTo>
                  <a:pt x="180996" y="31190"/>
                </a:lnTo>
                <a:close/>
                <a:moveTo>
                  <a:pt x="188502" y="31190"/>
                </a:moveTo>
                <a:lnTo>
                  <a:pt x="190303" y="31190"/>
                </a:lnTo>
                <a:lnTo>
                  <a:pt x="188969" y="32524"/>
                </a:lnTo>
                <a:lnTo>
                  <a:pt x="188969" y="34592"/>
                </a:lnTo>
                <a:lnTo>
                  <a:pt x="187668" y="33291"/>
                </a:lnTo>
                <a:lnTo>
                  <a:pt x="187668" y="31990"/>
                </a:lnTo>
                <a:close/>
                <a:moveTo>
                  <a:pt x="211785" y="31190"/>
                </a:moveTo>
                <a:lnTo>
                  <a:pt x="212586" y="31990"/>
                </a:lnTo>
                <a:lnTo>
                  <a:pt x="212586" y="33291"/>
                </a:lnTo>
                <a:lnTo>
                  <a:pt x="211318" y="34592"/>
                </a:lnTo>
                <a:lnTo>
                  <a:pt x="211318" y="32524"/>
                </a:lnTo>
                <a:lnTo>
                  <a:pt x="209950" y="31190"/>
                </a:lnTo>
                <a:lnTo>
                  <a:pt x="211785" y="31190"/>
                </a:lnTo>
                <a:close/>
                <a:moveTo>
                  <a:pt x="215121" y="57809"/>
                </a:moveTo>
                <a:lnTo>
                  <a:pt x="214320" y="58643"/>
                </a:lnTo>
                <a:lnTo>
                  <a:pt x="213019" y="58643"/>
                </a:lnTo>
                <a:lnTo>
                  <a:pt x="211718" y="57375"/>
                </a:lnTo>
                <a:lnTo>
                  <a:pt x="213620" y="57375"/>
                </a:lnTo>
                <a:lnTo>
                  <a:pt x="213887" y="57242"/>
                </a:lnTo>
                <a:lnTo>
                  <a:pt x="215121" y="56008"/>
                </a:lnTo>
                <a:close/>
                <a:moveTo>
                  <a:pt x="31189" y="65348"/>
                </a:moveTo>
                <a:lnTo>
                  <a:pt x="31990" y="64514"/>
                </a:lnTo>
                <a:lnTo>
                  <a:pt x="33291" y="64514"/>
                </a:lnTo>
                <a:lnTo>
                  <a:pt x="34592" y="65815"/>
                </a:lnTo>
                <a:lnTo>
                  <a:pt x="32691" y="65815"/>
                </a:lnTo>
                <a:lnTo>
                  <a:pt x="32424" y="65915"/>
                </a:lnTo>
                <a:lnTo>
                  <a:pt x="31156" y="67149"/>
                </a:lnTo>
                <a:lnTo>
                  <a:pt x="31156" y="65348"/>
                </a:lnTo>
                <a:close/>
                <a:moveTo>
                  <a:pt x="210618" y="86896"/>
                </a:moveTo>
                <a:lnTo>
                  <a:pt x="209083" y="85362"/>
                </a:lnTo>
                <a:lnTo>
                  <a:pt x="209083" y="80692"/>
                </a:lnTo>
                <a:lnTo>
                  <a:pt x="212419" y="77356"/>
                </a:lnTo>
                <a:lnTo>
                  <a:pt x="214587" y="77356"/>
                </a:lnTo>
                <a:lnTo>
                  <a:pt x="210618" y="81326"/>
                </a:lnTo>
                <a:lnTo>
                  <a:pt x="210618" y="86896"/>
                </a:lnTo>
                <a:close/>
                <a:moveTo>
                  <a:pt x="189636" y="86896"/>
                </a:moveTo>
                <a:lnTo>
                  <a:pt x="189636" y="81326"/>
                </a:lnTo>
                <a:lnTo>
                  <a:pt x="185700" y="77356"/>
                </a:lnTo>
                <a:lnTo>
                  <a:pt x="187868" y="77356"/>
                </a:lnTo>
                <a:lnTo>
                  <a:pt x="191170" y="80692"/>
                </a:lnTo>
                <a:lnTo>
                  <a:pt x="191170" y="85362"/>
                </a:lnTo>
                <a:close/>
                <a:moveTo>
                  <a:pt x="179829" y="86896"/>
                </a:moveTo>
                <a:lnTo>
                  <a:pt x="178294" y="85362"/>
                </a:lnTo>
                <a:lnTo>
                  <a:pt x="178294" y="80692"/>
                </a:lnTo>
                <a:lnTo>
                  <a:pt x="181630" y="77356"/>
                </a:lnTo>
                <a:lnTo>
                  <a:pt x="183798" y="77356"/>
                </a:lnTo>
                <a:lnTo>
                  <a:pt x="179829" y="81326"/>
                </a:lnTo>
                <a:lnTo>
                  <a:pt x="179829" y="86896"/>
                </a:lnTo>
                <a:close/>
                <a:moveTo>
                  <a:pt x="158847" y="86896"/>
                </a:moveTo>
                <a:lnTo>
                  <a:pt x="158847" y="81326"/>
                </a:lnTo>
                <a:lnTo>
                  <a:pt x="154911" y="77356"/>
                </a:lnTo>
                <a:lnTo>
                  <a:pt x="157079" y="77356"/>
                </a:lnTo>
                <a:lnTo>
                  <a:pt x="160382" y="80692"/>
                </a:lnTo>
                <a:lnTo>
                  <a:pt x="160382" y="85362"/>
                </a:lnTo>
                <a:close/>
                <a:moveTo>
                  <a:pt x="149040" y="86896"/>
                </a:moveTo>
                <a:lnTo>
                  <a:pt x="147506" y="85362"/>
                </a:lnTo>
                <a:lnTo>
                  <a:pt x="147506" y="80692"/>
                </a:lnTo>
                <a:lnTo>
                  <a:pt x="150842" y="77356"/>
                </a:lnTo>
                <a:lnTo>
                  <a:pt x="152976" y="77356"/>
                </a:lnTo>
                <a:lnTo>
                  <a:pt x="149040" y="81326"/>
                </a:lnTo>
                <a:lnTo>
                  <a:pt x="149040" y="86896"/>
                </a:lnTo>
                <a:close/>
                <a:moveTo>
                  <a:pt x="128059" y="86896"/>
                </a:moveTo>
                <a:lnTo>
                  <a:pt x="128059" y="81326"/>
                </a:lnTo>
                <a:lnTo>
                  <a:pt x="124122" y="77356"/>
                </a:lnTo>
                <a:lnTo>
                  <a:pt x="126291" y="77356"/>
                </a:lnTo>
                <a:lnTo>
                  <a:pt x="129593" y="80692"/>
                </a:lnTo>
                <a:lnTo>
                  <a:pt x="129593" y="85362"/>
                </a:lnTo>
                <a:close/>
                <a:moveTo>
                  <a:pt x="118252" y="86896"/>
                </a:moveTo>
                <a:lnTo>
                  <a:pt x="116717" y="85362"/>
                </a:lnTo>
                <a:lnTo>
                  <a:pt x="116717" y="80692"/>
                </a:lnTo>
                <a:lnTo>
                  <a:pt x="120053" y="77356"/>
                </a:lnTo>
                <a:lnTo>
                  <a:pt x="122188" y="77356"/>
                </a:lnTo>
                <a:lnTo>
                  <a:pt x="118252" y="81326"/>
                </a:lnTo>
                <a:close/>
                <a:moveTo>
                  <a:pt x="97270" y="86896"/>
                </a:moveTo>
                <a:lnTo>
                  <a:pt x="97270" y="81326"/>
                </a:lnTo>
                <a:lnTo>
                  <a:pt x="93334" y="77356"/>
                </a:lnTo>
                <a:lnTo>
                  <a:pt x="95469" y="77356"/>
                </a:lnTo>
                <a:lnTo>
                  <a:pt x="98804" y="80692"/>
                </a:lnTo>
                <a:lnTo>
                  <a:pt x="98804" y="85362"/>
                </a:lnTo>
                <a:close/>
                <a:moveTo>
                  <a:pt x="87463" y="86896"/>
                </a:moveTo>
                <a:lnTo>
                  <a:pt x="85929" y="85362"/>
                </a:lnTo>
                <a:lnTo>
                  <a:pt x="85929" y="80692"/>
                </a:lnTo>
                <a:lnTo>
                  <a:pt x="89231" y="77356"/>
                </a:lnTo>
                <a:lnTo>
                  <a:pt x="91399" y="77356"/>
                </a:lnTo>
                <a:lnTo>
                  <a:pt x="87463" y="81326"/>
                </a:lnTo>
                <a:close/>
                <a:moveTo>
                  <a:pt x="66481" y="86896"/>
                </a:moveTo>
                <a:lnTo>
                  <a:pt x="66481" y="81326"/>
                </a:lnTo>
                <a:lnTo>
                  <a:pt x="62545" y="77356"/>
                </a:lnTo>
                <a:lnTo>
                  <a:pt x="64713" y="77356"/>
                </a:lnTo>
                <a:lnTo>
                  <a:pt x="68016" y="80692"/>
                </a:lnTo>
                <a:lnTo>
                  <a:pt x="68016" y="85362"/>
                </a:lnTo>
                <a:close/>
                <a:moveTo>
                  <a:pt x="56674" y="86896"/>
                </a:moveTo>
                <a:lnTo>
                  <a:pt x="55140" y="85362"/>
                </a:lnTo>
                <a:lnTo>
                  <a:pt x="55140" y="80692"/>
                </a:lnTo>
                <a:lnTo>
                  <a:pt x="58442" y="77356"/>
                </a:lnTo>
                <a:lnTo>
                  <a:pt x="60610" y="77356"/>
                </a:lnTo>
                <a:lnTo>
                  <a:pt x="56674" y="81326"/>
                </a:lnTo>
                <a:close/>
                <a:moveTo>
                  <a:pt x="35693" y="86896"/>
                </a:moveTo>
                <a:lnTo>
                  <a:pt x="35693" y="81326"/>
                </a:lnTo>
                <a:lnTo>
                  <a:pt x="31723" y="77356"/>
                </a:lnTo>
                <a:lnTo>
                  <a:pt x="33891" y="77356"/>
                </a:lnTo>
                <a:lnTo>
                  <a:pt x="37227" y="80692"/>
                </a:lnTo>
                <a:lnTo>
                  <a:pt x="37227" y="85362"/>
                </a:lnTo>
                <a:close/>
                <a:moveTo>
                  <a:pt x="35693" y="36260"/>
                </a:moveTo>
                <a:lnTo>
                  <a:pt x="37227" y="37795"/>
                </a:lnTo>
                <a:lnTo>
                  <a:pt x="37227" y="42465"/>
                </a:lnTo>
                <a:lnTo>
                  <a:pt x="33891" y="45800"/>
                </a:lnTo>
                <a:lnTo>
                  <a:pt x="31723" y="45800"/>
                </a:lnTo>
                <a:lnTo>
                  <a:pt x="35693" y="41831"/>
                </a:lnTo>
                <a:lnTo>
                  <a:pt x="35693" y="36260"/>
                </a:lnTo>
                <a:close/>
                <a:moveTo>
                  <a:pt x="56674" y="36260"/>
                </a:moveTo>
                <a:lnTo>
                  <a:pt x="56674" y="41831"/>
                </a:lnTo>
                <a:lnTo>
                  <a:pt x="60610" y="45800"/>
                </a:lnTo>
                <a:lnTo>
                  <a:pt x="58442" y="45800"/>
                </a:lnTo>
                <a:lnTo>
                  <a:pt x="55140" y="42465"/>
                </a:lnTo>
                <a:lnTo>
                  <a:pt x="55140" y="37795"/>
                </a:lnTo>
                <a:close/>
                <a:moveTo>
                  <a:pt x="66481" y="36260"/>
                </a:moveTo>
                <a:lnTo>
                  <a:pt x="68016" y="37795"/>
                </a:lnTo>
                <a:lnTo>
                  <a:pt x="68016" y="42465"/>
                </a:lnTo>
                <a:lnTo>
                  <a:pt x="64680" y="45800"/>
                </a:lnTo>
                <a:lnTo>
                  <a:pt x="62512" y="45800"/>
                </a:lnTo>
                <a:lnTo>
                  <a:pt x="66481" y="41831"/>
                </a:lnTo>
                <a:lnTo>
                  <a:pt x="66481" y="36260"/>
                </a:lnTo>
                <a:close/>
                <a:moveTo>
                  <a:pt x="87463" y="36260"/>
                </a:moveTo>
                <a:lnTo>
                  <a:pt x="87463" y="41831"/>
                </a:lnTo>
                <a:lnTo>
                  <a:pt x="91399" y="45800"/>
                </a:lnTo>
                <a:lnTo>
                  <a:pt x="89231" y="45800"/>
                </a:lnTo>
                <a:lnTo>
                  <a:pt x="85929" y="42465"/>
                </a:lnTo>
                <a:lnTo>
                  <a:pt x="85929" y="37795"/>
                </a:lnTo>
                <a:close/>
                <a:moveTo>
                  <a:pt x="97270" y="36260"/>
                </a:moveTo>
                <a:lnTo>
                  <a:pt x="98804" y="37795"/>
                </a:lnTo>
                <a:lnTo>
                  <a:pt x="98804" y="42465"/>
                </a:lnTo>
                <a:lnTo>
                  <a:pt x="95469" y="45800"/>
                </a:lnTo>
                <a:lnTo>
                  <a:pt x="93334" y="45800"/>
                </a:lnTo>
                <a:lnTo>
                  <a:pt x="97270" y="41831"/>
                </a:lnTo>
                <a:close/>
                <a:moveTo>
                  <a:pt x="118252" y="36260"/>
                </a:moveTo>
                <a:lnTo>
                  <a:pt x="118252" y="41831"/>
                </a:lnTo>
                <a:lnTo>
                  <a:pt x="122188" y="45800"/>
                </a:lnTo>
                <a:lnTo>
                  <a:pt x="120053" y="45800"/>
                </a:lnTo>
                <a:lnTo>
                  <a:pt x="116717" y="42465"/>
                </a:lnTo>
                <a:lnTo>
                  <a:pt x="116717" y="37795"/>
                </a:lnTo>
                <a:close/>
                <a:moveTo>
                  <a:pt x="128059" y="36260"/>
                </a:moveTo>
                <a:lnTo>
                  <a:pt x="129593" y="37795"/>
                </a:lnTo>
                <a:lnTo>
                  <a:pt x="129593" y="42465"/>
                </a:lnTo>
                <a:lnTo>
                  <a:pt x="126291" y="45800"/>
                </a:lnTo>
                <a:lnTo>
                  <a:pt x="124122" y="45800"/>
                </a:lnTo>
                <a:lnTo>
                  <a:pt x="128059" y="41831"/>
                </a:lnTo>
                <a:lnTo>
                  <a:pt x="128059" y="36260"/>
                </a:lnTo>
                <a:close/>
                <a:moveTo>
                  <a:pt x="149040" y="36260"/>
                </a:moveTo>
                <a:lnTo>
                  <a:pt x="149040" y="41831"/>
                </a:lnTo>
                <a:lnTo>
                  <a:pt x="153010" y="45800"/>
                </a:lnTo>
                <a:lnTo>
                  <a:pt x="150842" y="45800"/>
                </a:lnTo>
                <a:lnTo>
                  <a:pt x="147506" y="42465"/>
                </a:lnTo>
                <a:lnTo>
                  <a:pt x="147506" y="37795"/>
                </a:lnTo>
                <a:close/>
                <a:moveTo>
                  <a:pt x="158847" y="36260"/>
                </a:moveTo>
                <a:lnTo>
                  <a:pt x="160382" y="37795"/>
                </a:lnTo>
                <a:lnTo>
                  <a:pt x="160382" y="42465"/>
                </a:lnTo>
                <a:lnTo>
                  <a:pt x="157079" y="45800"/>
                </a:lnTo>
                <a:lnTo>
                  <a:pt x="154911" y="45800"/>
                </a:lnTo>
                <a:lnTo>
                  <a:pt x="158847" y="41831"/>
                </a:lnTo>
                <a:lnTo>
                  <a:pt x="158847" y="36260"/>
                </a:lnTo>
                <a:close/>
                <a:moveTo>
                  <a:pt x="179829" y="36260"/>
                </a:moveTo>
                <a:lnTo>
                  <a:pt x="179829" y="41831"/>
                </a:lnTo>
                <a:lnTo>
                  <a:pt x="183798" y="45800"/>
                </a:lnTo>
                <a:lnTo>
                  <a:pt x="181630" y="45800"/>
                </a:lnTo>
                <a:lnTo>
                  <a:pt x="178294" y="42465"/>
                </a:lnTo>
                <a:lnTo>
                  <a:pt x="178294" y="37795"/>
                </a:lnTo>
                <a:close/>
                <a:moveTo>
                  <a:pt x="189636" y="36260"/>
                </a:moveTo>
                <a:lnTo>
                  <a:pt x="191170" y="37795"/>
                </a:lnTo>
                <a:lnTo>
                  <a:pt x="191170" y="42465"/>
                </a:lnTo>
                <a:lnTo>
                  <a:pt x="187868" y="45800"/>
                </a:lnTo>
                <a:lnTo>
                  <a:pt x="185700" y="45800"/>
                </a:lnTo>
                <a:lnTo>
                  <a:pt x="189636" y="41831"/>
                </a:lnTo>
                <a:lnTo>
                  <a:pt x="189636" y="36260"/>
                </a:lnTo>
                <a:close/>
                <a:moveTo>
                  <a:pt x="208549" y="68016"/>
                </a:moveTo>
                <a:lnTo>
                  <a:pt x="203846" y="68016"/>
                </a:lnTo>
                <a:lnTo>
                  <a:pt x="200544" y="64714"/>
                </a:lnTo>
                <a:lnTo>
                  <a:pt x="200544" y="62546"/>
                </a:lnTo>
                <a:lnTo>
                  <a:pt x="204480" y="66482"/>
                </a:lnTo>
                <a:lnTo>
                  <a:pt x="210084" y="66482"/>
                </a:lnTo>
                <a:close/>
                <a:moveTo>
                  <a:pt x="208916" y="76589"/>
                </a:moveTo>
                <a:lnTo>
                  <a:pt x="206648" y="74287"/>
                </a:lnTo>
                <a:lnTo>
                  <a:pt x="206648" y="71052"/>
                </a:lnTo>
                <a:lnTo>
                  <a:pt x="208316" y="69351"/>
                </a:lnTo>
                <a:lnTo>
                  <a:pt x="208316" y="73587"/>
                </a:lnTo>
                <a:lnTo>
                  <a:pt x="211285" y="76589"/>
                </a:lnTo>
                <a:lnTo>
                  <a:pt x="208916" y="76589"/>
                </a:lnTo>
                <a:close/>
                <a:moveTo>
                  <a:pt x="205848" y="82126"/>
                </a:moveTo>
                <a:lnTo>
                  <a:pt x="204513" y="80792"/>
                </a:lnTo>
                <a:lnTo>
                  <a:pt x="204513" y="78791"/>
                </a:lnTo>
                <a:lnTo>
                  <a:pt x="205948" y="77356"/>
                </a:lnTo>
                <a:lnTo>
                  <a:pt x="207816" y="77356"/>
                </a:lnTo>
                <a:lnTo>
                  <a:pt x="205848" y="79324"/>
                </a:lnTo>
                <a:close/>
                <a:moveTo>
                  <a:pt x="188969" y="76589"/>
                </a:moveTo>
                <a:lnTo>
                  <a:pt x="191971" y="73587"/>
                </a:lnTo>
                <a:lnTo>
                  <a:pt x="191971" y="69351"/>
                </a:lnTo>
                <a:lnTo>
                  <a:pt x="193639" y="71052"/>
                </a:lnTo>
                <a:lnTo>
                  <a:pt x="193639" y="74287"/>
                </a:lnTo>
                <a:lnTo>
                  <a:pt x="191337" y="76589"/>
                </a:lnTo>
                <a:close/>
                <a:moveTo>
                  <a:pt x="185700" y="76589"/>
                </a:moveTo>
                <a:lnTo>
                  <a:pt x="189636" y="72620"/>
                </a:lnTo>
                <a:lnTo>
                  <a:pt x="189636" y="67049"/>
                </a:lnTo>
                <a:lnTo>
                  <a:pt x="191170" y="68583"/>
                </a:lnTo>
                <a:lnTo>
                  <a:pt x="191170" y="73253"/>
                </a:lnTo>
                <a:lnTo>
                  <a:pt x="187868" y="76589"/>
                </a:lnTo>
                <a:lnTo>
                  <a:pt x="185700" y="76589"/>
                </a:lnTo>
                <a:close/>
                <a:moveTo>
                  <a:pt x="181630" y="76589"/>
                </a:moveTo>
                <a:lnTo>
                  <a:pt x="178294" y="73253"/>
                </a:lnTo>
                <a:lnTo>
                  <a:pt x="178294" y="68583"/>
                </a:lnTo>
                <a:lnTo>
                  <a:pt x="179829" y="67049"/>
                </a:lnTo>
                <a:lnTo>
                  <a:pt x="179829" y="72620"/>
                </a:lnTo>
                <a:lnTo>
                  <a:pt x="183798" y="76589"/>
                </a:lnTo>
                <a:lnTo>
                  <a:pt x="181630" y="76589"/>
                </a:lnTo>
                <a:close/>
                <a:moveTo>
                  <a:pt x="178128" y="76589"/>
                </a:moveTo>
                <a:lnTo>
                  <a:pt x="175826" y="74287"/>
                </a:lnTo>
                <a:lnTo>
                  <a:pt x="175826" y="71052"/>
                </a:lnTo>
                <a:lnTo>
                  <a:pt x="177527" y="69351"/>
                </a:lnTo>
                <a:lnTo>
                  <a:pt x="177527" y="73587"/>
                </a:lnTo>
                <a:lnTo>
                  <a:pt x="180496" y="76589"/>
                </a:lnTo>
                <a:lnTo>
                  <a:pt x="178128" y="76589"/>
                </a:lnTo>
                <a:close/>
                <a:moveTo>
                  <a:pt x="175059" y="82126"/>
                </a:moveTo>
                <a:lnTo>
                  <a:pt x="173725" y="80792"/>
                </a:lnTo>
                <a:lnTo>
                  <a:pt x="173725" y="78791"/>
                </a:lnTo>
                <a:lnTo>
                  <a:pt x="175159" y="77356"/>
                </a:lnTo>
                <a:lnTo>
                  <a:pt x="177027" y="77356"/>
                </a:lnTo>
                <a:lnTo>
                  <a:pt x="175059" y="79324"/>
                </a:lnTo>
                <a:close/>
                <a:moveTo>
                  <a:pt x="158180" y="76589"/>
                </a:moveTo>
                <a:lnTo>
                  <a:pt x="161182" y="73587"/>
                </a:lnTo>
                <a:lnTo>
                  <a:pt x="161182" y="69351"/>
                </a:lnTo>
                <a:lnTo>
                  <a:pt x="162850" y="71052"/>
                </a:lnTo>
                <a:lnTo>
                  <a:pt x="162850" y="74287"/>
                </a:lnTo>
                <a:lnTo>
                  <a:pt x="160548" y="76589"/>
                </a:lnTo>
                <a:close/>
                <a:moveTo>
                  <a:pt x="154911" y="76589"/>
                </a:moveTo>
                <a:lnTo>
                  <a:pt x="158847" y="72620"/>
                </a:lnTo>
                <a:lnTo>
                  <a:pt x="158847" y="67049"/>
                </a:lnTo>
                <a:lnTo>
                  <a:pt x="160382" y="68583"/>
                </a:lnTo>
                <a:lnTo>
                  <a:pt x="160382" y="73253"/>
                </a:lnTo>
                <a:lnTo>
                  <a:pt x="157079" y="76589"/>
                </a:lnTo>
                <a:lnTo>
                  <a:pt x="154911" y="76589"/>
                </a:lnTo>
                <a:close/>
                <a:moveTo>
                  <a:pt x="150842" y="76589"/>
                </a:moveTo>
                <a:lnTo>
                  <a:pt x="147506" y="73253"/>
                </a:lnTo>
                <a:lnTo>
                  <a:pt x="147506" y="68583"/>
                </a:lnTo>
                <a:lnTo>
                  <a:pt x="149040" y="67049"/>
                </a:lnTo>
                <a:lnTo>
                  <a:pt x="149040" y="72620"/>
                </a:lnTo>
                <a:lnTo>
                  <a:pt x="153010" y="76589"/>
                </a:lnTo>
                <a:lnTo>
                  <a:pt x="150842" y="76589"/>
                </a:lnTo>
                <a:close/>
                <a:moveTo>
                  <a:pt x="147339" y="76589"/>
                </a:moveTo>
                <a:lnTo>
                  <a:pt x="145037" y="74287"/>
                </a:lnTo>
                <a:lnTo>
                  <a:pt x="145037" y="71052"/>
                </a:lnTo>
                <a:lnTo>
                  <a:pt x="146739" y="69351"/>
                </a:lnTo>
                <a:lnTo>
                  <a:pt x="146739" y="73587"/>
                </a:lnTo>
                <a:lnTo>
                  <a:pt x="149707" y="76589"/>
                </a:lnTo>
                <a:lnTo>
                  <a:pt x="147339" y="76589"/>
                </a:lnTo>
                <a:close/>
                <a:moveTo>
                  <a:pt x="144270" y="82126"/>
                </a:moveTo>
                <a:lnTo>
                  <a:pt x="142936" y="80792"/>
                </a:lnTo>
                <a:lnTo>
                  <a:pt x="142936" y="78791"/>
                </a:lnTo>
                <a:lnTo>
                  <a:pt x="144370" y="77356"/>
                </a:lnTo>
                <a:lnTo>
                  <a:pt x="146238" y="77356"/>
                </a:lnTo>
                <a:lnTo>
                  <a:pt x="144270" y="79324"/>
                </a:lnTo>
                <a:close/>
                <a:moveTo>
                  <a:pt x="127391" y="76589"/>
                </a:moveTo>
                <a:lnTo>
                  <a:pt x="130394" y="73587"/>
                </a:lnTo>
                <a:lnTo>
                  <a:pt x="130394" y="69351"/>
                </a:lnTo>
                <a:lnTo>
                  <a:pt x="132061" y="71052"/>
                </a:lnTo>
                <a:lnTo>
                  <a:pt x="132061" y="74287"/>
                </a:lnTo>
                <a:lnTo>
                  <a:pt x="129760" y="76589"/>
                </a:lnTo>
                <a:close/>
                <a:moveTo>
                  <a:pt x="124122" y="76589"/>
                </a:moveTo>
                <a:lnTo>
                  <a:pt x="128059" y="72620"/>
                </a:lnTo>
                <a:lnTo>
                  <a:pt x="128059" y="67049"/>
                </a:lnTo>
                <a:lnTo>
                  <a:pt x="129593" y="68583"/>
                </a:lnTo>
                <a:lnTo>
                  <a:pt x="129593" y="73253"/>
                </a:lnTo>
                <a:lnTo>
                  <a:pt x="126291" y="76589"/>
                </a:lnTo>
                <a:lnTo>
                  <a:pt x="124122" y="76589"/>
                </a:lnTo>
                <a:close/>
                <a:moveTo>
                  <a:pt x="120053" y="76589"/>
                </a:moveTo>
                <a:lnTo>
                  <a:pt x="116717" y="73253"/>
                </a:lnTo>
                <a:lnTo>
                  <a:pt x="116717" y="68583"/>
                </a:lnTo>
                <a:lnTo>
                  <a:pt x="118252" y="67049"/>
                </a:lnTo>
                <a:lnTo>
                  <a:pt x="118252" y="72620"/>
                </a:lnTo>
                <a:lnTo>
                  <a:pt x="122188" y="76589"/>
                </a:lnTo>
                <a:lnTo>
                  <a:pt x="120053" y="76589"/>
                </a:lnTo>
                <a:close/>
                <a:moveTo>
                  <a:pt x="116550" y="76589"/>
                </a:moveTo>
                <a:lnTo>
                  <a:pt x="114249" y="74287"/>
                </a:lnTo>
                <a:lnTo>
                  <a:pt x="114249" y="71052"/>
                </a:lnTo>
                <a:lnTo>
                  <a:pt x="115950" y="69351"/>
                </a:lnTo>
                <a:lnTo>
                  <a:pt x="115950" y="73587"/>
                </a:lnTo>
                <a:lnTo>
                  <a:pt x="118919" y="76589"/>
                </a:lnTo>
                <a:lnTo>
                  <a:pt x="116550" y="76589"/>
                </a:lnTo>
                <a:close/>
                <a:moveTo>
                  <a:pt x="113482" y="82126"/>
                </a:moveTo>
                <a:lnTo>
                  <a:pt x="112147" y="80792"/>
                </a:lnTo>
                <a:lnTo>
                  <a:pt x="112147" y="78791"/>
                </a:lnTo>
                <a:lnTo>
                  <a:pt x="113582" y="77356"/>
                </a:lnTo>
                <a:lnTo>
                  <a:pt x="115450" y="77356"/>
                </a:lnTo>
                <a:lnTo>
                  <a:pt x="113482" y="79324"/>
                </a:lnTo>
                <a:close/>
                <a:moveTo>
                  <a:pt x="96603" y="76589"/>
                </a:moveTo>
                <a:lnTo>
                  <a:pt x="99605" y="73587"/>
                </a:lnTo>
                <a:lnTo>
                  <a:pt x="99605" y="69351"/>
                </a:lnTo>
                <a:lnTo>
                  <a:pt x="101273" y="71052"/>
                </a:lnTo>
                <a:lnTo>
                  <a:pt x="101273" y="74287"/>
                </a:lnTo>
                <a:lnTo>
                  <a:pt x="98971" y="76589"/>
                </a:lnTo>
                <a:close/>
                <a:moveTo>
                  <a:pt x="93334" y="76589"/>
                </a:moveTo>
                <a:lnTo>
                  <a:pt x="97270" y="72620"/>
                </a:lnTo>
                <a:lnTo>
                  <a:pt x="97270" y="67049"/>
                </a:lnTo>
                <a:lnTo>
                  <a:pt x="98804" y="68583"/>
                </a:lnTo>
                <a:lnTo>
                  <a:pt x="98804" y="73253"/>
                </a:lnTo>
                <a:lnTo>
                  <a:pt x="95469" y="76589"/>
                </a:lnTo>
                <a:lnTo>
                  <a:pt x="93334" y="76589"/>
                </a:lnTo>
                <a:close/>
                <a:moveTo>
                  <a:pt x="89231" y="76589"/>
                </a:moveTo>
                <a:lnTo>
                  <a:pt x="85929" y="73253"/>
                </a:lnTo>
                <a:lnTo>
                  <a:pt x="85929" y="68583"/>
                </a:lnTo>
                <a:lnTo>
                  <a:pt x="87463" y="67049"/>
                </a:lnTo>
                <a:lnTo>
                  <a:pt x="87463" y="72620"/>
                </a:lnTo>
                <a:lnTo>
                  <a:pt x="91399" y="76589"/>
                </a:lnTo>
                <a:lnTo>
                  <a:pt x="89231" y="76589"/>
                </a:lnTo>
                <a:close/>
                <a:moveTo>
                  <a:pt x="85762" y="76589"/>
                </a:moveTo>
                <a:lnTo>
                  <a:pt x="83460" y="74287"/>
                </a:lnTo>
                <a:lnTo>
                  <a:pt x="83460" y="71052"/>
                </a:lnTo>
                <a:lnTo>
                  <a:pt x="85128" y="69351"/>
                </a:lnTo>
                <a:lnTo>
                  <a:pt x="85128" y="73587"/>
                </a:lnTo>
                <a:lnTo>
                  <a:pt x="88130" y="76589"/>
                </a:lnTo>
                <a:lnTo>
                  <a:pt x="85762" y="76589"/>
                </a:lnTo>
                <a:close/>
                <a:moveTo>
                  <a:pt x="82660" y="82126"/>
                </a:moveTo>
                <a:lnTo>
                  <a:pt x="81359" y="80792"/>
                </a:lnTo>
                <a:lnTo>
                  <a:pt x="81359" y="78791"/>
                </a:lnTo>
                <a:lnTo>
                  <a:pt x="82793" y="77356"/>
                </a:lnTo>
                <a:lnTo>
                  <a:pt x="84628" y="77356"/>
                </a:lnTo>
                <a:lnTo>
                  <a:pt x="82660" y="79324"/>
                </a:lnTo>
                <a:close/>
                <a:moveTo>
                  <a:pt x="65814" y="76589"/>
                </a:moveTo>
                <a:lnTo>
                  <a:pt x="68816" y="73587"/>
                </a:lnTo>
                <a:lnTo>
                  <a:pt x="68816" y="69351"/>
                </a:lnTo>
                <a:lnTo>
                  <a:pt x="70484" y="71052"/>
                </a:lnTo>
                <a:lnTo>
                  <a:pt x="70484" y="74287"/>
                </a:lnTo>
                <a:lnTo>
                  <a:pt x="68183" y="76589"/>
                </a:lnTo>
                <a:close/>
                <a:moveTo>
                  <a:pt x="62512" y="76589"/>
                </a:moveTo>
                <a:lnTo>
                  <a:pt x="66481" y="72620"/>
                </a:lnTo>
                <a:lnTo>
                  <a:pt x="66481" y="67049"/>
                </a:lnTo>
                <a:lnTo>
                  <a:pt x="68016" y="68583"/>
                </a:lnTo>
                <a:lnTo>
                  <a:pt x="68016" y="73253"/>
                </a:lnTo>
                <a:lnTo>
                  <a:pt x="64680" y="76589"/>
                </a:lnTo>
                <a:lnTo>
                  <a:pt x="62512" y="76589"/>
                </a:lnTo>
                <a:close/>
                <a:moveTo>
                  <a:pt x="58442" y="76589"/>
                </a:moveTo>
                <a:lnTo>
                  <a:pt x="55140" y="73253"/>
                </a:lnTo>
                <a:lnTo>
                  <a:pt x="55140" y="68583"/>
                </a:lnTo>
                <a:lnTo>
                  <a:pt x="56674" y="67049"/>
                </a:lnTo>
                <a:lnTo>
                  <a:pt x="56674" y="72620"/>
                </a:lnTo>
                <a:lnTo>
                  <a:pt x="60610" y="76589"/>
                </a:lnTo>
                <a:lnTo>
                  <a:pt x="58442" y="76589"/>
                </a:lnTo>
                <a:close/>
                <a:moveTo>
                  <a:pt x="54973" y="76589"/>
                </a:moveTo>
                <a:lnTo>
                  <a:pt x="52671" y="74287"/>
                </a:lnTo>
                <a:lnTo>
                  <a:pt x="52671" y="71052"/>
                </a:lnTo>
                <a:lnTo>
                  <a:pt x="54339" y="69351"/>
                </a:lnTo>
                <a:lnTo>
                  <a:pt x="54339" y="73587"/>
                </a:lnTo>
                <a:lnTo>
                  <a:pt x="57341" y="76589"/>
                </a:lnTo>
                <a:lnTo>
                  <a:pt x="54973" y="76589"/>
                </a:lnTo>
                <a:close/>
                <a:moveTo>
                  <a:pt x="51871" y="82126"/>
                </a:moveTo>
                <a:lnTo>
                  <a:pt x="50570" y="80792"/>
                </a:lnTo>
                <a:lnTo>
                  <a:pt x="50570" y="78791"/>
                </a:lnTo>
                <a:lnTo>
                  <a:pt x="51971" y="77356"/>
                </a:lnTo>
                <a:lnTo>
                  <a:pt x="53839" y="77356"/>
                </a:lnTo>
                <a:lnTo>
                  <a:pt x="51871" y="79324"/>
                </a:lnTo>
                <a:close/>
                <a:moveTo>
                  <a:pt x="35026" y="76589"/>
                </a:moveTo>
                <a:lnTo>
                  <a:pt x="37994" y="73587"/>
                </a:lnTo>
                <a:lnTo>
                  <a:pt x="37994" y="69351"/>
                </a:lnTo>
                <a:lnTo>
                  <a:pt x="39696" y="71052"/>
                </a:lnTo>
                <a:lnTo>
                  <a:pt x="39696" y="74287"/>
                </a:lnTo>
                <a:lnTo>
                  <a:pt x="37394" y="76589"/>
                </a:lnTo>
                <a:close/>
                <a:moveTo>
                  <a:pt x="37761" y="55140"/>
                </a:moveTo>
                <a:lnTo>
                  <a:pt x="42464" y="55140"/>
                </a:lnTo>
                <a:lnTo>
                  <a:pt x="45767" y="58443"/>
                </a:lnTo>
                <a:lnTo>
                  <a:pt x="45767" y="60611"/>
                </a:lnTo>
                <a:lnTo>
                  <a:pt x="41830" y="56675"/>
                </a:lnTo>
                <a:lnTo>
                  <a:pt x="36226" y="56675"/>
                </a:lnTo>
                <a:close/>
                <a:moveTo>
                  <a:pt x="37394" y="46568"/>
                </a:moveTo>
                <a:lnTo>
                  <a:pt x="39696" y="48869"/>
                </a:lnTo>
                <a:lnTo>
                  <a:pt x="39696" y="52105"/>
                </a:lnTo>
                <a:lnTo>
                  <a:pt x="37994" y="53806"/>
                </a:lnTo>
                <a:lnTo>
                  <a:pt x="37994" y="49570"/>
                </a:lnTo>
                <a:lnTo>
                  <a:pt x="35026" y="46568"/>
                </a:lnTo>
                <a:close/>
                <a:moveTo>
                  <a:pt x="40463" y="41030"/>
                </a:moveTo>
                <a:lnTo>
                  <a:pt x="41797" y="42365"/>
                </a:lnTo>
                <a:lnTo>
                  <a:pt x="41797" y="44366"/>
                </a:lnTo>
                <a:lnTo>
                  <a:pt x="40363" y="45800"/>
                </a:lnTo>
                <a:lnTo>
                  <a:pt x="38495" y="45800"/>
                </a:lnTo>
                <a:lnTo>
                  <a:pt x="40463" y="43832"/>
                </a:lnTo>
                <a:close/>
                <a:moveTo>
                  <a:pt x="57341" y="46568"/>
                </a:moveTo>
                <a:lnTo>
                  <a:pt x="54339" y="49570"/>
                </a:lnTo>
                <a:lnTo>
                  <a:pt x="54339" y="53806"/>
                </a:lnTo>
                <a:lnTo>
                  <a:pt x="52671" y="52105"/>
                </a:lnTo>
                <a:lnTo>
                  <a:pt x="52671" y="48869"/>
                </a:lnTo>
                <a:lnTo>
                  <a:pt x="54973" y="46568"/>
                </a:lnTo>
                <a:close/>
                <a:moveTo>
                  <a:pt x="60610" y="46568"/>
                </a:moveTo>
                <a:lnTo>
                  <a:pt x="56674" y="50537"/>
                </a:lnTo>
                <a:lnTo>
                  <a:pt x="56674" y="56108"/>
                </a:lnTo>
                <a:lnTo>
                  <a:pt x="55140" y="54573"/>
                </a:lnTo>
                <a:lnTo>
                  <a:pt x="55140" y="49903"/>
                </a:lnTo>
                <a:lnTo>
                  <a:pt x="58442" y="46568"/>
                </a:lnTo>
                <a:close/>
                <a:moveTo>
                  <a:pt x="64680" y="46568"/>
                </a:moveTo>
                <a:lnTo>
                  <a:pt x="68016" y="49903"/>
                </a:lnTo>
                <a:lnTo>
                  <a:pt x="68016" y="54573"/>
                </a:lnTo>
                <a:lnTo>
                  <a:pt x="66481" y="56108"/>
                </a:lnTo>
                <a:lnTo>
                  <a:pt x="66481" y="50537"/>
                </a:lnTo>
                <a:lnTo>
                  <a:pt x="62545" y="46568"/>
                </a:lnTo>
                <a:close/>
                <a:moveTo>
                  <a:pt x="68183" y="46568"/>
                </a:moveTo>
                <a:lnTo>
                  <a:pt x="70484" y="48869"/>
                </a:lnTo>
                <a:lnTo>
                  <a:pt x="70484" y="52105"/>
                </a:lnTo>
                <a:lnTo>
                  <a:pt x="68783" y="53806"/>
                </a:lnTo>
                <a:lnTo>
                  <a:pt x="68783" y="49570"/>
                </a:lnTo>
                <a:lnTo>
                  <a:pt x="65814" y="46568"/>
                </a:lnTo>
                <a:close/>
                <a:moveTo>
                  <a:pt x="71251" y="41030"/>
                </a:moveTo>
                <a:lnTo>
                  <a:pt x="72586" y="42365"/>
                </a:lnTo>
                <a:lnTo>
                  <a:pt x="72586" y="44366"/>
                </a:lnTo>
                <a:lnTo>
                  <a:pt x="71151" y="45800"/>
                </a:lnTo>
                <a:lnTo>
                  <a:pt x="69283" y="45800"/>
                </a:lnTo>
                <a:lnTo>
                  <a:pt x="71251" y="43832"/>
                </a:lnTo>
                <a:lnTo>
                  <a:pt x="71251" y="41030"/>
                </a:lnTo>
                <a:close/>
                <a:moveTo>
                  <a:pt x="88130" y="46568"/>
                </a:moveTo>
                <a:lnTo>
                  <a:pt x="85128" y="49570"/>
                </a:lnTo>
                <a:lnTo>
                  <a:pt x="85128" y="53806"/>
                </a:lnTo>
                <a:lnTo>
                  <a:pt x="83460" y="52105"/>
                </a:lnTo>
                <a:lnTo>
                  <a:pt x="83460" y="48869"/>
                </a:lnTo>
                <a:lnTo>
                  <a:pt x="85762" y="46568"/>
                </a:lnTo>
                <a:close/>
                <a:moveTo>
                  <a:pt x="91399" y="46568"/>
                </a:moveTo>
                <a:lnTo>
                  <a:pt x="87463" y="50537"/>
                </a:lnTo>
                <a:lnTo>
                  <a:pt x="87463" y="56108"/>
                </a:lnTo>
                <a:lnTo>
                  <a:pt x="85929" y="54573"/>
                </a:lnTo>
                <a:lnTo>
                  <a:pt x="85929" y="49903"/>
                </a:lnTo>
                <a:lnTo>
                  <a:pt x="89231" y="46568"/>
                </a:lnTo>
                <a:close/>
                <a:moveTo>
                  <a:pt x="95469" y="46568"/>
                </a:moveTo>
                <a:lnTo>
                  <a:pt x="98804" y="49903"/>
                </a:lnTo>
                <a:lnTo>
                  <a:pt x="98804" y="54573"/>
                </a:lnTo>
                <a:lnTo>
                  <a:pt x="97270" y="56108"/>
                </a:lnTo>
                <a:lnTo>
                  <a:pt x="97270" y="50537"/>
                </a:lnTo>
                <a:lnTo>
                  <a:pt x="93334" y="46568"/>
                </a:lnTo>
                <a:close/>
                <a:moveTo>
                  <a:pt x="98971" y="46568"/>
                </a:moveTo>
                <a:lnTo>
                  <a:pt x="101273" y="48869"/>
                </a:lnTo>
                <a:lnTo>
                  <a:pt x="101273" y="52105"/>
                </a:lnTo>
                <a:lnTo>
                  <a:pt x="99572" y="53806"/>
                </a:lnTo>
                <a:lnTo>
                  <a:pt x="99572" y="49570"/>
                </a:lnTo>
                <a:lnTo>
                  <a:pt x="96603" y="46568"/>
                </a:lnTo>
                <a:close/>
                <a:moveTo>
                  <a:pt x="102040" y="41030"/>
                </a:moveTo>
                <a:lnTo>
                  <a:pt x="103374" y="42365"/>
                </a:lnTo>
                <a:lnTo>
                  <a:pt x="103374" y="44366"/>
                </a:lnTo>
                <a:lnTo>
                  <a:pt x="101940" y="45800"/>
                </a:lnTo>
                <a:lnTo>
                  <a:pt x="100072" y="45800"/>
                </a:lnTo>
                <a:lnTo>
                  <a:pt x="102040" y="43832"/>
                </a:lnTo>
                <a:close/>
                <a:moveTo>
                  <a:pt x="118919" y="46568"/>
                </a:moveTo>
                <a:lnTo>
                  <a:pt x="115917" y="49570"/>
                </a:lnTo>
                <a:lnTo>
                  <a:pt x="115917" y="53806"/>
                </a:lnTo>
                <a:lnTo>
                  <a:pt x="114249" y="52105"/>
                </a:lnTo>
                <a:lnTo>
                  <a:pt x="114249" y="48869"/>
                </a:lnTo>
                <a:lnTo>
                  <a:pt x="116550" y="46568"/>
                </a:lnTo>
                <a:close/>
                <a:moveTo>
                  <a:pt x="122188" y="46568"/>
                </a:moveTo>
                <a:lnTo>
                  <a:pt x="118252" y="50537"/>
                </a:lnTo>
                <a:lnTo>
                  <a:pt x="118252" y="56108"/>
                </a:lnTo>
                <a:lnTo>
                  <a:pt x="116717" y="54573"/>
                </a:lnTo>
                <a:lnTo>
                  <a:pt x="116717" y="49903"/>
                </a:lnTo>
                <a:lnTo>
                  <a:pt x="120053" y="46568"/>
                </a:lnTo>
                <a:close/>
                <a:moveTo>
                  <a:pt x="126291" y="46568"/>
                </a:moveTo>
                <a:lnTo>
                  <a:pt x="129593" y="49903"/>
                </a:lnTo>
                <a:lnTo>
                  <a:pt x="129593" y="54573"/>
                </a:lnTo>
                <a:lnTo>
                  <a:pt x="128059" y="56108"/>
                </a:lnTo>
                <a:lnTo>
                  <a:pt x="128059" y="50537"/>
                </a:lnTo>
                <a:lnTo>
                  <a:pt x="124122" y="46568"/>
                </a:lnTo>
                <a:close/>
                <a:moveTo>
                  <a:pt x="129760" y="46568"/>
                </a:moveTo>
                <a:lnTo>
                  <a:pt x="132061" y="48869"/>
                </a:lnTo>
                <a:lnTo>
                  <a:pt x="132061" y="52105"/>
                </a:lnTo>
                <a:lnTo>
                  <a:pt x="130394" y="53806"/>
                </a:lnTo>
                <a:lnTo>
                  <a:pt x="130394" y="49570"/>
                </a:lnTo>
                <a:lnTo>
                  <a:pt x="127391" y="46568"/>
                </a:lnTo>
                <a:close/>
                <a:moveTo>
                  <a:pt x="132862" y="41030"/>
                </a:moveTo>
                <a:lnTo>
                  <a:pt x="134163" y="42365"/>
                </a:lnTo>
                <a:lnTo>
                  <a:pt x="134163" y="44366"/>
                </a:lnTo>
                <a:lnTo>
                  <a:pt x="132729" y="45800"/>
                </a:lnTo>
                <a:lnTo>
                  <a:pt x="130894" y="45800"/>
                </a:lnTo>
                <a:lnTo>
                  <a:pt x="132862" y="43832"/>
                </a:lnTo>
                <a:close/>
                <a:moveTo>
                  <a:pt x="149707" y="46568"/>
                </a:moveTo>
                <a:lnTo>
                  <a:pt x="146739" y="49570"/>
                </a:lnTo>
                <a:lnTo>
                  <a:pt x="146739" y="53806"/>
                </a:lnTo>
                <a:lnTo>
                  <a:pt x="145037" y="52105"/>
                </a:lnTo>
                <a:lnTo>
                  <a:pt x="145037" y="48869"/>
                </a:lnTo>
                <a:lnTo>
                  <a:pt x="147339" y="46568"/>
                </a:lnTo>
                <a:close/>
                <a:moveTo>
                  <a:pt x="153010" y="46568"/>
                </a:moveTo>
                <a:lnTo>
                  <a:pt x="149040" y="50537"/>
                </a:lnTo>
                <a:lnTo>
                  <a:pt x="149040" y="56108"/>
                </a:lnTo>
                <a:lnTo>
                  <a:pt x="147506" y="54573"/>
                </a:lnTo>
                <a:lnTo>
                  <a:pt x="147506" y="49903"/>
                </a:lnTo>
                <a:lnTo>
                  <a:pt x="150842" y="46568"/>
                </a:lnTo>
                <a:close/>
                <a:moveTo>
                  <a:pt x="157079" y="46568"/>
                </a:moveTo>
                <a:lnTo>
                  <a:pt x="160382" y="49903"/>
                </a:lnTo>
                <a:lnTo>
                  <a:pt x="160382" y="54573"/>
                </a:lnTo>
                <a:lnTo>
                  <a:pt x="158847" y="56108"/>
                </a:lnTo>
                <a:lnTo>
                  <a:pt x="158847" y="50537"/>
                </a:lnTo>
                <a:lnTo>
                  <a:pt x="154911" y="46568"/>
                </a:lnTo>
                <a:close/>
                <a:moveTo>
                  <a:pt x="160548" y="46568"/>
                </a:moveTo>
                <a:lnTo>
                  <a:pt x="162850" y="48869"/>
                </a:lnTo>
                <a:lnTo>
                  <a:pt x="162850" y="52105"/>
                </a:lnTo>
                <a:lnTo>
                  <a:pt x="161182" y="53806"/>
                </a:lnTo>
                <a:lnTo>
                  <a:pt x="161182" y="49570"/>
                </a:lnTo>
                <a:lnTo>
                  <a:pt x="158180" y="46568"/>
                </a:lnTo>
                <a:close/>
                <a:moveTo>
                  <a:pt x="163651" y="41030"/>
                </a:moveTo>
                <a:lnTo>
                  <a:pt x="164952" y="42365"/>
                </a:lnTo>
                <a:lnTo>
                  <a:pt x="164952" y="44366"/>
                </a:lnTo>
                <a:lnTo>
                  <a:pt x="163551" y="45800"/>
                </a:lnTo>
                <a:lnTo>
                  <a:pt x="161683" y="45800"/>
                </a:lnTo>
                <a:lnTo>
                  <a:pt x="163651" y="43832"/>
                </a:lnTo>
                <a:close/>
                <a:moveTo>
                  <a:pt x="180496" y="46568"/>
                </a:moveTo>
                <a:lnTo>
                  <a:pt x="177494" y="49570"/>
                </a:lnTo>
                <a:lnTo>
                  <a:pt x="177494" y="53806"/>
                </a:lnTo>
                <a:lnTo>
                  <a:pt x="175826" y="52105"/>
                </a:lnTo>
                <a:lnTo>
                  <a:pt x="175826" y="48869"/>
                </a:lnTo>
                <a:lnTo>
                  <a:pt x="178128" y="46568"/>
                </a:lnTo>
                <a:close/>
                <a:moveTo>
                  <a:pt x="183798" y="46568"/>
                </a:moveTo>
                <a:lnTo>
                  <a:pt x="179829" y="50537"/>
                </a:lnTo>
                <a:lnTo>
                  <a:pt x="179829" y="56108"/>
                </a:lnTo>
                <a:lnTo>
                  <a:pt x="178294" y="54573"/>
                </a:lnTo>
                <a:lnTo>
                  <a:pt x="178294" y="49903"/>
                </a:lnTo>
                <a:lnTo>
                  <a:pt x="181630" y="46568"/>
                </a:lnTo>
                <a:close/>
                <a:moveTo>
                  <a:pt x="187868" y="46568"/>
                </a:moveTo>
                <a:lnTo>
                  <a:pt x="191170" y="49903"/>
                </a:lnTo>
                <a:lnTo>
                  <a:pt x="191170" y="54573"/>
                </a:lnTo>
                <a:lnTo>
                  <a:pt x="189636" y="56108"/>
                </a:lnTo>
                <a:lnTo>
                  <a:pt x="189636" y="50537"/>
                </a:lnTo>
                <a:lnTo>
                  <a:pt x="185700" y="46568"/>
                </a:lnTo>
                <a:close/>
                <a:moveTo>
                  <a:pt x="191337" y="46568"/>
                </a:moveTo>
                <a:lnTo>
                  <a:pt x="193639" y="48869"/>
                </a:lnTo>
                <a:lnTo>
                  <a:pt x="193639" y="52105"/>
                </a:lnTo>
                <a:lnTo>
                  <a:pt x="191971" y="53806"/>
                </a:lnTo>
                <a:lnTo>
                  <a:pt x="191971" y="49570"/>
                </a:lnTo>
                <a:lnTo>
                  <a:pt x="188969" y="46568"/>
                </a:lnTo>
                <a:close/>
                <a:moveTo>
                  <a:pt x="194439" y="41030"/>
                </a:moveTo>
                <a:lnTo>
                  <a:pt x="195740" y="42365"/>
                </a:lnTo>
                <a:lnTo>
                  <a:pt x="195740" y="44366"/>
                </a:lnTo>
                <a:lnTo>
                  <a:pt x="194339" y="45800"/>
                </a:lnTo>
                <a:lnTo>
                  <a:pt x="192471" y="45800"/>
                </a:lnTo>
                <a:lnTo>
                  <a:pt x="194439" y="43832"/>
                </a:lnTo>
                <a:close/>
                <a:moveTo>
                  <a:pt x="203979" y="72586"/>
                </a:moveTo>
                <a:lnTo>
                  <a:pt x="201945" y="72586"/>
                </a:lnTo>
                <a:lnTo>
                  <a:pt x="200544" y="71152"/>
                </a:lnTo>
                <a:lnTo>
                  <a:pt x="200544" y="69317"/>
                </a:lnTo>
                <a:lnTo>
                  <a:pt x="202512" y="71285"/>
                </a:lnTo>
                <a:lnTo>
                  <a:pt x="205280" y="71285"/>
                </a:lnTo>
                <a:close/>
                <a:moveTo>
                  <a:pt x="203846" y="75588"/>
                </a:moveTo>
                <a:lnTo>
                  <a:pt x="204847" y="76589"/>
                </a:lnTo>
                <a:lnTo>
                  <a:pt x="201077" y="76589"/>
                </a:lnTo>
                <a:lnTo>
                  <a:pt x="203746" y="73920"/>
                </a:lnTo>
                <a:lnTo>
                  <a:pt x="203746" y="75321"/>
                </a:lnTo>
                <a:close/>
                <a:moveTo>
                  <a:pt x="203746" y="80025"/>
                </a:moveTo>
                <a:lnTo>
                  <a:pt x="201077" y="77356"/>
                </a:lnTo>
                <a:lnTo>
                  <a:pt x="204847" y="77356"/>
                </a:lnTo>
                <a:lnTo>
                  <a:pt x="203746" y="78457"/>
                </a:lnTo>
                <a:lnTo>
                  <a:pt x="203746" y="80025"/>
                </a:lnTo>
                <a:close/>
                <a:moveTo>
                  <a:pt x="192538" y="68817"/>
                </a:moveTo>
                <a:lnTo>
                  <a:pt x="196741" y="68817"/>
                </a:lnTo>
                <a:lnTo>
                  <a:pt x="199743" y="65815"/>
                </a:lnTo>
                <a:lnTo>
                  <a:pt x="199743" y="68183"/>
                </a:lnTo>
                <a:lnTo>
                  <a:pt x="197441" y="70485"/>
                </a:lnTo>
                <a:lnTo>
                  <a:pt x="194206" y="70485"/>
                </a:lnTo>
                <a:close/>
                <a:moveTo>
                  <a:pt x="190203" y="66482"/>
                </a:moveTo>
                <a:lnTo>
                  <a:pt x="195807" y="66482"/>
                </a:lnTo>
                <a:lnTo>
                  <a:pt x="199743" y="62546"/>
                </a:lnTo>
                <a:lnTo>
                  <a:pt x="199743" y="64714"/>
                </a:lnTo>
                <a:lnTo>
                  <a:pt x="196441" y="68016"/>
                </a:lnTo>
                <a:lnTo>
                  <a:pt x="191737" y="68016"/>
                </a:lnTo>
                <a:close/>
                <a:moveTo>
                  <a:pt x="177761" y="68016"/>
                </a:moveTo>
                <a:lnTo>
                  <a:pt x="173057" y="68016"/>
                </a:lnTo>
                <a:lnTo>
                  <a:pt x="169755" y="64714"/>
                </a:lnTo>
                <a:lnTo>
                  <a:pt x="169755" y="62546"/>
                </a:lnTo>
                <a:lnTo>
                  <a:pt x="173691" y="66482"/>
                </a:lnTo>
                <a:lnTo>
                  <a:pt x="179262" y="66482"/>
                </a:lnTo>
                <a:close/>
                <a:moveTo>
                  <a:pt x="175292" y="70485"/>
                </a:moveTo>
                <a:lnTo>
                  <a:pt x="172023" y="70485"/>
                </a:lnTo>
                <a:lnTo>
                  <a:pt x="169755" y="68183"/>
                </a:lnTo>
                <a:lnTo>
                  <a:pt x="169755" y="65815"/>
                </a:lnTo>
                <a:lnTo>
                  <a:pt x="172724" y="68817"/>
                </a:lnTo>
                <a:lnTo>
                  <a:pt x="176960" y="68817"/>
                </a:lnTo>
                <a:close/>
                <a:moveTo>
                  <a:pt x="173191" y="72586"/>
                </a:moveTo>
                <a:lnTo>
                  <a:pt x="171156" y="72586"/>
                </a:lnTo>
                <a:lnTo>
                  <a:pt x="169755" y="71152"/>
                </a:lnTo>
                <a:lnTo>
                  <a:pt x="169755" y="69317"/>
                </a:lnTo>
                <a:lnTo>
                  <a:pt x="171723" y="71285"/>
                </a:lnTo>
                <a:lnTo>
                  <a:pt x="174492" y="71285"/>
                </a:lnTo>
                <a:close/>
                <a:moveTo>
                  <a:pt x="173057" y="75588"/>
                </a:moveTo>
                <a:lnTo>
                  <a:pt x="174025" y="76589"/>
                </a:lnTo>
                <a:lnTo>
                  <a:pt x="170289" y="76589"/>
                </a:lnTo>
                <a:lnTo>
                  <a:pt x="172957" y="73920"/>
                </a:lnTo>
                <a:lnTo>
                  <a:pt x="172957" y="75321"/>
                </a:lnTo>
                <a:close/>
                <a:moveTo>
                  <a:pt x="172957" y="80025"/>
                </a:moveTo>
                <a:lnTo>
                  <a:pt x="170289" y="77356"/>
                </a:lnTo>
                <a:lnTo>
                  <a:pt x="174025" y="77356"/>
                </a:lnTo>
                <a:lnTo>
                  <a:pt x="172957" y="78457"/>
                </a:lnTo>
                <a:lnTo>
                  <a:pt x="172957" y="80025"/>
                </a:lnTo>
                <a:close/>
                <a:moveTo>
                  <a:pt x="161749" y="68817"/>
                </a:moveTo>
                <a:lnTo>
                  <a:pt x="165786" y="68817"/>
                </a:lnTo>
                <a:lnTo>
                  <a:pt x="166086" y="68683"/>
                </a:lnTo>
                <a:lnTo>
                  <a:pt x="168954" y="65815"/>
                </a:lnTo>
                <a:lnTo>
                  <a:pt x="168954" y="68183"/>
                </a:lnTo>
                <a:lnTo>
                  <a:pt x="166653" y="70485"/>
                </a:lnTo>
                <a:lnTo>
                  <a:pt x="163417" y="70485"/>
                </a:lnTo>
                <a:close/>
                <a:moveTo>
                  <a:pt x="159414" y="66482"/>
                </a:moveTo>
                <a:lnTo>
                  <a:pt x="164985" y="66482"/>
                </a:lnTo>
                <a:lnTo>
                  <a:pt x="168954" y="62546"/>
                </a:lnTo>
                <a:lnTo>
                  <a:pt x="168954" y="64714"/>
                </a:lnTo>
                <a:lnTo>
                  <a:pt x="165619" y="68016"/>
                </a:lnTo>
                <a:lnTo>
                  <a:pt x="160949" y="68016"/>
                </a:lnTo>
                <a:close/>
                <a:moveTo>
                  <a:pt x="146939" y="68016"/>
                </a:moveTo>
                <a:lnTo>
                  <a:pt x="142269" y="68016"/>
                </a:lnTo>
                <a:lnTo>
                  <a:pt x="138933" y="64714"/>
                </a:lnTo>
                <a:lnTo>
                  <a:pt x="138933" y="62546"/>
                </a:lnTo>
                <a:lnTo>
                  <a:pt x="142903" y="66482"/>
                </a:lnTo>
                <a:lnTo>
                  <a:pt x="148473" y="66482"/>
                </a:lnTo>
                <a:close/>
                <a:moveTo>
                  <a:pt x="144504" y="70485"/>
                </a:moveTo>
                <a:lnTo>
                  <a:pt x="141235" y="70485"/>
                </a:lnTo>
                <a:lnTo>
                  <a:pt x="138933" y="68183"/>
                </a:lnTo>
                <a:lnTo>
                  <a:pt x="138933" y="65815"/>
                </a:lnTo>
                <a:lnTo>
                  <a:pt x="141835" y="68683"/>
                </a:lnTo>
                <a:lnTo>
                  <a:pt x="142102" y="68817"/>
                </a:lnTo>
                <a:lnTo>
                  <a:pt x="146172" y="68817"/>
                </a:lnTo>
                <a:close/>
                <a:moveTo>
                  <a:pt x="142369" y="72586"/>
                </a:moveTo>
                <a:lnTo>
                  <a:pt x="140367" y="72586"/>
                </a:lnTo>
                <a:lnTo>
                  <a:pt x="138933" y="71152"/>
                </a:lnTo>
                <a:lnTo>
                  <a:pt x="138933" y="69317"/>
                </a:lnTo>
                <a:lnTo>
                  <a:pt x="140901" y="71285"/>
                </a:lnTo>
                <a:lnTo>
                  <a:pt x="143703" y="71285"/>
                </a:lnTo>
                <a:close/>
                <a:moveTo>
                  <a:pt x="142269" y="75588"/>
                </a:moveTo>
                <a:lnTo>
                  <a:pt x="143236" y="76589"/>
                </a:lnTo>
                <a:lnTo>
                  <a:pt x="139500" y="76589"/>
                </a:lnTo>
                <a:lnTo>
                  <a:pt x="142135" y="73920"/>
                </a:lnTo>
                <a:lnTo>
                  <a:pt x="142135" y="75321"/>
                </a:lnTo>
                <a:close/>
                <a:moveTo>
                  <a:pt x="142135" y="80025"/>
                </a:moveTo>
                <a:lnTo>
                  <a:pt x="139500" y="77356"/>
                </a:lnTo>
                <a:lnTo>
                  <a:pt x="143236" y="77356"/>
                </a:lnTo>
                <a:lnTo>
                  <a:pt x="142135" y="78457"/>
                </a:lnTo>
                <a:lnTo>
                  <a:pt x="142135" y="80025"/>
                </a:lnTo>
                <a:close/>
                <a:moveTo>
                  <a:pt x="130927" y="68817"/>
                </a:moveTo>
                <a:lnTo>
                  <a:pt x="135164" y="68817"/>
                </a:lnTo>
                <a:lnTo>
                  <a:pt x="138166" y="65815"/>
                </a:lnTo>
                <a:lnTo>
                  <a:pt x="138166" y="68183"/>
                </a:lnTo>
                <a:lnTo>
                  <a:pt x="135864" y="70485"/>
                </a:lnTo>
                <a:lnTo>
                  <a:pt x="132629" y="70485"/>
                </a:lnTo>
                <a:close/>
                <a:moveTo>
                  <a:pt x="128626" y="66482"/>
                </a:moveTo>
                <a:lnTo>
                  <a:pt x="134196" y="66482"/>
                </a:lnTo>
                <a:lnTo>
                  <a:pt x="138166" y="62546"/>
                </a:lnTo>
                <a:lnTo>
                  <a:pt x="138166" y="64714"/>
                </a:lnTo>
                <a:lnTo>
                  <a:pt x="134830" y="68016"/>
                </a:lnTo>
                <a:lnTo>
                  <a:pt x="130160" y="68016"/>
                </a:lnTo>
                <a:close/>
                <a:moveTo>
                  <a:pt x="116150" y="68016"/>
                </a:moveTo>
                <a:lnTo>
                  <a:pt x="111480" y="68016"/>
                </a:lnTo>
                <a:lnTo>
                  <a:pt x="108144" y="64714"/>
                </a:lnTo>
                <a:lnTo>
                  <a:pt x="108144" y="62546"/>
                </a:lnTo>
                <a:lnTo>
                  <a:pt x="112114" y="66482"/>
                </a:lnTo>
                <a:lnTo>
                  <a:pt x="117685" y="66482"/>
                </a:lnTo>
                <a:close/>
                <a:moveTo>
                  <a:pt x="113682" y="70485"/>
                </a:moveTo>
                <a:lnTo>
                  <a:pt x="110446" y="70485"/>
                </a:lnTo>
                <a:lnTo>
                  <a:pt x="108144" y="68183"/>
                </a:lnTo>
                <a:lnTo>
                  <a:pt x="108144" y="65815"/>
                </a:lnTo>
                <a:lnTo>
                  <a:pt x="111147" y="68817"/>
                </a:lnTo>
                <a:lnTo>
                  <a:pt x="115383" y="68817"/>
                </a:lnTo>
                <a:close/>
                <a:moveTo>
                  <a:pt x="111580" y="72586"/>
                </a:moveTo>
                <a:lnTo>
                  <a:pt x="109579" y="72586"/>
                </a:lnTo>
                <a:lnTo>
                  <a:pt x="108144" y="71152"/>
                </a:lnTo>
                <a:lnTo>
                  <a:pt x="108144" y="69317"/>
                </a:lnTo>
                <a:lnTo>
                  <a:pt x="110112" y="71285"/>
                </a:lnTo>
                <a:lnTo>
                  <a:pt x="112914" y="71285"/>
                </a:lnTo>
                <a:close/>
                <a:moveTo>
                  <a:pt x="111480" y="75588"/>
                </a:moveTo>
                <a:lnTo>
                  <a:pt x="112447" y="76589"/>
                </a:lnTo>
                <a:lnTo>
                  <a:pt x="108711" y="76589"/>
                </a:lnTo>
                <a:lnTo>
                  <a:pt x="111347" y="73920"/>
                </a:lnTo>
                <a:lnTo>
                  <a:pt x="111347" y="75321"/>
                </a:lnTo>
                <a:close/>
                <a:moveTo>
                  <a:pt x="111347" y="80025"/>
                </a:moveTo>
                <a:lnTo>
                  <a:pt x="108711" y="77356"/>
                </a:lnTo>
                <a:lnTo>
                  <a:pt x="112447" y="77356"/>
                </a:lnTo>
                <a:lnTo>
                  <a:pt x="111347" y="78457"/>
                </a:lnTo>
                <a:close/>
                <a:moveTo>
                  <a:pt x="100139" y="68817"/>
                </a:moveTo>
                <a:lnTo>
                  <a:pt x="104208" y="68817"/>
                </a:lnTo>
                <a:lnTo>
                  <a:pt x="104475" y="68683"/>
                </a:lnTo>
                <a:lnTo>
                  <a:pt x="107377" y="65815"/>
                </a:lnTo>
                <a:lnTo>
                  <a:pt x="107377" y="68183"/>
                </a:lnTo>
                <a:lnTo>
                  <a:pt x="105076" y="70485"/>
                </a:lnTo>
                <a:lnTo>
                  <a:pt x="101807" y="70485"/>
                </a:lnTo>
                <a:close/>
                <a:moveTo>
                  <a:pt x="97837" y="66482"/>
                </a:moveTo>
                <a:lnTo>
                  <a:pt x="103408" y="66482"/>
                </a:lnTo>
                <a:lnTo>
                  <a:pt x="107377" y="62546"/>
                </a:lnTo>
                <a:lnTo>
                  <a:pt x="107377" y="64714"/>
                </a:lnTo>
                <a:lnTo>
                  <a:pt x="104041" y="68016"/>
                </a:lnTo>
                <a:lnTo>
                  <a:pt x="99371" y="68016"/>
                </a:lnTo>
                <a:close/>
                <a:moveTo>
                  <a:pt x="85361" y="68016"/>
                </a:moveTo>
                <a:lnTo>
                  <a:pt x="80691" y="68016"/>
                </a:lnTo>
                <a:lnTo>
                  <a:pt x="77356" y="64714"/>
                </a:lnTo>
                <a:lnTo>
                  <a:pt x="77356" y="62546"/>
                </a:lnTo>
                <a:lnTo>
                  <a:pt x="81325" y="66482"/>
                </a:lnTo>
                <a:lnTo>
                  <a:pt x="86896" y="66482"/>
                </a:lnTo>
                <a:close/>
                <a:moveTo>
                  <a:pt x="82893" y="70485"/>
                </a:moveTo>
                <a:lnTo>
                  <a:pt x="79657" y="70485"/>
                </a:lnTo>
                <a:lnTo>
                  <a:pt x="77356" y="68183"/>
                </a:lnTo>
                <a:lnTo>
                  <a:pt x="77356" y="65815"/>
                </a:lnTo>
                <a:lnTo>
                  <a:pt x="80224" y="68683"/>
                </a:lnTo>
                <a:lnTo>
                  <a:pt x="80525" y="68817"/>
                </a:lnTo>
                <a:lnTo>
                  <a:pt x="84594" y="68817"/>
                </a:lnTo>
                <a:close/>
                <a:moveTo>
                  <a:pt x="80792" y="72586"/>
                </a:moveTo>
                <a:lnTo>
                  <a:pt x="78790" y="72586"/>
                </a:lnTo>
                <a:lnTo>
                  <a:pt x="77356" y="71152"/>
                </a:lnTo>
                <a:lnTo>
                  <a:pt x="77356" y="69317"/>
                </a:lnTo>
                <a:lnTo>
                  <a:pt x="79324" y="71285"/>
                </a:lnTo>
                <a:lnTo>
                  <a:pt x="82126" y="71285"/>
                </a:lnTo>
                <a:close/>
                <a:moveTo>
                  <a:pt x="80691" y="75588"/>
                </a:moveTo>
                <a:lnTo>
                  <a:pt x="81659" y="76589"/>
                </a:lnTo>
                <a:lnTo>
                  <a:pt x="77923" y="76589"/>
                </a:lnTo>
                <a:lnTo>
                  <a:pt x="80558" y="73920"/>
                </a:lnTo>
                <a:lnTo>
                  <a:pt x="80558" y="75321"/>
                </a:lnTo>
                <a:close/>
                <a:moveTo>
                  <a:pt x="80558" y="80025"/>
                </a:moveTo>
                <a:lnTo>
                  <a:pt x="77923" y="77356"/>
                </a:lnTo>
                <a:lnTo>
                  <a:pt x="81659" y="77356"/>
                </a:lnTo>
                <a:lnTo>
                  <a:pt x="80558" y="78457"/>
                </a:lnTo>
                <a:close/>
                <a:moveTo>
                  <a:pt x="69350" y="68817"/>
                </a:moveTo>
                <a:lnTo>
                  <a:pt x="73586" y="68817"/>
                </a:lnTo>
                <a:lnTo>
                  <a:pt x="76589" y="65815"/>
                </a:lnTo>
                <a:lnTo>
                  <a:pt x="76589" y="68183"/>
                </a:lnTo>
                <a:lnTo>
                  <a:pt x="74287" y="70485"/>
                </a:lnTo>
                <a:lnTo>
                  <a:pt x="71018" y="70485"/>
                </a:lnTo>
                <a:close/>
                <a:moveTo>
                  <a:pt x="67048" y="66482"/>
                </a:moveTo>
                <a:lnTo>
                  <a:pt x="72619" y="66482"/>
                </a:lnTo>
                <a:lnTo>
                  <a:pt x="76589" y="62546"/>
                </a:lnTo>
                <a:lnTo>
                  <a:pt x="76589" y="64714"/>
                </a:lnTo>
                <a:lnTo>
                  <a:pt x="73253" y="68016"/>
                </a:lnTo>
                <a:lnTo>
                  <a:pt x="68583" y="68016"/>
                </a:lnTo>
                <a:close/>
                <a:moveTo>
                  <a:pt x="54573" y="68016"/>
                </a:moveTo>
                <a:lnTo>
                  <a:pt x="49903" y="68016"/>
                </a:lnTo>
                <a:lnTo>
                  <a:pt x="46567" y="64714"/>
                </a:lnTo>
                <a:lnTo>
                  <a:pt x="46567" y="62546"/>
                </a:lnTo>
                <a:lnTo>
                  <a:pt x="50537" y="66482"/>
                </a:lnTo>
                <a:lnTo>
                  <a:pt x="56107" y="66482"/>
                </a:lnTo>
                <a:close/>
                <a:moveTo>
                  <a:pt x="52104" y="70485"/>
                </a:moveTo>
                <a:lnTo>
                  <a:pt x="48869" y="70485"/>
                </a:lnTo>
                <a:lnTo>
                  <a:pt x="46567" y="68183"/>
                </a:lnTo>
                <a:lnTo>
                  <a:pt x="46567" y="65815"/>
                </a:lnTo>
                <a:lnTo>
                  <a:pt x="49569" y="68817"/>
                </a:lnTo>
                <a:lnTo>
                  <a:pt x="53806" y="68817"/>
                </a:lnTo>
                <a:close/>
                <a:moveTo>
                  <a:pt x="50003" y="72586"/>
                </a:moveTo>
                <a:lnTo>
                  <a:pt x="48001" y="72586"/>
                </a:lnTo>
                <a:lnTo>
                  <a:pt x="46567" y="71152"/>
                </a:lnTo>
                <a:lnTo>
                  <a:pt x="46567" y="69317"/>
                </a:lnTo>
                <a:lnTo>
                  <a:pt x="48535" y="71285"/>
                </a:lnTo>
                <a:lnTo>
                  <a:pt x="51337" y="71285"/>
                </a:lnTo>
                <a:close/>
                <a:moveTo>
                  <a:pt x="49903" y="75588"/>
                </a:moveTo>
                <a:lnTo>
                  <a:pt x="50870" y="76589"/>
                </a:lnTo>
                <a:lnTo>
                  <a:pt x="47134" y="76589"/>
                </a:lnTo>
                <a:lnTo>
                  <a:pt x="49769" y="73920"/>
                </a:lnTo>
                <a:lnTo>
                  <a:pt x="49769" y="75321"/>
                </a:lnTo>
                <a:close/>
                <a:moveTo>
                  <a:pt x="49769" y="80025"/>
                </a:moveTo>
                <a:lnTo>
                  <a:pt x="47134" y="77356"/>
                </a:lnTo>
                <a:lnTo>
                  <a:pt x="50870" y="77356"/>
                </a:lnTo>
                <a:lnTo>
                  <a:pt x="49769" y="78457"/>
                </a:lnTo>
                <a:close/>
                <a:moveTo>
                  <a:pt x="38561" y="68817"/>
                </a:moveTo>
                <a:lnTo>
                  <a:pt x="42631" y="68817"/>
                </a:lnTo>
                <a:lnTo>
                  <a:pt x="42898" y="68683"/>
                </a:lnTo>
                <a:lnTo>
                  <a:pt x="45800" y="65815"/>
                </a:lnTo>
                <a:lnTo>
                  <a:pt x="45800" y="68183"/>
                </a:lnTo>
                <a:lnTo>
                  <a:pt x="43498" y="70485"/>
                </a:lnTo>
                <a:lnTo>
                  <a:pt x="40229" y="70485"/>
                </a:lnTo>
                <a:close/>
                <a:moveTo>
                  <a:pt x="42364" y="50570"/>
                </a:moveTo>
                <a:lnTo>
                  <a:pt x="44366" y="50570"/>
                </a:lnTo>
                <a:lnTo>
                  <a:pt x="45767" y="52005"/>
                </a:lnTo>
                <a:lnTo>
                  <a:pt x="45767" y="53873"/>
                </a:lnTo>
                <a:lnTo>
                  <a:pt x="43798" y="51905"/>
                </a:lnTo>
                <a:lnTo>
                  <a:pt x="41030" y="51905"/>
                </a:lnTo>
                <a:close/>
                <a:moveTo>
                  <a:pt x="42464" y="47568"/>
                </a:moveTo>
                <a:lnTo>
                  <a:pt x="41497" y="46568"/>
                </a:lnTo>
                <a:lnTo>
                  <a:pt x="45233" y="46568"/>
                </a:lnTo>
                <a:lnTo>
                  <a:pt x="42564" y="49236"/>
                </a:lnTo>
                <a:lnTo>
                  <a:pt x="42564" y="47835"/>
                </a:lnTo>
                <a:close/>
                <a:moveTo>
                  <a:pt x="42564" y="43132"/>
                </a:moveTo>
                <a:lnTo>
                  <a:pt x="45233" y="45800"/>
                </a:lnTo>
                <a:lnTo>
                  <a:pt x="41497" y="45800"/>
                </a:lnTo>
                <a:lnTo>
                  <a:pt x="42564" y="44700"/>
                </a:lnTo>
                <a:lnTo>
                  <a:pt x="42564" y="43132"/>
                </a:lnTo>
                <a:close/>
                <a:moveTo>
                  <a:pt x="53806" y="54340"/>
                </a:moveTo>
                <a:lnTo>
                  <a:pt x="49569" y="54340"/>
                </a:lnTo>
                <a:lnTo>
                  <a:pt x="46567" y="57342"/>
                </a:lnTo>
                <a:lnTo>
                  <a:pt x="46567" y="54974"/>
                </a:lnTo>
                <a:lnTo>
                  <a:pt x="48869" y="52672"/>
                </a:lnTo>
                <a:lnTo>
                  <a:pt x="52104" y="52672"/>
                </a:lnTo>
                <a:close/>
                <a:moveTo>
                  <a:pt x="56107" y="56675"/>
                </a:moveTo>
                <a:lnTo>
                  <a:pt x="50537" y="56675"/>
                </a:lnTo>
                <a:lnTo>
                  <a:pt x="46567" y="60611"/>
                </a:lnTo>
                <a:lnTo>
                  <a:pt x="46567" y="58476"/>
                </a:lnTo>
                <a:lnTo>
                  <a:pt x="49903" y="55140"/>
                </a:lnTo>
                <a:lnTo>
                  <a:pt x="54573" y="55140"/>
                </a:lnTo>
                <a:close/>
                <a:moveTo>
                  <a:pt x="68583" y="55140"/>
                </a:moveTo>
                <a:lnTo>
                  <a:pt x="73253" y="55140"/>
                </a:lnTo>
                <a:lnTo>
                  <a:pt x="76555" y="58443"/>
                </a:lnTo>
                <a:lnTo>
                  <a:pt x="76555" y="60611"/>
                </a:lnTo>
                <a:lnTo>
                  <a:pt x="72619" y="56675"/>
                </a:lnTo>
                <a:lnTo>
                  <a:pt x="67048" y="56675"/>
                </a:lnTo>
                <a:close/>
                <a:moveTo>
                  <a:pt x="71018" y="52672"/>
                </a:moveTo>
                <a:lnTo>
                  <a:pt x="74287" y="52672"/>
                </a:lnTo>
                <a:lnTo>
                  <a:pt x="76589" y="54974"/>
                </a:lnTo>
                <a:lnTo>
                  <a:pt x="76589" y="57342"/>
                </a:lnTo>
                <a:lnTo>
                  <a:pt x="73586" y="54340"/>
                </a:lnTo>
                <a:lnTo>
                  <a:pt x="69350" y="54340"/>
                </a:lnTo>
                <a:close/>
                <a:moveTo>
                  <a:pt x="73153" y="50570"/>
                </a:moveTo>
                <a:lnTo>
                  <a:pt x="75154" y="50570"/>
                </a:lnTo>
                <a:lnTo>
                  <a:pt x="76555" y="52005"/>
                </a:lnTo>
                <a:lnTo>
                  <a:pt x="76555" y="53873"/>
                </a:lnTo>
                <a:lnTo>
                  <a:pt x="74587" y="51905"/>
                </a:lnTo>
                <a:lnTo>
                  <a:pt x="71818" y="51905"/>
                </a:lnTo>
                <a:close/>
                <a:moveTo>
                  <a:pt x="73253" y="47568"/>
                </a:moveTo>
                <a:lnTo>
                  <a:pt x="72285" y="46568"/>
                </a:lnTo>
                <a:lnTo>
                  <a:pt x="76021" y="46568"/>
                </a:lnTo>
                <a:lnTo>
                  <a:pt x="73386" y="49236"/>
                </a:lnTo>
                <a:lnTo>
                  <a:pt x="73386" y="47835"/>
                </a:lnTo>
                <a:close/>
                <a:moveTo>
                  <a:pt x="73386" y="43132"/>
                </a:moveTo>
                <a:lnTo>
                  <a:pt x="76021" y="45800"/>
                </a:lnTo>
                <a:lnTo>
                  <a:pt x="72285" y="45800"/>
                </a:lnTo>
                <a:lnTo>
                  <a:pt x="73386" y="44700"/>
                </a:lnTo>
                <a:close/>
                <a:moveTo>
                  <a:pt x="84561" y="54340"/>
                </a:moveTo>
                <a:lnTo>
                  <a:pt x="80525" y="54340"/>
                </a:lnTo>
                <a:lnTo>
                  <a:pt x="80224" y="54473"/>
                </a:lnTo>
                <a:lnTo>
                  <a:pt x="77356" y="57342"/>
                </a:lnTo>
                <a:lnTo>
                  <a:pt x="77356" y="54974"/>
                </a:lnTo>
                <a:lnTo>
                  <a:pt x="79657" y="52672"/>
                </a:lnTo>
                <a:lnTo>
                  <a:pt x="82893" y="52672"/>
                </a:lnTo>
                <a:close/>
                <a:moveTo>
                  <a:pt x="86896" y="56675"/>
                </a:moveTo>
                <a:lnTo>
                  <a:pt x="81325" y="56675"/>
                </a:lnTo>
                <a:lnTo>
                  <a:pt x="77356" y="60611"/>
                </a:lnTo>
                <a:lnTo>
                  <a:pt x="77356" y="58476"/>
                </a:lnTo>
                <a:lnTo>
                  <a:pt x="80691" y="55140"/>
                </a:lnTo>
                <a:lnTo>
                  <a:pt x="85361" y="55140"/>
                </a:lnTo>
                <a:close/>
                <a:moveTo>
                  <a:pt x="99371" y="55140"/>
                </a:moveTo>
                <a:lnTo>
                  <a:pt x="104041" y="55140"/>
                </a:lnTo>
                <a:lnTo>
                  <a:pt x="107377" y="58443"/>
                </a:lnTo>
                <a:lnTo>
                  <a:pt x="107377" y="60611"/>
                </a:lnTo>
                <a:lnTo>
                  <a:pt x="103408" y="56675"/>
                </a:lnTo>
                <a:lnTo>
                  <a:pt x="97837" y="56675"/>
                </a:lnTo>
                <a:close/>
                <a:moveTo>
                  <a:pt x="101840" y="52672"/>
                </a:moveTo>
                <a:lnTo>
                  <a:pt x="105076" y="52672"/>
                </a:lnTo>
                <a:lnTo>
                  <a:pt x="107377" y="54974"/>
                </a:lnTo>
                <a:lnTo>
                  <a:pt x="107377" y="57342"/>
                </a:lnTo>
                <a:lnTo>
                  <a:pt x="104508" y="54473"/>
                </a:lnTo>
                <a:lnTo>
                  <a:pt x="104208" y="54340"/>
                </a:lnTo>
                <a:lnTo>
                  <a:pt x="100139" y="54340"/>
                </a:lnTo>
                <a:close/>
                <a:moveTo>
                  <a:pt x="103941" y="50570"/>
                </a:moveTo>
                <a:lnTo>
                  <a:pt x="105943" y="50570"/>
                </a:lnTo>
                <a:lnTo>
                  <a:pt x="107377" y="52005"/>
                </a:lnTo>
                <a:lnTo>
                  <a:pt x="107377" y="53873"/>
                </a:lnTo>
                <a:lnTo>
                  <a:pt x="105409" y="51905"/>
                </a:lnTo>
                <a:lnTo>
                  <a:pt x="102607" y="51905"/>
                </a:lnTo>
                <a:close/>
                <a:moveTo>
                  <a:pt x="104041" y="47568"/>
                </a:moveTo>
                <a:lnTo>
                  <a:pt x="103074" y="46568"/>
                </a:lnTo>
                <a:lnTo>
                  <a:pt x="106810" y="46568"/>
                </a:lnTo>
                <a:lnTo>
                  <a:pt x="104175" y="49236"/>
                </a:lnTo>
                <a:lnTo>
                  <a:pt x="104175" y="47835"/>
                </a:lnTo>
                <a:close/>
                <a:moveTo>
                  <a:pt x="104175" y="43132"/>
                </a:moveTo>
                <a:lnTo>
                  <a:pt x="106810" y="45800"/>
                </a:lnTo>
                <a:lnTo>
                  <a:pt x="103074" y="45800"/>
                </a:lnTo>
                <a:lnTo>
                  <a:pt x="104175" y="44700"/>
                </a:lnTo>
                <a:close/>
                <a:moveTo>
                  <a:pt x="115383" y="54340"/>
                </a:moveTo>
                <a:lnTo>
                  <a:pt x="111147" y="54340"/>
                </a:lnTo>
                <a:lnTo>
                  <a:pt x="108144" y="57342"/>
                </a:lnTo>
                <a:lnTo>
                  <a:pt x="108144" y="54974"/>
                </a:lnTo>
                <a:lnTo>
                  <a:pt x="110446" y="52672"/>
                </a:lnTo>
                <a:lnTo>
                  <a:pt x="113682" y="52672"/>
                </a:lnTo>
                <a:close/>
                <a:moveTo>
                  <a:pt x="117685" y="56675"/>
                </a:moveTo>
                <a:lnTo>
                  <a:pt x="112114" y="56675"/>
                </a:lnTo>
                <a:lnTo>
                  <a:pt x="108144" y="60611"/>
                </a:lnTo>
                <a:lnTo>
                  <a:pt x="108144" y="58476"/>
                </a:lnTo>
                <a:lnTo>
                  <a:pt x="111480" y="55140"/>
                </a:lnTo>
                <a:lnTo>
                  <a:pt x="116150" y="55140"/>
                </a:lnTo>
                <a:close/>
                <a:moveTo>
                  <a:pt x="130160" y="55140"/>
                </a:moveTo>
                <a:lnTo>
                  <a:pt x="134830" y="55140"/>
                </a:lnTo>
                <a:lnTo>
                  <a:pt x="138166" y="58443"/>
                </a:lnTo>
                <a:lnTo>
                  <a:pt x="138166" y="60611"/>
                </a:lnTo>
                <a:lnTo>
                  <a:pt x="134196" y="56675"/>
                </a:lnTo>
                <a:lnTo>
                  <a:pt x="128626" y="56675"/>
                </a:lnTo>
                <a:close/>
                <a:moveTo>
                  <a:pt x="132629" y="52672"/>
                </a:moveTo>
                <a:lnTo>
                  <a:pt x="135864" y="52672"/>
                </a:lnTo>
                <a:lnTo>
                  <a:pt x="138166" y="54974"/>
                </a:lnTo>
                <a:lnTo>
                  <a:pt x="138166" y="57342"/>
                </a:lnTo>
                <a:lnTo>
                  <a:pt x="135164" y="54340"/>
                </a:lnTo>
                <a:lnTo>
                  <a:pt x="130927" y="54340"/>
                </a:lnTo>
                <a:close/>
                <a:moveTo>
                  <a:pt x="134730" y="50570"/>
                </a:moveTo>
                <a:lnTo>
                  <a:pt x="136731" y="50570"/>
                </a:lnTo>
                <a:lnTo>
                  <a:pt x="138166" y="52005"/>
                </a:lnTo>
                <a:lnTo>
                  <a:pt x="138166" y="53873"/>
                </a:lnTo>
                <a:lnTo>
                  <a:pt x="136198" y="51905"/>
                </a:lnTo>
                <a:lnTo>
                  <a:pt x="133396" y="51905"/>
                </a:lnTo>
                <a:close/>
                <a:moveTo>
                  <a:pt x="134830" y="47568"/>
                </a:moveTo>
                <a:lnTo>
                  <a:pt x="133863" y="46568"/>
                </a:lnTo>
                <a:lnTo>
                  <a:pt x="137599" y="46568"/>
                </a:lnTo>
                <a:lnTo>
                  <a:pt x="134964" y="49236"/>
                </a:lnTo>
                <a:lnTo>
                  <a:pt x="134964" y="47835"/>
                </a:lnTo>
                <a:close/>
                <a:moveTo>
                  <a:pt x="134964" y="43132"/>
                </a:moveTo>
                <a:lnTo>
                  <a:pt x="137599" y="45800"/>
                </a:lnTo>
                <a:lnTo>
                  <a:pt x="133863" y="45800"/>
                </a:lnTo>
                <a:lnTo>
                  <a:pt x="134964" y="44700"/>
                </a:lnTo>
                <a:lnTo>
                  <a:pt x="134964" y="43132"/>
                </a:lnTo>
                <a:close/>
                <a:moveTo>
                  <a:pt x="146172" y="54340"/>
                </a:moveTo>
                <a:lnTo>
                  <a:pt x="142102" y="54340"/>
                </a:lnTo>
                <a:lnTo>
                  <a:pt x="141835" y="54473"/>
                </a:lnTo>
                <a:lnTo>
                  <a:pt x="138933" y="57342"/>
                </a:lnTo>
                <a:lnTo>
                  <a:pt x="138933" y="54974"/>
                </a:lnTo>
                <a:lnTo>
                  <a:pt x="141235" y="52672"/>
                </a:lnTo>
                <a:lnTo>
                  <a:pt x="144504" y="52672"/>
                </a:lnTo>
                <a:close/>
                <a:moveTo>
                  <a:pt x="148473" y="56675"/>
                </a:moveTo>
                <a:lnTo>
                  <a:pt x="142903" y="56675"/>
                </a:lnTo>
                <a:lnTo>
                  <a:pt x="138966" y="60611"/>
                </a:lnTo>
                <a:lnTo>
                  <a:pt x="138966" y="58476"/>
                </a:lnTo>
                <a:lnTo>
                  <a:pt x="142269" y="55140"/>
                </a:lnTo>
                <a:lnTo>
                  <a:pt x="146972" y="55140"/>
                </a:lnTo>
                <a:close/>
                <a:moveTo>
                  <a:pt x="160949" y="55140"/>
                </a:moveTo>
                <a:lnTo>
                  <a:pt x="165619" y="55140"/>
                </a:lnTo>
                <a:lnTo>
                  <a:pt x="168954" y="58443"/>
                </a:lnTo>
                <a:lnTo>
                  <a:pt x="168954" y="60611"/>
                </a:lnTo>
                <a:lnTo>
                  <a:pt x="164985" y="56675"/>
                </a:lnTo>
                <a:lnTo>
                  <a:pt x="159414" y="56675"/>
                </a:lnTo>
                <a:close/>
                <a:moveTo>
                  <a:pt x="163417" y="52672"/>
                </a:moveTo>
                <a:lnTo>
                  <a:pt x="166653" y="52672"/>
                </a:lnTo>
                <a:lnTo>
                  <a:pt x="168954" y="54974"/>
                </a:lnTo>
                <a:lnTo>
                  <a:pt x="168954" y="57342"/>
                </a:lnTo>
                <a:lnTo>
                  <a:pt x="166086" y="54473"/>
                </a:lnTo>
                <a:lnTo>
                  <a:pt x="165786" y="54340"/>
                </a:lnTo>
                <a:lnTo>
                  <a:pt x="161716" y="54340"/>
                </a:lnTo>
                <a:close/>
                <a:moveTo>
                  <a:pt x="165519" y="50570"/>
                </a:moveTo>
                <a:lnTo>
                  <a:pt x="167520" y="50570"/>
                </a:lnTo>
                <a:lnTo>
                  <a:pt x="168954" y="52005"/>
                </a:lnTo>
                <a:lnTo>
                  <a:pt x="168954" y="53873"/>
                </a:lnTo>
                <a:lnTo>
                  <a:pt x="166986" y="51905"/>
                </a:lnTo>
                <a:lnTo>
                  <a:pt x="164184" y="51905"/>
                </a:lnTo>
                <a:close/>
                <a:moveTo>
                  <a:pt x="165619" y="47568"/>
                </a:moveTo>
                <a:lnTo>
                  <a:pt x="164651" y="46568"/>
                </a:lnTo>
                <a:lnTo>
                  <a:pt x="168387" y="46568"/>
                </a:lnTo>
                <a:lnTo>
                  <a:pt x="165752" y="49236"/>
                </a:lnTo>
                <a:lnTo>
                  <a:pt x="165752" y="47835"/>
                </a:lnTo>
                <a:close/>
                <a:moveTo>
                  <a:pt x="165752" y="43132"/>
                </a:moveTo>
                <a:lnTo>
                  <a:pt x="168387" y="45800"/>
                </a:lnTo>
                <a:lnTo>
                  <a:pt x="164651" y="45800"/>
                </a:lnTo>
                <a:lnTo>
                  <a:pt x="165752" y="44700"/>
                </a:lnTo>
                <a:lnTo>
                  <a:pt x="165752" y="43132"/>
                </a:lnTo>
                <a:close/>
                <a:moveTo>
                  <a:pt x="176960" y="54340"/>
                </a:moveTo>
                <a:lnTo>
                  <a:pt x="172724" y="54340"/>
                </a:lnTo>
                <a:lnTo>
                  <a:pt x="169755" y="57342"/>
                </a:lnTo>
                <a:lnTo>
                  <a:pt x="169755" y="54974"/>
                </a:lnTo>
                <a:lnTo>
                  <a:pt x="172023" y="52672"/>
                </a:lnTo>
                <a:lnTo>
                  <a:pt x="175292" y="52672"/>
                </a:lnTo>
                <a:close/>
                <a:moveTo>
                  <a:pt x="179262" y="56675"/>
                </a:moveTo>
                <a:lnTo>
                  <a:pt x="173691" y="56675"/>
                </a:lnTo>
                <a:lnTo>
                  <a:pt x="169755" y="60611"/>
                </a:lnTo>
                <a:lnTo>
                  <a:pt x="169755" y="58476"/>
                </a:lnTo>
                <a:lnTo>
                  <a:pt x="173057" y="55140"/>
                </a:lnTo>
                <a:lnTo>
                  <a:pt x="177727" y="55140"/>
                </a:lnTo>
                <a:close/>
                <a:moveTo>
                  <a:pt x="191737" y="55140"/>
                </a:moveTo>
                <a:lnTo>
                  <a:pt x="196441" y="55140"/>
                </a:lnTo>
                <a:lnTo>
                  <a:pt x="199743" y="58443"/>
                </a:lnTo>
                <a:lnTo>
                  <a:pt x="199743" y="60611"/>
                </a:lnTo>
                <a:lnTo>
                  <a:pt x="195807" y="56675"/>
                </a:lnTo>
                <a:lnTo>
                  <a:pt x="190203" y="56675"/>
                </a:lnTo>
                <a:close/>
                <a:moveTo>
                  <a:pt x="194206" y="52672"/>
                </a:moveTo>
                <a:lnTo>
                  <a:pt x="197441" y="52672"/>
                </a:lnTo>
                <a:lnTo>
                  <a:pt x="199743" y="54974"/>
                </a:lnTo>
                <a:lnTo>
                  <a:pt x="199743" y="57342"/>
                </a:lnTo>
                <a:lnTo>
                  <a:pt x="196741" y="54340"/>
                </a:lnTo>
                <a:lnTo>
                  <a:pt x="192538" y="54340"/>
                </a:lnTo>
                <a:close/>
                <a:moveTo>
                  <a:pt x="196307" y="50570"/>
                </a:moveTo>
                <a:lnTo>
                  <a:pt x="198309" y="50570"/>
                </a:lnTo>
                <a:lnTo>
                  <a:pt x="199743" y="52005"/>
                </a:lnTo>
                <a:lnTo>
                  <a:pt x="199743" y="53873"/>
                </a:lnTo>
                <a:lnTo>
                  <a:pt x="197775" y="51905"/>
                </a:lnTo>
                <a:lnTo>
                  <a:pt x="195006" y="51905"/>
                </a:lnTo>
                <a:close/>
                <a:moveTo>
                  <a:pt x="196407" y="47568"/>
                </a:moveTo>
                <a:lnTo>
                  <a:pt x="195440" y="46568"/>
                </a:lnTo>
                <a:lnTo>
                  <a:pt x="199176" y="46568"/>
                </a:lnTo>
                <a:lnTo>
                  <a:pt x="196541" y="49236"/>
                </a:lnTo>
                <a:lnTo>
                  <a:pt x="196541" y="47835"/>
                </a:lnTo>
                <a:close/>
                <a:moveTo>
                  <a:pt x="196541" y="43132"/>
                </a:moveTo>
                <a:lnTo>
                  <a:pt x="199176" y="45800"/>
                </a:lnTo>
                <a:lnTo>
                  <a:pt x="195440" y="45800"/>
                </a:lnTo>
                <a:lnTo>
                  <a:pt x="196541" y="44700"/>
                </a:lnTo>
                <a:lnTo>
                  <a:pt x="196541" y="43132"/>
                </a:lnTo>
                <a:close/>
                <a:moveTo>
                  <a:pt x="200544" y="47135"/>
                </a:moveTo>
                <a:lnTo>
                  <a:pt x="203179" y="49770"/>
                </a:lnTo>
                <a:lnTo>
                  <a:pt x="201644" y="49770"/>
                </a:lnTo>
                <a:lnTo>
                  <a:pt x="200544" y="50871"/>
                </a:lnTo>
                <a:close/>
                <a:moveTo>
                  <a:pt x="200544" y="52005"/>
                </a:moveTo>
                <a:lnTo>
                  <a:pt x="201945" y="50570"/>
                </a:lnTo>
                <a:lnTo>
                  <a:pt x="203979" y="50570"/>
                </a:lnTo>
                <a:lnTo>
                  <a:pt x="205280" y="51905"/>
                </a:lnTo>
                <a:lnTo>
                  <a:pt x="202512" y="51905"/>
                </a:lnTo>
                <a:lnTo>
                  <a:pt x="200544" y="53873"/>
                </a:lnTo>
                <a:close/>
                <a:moveTo>
                  <a:pt x="203746" y="47835"/>
                </a:moveTo>
                <a:lnTo>
                  <a:pt x="203746" y="49203"/>
                </a:lnTo>
                <a:lnTo>
                  <a:pt x="201077" y="46568"/>
                </a:lnTo>
                <a:lnTo>
                  <a:pt x="204847" y="46568"/>
                </a:lnTo>
                <a:lnTo>
                  <a:pt x="203846" y="47568"/>
                </a:lnTo>
                <a:close/>
                <a:moveTo>
                  <a:pt x="201077" y="45800"/>
                </a:moveTo>
                <a:lnTo>
                  <a:pt x="203746" y="43132"/>
                </a:lnTo>
                <a:lnTo>
                  <a:pt x="203746" y="44700"/>
                </a:lnTo>
                <a:lnTo>
                  <a:pt x="204847" y="45800"/>
                </a:lnTo>
                <a:lnTo>
                  <a:pt x="201077" y="45800"/>
                </a:lnTo>
                <a:close/>
                <a:moveTo>
                  <a:pt x="200544" y="45233"/>
                </a:moveTo>
                <a:lnTo>
                  <a:pt x="200544" y="41497"/>
                </a:lnTo>
                <a:lnTo>
                  <a:pt x="201644" y="42598"/>
                </a:lnTo>
                <a:lnTo>
                  <a:pt x="201778" y="42598"/>
                </a:lnTo>
                <a:lnTo>
                  <a:pt x="203179" y="42598"/>
                </a:lnTo>
                <a:close/>
                <a:moveTo>
                  <a:pt x="199743" y="45233"/>
                </a:moveTo>
                <a:lnTo>
                  <a:pt x="197108" y="42598"/>
                </a:lnTo>
                <a:lnTo>
                  <a:pt x="198476" y="42598"/>
                </a:lnTo>
                <a:lnTo>
                  <a:pt x="198776" y="42465"/>
                </a:lnTo>
                <a:lnTo>
                  <a:pt x="199743" y="41497"/>
                </a:lnTo>
                <a:lnTo>
                  <a:pt x="199743" y="45233"/>
                </a:lnTo>
                <a:close/>
                <a:moveTo>
                  <a:pt x="199743" y="47135"/>
                </a:moveTo>
                <a:lnTo>
                  <a:pt x="199743" y="50871"/>
                </a:lnTo>
                <a:lnTo>
                  <a:pt x="198776" y="49903"/>
                </a:lnTo>
                <a:lnTo>
                  <a:pt x="198476" y="49770"/>
                </a:lnTo>
                <a:lnTo>
                  <a:pt x="197108" y="49770"/>
                </a:lnTo>
                <a:close/>
                <a:moveTo>
                  <a:pt x="168954" y="76022"/>
                </a:moveTo>
                <a:lnTo>
                  <a:pt x="166319" y="73387"/>
                </a:lnTo>
                <a:lnTo>
                  <a:pt x="167854" y="73387"/>
                </a:lnTo>
                <a:lnTo>
                  <a:pt x="168954" y="72286"/>
                </a:lnTo>
                <a:close/>
                <a:moveTo>
                  <a:pt x="138166" y="76022"/>
                </a:moveTo>
                <a:lnTo>
                  <a:pt x="135531" y="73387"/>
                </a:lnTo>
                <a:lnTo>
                  <a:pt x="136898" y="73387"/>
                </a:lnTo>
                <a:lnTo>
                  <a:pt x="137165" y="73253"/>
                </a:lnTo>
                <a:lnTo>
                  <a:pt x="138166" y="72286"/>
                </a:lnTo>
                <a:lnTo>
                  <a:pt x="138166" y="76022"/>
                </a:lnTo>
                <a:close/>
                <a:moveTo>
                  <a:pt x="107377" y="76022"/>
                </a:moveTo>
                <a:lnTo>
                  <a:pt x="104709" y="73387"/>
                </a:lnTo>
                <a:lnTo>
                  <a:pt x="106276" y="73387"/>
                </a:lnTo>
                <a:lnTo>
                  <a:pt x="107377" y="72286"/>
                </a:lnTo>
                <a:close/>
                <a:moveTo>
                  <a:pt x="76589" y="76022"/>
                </a:moveTo>
                <a:lnTo>
                  <a:pt x="73920" y="73387"/>
                </a:lnTo>
                <a:lnTo>
                  <a:pt x="75321" y="73387"/>
                </a:lnTo>
                <a:lnTo>
                  <a:pt x="75588" y="73253"/>
                </a:lnTo>
                <a:lnTo>
                  <a:pt x="76555" y="72286"/>
                </a:lnTo>
                <a:lnTo>
                  <a:pt x="76555" y="76022"/>
                </a:lnTo>
                <a:close/>
                <a:moveTo>
                  <a:pt x="77356" y="47135"/>
                </a:moveTo>
                <a:lnTo>
                  <a:pt x="80024" y="49770"/>
                </a:lnTo>
                <a:lnTo>
                  <a:pt x="78457" y="49770"/>
                </a:lnTo>
                <a:lnTo>
                  <a:pt x="77356" y="50871"/>
                </a:lnTo>
                <a:close/>
                <a:moveTo>
                  <a:pt x="108144" y="47135"/>
                </a:moveTo>
                <a:lnTo>
                  <a:pt x="110813" y="49770"/>
                </a:lnTo>
                <a:lnTo>
                  <a:pt x="109412" y="49770"/>
                </a:lnTo>
                <a:lnTo>
                  <a:pt x="109145" y="49903"/>
                </a:lnTo>
                <a:lnTo>
                  <a:pt x="108144" y="50871"/>
                </a:lnTo>
                <a:lnTo>
                  <a:pt x="108144" y="47135"/>
                </a:lnTo>
                <a:close/>
                <a:moveTo>
                  <a:pt x="138933" y="47135"/>
                </a:moveTo>
                <a:lnTo>
                  <a:pt x="141602" y="49770"/>
                </a:lnTo>
                <a:lnTo>
                  <a:pt x="140034" y="49770"/>
                </a:lnTo>
                <a:lnTo>
                  <a:pt x="138933" y="50871"/>
                </a:lnTo>
                <a:close/>
                <a:moveTo>
                  <a:pt x="169755" y="47135"/>
                </a:moveTo>
                <a:lnTo>
                  <a:pt x="172390" y="49770"/>
                </a:lnTo>
                <a:lnTo>
                  <a:pt x="170989" y="49770"/>
                </a:lnTo>
                <a:lnTo>
                  <a:pt x="170722" y="49903"/>
                </a:lnTo>
                <a:lnTo>
                  <a:pt x="169755" y="50871"/>
                </a:lnTo>
                <a:lnTo>
                  <a:pt x="169755" y="47135"/>
                </a:lnTo>
                <a:close/>
                <a:moveTo>
                  <a:pt x="188969" y="65381"/>
                </a:moveTo>
                <a:lnTo>
                  <a:pt x="187668" y="64080"/>
                </a:lnTo>
                <a:lnTo>
                  <a:pt x="187668" y="62779"/>
                </a:lnTo>
                <a:lnTo>
                  <a:pt x="188502" y="61979"/>
                </a:lnTo>
                <a:lnTo>
                  <a:pt x="190303" y="61979"/>
                </a:lnTo>
                <a:lnTo>
                  <a:pt x="188969" y="63313"/>
                </a:lnTo>
                <a:lnTo>
                  <a:pt x="188969" y="65381"/>
                </a:lnTo>
                <a:close/>
                <a:moveTo>
                  <a:pt x="184732" y="64614"/>
                </a:moveTo>
                <a:lnTo>
                  <a:pt x="183865" y="63713"/>
                </a:lnTo>
                <a:lnTo>
                  <a:pt x="182598" y="63713"/>
                </a:lnTo>
                <a:lnTo>
                  <a:pt x="182598" y="62646"/>
                </a:lnTo>
                <a:lnTo>
                  <a:pt x="182464" y="62346"/>
                </a:lnTo>
                <a:lnTo>
                  <a:pt x="181697" y="61578"/>
                </a:lnTo>
                <a:lnTo>
                  <a:pt x="182464" y="60811"/>
                </a:lnTo>
                <a:lnTo>
                  <a:pt x="182598" y="60544"/>
                </a:lnTo>
                <a:lnTo>
                  <a:pt x="182598" y="59443"/>
                </a:lnTo>
                <a:lnTo>
                  <a:pt x="183865" y="59443"/>
                </a:lnTo>
                <a:lnTo>
                  <a:pt x="184732" y="58543"/>
                </a:lnTo>
                <a:lnTo>
                  <a:pt x="185633" y="59443"/>
                </a:lnTo>
                <a:lnTo>
                  <a:pt x="186901" y="59443"/>
                </a:lnTo>
                <a:lnTo>
                  <a:pt x="186901" y="60544"/>
                </a:lnTo>
                <a:lnTo>
                  <a:pt x="187001" y="60811"/>
                </a:lnTo>
                <a:lnTo>
                  <a:pt x="187768" y="61578"/>
                </a:lnTo>
                <a:lnTo>
                  <a:pt x="187001" y="62346"/>
                </a:lnTo>
                <a:lnTo>
                  <a:pt x="186901" y="62646"/>
                </a:lnTo>
                <a:lnTo>
                  <a:pt x="186901" y="63713"/>
                </a:lnTo>
                <a:lnTo>
                  <a:pt x="185633" y="63713"/>
                </a:lnTo>
                <a:close/>
                <a:moveTo>
                  <a:pt x="180529" y="65381"/>
                </a:moveTo>
                <a:lnTo>
                  <a:pt x="180529" y="63313"/>
                </a:lnTo>
                <a:lnTo>
                  <a:pt x="179162" y="61979"/>
                </a:lnTo>
                <a:lnTo>
                  <a:pt x="180963" y="61979"/>
                </a:lnTo>
                <a:lnTo>
                  <a:pt x="181797" y="62813"/>
                </a:lnTo>
                <a:lnTo>
                  <a:pt x="181797" y="64113"/>
                </a:lnTo>
                <a:close/>
                <a:moveTo>
                  <a:pt x="158180" y="65381"/>
                </a:moveTo>
                <a:lnTo>
                  <a:pt x="156879" y="64080"/>
                </a:lnTo>
                <a:lnTo>
                  <a:pt x="156879" y="62779"/>
                </a:lnTo>
                <a:lnTo>
                  <a:pt x="157713" y="61979"/>
                </a:lnTo>
                <a:lnTo>
                  <a:pt x="159514" y="61979"/>
                </a:lnTo>
                <a:lnTo>
                  <a:pt x="158180" y="63313"/>
                </a:lnTo>
                <a:lnTo>
                  <a:pt x="158180" y="65381"/>
                </a:lnTo>
                <a:close/>
                <a:moveTo>
                  <a:pt x="153944" y="64614"/>
                </a:moveTo>
                <a:lnTo>
                  <a:pt x="153076" y="63713"/>
                </a:lnTo>
                <a:lnTo>
                  <a:pt x="151809" y="63713"/>
                </a:lnTo>
                <a:lnTo>
                  <a:pt x="151809" y="62646"/>
                </a:lnTo>
                <a:lnTo>
                  <a:pt x="151675" y="62346"/>
                </a:lnTo>
                <a:lnTo>
                  <a:pt x="150908" y="61578"/>
                </a:lnTo>
                <a:lnTo>
                  <a:pt x="151675" y="60811"/>
                </a:lnTo>
                <a:lnTo>
                  <a:pt x="151809" y="60544"/>
                </a:lnTo>
                <a:lnTo>
                  <a:pt x="151809" y="59443"/>
                </a:lnTo>
                <a:lnTo>
                  <a:pt x="153076" y="59443"/>
                </a:lnTo>
                <a:lnTo>
                  <a:pt x="153944" y="58543"/>
                </a:lnTo>
                <a:lnTo>
                  <a:pt x="154844" y="59443"/>
                </a:lnTo>
                <a:lnTo>
                  <a:pt x="156112" y="59443"/>
                </a:lnTo>
                <a:lnTo>
                  <a:pt x="156112" y="60544"/>
                </a:lnTo>
                <a:lnTo>
                  <a:pt x="156212" y="60811"/>
                </a:lnTo>
                <a:lnTo>
                  <a:pt x="156979" y="61578"/>
                </a:lnTo>
                <a:lnTo>
                  <a:pt x="156212" y="62346"/>
                </a:lnTo>
                <a:lnTo>
                  <a:pt x="156112" y="62646"/>
                </a:lnTo>
                <a:lnTo>
                  <a:pt x="156112" y="63713"/>
                </a:lnTo>
                <a:lnTo>
                  <a:pt x="154844" y="63713"/>
                </a:lnTo>
                <a:close/>
                <a:moveTo>
                  <a:pt x="149741" y="65381"/>
                </a:moveTo>
                <a:lnTo>
                  <a:pt x="149741" y="63313"/>
                </a:lnTo>
                <a:lnTo>
                  <a:pt x="148373" y="61979"/>
                </a:lnTo>
                <a:lnTo>
                  <a:pt x="150174" y="61979"/>
                </a:lnTo>
                <a:lnTo>
                  <a:pt x="151008" y="62813"/>
                </a:lnTo>
                <a:lnTo>
                  <a:pt x="151008" y="64113"/>
                </a:lnTo>
                <a:close/>
                <a:moveTo>
                  <a:pt x="127391" y="65381"/>
                </a:moveTo>
                <a:lnTo>
                  <a:pt x="126091" y="64080"/>
                </a:lnTo>
                <a:lnTo>
                  <a:pt x="126091" y="62779"/>
                </a:lnTo>
                <a:lnTo>
                  <a:pt x="126924" y="61979"/>
                </a:lnTo>
                <a:lnTo>
                  <a:pt x="128726" y="61979"/>
                </a:lnTo>
                <a:lnTo>
                  <a:pt x="127358" y="63313"/>
                </a:lnTo>
                <a:lnTo>
                  <a:pt x="127358" y="65381"/>
                </a:lnTo>
                <a:close/>
                <a:moveTo>
                  <a:pt x="123155" y="64614"/>
                </a:moveTo>
                <a:lnTo>
                  <a:pt x="122254" y="63713"/>
                </a:lnTo>
                <a:lnTo>
                  <a:pt x="121020" y="63713"/>
                </a:lnTo>
                <a:lnTo>
                  <a:pt x="121020" y="62646"/>
                </a:lnTo>
                <a:lnTo>
                  <a:pt x="120887" y="62346"/>
                </a:lnTo>
                <a:lnTo>
                  <a:pt x="120120" y="61578"/>
                </a:lnTo>
                <a:lnTo>
                  <a:pt x="120887" y="60811"/>
                </a:lnTo>
                <a:lnTo>
                  <a:pt x="121020" y="60544"/>
                </a:lnTo>
                <a:lnTo>
                  <a:pt x="121020" y="59443"/>
                </a:lnTo>
                <a:lnTo>
                  <a:pt x="122254" y="59443"/>
                </a:lnTo>
                <a:lnTo>
                  <a:pt x="123155" y="58543"/>
                </a:lnTo>
                <a:lnTo>
                  <a:pt x="124056" y="59443"/>
                </a:lnTo>
                <a:lnTo>
                  <a:pt x="125290" y="59443"/>
                </a:lnTo>
                <a:lnTo>
                  <a:pt x="125290" y="60544"/>
                </a:lnTo>
                <a:lnTo>
                  <a:pt x="125423" y="60811"/>
                </a:lnTo>
                <a:lnTo>
                  <a:pt x="126191" y="61578"/>
                </a:lnTo>
                <a:lnTo>
                  <a:pt x="125423" y="62346"/>
                </a:lnTo>
                <a:lnTo>
                  <a:pt x="125290" y="62646"/>
                </a:lnTo>
                <a:lnTo>
                  <a:pt x="125290" y="63713"/>
                </a:lnTo>
                <a:lnTo>
                  <a:pt x="124056" y="63713"/>
                </a:lnTo>
                <a:close/>
                <a:moveTo>
                  <a:pt x="118952" y="65381"/>
                </a:moveTo>
                <a:lnTo>
                  <a:pt x="118952" y="63313"/>
                </a:lnTo>
                <a:lnTo>
                  <a:pt x="117584" y="61979"/>
                </a:lnTo>
                <a:lnTo>
                  <a:pt x="119386" y="61979"/>
                </a:lnTo>
                <a:lnTo>
                  <a:pt x="120220" y="62813"/>
                </a:lnTo>
                <a:lnTo>
                  <a:pt x="120220" y="64113"/>
                </a:lnTo>
                <a:close/>
                <a:moveTo>
                  <a:pt x="96569" y="65381"/>
                </a:moveTo>
                <a:lnTo>
                  <a:pt x="95302" y="64080"/>
                </a:lnTo>
                <a:lnTo>
                  <a:pt x="95302" y="62779"/>
                </a:lnTo>
                <a:lnTo>
                  <a:pt x="96136" y="61979"/>
                </a:lnTo>
                <a:lnTo>
                  <a:pt x="97937" y="61979"/>
                </a:lnTo>
                <a:lnTo>
                  <a:pt x="96569" y="63313"/>
                </a:lnTo>
                <a:lnTo>
                  <a:pt x="96569" y="65381"/>
                </a:lnTo>
                <a:close/>
                <a:moveTo>
                  <a:pt x="92366" y="64614"/>
                </a:moveTo>
                <a:lnTo>
                  <a:pt x="91466" y="63713"/>
                </a:lnTo>
                <a:lnTo>
                  <a:pt x="90232" y="63713"/>
                </a:lnTo>
                <a:lnTo>
                  <a:pt x="90232" y="62646"/>
                </a:lnTo>
                <a:lnTo>
                  <a:pt x="90098" y="62346"/>
                </a:lnTo>
                <a:lnTo>
                  <a:pt x="89331" y="61578"/>
                </a:lnTo>
                <a:lnTo>
                  <a:pt x="90098" y="60811"/>
                </a:lnTo>
                <a:lnTo>
                  <a:pt x="90232" y="60544"/>
                </a:lnTo>
                <a:lnTo>
                  <a:pt x="90232" y="59443"/>
                </a:lnTo>
                <a:lnTo>
                  <a:pt x="91466" y="59443"/>
                </a:lnTo>
                <a:lnTo>
                  <a:pt x="92366" y="58543"/>
                </a:lnTo>
                <a:lnTo>
                  <a:pt x="93267" y="59443"/>
                </a:lnTo>
                <a:lnTo>
                  <a:pt x="94501" y="59443"/>
                </a:lnTo>
                <a:lnTo>
                  <a:pt x="94501" y="60544"/>
                </a:lnTo>
                <a:lnTo>
                  <a:pt x="94635" y="60811"/>
                </a:lnTo>
                <a:lnTo>
                  <a:pt x="95402" y="61578"/>
                </a:lnTo>
                <a:lnTo>
                  <a:pt x="94635" y="62346"/>
                </a:lnTo>
                <a:lnTo>
                  <a:pt x="94501" y="62646"/>
                </a:lnTo>
                <a:lnTo>
                  <a:pt x="94501" y="63713"/>
                </a:lnTo>
                <a:lnTo>
                  <a:pt x="93267" y="63713"/>
                </a:lnTo>
                <a:close/>
                <a:moveTo>
                  <a:pt x="88130" y="65381"/>
                </a:moveTo>
                <a:lnTo>
                  <a:pt x="88130" y="63313"/>
                </a:lnTo>
                <a:lnTo>
                  <a:pt x="86796" y="61979"/>
                </a:lnTo>
                <a:lnTo>
                  <a:pt x="88597" y="61979"/>
                </a:lnTo>
                <a:lnTo>
                  <a:pt x="89431" y="62813"/>
                </a:lnTo>
                <a:lnTo>
                  <a:pt x="89431" y="64113"/>
                </a:lnTo>
                <a:close/>
                <a:moveTo>
                  <a:pt x="65781" y="65381"/>
                </a:moveTo>
                <a:lnTo>
                  <a:pt x="64513" y="64080"/>
                </a:lnTo>
                <a:lnTo>
                  <a:pt x="64513" y="62779"/>
                </a:lnTo>
                <a:lnTo>
                  <a:pt x="65347" y="61979"/>
                </a:lnTo>
                <a:lnTo>
                  <a:pt x="67148" y="61979"/>
                </a:lnTo>
                <a:lnTo>
                  <a:pt x="65781" y="63313"/>
                </a:lnTo>
                <a:lnTo>
                  <a:pt x="65781" y="65381"/>
                </a:lnTo>
                <a:close/>
                <a:moveTo>
                  <a:pt x="61578" y="64614"/>
                </a:moveTo>
                <a:lnTo>
                  <a:pt x="60677" y="63713"/>
                </a:lnTo>
                <a:lnTo>
                  <a:pt x="59410" y="63713"/>
                </a:lnTo>
                <a:lnTo>
                  <a:pt x="59410" y="62646"/>
                </a:lnTo>
                <a:lnTo>
                  <a:pt x="59310" y="62346"/>
                </a:lnTo>
                <a:lnTo>
                  <a:pt x="58542" y="61578"/>
                </a:lnTo>
                <a:lnTo>
                  <a:pt x="59310" y="60811"/>
                </a:lnTo>
                <a:lnTo>
                  <a:pt x="59410" y="60544"/>
                </a:lnTo>
                <a:lnTo>
                  <a:pt x="59410" y="59443"/>
                </a:lnTo>
                <a:lnTo>
                  <a:pt x="60677" y="59443"/>
                </a:lnTo>
                <a:lnTo>
                  <a:pt x="61578" y="58543"/>
                </a:lnTo>
                <a:lnTo>
                  <a:pt x="62445" y="59443"/>
                </a:lnTo>
                <a:lnTo>
                  <a:pt x="63713" y="59443"/>
                </a:lnTo>
                <a:lnTo>
                  <a:pt x="63713" y="60544"/>
                </a:lnTo>
                <a:lnTo>
                  <a:pt x="63846" y="60811"/>
                </a:lnTo>
                <a:lnTo>
                  <a:pt x="64613" y="61578"/>
                </a:lnTo>
                <a:lnTo>
                  <a:pt x="63846" y="62346"/>
                </a:lnTo>
                <a:lnTo>
                  <a:pt x="63713" y="62646"/>
                </a:lnTo>
                <a:lnTo>
                  <a:pt x="63713" y="63713"/>
                </a:lnTo>
                <a:lnTo>
                  <a:pt x="62445" y="63713"/>
                </a:lnTo>
                <a:close/>
                <a:moveTo>
                  <a:pt x="57341" y="65381"/>
                </a:moveTo>
                <a:lnTo>
                  <a:pt x="57341" y="63313"/>
                </a:lnTo>
                <a:lnTo>
                  <a:pt x="56007" y="61979"/>
                </a:lnTo>
                <a:lnTo>
                  <a:pt x="57808" y="61979"/>
                </a:lnTo>
                <a:lnTo>
                  <a:pt x="58642" y="62813"/>
                </a:lnTo>
                <a:lnTo>
                  <a:pt x="58642" y="64113"/>
                </a:lnTo>
                <a:close/>
                <a:moveTo>
                  <a:pt x="57341" y="57776"/>
                </a:moveTo>
                <a:lnTo>
                  <a:pt x="58642" y="59077"/>
                </a:lnTo>
                <a:lnTo>
                  <a:pt x="58642" y="60377"/>
                </a:lnTo>
                <a:lnTo>
                  <a:pt x="57808" y="61178"/>
                </a:lnTo>
                <a:lnTo>
                  <a:pt x="56007" y="61178"/>
                </a:lnTo>
                <a:lnTo>
                  <a:pt x="57341" y="59844"/>
                </a:lnTo>
                <a:close/>
                <a:moveTo>
                  <a:pt x="65781" y="57776"/>
                </a:moveTo>
                <a:lnTo>
                  <a:pt x="65781" y="59844"/>
                </a:lnTo>
                <a:lnTo>
                  <a:pt x="67148" y="61178"/>
                </a:lnTo>
                <a:lnTo>
                  <a:pt x="65347" y="61178"/>
                </a:lnTo>
                <a:lnTo>
                  <a:pt x="64513" y="60344"/>
                </a:lnTo>
                <a:lnTo>
                  <a:pt x="64513" y="59043"/>
                </a:lnTo>
                <a:close/>
                <a:moveTo>
                  <a:pt x="88130" y="57776"/>
                </a:moveTo>
                <a:lnTo>
                  <a:pt x="89431" y="59077"/>
                </a:lnTo>
                <a:lnTo>
                  <a:pt x="89431" y="60377"/>
                </a:lnTo>
                <a:lnTo>
                  <a:pt x="88597" y="61178"/>
                </a:lnTo>
                <a:lnTo>
                  <a:pt x="86796" y="61178"/>
                </a:lnTo>
                <a:lnTo>
                  <a:pt x="88130" y="59844"/>
                </a:lnTo>
                <a:lnTo>
                  <a:pt x="88130" y="57776"/>
                </a:lnTo>
                <a:close/>
                <a:moveTo>
                  <a:pt x="96569" y="57776"/>
                </a:moveTo>
                <a:lnTo>
                  <a:pt x="96569" y="59844"/>
                </a:lnTo>
                <a:lnTo>
                  <a:pt x="97937" y="61178"/>
                </a:lnTo>
                <a:lnTo>
                  <a:pt x="96136" y="61178"/>
                </a:lnTo>
                <a:lnTo>
                  <a:pt x="95302" y="60377"/>
                </a:lnTo>
                <a:lnTo>
                  <a:pt x="95302" y="59077"/>
                </a:lnTo>
                <a:close/>
                <a:moveTo>
                  <a:pt x="118952" y="57776"/>
                </a:moveTo>
                <a:lnTo>
                  <a:pt x="120220" y="59077"/>
                </a:lnTo>
                <a:lnTo>
                  <a:pt x="120220" y="60377"/>
                </a:lnTo>
                <a:lnTo>
                  <a:pt x="119386" y="61178"/>
                </a:lnTo>
                <a:lnTo>
                  <a:pt x="117584" y="61178"/>
                </a:lnTo>
                <a:lnTo>
                  <a:pt x="118952" y="59844"/>
                </a:lnTo>
                <a:lnTo>
                  <a:pt x="118952" y="57776"/>
                </a:lnTo>
                <a:close/>
                <a:moveTo>
                  <a:pt x="127391" y="57776"/>
                </a:moveTo>
                <a:lnTo>
                  <a:pt x="127391" y="59844"/>
                </a:lnTo>
                <a:lnTo>
                  <a:pt x="128726" y="61178"/>
                </a:lnTo>
                <a:lnTo>
                  <a:pt x="126924" y="61178"/>
                </a:lnTo>
                <a:lnTo>
                  <a:pt x="126091" y="60344"/>
                </a:lnTo>
                <a:lnTo>
                  <a:pt x="126091" y="59043"/>
                </a:lnTo>
                <a:close/>
                <a:moveTo>
                  <a:pt x="149741" y="57776"/>
                </a:moveTo>
                <a:lnTo>
                  <a:pt x="151008" y="59077"/>
                </a:lnTo>
                <a:lnTo>
                  <a:pt x="151008" y="60377"/>
                </a:lnTo>
                <a:lnTo>
                  <a:pt x="150174" y="61178"/>
                </a:lnTo>
                <a:lnTo>
                  <a:pt x="148373" y="61178"/>
                </a:lnTo>
                <a:lnTo>
                  <a:pt x="149741" y="59844"/>
                </a:lnTo>
                <a:lnTo>
                  <a:pt x="149741" y="57776"/>
                </a:lnTo>
                <a:close/>
                <a:moveTo>
                  <a:pt x="158180" y="57776"/>
                </a:moveTo>
                <a:lnTo>
                  <a:pt x="158180" y="59844"/>
                </a:lnTo>
                <a:lnTo>
                  <a:pt x="159514" y="61178"/>
                </a:lnTo>
                <a:lnTo>
                  <a:pt x="157713" y="61178"/>
                </a:lnTo>
                <a:lnTo>
                  <a:pt x="156879" y="60344"/>
                </a:lnTo>
                <a:lnTo>
                  <a:pt x="156879" y="59043"/>
                </a:lnTo>
                <a:close/>
                <a:moveTo>
                  <a:pt x="180529" y="57776"/>
                </a:moveTo>
                <a:lnTo>
                  <a:pt x="181797" y="59077"/>
                </a:lnTo>
                <a:lnTo>
                  <a:pt x="181797" y="60377"/>
                </a:lnTo>
                <a:lnTo>
                  <a:pt x="180963" y="61178"/>
                </a:lnTo>
                <a:lnTo>
                  <a:pt x="179162" y="61178"/>
                </a:lnTo>
                <a:lnTo>
                  <a:pt x="180529" y="59844"/>
                </a:lnTo>
                <a:lnTo>
                  <a:pt x="180529" y="57776"/>
                </a:lnTo>
                <a:close/>
                <a:moveTo>
                  <a:pt x="188969" y="57776"/>
                </a:moveTo>
                <a:lnTo>
                  <a:pt x="188969" y="59844"/>
                </a:lnTo>
                <a:lnTo>
                  <a:pt x="190303" y="61178"/>
                </a:lnTo>
                <a:lnTo>
                  <a:pt x="188502" y="61178"/>
                </a:lnTo>
                <a:lnTo>
                  <a:pt x="187668" y="60344"/>
                </a:lnTo>
                <a:lnTo>
                  <a:pt x="187668" y="59043"/>
                </a:lnTo>
                <a:close/>
                <a:moveTo>
                  <a:pt x="191437" y="61178"/>
                </a:moveTo>
                <a:lnTo>
                  <a:pt x="189736" y="59510"/>
                </a:lnTo>
                <a:lnTo>
                  <a:pt x="189736" y="57475"/>
                </a:lnTo>
                <a:lnTo>
                  <a:pt x="195473" y="57475"/>
                </a:lnTo>
                <a:lnTo>
                  <a:pt x="199176" y="61178"/>
                </a:lnTo>
                <a:close/>
                <a:moveTo>
                  <a:pt x="187268" y="58643"/>
                </a:moveTo>
                <a:lnTo>
                  <a:pt x="185967" y="58643"/>
                </a:lnTo>
                <a:lnTo>
                  <a:pt x="185133" y="57809"/>
                </a:lnTo>
                <a:lnTo>
                  <a:pt x="185133" y="56008"/>
                </a:lnTo>
                <a:lnTo>
                  <a:pt x="186367" y="57242"/>
                </a:lnTo>
                <a:lnTo>
                  <a:pt x="186667" y="57375"/>
                </a:lnTo>
                <a:lnTo>
                  <a:pt x="188535" y="57375"/>
                </a:lnTo>
                <a:close/>
                <a:moveTo>
                  <a:pt x="184332" y="57809"/>
                </a:moveTo>
                <a:lnTo>
                  <a:pt x="183532" y="58643"/>
                </a:lnTo>
                <a:lnTo>
                  <a:pt x="182231" y="58643"/>
                </a:lnTo>
                <a:lnTo>
                  <a:pt x="180930" y="57375"/>
                </a:lnTo>
                <a:lnTo>
                  <a:pt x="182831" y="57375"/>
                </a:lnTo>
                <a:lnTo>
                  <a:pt x="183098" y="57242"/>
                </a:lnTo>
                <a:lnTo>
                  <a:pt x="184332" y="56008"/>
                </a:lnTo>
                <a:close/>
                <a:moveTo>
                  <a:pt x="179729" y="59510"/>
                </a:moveTo>
                <a:lnTo>
                  <a:pt x="178061" y="61178"/>
                </a:lnTo>
                <a:lnTo>
                  <a:pt x="170289" y="61178"/>
                </a:lnTo>
                <a:lnTo>
                  <a:pt x="174025" y="57475"/>
                </a:lnTo>
                <a:lnTo>
                  <a:pt x="179729" y="57475"/>
                </a:lnTo>
                <a:lnTo>
                  <a:pt x="179729" y="59510"/>
                </a:lnTo>
                <a:close/>
                <a:moveTo>
                  <a:pt x="160649" y="61178"/>
                </a:moveTo>
                <a:lnTo>
                  <a:pt x="158947" y="59510"/>
                </a:lnTo>
                <a:lnTo>
                  <a:pt x="158947" y="57475"/>
                </a:lnTo>
                <a:lnTo>
                  <a:pt x="164685" y="57475"/>
                </a:lnTo>
                <a:lnTo>
                  <a:pt x="168387" y="61178"/>
                </a:lnTo>
                <a:close/>
                <a:moveTo>
                  <a:pt x="156479" y="58643"/>
                </a:moveTo>
                <a:lnTo>
                  <a:pt x="155178" y="58643"/>
                </a:lnTo>
                <a:lnTo>
                  <a:pt x="154344" y="57809"/>
                </a:lnTo>
                <a:lnTo>
                  <a:pt x="154344" y="56008"/>
                </a:lnTo>
                <a:lnTo>
                  <a:pt x="155578" y="57242"/>
                </a:lnTo>
                <a:lnTo>
                  <a:pt x="155845" y="57375"/>
                </a:lnTo>
                <a:lnTo>
                  <a:pt x="157746" y="57375"/>
                </a:lnTo>
                <a:close/>
                <a:moveTo>
                  <a:pt x="153543" y="57809"/>
                </a:moveTo>
                <a:lnTo>
                  <a:pt x="152743" y="58643"/>
                </a:lnTo>
                <a:lnTo>
                  <a:pt x="151442" y="58643"/>
                </a:lnTo>
                <a:lnTo>
                  <a:pt x="150141" y="57375"/>
                </a:lnTo>
                <a:lnTo>
                  <a:pt x="152042" y="57375"/>
                </a:lnTo>
                <a:lnTo>
                  <a:pt x="152309" y="57242"/>
                </a:lnTo>
                <a:lnTo>
                  <a:pt x="153543" y="56008"/>
                </a:lnTo>
                <a:close/>
                <a:moveTo>
                  <a:pt x="148940" y="59510"/>
                </a:moveTo>
                <a:lnTo>
                  <a:pt x="147272" y="61178"/>
                </a:lnTo>
                <a:lnTo>
                  <a:pt x="139500" y="61178"/>
                </a:lnTo>
                <a:lnTo>
                  <a:pt x="143236" y="57475"/>
                </a:lnTo>
                <a:lnTo>
                  <a:pt x="148940" y="57475"/>
                </a:lnTo>
                <a:lnTo>
                  <a:pt x="148940" y="59510"/>
                </a:lnTo>
                <a:close/>
                <a:moveTo>
                  <a:pt x="129860" y="61178"/>
                </a:moveTo>
                <a:lnTo>
                  <a:pt x="128159" y="59510"/>
                </a:lnTo>
                <a:lnTo>
                  <a:pt x="128159" y="57475"/>
                </a:lnTo>
                <a:lnTo>
                  <a:pt x="133896" y="57475"/>
                </a:lnTo>
                <a:lnTo>
                  <a:pt x="137599" y="61178"/>
                </a:lnTo>
                <a:close/>
                <a:moveTo>
                  <a:pt x="125690" y="58643"/>
                </a:moveTo>
                <a:lnTo>
                  <a:pt x="124389" y="58643"/>
                </a:lnTo>
                <a:lnTo>
                  <a:pt x="123555" y="57809"/>
                </a:lnTo>
                <a:lnTo>
                  <a:pt x="123555" y="56008"/>
                </a:lnTo>
                <a:lnTo>
                  <a:pt x="124790" y="57242"/>
                </a:lnTo>
                <a:lnTo>
                  <a:pt x="125056" y="57375"/>
                </a:lnTo>
                <a:lnTo>
                  <a:pt x="126958" y="57375"/>
                </a:lnTo>
                <a:close/>
                <a:moveTo>
                  <a:pt x="122755" y="57809"/>
                </a:moveTo>
                <a:lnTo>
                  <a:pt x="121954" y="58643"/>
                </a:lnTo>
                <a:lnTo>
                  <a:pt x="120653" y="58643"/>
                </a:lnTo>
                <a:lnTo>
                  <a:pt x="119352" y="57375"/>
                </a:lnTo>
                <a:lnTo>
                  <a:pt x="121254" y="57375"/>
                </a:lnTo>
                <a:lnTo>
                  <a:pt x="121521" y="57242"/>
                </a:lnTo>
                <a:lnTo>
                  <a:pt x="122755" y="56008"/>
                </a:lnTo>
                <a:lnTo>
                  <a:pt x="122755" y="57809"/>
                </a:lnTo>
                <a:close/>
                <a:moveTo>
                  <a:pt x="118152" y="59510"/>
                </a:moveTo>
                <a:lnTo>
                  <a:pt x="116450" y="61178"/>
                </a:lnTo>
                <a:lnTo>
                  <a:pt x="108711" y="61178"/>
                </a:lnTo>
                <a:lnTo>
                  <a:pt x="112414" y="57475"/>
                </a:lnTo>
                <a:lnTo>
                  <a:pt x="118152" y="57475"/>
                </a:lnTo>
                <a:lnTo>
                  <a:pt x="118152" y="59510"/>
                </a:lnTo>
                <a:close/>
                <a:moveTo>
                  <a:pt x="99071" y="61178"/>
                </a:moveTo>
                <a:lnTo>
                  <a:pt x="97370" y="59510"/>
                </a:lnTo>
                <a:lnTo>
                  <a:pt x="97370" y="57475"/>
                </a:lnTo>
                <a:lnTo>
                  <a:pt x="103074" y="57475"/>
                </a:lnTo>
                <a:lnTo>
                  <a:pt x="106810" y="61178"/>
                </a:lnTo>
                <a:close/>
                <a:moveTo>
                  <a:pt x="94868" y="58643"/>
                </a:moveTo>
                <a:lnTo>
                  <a:pt x="93567" y="58643"/>
                </a:lnTo>
                <a:lnTo>
                  <a:pt x="92767" y="57809"/>
                </a:lnTo>
                <a:lnTo>
                  <a:pt x="92767" y="56008"/>
                </a:lnTo>
                <a:lnTo>
                  <a:pt x="94001" y="57242"/>
                </a:lnTo>
                <a:lnTo>
                  <a:pt x="94268" y="57375"/>
                </a:lnTo>
                <a:lnTo>
                  <a:pt x="96169" y="57375"/>
                </a:lnTo>
                <a:close/>
                <a:moveTo>
                  <a:pt x="91966" y="57809"/>
                </a:moveTo>
                <a:lnTo>
                  <a:pt x="91166" y="58643"/>
                </a:lnTo>
                <a:lnTo>
                  <a:pt x="89865" y="58643"/>
                </a:lnTo>
                <a:lnTo>
                  <a:pt x="88564" y="57375"/>
                </a:lnTo>
                <a:lnTo>
                  <a:pt x="90465" y="57375"/>
                </a:lnTo>
                <a:lnTo>
                  <a:pt x="90732" y="57242"/>
                </a:lnTo>
                <a:lnTo>
                  <a:pt x="91966" y="56008"/>
                </a:lnTo>
                <a:lnTo>
                  <a:pt x="91966" y="57809"/>
                </a:lnTo>
                <a:close/>
                <a:moveTo>
                  <a:pt x="87363" y="59510"/>
                </a:moveTo>
                <a:lnTo>
                  <a:pt x="85662" y="61178"/>
                </a:lnTo>
                <a:lnTo>
                  <a:pt x="77923" y="61178"/>
                </a:lnTo>
                <a:lnTo>
                  <a:pt x="81625" y="57475"/>
                </a:lnTo>
                <a:lnTo>
                  <a:pt x="87363" y="57475"/>
                </a:lnTo>
                <a:lnTo>
                  <a:pt x="87363" y="59510"/>
                </a:lnTo>
                <a:close/>
                <a:moveTo>
                  <a:pt x="68249" y="61178"/>
                </a:moveTo>
                <a:lnTo>
                  <a:pt x="66581" y="59510"/>
                </a:lnTo>
                <a:lnTo>
                  <a:pt x="66581" y="57475"/>
                </a:lnTo>
                <a:lnTo>
                  <a:pt x="72285" y="57475"/>
                </a:lnTo>
                <a:lnTo>
                  <a:pt x="76021" y="61178"/>
                </a:lnTo>
                <a:close/>
                <a:moveTo>
                  <a:pt x="64080" y="58643"/>
                </a:moveTo>
                <a:lnTo>
                  <a:pt x="62779" y="58643"/>
                </a:lnTo>
                <a:lnTo>
                  <a:pt x="61978" y="57809"/>
                </a:lnTo>
                <a:lnTo>
                  <a:pt x="61978" y="56008"/>
                </a:lnTo>
                <a:lnTo>
                  <a:pt x="63212" y="57242"/>
                </a:lnTo>
                <a:lnTo>
                  <a:pt x="63479" y="57375"/>
                </a:lnTo>
                <a:lnTo>
                  <a:pt x="65381" y="57375"/>
                </a:lnTo>
                <a:close/>
                <a:moveTo>
                  <a:pt x="61178" y="57809"/>
                </a:moveTo>
                <a:lnTo>
                  <a:pt x="60344" y="58643"/>
                </a:lnTo>
                <a:lnTo>
                  <a:pt x="59043" y="58643"/>
                </a:lnTo>
                <a:lnTo>
                  <a:pt x="57775" y="57375"/>
                </a:lnTo>
                <a:lnTo>
                  <a:pt x="59676" y="57375"/>
                </a:lnTo>
                <a:lnTo>
                  <a:pt x="59943" y="57242"/>
                </a:lnTo>
                <a:lnTo>
                  <a:pt x="61178" y="56008"/>
                </a:lnTo>
                <a:close/>
                <a:moveTo>
                  <a:pt x="56574" y="59510"/>
                </a:moveTo>
                <a:lnTo>
                  <a:pt x="54873" y="61178"/>
                </a:lnTo>
                <a:lnTo>
                  <a:pt x="47134" y="61178"/>
                </a:lnTo>
                <a:lnTo>
                  <a:pt x="50837" y="57475"/>
                </a:lnTo>
                <a:lnTo>
                  <a:pt x="56574" y="57475"/>
                </a:lnTo>
                <a:close/>
                <a:moveTo>
                  <a:pt x="54873" y="61979"/>
                </a:moveTo>
                <a:lnTo>
                  <a:pt x="56574" y="63646"/>
                </a:lnTo>
                <a:lnTo>
                  <a:pt x="56574" y="65681"/>
                </a:lnTo>
                <a:lnTo>
                  <a:pt x="50837" y="65681"/>
                </a:lnTo>
                <a:lnTo>
                  <a:pt x="47134" y="61979"/>
                </a:lnTo>
                <a:lnTo>
                  <a:pt x="54873" y="61979"/>
                </a:lnTo>
                <a:close/>
                <a:moveTo>
                  <a:pt x="59043" y="64514"/>
                </a:moveTo>
                <a:lnTo>
                  <a:pt x="60344" y="64514"/>
                </a:lnTo>
                <a:lnTo>
                  <a:pt x="61178" y="65348"/>
                </a:lnTo>
                <a:lnTo>
                  <a:pt x="61178" y="67149"/>
                </a:lnTo>
                <a:lnTo>
                  <a:pt x="59943" y="65915"/>
                </a:lnTo>
                <a:lnTo>
                  <a:pt x="59676" y="65781"/>
                </a:lnTo>
                <a:lnTo>
                  <a:pt x="57775" y="65781"/>
                </a:lnTo>
                <a:close/>
                <a:moveTo>
                  <a:pt x="61978" y="65348"/>
                </a:moveTo>
                <a:lnTo>
                  <a:pt x="62779" y="64514"/>
                </a:lnTo>
                <a:lnTo>
                  <a:pt x="64080" y="64514"/>
                </a:lnTo>
                <a:lnTo>
                  <a:pt x="65381" y="65815"/>
                </a:lnTo>
                <a:lnTo>
                  <a:pt x="63479" y="65815"/>
                </a:lnTo>
                <a:lnTo>
                  <a:pt x="63212" y="65915"/>
                </a:lnTo>
                <a:lnTo>
                  <a:pt x="61978" y="67149"/>
                </a:lnTo>
                <a:close/>
                <a:moveTo>
                  <a:pt x="66581" y="63646"/>
                </a:moveTo>
                <a:lnTo>
                  <a:pt x="68249" y="61979"/>
                </a:lnTo>
                <a:lnTo>
                  <a:pt x="76021" y="61979"/>
                </a:lnTo>
                <a:lnTo>
                  <a:pt x="72285" y="65681"/>
                </a:lnTo>
                <a:lnTo>
                  <a:pt x="66581" y="65681"/>
                </a:lnTo>
                <a:lnTo>
                  <a:pt x="66581" y="63646"/>
                </a:lnTo>
                <a:close/>
                <a:moveTo>
                  <a:pt x="85662" y="61979"/>
                </a:moveTo>
                <a:lnTo>
                  <a:pt x="87363" y="63646"/>
                </a:lnTo>
                <a:lnTo>
                  <a:pt x="87363" y="65681"/>
                </a:lnTo>
                <a:lnTo>
                  <a:pt x="81659" y="65681"/>
                </a:lnTo>
                <a:lnTo>
                  <a:pt x="77923" y="61979"/>
                </a:lnTo>
                <a:lnTo>
                  <a:pt x="85662" y="61979"/>
                </a:lnTo>
                <a:close/>
                <a:moveTo>
                  <a:pt x="89831" y="64514"/>
                </a:moveTo>
                <a:lnTo>
                  <a:pt x="91132" y="64514"/>
                </a:lnTo>
                <a:lnTo>
                  <a:pt x="91966" y="65348"/>
                </a:lnTo>
                <a:lnTo>
                  <a:pt x="91966" y="67149"/>
                </a:lnTo>
                <a:lnTo>
                  <a:pt x="90732" y="65915"/>
                </a:lnTo>
                <a:lnTo>
                  <a:pt x="90465" y="65781"/>
                </a:lnTo>
                <a:lnTo>
                  <a:pt x="88564" y="65781"/>
                </a:lnTo>
                <a:close/>
                <a:moveTo>
                  <a:pt x="92767" y="65348"/>
                </a:moveTo>
                <a:lnTo>
                  <a:pt x="93567" y="64514"/>
                </a:lnTo>
                <a:lnTo>
                  <a:pt x="94868" y="64514"/>
                </a:lnTo>
                <a:lnTo>
                  <a:pt x="96169" y="65815"/>
                </a:lnTo>
                <a:lnTo>
                  <a:pt x="94268" y="65815"/>
                </a:lnTo>
                <a:lnTo>
                  <a:pt x="94001" y="65915"/>
                </a:lnTo>
                <a:lnTo>
                  <a:pt x="92767" y="67149"/>
                </a:lnTo>
                <a:lnTo>
                  <a:pt x="92767" y="65348"/>
                </a:lnTo>
                <a:close/>
                <a:moveTo>
                  <a:pt x="97370" y="63646"/>
                </a:moveTo>
                <a:lnTo>
                  <a:pt x="99071" y="61979"/>
                </a:lnTo>
                <a:lnTo>
                  <a:pt x="106810" y="61979"/>
                </a:lnTo>
                <a:lnTo>
                  <a:pt x="103074" y="65681"/>
                </a:lnTo>
                <a:lnTo>
                  <a:pt x="97370" y="65681"/>
                </a:lnTo>
                <a:lnTo>
                  <a:pt x="97370" y="63646"/>
                </a:lnTo>
                <a:close/>
                <a:moveTo>
                  <a:pt x="116450" y="61979"/>
                </a:moveTo>
                <a:lnTo>
                  <a:pt x="118152" y="63646"/>
                </a:lnTo>
                <a:lnTo>
                  <a:pt x="118152" y="65681"/>
                </a:lnTo>
                <a:lnTo>
                  <a:pt x="112447" y="65681"/>
                </a:lnTo>
                <a:lnTo>
                  <a:pt x="108711" y="61979"/>
                </a:lnTo>
                <a:lnTo>
                  <a:pt x="116450" y="61979"/>
                </a:lnTo>
                <a:close/>
                <a:moveTo>
                  <a:pt x="120653" y="64514"/>
                </a:moveTo>
                <a:lnTo>
                  <a:pt x="121954" y="64514"/>
                </a:lnTo>
                <a:lnTo>
                  <a:pt x="122755" y="65348"/>
                </a:lnTo>
                <a:lnTo>
                  <a:pt x="122755" y="67149"/>
                </a:lnTo>
                <a:lnTo>
                  <a:pt x="121521" y="65915"/>
                </a:lnTo>
                <a:lnTo>
                  <a:pt x="121254" y="65781"/>
                </a:lnTo>
                <a:lnTo>
                  <a:pt x="119352" y="65781"/>
                </a:lnTo>
                <a:close/>
                <a:moveTo>
                  <a:pt x="123555" y="65348"/>
                </a:moveTo>
                <a:lnTo>
                  <a:pt x="124389" y="64514"/>
                </a:lnTo>
                <a:lnTo>
                  <a:pt x="125657" y="64514"/>
                </a:lnTo>
                <a:lnTo>
                  <a:pt x="126958" y="65815"/>
                </a:lnTo>
                <a:lnTo>
                  <a:pt x="125056" y="65815"/>
                </a:lnTo>
                <a:lnTo>
                  <a:pt x="124790" y="65915"/>
                </a:lnTo>
                <a:lnTo>
                  <a:pt x="123555" y="67149"/>
                </a:lnTo>
                <a:lnTo>
                  <a:pt x="123555" y="65348"/>
                </a:lnTo>
                <a:close/>
                <a:moveTo>
                  <a:pt x="128159" y="63646"/>
                </a:moveTo>
                <a:lnTo>
                  <a:pt x="129860" y="61979"/>
                </a:lnTo>
                <a:lnTo>
                  <a:pt x="137599" y="61979"/>
                </a:lnTo>
                <a:lnTo>
                  <a:pt x="133863" y="65681"/>
                </a:lnTo>
                <a:lnTo>
                  <a:pt x="128159" y="65681"/>
                </a:lnTo>
                <a:lnTo>
                  <a:pt x="128159" y="63646"/>
                </a:lnTo>
                <a:close/>
                <a:moveTo>
                  <a:pt x="147272" y="61979"/>
                </a:moveTo>
                <a:lnTo>
                  <a:pt x="148940" y="63646"/>
                </a:lnTo>
                <a:lnTo>
                  <a:pt x="148940" y="65681"/>
                </a:lnTo>
                <a:lnTo>
                  <a:pt x="143236" y="65681"/>
                </a:lnTo>
                <a:lnTo>
                  <a:pt x="139500" y="61979"/>
                </a:lnTo>
                <a:lnTo>
                  <a:pt x="147272" y="61979"/>
                </a:lnTo>
                <a:close/>
                <a:moveTo>
                  <a:pt x="151442" y="64514"/>
                </a:moveTo>
                <a:lnTo>
                  <a:pt x="152743" y="64514"/>
                </a:lnTo>
                <a:lnTo>
                  <a:pt x="153543" y="65348"/>
                </a:lnTo>
                <a:lnTo>
                  <a:pt x="153543" y="67149"/>
                </a:lnTo>
                <a:lnTo>
                  <a:pt x="152309" y="65915"/>
                </a:lnTo>
                <a:lnTo>
                  <a:pt x="152042" y="65781"/>
                </a:lnTo>
                <a:lnTo>
                  <a:pt x="150141" y="65781"/>
                </a:lnTo>
                <a:close/>
                <a:moveTo>
                  <a:pt x="154344" y="65348"/>
                </a:moveTo>
                <a:lnTo>
                  <a:pt x="155178" y="64514"/>
                </a:lnTo>
                <a:lnTo>
                  <a:pt x="156479" y="64514"/>
                </a:lnTo>
                <a:lnTo>
                  <a:pt x="157746" y="65815"/>
                </a:lnTo>
                <a:lnTo>
                  <a:pt x="155845" y="65815"/>
                </a:lnTo>
                <a:lnTo>
                  <a:pt x="155578" y="65915"/>
                </a:lnTo>
                <a:lnTo>
                  <a:pt x="154344" y="67149"/>
                </a:lnTo>
                <a:close/>
                <a:moveTo>
                  <a:pt x="158947" y="63646"/>
                </a:moveTo>
                <a:lnTo>
                  <a:pt x="160649" y="61979"/>
                </a:lnTo>
                <a:lnTo>
                  <a:pt x="168387" y="61979"/>
                </a:lnTo>
                <a:lnTo>
                  <a:pt x="164651" y="65681"/>
                </a:lnTo>
                <a:lnTo>
                  <a:pt x="158947" y="65681"/>
                </a:lnTo>
                <a:lnTo>
                  <a:pt x="158947" y="63646"/>
                </a:lnTo>
                <a:close/>
                <a:moveTo>
                  <a:pt x="178061" y="61979"/>
                </a:moveTo>
                <a:lnTo>
                  <a:pt x="179729" y="63646"/>
                </a:lnTo>
                <a:lnTo>
                  <a:pt x="179729" y="65681"/>
                </a:lnTo>
                <a:lnTo>
                  <a:pt x="174025" y="65681"/>
                </a:lnTo>
                <a:lnTo>
                  <a:pt x="170289" y="61979"/>
                </a:lnTo>
                <a:lnTo>
                  <a:pt x="178061" y="61979"/>
                </a:lnTo>
                <a:close/>
                <a:moveTo>
                  <a:pt x="182231" y="64514"/>
                </a:moveTo>
                <a:lnTo>
                  <a:pt x="183532" y="64514"/>
                </a:lnTo>
                <a:lnTo>
                  <a:pt x="184332" y="65348"/>
                </a:lnTo>
                <a:lnTo>
                  <a:pt x="184332" y="67149"/>
                </a:lnTo>
                <a:lnTo>
                  <a:pt x="183098" y="65915"/>
                </a:lnTo>
                <a:lnTo>
                  <a:pt x="182831" y="65781"/>
                </a:lnTo>
                <a:lnTo>
                  <a:pt x="180930" y="65781"/>
                </a:lnTo>
                <a:close/>
                <a:moveTo>
                  <a:pt x="185133" y="65348"/>
                </a:moveTo>
                <a:lnTo>
                  <a:pt x="185967" y="64514"/>
                </a:lnTo>
                <a:lnTo>
                  <a:pt x="187268" y="64514"/>
                </a:lnTo>
                <a:lnTo>
                  <a:pt x="188535" y="65815"/>
                </a:lnTo>
                <a:lnTo>
                  <a:pt x="186667" y="65815"/>
                </a:lnTo>
                <a:lnTo>
                  <a:pt x="186367" y="65915"/>
                </a:lnTo>
                <a:lnTo>
                  <a:pt x="185133" y="67149"/>
                </a:lnTo>
                <a:close/>
                <a:moveTo>
                  <a:pt x="189736" y="63646"/>
                </a:moveTo>
                <a:lnTo>
                  <a:pt x="191437" y="61979"/>
                </a:lnTo>
                <a:lnTo>
                  <a:pt x="199176" y="61979"/>
                </a:lnTo>
                <a:lnTo>
                  <a:pt x="195473" y="65681"/>
                </a:lnTo>
                <a:lnTo>
                  <a:pt x="189736" y="65681"/>
                </a:lnTo>
                <a:lnTo>
                  <a:pt x="189736" y="63646"/>
                </a:lnTo>
                <a:close/>
                <a:moveTo>
                  <a:pt x="188869" y="56575"/>
                </a:moveTo>
                <a:lnTo>
                  <a:pt x="186801" y="56575"/>
                </a:lnTo>
                <a:lnTo>
                  <a:pt x="185133" y="54874"/>
                </a:lnTo>
                <a:lnTo>
                  <a:pt x="185133" y="47135"/>
                </a:lnTo>
                <a:lnTo>
                  <a:pt x="188869" y="50871"/>
                </a:lnTo>
                <a:lnTo>
                  <a:pt x="188869" y="56575"/>
                </a:lnTo>
                <a:close/>
                <a:moveTo>
                  <a:pt x="184332" y="54874"/>
                </a:moveTo>
                <a:lnTo>
                  <a:pt x="182664" y="56575"/>
                </a:lnTo>
                <a:lnTo>
                  <a:pt x="180629" y="56575"/>
                </a:lnTo>
                <a:lnTo>
                  <a:pt x="180629" y="50871"/>
                </a:lnTo>
                <a:lnTo>
                  <a:pt x="184332" y="47135"/>
                </a:lnTo>
                <a:lnTo>
                  <a:pt x="184332" y="54874"/>
                </a:lnTo>
                <a:close/>
                <a:moveTo>
                  <a:pt x="171723" y="51905"/>
                </a:moveTo>
                <a:lnTo>
                  <a:pt x="169755" y="53873"/>
                </a:lnTo>
                <a:lnTo>
                  <a:pt x="169755" y="52005"/>
                </a:lnTo>
                <a:lnTo>
                  <a:pt x="171156" y="50570"/>
                </a:lnTo>
                <a:lnTo>
                  <a:pt x="173157" y="50570"/>
                </a:lnTo>
                <a:lnTo>
                  <a:pt x="174492" y="51905"/>
                </a:lnTo>
                <a:close/>
                <a:moveTo>
                  <a:pt x="172957" y="47835"/>
                </a:moveTo>
                <a:lnTo>
                  <a:pt x="172957" y="49203"/>
                </a:lnTo>
                <a:lnTo>
                  <a:pt x="170289" y="46568"/>
                </a:lnTo>
                <a:lnTo>
                  <a:pt x="174025" y="46568"/>
                </a:lnTo>
                <a:lnTo>
                  <a:pt x="173057" y="47568"/>
                </a:lnTo>
                <a:close/>
                <a:moveTo>
                  <a:pt x="170289" y="45800"/>
                </a:moveTo>
                <a:lnTo>
                  <a:pt x="172957" y="43132"/>
                </a:lnTo>
                <a:lnTo>
                  <a:pt x="172957" y="44700"/>
                </a:lnTo>
                <a:lnTo>
                  <a:pt x="174025" y="45800"/>
                </a:lnTo>
                <a:lnTo>
                  <a:pt x="170289" y="45800"/>
                </a:lnTo>
                <a:close/>
                <a:moveTo>
                  <a:pt x="169755" y="45233"/>
                </a:moveTo>
                <a:lnTo>
                  <a:pt x="169755" y="41497"/>
                </a:lnTo>
                <a:lnTo>
                  <a:pt x="170722" y="42465"/>
                </a:lnTo>
                <a:lnTo>
                  <a:pt x="170989" y="42598"/>
                </a:lnTo>
                <a:lnTo>
                  <a:pt x="172390" y="42598"/>
                </a:lnTo>
                <a:close/>
                <a:moveTo>
                  <a:pt x="168954" y="45233"/>
                </a:moveTo>
                <a:lnTo>
                  <a:pt x="166319" y="42598"/>
                </a:lnTo>
                <a:lnTo>
                  <a:pt x="167687" y="42598"/>
                </a:lnTo>
                <a:lnTo>
                  <a:pt x="167854" y="42598"/>
                </a:lnTo>
                <a:lnTo>
                  <a:pt x="168954" y="41497"/>
                </a:lnTo>
                <a:close/>
                <a:moveTo>
                  <a:pt x="168954" y="47135"/>
                </a:moveTo>
                <a:lnTo>
                  <a:pt x="168954" y="50871"/>
                </a:lnTo>
                <a:lnTo>
                  <a:pt x="167854" y="49770"/>
                </a:lnTo>
                <a:lnTo>
                  <a:pt x="166319" y="49770"/>
                </a:lnTo>
                <a:close/>
                <a:moveTo>
                  <a:pt x="158047" y="56575"/>
                </a:moveTo>
                <a:lnTo>
                  <a:pt x="156012" y="56575"/>
                </a:lnTo>
                <a:lnTo>
                  <a:pt x="154344" y="54874"/>
                </a:lnTo>
                <a:lnTo>
                  <a:pt x="154344" y="47135"/>
                </a:lnTo>
                <a:lnTo>
                  <a:pt x="158047" y="50871"/>
                </a:lnTo>
                <a:lnTo>
                  <a:pt x="158047" y="56575"/>
                </a:lnTo>
                <a:close/>
                <a:moveTo>
                  <a:pt x="153543" y="54874"/>
                </a:moveTo>
                <a:lnTo>
                  <a:pt x="151876" y="56575"/>
                </a:lnTo>
                <a:lnTo>
                  <a:pt x="149841" y="56575"/>
                </a:lnTo>
                <a:lnTo>
                  <a:pt x="149841" y="50871"/>
                </a:lnTo>
                <a:lnTo>
                  <a:pt x="153543" y="47135"/>
                </a:lnTo>
                <a:lnTo>
                  <a:pt x="153543" y="54874"/>
                </a:lnTo>
                <a:close/>
                <a:moveTo>
                  <a:pt x="140901" y="51905"/>
                </a:moveTo>
                <a:lnTo>
                  <a:pt x="138933" y="53873"/>
                </a:lnTo>
                <a:lnTo>
                  <a:pt x="138933" y="52005"/>
                </a:lnTo>
                <a:lnTo>
                  <a:pt x="140367" y="50570"/>
                </a:lnTo>
                <a:lnTo>
                  <a:pt x="142369" y="50570"/>
                </a:lnTo>
                <a:lnTo>
                  <a:pt x="143703" y="51905"/>
                </a:lnTo>
                <a:close/>
                <a:moveTo>
                  <a:pt x="142135" y="47835"/>
                </a:moveTo>
                <a:lnTo>
                  <a:pt x="142135" y="49203"/>
                </a:lnTo>
                <a:lnTo>
                  <a:pt x="139500" y="46568"/>
                </a:lnTo>
                <a:lnTo>
                  <a:pt x="143236" y="46568"/>
                </a:lnTo>
                <a:lnTo>
                  <a:pt x="142269" y="47568"/>
                </a:lnTo>
                <a:close/>
                <a:moveTo>
                  <a:pt x="139500" y="45800"/>
                </a:moveTo>
                <a:lnTo>
                  <a:pt x="142135" y="43132"/>
                </a:lnTo>
                <a:lnTo>
                  <a:pt x="142135" y="44700"/>
                </a:lnTo>
                <a:lnTo>
                  <a:pt x="143236" y="45800"/>
                </a:lnTo>
                <a:lnTo>
                  <a:pt x="139500" y="45800"/>
                </a:lnTo>
                <a:close/>
                <a:moveTo>
                  <a:pt x="138933" y="45233"/>
                </a:moveTo>
                <a:lnTo>
                  <a:pt x="138933" y="41497"/>
                </a:lnTo>
                <a:lnTo>
                  <a:pt x="140034" y="42598"/>
                </a:lnTo>
                <a:lnTo>
                  <a:pt x="140201" y="42598"/>
                </a:lnTo>
                <a:lnTo>
                  <a:pt x="141602" y="42598"/>
                </a:lnTo>
                <a:close/>
                <a:moveTo>
                  <a:pt x="138166" y="45233"/>
                </a:moveTo>
                <a:lnTo>
                  <a:pt x="135531" y="42598"/>
                </a:lnTo>
                <a:lnTo>
                  <a:pt x="136898" y="42598"/>
                </a:lnTo>
                <a:lnTo>
                  <a:pt x="137165" y="42465"/>
                </a:lnTo>
                <a:lnTo>
                  <a:pt x="138166" y="41497"/>
                </a:lnTo>
                <a:lnTo>
                  <a:pt x="138166" y="45233"/>
                </a:lnTo>
                <a:close/>
                <a:moveTo>
                  <a:pt x="138166" y="47135"/>
                </a:moveTo>
                <a:lnTo>
                  <a:pt x="138166" y="50871"/>
                </a:lnTo>
                <a:lnTo>
                  <a:pt x="137165" y="49903"/>
                </a:lnTo>
                <a:lnTo>
                  <a:pt x="136898" y="49770"/>
                </a:lnTo>
                <a:lnTo>
                  <a:pt x="135531" y="49770"/>
                </a:lnTo>
                <a:close/>
                <a:moveTo>
                  <a:pt x="127258" y="56575"/>
                </a:moveTo>
                <a:lnTo>
                  <a:pt x="125223" y="56575"/>
                </a:lnTo>
                <a:lnTo>
                  <a:pt x="123555" y="54874"/>
                </a:lnTo>
                <a:lnTo>
                  <a:pt x="123555" y="47135"/>
                </a:lnTo>
                <a:lnTo>
                  <a:pt x="127258" y="50871"/>
                </a:lnTo>
                <a:close/>
                <a:moveTo>
                  <a:pt x="122755" y="54874"/>
                </a:moveTo>
                <a:lnTo>
                  <a:pt x="121087" y="56575"/>
                </a:lnTo>
                <a:lnTo>
                  <a:pt x="119052" y="56575"/>
                </a:lnTo>
                <a:lnTo>
                  <a:pt x="119052" y="50871"/>
                </a:lnTo>
                <a:lnTo>
                  <a:pt x="122755" y="47135"/>
                </a:lnTo>
                <a:close/>
                <a:moveTo>
                  <a:pt x="110112" y="51905"/>
                </a:moveTo>
                <a:lnTo>
                  <a:pt x="108144" y="53873"/>
                </a:lnTo>
                <a:lnTo>
                  <a:pt x="108144" y="52005"/>
                </a:lnTo>
                <a:lnTo>
                  <a:pt x="109579" y="50570"/>
                </a:lnTo>
                <a:lnTo>
                  <a:pt x="111580" y="50570"/>
                </a:lnTo>
                <a:lnTo>
                  <a:pt x="112914" y="51905"/>
                </a:lnTo>
                <a:close/>
                <a:moveTo>
                  <a:pt x="111347" y="47835"/>
                </a:moveTo>
                <a:lnTo>
                  <a:pt x="111347" y="49203"/>
                </a:lnTo>
                <a:lnTo>
                  <a:pt x="108711" y="46568"/>
                </a:lnTo>
                <a:lnTo>
                  <a:pt x="112447" y="46568"/>
                </a:lnTo>
                <a:lnTo>
                  <a:pt x="111480" y="47568"/>
                </a:lnTo>
                <a:close/>
                <a:moveTo>
                  <a:pt x="108711" y="45800"/>
                </a:moveTo>
                <a:lnTo>
                  <a:pt x="111347" y="43132"/>
                </a:lnTo>
                <a:lnTo>
                  <a:pt x="111347" y="44700"/>
                </a:lnTo>
                <a:lnTo>
                  <a:pt x="112447" y="45800"/>
                </a:lnTo>
                <a:lnTo>
                  <a:pt x="108711" y="45800"/>
                </a:lnTo>
                <a:close/>
                <a:moveTo>
                  <a:pt x="108144" y="45233"/>
                </a:moveTo>
                <a:lnTo>
                  <a:pt x="108144" y="41497"/>
                </a:lnTo>
                <a:lnTo>
                  <a:pt x="109145" y="42465"/>
                </a:lnTo>
                <a:lnTo>
                  <a:pt x="109412" y="42598"/>
                </a:lnTo>
                <a:lnTo>
                  <a:pt x="110813" y="42598"/>
                </a:lnTo>
                <a:close/>
                <a:moveTo>
                  <a:pt x="107377" y="45233"/>
                </a:moveTo>
                <a:lnTo>
                  <a:pt x="104709" y="42598"/>
                </a:lnTo>
                <a:lnTo>
                  <a:pt x="106110" y="42598"/>
                </a:lnTo>
                <a:lnTo>
                  <a:pt x="106276" y="42598"/>
                </a:lnTo>
                <a:lnTo>
                  <a:pt x="107377" y="41497"/>
                </a:lnTo>
                <a:lnTo>
                  <a:pt x="107377" y="45233"/>
                </a:lnTo>
                <a:close/>
                <a:moveTo>
                  <a:pt x="107377" y="47135"/>
                </a:moveTo>
                <a:lnTo>
                  <a:pt x="107377" y="50871"/>
                </a:lnTo>
                <a:lnTo>
                  <a:pt x="106276" y="49770"/>
                </a:lnTo>
                <a:lnTo>
                  <a:pt x="104709" y="49770"/>
                </a:lnTo>
                <a:close/>
                <a:moveTo>
                  <a:pt x="96469" y="56575"/>
                </a:moveTo>
                <a:lnTo>
                  <a:pt x="94435" y="56575"/>
                </a:lnTo>
                <a:lnTo>
                  <a:pt x="92767" y="54874"/>
                </a:lnTo>
                <a:lnTo>
                  <a:pt x="92767" y="47135"/>
                </a:lnTo>
                <a:lnTo>
                  <a:pt x="96469" y="50871"/>
                </a:lnTo>
                <a:close/>
                <a:moveTo>
                  <a:pt x="91966" y="54874"/>
                </a:moveTo>
                <a:lnTo>
                  <a:pt x="90298" y="56575"/>
                </a:lnTo>
                <a:lnTo>
                  <a:pt x="88264" y="56575"/>
                </a:lnTo>
                <a:lnTo>
                  <a:pt x="88264" y="50871"/>
                </a:lnTo>
                <a:lnTo>
                  <a:pt x="91966" y="47135"/>
                </a:lnTo>
                <a:close/>
                <a:moveTo>
                  <a:pt x="79324" y="51905"/>
                </a:moveTo>
                <a:lnTo>
                  <a:pt x="77356" y="53873"/>
                </a:lnTo>
                <a:lnTo>
                  <a:pt x="77356" y="52005"/>
                </a:lnTo>
                <a:lnTo>
                  <a:pt x="78790" y="50570"/>
                </a:lnTo>
                <a:lnTo>
                  <a:pt x="80792" y="50570"/>
                </a:lnTo>
                <a:lnTo>
                  <a:pt x="82126" y="51905"/>
                </a:lnTo>
                <a:close/>
                <a:moveTo>
                  <a:pt x="80558" y="47835"/>
                </a:moveTo>
                <a:lnTo>
                  <a:pt x="80558" y="49203"/>
                </a:lnTo>
                <a:lnTo>
                  <a:pt x="77923" y="46568"/>
                </a:lnTo>
                <a:lnTo>
                  <a:pt x="81659" y="46568"/>
                </a:lnTo>
                <a:lnTo>
                  <a:pt x="80691" y="47568"/>
                </a:lnTo>
                <a:close/>
                <a:moveTo>
                  <a:pt x="77923" y="45800"/>
                </a:moveTo>
                <a:lnTo>
                  <a:pt x="80558" y="43132"/>
                </a:lnTo>
                <a:lnTo>
                  <a:pt x="80558" y="44700"/>
                </a:lnTo>
                <a:lnTo>
                  <a:pt x="81659" y="45800"/>
                </a:lnTo>
                <a:lnTo>
                  <a:pt x="77923" y="45800"/>
                </a:lnTo>
                <a:close/>
                <a:moveTo>
                  <a:pt x="77356" y="45233"/>
                </a:moveTo>
                <a:lnTo>
                  <a:pt x="77356" y="41497"/>
                </a:lnTo>
                <a:lnTo>
                  <a:pt x="78457" y="42598"/>
                </a:lnTo>
                <a:lnTo>
                  <a:pt x="78623" y="42598"/>
                </a:lnTo>
                <a:lnTo>
                  <a:pt x="79991" y="42598"/>
                </a:lnTo>
                <a:close/>
                <a:moveTo>
                  <a:pt x="76589" y="45233"/>
                </a:moveTo>
                <a:lnTo>
                  <a:pt x="73920" y="42598"/>
                </a:lnTo>
                <a:lnTo>
                  <a:pt x="75321" y="42598"/>
                </a:lnTo>
                <a:lnTo>
                  <a:pt x="75588" y="42465"/>
                </a:lnTo>
                <a:lnTo>
                  <a:pt x="76555" y="41497"/>
                </a:lnTo>
                <a:lnTo>
                  <a:pt x="76555" y="45233"/>
                </a:lnTo>
                <a:close/>
                <a:moveTo>
                  <a:pt x="76589" y="47135"/>
                </a:moveTo>
                <a:lnTo>
                  <a:pt x="76589" y="50871"/>
                </a:lnTo>
                <a:lnTo>
                  <a:pt x="75588" y="49903"/>
                </a:lnTo>
                <a:lnTo>
                  <a:pt x="75321" y="49770"/>
                </a:lnTo>
                <a:lnTo>
                  <a:pt x="73920" y="49770"/>
                </a:lnTo>
                <a:close/>
                <a:moveTo>
                  <a:pt x="65681" y="56575"/>
                </a:moveTo>
                <a:lnTo>
                  <a:pt x="63646" y="56575"/>
                </a:lnTo>
                <a:lnTo>
                  <a:pt x="61978" y="54874"/>
                </a:lnTo>
                <a:lnTo>
                  <a:pt x="61978" y="47135"/>
                </a:lnTo>
                <a:lnTo>
                  <a:pt x="65681" y="50871"/>
                </a:lnTo>
                <a:close/>
                <a:moveTo>
                  <a:pt x="61178" y="54874"/>
                </a:moveTo>
                <a:lnTo>
                  <a:pt x="59510" y="56575"/>
                </a:lnTo>
                <a:lnTo>
                  <a:pt x="57475" y="56575"/>
                </a:lnTo>
                <a:lnTo>
                  <a:pt x="57475" y="50871"/>
                </a:lnTo>
                <a:lnTo>
                  <a:pt x="61178" y="47135"/>
                </a:lnTo>
                <a:close/>
                <a:moveTo>
                  <a:pt x="48535" y="51905"/>
                </a:moveTo>
                <a:lnTo>
                  <a:pt x="46567" y="53873"/>
                </a:lnTo>
                <a:lnTo>
                  <a:pt x="46567" y="52005"/>
                </a:lnTo>
                <a:lnTo>
                  <a:pt x="48001" y="50570"/>
                </a:lnTo>
                <a:lnTo>
                  <a:pt x="50003" y="50570"/>
                </a:lnTo>
                <a:lnTo>
                  <a:pt x="51337" y="51905"/>
                </a:lnTo>
                <a:close/>
                <a:moveTo>
                  <a:pt x="46567" y="47135"/>
                </a:moveTo>
                <a:lnTo>
                  <a:pt x="49202" y="49770"/>
                </a:lnTo>
                <a:lnTo>
                  <a:pt x="47835" y="49770"/>
                </a:lnTo>
                <a:lnTo>
                  <a:pt x="47568" y="49903"/>
                </a:lnTo>
                <a:lnTo>
                  <a:pt x="46567" y="50871"/>
                </a:lnTo>
                <a:lnTo>
                  <a:pt x="46567" y="47135"/>
                </a:lnTo>
                <a:close/>
                <a:moveTo>
                  <a:pt x="49769" y="47835"/>
                </a:moveTo>
                <a:lnTo>
                  <a:pt x="49769" y="49203"/>
                </a:lnTo>
                <a:lnTo>
                  <a:pt x="47134" y="46568"/>
                </a:lnTo>
                <a:lnTo>
                  <a:pt x="50870" y="46568"/>
                </a:lnTo>
                <a:lnTo>
                  <a:pt x="49903" y="47568"/>
                </a:lnTo>
                <a:close/>
                <a:moveTo>
                  <a:pt x="47134" y="45800"/>
                </a:moveTo>
                <a:lnTo>
                  <a:pt x="49769" y="43132"/>
                </a:lnTo>
                <a:lnTo>
                  <a:pt x="49769" y="44700"/>
                </a:lnTo>
                <a:lnTo>
                  <a:pt x="50870" y="45800"/>
                </a:lnTo>
                <a:lnTo>
                  <a:pt x="47134" y="45800"/>
                </a:lnTo>
                <a:close/>
                <a:moveTo>
                  <a:pt x="46567" y="45233"/>
                </a:moveTo>
                <a:lnTo>
                  <a:pt x="46567" y="41497"/>
                </a:lnTo>
                <a:lnTo>
                  <a:pt x="47534" y="42465"/>
                </a:lnTo>
                <a:lnTo>
                  <a:pt x="47835" y="42598"/>
                </a:lnTo>
                <a:lnTo>
                  <a:pt x="49202" y="42598"/>
                </a:lnTo>
                <a:close/>
                <a:moveTo>
                  <a:pt x="45767" y="45233"/>
                </a:moveTo>
                <a:lnTo>
                  <a:pt x="43131" y="42598"/>
                </a:lnTo>
                <a:lnTo>
                  <a:pt x="44532" y="42598"/>
                </a:lnTo>
                <a:lnTo>
                  <a:pt x="44699" y="42598"/>
                </a:lnTo>
                <a:lnTo>
                  <a:pt x="45767" y="41497"/>
                </a:lnTo>
                <a:close/>
                <a:moveTo>
                  <a:pt x="45767" y="47135"/>
                </a:moveTo>
                <a:lnTo>
                  <a:pt x="45767" y="50871"/>
                </a:lnTo>
                <a:lnTo>
                  <a:pt x="44699" y="49770"/>
                </a:lnTo>
                <a:lnTo>
                  <a:pt x="43131" y="49770"/>
                </a:lnTo>
                <a:close/>
                <a:moveTo>
                  <a:pt x="45767" y="76022"/>
                </a:moveTo>
                <a:lnTo>
                  <a:pt x="43131" y="73387"/>
                </a:lnTo>
                <a:lnTo>
                  <a:pt x="44699" y="73387"/>
                </a:lnTo>
                <a:lnTo>
                  <a:pt x="45767" y="72286"/>
                </a:lnTo>
                <a:close/>
                <a:moveTo>
                  <a:pt x="43798" y="71285"/>
                </a:moveTo>
                <a:lnTo>
                  <a:pt x="45767" y="69317"/>
                </a:lnTo>
                <a:lnTo>
                  <a:pt x="45767" y="71152"/>
                </a:lnTo>
                <a:lnTo>
                  <a:pt x="44366" y="72586"/>
                </a:lnTo>
                <a:lnTo>
                  <a:pt x="42364" y="72586"/>
                </a:lnTo>
                <a:lnTo>
                  <a:pt x="41030" y="71285"/>
                </a:lnTo>
                <a:close/>
                <a:moveTo>
                  <a:pt x="42564" y="75321"/>
                </a:moveTo>
                <a:lnTo>
                  <a:pt x="42564" y="73954"/>
                </a:lnTo>
                <a:lnTo>
                  <a:pt x="45233" y="76589"/>
                </a:lnTo>
                <a:lnTo>
                  <a:pt x="41497" y="76589"/>
                </a:lnTo>
                <a:lnTo>
                  <a:pt x="42464" y="75588"/>
                </a:lnTo>
                <a:close/>
                <a:moveTo>
                  <a:pt x="45233" y="77356"/>
                </a:moveTo>
                <a:lnTo>
                  <a:pt x="42564" y="80025"/>
                </a:lnTo>
                <a:lnTo>
                  <a:pt x="42564" y="78457"/>
                </a:lnTo>
                <a:lnTo>
                  <a:pt x="41497" y="77356"/>
                </a:lnTo>
                <a:close/>
                <a:moveTo>
                  <a:pt x="45767" y="77923"/>
                </a:moveTo>
                <a:lnTo>
                  <a:pt x="45767" y="81659"/>
                </a:lnTo>
                <a:lnTo>
                  <a:pt x="44699" y="80559"/>
                </a:lnTo>
                <a:lnTo>
                  <a:pt x="44532" y="80559"/>
                </a:lnTo>
                <a:lnTo>
                  <a:pt x="43131" y="80559"/>
                </a:lnTo>
                <a:close/>
                <a:moveTo>
                  <a:pt x="46567" y="77923"/>
                </a:moveTo>
                <a:lnTo>
                  <a:pt x="49202" y="80559"/>
                </a:lnTo>
                <a:lnTo>
                  <a:pt x="47835" y="80559"/>
                </a:lnTo>
                <a:lnTo>
                  <a:pt x="47568" y="80692"/>
                </a:lnTo>
                <a:lnTo>
                  <a:pt x="46567" y="81659"/>
                </a:lnTo>
                <a:lnTo>
                  <a:pt x="46567" y="77923"/>
                </a:lnTo>
                <a:close/>
                <a:moveTo>
                  <a:pt x="46567" y="76022"/>
                </a:moveTo>
                <a:lnTo>
                  <a:pt x="46567" y="72286"/>
                </a:lnTo>
                <a:lnTo>
                  <a:pt x="47534" y="73253"/>
                </a:lnTo>
                <a:lnTo>
                  <a:pt x="47835" y="73387"/>
                </a:lnTo>
                <a:lnTo>
                  <a:pt x="49202" y="73387"/>
                </a:lnTo>
                <a:close/>
                <a:moveTo>
                  <a:pt x="57475" y="66582"/>
                </a:moveTo>
                <a:lnTo>
                  <a:pt x="59510" y="66582"/>
                </a:lnTo>
                <a:lnTo>
                  <a:pt x="61178" y="68283"/>
                </a:lnTo>
                <a:lnTo>
                  <a:pt x="61178" y="76022"/>
                </a:lnTo>
                <a:lnTo>
                  <a:pt x="57475" y="72286"/>
                </a:lnTo>
                <a:close/>
                <a:moveTo>
                  <a:pt x="61978" y="68283"/>
                </a:moveTo>
                <a:lnTo>
                  <a:pt x="63646" y="66582"/>
                </a:lnTo>
                <a:lnTo>
                  <a:pt x="65681" y="66582"/>
                </a:lnTo>
                <a:lnTo>
                  <a:pt x="65681" y="72286"/>
                </a:lnTo>
                <a:lnTo>
                  <a:pt x="61978" y="76022"/>
                </a:lnTo>
                <a:close/>
                <a:moveTo>
                  <a:pt x="74620" y="71285"/>
                </a:moveTo>
                <a:lnTo>
                  <a:pt x="76589" y="69317"/>
                </a:lnTo>
                <a:lnTo>
                  <a:pt x="76589" y="71152"/>
                </a:lnTo>
                <a:lnTo>
                  <a:pt x="75154" y="72586"/>
                </a:lnTo>
                <a:lnTo>
                  <a:pt x="73153" y="72586"/>
                </a:lnTo>
                <a:lnTo>
                  <a:pt x="71818" y="71285"/>
                </a:lnTo>
                <a:close/>
                <a:moveTo>
                  <a:pt x="73386" y="75321"/>
                </a:moveTo>
                <a:lnTo>
                  <a:pt x="73386" y="73954"/>
                </a:lnTo>
                <a:lnTo>
                  <a:pt x="76021" y="76589"/>
                </a:lnTo>
                <a:lnTo>
                  <a:pt x="72285" y="76589"/>
                </a:lnTo>
                <a:lnTo>
                  <a:pt x="73253" y="75588"/>
                </a:lnTo>
                <a:close/>
                <a:moveTo>
                  <a:pt x="76021" y="77356"/>
                </a:moveTo>
                <a:lnTo>
                  <a:pt x="73386" y="80025"/>
                </a:lnTo>
                <a:lnTo>
                  <a:pt x="73386" y="78457"/>
                </a:lnTo>
                <a:lnTo>
                  <a:pt x="72285" y="77356"/>
                </a:lnTo>
                <a:close/>
                <a:moveTo>
                  <a:pt x="76589" y="77923"/>
                </a:moveTo>
                <a:lnTo>
                  <a:pt x="76589" y="81659"/>
                </a:lnTo>
                <a:lnTo>
                  <a:pt x="75588" y="80692"/>
                </a:lnTo>
                <a:lnTo>
                  <a:pt x="75321" y="80559"/>
                </a:lnTo>
                <a:lnTo>
                  <a:pt x="73920" y="80559"/>
                </a:lnTo>
                <a:close/>
                <a:moveTo>
                  <a:pt x="77356" y="77923"/>
                </a:moveTo>
                <a:lnTo>
                  <a:pt x="80024" y="80559"/>
                </a:lnTo>
                <a:lnTo>
                  <a:pt x="78623" y="80559"/>
                </a:lnTo>
                <a:lnTo>
                  <a:pt x="78457" y="80559"/>
                </a:lnTo>
                <a:lnTo>
                  <a:pt x="77356" y="81659"/>
                </a:lnTo>
                <a:lnTo>
                  <a:pt x="77356" y="77923"/>
                </a:lnTo>
                <a:close/>
                <a:moveTo>
                  <a:pt x="77356" y="76022"/>
                </a:moveTo>
                <a:lnTo>
                  <a:pt x="77356" y="72286"/>
                </a:lnTo>
                <a:lnTo>
                  <a:pt x="78457" y="73387"/>
                </a:lnTo>
                <a:lnTo>
                  <a:pt x="80024" y="73387"/>
                </a:lnTo>
                <a:close/>
                <a:moveTo>
                  <a:pt x="88264" y="66582"/>
                </a:moveTo>
                <a:lnTo>
                  <a:pt x="90298" y="66582"/>
                </a:lnTo>
                <a:lnTo>
                  <a:pt x="91966" y="68283"/>
                </a:lnTo>
                <a:lnTo>
                  <a:pt x="91966" y="76022"/>
                </a:lnTo>
                <a:lnTo>
                  <a:pt x="88264" y="72286"/>
                </a:lnTo>
                <a:close/>
                <a:moveTo>
                  <a:pt x="92767" y="68283"/>
                </a:moveTo>
                <a:lnTo>
                  <a:pt x="94435" y="66582"/>
                </a:lnTo>
                <a:lnTo>
                  <a:pt x="96469" y="66582"/>
                </a:lnTo>
                <a:lnTo>
                  <a:pt x="96469" y="72286"/>
                </a:lnTo>
                <a:lnTo>
                  <a:pt x="92767" y="76022"/>
                </a:lnTo>
                <a:close/>
                <a:moveTo>
                  <a:pt x="105409" y="71285"/>
                </a:moveTo>
                <a:lnTo>
                  <a:pt x="107377" y="69317"/>
                </a:lnTo>
                <a:lnTo>
                  <a:pt x="107377" y="71152"/>
                </a:lnTo>
                <a:lnTo>
                  <a:pt x="105943" y="72586"/>
                </a:lnTo>
                <a:lnTo>
                  <a:pt x="103941" y="72586"/>
                </a:lnTo>
                <a:lnTo>
                  <a:pt x="102607" y="71285"/>
                </a:lnTo>
                <a:close/>
                <a:moveTo>
                  <a:pt x="104175" y="75321"/>
                </a:moveTo>
                <a:lnTo>
                  <a:pt x="104175" y="73954"/>
                </a:lnTo>
                <a:lnTo>
                  <a:pt x="106810" y="76589"/>
                </a:lnTo>
                <a:lnTo>
                  <a:pt x="103074" y="76589"/>
                </a:lnTo>
                <a:lnTo>
                  <a:pt x="104041" y="75588"/>
                </a:lnTo>
                <a:close/>
                <a:moveTo>
                  <a:pt x="106810" y="77356"/>
                </a:moveTo>
                <a:lnTo>
                  <a:pt x="104175" y="80025"/>
                </a:lnTo>
                <a:lnTo>
                  <a:pt x="104175" y="78457"/>
                </a:lnTo>
                <a:lnTo>
                  <a:pt x="103074" y="77356"/>
                </a:lnTo>
                <a:close/>
                <a:moveTo>
                  <a:pt x="107377" y="77923"/>
                </a:moveTo>
                <a:lnTo>
                  <a:pt x="107377" y="81659"/>
                </a:lnTo>
                <a:lnTo>
                  <a:pt x="106276" y="80559"/>
                </a:lnTo>
                <a:lnTo>
                  <a:pt x="106110" y="80559"/>
                </a:lnTo>
                <a:lnTo>
                  <a:pt x="104709" y="80559"/>
                </a:lnTo>
                <a:close/>
                <a:moveTo>
                  <a:pt x="108144" y="77923"/>
                </a:moveTo>
                <a:lnTo>
                  <a:pt x="110813" y="80559"/>
                </a:lnTo>
                <a:lnTo>
                  <a:pt x="109412" y="80559"/>
                </a:lnTo>
                <a:lnTo>
                  <a:pt x="109145" y="80692"/>
                </a:lnTo>
                <a:lnTo>
                  <a:pt x="108144" y="81659"/>
                </a:lnTo>
                <a:lnTo>
                  <a:pt x="108144" y="77923"/>
                </a:lnTo>
                <a:close/>
                <a:moveTo>
                  <a:pt x="108144" y="76022"/>
                </a:moveTo>
                <a:lnTo>
                  <a:pt x="108144" y="72286"/>
                </a:lnTo>
                <a:lnTo>
                  <a:pt x="109145" y="73253"/>
                </a:lnTo>
                <a:lnTo>
                  <a:pt x="109412" y="73387"/>
                </a:lnTo>
                <a:lnTo>
                  <a:pt x="110813" y="73387"/>
                </a:lnTo>
                <a:close/>
                <a:moveTo>
                  <a:pt x="119052" y="66582"/>
                </a:moveTo>
                <a:lnTo>
                  <a:pt x="121087" y="66582"/>
                </a:lnTo>
                <a:lnTo>
                  <a:pt x="122755" y="68283"/>
                </a:lnTo>
                <a:lnTo>
                  <a:pt x="122755" y="76022"/>
                </a:lnTo>
                <a:lnTo>
                  <a:pt x="119052" y="72286"/>
                </a:lnTo>
                <a:close/>
                <a:moveTo>
                  <a:pt x="123555" y="68283"/>
                </a:moveTo>
                <a:lnTo>
                  <a:pt x="125223" y="66582"/>
                </a:lnTo>
                <a:lnTo>
                  <a:pt x="127258" y="66582"/>
                </a:lnTo>
                <a:lnTo>
                  <a:pt x="127258" y="72286"/>
                </a:lnTo>
                <a:lnTo>
                  <a:pt x="123555" y="76022"/>
                </a:lnTo>
                <a:lnTo>
                  <a:pt x="123555" y="68283"/>
                </a:lnTo>
                <a:close/>
                <a:moveTo>
                  <a:pt x="136198" y="71285"/>
                </a:moveTo>
                <a:lnTo>
                  <a:pt x="138166" y="69317"/>
                </a:lnTo>
                <a:lnTo>
                  <a:pt x="138166" y="71152"/>
                </a:lnTo>
                <a:lnTo>
                  <a:pt x="136731" y="72586"/>
                </a:lnTo>
                <a:lnTo>
                  <a:pt x="134730" y="72586"/>
                </a:lnTo>
                <a:lnTo>
                  <a:pt x="133396" y="71285"/>
                </a:lnTo>
                <a:close/>
                <a:moveTo>
                  <a:pt x="134964" y="75321"/>
                </a:moveTo>
                <a:lnTo>
                  <a:pt x="134964" y="73954"/>
                </a:lnTo>
                <a:lnTo>
                  <a:pt x="137599" y="76589"/>
                </a:lnTo>
                <a:lnTo>
                  <a:pt x="133863" y="76589"/>
                </a:lnTo>
                <a:lnTo>
                  <a:pt x="134830" y="75588"/>
                </a:lnTo>
                <a:close/>
                <a:moveTo>
                  <a:pt x="137599" y="77356"/>
                </a:moveTo>
                <a:lnTo>
                  <a:pt x="134964" y="80025"/>
                </a:lnTo>
                <a:lnTo>
                  <a:pt x="134964" y="78457"/>
                </a:lnTo>
                <a:lnTo>
                  <a:pt x="133863" y="77356"/>
                </a:lnTo>
                <a:close/>
                <a:moveTo>
                  <a:pt x="138166" y="77923"/>
                </a:moveTo>
                <a:lnTo>
                  <a:pt x="138166" y="81659"/>
                </a:lnTo>
                <a:lnTo>
                  <a:pt x="137165" y="80692"/>
                </a:lnTo>
                <a:lnTo>
                  <a:pt x="136898" y="80559"/>
                </a:lnTo>
                <a:lnTo>
                  <a:pt x="135531" y="80559"/>
                </a:lnTo>
                <a:close/>
                <a:moveTo>
                  <a:pt x="138933" y="77923"/>
                </a:moveTo>
                <a:lnTo>
                  <a:pt x="141602" y="80559"/>
                </a:lnTo>
                <a:lnTo>
                  <a:pt x="140201" y="80559"/>
                </a:lnTo>
                <a:lnTo>
                  <a:pt x="140034" y="80559"/>
                </a:lnTo>
                <a:lnTo>
                  <a:pt x="138933" y="81659"/>
                </a:lnTo>
                <a:close/>
                <a:moveTo>
                  <a:pt x="138933" y="76022"/>
                </a:moveTo>
                <a:lnTo>
                  <a:pt x="138933" y="72286"/>
                </a:lnTo>
                <a:lnTo>
                  <a:pt x="140034" y="73387"/>
                </a:lnTo>
                <a:lnTo>
                  <a:pt x="141602" y="73387"/>
                </a:lnTo>
                <a:close/>
                <a:moveTo>
                  <a:pt x="149841" y="66582"/>
                </a:moveTo>
                <a:lnTo>
                  <a:pt x="151876" y="66582"/>
                </a:lnTo>
                <a:lnTo>
                  <a:pt x="153543" y="68283"/>
                </a:lnTo>
                <a:lnTo>
                  <a:pt x="153543" y="76022"/>
                </a:lnTo>
                <a:lnTo>
                  <a:pt x="149841" y="72286"/>
                </a:lnTo>
                <a:lnTo>
                  <a:pt x="149841" y="66582"/>
                </a:lnTo>
                <a:close/>
                <a:moveTo>
                  <a:pt x="154344" y="68283"/>
                </a:moveTo>
                <a:lnTo>
                  <a:pt x="156012" y="66582"/>
                </a:lnTo>
                <a:lnTo>
                  <a:pt x="158047" y="66582"/>
                </a:lnTo>
                <a:lnTo>
                  <a:pt x="158047" y="72286"/>
                </a:lnTo>
                <a:lnTo>
                  <a:pt x="154344" y="76022"/>
                </a:lnTo>
                <a:lnTo>
                  <a:pt x="154344" y="68283"/>
                </a:lnTo>
                <a:close/>
                <a:moveTo>
                  <a:pt x="166986" y="71285"/>
                </a:moveTo>
                <a:lnTo>
                  <a:pt x="168954" y="69317"/>
                </a:lnTo>
                <a:lnTo>
                  <a:pt x="168954" y="71152"/>
                </a:lnTo>
                <a:lnTo>
                  <a:pt x="167520" y="72586"/>
                </a:lnTo>
                <a:lnTo>
                  <a:pt x="165519" y="72586"/>
                </a:lnTo>
                <a:lnTo>
                  <a:pt x="164184" y="71285"/>
                </a:lnTo>
                <a:close/>
                <a:moveTo>
                  <a:pt x="165752" y="75321"/>
                </a:moveTo>
                <a:lnTo>
                  <a:pt x="165752" y="73954"/>
                </a:lnTo>
                <a:lnTo>
                  <a:pt x="168387" y="76589"/>
                </a:lnTo>
                <a:lnTo>
                  <a:pt x="164651" y="76589"/>
                </a:lnTo>
                <a:lnTo>
                  <a:pt x="165619" y="75588"/>
                </a:lnTo>
                <a:close/>
                <a:moveTo>
                  <a:pt x="168387" y="77356"/>
                </a:moveTo>
                <a:lnTo>
                  <a:pt x="165752" y="80025"/>
                </a:lnTo>
                <a:lnTo>
                  <a:pt x="165752" y="78457"/>
                </a:lnTo>
                <a:lnTo>
                  <a:pt x="164651" y="77356"/>
                </a:lnTo>
                <a:close/>
                <a:moveTo>
                  <a:pt x="168954" y="77923"/>
                </a:moveTo>
                <a:lnTo>
                  <a:pt x="168954" y="81659"/>
                </a:lnTo>
                <a:lnTo>
                  <a:pt x="167854" y="80559"/>
                </a:lnTo>
                <a:lnTo>
                  <a:pt x="167687" y="80559"/>
                </a:lnTo>
                <a:lnTo>
                  <a:pt x="166319" y="80559"/>
                </a:lnTo>
                <a:close/>
                <a:moveTo>
                  <a:pt x="169755" y="77923"/>
                </a:moveTo>
                <a:lnTo>
                  <a:pt x="172390" y="80559"/>
                </a:lnTo>
                <a:lnTo>
                  <a:pt x="170989" y="80559"/>
                </a:lnTo>
                <a:lnTo>
                  <a:pt x="170722" y="80692"/>
                </a:lnTo>
                <a:lnTo>
                  <a:pt x="169755" y="81659"/>
                </a:lnTo>
                <a:lnTo>
                  <a:pt x="169755" y="77923"/>
                </a:lnTo>
                <a:close/>
                <a:moveTo>
                  <a:pt x="169755" y="76022"/>
                </a:moveTo>
                <a:lnTo>
                  <a:pt x="169755" y="72286"/>
                </a:lnTo>
                <a:lnTo>
                  <a:pt x="170722" y="73253"/>
                </a:lnTo>
                <a:lnTo>
                  <a:pt x="170989" y="73387"/>
                </a:lnTo>
                <a:lnTo>
                  <a:pt x="172390" y="73387"/>
                </a:lnTo>
                <a:close/>
                <a:moveTo>
                  <a:pt x="180629" y="66582"/>
                </a:moveTo>
                <a:lnTo>
                  <a:pt x="182664" y="66582"/>
                </a:lnTo>
                <a:lnTo>
                  <a:pt x="184332" y="68283"/>
                </a:lnTo>
                <a:lnTo>
                  <a:pt x="184332" y="76022"/>
                </a:lnTo>
                <a:lnTo>
                  <a:pt x="180629" y="72286"/>
                </a:lnTo>
                <a:lnTo>
                  <a:pt x="180629" y="66582"/>
                </a:lnTo>
                <a:close/>
                <a:moveTo>
                  <a:pt x="185133" y="68283"/>
                </a:moveTo>
                <a:lnTo>
                  <a:pt x="186801" y="66582"/>
                </a:lnTo>
                <a:lnTo>
                  <a:pt x="188835" y="66582"/>
                </a:lnTo>
                <a:lnTo>
                  <a:pt x="188835" y="72286"/>
                </a:lnTo>
                <a:lnTo>
                  <a:pt x="185133" y="76022"/>
                </a:lnTo>
                <a:lnTo>
                  <a:pt x="185133" y="68283"/>
                </a:lnTo>
                <a:close/>
                <a:moveTo>
                  <a:pt x="197775" y="71285"/>
                </a:moveTo>
                <a:lnTo>
                  <a:pt x="199743" y="69317"/>
                </a:lnTo>
                <a:lnTo>
                  <a:pt x="199743" y="71152"/>
                </a:lnTo>
                <a:lnTo>
                  <a:pt x="198309" y="72586"/>
                </a:lnTo>
                <a:lnTo>
                  <a:pt x="196307" y="72586"/>
                </a:lnTo>
                <a:lnTo>
                  <a:pt x="194973" y="71285"/>
                </a:lnTo>
                <a:close/>
                <a:moveTo>
                  <a:pt x="199743" y="76022"/>
                </a:moveTo>
                <a:lnTo>
                  <a:pt x="197108" y="73387"/>
                </a:lnTo>
                <a:lnTo>
                  <a:pt x="198476" y="73387"/>
                </a:lnTo>
                <a:lnTo>
                  <a:pt x="198776" y="73253"/>
                </a:lnTo>
                <a:lnTo>
                  <a:pt x="199743" y="72286"/>
                </a:lnTo>
                <a:lnTo>
                  <a:pt x="199743" y="76022"/>
                </a:lnTo>
                <a:close/>
                <a:moveTo>
                  <a:pt x="196541" y="75321"/>
                </a:moveTo>
                <a:lnTo>
                  <a:pt x="196541" y="73954"/>
                </a:lnTo>
                <a:lnTo>
                  <a:pt x="199176" y="76589"/>
                </a:lnTo>
                <a:lnTo>
                  <a:pt x="195440" y="76589"/>
                </a:lnTo>
                <a:lnTo>
                  <a:pt x="196407" y="75588"/>
                </a:lnTo>
                <a:close/>
                <a:moveTo>
                  <a:pt x="199176" y="77356"/>
                </a:moveTo>
                <a:lnTo>
                  <a:pt x="196541" y="80025"/>
                </a:lnTo>
                <a:lnTo>
                  <a:pt x="196541" y="78457"/>
                </a:lnTo>
                <a:lnTo>
                  <a:pt x="195440" y="77356"/>
                </a:lnTo>
                <a:close/>
                <a:moveTo>
                  <a:pt x="199743" y="77923"/>
                </a:moveTo>
                <a:lnTo>
                  <a:pt x="199743" y="81659"/>
                </a:lnTo>
                <a:lnTo>
                  <a:pt x="198776" y="80692"/>
                </a:lnTo>
                <a:lnTo>
                  <a:pt x="198476" y="80559"/>
                </a:lnTo>
                <a:lnTo>
                  <a:pt x="197108" y="80559"/>
                </a:lnTo>
                <a:close/>
                <a:moveTo>
                  <a:pt x="200544" y="77923"/>
                </a:moveTo>
                <a:lnTo>
                  <a:pt x="203179" y="80559"/>
                </a:lnTo>
                <a:lnTo>
                  <a:pt x="201778" y="80559"/>
                </a:lnTo>
                <a:lnTo>
                  <a:pt x="201644" y="80559"/>
                </a:lnTo>
                <a:lnTo>
                  <a:pt x="200544" y="81659"/>
                </a:lnTo>
                <a:close/>
                <a:moveTo>
                  <a:pt x="200544" y="76022"/>
                </a:moveTo>
                <a:lnTo>
                  <a:pt x="200544" y="72286"/>
                </a:lnTo>
                <a:lnTo>
                  <a:pt x="201644" y="73387"/>
                </a:lnTo>
                <a:lnTo>
                  <a:pt x="203179" y="73387"/>
                </a:lnTo>
                <a:close/>
                <a:moveTo>
                  <a:pt x="200544" y="54974"/>
                </a:moveTo>
                <a:lnTo>
                  <a:pt x="202812" y="52672"/>
                </a:lnTo>
                <a:lnTo>
                  <a:pt x="206081" y="52672"/>
                </a:lnTo>
                <a:lnTo>
                  <a:pt x="207749" y="54373"/>
                </a:lnTo>
                <a:lnTo>
                  <a:pt x="203679" y="54373"/>
                </a:lnTo>
                <a:lnTo>
                  <a:pt x="203412" y="54473"/>
                </a:lnTo>
                <a:lnTo>
                  <a:pt x="200544" y="57342"/>
                </a:lnTo>
                <a:close/>
                <a:moveTo>
                  <a:pt x="205848" y="51338"/>
                </a:moveTo>
                <a:lnTo>
                  <a:pt x="204513" y="50003"/>
                </a:lnTo>
                <a:lnTo>
                  <a:pt x="204513" y="48002"/>
                </a:lnTo>
                <a:lnTo>
                  <a:pt x="205948" y="46568"/>
                </a:lnTo>
                <a:lnTo>
                  <a:pt x="207816" y="46568"/>
                </a:lnTo>
                <a:lnTo>
                  <a:pt x="205848" y="48536"/>
                </a:lnTo>
                <a:close/>
                <a:moveTo>
                  <a:pt x="205948" y="45800"/>
                </a:moveTo>
                <a:lnTo>
                  <a:pt x="204513" y="44366"/>
                </a:lnTo>
                <a:lnTo>
                  <a:pt x="204513" y="42365"/>
                </a:lnTo>
                <a:lnTo>
                  <a:pt x="205848" y="41030"/>
                </a:lnTo>
                <a:lnTo>
                  <a:pt x="205848" y="43832"/>
                </a:lnTo>
                <a:lnTo>
                  <a:pt x="207816" y="45800"/>
                </a:lnTo>
                <a:lnTo>
                  <a:pt x="205948" y="45800"/>
                </a:lnTo>
                <a:close/>
                <a:moveTo>
                  <a:pt x="203979" y="41797"/>
                </a:moveTo>
                <a:lnTo>
                  <a:pt x="201945" y="41797"/>
                </a:lnTo>
                <a:lnTo>
                  <a:pt x="200544" y="40363"/>
                </a:lnTo>
                <a:lnTo>
                  <a:pt x="200544" y="38495"/>
                </a:lnTo>
                <a:lnTo>
                  <a:pt x="202512" y="40463"/>
                </a:lnTo>
                <a:lnTo>
                  <a:pt x="202645" y="40463"/>
                </a:lnTo>
                <a:lnTo>
                  <a:pt x="205280" y="40463"/>
                </a:lnTo>
                <a:close/>
                <a:moveTo>
                  <a:pt x="199743" y="40363"/>
                </a:moveTo>
                <a:lnTo>
                  <a:pt x="198309" y="41797"/>
                </a:lnTo>
                <a:lnTo>
                  <a:pt x="196307" y="41797"/>
                </a:lnTo>
                <a:lnTo>
                  <a:pt x="194973" y="40463"/>
                </a:lnTo>
                <a:lnTo>
                  <a:pt x="197775" y="40463"/>
                </a:lnTo>
                <a:lnTo>
                  <a:pt x="199743" y="38495"/>
                </a:lnTo>
                <a:lnTo>
                  <a:pt x="199743" y="40363"/>
                </a:lnTo>
                <a:close/>
                <a:moveTo>
                  <a:pt x="194339" y="46568"/>
                </a:moveTo>
                <a:lnTo>
                  <a:pt x="195740" y="48002"/>
                </a:lnTo>
                <a:lnTo>
                  <a:pt x="195740" y="50003"/>
                </a:lnTo>
                <a:lnTo>
                  <a:pt x="194439" y="51338"/>
                </a:lnTo>
                <a:lnTo>
                  <a:pt x="194439" y="48536"/>
                </a:lnTo>
                <a:lnTo>
                  <a:pt x="192471" y="46568"/>
                </a:lnTo>
                <a:lnTo>
                  <a:pt x="194339" y="46568"/>
                </a:lnTo>
                <a:close/>
                <a:moveTo>
                  <a:pt x="175059" y="48536"/>
                </a:moveTo>
                <a:lnTo>
                  <a:pt x="175059" y="51338"/>
                </a:lnTo>
                <a:lnTo>
                  <a:pt x="173725" y="50003"/>
                </a:lnTo>
                <a:lnTo>
                  <a:pt x="173725" y="48002"/>
                </a:lnTo>
                <a:lnTo>
                  <a:pt x="175159" y="46568"/>
                </a:lnTo>
                <a:lnTo>
                  <a:pt x="177027" y="46568"/>
                </a:lnTo>
                <a:close/>
                <a:moveTo>
                  <a:pt x="175159" y="45800"/>
                </a:moveTo>
                <a:lnTo>
                  <a:pt x="173725" y="44366"/>
                </a:lnTo>
                <a:lnTo>
                  <a:pt x="173725" y="42365"/>
                </a:lnTo>
                <a:lnTo>
                  <a:pt x="175059" y="41030"/>
                </a:lnTo>
                <a:lnTo>
                  <a:pt x="175059" y="43832"/>
                </a:lnTo>
                <a:lnTo>
                  <a:pt x="177027" y="45800"/>
                </a:lnTo>
                <a:lnTo>
                  <a:pt x="175159" y="45800"/>
                </a:lnTo>
                <a:close/>
                <a:moveTo>
                  <a:pt x="173191" y="41797"/>
                </a:moveTo>
                <a:lnTo>
                  <a:pt x="171156" y="41797"/>
                </a:lnTo>
                <a:lnTo>
                  <a:pt x="169755" y="40363"/>
                </a:lnTo>
                <a:lnTo>
                  <a:pt x="169755" y="38495"/>
                </a:lnTo>
                <a:lnTo>
                  <a:pt x="171723" y="40463"/>
                </a:lnTo>
                <a:lnTo>
                  <a:pt x="174492" y="40463"/>
                </a:lnTo>
                <a:close/>
                <a:moveTo>
                  <a:pt x="168954" y="40363"/>
                </a:moveTo>
                <a:lnTo>
                  <a:pt x="167520" y="41797"/>
                </a:lnTo>
                <a:lnTo>
                  <a:pt x="165519" y="41797"/>
                </a:lnTo>
                <a:lnTo>
                  <a:pt x="164184" y="40463"/>
                </a:lnTo>
                <a:lnTo>
                  <a:pt x="166820" y="40463"/>
                </a:lnTo>
                <a:lnTo>
                  <a:pt x="166986" y="40463"/>
                </a:lnTo>
                <a:lnTo>
                  <a:pt x="168954" y="38495"/>
                </a:lnTo>
                <a:lnTo>
                  <a:pt x="168954" y="40363"/>
                </a:lnTo>
                <a:close/>
                <a:moveTo>
                  <a:pt x="163517" y="46568"/>
                </a:moveTo>
                <a:lnTo>
                  <a:pt x="164952" y="48002"/>
                </a:lnTo>
                <a:lnTo>
                  <a:pt x="164952" y="50003"/>
                </a:lnTo>
                <a:lnTo>
                  <a:pt x="163651" y="51338"/>
                </a:lnTo>
                <a:lnTo>
                  <a:pt x="163651" y="48536"/>
                </a:lnTo>
                <a:lnTo>
                  <a:pt x="161649" y="46568"/>
                </a:lnTo>
                <a:lnTo>
                  <a:pt x="163517" y="46568"/>
                </a:lnTo>
                <a:close/>
                <a:moveTo>
                  <a:pt x="144270" y="48536"/>
                </a:moveTo>
                <a:lnTo>
                  <a:pt x="144270" y="51338"/>
                </a:lnTo>
                <a:lnTo>
                  <a:pt x="142936" y="50003"/>
                </a:lnTo>
                <a:lnTo>
                  <a:pt x="142936" y="48002"/>
                </a:lnTo>
                <a:lnTo>
                  <a:pt x="144370" y="46568"/>
                </a:lnTo>
                <a:lnTo>
                  <a:pt x="146238" y="46568"/>
                </a:lnTo>
                <a:close/>
                <a:moveTo>
                  <a:pt x="144370" y="45800"/>
                </a:moveTo>
                <a:lnTo>
                  <a:pt x="142936" y="44366"/>
                </a:lnTo>
                <a:lnTo>
                  <a:pt x="142936" y="42365"/>
                </a:lnTo>
                <a:lnTo>
                  <a:pt x="144270" y="41030"/>
                </a:lnTo>
                <a:lnTo>
                  <a:pt x="144270" y="43832"/>
                </a:lnTo>
                <a:lnTo>
                  <a:pt x="146238" y="45800"/>
                </a:lnTo>
                <a:lnTo>
                  <a:pt x="144370" y="45800"/>
                </a:lnTo>
                <a:close/>
                <a:moveTo>
                  <a:pt x="142369" y="41797"/>
                </a:moveTo>
                <a:lnTo>
                  <a:pt x="140367" y="41797"/>
                </a:lnTo>
                <a:lnTo>
                  <a:pt x="138933" y="40363"/>
                </a:lnTo>
                <a:lnTo>
                  <a:pt x="138933" y="38495"/>
                </a:lnTo>
                <a:lnTo>
                  <a:pt x="140901" y="40463"/>
                </a:lnTo>
                <a:lnTo>
                  <a:pt x="141068" y="40463"/>
                </a:lnTo>
                <a:lnTo>
                  <a:pt x="143703" y="40463"/>
                </a:lnTo>
                <a:close/>
                <a:moveTo>
                  <a:pt x="138166" y="40363"/>
                </a:moveTo>
                <a:lnTo>
                  <a:pt x="136731" y="41797"/>
                </a:lnTo>
                <a:lnTo>
                  <a:pt x="134730" y="41797"/>
                </a:lnTo>
                <a:lnTo>
                  <a:pt x="133396" y="40463"/>
                </a:lnTo>
                <a:lnTo>
                  <a:pt x="136198" y="40463"/>
                </a:lnTo>
                <a:lnTo>
                  <a:pt x="138166" y="38495"/>
                </a:lnTo>
                <a:close/>
                <a:moveTo>
                  <a:pt x="132729" y="46568"/>
                </a:moveTo>
                <a:lnTo>
                  <a:pt x="134163" y="48002"/>
                </a:lnTo>
                <a:lnTo>
                  <a:pt x="134163" y="50003"/>
                </a:lnTo>
                <a:lnTo>
                  <a:pt x="132862" y="51338"/>
                </a:lnTo>
                <a:lnTo>
                  <a:pt x="132862" y="48536"/>
                </a:lnTo>
                <a:lnTo>
                  <a:pt x="130894" y="46568"/>
                </a:lnTo>
                <a:lnTo>
                  <a:pt x="132729" y="46568"/>
                </a:lnTo>
                <a:close/>
                <a:moveTo>
                  <a:pt x="113482" y="48536"/>
                </a:moveTo>
                <a:lnTo>
                  <a:pt x="113482" y="51338"/>
                </a:lnTo>
                <a:lnTo>
                  <a:pt x="112147" y="50003"/>
                </a:lnTo>
                <a:lnTo>
                  <a:pt x="112147" y="48002"/>
                </a:lnTo>
                <a:lnTo>
                  <a:pt x="113582" y="46568"/>
                </a:lnTo>
                <a:lnTo>
                  <a:pt x="115450" y="46568"/>
                </a:lnTo>
                <a:close/>
                <a:moveTo>
                  <a:pt x="113582" y="45800"/>
                </a:moveTo>
                <a:lnTo>
                  <a:pt x="112147" y="44366"/>
                </a:lnTo>
                <a:lnTo>
                  <a:pt x="112147" y="42365"/>
                </a:lnTo>
                <a:lnTo>
                  <a:pt x="113482" y="41030"/>
                </a:lnTo>
                <a:lnTo>
                  <a:pt x="113482" y="43832"/>
                </a:lnTo>
                <a:lnTo>
                  <a:pt x="115450" y="45800"/>
                </a:lnTo>
                <a:lnTo>
                  <a:pt x="113582" y="45800"/>
                </a:lnTo>
                <a:close/>
                <a:moveTo>
                  <a:pt x="111580" y="41797"/>
                </a:moveTo>
                <a:lnTo>
                  <a:pt x="109579" y="41797"/>
                </a:lnTo>
                <a:lnTo>
                  <a:pt x="108144" y="40363"/>
                </a:lnTo>
                <a:lnTo>
                  <a:pt x="108144" y="38495"/>
                </a:lnTo>
                <a:lnTo>
                  <a:pt x="110112" y="40463"/>
                </a:lnTo>
                <a:lnTo>
                  <a:pt x="112914" y="40463"/>
                </a:lnTo>
                <a:close/>
                <a:moveTo>
                  <a:pt x="107377" y="40363"/>
                </a:moveTo>
                <a:lnTo>
                  <a:pt x="105943" y="41797"/>
                </a:lnTo>
                <a:lnTo>
                  <a:pt x="103941" y="41797"/>
                </a:lnTo>
                <a:lnTo>
                  <a:pt x="102607" y="40463"/>
                </a:lnTo>
                <a:lnTo>
                  <a:pt x="105242" y="40463"/>
                </a:lnTo>
                <a:lnTo>
                  <a:pt x="105376" y="40463"/>
                </a:lnTo>
                <a:lnTo>
                  <a:pt x="107344" y="38495"/>
                </a:lnTo>
                <a:lnTo>
                  <a:pt x="107344" y="40363"/>
                </a:lnTo>
                <a:close/>
                <a:moveTo>
                  <a:pt x="101940" y="46568"/>
                </a:moveTo>
                <a:lnTo>
                  <a:pt x="103374" y="48002"/>
                </a:lnTo>
                <a:lnTo>
                  <a:pt x="103374" y="50003"/>
                </a:lnTo>
                <a:lnTo>
                  <a:pt x="102040" y="51338"/>
                </a:lnTo>
                <a:lnTo>
                  <a:pt x="102040" y="48536"/>
                </a:lnTo>
                <a:lnTo>
                  <a:pt x="100072" y="46568"/>
                </a:lnTo>
                <a:lnTo>
                  <a:pt x="101940" y="46568"/>
                </a:lnTo>
                <a:close/>
                <a:moveTo>
                  <a:pt x="82660" y="48536"/>
                </a:moveTo>
                <a:lnTo>
                  <a:pt x="82660" y="51338"/>
                </a:lnTo>
                <a:lnTo>
                  <a:pt x="81359" y="50003"/>
                </a:lnTo>
                <a:lnTo>
                  <a:pt x="81359" y="48002"/>
                </a:lnTo>
                <a:lnTo>
                  <a:pt x="82793" y="46568"/>
                </a:lnTo>
                <a:lnTo>
                  <a:pt x="84628" y="46568"/>
                </a:lnTo>
                <a:close/>
                <a:moveTo>
                  <a:pt x="82793" y="45800"/>
                </a:moveTo>
                <a:lnTo>
                  <a:pt x="81359" y="44366"/>
                </a:lnTo>
                <a:lnTo>
                  <a:pt x="81359" y="42365"/>
                </a:lnTo>
                <a:lnTo>
                  <a:pt x="82660" y="41030"/>
                </a:lnTo>
                <a:lnTo>
                  <a:pt x="82660" y="43832"/>
                </a:lnTo>
                <a:lnTo>
                  <a:pt x="84628" y="45800"/>
                </a:lnTo>
                <a:lnTo>
                  <a:pt x="82793" y="45800"/>
                </a:lnTo>
                <a:close/>
                <a:moveTo>
                  <a:pt x="80792" y="41797"/>
                </a:moveTo>
                <a:lnTo>
                  <a:pt x="78790" y="41797"/>
                </a:lnTo>
                <a:lnTo>
                  <a:pt x="77356" y="40363"/>
                </a:lnTo>
                <a:lnTo>
                  <a:pt x="77356" y="38495"/>
                </a:lnTo>
                <a:lnTo>
                  <a:pt x="79324" y="40463"/>
                </a:lnTo>
                <a:lnTo>
                  <a:pt x="79491" y="40463"/>
                </a:lnTo>
                <a:lnTo>
                  <a:pt x="82092" y="40463"/>
                </a:lnTo>
                <a:close/>
                <a:moveTo>
                  <a:pt x="76589" y="40363"/>
                </a:moveTo>
                <a:lnTo>
                  <a:pt x="75154" y="41797"/>
                </a:lnTo>
                <a:lnTo>
                  <a:pt x="73153" y="41797"/>
                </a:lnTo>
                <a:lnTo>
                  <a:pt x="71818" y="40463"/>
                </a:lnTo>
                <a:lnTo>
                  <a:pt x="74620" y="40463"/>
                </a:lnTo>
                <a:lnTo>
                  <a:pt x="76589" y="38495"/>
                </a:lnTo>
                <a:close/>
                <a:moveTo>
                  <a:pt x="71151" y="46568"/>
                </a:moveTo>
                <a:lnTo>
                  <a:pt x="72586" y="48002"/>
                </a:lnTo>
                <a:lnTo>
                  <a:pt x="72586" y="50003"/>
                </a:lnTo>
                <a:lnTo>
                  <a:pt x="71251" y="51338"/>
                </a:lnTo>
                <a:lnTo>
                  <a:pt x="71251" y="48536"/>
                </a:lnTo>
                <a:lnTo>
                  <a:pt x="69283" y="46568"/>
                </a:lnTo>
                <a:lnTo>
                  <a:pt x="71151" y="46568"/>
                </a:lnTo>
                <a:close/>
                <a:moveTo>
                  <a:pt x="51871" y="48536"/>
                </a:moveTo>
                <a:lnTo>
                  <a:pt x="51871" y="51338"/>
                </a:lnTo>
                <a:lnTo>
                  <a:pt x="50570" y="50003"/>
                </a:lnTo>
                <a:lnTo>
                  <a:pt x="50570" y="48002"/>
                </a:lnTo>
                <a:lnTo>
                  <a:pt x="51971" y="46568"/>
                </a:lnTo>
                <a:lnTo>
                  <a:pt x="53839" y="46568"/>
                </a:lnTo>
                <a:close/>
                <a:moveTo>
                  <a:pt x="51971" y="45800"/>
                </a:moveTo>
                <a:lnTo>
                  <a:pt x="50570" y="44366"/>
                </a:lnTo>
                <a:lnTo>
                  <a:pt x="50570" y="42365"/>
                </a:lnTo>
                <a:lnTo>
                  <a:pt x="51871" y="41030"/>
                </a:lnTo>
                <a:lnTo>
                  <a:pt x="51871" y="43832"/>
                </a:lnTo>
                <a:lnTo>
                  <a:pt x="53839" y="45800"/>
                </a:lnTo>
                <a:lnTo>
                  <a:pt x="51971" y="45800"/>
                </a:lnTo>
                <a:close/>
                <a:moveTo>
                  <a:pt x="50003" y="41797"/>
                </a:moveTo>
                <a:lnTo>
                  <a:pt x="48001" y="41797"/>
                </a:lnTo>
                <a:lnTo>
                  <a:pt x="46567" y="40363"/>
                </a:lnTo>
                <a:lnTo>
                  <a:pt x="46567" y="38495"/>
                </a:lnTo>
                <a:lnTo>
                  <a:pt x="48535" y="40463"/>
                </a:lnTo>
                <a:lnTo>
                  <a:pt x="51337" y="40463"/>
                </a:lnTo>
                <a:close/>
                <a:moveTo>
                  <a:pt x="45767" y="40363"/>
                </a:moveTo>
                <a:lnTo>
                  <a:pt x="44366" y="41797"/>
                </a:lnTo>
                <a:lnTo>
                  <a:pt x="42364" y="41797"/>
                </a:lnTo>
                <a:lnTo>
                  <a:pt x="41030" y="40463"/>
                </a:lnTo>
                <a:lnTo>
                  <a:pt x="43665" y="40463"/>
                </a:lnTo>
                <a:lnTo>
                  <a:pt x="43798" y="40463"/>
                </a:lnTo>
                <a:lnTo>
                  <a:pt x="45767" y="38495"/>
                </a:lnTo>
                <a:close/>
                <a:moveTo>
                  <a:pt x="40363" y="46568"/>
                </a:moveTo>
                <a:lnTo>
                  <a:pt x="41797" y="48002"/>
                </a:lnTo>
                <a:lnTo>
                  <a:pt x="41797" y="50003"/>
                </a:lnTo>
                <a:lnTo>
                  <a:pt x="40463" y="51338"/>
                </a:lnTo>
                <a:lnTo>
                  <a:pt x="40463" y="48536"/>
                </a:lnTo>
                <a:lnTo>
                  <a:pt x="38495" y="46568"/>
                </a:lnTo>
                <a:lnTo>
                  <a:pt x="40363" y="46568"/>
                </a:lnTo>
                <a:close/>
                <a:moveTo>
                  <a:pt x="40229" y="52672"/>
                </a:moveTo>
                <a:lnTo>
                  <a:pt x="43498" y="52672"/>
                </a:lnTo>
                <a:lnTo>
                  <a:pt x="45767" y="54974"/>
                </a:lnTo>
                <a:lnTo>
                  <a:pt x="45767" y="57342"/>
                </a:lnTo>
                <a:lnTo>
                  <a:pt x="42898" y="54473"/>
                </a:lnTo>
                <a:lnTo>
                  <a:pt x="42631" y="54340"/>
                </a:lnTo>
                <a:lnTo>
                  <a:pt x="38561" y="54340"/>
                </a:lnTo>
                <a:close/>
                <a:moveTo>
                  <a:pt x="45767" y="64714"/>
                </a:moveTo>
                <a:lnTo>
                  <a:pt x="42464" y="68016"/>
                </a:lnTo>
                <a:lnTo>
                  <a:pt x="37761" y="68016"/>
                </a:lnTo>
                <a:lnTo>
                  <a:pt x="36226" y="66482"/>
                </a:lnTo>
                <a:lnTo>
                  <a:pt x="41830" y="66482"/>
                </a:lnTo>
                <a:lnTo>
                  <a:pt x="45767" y="62546"/>
                </a:lnTo>
                <a:lnTo>
                  <a:pt x="45767" y="64714"/>
                </a:lnTo>
                <a:close/>
                <a:moveTo>
                  <a:pt x="40463" y="74621"/>
                </a:moveTo>
                <a:lnTo>
                  <a:pt x="40463" y="71819"/>
                </a:lnTo>
                <a:lnTo>
                  <a:pt x="41797" y="73153"/>
                </a:lnTo>
                <a:lnTo>
                  <a:pt x="41797" y="75155"/>
                </a:lnTo>
                <a:lnTo>
                  <a:pt x="40363" y="76589"/>
                </a:lnTo>
                <a:lnTo>
                  <a:pt x="38495" y="76589"/>
                </a:lnTo>
                <a:close/>
                <a:moveTo>
                  <a:pt x="40363" y="77356"/>
                </a:moveTo>
                <a:lnTo>
                  <a:pt x="41797" y="78791"/>
                </a:lnTo>
                <a:lnTo>
                  <a:pt x="41797" y="80792"/>
                </a:lnTo>
                <a:lnTo>
                  <a:pt x="40463" y="82126"/>
                </a:lnTo>
                <a:lnTo>
                  <a:pt x="40463" y="79324"/>
                </a:lnTo>
                <a:lnTo>
                  <a:pt x="38495" y="77356"/>
                </a:lnTo>
                <a:close/>
                <a:moveTo>
                  <a:pt x="42364" y="81359"/>
                </a:moveTo>
                <a:lnTo>
                  <a:pt x="44366" y="81359"/>
                </a:lnTo>
                <a:lnTo>
                  <a:pt x="45767" y="82794"/>
                </a:lnTo>
                <a:lnTo>
                  <a:pt x="45767" y="84662"/>
                </a:lnTo>
                <a:lnTo>
                  <a:pt x="43798" y="82693"/>
                </a:lnTo>
                <a:lnTo>
                  <a:pt x="43665" y="82693"/>
                </a:lnTo>
                <a:lnTo>
                  <a:pt x="41030" y="82693"/>
                </a:lnTo>
                <a:close/>
                <a:moveTo>
                  <a:pt x="46567" y="82794"/>
                </a:moveTo>
                <a:lnTo>
                  <a:pt x="48001" y="81359"/>
                </a:lnTo>
                <a:lnTo>
                  <a:pt x="50003" y="81359"/>
                </a:lnTo>
                <a:lnTo>
                  <a:pt x="51337" y="82693"/>
                </a:lnTo>
                <a:lnTo>
                  <a:pt x="48535" y="82693"/>
                </a:lnTo>
                <a:lnTo>
                  <a:pt x="46567" y="84662"/>
                </a:lnTo>
                <a:lnTo>
                  <a:pt x="46567" y="82794"/>
                </a:lnTo>
                <a:close/>
                <a:moveTo>
                  <a:pt x="51971" y="76589"/>
                </a:moveTo>
                <a:lnTo>
                  <a:pt x="50570" y="75155"/>
                </a:lnTo>
                <a:lnTo>
                  <a:pt x="50570" y="73153"/>
                </a:lnTo>
                <a:lnTo>
                  <a:pt x="51871" y="71819"/>
                </a:lnTo>
                <a:lnTo>
                  <a:pt x="51871" y="74621"/>
                </a:lnTo>
                <a:lnTo>
                  <a:pt x="53839" y="76589"/>
                </a:lnTo>
                <a:close/>
                <a:moveTo>
                  <a:pt x="71251" y="74621"/>
                </a:moveTo>
                <a:lnTo>
                  <a:pt x="71251" y="71819"/>
                </a:lnTo>
                <a:lnTo>
                  <a:pt x="72586" y="73153"/>
                </a:lnTo>
                <a:lnTo>
                  <a:pt x="72586" y="75155"/>
                </a:lnTo>
                <a:lnTo>
                  <a:pt x="71151" y="76589"/>
                </a:lnTo>
                <a:lnTo>
                  <a:pt x="69283" y="76589"/>
                </a:lnTo>
                <a:close/>
                <a:moveTo>
                  <a:pt x="71151" y="77356"/>
                </a:moveTo>
                <a:lnTo>
                  <a:pt x="72586" y="78791"/>
                </a:lnTo>
                <a:lnTo>
                  <a:pt x="72586" y="80792"/>
                </a:lnTo>
                <a:lnTo>
                  <a:pt x="71251" y="82126"/>
                </a:lnTo>
                <a:lnTo>
                  <a:pt x="71251" y="79324"/>
                </a:lnTo>
                <a:lnTo>
                  <a:pt x="69283" y="77356"/>
                </a:lnTo>
                <a:close/>
                <a:moveTo>
                  <a:pt x="73153" y="81359"/>
                </a:moveTo>
                <a:lnTo>
                  <a:pt x="75154" y="81359"/>
                </a:lnTo>
                <a:lnTo>
                  <a:pt x="76555" y="82794"/>
                </a:lnTo>
                <a:lnTo>
                  <a:pt x="76555" y="84662"/>
                </a:lnTo>
                <a:lnTo>
                  <a:pt x="74587" y="82693"/>
                </a:lnTo>
                <a:lnTo>
                  <a:pt x="71818" y="82693"/>
                </a:lnTo>
                <a:close/>
                <a:moveTo>
                  <a:pt x="77356" y="82794"/>
                </a:moveTo>
                <a:lnTo>
                  <a:pt x="78790" y="81359"/>
                </a:lnTo>
                <a:lnTo>
                  <a:pt x="80792" y="81359"/>
                </a:lnTo>
                <a:lnTo>
                  <a:pt x="82126" y="82693"/>
                </a:lnTo>
                <a:lnTo>
                  <a:pt x="79491" y="82693"/>
                </a:lnTo>
                <a:lnTo>
                  <a:pt x="79324" y="82693"/>
                </a:lnTo>
                <a:lnTo>
                  <a:pt x="77356" y="84662"/>
                </a:lnTo>
                <a:lnTo>
                  <a:pt x="77356" y="82794"/>
                </a:lnTo>
                <a:close/>
                <a:moveTo>
                  <a:pt x="82793" y="76589"/>
                </a:moveTo>
                <a:lnTo>
                  <a:pt x="81359" y="75155"/>
                </a:lnTo>
                <a:lnTo>
                  <a:pt x="81359" y="73153"/>
                </a:lnTo>
                <a:lnTo>
                  <a:pt x="82660" y="71819"/>
                </a:lnTo>
                <a:lnTo>
                  <a:pt x="82660" y="74621"/>
                </a:lnTo>
                <a:lnTo>
                  <a:pt x="84628" y="76589"/>
                </a:lnTo>
                <a:close/>
                <a:moveTo>
                  <a:pt x="102040" y="74621"/>
                </a:moveTo>
                <a:lnTo>
                  <a:pt x="102040" y="71819"/>
                </a:lnTo>
                <a:lnTo>
                  <a:pt x="103374" y="73153"/>
                </a:lnTo>
                <a:lnTo>
                  <a:pt x="103374" y="75155"/>
                </a:lnTo>
                <a:lnTo>
                  <a:pt x="101940" y="76589"/>
                </a:lnTo>
                <a:lnTo>
                  <a:pt x="100072" y="76589"/>
                </a:lnTo>
                <a:close/>
                <a:moveTo>
                  <a:pt x="101940" y="77356"/>
                </a:moveTo>
                <a:lnTo>
                  <a:pt x="103374" y="78791"/>
                </a:lnTo>
                <a:lnTo>
                  <a:pt x="103374" y="80792"/>
                </a:lnTo>
                <a:lnTo>
                  <a:pt x="102040" y="82126"/>
                </a:lnTo>
                <a:lnTo>
                  <a:pt x="102040" y="79324"/>
                </a:lnTo>
                <a:lnTo>
                  <a:pt x="100072" y="77356"/>
                </a:lnTo>
                <a:close/>
                <a:moveTo>
                  <a:pt x="103941" y="81359"/>
                </a:moveTo>
                <a:lnTo>
                  <a:pt x="105943" y="81359"/>
                </a:lnTo>
                <a:lnTo>
                  <a:pt x="107377" y="82794"/>
                </a:lnTo>
                <a:lnTo>
                  <a:pt x="107377" y="84662"/>
                </a:lnTo>
                <a:lnTo>
                  <a:pt x="105409" y="82693"/>
                </a:lnTo>
                <a:lnTo>
                  <a:pt x="105242" y="82693"/>
                </a:lnTo>
                <a:lnTo>
                  <a:pt x="102607" y="82693"/>
                </a:lnTo>
                <a:close/>
                <a:moveTo>
                  <a:pt x="108144" y="82794"/>
                </a:moveTo>
                <a:lnTo>
                  <a:pt x="109579" y="81359"/>
                </a:lnTo>
                <a:lnTo>
                  <a:pt x="111580" y="81359"/>
                </a:lnTo>
                <a:lnTo>
                  <a:pt x="112914" y="82693"/>
                </a:lnTo>
                <a:lnTo>
                  <a:pt x="110112" y="82693"/>
                </a:lnTo>
                <a:lnTo>
                  <a:pt x="108144" y="84662"/>
                </a:lnTo>
                <a:close/>
                <a:moveTo>
                  <a:pt x="113582" y="76589"/>
                </a:moveTo>
                <a:lnTo>
                  <a:pt x="112147" y="75155"/>
                </a:lnTo>
                <a:lnTo>
                  <a:pt x="112147" y="73153"/>
                </a:lnTo>
                <a:lnTo>
                  <a:pt x="113482" y="71819"/>
                </a:lnTo>
                <a:lnTo>
                  <a:pt x="113482" y="74621"/>
                </a:lnTo>
                <a:lnTo>
                  <a:pt x="115450" y="76589"/>
                </a:lnTo>
                <a:close/>
                <a:moveTo>
                  <a:pt x="132862" y="74621"/>
                </a:moveTo>
                <a:lnTo>
                  <a:pt x="132862" y="71819"/>
                </a:lnTo>
                <a:lnTo>
                  <a:pt x="134163" y="73153"/>
                </a:lnTo>
                <a:lnTo>
                  <a:pt x="134163" y="75155"/>
                </a:lnTo>
                <a:lnTo>
                  <a:pt x="132729" y="76589"/>
                </a:lnTo>
                <a:lnTo>
                  <a:pt x="130894" y="76589"/>
                </a:lnTo>
                <a:close/>
                <a:moveTo>
                  <a:pt x="132729" y="77356"/>
                </a:moveTo>
                <a:lnTo>
                  <a:pt x="134163" y="78791"/>
                </a:lnTo>
                <a:lnTo>
                  <a:pt x="134163" y="80792"/>
                </a:lnTo>
                <a:lnTo>
                  <a:pt x="132862" y="82126"/>
                </a:lnTo>
                <a:lnTo>
                  <a:pt x="132862" y="79324"/>
                </a:lnTo>
                <a:lnTo>
                  <a:pt x="130894" y="77356"/>
                </a:lnTo>
                <a:close/>
                <a:moveTo>
                  <a:pt x="134730" y="81359"/>
                </a:moveTo>
                <a:lnTo>
                  <a:pt x="136731" y="81359"/>
                </a:lnTo>
                <a:lnTo>
                  <a:pt x="138166" y="82794"/>
                </a:lnTo>
                <a:lnTo>
                  <a:pt x="138166" y="84662"/>
                </a:lnTo>
                <a:lnTo>
                  <a:pt x="136198" y="82693"/>
                </a:lnTo>
                <a:lnTo>
                  <a:pt x="133396" y="82693"/>
                </a:lnTo>
                <a:close/>
                <a:moveTo>
                  <a:pt x="138933" y="82794"/>
                </a:moveTo>
                <a:lnTo>
                  <a:pt x="140367" y="81359"/>
                </a:lnTo>
                <a:lnTo>
                  <a:pt x="142369" y="81359"/>
                </a:lnTo>
                <a:lnTo>
                  <a:pt x="143703" y="82693"/>
                </a:lnTo>
                <a:lnTo>
                  <a:pt x="141068" y="82693"/>
                </a:lnTo>
                <a:lnTo>
                  <a:pt x="140934" y="82693"/>
                </a:lnTo>
                <a:lnTo>
                  <a:pt x="138966" y="84662"/>
                </a:lnTo>
                <a:lnTo>
                  <a:pt x="138966" y="82794"/>
                </a:lnTo>
                <a:close/>
                <a:moveTo>
                  <a:pt x="144370" y="76589"/>
                </a:moveTo>
                <a:lnTo>
                  <a:pt x="142936" y="75155"/>
                </a:lnTo>
                <a:lnTo>
                  <a:pt x="142936" y="73153"/>
                </a:lnTo>
                <a:lnTo>
                  <a:pt x="144270" y="71819"/>
                </a:lnTo>
                <a:lnTo>
                  <a:pt x="144270" y="74621"/>
                </a:lnTo>
                <a:lnTo>
                  <a:pt x="146238" y="76589"/>
                </a:lnTo>
                <a:close/>
                <a:moveTo>
                  <a:pt x="163651" y="74621"/>
                </a:moveTo>
                <a:lnTo>
                  <a:pt x="163651" y="71819"/>
                </a:lnTo>
                <a:lnTo>
                  <a:pt x="164952" y="73153"/>
                </a:lnTo>
                <a:lnTo>
                  <a:pt x="164952" y="75155"/>
                </a:lnTo>
                <a:lnTo>
                  <a:pt x="163551" y="76589"/>
                </a:lnTo>
                <a:lnTo>
                  <a:pt x="161683" y="76589"/>
                </a:lnTo>
                <a:close/>
                <a:moveTo>
                  <a:pt x="163517" y="77356"/>
                </a:moveTo>
                <a:lnTo>
                  <a:pt x="164952" y="78791"/>
                </a:lnTo>
                <a:lnTo>
                  <a:pt x="164952" y="80792"/>
                </a:lnTo>
                <a:lnTo>
                  <a:pt x="163651" y="82126"/>
                </a:lnTo>
                <a:lnTo>
                  <a:pt x="163651" y="79324"/>
                </a:lnTo>
                <a:lnTo>
                  <a:pt x="161649" y="77356"/>
                </a:lnTo>
                <a:close/>
                <a:moveTo>
                  <a:pt x="165519" y="81359"/>
                </a:moveTo>
                <a:lnTo>
                  <a:pt x="167520" y="81359"/>
                </a:lnTo>
                <a:lnTo>
                  <a:pt x="168954" y="82794"/>
                </a:lnTo>
                <a:lnTo>
                  <a:pt x="168954" y="84662"/>
                </a:lnTo>
                <a:lnTo>
                  <a:pt x="166986" y="82693"/>
                </a:lnTo>
                <a:lnTo>
                  <a:pt x="166820" y="82693"/>
                </a:lnTo>
                <a:lnTo>
                  <a:pt x="164218" y="82693"/>
                </a:lnTo>
                <a:close/>
                <a:moveTo>
                  <a:pt x="169755" y="82794"/>
                </a:moveTo>
                <a:lnTo>
                  <a:pt x="171156" y="81359"/>
                </a:lnTo>
                <a:lnTo>
                  <a:pt x="173191" y="81359"/>
                </a:lnTo>
                <a:lnTo>
                  <a:pt x="174492" y="82693"/>
                </a:lnTo>
                <a:lnTo>
                  <a:pt x="171723" y="82693"/>
                </a:lnTo>
                <a:lnTo>
                  <a:pt x="169755" y="84662"/>
                </a:lnTo>
                <a:lnTo>
                  <a:pt x="169755" y="82794"/>
                </a:lnTo>
                <a:close/>
                <a:moveTo>
                  <a:pt x="175159" y="76589"/>
                </a:moveTo>
                <a:lnTo>
                  <a:pt x="173725" y="75155"/>
                </a:lnTo>
                <a:lnTo>
                  <a:pt x="173725" y="73153"/>
                </a:lnTo>
                <a:lnTo>
                  <a:pt x="175059" y="71819"/>
                </a:lnTo>
                <a:lnTo>
                  <a:pt x="175059" y="74621"/>
                </a:lnTo>
                <a:lnTo>
                  <a:pt x="177027" y="76589"/>
                </a:lnTo>
                <a:close/>
                <a:moveTo>
                  <a:pt x="194439" y="74621"/>
                </a:moveTo>
                <a:lnTo>
                  <a:pt x="194439" y="71819"/>
                </a:lnTo>
                <a:lnTo>
                  <a:pt x="195740" y="73153"/>
                </a:lnTo>
                <a:lnTo>
                  <a:pt x="195740" y="75155"/>
                </a:lnTo>
                <a:lnTo>
                  <a:pt x="194339" y="76589"/>
                </a:lnTo>
                <a:lnTo>
                  <a:pt x="192471" y="76589"/>
                </a:lnTo>
                <a:close/>
                <a:moveTo>
                  <a:pt x="194339" y="77356"/>
                </a:moveTo>
                <a:lnTo>
                  <a:pt x="195740" y="78791"/>
                </a:lnTo>
                <a:lnTo>
                  <a:pt x="195740" y="80792"/>
                </a:lnTo>
                <a:lnTo>
                  <a:pt x="194439" y="82126"/>
                </a:lnTo>
                <a:lnTo>
                  <a:pt x="194439" y="79324"/>
                </a:lnTo>
                <a:lnTo>
                  <a:pt x="192471" y="77356"/>
                </a:lnTo>
                <a:close/>
                <a:moveTo>
                  <a:pt x="196307" y="81359"/>
                </a:moveTo>
                <a:lnTo>
                  <a:pt x="198309" y="81359"/>
                </a:lnTo>
                <a:lnTo>
                  <a:pt x="199743" y="82794"/>
                </a:lnTo>
                <a:lnTo>
                  <a:pt x="199743" y="84662"/>
                </a:lnTo>
                <a:lnTo>
                  <a:pt x="197775" y="82693"/>
                </a:lnTo>
                <a:lnTo>
                  <a:pt x="195006" y="82693"/>
                </a:lnTo>
                <a:close/>
                <a:moveTo>
                  <a:pt x="200544" y="82794"/>
                </a:moveTo>
                <a:lnTo>
                  <a:pt x="201945" y="81359"/>
                </a:lnTo>
                <a:lnTo>
                  <a:pt x="203979" y="81359"/>
                </a:lnTo>
                <a:lnTo>
                  <a:pt x="205280" y="82693"/>
                </a:lnTo>
                <a:lnTo>
                  <a:pt x="202679" y="82693"/>
                </a:lnTo>
                <a:lnTo>
                  <a:pt x="202512" y="82693"/>
                </a:lnTo>
                <a:lnTo>
                  <a:pt x="200544" y="84662"/>
                </a:lnTo>
                <a:lnTo>
                  <a:pt x="200544" y="82794"/>
                </a:lnTo>
                <a:close/>
                <a:moveTo>
                  <a:pt x="205948" y="76589"/>
                </a:moveTo>
                <a:lnTo>
                  <a:pt x="204513" y="75155"/>
                </a:lnTo>
                <a:lnTo>
                  <a:pt x="204513" y="73153"/>
                </a:lnTo>
                <a:lnTo>
                  <a:pt x="205848" y="71819"/>
                </a:lnTo>
                <a:lnTo>
                  <a:pt x="205848" y="74588"/>
                </a:lnTo>
                <a:lnTo>
                  <a:pt x="207816" y="76556"/>
                </a:lnTo>
                <a:lnTo>
                  <a:pt x="205948" y="76556"/>
                </a:lnTo>
                <a:close/>
                <a:moveTo>
                  <a:pt x="206081" y="70485"/>
                </a:moveTo>
                <a:lnTo>
                  <a:pt x="202812" y="70485"/>
                </a:lnTo>
                <a:lnTo>
                  <a:pt x="200544" y="68183"/>
                </a:lnTo>
                <a:lnTo>
                  <a:pt x="200544" y="65815"/>
                </a:lnTo>
                <a:lnTo>
                  <a:pt x="203412" y="68683"/>
                </a:lnTo>
                <a:lnTo>
                  <a:pt x="203679" y="68817"/>
                </a:lnTo>
                <a:lnTo>
                  <a:pt x="207749" y="68817"/>
                </a:lnTo>
                <a:close/>
                <a:moveTo>
                  <a:pt x="200544" y="58476"/>
                </a:moveTo>
                <a:lnTo>
                  <a:pt x="203846" y="55140"/>
                </a:lnTo>
                <a:lnTo>
                  <a:pt x="208549" y="55140"/>
                </a:lnTo>
                <a:lnTo>
                  <a:pt x="210084" y="56675"/>
                </a:lnTo>
                <a:lnTo>
                  <a:pt x="204480" y="56675"/>
                </a:lnTo>
                <a:lnTo>
                  <a:pt x="200544" y="60611"/>
                </a:lnTo>
                <a:close/>
                <a:moveTo>
                  <a:pt x="208316" y="53806"/>
                </a:moveTo>
                <a:lnTo>
                  <a:pt x="206615" y="52105"/>
                </a:lnTo>
                <a:lnTo>
                  <a:pt x="206615" y="48869"/>
                </a:lnTo>
                <a:lnTo>
                  <a:pt x="208916" y="46568"/>
                </a:lnTo>
                <a:lnTo>
                  <a:pt x="211285" y="46568"/>
                </a:lnTo>
                <a:lnTo>
                  <a:pt x="208316" y="49570"/>
                </a:lnTo>
                <a:lnTo>
                  <a:pt x="208316" y="53806"/>
                </a:lnTo>
                <a:close/>
                <a:moveTo>
                  <a:pt x="208916" y="45800"/>
                </a:moveTo>
                <a:lnTo>
                  <a:pt x="206648" y="43499"/>
                </a:lnTo>
                <a:lnTo>
                  <a:pt x="206648" y="40230"/>
                </a:lnTo>
                <a:lnTo>
                  <a:pt x="208316" y="38562"/>
                </a:lnTo>
                <a:lnTo>
                  <a:pt x="208316" y="42798"/>
                </a:lnTo>
                <a:lnTo>
                  <a:pt x="211285" y="45800"/>
                </a:lnTo>
                <a:close/>
                <a:moveTo>
                  <a:pt x="206081" y="39696"/>
                </a:moveTo>
                <a:lnTo>
                  <a:pt x="202812" y="39696"/>
                </a:lnTo>
                <a:lnTo>
                  <a:pt x="200544" y="37394"/>
                </a:lnTo>
                <a:lnTo>
                  <a:pt x="200544" y="35026"/>
                </a:lnTo>
                <a:lnTo>
                  <a:pt x="203512" y="38028"/>
                </a:lnTo>
                <a:lnTo>
                  <a:pt x="203679" y="38028"/>
                </a:lnTo>
                <a:lnTo>
                  <a:pt x="207749" y="38028"/>
                </a:lnTo>
                <a:close/>
                <a:moveTo>
                  <a:pt x="199743" y="37394"/>
                </a:moveTo>
                <a:lnTo>
                  <a:pt x="197441" y="39696"/>
                </a:lnTo>
                <a:lnTo>
                  <a:pt x="194206" y="39696"/>
                </a:lnTo>
                <a:lnTo>
                  <a:pt x="192538" y="37995"/>
                </a:lnTo>
                <a:lnTo>
                  <a:pt x="196741" y="37995"/>
                </a:lnTo>
                <a:lnTo>
                  <a:pt x="199743" y="35026"/>
                </a:lnTo>
                <a:close/>
                <a:moveTo>
                  <a:pt x="193639" y="40263"/>
                </a:moveTo>
                <a:lnTo>
                  <a:pt x="193639" y="43499"/>
                </a:lnTo>
                <a:lnTo>
                  <a:pt x="191337" y="45800"/>
                </a:lnTo>
                <a:lnTo>
                  <a:pt x="188969" y="45800"/>
                </a:lnTo>
                <a:lnTo>
                  <a:pt x="191837" y="42932"/>
                </a:lnTo>
                <a:lnTo>
                  <a:pt x="191971" y="42631"/>
                </a:lnTo>
                <a:lnTo>
                  <a:pt x="191971" y="38562"/>
                </a:lnTo>
                <a:close/>
                <a:moveTo>
                  <a:pt x="177627" y="42932"/>
                </a:moveTo>
                <a:lnTo>
                  <a:pt x="180496" y="45800"/>
                </a:lnTo>
                <a:lnTo>
                  <a:pt x="178128" y="45800"/>
                </a:lnTo>
                <a:lnTo>
                  <a:pt x="175826" y="43499"/>
                </a:lnTo>
                <a:lnTo>
                  <a:pt x="175826" y="40230"/>
                </a:lnTo>
                <a:lnTo>
                  <a:pt x="177527" y="38562"/>
                </a:lnTo>
                <a:lnTo>
                  <a:pt x="177527" y="42631"/>
                </a:lnTo>
                <a:close/>
                <a:moveTo>
                  <a:pt x="175292" y="39696"/>
                </a:moveTo>
                <a:lnTo>
                  <a:pt x="172023" y="39696"/>
                </a:lnTo>
                <a:lnTo>
                  <a:pt x="169755" y="37394"/>
                </a:lnTo>
                <a:lnTo>
                  <a:pt x="169755" y="35026"/>
                </a:lnTo>
                <a:lnTo>
                  <a:pt x="172724" y="38028"/>
                </a:lnTo>
                <a:lnTo>
                  <a:pt x="176960" y="38028"/>
                </a:lnTo>
                <a:close/>
                <a:moveTo>
                  <a:pt x="168954" y="37394"/>
                </a:moveTo>
                <a:lnTo>
                  <a:pt x="166653" y="39696"/>
                </a:lnTo>
                <a:lnTo>
                  <a:pt x="163417" y="39696"/>
                </a:lnTo>
                <a:lnTo>
                  <a:pt x="161716" y="37995"/>
                </a:lnTo>
                <a:lnTo>
                  <a:pt x="165786" y="37995"/>
                </a:lnTo>
                <a:lnTo>
                  <a:pt x="165952" y="37995"/>
                </a:lnTo>
                <a:lnTo>
                  <a:pt x="168954" y="35026"/>
                </a:lnTo>
                <a:close/>
                <a:moveTo>
                  <a:pt x="162850" y="40263"/>
                </a:moveTo>
                <a:lnTo>
                  <a:pt x="162850" y="43499"/>
                </a:lnTo>
                <a:lnTo>
                  <a:pt x="160548" y="45800"/>
                </a:lnTo>
                <a:lnTo>
                  <a:pt x="158180" y="45800"/>
                </a:lnTo>
                <a:lnTo>
                  <a:pt x="161182" y="42798"/>
                </a:lnTo>
                <a:lnTo>
                  <a:pt x="161182" y="38562"/>
                </a:lnTo>
                <a:close/>
                <a:moveTo>
                  <a:pt x="149707" y="45800"/>
                </a:moveTo>
                <a:lnTo>
                  <a:pt x="147339" y="45800"/>
                </a:lnTo>
                <a:lnTo>
                  <a:pt x="145037" y="43499"/>
                </a:lnTo>
                <a:lnTo>
                  <a:pt x="145037" y="40230"/>
                </a:lnTo>
                <a:lnTo>
                  <a:pt x="146739" y="38562"/>
                </a:lnTo>
                <a:lnTo>
                  <a:pt x="146739" y="42798"/>
                </a:lnTo>
                <a:close/>
                <a:moveTo>
                  <a:pt x="144504" y="39696"/>
                </a:moveTo>
                <a:lnTo>
                  <a:pt x="141235" y="39696"/>
                </a:lnTo>
                <a:lnTo>
                  <a:pt x="138933" y="37394"/>
                </a:lnTo>
                <a:lnTo>
                  <a:pt x="138933" y="35026"/>
                </a:lnTo>
                <a:lnTo>
                  <a:pt x="141935" y="38028"/>
                </a:lnTo>
                <a:lnTo>
                  <a:pt x="142102" y="38028"/>
                </a:lnTo>
                <a:lnTo>
                  <a:pt x="146172" y="38028"/>
                </a:lnTo>
                <a:close/>
                <a:moveTo>
                  <a:pt x="138166" y="37394"/>
                </a:moveTo>
                <a:lnTo>
                  <a:pt x="135864" y="39696"/>
                </a:lnTo>
                <a:lnTo>
                  <a:pt x="132629" y="39696"/>
                </a:lnTo>
                <a:lnTo>
                  <a:pt x="130927" y="37995"/>
                </a:lnTo>
                <a:lnTo>
                  <a:pt x="135164" y="37995"/>
                </a:lnTo>
                <a:lnTo>
                  <a:pt x="138166" y="35026"/>
                </a:lnTo>
                <a:close/>
                <a:moveTo>
                  <a:pt x="132061" y="40263"/>
                </a:moveTo>
                <a:lnTo>
                  <a:pt x="132061" y="43499"/>
                </a:lnTo>
                <a:lnTo>
                  <a:pt x="129760" y="45800"/>
                </a:lnTo>
                <a:lnTo>
                  <a:pt x="127391" y="45800"/>
                </a:lnTo>
                <a:lnTo>
                  <a:pt x="130260" y="42932"/>
                </a:lnTo>
                <a:lnTo>
                  <a:pt x="130394" y="42631"/>
                </a:lnTo>
                <a:lnTo>
                  <a:pt x="130394" y="38562"/>
                </a:lnTo>
                <a:close/>
                <a:moveTo>
                  <a:pt x="116050" y="42932"/>
                </a:moveTo>
                <a:lnTo>
                  <a:pt x="118919" y="45800"/>
                </a:lnTo>
                <a:lnTo>
                  <a:pt x="116550" y="45800"/>
                </a:lnTo>
                <a:lnTo>
                  <a:pt x="114249" y="43499"/>
                </a:lnTo>
                <a:lnTo>
                  <a:pt x="114249" y="40230"/>
                </a:lnTo>
                <a:lnTo>
                  <a:pt x="115917" y="38562"/>
                </a:lnTo>
                <a:lnTo>
                  <a:pt x="115917" y="42631"/>
                </a:lnTo>
                <a:close/>
                <a:moveTo>
                  <a:pt x="113682" y="39696"/>
                </a:moveTo>
                <a:lnTo>
                  <a:pt x="110446" y="39696"/>
                </a:lnTo>
                <a:lnTo>
                  <a:pt x="108144" y="37394"/>
                </a:lnTo>
                <a:lnTo>
                  <a:pt x="108144" y="35026"/>
                </a:lnTo>
                <a:lnTo>
                  <a:pt x="111147" y="38028"/>
                </a:lnTo>
                <a:lnTo>
                  <a:pt x="115383" y="38028"/>
                </a:lnTo>
                <a:close/>
                <a:moveTo>
                  <a:pt x="107377" y="37394"/>
                </a:moveTo>
                <a:lnTo>
                  <a:pt x="105076" y="39696"/>
                </a:lnTo>
                <a:lnTo>
                  <a:pt x="101840" y="39696"/>
                </a:lnTo>
                <a:lnTo>
                  <a:pt x="100139" y="37995"/>
                </a:lnTo>
                <a:lnTo>
                  <a:pt x="104208" y="37995"/>
                </a:lnTo>
                <a:lnTo>
                  <a:pt x="104375" y="37995"/>
                </a:lnTo>
                <a:lnTo>
                  <a:pt x="107377" y="35026"/>
                </a:lnTo>
                <a:lnTo>
                  <a:pt x="107377" y="37394"/>
                </a:lnTo>
                <a:close/>
                <a:moveTo>
                  <a:pt x="101273" y="40263"/>
                </a:moveTo>
                <a:lnTo>
                  <a:pt x="101273" y="43499"/>
                </a:lnTo>
                <a:lnTo>
                  <a:pt x="98971" y="45800"/>
                </a:lnTo>
                <a:lnTo>
                  <a:pt x="96603" y="45800"/>
                </a:lnTo>
                <a:lnTo>
                  <a:pt x="99605" y="42798"/>
                </a:lnTo>
                <a:lnTo>
                  <a:pt x="99605" y="38562"/>
                </a:lnTo>
                <a:close/>
                <a:moveTo>
                  <a:pt x="88130" y="45800"/>
                </a:moveTo>
                <a:lnTo>
                  <a:pt x="85762" y="45800"/>
                </a:lnTo>
                <a:lnTo>
                  <a:pt x="83460" y="43499"/>
                </a:lnTo>
                <a:lnTo>
                  <a:pt x="83460" y="40230"/>
                </a:lnTo>
                <a:lnTo>
                  <a:pt x="85128" y="38562"/>
                </a:lnTo>
                <a:lnTo>
                  <a:pt x="85128" y="42798"/>
                </a:lnTo>
                <a:close/>
                <a:moveTo>
                  <a:pt x="82893" y="39696"/>
                </a:moveTo>
                <a:lnTo>
                  <a:pt x="79657" y="39696"/>
                </a:lnTo>
                <a:lnTo>
                  <a:pt x="77356" y="37394"/>
                </a:lnTo>
                <a:lnTo>
                  <a:pt x="77356" y="35026"/>
                </a:lnTo>
                <a:lnTo>
                  <a:pt x="80358" y="38028"/>
                </a:lnTo>
                <a:lnTo>
                  <a:pt x="80525" y="38028"/>
                </a:lnTo>
                <a:lnTo>
                  <a:pt x="84594" y="38028"/>
                </a:lnTo>
                <a:close/>
                <a:moveTo>
                  <a:pt x="76589" y="37394"/>
                </a:moveTo>
                <a:lnTo>
                  <a:pt x="74287" y="39696"/>
                </a:lnTo>
                <a:lnTo>
                  <a:pt x="71018" y="39696"/>
                </a:lnTo>
                <a:lnTo>
                  <a:pt x="69350" y="37995"/>
                </a:lnTo>
                <a:lnTo>
                  <a:pt x="73586" y="37995"/>
                </a:lnTo>
                <a:lnTo>
                  <a:pt x="76589" y="35026"/>
                </a:lnTo>
                <a:close/>
                <a:moveTo>
                  <a:pt x="70484" y="40263"/>
                </a:moveTo>
                <a:lnTo>
                  <a:pt x="70484" y="43499"/>
                </a:lnTo>
                <a:lnTo>
                  <a:pt x="68183" y="45800"/>
                </a:lnTo>
                <a:lnTo>
                  <a:pt x="65814" y="45800"/>
                </a:lnTo>
                <a:lnTo>
                  <a:pt x="68683" y="42932"/>
                </a:lnTo>
                <a:lnTo>
                  <a:pt x="68816" y="42631"/>
                </a:lnTo>
                <a:lnTo>
                  <a:pt x="68816" y="38562"/>
                </a:lnTo>
                <a:close/>
                <a:moveTo>
                  <a:pt x="54473" y="42932"/>
                </a:moveTo>
                <a:lnTo>
                  <a:pt x="57341" y="45800"/>
                </a:lnTo>
                <a:lnTo>
                  <a:pt x="54973" y="45800"/>
                </a:lnTo>
                <a:lnTo>
                  <a:pt x="52671" y="43499"/>
                </a:lnTo>
                <a:lnTo>
                  <a:pt x="52671" y="40230"/>
                </a:lnTo>
                <a:lnTo>
                  <a:pt x="54339" y="38562"/>
                </a:lnTo>
                <a:lnTo>
                  <a:pt x="54339" y="42631"/>
                </a:lnTo>
                <a:close/>
                <a:moveTo>
                  <a:pt x="52104" y="39696"/>
                </a:moveTo>
                <a:lnTo>
                  <a:pt x="48869" y="39696"/>
                </a:lnTo>
                <a:lnTo>
                  <a:pt x="46567" y="37394"/>
                </a:lnTo>
                <a:lnTo>
                  <a:pt x="46567" y="35026"/>
                </a:lnTo>
                <a:lnTo>
                  <a:pt x="49569" y="38028"/>
                </a:lnTo>
                <a:lnTo>
                  <a:pt x="53806" y="38028"/>
                </a:lnTo>
                <a:close/>
                <a:moveTo>
                  <a:pt x="45767" y="37394"/>
                </a:moveTo>
                <a:lnTo>
                  <a:pt x="43498" y="39696"/>
                </a:lnTo>
                <a:lnTo>
                  <a:pt x="40229" y="39696"/>
                </a:lnTo>
                <a:lnTo>
                  <a:pt x="38561" y="37995"/>
                </a:lnTo>
                <a:lnTo>
                  <a:pt x="42631" y="37995"/>
                </a:lnTo>
                <a:lnTo>
                  <a:pt x="42798" y="37995"/>
                </a:lnTo>
                <a:lnTo>
                  <a:pt x="45767" y="35026"/>
                </a:lnTo>
                <a:close/>
                <a:moveTo>
                  <a:pt x="39696" y="40263"/>
                </a:moveTo>
                <a:lnTo>
                  <a:pt x="39696" y="43499"/>
                </a:lnTo>
                <a:lnTo>
                  <a:pt x="37394" y="45800"/>
                </a:lnTo>
                <a:lnTo>
                  <a:pt x="35026" y="45800"/>
                </a:lnTo>
                <a:lnTo>
                  <a:pt x="37994" y="42798"/>
                </a:lnTo>
                <a:lnTo>
                  <a:pt x="37994" y="38562"/>
                </a:lnTo>
                <a:close/>
                <a:moveTo>
                  <a:pt x="33891" y="46568"/>
                </a:moveTo>
                <a:lnTo>
                  <a:pt x="37227" y="49903"/>
                </a:lnTo>
                <a:lnTo>
                  <a:pt x="37227" y="54573"/>
                </a:lnTo>
                <a:lnTo>
                  <a:pt x="35693" y="56108"/>
                </a:lnTo>
                <a:lnTo>
                  <a:pt x="35693" y="50537"/>
                </a:lnTo>
                <a:lnTo>
                  <a:pt x="31723" y="46568"/>
                </a:lnTo>
                <a:close/>
                <a:moveTo>
                  <a:pt x="35793" y="57475"/>
                </a:moveTo>
                <a:lnTo>
                  <a:pt x="41497" y="57475"/>
                </a:lnTo>
                <a:lnTo>
                  <a:pt x="45233" y="61178"/>
                </a:lnTo>
                <a:lnTo>
                  <a:pt x="37461" y="61178"/>
                </a:lnTo>
                <a:lnTo>
                  <a:pt x="35793" y="59510"/>
                </a:lnTo>
                <a:close/>
                <a:moveTo>
                  <a:pt x="45233" y="61979"/>
                </a:moveTo>
                <a:lnTo>
                  <a:pt x="41497" y="65681"/>
                </a:lnTo>
                <a:lnTo>
                  <a:pt x="35793" y="65681"/>
                </a:lnTo>
                <a:lnTo>
                  <a:pt x="35793" y="63646"/>
                </a:lnTo>
                <a:lnTo>
                  <a:pt x="37461" y="61979"/>
                </a:lnTo>
                <a:close/>
                <a:moveTo>
                  <a:pt x="35693" y="67049"/>
                </a:moveTo>
                <a:lnTo>
                  <a:pt x="37227" y="68583"/>
                </a:lnTo>
                <a:lnTo>
                  <a:pt x="37227" y="73253"/>
                </a:lnTo>
                <a:lnTo>
                  <a:pt x="33891" y="76589"/>
                </a:lnTo>
                <a:lnTo>
                  <a:pt x="31723" y="76589"/>
                </a:lnTo>
                <a:lnTo>
                  <a:pt x="35693" y="72620"/>
                </a:lnTo>
                <a:lnTo>
                  <a:pt x="35693" y="67049"/>
                </a:lnTo>
                <a:close/>
                <a:moveTo>
                  <a:pt x="35026" y="77356"/>
                </a:moveTo>
                <a:lnTo>
                  <a:pt x="37394" y="77356"/>
                </a:lnTo>
                <a:lnTo>
                  <a:pt x="39696" y="79658"/>
                </a:lnTo>
                <a:lnTo>
                  <a:pt x="39696" y="82927"/>
                </a:lnTo>
                <a:lnTo>
                  <a:pt x="37994" y="84595"/>
                </a:lnTo>
                <a:lnTo>
                  <a:pt x="37994" y="80358"/>
                </a:lnTo>
                <a:close/>
                <a:moveTo>
                  <a:pt x="40229" y="83461"/>
                </a:moveTo>
                <a:lnTo>
                  <a:pt x="43498" y="83461"/>
                </a:lnTo>
                <a:lnTo>
                  <a:pt x="45767" y="85762"/>
                </a:lnTo>
                <a:lnTo>
                  <a:pt x="45767" y="88131"/>
                </a:lnTo>
                <a:lnTo>
                  <a:pt x="42798" y="85129"/>
                </a:lnTo>
                <a:lnTo>
                  <a:pt x="42631" y="85129"/>
                </a:lnTo>
                <a:lnTo>
                  <a:pt x="38561" y="85129"/>
                </a:lnTo>
                <a:close/>
                <a:moveTo>
                  <a:pt x="46567" y="85762"/>
                </a:moveTo>
                <a:lnTo>
                  <a:pt x="48869" y="83461"/>
                </a:lnTo>
                <a:lnTo>
                  <a:pt x="52104" y="83461"/>
                </a:lnTo>
                <a:lnTo>
                  <a:pt x="53806" y="85162"/>
                </a:lnTo>
                <a:lnTo>
                  <a:pt x="49569" y="85162"/>
                </a:lnTo>
                <a:lnTo>
                  <a:pt x="46567" y="88131"/>
                </a:lnTo>
                <a:close/>
                <a:moveTo>
                  <a:pt x="52671" y="82927"/>
                </a:moveTo>
                <a:lnTo>
                  <a:pt x="52671" y="79658"/>
                </a:lnTo>
                <a:lnTo>
                  <a:pt x="54973" y="77356"/>
                </a:lnTo>
                <a:lnTo>
                  <a:pt x="57341" y="77356"/>
                </a:lnTo>
                <a:lnTo>
                  <a:pt x="54473" y="80258"/>
                </a:lnTo>
                <a:lnTo>
                  <a:pt x="54339" y="80525"/>
                </a:lnTo>
                <a:lnTo>
                  <a:pt x="54339" y="84595"/>
                </a:lnTo>
                <a:close/>
                <a:moveTo>
                  <a:pt x="68683" y="80258"/>
                </a:moveTo>
                <a:lnTo>
                  <a:pt x="65814" y="77356"/>
                </a:lnTo>
                <a:lnTo>
                  <a:pt x="68183" y="77356"/>
                </a:lnTo>
                <a:lnTo>
                  <a:pt x="70484" y="79658"/>
                </a:lnTo>
                <a:lnTo>
                  <a:pt x="70484" y="82927"/>
                </a:lnTo>
                <a:lnTo>
                  <a:pt x="68783" y="84595"/>
                </a:lnTo>
                <a:lnTo>
                  <a:pt x="68783" y="80525"/>
                </a:lnTo>
                <a:close/>
                <a:moveTo>
                  <a:pt x="71018" y="83461"/>
                </a:moveTo>
                <a:lnTo>
                  <a:pt x="74287" y="83461"/>
                </a:lnTo>
                <a:lnTo>
                  <a:pt x="76589" y="85762"/>
                </a:lnTo>
                <a:lnTo>
                  <a:pt x="76589" y="88131"/>
                </a:lnTo>
                <a:lnTo>
                  <a:pt x="73586" y="85129"/>
                </a:lnTo>
                <a:lnTo>
                  <a:pt x="69350" y="85129"/>
                </a:lnTo>
                <a:close/>
                <a:moveTo>
                  <a:pt x="77356" y="85762"/>
                </a:moveTo>
                <a:lnTo>
                  <a:pt x="79657" y="83461"/>
                </a:lnTo>
                <a:lnTo>
                  <a:pt x="82893" y="83461"/>
                </a:lnTo>
                <a:lnTo>
                  <a:pt x="84594" y="85162"/>
                </a:lnTo>
                <a:lnTo>
                  <a:pt x="80525" y="85162"/>
                </a:lnTo>
                <a:lnTo>
                  <a:pt x="80358" y="85162"/>
                </a:lnTo>
                <a:lnTo>
                  <a:pt x="77356" y="88131"/>
                </a:lnTo>
                <a:lnTo>
                  <a:pt x="77356" y="85762"/>
                </a:lnTo>
                <a:close/>
                <a:moveTo>
                  <a:pt x="83460" y="82927"/>
                </a:moveTo>
                <a:lnTo>
                  <a:pt x="83460" y="79658"/>
                </a:lnTo>
                <a:lnTo>
                  <a:pt x="85762" y="77356"/>
                </a:lnTo>
                <a:lnTo>
                  <a:pt x="88130" y="77356"/>
                </a:lnTo>
                <a:lnTo>
                  <a:pt x="85128" y="80358"/>
                </a:lnTo>
                <a:lnTo>
                  <a:pt x="85128" y="84595"/>
                </a:lnTo>
                <a:close/>
                <a:moveTo>
                  <a:pt x="96603" y="77356"/>
                </a:moveTo>
                <a:lnTo>
                  <a:pt x="98971" y="77356"/>
                </a:lnTo>
                <a:lnTo>
                  <a:pt x="101273" y="79658"/>
                </a:lnTo>
                <a:lnTo>
                  <a:pt x="101273" y="82927"/>
                </a:lnTo>
                <a:lnTo>
                  <a:pt x="99572" y="84595"/>
                </a:lnTo>
                <a:lnTo>
                  <a:pt x="99572" y="80358"/>
                </a:lnTo>
                <a:close/>
                <a:moveTo>
                  <a:pt x="101840" y="83461"/>
                </a:moveTo>
                <a:lnTo>
                  <a:pt x="105076" y="83461"/>
                </a:lnTo>
                <a:lnTo>
                  <a:pt x="107377" y="85762"/>
                </a:lnTo>
                <a:lnTo>
                  <a:pt x="107377" y="88131"/>
                </a:lnTo>
                <a:lnTo>
                  <a:pt x="104375" y="85129"/>
                </a:lnTo>
                <a:lnTo>
                  <a:pt x="104208" y="85129"/>
                </a:lnTo>
                <a:lnTo>
                  <a:pt x="100139" y="85129"/>
                </a:lnTo>
                <a:close/>
                <a:moveTo>
                  <a:pt x="108144" y="85762"/>
                </a:moveTo>
                <a:lnTo>
                  <a:pt x="110446" y="83461"/>
                </a:lnTo>
                <a:lnTo>
                  <a:pt x="113682" y="83461"/>
                </a:lnTo>
                <a:lnTo>
                  <a:pt x="115383" y="85162"/>
                </a:lnTo>
                <a:lnTo>
                  <a:pt x="111147" y="85162"/>
                </a:lnTo>
                <a:lnTo>
                  <a:pt x="108144" y="88131"/>
                </a:lnTo>
                <a:close/>
                <a:moveTo>
                  <a:pt x="114249" y="82927"/>
                </a:moveTo>
                <a:lnTo>
                  <a:pt x="114249" y="79658"/>
                </a:lnTo>
                <a:lnTo>
                  <a:pt x="116550" y="77356"/>
                </a:lnTo>
                <a:lnTo>
                  <a:pt x="118919" y="77356"/>
                </a:lnTo>
                <a:lnTo>
                  <a:pt x="116050" y="80258"/>
                </a:lnTo>
                <a:lnTo>
                  <a:pt x="115917" y="80525"/>
                </a:lnTo>
                <a:lnTo>
                  <a:pt x="115917" y="84595"/>
                </a:lnTo>
                <a:close/>
                <a:moveTo>
                  <a:pt x="130260" y="80258"/>
                </a:moveTo>
                <a:lnTo>
                  <a:pt x="127391" y="77356"/>
                </a:lnTo>
                <a:lnTo>
                  <a:pt x="129760" y="77356"/>
                </a:lnTo>
                <a:lnTo>
                  <a:pt x="132061" y="79658"/>
                </a:lnTo>
                <a:lnTo>
                  <a:pt x="132061" y="82927"/>
                </a:lnTo>
                <a:lnTo>
                  <a:pt x="130394" y="84595"/>
                </a:lnTo>
                <a:lnTo>
                  <a:pt x="130394" y="80525"/>
                </a:lnTo>
                <a:close/>
                <a:moveTo>
                  <a:pt x="132629" y="83461"/>
                </a:moveTo>
                <a:lnTo>
                  <a:pt x="135864" y="83461"/>
                </a:lnTo>
                <a:lnTo>
                  <a:pt x="138166" y="85762"/>
                </a:lnTo>
                <a:lnTo>
                  <a:pt x="138166" y="88131"/>
                </a:lnTo>
                <a:lnTo>
                  <a:pt x="135164" y="85129"/>
                </a:lnTo>
                <a:lnTo>
                  <a:pt x="130927" y="85129"/>
                </a:lnTo>
                <a:close/>
                <a:moveTo>
                  <a:pt x="138933" y="85762"/>
                </a:moveTo>
                <a:lnTo>
                  <a:pt x="141235" y="83461"/>
                </a:lnTo>
                <a:lnTo>
                  <a:pt x="144504" y="83461"/>
                </a:lnTo>
                <a:lnTo>
                  <a:pt x="146172" y="85162"/>
                </a:lnTo>
                <a:lnTo>
                  <a:pt x="142102" y="85162"/>
                </a:lnTo>
                <a:lnTo>
                  <a:pt x="141935" y="85162"/>
                </a:lnTo>
                <a:lnTo>
                  <a:pt x="138933" y="88131"/>
                </a:lnTo>
                <a:close/>
                <a:moveTo>
                  <a:pt x="145037" y="82927"/>
                </a:moveTo>
                <a:lnTo>
                  <a:pt x="145037" y="79658"/>
                </a:lnTo>
                <a:lnTo>
                  <a:pt x="147339" y="77356"/>
                </a:lnTo>
                <a:lnTo>
                  <a:pt x="149707" y="77356"/>
                </a:lnTo>
                <a:lnTo>
                  <a:pt x="146705" y="80358"/>
                </a:lnTo>
                <a:lnTo>
                  <a:pt x="146705" y="84595"/>
                </a:lnTo>
                <a:close/>
                <a:moveTo>
                  <a:pt x="158180" y="77356"/>
                </a:moveTo>
                <a:lnTo>
                  <a:pt x="160548" y="77356"/>
                </a:lnTo>
                <a:lnTo>
                  <a:pt x="162850" y="79658"/>
                </a:lnTo>
                <a:lnTo>
                  <a:pt x="162850" y="82927"/>
                </a:lnTo>
                <a:lnTo>
                  <a:pt x="161182" y="84595"/>
                </a:lnTo>
                <a:lnTo>
                  <a:pt x="161182" y="80358"/>
                </a:lnTo>
                <a:close/>
                <a:moveTo>
                  <a:pt x="163417" y="83461"/>
                </a:moveTo>
                <a:lnTo>
                  <a:pt x="166653" y="83461"/>
                </a:lnTo>
                <a:lnTo>
                  <a:pt x="168954" y="85762"/>
                </a:lnTo>
                <a:lnTo>
                  <a:pt x="168954" y="88131"/>
                </a:lnTo>
                <a:lnTo>
                  <a:pt x="165952" y="85129"/>
                </a:lnTo>
                <a:lnTo>
                  <a:pt x="165786" y="85129"/>
                </a:lnTo>
                <a:lnTo>
                  <a:pt x="161716" y="85129"/>
                </a:lnTo>
                <a:close/>
                <a:moveTo>
                  <a:pt x="169755" y="85762"/>
                </a:moveTo>
                <a:lnTo>
                  <a:pt x="172023" y="83461"/>
                </a:lnTo>
                <a:lnTo>
                  <a:pt x="175292" y="83461"/>
                </a:lnTo>
                <a:lnTo>
                  <a:pt x="176960" y="85162"/>
                </a:lnTo>
                <a:lnTo>
                  <a:pt x="172724" y="85162"/>
                </a:lnTo>
                <a:lnTo>
                  <a:pt x="169755" y="88131"/>
                </a:lnTo>
                <a:close/>
                <a:moveTo>
                  <a:pt x="175826" y="82927"/>
                </a:moveTo>
                <a:lnTo>
                  <a:pt x="175826" y="79658"/>
                </a:lnTo>
                <a:lnTo>
                  <a:pt x="178128" y="77356"/>
                </a:lnTo>
                <a:lnTo>
                  <a:pt x="180496" y="77356"/>
                </a:lnTo>
                <a:lnTo>
                  <a:pt x="177627" y="80258"/>
                </a:lnTo>
                <a:lnTo>
                  <a:pt x="177527" y="80525"/>
                </a:lnTo>
                <a:lnTo>
                  <a:pt x="177527" y="84595"/>
                </a:lnTo>
                <a:close/>
                <a:moveTo>
                  <a:pt x="191837" y="80258"/>
                </a:moveTo>
                <a:lnTo>
                  <a:pt x="188969" y="77356"/>
                </a:lnTo>
                <a:lnTo>
                  <a:pt x="191337" y="77356"/>
                </a:lnTo>
                <a:lnTo>
                  <a:pt x="193639" y="79658"/>
                </a:lnTo>
                <a:lnTo>
                  <a:pt x="193639" y="82927"/>
                </a:lnTo>
                <a:lnTo>
                  <a:pt x="191971" y="84595"/>
                </a:lnTo>
                <a:lnTo>
                  <a:pt x="191971" y="80525"/>
                </a:lnTo>
                <a:close/>
                <a:moveTo>
                  <a:pt x="194206" y="83461"/>
                </a:moveTo>
                <a:lnTo>
                  <a:pt x="197441" y="83461"/>
                </a:lnTo>
                <a:lnTo>
                  <a:pt x="199743" y="85762"/>
                </a:lnTo>
                <a:lnTo>
                  <a:pt x="199743" y="88131"/>
                </a:lnTo>
                <a:lnTo>
                  <a:pt x="196741" y="85129"/>
                </a:lnTo>
                <a:lnTo>
                  <a:pt x="192538" y="85129"/>
                </a:lnTo>
                <a:close/>
                <a:moveTo>
                  <a:pt x="200544" y="85762"/>
                </a:moveTo>
                <a:lnTo>
                  <a:pt x="202812" y="83461"/>
                </a:lnTo>
                <a:lnTo>
                  <a:pt x="206081" y="83461"/>
                </a:lnTo>
                <a:lnTo>
                  <a:pt x="207749" y="85162"/>
                </a:lnTo>
                <a:lnTo>
                  <a:pt x="203679" y="85162"/>
                </a:lnTo>
                <a:lnTo>
                  <a:pt x="203512" y="85162"/>
                </a:lnTo>
                <a:lnTo>
                  <a:pt x="200544" y="88131"/>
                </a:lnTo>
                <a:close/>
                <a:moveTo>
                  <a:pt x="206648" y="82927"/>
                </a:moveTo>
                <a:lnTo>
                  <a:pt x="206648" y="79658"/>
                </a:lnTo>
                <a:lnTo>
                  <a:pt x="208916" y="77356"/>
                </a:lnTo>
                <a:lnTo>
                  <a:pt x="211285" y="77356"/>
                </a:lnTo>
                <a:lnTo>
                  <a:pt x="208316" y="80358"/>
                </a:lnTo>
                <a:lnTo>
                  <a:pt x="208316" y="84595"/>
                </a:lnTo>
                <a:close/>
                <a:moveTo>
                  <a:pt x="212419" y="76589"/>
                </a:moveTo>
                <a:lnTo>
                  <a:pt x="209083" y="73253"/>
                </a:lnTo>
                <a:lnTo>
                  <a:pt x="209083" y="68583"/>
                </a:lnTo>
                <a:lnTo>
                  <a:pt x="210618" y="67049"/>
                </a:lnTo>
                <a:lnTo>
                  <a:pt x="210618" y="72620"/>
                </a:lnTo>
                <a:lnTo>
                  <a:pt x="214587" y="76589"/>
                </a:lnTo>
                <a:lnTo>
                  <a:pt x="212419" y="76589"/>
                </a:lnTo>
                <a:close/>
                <a:moveTo>
                  <a:pt x="210518" y="65681"/>
                </a:moveTo>
                <a:lnTo>
                  <a:pt x="204813" y="65681"/>
                </a:lnTo>
                <a:lnTo>
                  <a:pt x="201077" y="61979"/>
                </a:lnTo>
                <a:lnTo>
                  <a:pt x="208850" y="61979"/>
                </a:lnTo>
                <a:lnTo>
                  <a:pt x="210518" y="63646"/>
                </a:lnTo>
                <a:lnTo>
                  <a:pt x="210518" y="65681"/>
                </a:lnTo>
                <a:close/>
                <a:moveTo>
                  <a:pt x="201077" y="61178"/>
                </a:moveTo>
                <a:lnTo>
                  <a:pt x="204813" y="57475"/>
                </a:lnTo>
                <a:lnTo>
                  <a:pt x="210518" y="57475"/>
                </a:lnTo>
                <a:lnTo>
                  <a:pt x="210518" y="59510"/>
                </a:lnTo>
                <a:lnTo>
                  <a:pt x="208850" y="61178"/>
                </a:lnTo>
                <a:close/>
                <a:moveTo>
                  <a:pt x="210618" y="56108"/>
                </a:moveTo>
                <a:lnTo>
                  <a:pt x="209083" y="54573"/>
                </a:lnTo>
                <a:lnTo>
                  <a:pt x="209083" y="49903"/>
                </a:lnTo>
                <a:lnTo>
                  <a:pt x="212419" y="46568"/>
                </a:lnTo>
                <a:lnTo>
                  <a:pt x="214587" y="46568"/>
                </a:lnTo>
                <a:lnTo>
                  <a:pt x="210618" y="50537"/>
                </a:lnTo>
                <a:lnTo>
                  <a:pt x="210618" y="56108"/>
                </a:lnTo>
                <a:close/>
                <a:moveTo>
                  <a:pt x="212419" y="45800"/>
                </a:moveTo>
                <a:lnTo>
                  <a:pt x="209083" y="42465"/>
                </a:lnTo>
                <a:lnTo>
                  <a:pt x="209083" y="37795"/>
                </a:lnTo>
                <a:lnTo>
                  <a:pt x="210618" y="36260"/>
                </a:lnTo>
                <a:lnTo>
                  <a:pt x="210618" y="41831"/>
                </a:lnTo>
                <a:lnTo>
                  <a:pt x="214587" y="45800"/>
                </a:lnTo>
                <a:close/>
                <a:moveTo>
                  <a:pt x="208549" y="37228"/>
                </a:moveTo>
                <a:lnTo>
                  <a:pt x="203846" y="37228"/>
                </a:lnTo>
                <a:lnTo>
                  <a:pt x="200544" y="33892"/>
                </a:lnTo>
                <a:lnTo>
                  <a:pt x="200544" y="31757"/>
                </a:lnTo>
                <a:lnTo>
                  <a:pt x="204480" y="35693"/>
                </a:lnTo>
                <a:lnTo>
                  <a:pt x="204647" y="35693"/>
                </a:lnTo>
                <a:lnTo>
                  <a:pt x="210084" y="35693"/>
                </a:lnTo>
                <a:close/>
                <a:moveTo>
                  <a:pt x="199743" y="33892"/>
                </a:moveTo>
                <a:lnTo>
                  <a:pt x="196441" y="37228"/>
                </a:lnTo>
                <a:lnTo>
                  <a:pt x="191737" y="37228"/>
                </a:lnTo>
                <a:lnTo>
                  <a:pt x="190203" y="35693"/>
                </a:lnTo>
                <a:lnTo>
                  <a:pt x="195807" y="35693"/>
                </a:lnTo>
                <a:lnTo>
                  <a:pt x="199743" y="31757"/>
                </a:lnTo>
                <a:close/>
                <a:moveTo>
                  <a:pt x="188869" y="41497"/>
                </a:moveTo>
                <a:lnTo>
                  <a:pt x="185133" y="45233"/>
                </a:lnTo>
                <a:lnTo>
                  <a:pt x="185133" y="37494"/>
                </a:lnTo>
                <a:lnTo>
                  <a:pt x="186801" y="35793"/>
                </a:lnTo>
                <a:lnTo>
                  <a:pt x="188835" y="35793"/>
                </a:lnTo>
                <a:lnTo>
                  <a:pt x="188835" y="41497"/>
                </a:lnTo>
                <a:close/>
                <a:moveTo>
                  <a:pt x="184332" y="45233"/>
                </a:moveTo>
                <a:lnTo>
                  <a:pt x="180629" y="41497"/>
                </a:lnTo>
                <a:lnTo>
                  <a:pt x="180629" y="35793"/>
                </a:lnTo>
                <a:lnTo>
                  <a:pt x="182664" y="35793"/>
                </a:lnTo>
                <a:lnTo>
                  <a:pt x="184332" y="37461"/>
                </a:lnTo>
                <a:lnTo>
                  <a:pt x="184332" y="45233"/>
                </a:lnTo>
                <a:close/>
                <a:moveTo>
                  <a:pt x="177761" y="37228"/>
                </a:moveTo>
                <a:lnTo>
                  <a:pt x="173057" y="37228"/>
                </a:lnTo>
                <a:lnTo>
                  <a:pt x="169755" y="33892"/>
                </a:lnTo>
                <a:lnTo>
                  <a:pt x="169755" y="31757"/>
                </a:lnTo>
                <a:lnTo>
                  <a:pt x="173691" y="35693"/>
                </a:lnTo>
                <a:lnTo>
                  <a:pt x="179262" y="35693"/>
                </a:lnTo>
                <a:close/>
                <a:moveTo>
                  <a:pt x="168954" y="33892"/>
                </a:moveTo>
                <a:lnTo>
                  <a:pt x="165619" y="37228"/>
                </a:lnTo>
                <a:lnTo>
                  <a:pt x="160949" y="37228"/>
                </a:lnTo>
                <a:lnTo>
                  <a:pt x="159414" y="35693"/>
                </a:lnTo>
                <a:lnTo>
                  <a:pt x="164852" y="35693"/>
                </a:lnTo>
                <a:lnTo>
                  <a:pt x="164985" y="35693"/>
                </a:lnTo>
                <a:lnTo>
                  <a:pt x="168954" y="31757"/>
                </a:lnTo>
                <a:close/>
                <a:moveTo>
                  <a:pt x="158047" y="41497"/>
                </a:moveTo>
                <a:lnTo>
                  <a:pt x="154344" y="45233"/>
                </a:lnTo>
                <a:lnTo>
                  <a:pt x="154344" y="37494"/>
                </a:lnTo>
                <a:lnTo>
                  <a:pt x="156012" y="35793"/>
                </a:lnTo>
                <a:lnTo>
                  <a:pt x="158047" y="35793"/>
                </a:lnTo>
                <a:lnTo>
                  <a:pt x="158047" y="41497"/>
                </a:lnTo>
                <a:close/>
                <a:moveTo>
                  <a:pt x="153543" y="45233"/>
                </a:moveTo>
                <a:lnTo>
                  <a:pt x="149841" y="41497"/>
                </a:lnTo>
                <a:lnTo>
                  <a:pt x="149841" y="35793"/>
                </a:lnTo>
                <a:lnTo>
                  <a:pt x="151876" y="35793"/>
                </a:lnTo>
                <a:lnTo>
                  <a:pt x="153543" y="37461"/>
                </a:lnTo>
                <a:lnTo>
                  <a:pt x="153543" y="45233"/>
                </a:lnTo>
                <a:close/>
                <a:moveTo>
                  <a:pt x="146939" y="37228"/>
                </a:moveTo>
                <a:lnTo>
                  <a:pt x="142269" y="37228"/>
                </a:lnTo>
                <a:lnTo>
                  <a:pt x="138933" y="33892"/>
                </a:lnTo>
                <a:lnTo>
                  <a:pt x="138933" y="31757"/>
                </a:lnTo>
                <a:lnTo>
                  <a:pt x="142903" y="35693"/>
                </a:lnTo>
                <a:lnTo>
                  <a:pt x="143069" y="35693"/>
                </a:lnTo>
                <a:lnTo>
                  <a:pt x="148473" y="35693"/>
                </a:lnTo>
                <a:close/>
                <a:moveTo>
                  <a:pt x="138166" y="33892"/>
                </a:moveTo>
                <a:lnTo>
                  <a:pt x="134830" y="37228"/>
                </a:lnTo>
                <a:lnTo>
                  <a:pt x="130160" y="37228"/>
                </a:lnTo>
                <a:lnTo>
                  <a:pt x="128626" y="35693"/>
                </a:lnTo>
                <a:lnTo>
                  <a:pt x="134196" y="35693"/>
                </a:lnTo>
                <a:lnTo>
                  <a:pt x="138166" y="31757"/>
                </a:lnTo>
                <a:close/>
                <a:moveTo>
                  <a:pt x="127258" y="41497"/>
                </a:moveTo>
                <a:lnTo>
                  <a:pt x="123555" y="45233"/>
                </a:lnTo>
                <a:lnTo>
                  <a:pt x="123555" y="37494"/>
                </a:lnTo>
                <a:lnTo>
                  <a:pt x="125223" y="35793"/>
                </a:lnTo>
                <a:lnTo>
                  <a:pt x="127258" y="35793"/>
                </a:lnTo>
                <a:close/>
                <a:moveTo>
                  <a:pt x="122755" y="45233"/>
                </a:moveTo>
                <a:lnTo>
                  <a:pt x="119052" y="41497"/>
                </a:lnTo>
                <a:lnTo>
                  <a:pt x="119052" y="35793"/>
                </a:lnTo>
                <a:lnTo>
                  <a:pt x="121087" y="35793"/>
                </a:lnTo>
                <a:lnTo>
                  <a:pt x="122755" y="37461"/>
                </a:lnTo>
                <a:close/>
                <a:moveTo>
                  <a:pt x="116150" y="37228"/>
                </a:moveTo>
                <a:lnTo>
                  <a:pt x="111480" y="37228"/>
                </a:lnTo>
                <a:lnTo>
                  <a:pt x="108144" y="33892"/>
                </a:lnTo>
                <a:lnTo>
                  <a:pt x="108144" y="31757"/>
                </a:lnTo>
                <a:lnTo>
                  <a:pt x="112114" y="35693"/>
                </a:lnTo>
                <a:lnTo>
                  <a:pt x="117685" y="35693"/>
                </a:lnTo>
                <a:close/>
                <a:moveTo>
                  <a:pt x="107377" y="33892"/>
                </a:moveTo>
                <a:lnTo>
                  <a:pt x="104041" y="37228"/>
                </a:lnTo>
                <a:lnTo>
                  <a:pt x="99371" y="37228"/>
                </a:lnTo>
                <a:lnTo>
                  <a:pt x="97837" y="35693"/>
                </a:lnTo>
                <a:lnTo>
                  <a:pt x="103241" y="35693"/>
                </a:lnTo>
                <a:lnTo>
                  <a:pt x="103408" y="35693"/>
                </a:lnTo>
                <a:lnTo>
                  <a:pt x="107377" y="31757"/>
                </a:lnTo>
                <a:close/>
                <a:moveTo>
                  <a:pt x="96469" y="41497"/>
                </a:moveTo>
                <a:lnTo>
                  <a:pt x="92767" y="45233"/>
                </a:lnTo>
                <a:lnTo>
                  <a:pt x="92767" y="37494"/>
                </a:lnTo>
                <a:lnTo>
                  <a:pt x="94435" y="35793"/>
                </a:lnTo>
                <a:lnTo>
                  <a:pt x="96469" y="35793"/>
                </a:lnTo>
                <a:close/>
                <a:moveTo>
                  <a:pt x="91966" y="45233"/>
                </a:moveTo>
                <a:lnTo>
                  <a:pt x="88264" y="41497"/>
                </a:lnTo>
                <a:lnTo>
                  <a:pt x="88264" y="35793"/>
                </a:lnTo>
                <a:lnTo>
                  <a:pt x="90298" y="35793"/>
                </a:lnTo>
                <a:lnTo>
                  <a:pt x="91966" y="37461"/>
                </a:lnTo>
                <a:close/>
                <a:moveTo>
                  <a:pt x="85361" y="37228"/>
                </a:moveTo>
                <a:lnTo>
                  <a:pt x="80691" y="37228"/>
                </a:lnTo>
                <a:lnTo>
                  <a:pt x="77356" y="33892"/>
                </a:lnTo>
                <a:lnTo>
                  <a:pt x="77356" y="31757"/>
                </a:lnTo>
                <a:lnTo>
                  <a:pt x="81325" y="35693"/>
                </a:lnTo>
                <a:lnTo>
                  <a:pt x="81492" y="35693"/>
                </a:lnTo>
                <a:lnTo>
                  <a:pt x="86896" y="35693"/>
                </a:lnTo>
                <a:close/>
                <a:moveTo>
                  <a:pt x="76589" y="33892"/>
                </a:moveTo>
                <a:lnTo>
                  <a:pt x="73253" y="37228"/>
                </a:lnTo>
                <a:lnTo>
                  <a:pt x="68583" y="37228"/>
                </a:lnTo>
                <a:lnTo>
                  <a:pt x="67048" y="35693"/>
                </a:lnTo>
                <a:lnTo>
                  <a:pt x="72619" y="35693"/>
                </a:lnTo>
                <a:lnTo>
                  <a:pt x="76589" y="31757"/>
                </a:lnTo>
                <a:close/>
                <a:moveTo>
                  <a:pt x="65681" y="41497"/>
                </a:moveTo>
                <a:lnTo>
                  <a:pt x="61978" y="45233"/>
                </a:lnTo>
                <a:lnTo>
                  <a:pt x="61978" y="37494"/>
                </a:lnTo>
                <a:lnTo>
                  <a:pt x="63646" y="35793"/>
                </a:lnTo>
                <a:lnTo>
                  <a:pt x="65681" y="35793"/>
                </a:lnTo>
                <a:close/>
                <a:moveTo>
                  <a:pt x="61178" y="45233"/>
                </a:moveTo>
                <a:lnTo>
                  <a:pt x="57475" y="41497"/>
                </a:lnTo>
                <a:lnTo>
                  <a:pt x="57475" y="35793"/>
                </a:lnTo>
                <a:lnTo>
                  <a:pt x="59510" y="35793"/>
                </a:lnTo>
                <a:lnTo>
                  <a:pt x="61178" y="37461"/>
                </a:lnTo>
                <a:close/>
                <a:moveTo>
                  <a:pt x="54573" y="37228"/>
                </a:moveTo>
                <a:lnTo>
                  <a:pt x="49903" y="37228"/>
                </a:lnTo>
                <a:lnTo>
                  <a:pt x="46567" y="33892"/>
                </a:lnTo>
                <a:lnTo>
                  <a:pt x="46567" y="31757"/>
                </a:lnTo>
                <a:lnTo>
                  <a:pt x="50537" y="35693"/>
                </a:lnTo>
                <a:lnTo>
                  <a:pt x="56107" y="35693"/>
                </a:lnTo>
                <a:close/>
                <a:moveTo>
                  <a:pt x="45767" y="33892"/>
                </a:moveTo>
                <a:lnTo>
                  <a:pt x="42464" y="37228"/>
                </a:lnTo>
                <a:lnTo>
                  <a:pt x="37761" y="37228"/>
                </a:lnTo>
                <a:lnTo>
                  <a:pt x="36226" y="35693"/>
                </a:lnTo>
                <a:lnTo>
                  <a:pt x="41664" y="35693"/>
                </a:lnTo>
                <a:lnTo>
                  <a:pt x="41830" y="35693"/>
                </a:lnTo>
                <a:lnTo>
                  <a:pt x="45767" y="31757"/>
                </a:lnTo>
                <a:lnTo>
                  <a:pt x="45767" y="33892"/>
                </a:lnTo>
                <a:close/>
                <a:moveTo>
                  <a:pt x="34892" y="41497"/>
                </a:moveTo>
                <a:lnTo>
                  <a:pt x="31189" y="45233"/>
                </a:lnTo>
                <a:lnTo>
                  <a:pt x="31189" y="37494"/>
                </a:lnTo>
                <a:lnTo>
                  <a:pt x="32857" y="35793"/>
                </a:lnTo>
                <a:lnTo>
                  <a:pt x="34892" y="35793"/>
                </a:lnTo>
                <a:close/>
                <a:moveTo>
                  <a:pt x="34892" y="50871"/>
                </a:moveTo>
                <a:lnTo>
                  <a:pt x="34892" y="56575"/>
                </a:lnTo>
                <a:lnTo>
                  <a:pt x="32857" y="56575"/>
                </a:lnTo>
                <a:lnTo>
                  <a:pt x="31189" y="54874"/>
                </a:lnTo>
                <a:lnTo>
                  <a:pt x="31189" y="47135"/>
                </a:lnTo>
                <a:close/>
                <a:moveTo>
                  <a:pt x="32424" y="57242"/>
                </a:moveTo>
                <a:lnTo>
                  <a:pt x="32691" y="57375"/>
                </a:lnTo>
                <a:lnTo>
                  <a:pt x="34592" y="57375"/>
                </a:lnTo>
                <a:lnTo>
                  <a:pt x="33291" y="58643"/>
                </a:lnTo>
                <a:lnTo>
                  <a:pt x="31990" y="58643"/>
                </a:lnTo>
                <a:lnTo>
                  <a:pt x="31189" y="57809"/>
                </a:lnTo>
                <a:lnTo>
                  <a:pt x="31189" y="56008"/>
                </a:lnTo>
                <a:close/>
                <a:moveTo>
                  <a:pt x="33725" y="59077"/>
                </a:moveTo>
                <a:lnTo>
                  <a:pt x="34992" y="57776"/>
                </a:lnTo>
                <a:lnTo>
                  <a:pt x="34992" y="59844"/>
                </a:lnTo>
                <a:lnTo>
                  <a:pt x="36360" y="61178"/>
                </a:lnTo>
                <a:lnTo>
                  <a:pt x="34525" y="61178"/>
                </a:lnTo>
                <a:lnTo>
                  <a:pt x="33725" y="60377"/>
                </a:lnTo>
                <a:close/>
                <a:moveTo>
                  <a:pt x="34525" y="61979"/>
                </a:moveTo>
                <a:lnTo>
                  <a:pt x="36360" y="61979"/>
                </a:lnTo>
                <a:lnTo>
                  <a:pt x="34992" y="63313"/>
                </a:lnTo>
                <a:lnTo>
                  <a:pt x="34992" y="65381"/>
                </a:lnTo>
                <a:lnTo>
                  <a:pt x="33725" y="64080"/>
                </a:lnTo>
                <a:lnTo>
                  <a:pt x="33725" y="62779"/>
                </a:lnTo>
                <a:close/>
                <a:moveTo>
                  <a:pt x="32857" y="66582"/>
                </a:moveTo>
                <a:lnTo>
                  <a:pt x="34892" y="66582"/>
                </a:lnTo>
                <a:lnTo>
                  <a:pt x="34892" y="72286"/>
                </a:lnTo>
                <a:lnTo>
                  <a:pt x="31189" y="76022"/>
                </a:lnTo>
                <a:lnTo>
                  <a:pt x="31189" y="68250"/>
                </a:lnTo>
                <a:close/>
                <a:moveTo>
                  <a:pt x="34892" y="81659"/>
                </a:moveTo>
                <a:lnTo>
                  <a:pt x="34892" y="87363"/>
                </a:lnTo>
                <a:lnTo>
                  <a:pt x="32857" y="87363"/>
                </a:lnTo>
                <a:lnTo>
                  <a:pt x="31189" y="85696"/>
                </a:lnTo>
                <a:lnTo>
                  <a:pt x="31189" y="77923"/>
                </a:lnTo>
                <a:close/>
                <a:moveTo>
                  <a:pt x="37761" y="85929"/>
                </a:moveTo>
                <a:lnTo>
                  <a:pt x="42464" y="85929"/>
                </a:lnTo>
                <a:lnTo>
                  <a:pt x="45767" y="89265"/>
                </a:lnTo>
                <a:lnTo>
                  <a:pt x="45767" y="91400"/>
                </a:lnTo>
                <a:lnTo>
                  <a:pt x="41830" y="87464"/>
                </a:lnTo>
                <a:lnTo>
                  <a:pt x="41664" y="87464"/>
                </a:lnTo>
                <a:lnTo>
                  <a:pt x="36260" y="87464"/>
                </a:lnTo>
                <a:close/>
                <a:moveTo>
                  <a:pt x="46567" y="89265"/>
                </a:moveTo>
                <a:lnTo>
                  <a:pt x="49903" y="85929"/>
                </a:lnTo>
                <a:lnTo>
                  <a:pt x="54573" y="85929"/>
                </a:lnTo>
                <a:lnTo>
                  <a:pt x="56107" y="87464"/>
                </a:lnTo>
                <a:lnTo>
                  <a:pt x="50537" y="87464"/>
                </a:lnTo>
                <a:lnTo>
                  <a:pt x="46567" y="91400"/>
                </a:lnTo>
                <a:close/>
                <a:moveTo>
                  <a:pt x="57475" y="81659"/>
                </a:moveTo>
                <a:lnTo>
                  <a:pt x="61178" y="77923"/>
                </a:lnTo>
                <a:lnTo>
                  <a:pt x="61178" y="85696"/>
                </a:lnTo>
                <a:lnTo>
                  <a:pt x="59510" y="87363"/>
                </a:lnTo>
                <a:lnTo>
                  <a:pt x="57475" y="87363"/>
                </a:lnTo>
                <a:close/>
                <a:moveTo>
                  <a:pt x="61978" y="77923"/>
                </a:moveTo>
                <a:lnTo>
                  <a:pt x="65681" y="81659"/>
                </a:lnTo>
                <a:lnTo>
                  <a:pt x="65681" y="87363"/>
                </a:lnTo>
                <a:lnTo>
                  <a:pt x="63646" y="87363"/>
                </a:lnTo>
                <a:lnTo>
                  <a:pt x="61978" y="85662"/>
                </a:lnTo>
                <a:close/>
                <a:moveTo>
                  <a:pt x="68583" y="85929"/>
                </a:moveTo>
                <a:lnTo>
                  <a:pt x="73253" y="85929"/>
                </a:lnTo>
                <a:lnTo>
                  <a:pt x="76555" y="89265"/>
                </a:lnTo>
                <a:lnTo>
                  <a:pt x="76555" y="91400"/>
                </a:lnTo>
                <a:lnTo>
                  <a:pt x="72619" y="87464"/>
                </a:lnTo>
                <a:lnTo>
                  <a:pt x="67048" y="87464"/>
                </a:lnTo>
                <a:close/>
                <a:moveTo>
                  <a:pt x="77356" y="89265"/>
                </a:moveTo>
                <a:lnTo>
                  <a:pt x="80691" y="85929"/>
                </a:lnTo>
                <a:lnTo>
                  <a:pt x="85361" y="85929"/>
                </a:lnTo>
                <a:lnTo>
                  <a:pt x="86896" y="87464"/>
                </a:lnTo>
                <a:lnTo>
                  <a:pt x="81492" y="87464"/>
                </a:lnTo>
                <a:lnTo>
                  <a:pt x="81325" y="87464"/>
                </a:lnTo>
                <a:lnTo>
                  <a:pt x="77356" y="91400"/>
                </a:lnTo>
                <a:close/>
                <a:moveTo>
                  <a:pt x="88264" y="81659"/>
                </a:moveTo>
                <a:lnTo>
                  <a:pt x="91966" y="77923"/>
                </a:lnTo>
                <a:lnTo>
                  <a:pt x="91966" y="85696"/>
                </a:lnTo>
                <a:lnTo>
                  <a:pt x="90298" y="87363"/>
                </a:lnTo>
                <a:lnTo>
                  <a:pt x="88264" y="87363"/>
                </a:lnTo>
                <a:close/>
                <a:moveTo>
                  <a:pt x="92767" y="77923"/>
                </a:moveTo>
                <a:lnTo>
                  <a:pt x="96469" y="81659"/>
                </a:lnTo>
                <a:lnTo>
                  <a:pt x="96469" y="87363"/>
                </a:lnTo>
                <a:lnTo>
                  <a:pt x="94435" y="87363"/>
                </a:lnTo>
                <a:lnTo>
                  <a:pt x="92767" y="85662"/>
                </a:lnTo>
                <a:close/>
                <a:moveTo>
                  <a:pt x="99371" y="85929"/>
                </a:moveTo>
                <a:lnTo>
                  <a:pt x="104041" y="85929"/>
                </a:lnTo>
                <a:lnTo>
                  <a:pt x="107377" y="89265"/>
                </a:lnTo>
                <a:lnTo>
                  <a:pt x="107377" y="91400"/>
                </a:lnTo>
                <a:lnTo>
                  <a:pt x="103408" y="87464"/>
                </a:lnTo>
                <a:lnTo>
                  <a:pt x="103241" y="87464"/>
                </a:lnTo>
                <a:lnTo>
                  <a:pt x="97837" y="87464"/>
                </a:lnTo>
                <a:close/>
                <a:moveTo>
                  <a:pt x="108144" y="89265"/>
                </a:moveTo>
                <a:lnTo>
                  <a:pt x="111480" y="85929"/>
                </a:lnTo>
                <a:lnTo>
                  <a:pt x="116150" y="85929"/>
                </a:lnTo>
                <a:lnTo>
                  <a:pt x="117685" y="87464"/>
                </a:lnTo>
                <a:lnTo>
                  <a:pt x="112114" y="87464"/>
                </a:lnTo>
                <a:lnTo>
                  <a:pt x="108144" y="91400"/>
                </a:lnTo>
                <a:lnTo>
                  <a:pt x="108144" y="89265"/>
                </a:lnTo>
                <a:close/>
                <a:moveTo>
                  <a:pt x="119052" y="81659"/>
                </a:moveTo>
                <a:lnTo>
                  <a:pt x="122755" y="77923"/>
                </a:lnTo>
                <a:lnTo>
                  <a:pt x="122755" y="85696"/>
                </a:lnTo>
                <a:lnTo>
                  <a:pt x="121087" y="87363"/>
                </a:lnTo>
                <a:lnTo>
                  <a:pt x="119052" y="87363"/>
                </a:lnTo>
                <a:close/>
                <a:moveTo>
                  <a:pt x="123555" y="77923"/>
                </a:moveTo>
                <a:lnTo>
                  <a:pt x="127258" y="81659"/>
                </a:lnTo>
                <a:lnTo>
                  <a:pt x="127258" y="87363"/>
                </a:lnTo>
                <a:lnTo>
                  <a:pt x="125223" y="87363"/>
                </a:lnTo>
                <a:lnTo>
                  <a:pt x="123555" y="85662"/>
                </a:lnTo>
                <a:lnTo>
                  <a:pt x="123555" y="77923"/>
                </a:lnTo>
                <a:close/>
                <a:moveTo>
                  <a:pt x="130160" y="85929"/>
                </a:moveTo>
                <a:lnTo>
                  <a:pt x="134830" y="85929"/>
                </a:lnTo>
                <a:lnTo>
                  <a:pt x="138166" y="89265"/>
                </a:lnTo>
                <a:lnTo>
                  <a:pt x="138166" y="91400"/>
                </a:lnTo>
                <a:lnTo>
                  <a:pt x="134196" y="87464"/>
                </a:lnTo>
                <a:lnTo>
                  <a:pt x="128626" y="87464"/>
                </a:lnTo>
                <a:close/>
                <a:moveTo>
                  <a:pt x="138933" y="89265"/>
                </a:moveTo>
                <a:lnTo>
                  <a:pt x="142269" y="85929"/>
                </a:lnTo>
                <a:lnTo>
                  <a:pt x="146939" y="85929"/>
                </a:lnTo>
                <a:lnTo>
                  <a:pt x="148473" y="87464"/>
                </a:lnTo>
                <a:lnTo>
                  <a:pt x="143069" y="87464"/>
                </a:lnTo>
                <a:lnTo>
                  <a:pt x="142903" y="87464"/>
                </a:lnTo>
                <a:lnTo>
                  <a:pt x="138933" y="91400"/>
                </a:lnTo>
                <a:close/>
                <a:moveTo>
                  <a:pt x="149841" y="81659"/>
                </a:moveTo>
                <a:lnTo>
                  <a:pt x="153543" y="77923"/>
                </a:lnTo>
                <a:lnTo>
                  <a:pt x="153543" y="85696"/>
                </a:lnTo>
                <a:lnTo>
                  <a:pt x="151876" y="87363"/>
                </a:lnTo>
                <a:lnTo>
                  <a:pt x="149841" y="87363"/>
                </a:lnTo>
                <a:lnTo>
                  <a:pt x="149841" y="81659"/>
                </a:lnTo>
                <a:close/>
                <a:moveTo>
                  <a:pt x="154344" y="77923"/>
                </a:moveTo>
                <a:lnTo>
                  <a:pt x="158047" y="81659"/>
                </a:lnTo>
                <a:lnTo>
                  <a:pt x="158047" y="87363"/>
                </a:lnTo>
                <a:lnTo>
                  <a:pt x="156012" y="87363"/>
                </a:lnTo>
                <a:lnTo>
                  <a:pt x="154344" y="85662"/>
                </a:lnTo>
                <a:lnTo>
                  <a:pt x="154344" y="77923"/>
                </a:lnTo>
                <a:close/>
                <a:moveTo>
                  <a:pt x="160949" y="85929"/>
                </a:moveTo>
                <a:lnTo>
                  <a:pt x="165619" y="85929"/>
                </a:lnTo>
                <a:lnTo>
                  <a:pt x="168954" y="89265"/>
                </a:lnTo>
                <a:lnTo>
                  <a:pt x="168954" y="91400"/>
                </a:lnTo>
                <a:lnTo>
                  <a:pt x="164985" y="87464"/>
                </a:lnTo>
                <a:lnTo>
                  <a:pt x="164852" y="87464"/>
                </a:lnTo>
                <a:lnTo>
                  <a:pt x="159414" y="87464"/>
                </a:lnTo>
                <a:close/>
                <a:moveTo>
                  <a:pt x="169755" y="89265"/>
                </a:moveTo>
                <a:lnTo>
                  <a:pt x="173057" y="85929"/>
                </a:lnTo>
                <a:lnTo>
                  <a:pt x="177761" y="85929"/>
                </a:lnTo>
                <a:lnTo>
                  <a:pt x="179262" y="87464"/>
                </a:lnTo>
                <a:lnTo>
                  <a:pt x="173691" y="87464"/>
                </a:lnTo>
                <a:lnTo>
                  <a:pt x="169755" y="91400"/>
                </a:lnTo>
                <a:close/>
                <a:moveTo>
                  <a:pt x="180629" y="81659"/>
                </a:moveTo>
                <a:lnTo>
                  <a:pt x="184332" y="77923"/>
                </a:lnTo>
                <a:lnTo>
                  <a:pt x="184332" y="85696"/>
                </a:lnTo>
                <a:lnTo>
                  <a:pt x="182664" y="87363"/>
                </a:lnTo>
                <a:lnTo>
                  <a:pt x="180629" y="87363"/>
                </a:lnTo>
                <a:lnTo>
                  <a:pt x="180629" y="81659"/>
                </a:lnTo>
                <a:close/>
                <a:moveTo>
                  <a:pt x="185133" y="77923"/>
                </a:moveTo>
                <a:lnTo>
                  <a:pt x="188869" y="81659"/>
                </a:lnTo>
                <a:lnTo>
                  <a:pt x="188869" y="87363"/>
                </a:lnTo>
                <a:lnTo>
                  <a:pt x="186801" y="87363"/>
                </a:lnTo>
                <a:lnTo>
                  <a:pt x="185133" y="85662"/>
                </a:lnTo>
                <a:lnTo>
                  <a:pt x="185133" y="77923"/>
                </a:lnTo>
                <a:close/>
                <a:moveTo>
                  <a:pt x="191737" y="85929"/>
                </a:moveTo>
                <a:lnTo>
                  <a:pt x="196441" y="85929"/>
                </a:lnTo>
                <a:lnTo>
                  <a:pt x="199743" y="89265"/>
                </a:lnTo>
                <a:lnTo>
                  <a:pt x="199743" y="91400"/>
                </a:lnTo>
                <a:lnTo>
                  <a:pt x="195807" y="87464"/>
                </a:lnTo>
                <a:lnTo>
                  <a:pt x="190203" y="87464"/>
                </a:lnTo>
                <a:close/>
                <a:moveTo>
                  <a:pt x="200544" y="89265"/>
                </a:moveTo>
                <a:lnTo>
                  <a:pt x="203846" y="85929"/>
                </a:lnTo>
                <a:lnTo>
                  <a:pt x="208549" y="85929"/>
                </a:lnTo>
                <a:lnTo>
                  <a:pt x="210084" y="87464"/>
                </a:lnTo>
                <a:lnTo>
                  <a:pt x="204647" y="87464"/>
                </a:lnTo>
                <a:lnTo>
                  <a:pt x="204480" y="87464"/>
                </a:lnTo>
                <a:lnTo>
                  <a:pt x="200544" y="91400"/>
                </a:lnTo>
                <a:close/>
                <a:moveTo>
                  <a:pt x="211418" y="81659"/>
                </a:moveTo>
                <a:lnTo>
                  <a:pt x="215154" y="77923"/>
                </a:lnTo>
                <a:lnTo>
                  <a:pt x="215154" y="85696"/>
                </a:lnTo>
                <a:lnTo>
                  <a:pt x="213453" y="87363"/>
                </a:lnTo>
                <a:lnTo>
                  <a:pt x="211418" y="87363"/>
                </a:lnTo>
                <a:lnTo>
                  <a:pt x="211418" y="81659"/>
                </a:lnTo>
                <a:close/>
                <a:moveTo>
                  <a:pt x="211418" y="72286"/>
                </a:moveTo>
                <a:lnTo>
                  <a:pt x="211418" y="66582"/>
                </a:lnTo>
                <a:lnTo>
                  <a:pt x="213453" y="66582"/>
                </a:lnTo>
                <a:lnTo>
                  <a:pt x="215154" y="68283"/>
                </a:lnTo>
                <a:lnTo>
                  <a:pt x="215154" y="76022"/>
                </a:lnTo>
                <a:close/>
                <a:moveTo>
                  <a:pt x="213887" y="65915"/>
                </a:moveTo>
                <a:lnTo>
                  <a:pt x="213620" y="65815"/>
                </a:lnTo>
                <a:lnTo>
                  <a:pt x="211718" y="65815"/>
                </a:lnTo>
                <a:lnTo>
                  <a:pt x="213019" y="64514"/>
                </a:lnTo>
                <a:lnTo>
                  <a:pt x="214320" y="64514"/>
                </a:lnTo>
                <a:lnTo>
                  <a:pt x="215154" y="65348"/>
                </a:lnTo>
                <a:lnTo>
                  <a:pt x="215154" y="67149"/>
                </a:lnTo>
                <a:close/>
                <a:moveTo>
                  <a:pt x="212586" y="64113"/>
                </a:moveTo>
                <a:lnTo>
                  <a:pt x="211318" y="65381"/>
                </a:lnTo>
                <a:lnTo>
                  <a:pt x="211318" y="63346"/>
                </a:lnTo>
                <a:lnTo>
                  <a:pt x="209950" y="61979"/>
                </a:lnTo>
                <a:lnTo>
                  <a:pt x="211785" y="61979"/>
                </a:lnTo>
                <a:lnTo>
                  <a:pt x="212586" y="62813"/>
                </a:lnTo>
                <a:lnTo>
                  <a:pt x="212586" y="64113"/>
                </a:lnTo>
                <a:close/>
                <a:moveTo>
                  <a:pt x="211785" y="61178"/>
                </a:moveTo>
                <a:lnTo>
                  <a:pt x="209950" y="61178"/>
                </a:lnTo>
                <a:lnTo>
                  <a:pt x="211318" y="59844"/>
                </a:lnTo>
                <a:lnTo>
                  <a:pt x="211318" y="57776"/>
                </a:lnTo>
                <a:lnTo>
                  <a:pt x="212586" y="59077"/>
                </a:lnTo>
                <a:lnTo>
                  <a:pt x="212586" y="60377"/>
                </a:lnTo>
                <a:close/>
                <a:moveTo>
                  <a:pt x="213453" y="56575"/>
                </a:moveTo>
                <a:lnTo>
                  <a:pt x="211418" y="56575"/>
                </a:lnTo>
                <a:lnTo>
                  <a:pt x="211418" y="50871"/>
                </a:lnTo>
                <a:lnTo>
                  <a:pt x="215154" y="47135"/>
                </a:lnTo>
                <a:lnTo>
                  <a:pt x="215154" y="54874"/>
                </a:lnTo>
                <a:close/>
                <a:moveTo>
                  <a:pt x="211418" y="41497"/>
                </a:moveTo>
                <a:lnTo>
                  <a:pt x="211418" y="35793"/>
                </a:lnTo>
                <a:lnTo>
                  <a:pt x="213453" y="35793"/>
                </a:lnTo>
                <a:lnTo>
                  <a:pt x="215154" y="37494"/>
                </a:lnTo>
                <a:lnTo>
                  <a:pt x="215154" y="45233"/>
                </a:lnTo>
                <a:close/>
                <a:moveTo>
                  <a:pt x="213887" y="35126"/>
                </a:moveTo>
                <a:lnTo>
                  <a:pt x="213620" y="34993"/>
                </a:lnTo>
                <a:lnTo>
                  <a:pt x="211718" y="34993"/>
                </a:lnTo>
                <a:lnTo>
                  <a:pt x="213019" y="33725"/>
                </a:lnTo>
                <a:lnTo>
                  <a:pt x="214320" y="33725"/>
                </a:lnTo>
                <a:lnTo>
                  <a:pt x="215154" y="34559"/>
                </a:lnTo>
                <a:lnTo>
                  <a:pt x="215154" y="36360"/>
                </a:lnTo>
                <a:close/>
                <a:moveTo>
                  <a:pt x="210518" y="32858"/>
                </a:moveTo>
                <a:lnTo>
                  <a:pt x="210518" y="34893"/>
                </a:lnTo>
                <a:lnTo>
                  <a:pt x="204813" y="34893"/>
                </a:lnTo>
                <a:lnTo>
                  <a:pt x="201077" y="31190"/>
                </a:lnTo>
                <a:lnTo>
                  <a:pt x="208850" y="31190"/>
                </a:lnTo>
                <a:close/>
                <a:moveTo>
                  <a:pt x="195473" y="34893"/>
                </a:moveTo>
                <a:lnTo>
                  <a:pt x="189736" y="34893"/>
                </a:lnTo>
                <a:lnTo>
                  <a:pt x="189736" y="32858"/>
                </a:lnTo>
                <a:lnTo>
                  <a:pt x="191437" y="31190"/>
                </a:lnTo>
                <a:lnTo>
                  <a:pt x="199176" y="31190"/>
                </a:lnTo>
                <a:close/>
                <a:moveTo>
                  <a:pt x="187268" y="33725"/>
                </a:moveTo>
                <a:lnTo>
                  <a:pt x="188535" y="34993"/>
                </a:lnTo>
                <a:lnTo>
                  <a:pt x="186667" y="34993"/>
                </a:lnTo>
                <a:lnTo>
                  <a:pt x="186367" y="35126"/>
                </a:lnTo>
                <a:lnTo>
                  <a:pt x="185133" y="36360"/>
                </a:lnTo>
                <a:lnTo>
                  <a:pt x="185133" y="34559"/>
                </a:lnTo>
                <a:lnTo>
                  <a:pt x="185967" y="33725"/>
                </a:lnTo>
                <a:lnTo>
                  <a:pt x="187268" y="33725"/>
                </a:lnTo>
                <a:close/>
                <a:moveTo>
                  <a:pt x="184332" y="36360"/>
                </a:moveTo>
                <a:lnTo>
                  <a:pt x="183098" y="35126"/>
                </a:lnTo>
                <a:lnTo>
                  <a:pt x="182831" y="34993"/>
                </a:lnTo>
                <a:lnTo>
                  <a:pt x="180930" y="34993"/>
                </a:lnTo>
                <a:lnTo>
                  <a:pt x="182231" y="33725"/>
                </a:lnTo>
                <a:lnTo>
                  <a:pt x="183532" y="33725"/>
                </a:lnTo>
                <a:lnTo>
                  <a:pt x="184332" y="34559"/>
                </a:lnTo>
                <a:close/>
                <a:moveTo>
                  <a:pt x="179729" y="32858"/>
                </a:moveTo>
                <a:lnTo>
                  <a:pt x="179729" y="34893"/>
                </a:lnTo>
                <a:lnTo>
                  <a:pt x="174025" y="34893"/>
                </a:lnTo>
                <a:lnTo>
                  <a:pt x="170289" y="31190"/>
                </a:lnTo>
                <a:lnTo>
                  <a:pt x="178061" y="31190"/>
                </a:lnTo>
                <a:close/>
                <a:moveTo>
                  <a:pt x="164685" y="34893"/>
                </a:moveTo>
                <a:lnTo>
                  <a:pt x="158947" y="34893"/>
                </a:lnTo>
                <a:lnTo>
                  <a:pt x="158947" y="32858"/>
                </a:lnTo>
                <a:lnTo>
                  <a:pt x="160649" y="31190"/>
                </a:lnTo>
                <a:lnTo>
                  <a:pt x="168387" y="31190"/>
                </a:lnTo>
                <a:close/>
                <a:moveTo>
                  <a:pt x="156479" y="33725"/>
                </a:moveTo>
                <a:lnTo>
                  <a:pt x="157746" y="34993"/>
                </a:lnTo>
                <a:lnTo>
                  <a:pt x="155878" y="34993"/>
                </a:lnTo>
                <a:lnTo>
                  <a:pt x="155578" y="35126"/>
                </a:lnTo>
                <a:lnTo>
                  <a:pt x="154344" y="36360"/>
                </a:lnTo>
                <a:lnTo>
                  <a:pt x="154344" y="34559"/>
                </a:lnTo>
                <a:lnTo>
                  <a:pt x="155178" y="33725"/>
                </a:lnTo>
                <a:lnTo>
                  <a:pt x="156479" y="33725"/>
                </a:lnTo>
                <a:close/>
                <a:moveTo>
                  <a:pt x="153543" y="36360"/>
                </a:moveTo>
                <a:lnTo>
                  <a:pt x="152309" y="35126"/>
                </a:lnTo>
                <a:lnTo>
                  <a:pt x="152042" y="34993"/>
                </a:lnTo>
                <a:lnTo>
                  <a:pt x="150141" y="34993"/>
                </a:lnTo>
                <a:lnTo>
                  <a:pt x="151442" y="33725"/>
                </a:lnTo>
                <a:lnTo>
                  <a:pt x="152743" y="33725"/>
                </a:lnTo>
                <a:lnTo>
                  <a:pt x="153543" y="34559"/>
                </a:lnTo>
                <a:close/>
                <a:moveTo>
                  <a:pt x="148940" y="32858"/>
                </a:moveTo>
                <a:lnTo>
                  <a:pt x="148940" y="34893"/>
                </a:lnTo>
                <a:lnTo>
                  <a:pt x="143236" y="34893"/>
                </a:lnTo>
                <a:lnTo>
                  <a:pt x="139500" y="31190"/>
                </a:lnTo>
                <a:lnTo>
                  <a:pt x="147239" y="31190"/>
                </a:lnTo>
                <a:close/>
                <a:moveTo>
                  <a:pt x="133896" y="34893"/>
                </a:moveTo>
                <a:lnTo>
                  <a:pt x="128159" y="34893"/>
                </a:lnTo>
                <a:lnTo>
                  <a:pt x="128159" y="32858"/>
                </a:lnTo>
                <a:lnTo>
                  <a:pt x="129860" y="31190"/>
                </a:lnTo>
                <a:lnTo>
                  <a:pt x="137599" y="31190"/>
                </a:lnTo>
                <a:close/>
                <a:moveTo>
                  <a:pt x="125690" y="33725"/>
                </a:moveTo>
                <a:lnTo>
                  <a:pt x="126958" y="34993"/>
                </a:lnTo>
                <a:lnTo>
                  <a:pt x="125056" y="34993"/>
                </a:lnTo>
                <a:lnTo>
                  <a:pt x="124790" y="35126"/>
                </a:lnTo>
                <a:lnTo>
                  <a:pt x="123555" y="36360"/>
                </a:lnTo>
                <a:lnTo>
                  <a:pt x="123555" y="34559"/>
                </a:lnTo>
                <a:lnTo>
                  <a:pt x="124389" y="33725"/>
                </a:lnTo>
                <a:lnTo>
                  <a:pt x="125690" y="33725"/>
                </a:lnTo>
                <a:close/>
                <a:moveTo>
                  <a:pt x="122755" y="36360"/>
                </a:moveTo>
                <a:lnTo>
                  <a:pt x="121521" y="35126"/>
                </a:lnTo>
                <a:lnTo>
                  <a:pt x="121254" y="34993"/>
                </a:lnTo>
                <a:lnTo>
                  <a:pt x="119352" y="34993"/>
                </a:lnTo>
                <a:lnTo>
                  <a:pt x="120653" y="33725"/>
                </a:lnTo>
                <a:lnTo>
                  <a:pt x="121954" y="33725"/>
                </a:lnTo>
                <a:lnTo>
                  <a:pt x="122755" y="34559"/>
                </a:lnTo>
                <a:lnTo>
                  <a:pt x="122755" y="36360"/>
                </a:lnTo>
                <a:close/>
                <a:moveTo>
                  <a:pt x="118152" y="32858"/>
                </a:moveTo>
                <a:lnTo>
                  <a:pt x="118152" y="34893"/>
                </a:lnTo>
                <a:lnTo>
                  <a:pt x="112447" y="34893"/>
                </a:lnTo>
                <a:lnTo>
                  <a:pt x="108711" y="31190"/>
                </a:lnTo>
                <a:lnTo>
                  <a:pt x="116450" y="31190"/>
                </a:lnTo>
                <a:close/>
                <a:moveTo>
                  <a:pt x="103074" y="34893"/>
                </a:moveTo>
                <a:lnTo>
                  <a:pt x="97370" y="34893"/>
                </a:lnTo>
                <a:lnTo>
                  <a:pt x="97370" y="32858"/>
                </a:lnTo>
                <a:lnTo>
                  <a:pt x="99071" y="31190"/>
                </a:lnTo>
                <a:lnTo>
                  <a:pt x="106810" y="31190"/>
                </a:lnTo>
                <a:close/>
                <a:moveTo>
                  <a:pt x="94868" y="33725"/>
                </a:moveTo>
                <a:lnTo>
                  <a:pt x="96169" y="34993"/>
                </a:lnTo>
                <a:lnTo>
                  <a:pt x="94268" y="34993"/>
                </a:lnTo>
                <a:lnTo>
                  <a:pt x="94001" y="35126"/>
                </a:lnTo>
                <a:lnTo>
                  <a:pt x="92767" y="36360"/>
                </a:lnTo>
                <a:lnTo>
                  <a:pt x="92767" y="34559"/>
                </a:lnTo>
                <a:lnTo>
                  <a:pt x="93567" y="33725"/>
                </a:lnTo>
                <a:lnTo>
                  <a:pt x="94868" y="33725"/>
                </a:lnTo>
                <a:close/>
                <a:moveTo>
                  <a:pt x="91966" y="36360"/>
                </a:moveTo>
                <a:lnTo>
                  <a:pt x="90732" y="35126"/>
                </a:lnTo>
                <a:lnTo>
                  <a:pt x="90465" y="34993"/>
                </a:lnTo>
                <a:lnTo>
                  <a:pt x="88564" y="34993"/>
                </a:lnTo>
                <a:lnTo>
                  <a:pt x="89865" y="33725"/>
                </a:lnTo>
                <a:lnTo>
                  <a:pt x="91166" y="33725"/>
                </a:lnTo>
                <a:lnTo>
                  <a:pt x="91966" y="34559"/>
                </a:lnTo>
                <a:lnTo>
                  <a:pt x="91966" y="36360"/>
                </a:lnTo>
                <a:close/>
                <a:moveTo>
                  <a:pt x="87363" y="32858"/>
                </a:moveTo>
                <a:lnTo>
                  <a:pt x="87363" y="34893"/>
                </a:lnTo>
                <a:lnTo>
                  <a:pt x="81659" y="34893"/>
                </a:lnTo>
                <a:lnTo>
                  <a:pt x="77923" y="31190"/>
                </a:lnTo>
                <a:lnTo>
                  <a:pt x="85662" y="31190"/>
                </a:lnTo>
                <a:close/>
                <a:moveTo>
                  <a:pt x="72285" y="34893"/>
                </a:moveTo>
                <a:lnTo>
                  <a:pt x="66581" y="34893"/>
                </a:lnTo>
                <a:lnTo>
                  <a:pt x="66581" y="32858"/>
                </a:lnTo>
                <a:lnTo>
                  <a:pt x="68249" y="31190"/>
                </a:lnTo>
                <a:lnTo>
                  <a:pt x="76021" y="31190"/>
                </a:lnTo>
                <a:close/>
                <a:moveTo>
                  <a:pt x="64080" y="33725"/>
                </a:moveTo>
                <a:lnTo>
                  <a:pt x="65381" y="34993"/>
                </a:lnTo>
                <a:lnTo>
                  <a:pt x="63479" y="34993"/>
                </a:lnTo>
                <a:lnTo>
                  <a:pt x="63212" y="35126"/>
                </a:lnTo>
                <a:lnTo>
                  <a:pt x="61978" y="36360"/>
                </a:lnTo>
                <a:lnTo>
                  <a:pt x="61978" y="34559"/>
                </a:lnTo>
                <a:lnTo>
                  <a:pt x="62779" y="33725"/>
                </a:lnTo>
                <a:lnTo>
                  <a:pt x="64080" y="33725"/>
                </a:lnTo>
                <a:close/>
                <a:moveTo>
                  <a:pt x="61178" y="36360"/>
                </a:moveTo>
                <a:lnTo>
                  <a:pt x="59943" y="35126"/>
                </a:lnTo>
                <a:lnTo>
                  <a:pt x="59676" y="34993"/>
                </a:lnTo>
                <a:lnTo>
                  <a:pt x="57775" y="34993"/>
                </a:lnTo>
                <a:lnTo>
                  <a:pt x="59043" y="33725"/>
                </a:lnTo>
                <a:lnTo>
                  <a:pt x="60344" y="33725"/>
                </a:lnTo>
                <a:lnTo>
                  <a:pt x="61178" y="34559"/>
                </a:lnTo>
                <a:close/>
                <a:moveTo>
                  <a:pt x="56574" y="32858"/>
                </a:moveTo>
                <a:lnTo>
                  <a:pt x="56574" y="34893"/>
                </a:lnTo>
                <a:lnTo>
                  <a:pt x="50837" y="34893"/>
                </a:lnTo>
                <a:lnTo>
                  <a:pt x="47134" y="31190"/>
                </a:lnTo>
                <a:lnTo>
                  <a:pt x="54873" y="31190"/>
                </a:lnTo>
                <a:close/>
                <a:moveTo>
                  <a:pt x="41497" y="34893"/>
                </a:moveTo>
                <a:lnTo>
                  <a:pt x="35793" y="34893"/>
                </a:lnTo>
                <a:lnTo>
                  <a:pt x="35793" y="32858"/>
                </a:lnTo>
                <a:lnTo>
                  <a:pt x="37461" y="31190"/>
                </a:lnTo>
                <a:lnTo>
                  <a:pt x="45233" y="31190"/>
                </a:lnTo>
                <a:close/>
                <a:moveTo>
                  <a:pt x="33291" y="33725"/>
                </a:moveTo>
                <a:lnTo>
                  <a:pt x="34592" y="34993"/>
                </a:lnTo>
                <a:lnTo>
                  <a:pt x="32691" y="34993"/>
                </a:lnTo>
                <a:lnTo>
                  <a:pt x="32424" y="35126"/>
                </a:lnTo>
                <a:lnTo>
                  <a:pt x="31189" y="36360"/>
                </a:lnTo>
                <a:lnTo>
                  <a:pt x="31189" y="34559"/>
                </a:lnTo>
                <a:lnTo>
                  <a:pt x="31990" y="33725"/>
                </a:lnTo>
                <a:lnTo>
                  <a:pt x="33291" y="33725"/>
                </a:lnTo>
                <a:close/>
                <a:moveTo>
                  <a:pt x="30389" y="57809"/>
                </a:moveTo>
                <a:lnTo>
                  <a:pt x="29555" y="58643"/>
                </a:lnTo>
                <a:lnTo>
                  <a:pt x="28254" y="58643"/>
                </a:lnTo>
                <a:lnTo>
                  <a:pt x="26986" y="57375"/>
                </a:lnTo>
                <a:lnTo>
                  <a:pt x="28854" y="57375"/>
                </a:lnTo>
                <a:lnTo>
                  <a:pt x="29155" y="57242"/>
                </a:lnTo>
                <a:lnTo>
                  <a:pt x="30389" y="56008"/>
                </a:lnTo>
                <a:lnTo>
                  <a:pt x="30389" y="57809"/>
                </a:lnTo>
                <a:close/>
                <a:moveTo>
                  <a:pt x="28521" y="60811"/>
                </a:moveTo>
                <a:lnTo>
                  <a:pt x="28621" y="60511"/>
                </a:lnTo>
                <a:lnTo>
                  <a:pt x="28621" y="59443"/>
                </a:lnTo>
                <a:lnTo>
                  <a:pt x="29889" y="59443"/>
                </a:lnTo>
                <a:lnTo>
                  <a:pt x="30789" y="58543"/>
                </a:lnTo>
                <a:lnTo>
                  <a:pt x="31656" y="59443"/>
                </a:lnTo>
                <a:lnTo>
                  <a:pt x="32924" y="59443"/>
                </a:lnTo>
                <a:lnTo>
                  <a:pt x="32924" y="60511"/>
                </a:lnTo>
                <a:lnTo>
                  <a:pt x="33057" y="60811"/>
                </a:lnTo>
                <a:lnTo>
                  <a:pt x="33825" y="61578"/>
                </a:lnTo>
                <a:lnTo>
                  <a:pt x="33057" y="62346"/>
                </a:lnTo>
                <a:lnTo>
                  <a:pt x="32924" y="62612"/>
                </a:lnTo>
                <a:lnTo>
                  <a:pt x="32924" y="63713"/>
                </a:lnTo>
                <a:lnTo>
                  <a:pt x="31656" y="63713"/>
                </a:lnTo>
                <a:lnTo>
                  <a:pt x="30789" y="64614"/>
                </a:lnTo>
                <a:lnTo>
                  <a:pt x="29889" y="63713"/>
                </a:lnTo>
                <a:lnTo>
                  <a:pt x="28621" y="63713"/>
                </a:lnTo>
                <a:lnTo>
                  <a:pt x="28621" y="62612"/>
                </a:lnTo>
                <a:lnTo>
                  <a:pt x="28521" y="62346"/>
                </a:lnTo>
                <a:lnTo>
                  <a:pt x="27754" y="61578"/>
                </a:lnTo>
                <a:close/>
                <a:moveTo>
                  <a:pt x="28254" y="64514"/>
                </a:moveTo>
                <a:lnTo>
                  <a:pt x="29555" y="64514"/>
                </a:lnTo>
                <a:lnTo>
                  <a:pt x="30389" y="65348"/>
                </a:lnTo>
                <a:lnTo>
                  <a:pt x="30389" y="67149"/>
                </a:lnTo>
                <a:lnTo>
                  <a:pt x="29155" y="65915"/>
                </a:lnTo>
                <a:lnTo>
                  <a:pt x="28854" y="65781"/>
                </a:lnTo>
                <a:lnTo>
                  <a:pt x="26986" y="65781"/>
                </a:lnTo>
                <a:close/>
                <a:moveTo>
                  <a:pt x="31189" y="86796"/>
                </a:moveTo>
                <a:lnTo>
                  <a:pt x="32424" y="88031"/>
                </a:lnTo>
                <a:lnTo>
                  <a:pt x="32691" y="88164"/>
                </a:lnTo>
                <a:lnTo>
                  <a:pt x="34592" y="88164"/>
                </a:lnTo>
                <a:lnTo>
                  <a:pt x="33291" y="89432"/>
                </a:lnTo>
                <a:lnTo>
                  <a:pt x="31990" y="89432"/>
                </a:lnTo>
                <a:lnTo>
                  <a:pt x="31189" y="88631"/>
                </a:lnTo>
                <a:lnTo>
                  <a:pt x="31189" y="86796"/>
                </a:lnTo>
                <a:close/>
                <a:moveTo>
                  <a:pt x="35793" y="90299"/>
                </a:moveTo>
                <a:lnTo>
                  <a:pt x="35793" y="88264"/>
                </a:lnTo>
                <a:lnTo>
                  <a:pt x="41497" y="88264"/>
                </a:lnTo>
                <a:lnTo>
                  <a:pt x="45233" y="91967"/>
                </a:lnTo>
                <a:lnTo>
                  <a:pt x="37461" y="91967"/>
                </a:lnTo>
                <a:close/>
                <a:moveTo>
                  <a:pt x="50837" y="88264"/>
                </a:moveTo>
                <a:lnTo>
                  <a:pt x="56574" y="88264"/>
                </a:lnTo>
                <a:lnTo>
                  <a:pt x="56574" y="90299"/>
                </a:lnTo>
                <a:lnTo>
                  <a:pt x="54873" y="91967"/>
                </a:lnTo>
                <a:lnTo>
                  <a:pt x="47134" y="91967"/>
                </a:lnTo>
                <a:close/>
                <a:moveTo>
                  <a:pt x="59043" y="89432"/>
                </a:moveTo>
                <a:lnTo>
                  <a:pt x="57775" y="88164"/>
                </a:lnTo>
                <a:lnTo>
                  <a:pt x="59676" y="88164"/>
                </a:lnTo>
                <a:lnTo>
                  <a:pt x="59943" y="88031"/>
                </a:lnTo>
                <a:lnTo>
                  <a:pt x="61178" y="86796"/>
                </a:lnTo>
                <a:lnTo>
                  <a:pt x="61178" y="88598"/>
                </a:lnTo>
                <a:lnTo>
                  <a:pt x="60344" y="89432"/>
                </a:lnTo>
                <a:lnTo>
                  <a:pt x="59043" y="89432"/>
                </a:lnTo>
                <a:close/>
                <a:moveTo>
                  <a:pt x="61978" y="86796"/>
                </a:moveTo>
                <a:lnTo>
                  <a:pt x="63212" y="88031"/>
                </a:lnTo>
                <a:lnTo>
                  <a:pt x="63479" y="88164"/>
                </a:lnTo>
                <a:lnTo>
                  <a:pt x="65381" y="88164"/>
                </a:lnTo>
                <a:lnTo>
                  <a:pt x="64080" y="89432"/>
                </a:lnTo>
                <a:lnTo>
                  <a:pt x="62779" y="89432"/>
                </a:lnTo>
                <a:lnTo>
                  <a:pt x="61978" y="88631"/>
                </a:lnTo>
                <a:close/>
                <a:moveTo>
                  <a:pt x="66581" y="90299"/>
                </a:moveTo>
                <a:lnTo>
                  <a:pt x="66581" y="88264"/>
                </a:lnTo>
                <a:lnTo>
                  <a:pt x="72285" y="88264"/>
                </a:lnTo>
                <a:lnTo>
                  <a:pt x="76021" y="91967"/>
                </a:lnTo>
                <a:lnTo>
                  <a:pt x="68249" y="91967"/>
                </a:lnTo>
                <a:close/>
                <a:moveTo>
                  <a:pt x="81659" y="88264"/>
                </a:moveTo>
                <a:lnTo>
                  <a:pt x="87363" y="88264"/>
                </a:lnTo>
                <a:lnTo>
                  <a:pt x="87363" y="90299"/>
                </a:lnTo>
                <a:lnTo>
                  <a:pt x="85662" y="91967"/>
                </a:lnTo>
                <a:lnTo>
                  <a:pt x="77923" y="91967"/>
                </a:lnTo>
                <a:close/>
                <a:moveTo>
                  <a:pt x="89831" y="89432"/>
                </a:moveTo>
                <a:lnTo>
                  <a:pt x="88564" y="88164"/>
                </a:lnTo>
                <a:lnTo>
                  <a:pt x="90465" y="88164"/>
                </a:lnTo>
                <a:lnTo>
                  <a:pt x="90732" y="88031"/>
                </a:lnTo>
                <a:lnTo>
                  <a:pt x="91966" y="86796"/>
                </a:lnTo>
                <a:lnTo>
                  <a:pt x="91966" y="88598"/>
                </a:lnTo>
                <a:lnTo>
                  <a:pt x="91132" y="89432"/>
                </a:lnTo>
                <a:lnTo>
                  <a:pt x="89831" y="89432"/>
                </a:lnTo>
                <a:close/>
                <a:moveTo>
                  <a:pt x="92767" y="86796"/>
                </a:moveTo>
                <a:lnTo>
                  <a:pt x="94001" y="88031"/>
                </a:lnTo>
                <a:lnTo>
                  <a:pt x="94268" y="88164"/>
                </a:lnTo>
                <a:lnTo>
                  <a:pt x="96169" y="88164"/>
                </a:lnTo>
                <a:lnTo>
                  <a:pt x="94868" y="89432"/>
                </a:lnTo>
                <a:lnTo>
                  <a:pt x="93567" y="89432"/>
                </a:lnTo>
                <a:lnTo>
                  <a:pt x="92767" y="88631"/>
                </a:lnTo>
                <a:lnTo>
                  <a:pt x="92767" y="86796"/>
                </a:lnTo>
                <a:close/>
                <a:moveTo>
                  <a:pt x="97370" y="90299"/>
                </a:moveTo>
                <a:lnTo>
                  <a:pt x="97370" y="88264"/>
                </a:lnTo>
                <a:lnTo>
                  <a:pt x="103074" y="88264"/>
                </a:lnTo>
                <a:lnTo>
                  <a:pt x="106810" y="91967"/>
                </a:lnTo>
                <a:lnTo>
                  <a:pt x="99071" y="91967"/>
                </a:lnTo>
                <a:close/>
                <a:moveTo>
                  <a:pt x="112447" y="88264"/>
                </a:moveTo>
                <a:lnTo>
                  <a:pt x="118152" y="88264"/>
                </a:lnTo>
                <a:lnTo>
                  <a:pt x="118152" y="90299"/>
                </a:lnTo>
                <a:lnTo>
                  <a:pt x="116450" y="91967"/>
                </a:lnTo>
                <a:lnTo>
                  <a:pt x="108711" y="91967"/>
                </a:lnTo>
                <a:close/>
                <a:moveTo>
                  <a:pt x="120653" y="89432"/>
                </a:moveTo>
                <a:lnTo>
                  <a:pt x="119352" y="88164"/>
                </a:lnTo>
                <a:lnTo>
                  <a:pt x="121254" y="88164"/>
                </a:lnTo>
                <a:lnTo>
                  <a:pt x="121521" y="88031"/>
                </a:lnTo>
                <a:lnTo>
                  <a:pt x="122755" y="86796"/>
                </a:lnTo>
                <a:lnTo>
                  <a:pt x="122755" y="88598"/>
                </a:lnTo>
                <a:lnTo>
                  <a:pt x="121954" y="89432"/>
                </a:lnTo>
                <a:lnTo>
                  <a:pt x="120653" y="89432"/>
                </a:lnTo>
                <a:close/>
                <a:moveTo>
                  <a:pt x="123555" y="86796"/>
                </a:moveTo>
                <a:lnTo>
                  <a:pt x="124790" y="88031"/>
                </a:lnTo>
                <a:lnTo>
                  <a:pt x="125056" y="88164"/>
                </a:lnTo>
                <a:lnTo>
                  <a:pt x="126958" y="88164"/>
                </a:lnTo>
                <a:lnTo>
                  <a:pt x="125657" y="89432"/>
                </a:lnTo>
                <a:lnTo>
                  <a:pt x="124356" y="89432"/>
                </a:lnTo>
                <a:lnTo>
                  <a:pt x="123555" y="88631"/>
                </a:lnTo>
                <a:lnTo>
                  <a:pt x="123555" y="86796"/>
                </a:lnTo>
                <a:close/>
                <a:moveTo>
                  <a:pt x="128159" y="90299"/>
                </a:moveTo>
                <a:lnTo>
                  <a:pt x="128159" y="88264"/>
                </a:lnTo>
                <a:lnTo>
                  <a:pt x="133863" y="88264"/>
                </a:lnTo>
                <a:lnTo>
                  <a:pt x="137599" y="91967"/>
                </a:lnTo>
                <a:lnTo>
                  <a:pt x="129860" y="91967"/>
                </a:lnTo>
                <a:close/>
                <a:moveTo>
                  <a:pt x="143236" y="88264"/>
                </a:moveTo>
                <a:lnTo>
                  <a:pt x="148940" y="88264"/>
                </a:lnTo>
                <a:lnTo>
                  <a:pt x="148940" y="90299"/>
                </a:lnTo>
                <a:lnTo>
                  <a:pt x="147272" y="91967"/>
                </a:lnTo>
                <a:lnTo>
                  <a:pt x="139500" y="91967"/>
                </a:lnTo>
                <a:close/>
                <a:moveTo>
                  <a:pt x="151442" y="89432"/>
                </a:moveTo>
                <a:lnTo>
                  <a:pt x="150141" y="88164"/>
                </a:lnTo>
                <a:lnTo>
                  <a:pt x="152042" y="88164"/>
                </a:lnTo>
                <a:lnTo>
                  <a:pt x="152309" y="88031"/>
                </a:lnTo>
                <a:lnTo>
                  <a:pt x="153543" y="86796"/>
                </a:lnTo>
                <a:lnTo>
                  <a:pt x="153543" y="88598"/>
                </a:lnTo>
                <a:lnTo>
                  <a:pt x="152743" y="89432"/>
                </a:lnTo>
                <a:lnTo>
                  <a:pt x="151442" y="89432"/>
                </a:lnTo>
                <a:close/>
                <a:moveTo>
                  <a:pt x="154344" y="86796"/>
                </a:moveTo>
                <a:lnTo>
                  <a:pt x="155578" y="88031"/>
                </a:lnTo>
                <a:lnTo>
                  <a:pt x="155845" y="88164"/>
                </a:lnTo>
                <a:lnTo>
                  <a:pt x="157746" y="88164"/>
                </a:lnTo>
                <a:lnTo>
                  <a:pt x="156479" y="89432"/>
                </a:lnTo>
                <a:lnTo>
                  <a:pt x="155178" y="89432"/>
                </a:lnTo>
                <a:lnTo>
                  <a:pt x="154344" y="88631"/>
                </a:lnTo>
                <a:close/>
                <a:moveTo>
                  <a:pt x="158947" y="90299"/>
                </a:moveTo>
                <a:lnTo>
                  <a:pt x="158947" y="88264"/>
                </a:lnTo>
                <a:lnTo>
                  <a:pt x="164685" y="88264"/>
                </a:lnTo>
                <a:lnTo>
                  <a:pt x="168387" y="91967"/>
                </a:lnTo>
                <a:lnTo>
                  <a:pt x="160649" y="91967"/>
                </a:lnTo>
                <a:close/>
                <a:moveTo>
                  <a:pt x="174025" y="88264"/>
                </a:moveTo>
                <a:lnTo>
                  <a:pt x="179729" y="88264"/>
                </a:lnTo>
                <a:lnTo>
                  <a:pt x="179729" y="90299"/>
                </a:lnTo>
                <a:lnTo>
                  <a:pt x="178061" y="91967"/>
                </a:lnTo>
                <a:lnTo>
                  <a:pt x="170289" y="91967"/>
                </a:lnTo>
                <a:close/>
                <a:moveTo>
                  <a:pt x="182231" y="89432"/>
                </a:moveTo>
                <a:lnTo>
                  <a:pt x="180930" y="88164"/>
                </a:lnTo>
                <a:lnTo>
                  <a:pt x="182831" y="88164"/>
                </a:lnTo>
                <a:lnTo>
                  <a:pt x="183098" y="88031"/>
                </a:lnTo>
                <a:lnTo>
                  <a:pt x="184332" y="86796"/>
                </a:lnTo>
                <a:lnTo>
                  <a:pt x="184332" y="88598"/>
                </a:lnTo>
                <a:lnTo>
                  <a:pt x="183532" y="89432"/>
                </a:lnTo>
                <a:lnTo>
                  <a:pt x="182231" y="89432"/>
                </a:lnTo>
                <a:close/>
                <a:moveTo>
                  <a:pt x="185133" y="86796"/>
                </a:moveTo>
                <a:lnTo>
                  <a:pt x="186367" y="88031"/>
                </a:lnTo>
                <a:lnTo>
                  <a:pt x="186667" y="88164"/>
                </a:lnTo>
                <a:lnTo>
                  <a:pt x="188535" y="88164"/>
                </a:lnTo>
                <a:lnTo>
                  <a:pt x="187268" y="89432"/>
                </a:lnTo>
                <a:lnTo>
                  <a:pt x="185967" y="89432"/>
                </a:lnTo>
                <a:lnTo>
                  <a:pt x="185133" y="88631"/>
                </a:lnTo>
                <a:close/>
                <a:moveTo>
                  <a:pt x="189736" y="90299"/>
                </a:moveTo>
                <a:lnTo>
                  <a:pt x="189736" y="88264"/>
                </a:lnTo>
                <a:lnTo>
                  <a:pt x="195473" y="88264"/>
                </a:lnTo>
                <a:lnTo>
                  <a:pt x="199176" y="91967"/>
                </a:lnTo>
                <a:lnTo>
                  <a:pt x="191437" y="91967"/>
                </a:lnTo>
                <a:close/>
                <a:moveTo>
                  <a:pt x="204813" y="88264"/>
                </a:moveTo>
                <a:lnTo>
                  <a:pt x="210518" y="88264"/>
                </a:lnTo>
                <a:lnTo>
                  <a:pt x="210518" y="90299"/>
                </a:lnTo>
                <a:lnTo>
                  <a:pt x="208850" y="91967"/>
                </a:lnTo>
                <a:lnTo>
                  <a:pt x="201077" y="91967"/>
                </a:lnTo>
                <a:close/>
                <a:moveTo>
                  <a:pt x="213019" y="89432"/>
                </a:moveTo>
                <a:lnTo>
                  <a:pt x="211718" y="88164"/>
                </a:lnTo>
                <a:lnTo>
                  <a:pt x="213620" y="88164"/>
                </a:lnTo>
                <a:lnTo>
                  <a:pt x="213887" y="88031"/>
                </a:lnTo>
                <a:lnTo>
                  <a:pt x="215121" y="86796"/>
                </a:lnTo>
                <a:lnTo>
                  <a:pt x="215121" y="88598"/>
                </a:lnTo>
                <a:lnTo>
                  <a:pt x="214320" y="89432"/>
                </a:lnTo>
                <a:lnTo>
                  <a:pt x="213019" y="89432"/>
                </a:lnTo>
                <a:close/>
                <a:moveTo>
                  <a:pt x="215921" y="65348"/>
                </a:moveTo>
                <a:lnTo>
                  <a:pt x="216755" y="64514"/>
                </a:lnTo>
                <a:lnTo>
                  <a:pt x="218056" y="64514"/>
                </a:lnTo>
                <a:lnTo>
                  <a:pt x="219324" y="65815"/>
                </a:lnTo>
                <a:lnTo>
                  <a:pt x="217456" y="65815"/>
                </a:lnTo>
                <a:lnTo>
                  <a:pt x="217156" y="65915"/>
                </a:lnTo>
                <a:lnTo>
                  <a:pt x="215921" y="67149"/>
                </a:lnTo>
                <a:close/>
                <a:moveTo>
                  <a:pt x="217789" y="62346"/>
                </a:moveTo>
                <a:lnTo>
                  <a:pt x="217689" y="62646"/>
                </a:lnTo>
                <a:lnTo>
                  <a:pt x="217689" y="63713"/>
                </a:lnTo>
                <a:lnTo>
                  <a:pt x="216422" y="63713"/>
                </a:lnTo>
                <a:lnTo>
                  <a:pt x="215521" y="64614"/>
                </a:lnTo>
                <a:lnTo>
                  <a:pt x="214654" y="63713"/>
                </a:lnTo>
                <a:lnTo>
                  <a:pt x="213386" y="63713"/>
                </a:lnTo>
                <a:lnTo>
                  <a:pt x="213386" y="62646"/>
                </a:lnTo>
                <a:lnTo>
                  <a:pt x="213286" y="62346"/>
                </a:lnTo>
                <a:lnTo>
                  <a:pt x="212486" y="61578"/>
                </a:lnTo>
                <a:lnTo>
                  <a:pt x="213286" y="60811"/>
                </a:lnTo>
                <a:lnTo>
                  <a:pt x="213386" y="60544"/>
                </a:lnTo>
                <a:lnTo>
                  <a:pt x="213386" y="59443"/>
                </a:lnTo>
                <a:lnTo>
                  <a:pt x="214654" y="59443"/>
                </a:lnTo>
                <a:lnTo>
                  <a:pt x="215521" y="58543"/>
                </a:lnTo>
                <a:lnTo>
                  <a:pt x="216422" y="59443"/>
                </a:lnTo>
                <a:lnTo>
                  <a:pt x="217689" y="59443"/>
                </a:lnTo>
                <a:lnTo>
                  <a:pt x="217689" y="60544"/>
                </a:lnTo>
                <a:lnTo>
                  <a:pt x="217789" y="60811"/>
                </a:lnTo>
                <a:lnTo>
                  <a:pt x="218557" y="61578"/>
                </a:lnTo>
                <a:close/>
                <a:moveTo>
                  <a:pt x="218056" y="58643"/>
                </a:moveTo>
                <a:lnTo>
                  <a:pt x="216755" y="58643"/>
                </a:lnTo>
                <a:lnTo>
                  <a:pt x="215921" y="57809"/>
                </a:lnTo>
                <a:lnTo>
                  <a:pt x="215921" y="56008"/>
                </a:lnTo>
                <a:lnTo>
                  <a:pt x="217156" y="57242"/>
                </a:lnTo>
                <a:lnTo>
                  <a:pt x="217456" y="57375"/>
                </a:lnTo>
                <a:lnTo>
                  <a:pt x="219324" y="57375"/>
                </a:lnTo>
                <a:close/>
                <a:moveTo>
                  <a:pt x="215921" y="34559"/>
                </a:moveTo>
                <a:lnTo>
                  <a:pt x="216755" y="33725"/>
                </a:lnTo>
                <a:lnTo>
                  <a:pt x="218056" y="33725"/>
                </a:lnTo>
                <a:lnTo>
                  <a:pt x="219324" y="34993"/>
                </a:lnTo>
                <a:lnTo>
                  <a:pt x="217456" y="34993"/>
                </a:lnTo>
                <a:lnTo>
                  <a:pt x="217156" y="35126"/>
                </a:lnTo>
                <a:lnTo>
                  <a:pt x="215921" y="36360"/>
                </a:lnTo>
                <a:close/>
                <a:moveTo>
                  <a:pt x="27020" y="31190"/>
                </a:moveTo>
                <a:lnTo>
                  <a:pt x="27854" y="31990"/>
                </a:lnTo>
                <a:lnTo>
                  <a:pt x="27854" y="33291"/>
                </a:lnTo>
                <a:lnTo>
                  <a:pt x="26553" y="34592"/>
                </a:lnTo>
                <a:lnTo>
                  <a:pt x="26553" y="32524"/>
                </a:lnTo>
                <a:lnTo>
                  <a:pt x="25219" y="31190"/>
                </a:lnTo>
                <a:lnTo>
                  <a:pt x="27020" y="31190"/>
                </a:lnTo>
                <a:close/>
                <a:moveTo>
                  <a:pt x="26653" y="35793"/>
                </a:moveTo>
                <a:lnTo>
                  <a:pt x="28721" y="35793"/>
                </a:lnTo>
                <a:lnTo>
                  <a:pt x="30389" y="37494"/>
                </a:lnTo>
                <a:lnTo>
                  <a:pt x="30389" y="45233"/>
                </a:lnTo>
                <a:lnTo>
                  <a:pt x="26653" y="41497"/>
                </a:lnTo>
                <a:lnTo>
                  <a:pt x="26653" y="35793"/>
                </a:lnTo>
                <a:close/>
                <a:moveTo>
                  <a:pt x="30389" y="54874"/>
                </a:moveTo>
                <a:lnTo>
                  <a:pt x="28721" y="56575"/>
                </a:lnTo>
                <a:lnTo>
                  <a:pt x="26653" y="56575"/>
                </a:lnTo>
                <a:lnTo>
                  <a:pt x="26653" y="50871"/>
                </a:lnTo>
                <a:lnTo>
                  <a:pt x="30389" y="47135"/>
                </a:lnTo>
                <a:lnTo>
                  <a:pt x="30389" y="54874"/>
                </a:lnTo>
                <a:close/>
                <a:moveTo>
                  <a:pt x="26553" y="57776"/>
                </a:moveTo>
                <a:lnTo>
                  <a:pt x="27854" y="59077"/>
                </a:lnTo>
                <a:lnTo>
                  <a:pt x="27854" y="60377"/>
                </a:lnTo>
                <a:lnTo>
                  <a:pt x="27020" y="61178"/>
                </a:lnTo>
                <a:lnTo>
                  <a:pt x="25219" y="61178"/>
                </a:lnTo>
                <a:lnTo>
                  <a:pt x="26553" y="59844"/>
                </a:lnTo>
                <a:lnTo>
                  <a:pt x="26553" y="57776"/>
                </a:lnTo>
                <a:close/>
                <a:moveTo>
                  <a:pt x="27020" y="61979"/>
                </a:moveTo>
                <a:lnTo>
                  <a:pt x="27854" y="62813"/>
                </a:lnTo>
                <a:lnTo>
                  <a:pt x="27854" y="64113"/>
                </a:lnTo>
                <a:lnTo>
                  <a:pt x="26553" y="65381"/>
                </a:lnTo>
                <a:lnTo>
                  <a:pt x="26553" y="63346"/>
                </a:lnTo>
                <a:lnTo>
                  <a:pt x="25185" y="61979"/>
                </a:lnTo>
                <a:lnTo>
                  <a:pt x="27020" y="61979"/>
                </a:lnTo>
                <a:close/>
                <a:moveTo>
                  <a:pt x="26653" y="66582"/>
                </a:moveTo>
                <a:lnTo>
                  <a:pt x="28721" y="66582"/>
                </a:lnTo>
                <a:lnTo>
                  <a:pt x="30389" y="68283"/>
                </a:lnTo>
                <a:lnTo>
                  <a:pt x="30389" y="76022"/>
                </a:lnTo>
                <a:lnTo>
                  <a:pt x="26653" y="72286"/>
                </a:lnTo>
                <a:lnTo>
                  <a:pt x="26653" y="66582"/>
                </a:lnTo>
                <a:close/>
                <a:moveTo>
                  <a:pt x="30389" y="85696"/>
                </a:moveTo>
                <a:lnTo>
                  <a:pt x="28721" y="87363"/>
                </a:lnTo>
                <a:lnTo>
                  <a:pt x="26653" y="87363"/>
                </a:lnTo>
                <a:lnTo>
                  <a:pt x="26653" y="81659"/>
                </a:lnTo>
                <a:lnTo>
                  <a:pt x="30389" y="77923"/>
                </a:lnTo>
                <a:lnTo>
                  <a:pt x="30389" y="85696"/>
                </a:lnTo>
                <a:close/>
                <a:moveTo>
                  <a:pt x="26553" y="88564"/>
                </a:moveTo>
                <a:lnTo>
                  <a:pt x="27854" y="89865"/>
                </a:lnTo>
                <a:lnTo>
                  <a:pt x="27854" y="91166"/>
                </a:lnTo>
                <a:lnTo>
                  <a:pt x="27020" y="91967"/>
                </a:lnTo>
                <a:lnTo>
                  <a:pt x="25219" y="91967"/>
                </a:lnTo>
                <a:lnTo>
                  <a:pt x="26553" y="90632"/>
                </a:lnTo>
                <a:lnTo>
                  <a:pt x="26553" y="88564"/>
                </a:lnTo>
                <a:close/>
                <a:moveTo>
                  <a:pt x="219290" y="91967"/>
                </a:moveTo>
                <a:lnTo>
                  <a:pt x="218457" y="91166"/>
                </a:lnTo>
                <a:lnTo>
                  <a:pt x="218457" y="89865"/>
                </a:lnTo>
                <a:lnTo>
                  <a:pt x="219757" y="88564"/>
                </a:lnTo>
                <a:lnTo>
                  <a:pt x="219757" y="90632"/>
                </a:lnTo>
                <a:lnTo>
                  <a:pt x="221092" y="91967"/>
                </a:lnTo>
                <a:lnTo>
                  <a:pt x="219290" y="91967"/>
                </a:lnTo>
                <a:close/>
                <a:moveTo>
                  <a:pt x="219657" y="87363"/>
                </a:moveTo>
                <a:lnTo>
                  <a:pt x="217623" y="87363"/>
                </a:lnTo>
                <a:lnTo>
                  <a:pt x="215921" y="85696"/>
                </a:lnTo>
                <a:lnTo>
                  <a:pt x="215921" y="77923"/>
                </a:lnTo>
                <a:lnTo>
                  <a:pt x="219657" y="81659"/>
                </a:lnTo>
                <a:lnTo>
                  <a:pt x="219657" y="87363"/>
                </a:lnTo>
                <a:close/>
                <a:moveTo>
                  <a:pt x="215921" y="68283"/>
                </a:moveTo>
                <a:lnTo>
                  <a:pt x="217623" y="66582"/>
                </a:lnTo>
                <a:lnTo>
                  <a:pt x="219657" y="66582"/>
                </a:lnTo>
                <a:lnTo>
                  <a:pt x="219657" y="72286"/>
                </a:lnTo>
                <a:lnTo>
                  <a:pt x="215921" y="76022"/>
                </a:lnTo>
                <a:lnTo>
                  <a:pt x="215921" y="68283"/>
                </a:lnTo>
                <a:close/>
                <a:moveTo>
                  <a:pt x="219757" y="65381"/>
                </a:moveTo>
                <a:lnTo>
                  <a:pt x="218457" y="64080"/>
                </a:lnTo>
                <a:lnTo>
                  <a:pt x="218457" y="62779"/>
                </a:lnTo>
                <a:lnTo>
                  <a:pt x="219290" y="61979"/>
                </a:lnTo>
                <a:lnTo>
                  <a:pt x="221092" y="61979"/>
                </a:lnTo>
                <a:lnTo>
                  <a:pt x="219757" y="63313"/>
                </a:lnTo>
                <a:lnTo>
                  <a:pt x="219757" y="65381"/>
                </a:lnTo>
                <a:close/>
                <a:moveTo>
                  <a:pt x="219290" y="61178"/>
                </a:moveTo>
                <a:lnTo>
                  <a:pt x="218457" y="60377"/>
                </a:lnTo>
                <a:lnTo>
                  <a:pt x="218457" y="59077"/>
                </a:lnTo>
                <a:lnTo>
                  <a:pt x="219757" y="57776"/>
                </a:lnTo>
                <a:lnTo>
                  <a:pt x="219757" y="59844"/>
                </a:lnTo>
                <a:lnTo>
                  <a:pt x="221092" y="61178"/>
                </a:lnTo>
                <a:lnTo>
                  <a:pt x="219290" y="61178"/>
                </a:lnTo>
                <a:close/>
                <a:moveTo>
                  <a:pt x="219657" y="56575"/>
                </a:moveTo>
                <a:lnTo>
                  <a:pt x="217623" y="56575"/>
                </a:lnTo>
                <a:lnTo>
                  <a:pt x="215921" y="54874"/>
                </a:lnTo>
                <a:lnTo>
                  <a:pt x="215921" y="47135"/>
                </a:lnTo>
                <a:lnTo>
                  <a:pt x="219657" y="50871"/>
                </a:lnTo>
                <a:lnTo>
                  <a:pt x="219657" y="56575"/>
                </a:lnTo>
                <a:close/>
                <a:moveTo>
                  <a:pt x="215921" y="37494"/>
                </a:moveTo>
                <a:lnTo>
                  <a:pt x="217623" y="35793"/>
                </a:lnTo>
                <a:lnTo>
                  <a:pt x="219657" y="35793"/>
                </a:lnTo>
                <a:lnTo>
                  <a:pt x="219657" y="41497"/>
                </a:lnTo>
                <a:lnTo>
                  <a:pt x="215921" y="45233"/>
                </a:lnTo>
                <a:lnTo>
                  <a:pt x="215921" y="37494"/>
                </a:lnTo>
                <a:close/>
                <a:moveTo>
                  <a:pt x="219757" y="34592"/>
                </a:moveTo>
                <a:lnTo>
                  <a:pt x="218457" y="33291"/>
                </a:lnTo>
                <a:lnTo>
                  <a:pt x="218457" y="31990"/>
                </a:lnTo>
                <a:lnTo>
                  <a:pt x="219290" y="31190"/>
                </a:lnTo>
                <a:lnTo>
                  <a:pt x="221092" y="31190"/>
                </a:lnTo>
                <a:lnTo>
                  <a:pt x="219757" y="32524"/>
                </a:lnTo>
                <a:lnTo>
                  <a:pt x="219757" y="34592"/>
                </a:lnTo>
                <a:close/>
                <a:moveTo>
                  <a:pt x="219290" y="30389"/>
                </a:moveTo>
                <a:lnTo>
                  <a:pt x="218457" y="29555"/>
                </a:lnTo>
                <a:lnTo>
                  <a:pt x="218457" y="28254"/>
                </a:lnTo>
                <a:lnTo>
                  <a:pt x="219757" y="26987"/>
                </a:lnTo>
                <a:lnTo>
                  <a:pt x="219757" y="29022"/>
                </a:lnTo>
                <a:lnTo>
                  <a:pt x="221092" y="30389"/>
                </a:lnTo>
                <a:lnTo>
                  <a:pt x="219290" y="30389"/>
                </a:lnTo>
                <a:close/>
                <a:moveTo>
                  <a:pt x="218056" y="27854"/>
                </a:moveTo>
                <a:lnTo>
                  <a:pt x="216755" y="27854"/>
                </a:lnTo>
                <a:lnTo>
                  <a:pt x="215921" y="27020"/>
                </a:lnTo>
                <a:lnTo>
                  <a:pt x="215921" y="25219"/>
                </a:lnTo>
                <a:lnTo>
                  <a:pt x="217156" y="26453"/>
                </a:lnTo>
                <a:lnTo>
                  <a:pt x="217456" y="26553"/>
                </a:lnTo>
                <a:lnTo>
                  <a:pt x="219324" y="26553"/>
                </a:lnTo>
                <a:close/>
                <a:moveTo>
                  <a:pt x="215121" y="27020"/>
                </a:moveTo>
                <a:lnTo>
                  <a:pt x="214320" y="27854"/>
                </a:lnTo>
                <a:lnTo>
                  <a:pt x="213019" y="27854"/>
                </a:lnTo>
                <a:lnTo>
                  <a:pt x="211718" y="26553"/>
                </a:lnTo>
                <a:lnTo>
                  <a:pt x="213620" y="26553"/>
                </a:lnTo>
                <a:lnTo>
                  <a:pt x="213887" y="26453"/>
                </a:lnTo>
                <a:lnTo>
                  <a:pt x="215121" y="25219"/>
                </a:lnTo>
                <a:close/>
                <a:moveTo>
                  <a:pt x="210518" y="28721"/>
                </a:moveTo>
                <a:lnTo>
                  <a:pt x="208850" y="30389"/>
                </a:lnTo>
                <a:lnTo>
                  <a:pt x="201077" y="30389"/>
                </a:lnTo>
                <a:lnTo>
                  <a:pt x="204813" y="26687"/>
                </a:lnTo>
                <a:lnTo>
                  <a:pt x="210518" y="26687"/>
                </a:lnTo>
                <a:lnTo>
                  <a:pt x="210518" y="28721"/>
                </a:lnTo>
                <a:close/>
                <a:moveTo>
                  <a:pt x="191437" y="30389"/>
                </a:moveTo>
                <a:lnTo>
                  <a:pt x="189736" y="28721"/>
                </a:lnTo>
                <a:lnTo>
                  <a:pt x="189736" y="26687"/>
                </a:lnTo>
                <a:lnTo>
                  <a:pt x="195473" y="26687"/>
                </a:lnTo>
                <a:lnTo>
                  <a:pt x="199176" y="30389"/>
                </a:lnTo>
                <a:lnTo>
                  <a:pt x="191437" y="30389"/>
                </a:lnTo>
                <a:close/>
                <a:moveTo>
                  <a:pt x="187268" y="27854"/>
                </a:moveTo>
                <a:lnTo>
                  <a:pt x="185967" y="27854"/>
                </a:lnTo>
                <a:lnTo>
                  <a:pt x="185133" y="27020"/>
                </a:lnTo>
                <a:lnTo>
                  <a:pt x="185133" y="25219"/>
                </a:lnTo>
                <a:lnTo>
                  <a:pt x="186367" y="26453"/>
                </a:lnTo>
                <a:lnTo>
                  <a:pt x="186667" y="26553"/>
                </a:lnTo>
                <a:lnTo>
                  <a:pt x="188535" y="26553"/>
                </a:lnTo>
                <a:close/>
                <a:moveTo>
                  <a:pt x="184332" y="27020"/>
                </a:moveTo>
                <a:lnTo>
                  <a:pt x="183532" y="27854"/>
                </a:lnTo>
                <a:lnTo>
                  <a:pt x="182231" y="27854"/>
                </a:lnTo>
                <a:lnTo>
                  <a:pt x="180930" y="26553"/>
                </a:lnTo>
                <a:lnTo>
                  <a:pt x="182831" y="26553"/>
                </a:lnTo>
                <a:lnTo>
                  <a:pt x="183098" y="26453"/>
                </a:lnTo>
                <a:lnTo>
                  <a:pt x="184332" y="25219"/>
                </a:lnTo>
                <a:close/>
                <a:moveTo>
                  <a:pt x="179729" y="28721"/>
                </a:moveTo>
                <a:lnTo>
                  <a:pt x="178061" y="30389"/>
                </a:lnTo>
                <a:lnTo>
                  <a:pt x="170289" y="30389"/>
                </a:lnTo>
                <a:lnTo>
                  <a:pt x="174025" y="26687"/>
                </a:lnTo>
                <a:lnTo>
                  <a:pt x="179729" y="26687"/>
                </a:lnTo>
                <a:lnTo>
                  <a:pt x="179729" y="28721"/>
                </a:lnTo>
                <a:close/>
                <a:moveTo>
                  <a:pt x="160649" y="30389"/>
                </a:moveTo>
                <a:lnTo>
                  <a:pt x="158947" y="28721"/>
                </a:lnTo>
                <a:lnTo>
                  <a:pt x="158947" y="26687"/>
                </a:lnTo>
                <a:lnTo>
                  <a:pt x="164685" y="26687"/>
                </a:lnTo>
                <a:lnTo>
                  <a:pt x="168387" y="30389"/>
                </a:lnTo>
                <a:lnTo>
                  <a:pt x="160649" y="30389"/>
                </a:lnTo>
                <a:close/>
                <a:moveTo>
                  <a:pt x="156479" y="27854"/>
                </a:moveTo>
                <a:lnTo>
                  <a:pt x="155178" y="27854"/>
                </a:lnTo>
                <a:lnTo>
                  <a:pt x="154344" y="27020"/>
                </a:lnTo>
                <a:lnTo>
                  <a:pt x="154344" y="25219"/>
                </a:lnTo>
                <a:lnTo>
                  <a:pt x="155578" y="26453"/>
                </a:lnTo>
                <a:lnTo>
                  <a:pt x="155878" y="26553"/>
                </a:lnTo>
                <a:lnTo>
                  <a:pt x="157746" y="26553"/>
                </a:lnTo>
                <a:close/>
                <a:moveTo>
                  <a:pt x="153543" y="27020"/>
                </a:moveTo>
                <a:lnTo>
                  <a:pt x="152743" y="27854"/>
                </a:lnTo>
                <a:lnTo>
                  <a:pt x="151442" y="27854"/>
                </a:lnTo>
                <a:lnTo>
                  <a:pt x="150141" y="26553"/>
                </a:lnTo>
                <a:lnTo>
                  <a:pt x="152042" y="26553"/>
                </a:lnTo>
                <a:lnTo>
                  <a:pt x="152309" y="26453"/>
                </a:lnTo>
                <a:lnTo>
                  <a:pt x="153543" y="25219"/>
                </a:lnTo>
                <a:close/>
                <a:moveTo>
                  <a:pt x="148940" y="28721"/>
                </a:moveTo>
                <a:lnTo>
                  <a:pt x="147272" y="30389"/>
                </a:lnTo>
                <a:lnTo>
                  <a:pt x="139500" y="30389"/>
                </a:lnTo>
                <a:lnTo>
                  <a:pt x="143236" y="26687"/>
                </a:lnTo>
                <a:lnTo>
                  <a:pt x="148940" y="26687"/>
                </a:lnTo>
                <a:lnTo>
                  <a:pt x="148940" y="28721"/>
                </a:lnTo>
                <a:close/>
                <a:moveTo>
                  <a:pt x="129860" y="30389"/>
                </a:moveTo>
                <a:lnTo>
                  <a:pt x="128159" y="28721"/>
                </a:lnTo>
                <a:lnTo>
                  <a:pt x="128159" y="26687"/>
                </a:lnTo>
                <a:lnTo>
                  <a:pt x="133896" y="26687"/>
                </a:lnTo>
                <a:lnTo>
                  <a:pt x="137599" y="30389"/>
                </a:lnTo>
                <a:lnTo>
                  <a:pt x="129860" y="30389"/>
                </a:lnTo>
                <a:close/>
                <a:moveTo>
                  <a:pt x="125690" y="27854"/>
                </a:moveTo>
                <a:lnTo>
                  <a:pt x="124389" y="27854"/>
                </a:lnTo>
                <a:lnTo>
                  <a:pt x="123555" y="27020"/>
                </a:lnTo>
                <a:lnTo>
                  <a:pt x="123555" y="25219"/>
                </a:lnTo>
                <a:lnTo>
                  <a:pt x="124790" y="26453"/>
                </a:lnTo>
                <a:lnTo>
                  <a:pt x="125056" y="26553"/>
                </a:lnTo>
                <a:lnTo>
                  <a:pt x="126958" y="26553"/>
                </a:lnTo>
                <a:close/>
                <a:moveTo>
                  <a:pt x="122755" y="27020"/>
                </a:moveTo>
                <a:lnTo>
                  <a:pt x="121954" y="27854"/>
                </a:lnTo>
                <a:lnTo>
                  <a:pt x="120653" y="27854"/>
                </a:lnTo>
                <a:lnTo>
                  <a:pt x="119352" y="26553"/>
                </a:lnTo>
                <a:lnTo>
                  <a:pt x="121254" y="26553"/>
                </a:lnTo>
                <a:lnTo>
                  <a:pt x="121521" y="26453"/>
                </a:lnTo>
                <a:lnTo>
                  <a:pt x="122755" y="25219"/>
                </a:lnTo>
                <a:lnTo>
                  <a:pt x="122755" y="27020"/>
                </a:lnTo>
                <a:close/>
                <a:moveTo>
                  <a:pt x="118152" y="28721"/>
                </a:moveTo>
                <a:lnTo>
                  <a:pt x="116450" y="30389"/>
                </a:lnTo>
                <a:lnTo>
                  <a:pt x="108711" y="30389"/>
                </a:lnTo>
                <a:lnTo>
                  <a:pt x="112414" y="26687"/>
                </a:lnTo>
                <a:lnTo>
                  <a:pt x="118152" y="26687"/>
                </a:lnTo>
                <a:lnTo>
                  <a:pt x="118152" y="28721"/>
                </a:lnTo>
                <a:close/>
                <a:moveTo>
                  <a:pt x="99071" y="30389"/>
                </a:moveTo>
                <a:lnTo>
                  <a:pt x="97370" y="28721"/>
                </a:lnTo>
                <a:lnTo>
                  <a:pt x="97370" y="26687"/>
                </a:lnTo>
                <a:lnTo>
                  <a:pt x="103074" y="26687"/>
                </a:lnTo>
                <a:lnTo>
                  <a:pt x="106810" y="30389"/>
                </a:lnTo>
                <a:lnTo>
                  <a:pt x="99071" y="30389"/>
                </a:lnTo>
                <a:close/>
                <a:moveTo>
                  <a:pt x="94868" y="27854"/>
                </a:moveTo>
                <a:lnTo>
                  <a:pt x="93567" y="27854"/>
                </a:lnTo>
                <a:lnTo>
                  <a:pt x="92767" y="27020"/>
                </a:lnTo>
                <a:lnTo>
                  <a:pt x="92767" y="25219"/>
                </a:lnTo>
                <a:lnTo>
                  <a:pt x="94001" y="26453"/>
                </a:lnTo>
                <a:lnTo>
                  <a:pt x="94268" y="26587"/>
                </a:lnTo>
                <a:lnTo>
                  <a:pt x="96169" y="26587"/>
                </a:lnTo>
                <a:close/>
                <a:moveTo>
                  <a:pt x="91966" y="27020"/>
                </a:moveTo>
                <a:lnTo>
                  <a:pt x="91166" y="27854"/>
                </a:lnTo>
                <a:lnTo>
                  <a:pt x="89865" y="27854"/>
                </a:lnTo>
                <a:lnTo>
                  <a:pt x="88564" y="26553"/>
                </a:lnTo>
                <a:lnTo>
                  <a:pt x="90465" y="26553"/>
                </a:lnTo>
                <a:lnTo>
                  <a:pt x="90732" y="26453"/>
                </a:lnTo>
                <a:lnTo>
                  <a:pt x="91966" y="25219"/>
                </a:lnTo>
                <a:lnTo>
                  <a:pt x="91966" y="27020"/>
                </a:lnTo>
                <a:close/>
                <a:moveTo>
                  <a:pt x="87363" y="28721"/>
                </a:moveTo>
                <a:lnTo>
                  <a:pt x="85662" y="30389"/>
                </a:lnTo>
                <a:lnTo>
                  <a:pt x="77923" y="30389"/>
                </a:lnTo>
                <a:lnTo>
                  <a:pt x="81625" y="26687"/>
                </a:lnTo>
                <a:lnTo>
                  <a:pt x="87363" y="26687"/>
                </a:lnTo>
                <a:lnTo>
                  <a:pt x="87363" y="28721"/>
                </a:lnTo>
                <a:close/>
                <a:moveTo>
                  <a:pt x="68249" y="30389"/>
                </a:moveTo>
                <a:lnTo>
                  <a:pt x="66581" y="28721"/>
                </a:lnTo>
                <a:lnTo>
                  <a:pt x="66581" y="26687"/>
                </a:lnTo>
                <a:lnTo>
                  <a:pt x="72285" y="26687"/>
                </a:lnTo>
                <a:lnTo>
                  <a:pt x="76021" y="30389"/>
                </a:lnTo>
                <a:lnTo>
                  <a:pt x="68249" y="30389"/>
                </a:lnTo>
                <a:close/>
                <a:moveTo>
                  <a:pt x="64080" y="27854"/>
                </a:moveTo>
                <a:lnTo>
                  <a:pt x="62779" y="27854"/>
                </a:lnTo>
                <a:lnTo>
                  <a:pt x="61978" y="27020"/>
                </a:lnTo>
                <a:lnTo>
                  <a:pt x="61978" y="25219"/>
                </a:lnTo>
                <a:lnTo>
                  <a:pt x="63212" y="26453"/>
                </a:lnTo>
                <a:lnTo>
                  <a:pt x="63479" y="26553"/>
                </a:lnTo>
                <a:lnTo>
                  <a:pt x="65381" y="26553"/>
                </a:lnTo>
                <a:close/>
                <a:moveTo>
                  <a:pt x="61178" y="27020"/>
                </a:moveTo>
                <a:lnTo>
                  <a:pt x="60344" y="27854"/>
                </a:lnTo>
                <a:lnTo>
                  <a:pt x="59043" y="27854"/>
                </a:lnTo>
                <a:lnTo>
                  <a:pt x="57775" y="26553"/>
                </a:lnTo>
                <a:lnTo>
                  <a:pt x="59676" y="26553"/>
                </a:lnTo>
                <a:lnTo>
                  <a:pt x="59943" y="26453"/>
                </a:lnTo>
                <a:lnTo>
                  <a:pt x="61178" y="25219"/>
                </a:lnTo>
                <a:close/>
                <a:moveTo>
                  <a:pt x="56574" y="28721"/>
                </a:moveTo>
                <a:lnTo>
                  <a:pt x="54873" y="30389"/>
                </a:lnTo>
                <a:lnTo>
                  <a:pt x="47134" y="30389"/>
                </a:lnTo>
                <a:lnTo>
                  <a:pt x="50837" y="26687"/>
                </a:lnTo>
                <a:lnTo>
                  <a:pt x="56574" y="26687"/>
                </a:lnTo>
                <a:close/>
                <a:moveTo>
                  <a:pt x="37461" y="30389"/>
                </a:moveTo>
                <a:lnTo>
                  <a:pt x="35793" y="28721"/>
                </a:lnTo>
                <a:lnTo>
                  <a:pt x="35793" y="26687"/>
                </a:lnTo>
                <a:lnTo>
                  <a:pt x="41497" y="26687"/>
                </a:lnTo>
                <a:lnTo>
                  <a:pt x="45233" y="30389"/>
                </a:lnTo>
                <a:lnTo>
                  <a:pt x="37461" y="30389"/>
                </a:lnTo>
                <a:close/>
                <a:moveTo>
                  <a:pt x="33291" y="27854"/>
                </a:moveTo>
                <a:lnTo>
                  <a:pt x="31990" y="27854"/>
                </a:lnTo>
                <a:lnTo>
                  <a:pt x="31189" y="27020"/>
                </a:lnTo>
                <a:lnTo>
                  <a:pt x="31189" y="25219"/>
                </a:lnTo>
                <a:lnTo>
                  <a:pt x="32424" y="26453"/>
                </a:lnTo>
                <a:lnTo>
                  <a:pt x="32691" y="26553"/>
                </a:lnTo>
                <a:lnTo>
                  <a:pt x="34592" y="26553"/>
                </a:lnTo>
                <a:close/>
                <a:moveTo>
                  <a:pt x="30389" y="27020"/>
                </a:moveTo>
                <a:lnTo>
                  <a:pt x="29555" y="27854"/>
                </a:lnTo>
                <a:lnTo>
                  <a:pt x="28254" y="27854"/>
                </a:lnTo>
                <a:lnTo>
                  <a:pt x="26986" y="26553"/>
                </a:lnTo>
                <a:lnTo>
                  <a:pt x="28854" y="26553"/>
                </a:lnTo>
                <a:lnTo>
                  <a:pt x="29155" y="26453"/>
                </a:lnTo>
                <a:lnTo>
                  <a:pt x="30389" y="25219"/>
                </a:lnTo>
                <a:lnTo>
                  <a:pt x="30389" y="27020"/>
                </a:lnTo>
                <a:close/>
                <a:moveTo>
                  <a:pt x="25786" y="28721"/>
                </a:moveTo>
                <a:lnTo>
                  <a:pt x="24084" y="30389"/>
                </a:lnTo>
                <a:lnTo>
                  <a:pt x="16346" y="30389"/>
                </a:lnTo>
                <a:lnTo>
                  <a:pt x="20048" y="26687"/>
                </a:lnTo>
                <a:lnTo>
                  <a:pt x="25752" y="26687"/>
                </a:lnTo>
                <a:lnTo>
                  <a:pt x="25752" y="28721"/>
                </a:lnTo>
                <a:close/>
                <a:moveTo>
                  <a:pt x="24084" y="31190"/>
                </a:moveTo>
                <a:lnTo>
                  <a:pt x="25786" y="32858"/>
                </a:lnTo>
                <a:lnTo>
                  <a:pt x="25786" y="34893"/>
                </a:lnTo>
                <a:lnTo>
                  <a:pt x="20048" y="34893"/>
                </a:lnTo>
                <a:lnTo>
                  <a:pt x="16346" y="31190"/>
                </a:lnTo>
                <a:close/>
                <a:moveTo>
                  <a:pt x="23050" y="45800"/>
                </a:moveTo>
                <a:lnTo>
                  <a:pt x="21182" y="45800"/>
                </a:lnTo>
                <a:lnTo>
                  <a:pt x="19781" y="44366"/>
                </a:lnTo>
                <a:lnTo>
                  <a:pt x="19781" y="42365"/>
                </a:lnTo>
                <a:lnTo>
                  <a:pt x="21082" y="41030"/>
                </a:lnTo>
                <a:lnTo>
                  <a:pt x="21082" y="43832"/>
                </a:lnTo>
                <a:close/>
                <a:moveTo>
                  <a:pt x="18981" y="43132"/>
                </a:moveTo>
                <a:lnTo>
                  <a:pt x="18981" y="44700"/>
                </a:lnTo>
                <a:lnTo>
                  <a:pt x="20082" y="45800"/>
                </a:lnTo>
                <a:lnTo>
                  <a:pt x="16346" y="45800"/>
                </a:lnTo>
                <a:close/>
                <a:moveTo>
                  <a:pt x="15778" y="45233"/>
                </a:moveTo>
                <a:lnTo>
                  <a:pt x="15778" y="41497"/>
                </a:lnTo>
                <a:lnTo>
                  <a:pt x="16879" y="42598"/>
                </a:lnTo>
                <a:lnTo>
                  <a:pt x="17046" y="42598"/>
                </a:lnTo>
                <a:lnTo>
                  <a:pt x="18414" y="42598"/>
                </a:lnTo>
                <a:close/>
                <a:moveTo>
                  <a:pt x="19214" y="41797"/>
                </a:moveTo>
                <a:lnTo>
                  <a:pt x="17213" y="41797"/>
                </a:lnTo>
                <a:lnTo>
                  <a:pt x="15778" y="40363"/>
                </a:lnTo>
                <a:lnTo>
                  <a:pt x="15778" y="38495"/>
                </a:lnTo>
                <a:lnTo>
                  <a:pt x="17747" y="40463"/>
                </a:lnTo>
                <a:lnTo>
                  <a:pt x="17913" y="40463"/>
                </a:lnTo>
                <a:lnTo>
                  <a:pt x="20515" y="40463"/>
                </a:lnTo>
                <a:close/>
                <a:moveTo>
                  <a:pt x="14978" y="45233"/>
                </a:moveTo>
                <a:lnTo>
                  <a:pt x="12343" y="42598"/>
                </a:lnTo>
                <a:lnTo>
                  <a:pt x="13744" y="42598"/>
                </a:lnTo>
                <a:lnTo>
                  <a:pt x="14011" y="42465"/>
                </a:lnTo>
                <a:lnTo>
                  <a:pt x="14978" y="41497"/>
                </a:lnTo>
                <a:close/>
                <a:moveTo>
                  <a:pt x="16346" y="46568"/>
                </a:moveTo>
                <a:lnTo>
                  <a:pt x="20082" y="46568"/>
                </a:lnTo>
                <a:lnTo>
                  <a:pt x="19114" y="47568"/>
                </a:lnTo>
                <a:lnTo>
                  <a:pt x="18981" y="47835"/>
                </a:lnTo>
                <a:lnTo>
                  <a:pt x="18981" y="49203"/>
                </a:lnTo>
                <a:close/>
                <a:moveTo>
                  <a:pt x="18414" y="49770"/>
                </a:moveTo>
                <a:lnTo>
                  <a:pt x="16879" y="49770"/>
                </a:lnTo>
                <a:lnTo>
                  <a:pt x="15778" y="50871"/>
                </a:lnTo>
                <a:lnTo>
                  <a:pt x="15778" y="47135"/>
                </a:lnTo>
                <a:close/>
                <a:moveTo>
                  <a:pt x="24351" y="49903"/>
                </a:moveTo>
                <a:lnTo>
                  <a:pt x="27654" y="46568"/>
                </a:lnTo>
                <a:lnTo>
                  <a:pt x="29822" y="46568"/>
                </a:lnTo>
                <a:lnTo>
                  <a:pt x="25886" y="50537"/>
                </a:lnTo>
                <a:lnTo>
                  <a:pt x="25886" y="56108"/>
                </a:lnTo>
                <a:lnTo>
                  <a:pt x="24351" y="54573"/>
                </a:lnTo>
                <a:lnTo>
                  <a:pt x="24351" y="49903"/>
                </a:lnTo>
                <a:close/>
                <a:moveTo>
                  <a:pt x="25786" y="59510"/>
                </a:moveTo>
                <a:lnTo>
                  <a:pt x="24084" y="61178"/>
                </a:lnTo>
                <a:lnTo>
                  <a:pt x="16346" y="61178"/>
                </a:lnTo>
                <a:lnTo>
                  <a:pt x="20048" y="57475"/>
                </a:lnTo>
                <a:lnTo>
                  <a:pt x="25752" y="57475"/>
                </a:lnTo>
                <a:lnTo>
                  <a:pt x="25752" y="59510"/>
                </a:lnTo>
                <a:close/>
                <a:moveTo>
                  <a:pt x="24084" y="61979"/>
                </a:moveTo>
                <a:lnTo>
                  <a:pt x="25786" y="63646"/>
                </a:lnTo>
                <a:lnTo>
                  <a:pt x="25786" y="65681"/>
                </a:lnTo>
                <a:lnTo>
                  <a:pt x="20048" y="65681"/>
                </a:lnTo>
                <a:lnTo>
                  <a:pt x="16346" y="61979"/>
                </a:lnTo>
                <a:lnTo>
                  <a:pt x="24084" y="61979"/>
                </a:lnTo>
                <a:close/>
                <a:moveTo>
                  <a:pt x="23050" y="76589"/>
                </a:moveTo>
                <a:lnTo>
                  <a:pt x="21182" y="76589"/>
                </a:lnTo>
                <a:lnTo>
                  <a:pt x="19781" y="75155"/>
                </a:lnTo>
                <a:lnTo>
                  <a:pt x="19781" y="73153"/>
                </a:lnTo>
                <a:lnTo>
                  <a:pt x="21082" y="71819"/>
                </a:lnTo>
                <a:lnTo>
                  <a:pt x="21082" y="74621"/>
                </a:lnTo>
                <a:close/>
                <a:moveTo>
                  <a:pt x="18981" y="73920"/>
                </a:moveTo>
                <a:lnTo>
                  <a:pt x="18981" y="75321"/>
                </a:lnTo>
                <a:lnTo>
                  <a:pt x="19114" y="75588"/>
                </a:lnTo>
                <a:lnTo>
                  <a:pt x="20082" y="76589"/>
                </a:lnTo>
                <a:lnTo>
                  <a:pt x="16346" y="76589"/>
                </a:lnTo>
                <a:close/>
                <a:moveTo>
                  <a:pt x="15778" y="76022"/>
                </a:moveTo>
                <a:lnTo>
                  <a:pt x="15778" y="72286"/>
                </a:lnTo>
                <a:lnTo>
                  <a:pt x="16879" y="73387"/>
                </a:lnTo>
                <a:lnTo>
                  <a:pt x="18414" y="73387"/>
                </a:lnTo>
                <a:close/>
                <a:moveTo>
                  <a:pt x="19214" y="72586"/>
                </a:moveTo>
                <a:lnTo>
                  <a:pt x="17213" y="72586"/>
                </a:lnTo>
                <a:lnTo>
                  <a:pt x="15778" y="71152"/>
                </a:lnTo>
                <a:lnTo>
                  <a:pt x="15778" y="69317"/>
                </a:lnTo>
                <a:lnTo>
                  <a:pt x="17747" y="71285"/>
                </a:lnTo>
                <a:lnTo>
                  <a:pt x="20515" y="71285"/>
                </a:lnTo>
                <a:close/>
                <a:moveTo>
                  <a:pt x="14978" y="76022"/>
                </a:moveTo>
                <a:lnTo>
                  <a:pt x="12343" y="73387"/>
                </a:lnTo>
                <a:lnTo>
                  <a:pt x="13744" y="73387"/>
                </a:lnTo>
                <a:lnTo>
                  <a:pt x="14011" y="73253"/>
                </a:lnTo>
                <a:lnTo>
                  <a:pt x="14978" y="72286"/>
                </a:lnTo>
                <a:close/>
                <a:moveTo>
                  <a:pt x="16346" y="77356"/>
                </a:moveTo>
                <a:lnTo>
                  <a:pt x="20082" y="77356"/>
                </a:lnTo>
                <a:lnTo>
                  <a:pt x="18981" y="78457"/>
                </a:lnTo>
                <a:lnTo>
                  <a:pt x="18981" y="80025"/>
                </a:lnTo>
                <a:close/>
                <a:moveTo>
                  <a:pt x="18414" y="80559"/>
                </a:moveTo>
                <a:lnTo>
                  <a:pt x="17046" y="80559"/>
                </a:lnTo>
                <a:lnTo>
                  <a:pt x="16879" y="80559"/>
                </a:lnTo>
                <a:lnTo>
                  <a:pt x="15778" y="81659"/>
                </a:lnTo>
                <a:lnTo>
                  <a:pt x="15778" y="77923"/>
                </a:lnTo>
                <a:close/>
                <a:moveTo>
                  <a:pt x="24351" y="80692"/>
                </a:moveTo>
                <a:lnTo>
                  <a:pt x="27654" y="77356"/>
                </a:lnTo>
                <a:lnTo>
                  <a:pt x="29822" y="77356"/>
                </a:lnTo>
                <a:lnTo>
                  <a:pt x="25886" y="81326"/>
                </a:lnTo>
                <a:lnTo>
                  <a:pt x="25886" y="86896"/>
                </a:lnTo>
                <a:lnTo>
                  <a:pt x="24351" y="85362"/>
                </a:lnTo>
                <a:lnTo>
                  <a:pt x="24351" y="80692"/>
                </a:lnTo>
                <a:close/>
                <a:moveTo>
                  <a:pt x="25786" y="90299"/>
                </a:moveTo>
                <a:lnTo>
                  <a:pt x="24084" y="91967"/>
                </a:lnTo>
                <a:lnTo>
                  <a:pt x="16346" y="91967"/>
                </a:lnTo>
                <a:lnTo>
                  <a:pt x="20048" y="88264"/>
                </a:lnTo>
                <a:lnTo>
                  <a:pt x="25752" y="88264"/>
                </a:lnTo>
                <a:lnTo>
                  <a:pt x="25752" y="90299"/>
                </a:lnTo>
                <a:close/>
                <a:moveTo>
                  <a:pt x="24084" y="92767"/>
                </a:moveTo>
                <a:lnTo>
                  <a:pt x="25786" y="94435"/>
                </a:lnTo>
                <a:lnTo>
                  <a:pt x="25786" y="96470"/>
                </a:lnTo>
                <a:lnTo>
                  <a:pt x="20048" y="96470"/>
                </a:lnTo>
                <a:lnTo>
                  <a:pt x="16346" y="92767"/>
                </a:lnTo>
                <a:close/>
                <a:moveTo>
                  <a:pt x="28254" y="95302"/>
                </a:moveTo>
                <a:lnTo>
                  <a:pt x="29555" y="95302"/>
                </a:lnTo>
                <a:lnTo>
                  <a:pt x="30389" y="96136"/>
                </a:lnTo>
                <a:lnTo>
                  <a:pt x="30389" y="97938"/>
                </a:lnTo>
                <a:lnTo>
                  <a:pt x="29155" y="96703"/>
                </a:lnTo>
                <a:lnTo>
                  <a:pt x="28854" y="96603"/>
                </a:lnTo>
                <a:lnTo>
                  <a:pt x="26986" y="96603"/>
                </a:lnTo>
                <a:close/>
                <a:moveTo>
                  <a:pt x="31189" y="96136"/>
                </a:moveTo>
                <a:lnTo>
                  <a:pt x="31990" y="95302"/>
                </a:lnTo>
                <a:lnTo>
                  <a:pt x="33291" y="95302"/>
                </a:lnTo>
                <a:lnTo>
                  <a:pt x="34592" y="96603"/>
                </a:lnTo>
                <a:lnTo>
                  <a:pt x="32691" y="96603"/>
                </a:lnTo>
                <a:lnTo>
                  <a:pt x="32424" y="96703"/>
                </a:lnTo>
                <a:lnTo>
                  <a:pt x="31156" y="97938"/>
                </a:lnTo>
                <a:lnTo>
                  <a:pt x="31156" y="96136"/>
                </a:lnTo>
                <a:close/>
                <a:moveTo>
                  <a:pt x="35793" y="94435"/>
                </a:moveTo>
                <a:lnTo>
                  <a:pt x="37461" y="92767"/>
                </a:lnTo>
                <a:lnTo>
                  <a:pt x="45233" y="92767"/>
                </a:lnTo>
                <a:lnTo>
                  <a:pt x="41497" y="96470"/>
                </a:lnTo>
                <a:lnTo>
                  <a:pt x="35793" y="96470"/>
                </a:lnTo>
                <a:close/>
                <a:moveTo>
                  <a:pt x="54873" y="92767"/>
                </a:moveTo>
                <a:lnTo>
                  <a:pt x="56574" y="94435"/>
                </a:lnTo>
                <a:lnTo>
                  <a:pt x="56574" y="96470"/>
                </a:lnTo>
                <a:lnTo>
                  <a:pt x="50837" y="96470"/>
                </a:lnTo>
                <a:lnTo>
                  <a:pt x="47134" y="92767"/>
                </a:lnTo>
                <a:close/>
                <a:moveTo>
                  <a:pt x="59043" y="95302"/>
                </a:moveTo>
                <a:lnTo>
                  <a:pt x="60344" y="95302"/>
                </a:lnTo>
                <a:lnTo>
                  <a:pt x="61178" y="96136"/>
                </a:lnTo>
                <a:lnTo>
                  <a:pt x="61178" y="97938"/>
                </a:lnTo>
                <a:lnTo>
                  <a:pt x="59943" y="96703"/>
                </a:lnTo>
                <a:lnTo>
                  <a:pt x="59676" y="96603"/>
                </a:lnTo>
                <a:lnTo>
                  <a:pt x="57775" y="96603"/>
                </a:lnTo>
                <a:close/>
                <a:moveTo>
                  <a:pt x="61978" y="96136"/>
                </a:moveTo>
                <a:lnTo>
                  <a:pt x="62779" y="95302"/>
                </a:lnTo>
                <a:lnTo>
                  <a:pt x="64080" y="95302"/>
                </a:lnTo>
                <a:lnTo>
                  <a:pt x="65381" y="96603"/>
                </a:lnTo>
                <a:lnTo>
                  <a:pt x="63479" y="96603"/>
                </a:lnTo>
                <a:lnTo>
                  <a:pt x="63212" y="96703"/>
                </a:lnTo>
                <a:lnTo>
                  <a:pt x="61978" y="97938"/>
                </a:lnTo>
                <a:close/>
                <a:moveTo>
                  <a:pt x="66581" y="94435"/>
                </a:moveTo>
                <a:lnTo>
                  <a:pt x="68249" y="92767"/>
                </a:lnTo>
                <a:lnTo>
                  <a:pt x="76021" y="92767"/>
                </a:lnTo>
                <a:lnTo>
                  <a:pt x="72285" y="96470"/>
                </a:lnTo>
                <a:lnTo>
                  <a:pt x="66581" y="96470"/>
                </a:lnTo>
                <a:lnTo>
                  <a:pt x="66581" y="94435"/>
                </a:lnTo>
                <a:close/>
                <a:moveTo>
                  <a:pt x="85662" y="92767"/>
                </a:moveTo>
                <a:lnTo>
                  <a:pt x="87363" y="94435"/>
                </a:lnTo>
                <a:lnTo>
                  <a:pt x="87363" y="96470"/>
                </a:lnTo>
                <a:lnTo>
                  <a:pt x="81659" y="96470"/>
                </a:lnTo>
                <a:lnTo>
                  <a:pt x="77923" y="92767"/>
                </a:lnTo>
                <a:close/>
                <a:moveTo>
                  <a:pt x="89831" y="95302"/>
                </a:moveTo>
                <a:lnTo>
                  <a:pt x="91132" y="95302"/>
                </a:lnTo>
                <a:lnTo>
                  <a:pt x="91966" y="96136"/>
                </a:lnTo>
                <a:lnTo>
                  <a:pt x="91966" y="97938"/>
                </a:lnTo>
                <a:lnTo>
                  <a:pt x="90732" y="96703"/>
                </a:lnTo>
                <a:lnTo>
                  <a:pt x="90465" y="96603"/>
                </a:lnTo>
                <a:lnTo>
                  <a:pt x="88564" y="96603"/>
                </a:lnTo>
                <a:close/>
                <a:moveTo>
                  <a:pt x="92767" y="96136"/>
                </a:moveTo>
                <a:lnTo>
                  <a:pt x="93567" y="95302"/>
                </a:lnTo>
                <a:lnTo>
                  <a:pt x="94868" y="95302"/>
                </a:lnTo>
                <a:lnTo>
                  <a:pt x="96169" y="96603"/>
                </a:lnTo>
                <a:lnTo>
                  <a:pt x="94268" y="96603"/>
                </a:lnTo>
                <a:lnTo>
                  <a:pt x="94001" y="96703"/>
                </a:lnTo>
                <a:lnTo>
                  <a:pt x="92767" y="97938"/>
                </a:lnTo>
                <a:lnTo>
                  <a:pt x="92767" y="96136"/>
                </a:lnTo>
                <a:close/>
                <a:moveTo>
                  <a:pt x="97370" y="94435"/>
                </a:moveTo>
                <a:lnTo>
                  <a:pt x="99071" y="92767"/>
                </a:lnTo>
                <a:lnTo>
                  <a:pt x="106810" y="92767"/>
                </a:lnTo>
                <a:lnTo>
                  <a:pt x="103074" y="96470"/>
                </a:lnTo>
                <a:lnTo>
                  <a:pt x="97370" y="96470"/>
                </a:lnTo>
                <a:lnTo>
                  <a:pt x="97370" y="94435"/>
                </a:lnTo>
                <a:close/>
                <a:moveTo>
                  <a:pt x="116450" y="92767"/>
                </a:moveTo>
                <a:lnTo>
                  <a:pt x="118152" y="94435"/>
                </a:lnTo>
                <a:lnTo>
                  <a:pt x="118152" y="96470"/>
                </a:lnTo>
                <a:lnTo>
                  <a:pt x="112447" y="96470"/>
                </a:lnTo>
                <a:lnTo>
                  <a:pt x="108711" y="92767"/>
                </a:lnTo>
                <a:close/>
                <a:moveTo>
                  <a:pt x="120653" y="95302"/>
                </a:moveTo>
                <a:lnTo>
                  <a:pt x="121954" y="95302"/>
                </a:lnTo>
                <a:lnTo>
                  <a:pt x="122755" y="96136"/>
                </a:lnTo>
                <a:lnTo>
                  <a:pt x="122755" y="97938"/>
                </a:lnTo>
                <a:lnTo>
                  <a:pt x="121521" y="96703"/>
                </a:lnTo>
                <a:lnTo>
                  <a:pt x="121254" y="96603"/>
                </a:lnTo>
                <a:lnTo>
                  <a:pt x="119352" y="96603"/>
                </a:lnTo>
                <a:close/>
                <a:moveTo>
                  <a:pt x="123555" y="96136"/>
                </a:moveTo>
                <a:lnTo>
                  <a:pt x="124389" y="95302"/>
                </a:lnTo>
                <a:lnTo>
                  <a:pt x="125657" y="95302"/>
                </a:lnTo>
                <a:lnTo>
                  <a:pt x="126958" y="96603"/>
                </a:lnTo>
                <a:lnTo>
                  <a:pt x="125056" y="96603"/>
                </a:lnTo>
                <a:lnTo>
                  <a:pt x="124790" y="96703"/>
                </a:lnTo>
                <a:lnTo>
                  <a:pt x="123555" y="97938"/>
                </a:lnTo>
                <a:lnTo>
                  <a:pt x="123555" y="96136"/>
                </a:lnTo>
                <a:close/>
                <a:moveTo>
                  <a:pt x="128159" y="94435"/>
                </a:moveTo>
                <a:lnTo>
                  <a:pt x="129860" y="92767"/>
                </a:lnTo>
                <a:lnTo>
                  <a:pt x="137599" y="92767"/>
                </a:lnTo>
                <a:lnTo>
                  <a:pt x="133863" y="96470"/>
                </a:lnTo>
                <a:lnTo>
                  <a:pt x="128159" y="96470"/>
                </a:lnTo>
                <a:lnTo>
                  <a:pt x="128159" y="94435"/>
                </a:lnTo>
                <a:close/>
                <a:moveTo>
                  <a:pt x="147272" y="92767"/>
                </a:moveTo>
                <a:lnTo>
                  <a:pt x="148940" y="94435"/>
                </a:lnTo>
                <a:lnTo>
                  <a:pt x="148940" y="96470"/>
                </a:lnTo>
                <a:lnTo>
                  <a:pt x="143236" y="96470"/>
                </a:lnTo>
                <a:lnTo>
                  <a:pt x="139500" y="92767"/>
                </a:lnTo>
                <a:close/>
                <a:moveTo>
                  <a:pt x="151442" y="95302"/>
                </a:moveTo>
                <a:lnTo>
                  <a:pt x="152743" y="95302"/>
                </a:lnTo>
                <a:lnTo>
                  <a:pt x="153543" y="96136"/>
                </a:lnTo>
                <a:lnTo>
                  <a:pt x="153543" y="97938"/>
                </a:lnTo>
                <a:lnTo>
                  <a:pt x="152309" y="96703"/>
                </a:lnTo>
                <a:lnTo>
                  <a:pt x="152042" y="96603"/>
                </a:lnTo>
                <a:lnTo>
                  <a:pt x="150141" y="96603"/>
                </a:lnTo>
                <a:close/>
                <a:moveTo>
                  <a:pt x="154344" y="96136"/>
                </a:moveTo>
                <a:lnTo>
                  <a:pt x="155178" y="95302"/>
                </a:lnTo>
                <a:lnTo>
                  <a:pt x="156479" y="95302"/>
                </a:lnTo>
                <a:lnTo>
                  <a:pt x="157746" y="96603"/>
                </a:lnTo>
                <a:lnTo>
                  <a:pt x="155845" y="96603"/>
                </a:lnTo>
                <a:lnTo>
                  <a:pt x="155578" y="96703"/>
                </a:lnTo>
                <a:lnTo>
                  <a:pt x="154344" y="97938"/>
                </a:lnTo>
                <a:close/>
                <a:moveTo>
                  <a:pt x="158947" y="94435"/>
                </a:moveTo>
                <a:lnTo>
                  <a:pt x="160649" y="92767"/>
                </a:lnTo>
                <a:lnTo>
                  <a:pt x="168387" y="92767"/>
                </a:lnTo>
                <a:lnTo>
                  <a:pt x="164651" y="96470"/>
                </a:lnTo>
                <a:lnTo>
                  <a:pt x="158947" y="96470"/>
                </a:lnTo>
                <a:lnTo>
                  <a:pt x="158947" y="94435"/>
                </a:lnTo>
                <a:close/>
                <a:moveTo>
                  <a:pt x="178061" y="92767"/>
                </a:moveTo>
                <a:lnTo>
                  <a:pt x="179729" y="94435"/>
                </a:lnTo>
                <a:lnTo>
                  <a:pt x="179729" y="96470"/>
                </a:lnTo>
                <a:lnTo>
                  <a:pt x="174025" y="96470"/>
                </a:lnTo>
                <a:lnTo>
                  <a:pt x="170289" y="92767"/>
                </a:lnTo>
                <a:close/>
                <a:moveTo>
                  <a:pt x="182231" y="95302"/>
                </a:moveTo>
                <a:lnTo>
                  <a:pt x="183532" y="95302"/>
                </a:lnTo>
                <a:lnTo>
                  <a:pt x="184332" y="96136"/>
                </a:lnTo>
                <a:lnTo>
                  <a:pt x="184332" y="97938"/>
                </a:lnTo>
                <a:lnTo>
                  <a:pt x="183098" y="96703"/>
                </a:lnTo>
                <a:lnTo>
                  <a:pt x="182831" y="96603"/>
                </a:lnTo>
                <a:lnTo>
                  <a:pt x="180930" y="96603"/>
                </a:lnTo>
                <a:close/>
                <a:moveTo>
                  <a:pt x="185133" y="96136"/>
                </a:moveTo>
                <a:lnTo>
                  <a:pt x="185967" y="95302"/>
                </a:lnTo>
                <a:lnTo>
                  <a:pt x="187268" y="95302"/>
                </a:lnTo>
                <a:lnTo>
                  <a:pt x="188535" y="96603"/>
                </a:lnTo>
                <a:lnTo>
                  <a:pt x="186667" y="96603"/>
                </a:lnTo>
                <a:lnTo>
                  <a:pt x="186367" y="96703"/>
                </a:lnTo>
                <a:lnTo>
                  <a:pt x="185133" y="97938"/>
                </a:lnTo>
                <a:close/>
                <a:moveTo>
                  <a:pt x="189736" y="94435"/>
                </a:moveTo>
                <a:lnTo>
                  <a:pt x="191437" y="92767"/>
                </a:lnTo>
                <a:lnTo>
                  <a:pt x="199176" y="92767"/>
                </a:lnTo>
                <a:lnTo>
                  <a:pt x="195473" y="96470"/>
                </a:lnTo>
                <a:lnTo>
                  <a:pt x="189736" y="96470"/>
                </a:lnTo>
                <a:lnTo>
                  <a:pt x="189736" y="94435"/>
                </a:lnTo>
                <a:close/>
                <a:moveTo>
                  <a:pt x="208850" y="92767"/>
                </a:moveTo>
                <a:lnTo>
                  <a:pt x="210518" y="94435"/>
                </a:lnTo>
                <a:lnTo>
                  <a:pt x="210518" y="96470"/>
                </a:lnTo>
                <a:lnTo>
                  <a:pt x="204813" y="96470"/>
                </a:lnTo>
                <a:lnTo>
                  <a:pt x="201077" y="92767"/>
                </a:lnTo>
                <a:close/>
                <a:moveTo>
                  <a:pt x="213019" y="95302"/>
                </a:moveTo>
                <a:lnTo>
                  <a:pt x="214320" y="95302"/>
                </a:lnTo>
                <a:lnTo>
                  <a:pt x="215121" y="96136"/>
                </a:lnTo>
                <a:lnTo>
                  <a:pt x="215121" y="97938"/>
                </a:lnTo>
                <a:lnTo>
                  <a:pt x="213887" y="96703"/>
                </a:lnTo>
                <a:lnTo>
                  <a:pt x="213620" y="96603"/>
                </a:lnTo>
                <a:lnTo>
                  <a:pt x="211718" y="96603"/>
                </a:lnTo>
                <a:close/>
                <a:moveTo>
                  <a:pt x="215921" y="96136"/>
                </a:moveTo>
                <a:lnTo>
                  <a:pt x="216755" y="95302"/>
                </a:lnTo>
                <a:lnTo>
                  <a:pt x="218056" y="95302"/>
                </a:lnTo>
                <a:lnTo>
                  <a:pt x="219324" y="96603"/>
                </a:lnTo>
                <a:lnTo>
                  <a:pt x="217456" y="96603"/>
                </a:lnTo>
                <a:lnTo>
                  <a:pt x="217156" y="96703"/>
                </a:lnTo>
                <a:lnTo>
                  <a:pt x="215921" y="97938"/>
                </a:lnTo>
                <a:close/>
                <a:moveTo>
                  <a:pt x="220558" y="94435"/>
                </a:moveTo>
                <a:lnTo>
                  <a:pt x="222226" y="92767"/>
                </a:lnTo>
                <a:lnTo>
                  <a:pt x="229965" y="92767"/>
                </a:lnTo>
                <a:lnTo>
                  <a:pt x="226262" y="96470"/>
                </a:lnTo>
                <a:lnTo>
                  <a:pt x="220525" y="96470"/>
                </a:lnTo>
                <a:lnTo>
                  <a:pt x="220525" y="94435"/>
                </a:lnTo>
                <a:close/>
                <a:moveTo>
                  <a:pt x="222226" y="91967"/>
                </a:moveTo>
                <a:lnTo>
                  <a:pt x="220558" y="90299"/>
                </a:lnTo>
                <a:lnTo>
                  <a:pt x="220558" y="88264"/>
                </a:lnTo>
                <a:lnTo>
                  <a:pt x="226262" y="88264"/>
                </a:lnTo>
                <a:lnTo>
                  <a:pt x="229965" y="91967"/>
                </a:lnTo>
                <a:close/>
                <a:moveTo>
                  <a:pt x="223260" y="77356"/>
                </a:moveTo>
                <a:lnTo>
                  <a:pt x="225128" y="77356"/>
                </a:lnTo>
                <a:lnTo>
                  <a:pt x="226529" y="78791"/>
                </a:lnTo>
                <a:lnTo>
                  <a:pt x="226529" y="80792"/>
                </a:lnTo>
                <a:lnTo>
                  <a:pt x="225228" y="82126"/>
                </a:lnTo>
                <a:lnTo>
                  <a:pt x="225228" y="79324"/>
                </a:lnTo>
                <a:close/>
                <a:moveTo>
                  <a:pt x="227330" y="80025"/>
                </a:moveTo>
                <a:lnTo>
                  <a:pt x="227330" y="78457"/>
                </a:lnTo>
                <a:lnTo>
                  <a:pt x="226229" y="77356"/>
                </a:lnTo>
                <a:lnTo>
                  <a:pt x="229965" y="77356"/>
                </a:lnTo>
                <a:close/>
                <a:moveTo>
                  <a:pt x="230532" y="77923"/>
                </a:moveTo>
                <a:lnTo>
                  <a:pt x="230532" y="81659"/>
                </a:lnTo>
                <a:lnTo>
                  <a:pt x="229431" y="80559"/>
                </a:lnTo>
                <a:lnTo>
                  <a:pt x="229264" y="80559"/>
                </a:lnTo>
                <a:lnTo>
                  <a:pt x="227897" y="80559"/>
                </a:lnTo>
                <a:close/>
                <a:moveTo>
                  <a:pt x="227096" y="81359"/>
                </a:moveTo>
                <a:lnTo>
                  <a:pt x="229097" y="81359"/>
                </a:lnTo>
                <a:lnTo>
                  <a:pt x="230532" y="82794"/>
                </a:lnTo>
                <a:lnTo>
                  <a:pt x="230532" y="84662"/>
                </a:lnTo>
                <a:lnTo>
                  <a:pt x="228564" y="82693"/>
                </a:lnTo>
                <a:lnTo>
                  <a:pt x="228397" y="82693"/>
                </a:lnTo>
                <a:lnTo>
                  <a:pt x="225795" y="82693"/>
                </a:lnTo>
                <a:close/>
                <a:moveTo>
                  <a:pt x="231332" y="77923"/>
                </a:moveTo>
                <a:lnTo>
                  <a:pt x="233968" y="80559"/>
                </a:lnTo>
                <a:lnTo>
                  <a:pt x="232567" y="80559"/>
                </a:lnTo>
                <a:lnTo>
                  <a:pt x="232300" y="80692"/>
                </a:lnTo>
                <a:lnTo>
                  <a:pt x="231332" y="81659"/>
                </a:lnTo>
                <a:lnTo>
                  <a:pt x="231332" y="77923"/>
                </a:lnTo>
                <a:close/>
                <a:moveTo>
                  <a:pt x="229965" y="76589"/>
                </a:moveTo>
                <a:lnTo>
                  <a:pt x="226229" y="76589"/>
                </a:lnTo>
                <a:lnTo>
                  <a:pt x="227229" y="75588"/>
                </a:lnTo>
                <a:lnTo>
                  <a:pt x="227330" y="75321"/>
                </a:lnTo>
                <a:lnTo>
                  <a:pt x="227330" y="73920"/>
                </a:lnTo>
                <a:close/>
                <a:moveTo>
                  <a:pt x="227897" y="73387"/>
                </a:moveTo>
                <a:lnTo>
                  <a:pt x="229431" y="73387"/>
                </a:lnTo>
                <a:lnTo>
                  <a:pt x="230532" y="72286"/>
                </a:lnTo>
                <a:lnTo>
                  <a:pt x="230532" y="76022"/>
                </a:lnTo>
                <a:close/>
                <a:moveTo>
                  <a:pt x="221959" y="73253"/>
                </a:moveTo>
                <a:lnTo>
                  <a:pt x="218657" y="76589"/>
                </a:lnTo>
                <a:lnTo>
                  <a:pt x="216488" y="76589"/>
                </a:lnTo>
                <a:lnTo>
                  <a:pt x="220425" y="72620"/>
                </a:lnTo>
                <a:lnTo>
                  <a:pt x="220425" y="67049"/>
                </a:lnTo>
                <a:lnTo>
                  <a:pt x="221959" y="68583"/>
                </a:lnTo>
                <a:lnTo>
                  <a:pt x="221959" y="73253"/>
                </a:lnTo>
                <a:close/>
                <a:moveTo>
                  <a:pt x="220558" y="63646"/>
                </a:moveTo>
                <a:lnTo>
                  <a:pt x="222226" y="61979"/>
                </a:lnTo>
                <a:lnTo>
                  <a:pt x="229965" y="61979"/>
                </a:lnTo>
                <a:lnTo>
                  <a:pt x="226262" y="65681"/>
                </a:lnTo>
                <a:lnTo>
                  <a:pt x="220525" y="65681"/>
                </a:lnTo>
                <a:lnTo>
                  <a:pt x="220525" y="63646"/>
                </a:lnTo>
                <a:close/>
                <a:moveTo>
                  <a:pt x="222226" y="61178"/>
                </a:moveTo>
                <a:lnTo>
                  <a:pt x="220558" y="59510"/>
                </a:lnTo>
                <a:lnTo>
                  <a:pt x="220558" y="57475"/>
                </a:lnTo>
                <a:lnTo>
                  <a:pt x="226262" y="57475"/>
                </a:lnTo>
                <a:lnTo>
                  <a:pt x="229965" y="61178"/>
                </a:lnTo>
                <a:close/>
                <a:moveTo>
                  <a:pt x="223260" y="46568"/>
                </a:moveTo>
                <a:lnTo>
                  <a:pt x="225128" y="46568"/>
                </a:lnTo>
                <a:lnTo>
                  <a:pt x="226529" y="48002"/>
                </a:lnTo>
                <a:lnTo>
                  <a:pt x="226529" y="50003"/>
                </a:lnTo>
                <a:lnTo>
                  <a:pt x="225228" y="51338"/>
                </a:lnTo>
                <a:lnTo>
                  <a:pt x="225228" y="48536"/>
                </a:lnTo>
                <a:close/>
                <a:moveTo>
                  <a:pt x="227330" y="49236"/>
                </a:moveTo>
                <a:lnTo>
                  <a:pt x="227330" y="47835"/>
                </a:lnTo>
                <a:lnTo>
                  <a:pt x="227229" y="47568"/>
                </a:lnTo>
                <a:lnTo>
                  <a:pt x="226229" y="46568"/>
                </a:lnTo>
                <a:lnTo>
                  <a:pt x="229965" y="46568"/>
                </a:lnTo>
                <a:close/>
                <a:moveTo>
                  <a:pt x="230532" y="47135"/>
                </a:moveTo>
                <a:lnTo>
                  <a:pt x="230532" y="50871"/>
                </a:lnTo>
                <a:lnTo>
                  <a:pt x="229431" y="49770"/>
                </a:lnTo>
                <a:lnTo>
                  <a:pt x="227897" y="49770"/>
                </a:lnTo>
                <a:close/>
                <a:moveTo>
                  <a:pt x="227096" y="50570"/>
                </a:moveTo>
                <a:lnTo>
                  <a:pt x="229097" y="50570"/>
                </a:lnTo>
                <a:lnTo>
                  <a:pt x="230532" y="52005"/>
                </a:lnTo>
                <a:lnTo>
                  <a:pt x="230532" y="53873"/>
                </a:lnTo>
                <a:lnTo>
                  <a:pt x="228564" y="51905"/>
                </a:lnTo>
                <a:lnTo>
                  <a:pt x="225762" y="51905"/>
                </a:lnTo>
                <a:close/>
                <a:moveTo>
                  <a:pt x="231332" y="47135"/>
                </a:moveTo>
                <a:lnTo>
                  <a:pt x="233968" y="49770"/>
                </a:lnTo>
                <a:lnTo>
                  <a:pt x="232567" y="49770"/>
                </a:lnTo>
                <a:lnTo>
                  <a:pt x="232300" y="49903"/>
                </a:lnTo>
                <a:lnTo>
                  <a:pt x="231332" y="50871"/>
                </a:lnTo>
                <a:lnTo>
                  <a:pt x="231332" y="47135"/>
                </a:lnTo>
                <a:close/>
                <a:moveTo>
                  <a:pt x="229965" y="45800"/>
                </a:moveTo>
                <a:lnTo>
                  <a:pt x="226229" y="45800"/>
                </a:lnTo>
                <a:lnTo>
                  <a:pt x="227330" y="44700"/>
                </a:lnTo>
                <a:lnTo>
                  <a:pt x="227330" y="43132"/>
                </a:lnTo>
                <a:close/>
                <a:moveTo>
                  <a:pt x="227897" y="42598"/>
                </a:moveTo>
                <a:lnTo>
                  <a:pt x="229264" y="42598"/>
                </a:lnTo>
                <a:lnTo>
                  <a:pt x="229431" y="42598"/>
                </a:lnTo>
                <a:lnTo>
                  <a:pt x="230532" y="41497"/>
                </a:lnTo>
                <a:lnTo>
                  <a:pt x="230532" y="45233"/>
                </a:lnTo>
                <a:close/>
                <a:moveTo>
                  <a:pt x="221959" y="42465"/>
                </a:moveTo>
                <a:lnTo>
                  <a:pt x="218657" y="45800"/>
                </a:lnTo>
                <a:lnTo>
                  <a:pt x="216488" y="45800"/>
                </a:lnTo>
                <a:lnTo>
                  <a:pt x="220425" y="41831"/>
                </a:lnTo>
                <a:lnTo>
                  <a:pt x="220425" y="36260"/>
                </a:lnTo>
                <a:lnTo>
                  <a:pt x="221959" y="37795"/>
                </a:lnTo>
                <a:lnTo>
                  <a:pt x="221959" y="42465"/>
                </a:lnTo>
                <a:close/>
                <a:moveTo>
                  <a:pt x="220558" y="32858"/>
                </a:moveTo>
                <a:lnTo>
                  <a:pt x="222226" y="31190"/>
                </a:lnTo>
                <a:lnTo>
                  <a:pt x="229965" y="31190"/>
                </a:lnTo>
                <a:lnTo>
                  <a:pt x="226262" y="34893"/>
                </a:lnTo>
                <a:lnTo>
                  <a:pt x="220525" y="34893"/>
                </a:lnTo>
                <a:lnTo>
                  <a:pt x="220525" y="32858"/>
                </a:lnTo>
                <a:close/>
                <a:moveTo>
                  <a:pt x="222226" y="30389"/>
                </a:moveTo>
                <a:lnTo>
                  <a:pt x="220558" y="28721"/>
                </a:lnTo>
                <a:lnTo>
                  <a:pt x="220558" y="26687"/>
                </a:lnTo>
                <a:lnTo>
                  <a:pt x="226262" y="26687"/>
                </a:lnTo>
                <a:lnTo>
                  <a:pt x="229965" y="30389"/>
                </a:lnTo>
                <a:lnTo>
                  <a:pt x="222226" y="30389"/>
                </a:lnTo>
                <a:close/>
                <a:moveTo>
                  <a:pt x="219657" y="25786"/>
                </a:moveTo>
                <a:lnTo>
                  <a:pt x="217623" y="25786"/>
                </a:lnTo>
                <a:lnTo>
                  <a:pt x="215921" y="24085"/>
                </a:lnTo>
                <a:lnTo>
                  <a:pt x="215921" y="16346"/>
                </a:lnTo>
                <a:lnTo>
                  <a:pt x="219657" y="20049"/>
                </a:lnTo>
                <a:lnTo>
                  <a:pt x="219657" y="25786"/>
                </a:lnTo>
                <a:close/>
                <a:moveTo>
                  <a:pt x="215121" y="24085"/>
                </a:moveTo>
                <a:lnTo>
                  <a:pt x="213453" y="25786"/>
                </a:lnTo>
                <a:lnTo>
                  <a:pt x="211418" y="25786"/>
                </a:lnTo>
                <a:lnTo>
                  <a:pt x="211418" y="20049"/>
                </a:lnTo>
                <a:lnTo>
                  <a:pt x="215121" y="16346"/>
                </a:lnTo>
                <a:lnTo>
                  <a:pt x="215121" y="24085"/>
                </a:lnTo>
                <a:close/>
                <a:moveTo>
                  <a:pt x="202679" y="21083"/>
                </a:moveTo>
                <a:lnTo>
                  <a:pt x="202512" y="21083"/>
                </a:lnTo>
                <a:lnTo>
                  <a:pt x="200544" y="23051"/>
                </a:lnTo>
                <a:lnTo>
                  <a:pt x="200544" y="21216"/>
                </a:lnTo>
                <a:lnTo>
                  <a:pt x="201945" y="19782"/>
                </a:lnTo>
                <a:lnTo>
                  <a:pt x="203979" y="19782"/>
                </a:lnTo>
                <a:lnTo>
                  <a:pt x="205280" y="21083"/>
                </a:lnTo>
                <a:close/>
                <a:moveTo>
                  <a:pt x="203746" y="18447"/>
                </a:moveTo>
                <a:lnTo>
                  <a:pt x="201077" y="15779"/>
                </a:lnTo>
                <a:lnTo>
                  <a:pt x="204847" y="15779"/>
                </a:lnTo>
                <a:lnTo>
                  <a:pt x="203746" y="16880"/>
                </a:lnTo>
                <a:lnTo>
                  <a:pt x="203746" y="18447"/>
                </a:lnTo>
                <a:close/>
                <a:moveTo>
                  <a:pt x="200544" y="14445"/>
                </a:moveTo>
                <a:lnTo>
                  <a:pt x="200544" y="10709"/>
                </a:lnTo>
                <a:lnTo>
                  <a:pt x="201644" y="11776"/>
                </a:lnTo>
                <a:lnTo>
                  <a:pt x="203179" y="11776"/>
                </a:lnTo>
                <a:close/>
                <a:moveTo>
                  <a:pt x="199743" y="14445"/>
                </a:moveTo>
                <a:lnTo>
                  <a:pt x="197108" y="11776"/>
                </a:lnTo>
                <a:lnTo>
                  <a:pt x="198476" y="11776"/>
                </a:lnTo>
                <a:lnTo>
                  <a:pt x="198776" y="11676"/>
                </a:lnTo>
                <a:lnTo>
                  <a:pt x="199743" y="10709"/>
                </a:lnTo>
                <a:lnTo>
                  <a:pt x="199743" y="14445"/>
                </a:lnTo>
                <a:close/>
                <a:moveTo>
                  <a:pt x="199176" y="15779"/>
                </a:moveTo>
                <a:lnTo>
                  <a:pt x="196541" y="18414"/>
                </a:lnTo>
                <a:lnTo>
                  <a:pt x="196541" y="16880"/>
                </a:lnTo>
                <a:lnTo>
                  <a:pt x="195440" y="15779"/>
                </a:lnTo>
                <a:close/>
                <a:moveTo>
                  <a:pt x="199743" y="16346"/>
                </a:moveTo>
                <a:lnTo>
                  <a:pt x="199743" y="20082"/>
                </a:lnTo>
                <a:lnTo>
                  <a:pt x="198776" y="19115"/>
                </a:lnTo>
                <a:lnTo>
                  <a:pt x="198476" y="18981"/>
                </a:lnTo>
                <a:lnTo>
                  <a:pt x="197108" y="18981"/>
                </a:lnTo>
                <a:close/>
                <a:moveTo>
                  <a:pt x="188869" y="25786"/>
                </a:moveTo>
                <a:lnTo>
                  <a:pt x="186801" y="25786"/>
                </a:lnTo>
                <a:lnTo>
                  <a:pt x="185133" y="24085"/>
                </a:lnTo>
                <a:lnTo>
                  <a:pt x="185133" y="16346"/>
                </a:lnTo>
                <a:lnTo>
                  <a:pt x="188869" y="20049"/>
                </a:lnTo>
                <a:lnTo>
                  <a:pt x="188869" y="25786"/>
                </a:lnTo>
                <a:close/>
                <a:moveTo>
                  <a:pt x="184332" y="24085"/>
                </a:moveTo>
                <a:lnTo>
                  <a:pt x="182664" y="25786"/>
                </a:lnTo>
                <a:lnTo>
                  <a:pt x="180629" y="25786"/>
                </a:lnTo>
                <a:lnTo>
                  <a:pt x="180629" y="20049"/>
                </a:lnTo>
                <a:lnTo>
                  <a:pt x="184332" y="16346"/>
                </a:lnTo>
                <a:lnTo>
                  <a:pt x="184332" y="24085"/>
                </a:lnTo>
                <a:close/>
                <a:moveTo>
                  <a:pt x="171723" y="21083"/>
                </a:moveTo>
                <a:lnTo>
                  <a:pt x="169755" y="23051"/>
                </a:lnTo>
                <a:lnTo>
                  <a:pt x="169755" y="21216"/>
                </a:lnTo>
                <a:lnTo>
                  <a:pt x="171156" y="19782"/>
                </a:lnTo>
                <a:lnTo>
                  <a:pt x="173157" y="19782"/>
                </a:lnTo>
                <a:lnTo>
                  <a:pt x="174492" y="21083"/>
                </a:lnTo>
                <a:close/>
                <a:moveTo>
                  <a:pt x="172957" y="18447"/>
                </a:moveTo>
                <a:lnTo>
                  <a:pt x="170289" y="15779"/>
                </a:lnTo>
                <a:lnTo>
                  <a:pt x="174025" y="15779"/>
                </a:lnTo>
                <a:lnTo>
                  <a:pt x="172957" y="16880"/>
                </a:lnTo>
                <a:lnTo>
                  <a:pt x="172957" y="18447"/>
                </a:lnTo>
                <a:close/>
                <a:moveTo>
                  <a:pt x="169755" y="14445"/>
                </a:moveTo>
                <a:lnTo>
                  <a:pt x="169755" y="10709"/>
                </a:lnTo>
                <a:lnTo>
                  <a:pt x="170722" y="11676"/>
                </a:lnTo>
                <a:lnTo>
                  <a:pt x="170989" y="11809"/>
                </a:lnTo>
                <a:lnTo>
                  <a:pt x="172390" y="11809"/>
                </a:lnTo>
                <a:close/>
                <a:moveTo>
                  <a:pt x="168954" y="14445"/>
                </a:moveTo>
                <a:lnTo>
                  <a:pt x="166319" y="11776"/>
                </a:lnTo>
                <a:lnTo>
                  <a:pt x="167854" y="11776"/>
                </a:lnTo>
                <a:lnTo>
                  <a:pt x="168954" y="10709"/>
                </a:lnTo>
                <a:close/>
                <a:moveTo>
                  <a:pt x="168387" y="15779"/>
                </a:moveTo>
                <a:lnTo>
                  <a:pt x="165752" y="18414"/>
                </a:lnTo>
                <a:lnTo>
                  <a:pt x="165752" y="16880"/>
                </a:lnTo>
                <a:lnTo>
                  <a:pt x="164651" y="15779"/>
                </a:lnTo>
                <a:close/>
                <a:moveTo>
                  <a:pt x="165519" y="19782"/>
                </a:moveTo>
                <a:lnTo>
                  <a:pt x="167520" y="19782"/>
                </a:lnTo>
                <a:lnTo>
                  <a:pt x="168954" y="21216"/>
                </a:lnTo>
                <a:lnTo>
                  <a:pt x="168954" y="23051"/>
                </a:lnTo>
                <a:lnTo>
                  <a:pt x="166986" y="21083"/>
                </a:lnTo>
                <a:lnTo>
                  <a:pt x="166820" y="21083"/>
                </a:lnTo>
                <a:lnTo>
                  <a:pt x="164218" y="21083"/>
                </a:lnTo>
                <a:close/>
                <a:moveTo>
                  <a:pt x="163417" y="21883"/>
                </a:moveTo>
                <a:lnTo>
                  <a:pt x="166653" y="21883"/>
                </a:lnTo>
                <a:lnTo>
                  <a:pt x="168954" y="24185"/>
                </a:lnTo>
                <a:lnTo>
                  <a:pt x="168954" y="26553"/>
                </a:lnTo>
                <a:lnTo>
                  <a:pt x="165952" y="23551"/>
                </a:lnTo>
                <a:lnTo>
                  <a:pt x="165786" y="23551"/>
                </a:lnTo>
                <a:lnTo>
                  <a:pt x="161716" y="23551"/>
                </a:lnTo>
                <a:close/>
                <a:moveTo>
                  <a:pt x="160949" y="24352"/>
                </a:moveTo>
                <a:lnTo>
                  <a:pt x="165619" y="24352"/>
                </a:lnTo>
                <a:lnTo>
                  <a:pt x="168954" y="27654"/>
                </a:lnTo>
                <a:lnTo>
                  <a:pt x="168954" y="29822"/>
                </a:lnTo>
                <a:lnTo>
                  <a:pt x="164985" y="25886"/>
                </a:lnTo>
                <a:lnTo>
                  <a:pt x="164852" y="25886"/>
                </a:lnTo>
                <a:lnTo>
                  <a:pt x="159414" y="25886"/>
                </a:lnTo>
                <a:close/>
                <a:moveTo>
                  <a:pt x="158047" y="25786"/>
                </a:moveTo>
                <a:lnTo>
                  <a:pt x="156012" y="25786"/>
                </a:lnTo>
                <a:lnTo>
                  <a:pt x="154344" y="24085"/>
                </a:lnTo>
                <a:lnTo>
                  <a:pt x="154344" y="16346"/>
                </a:lnTo>
                <a:lnTo>
                  <a:pt x="158047" y="20049"/>
                </a:lnTo>
                <a:lnTo>
                  <a:pt x="158047" y="25786"/>
                </a:lnTo>
                <a:close/>
                <a:moveTo>
                  <a:pt x="153543" y="24085"/>
                </a:moveTo>
                <a:lnTo>
                  <a:pt x="151876" y="25786"/>
                </a:lnTo>
                <a:lnTo>
                  <a:pt x="149841" y="25786"/>
                </a:lnTo>
                <a:lnTo>
                  <a:pt x="149841" y="20049"/>
                </a:lnTo>
                <a:lnTo>
                  <a:pt x="153543" y="16346"/>
                </a:lnTo>
                <a:lnTo>
                  <a:pt x="153543" y="24085"/>
                </a:lnTo>
                <a:close/>
                <a:moveTo>
                  <a:pt x="141068" y="21083"/>
                </a:moveTo>
                <a:lnTo>
                  <a:pt x="140901" y="21083"/>
                </a:lnTo>
                <a:lnTo>
                  <a:pt x="138933" y="23051"/>
                </a:lnTo>
                <a:lnTo>
                  <a:pt x="138933" y="21216"/>
                </a:lnTo>
                <a:lnTo>
                  <a:pt x="140367" y="19782"/>
                </a:lnTo>
                <a:lnTo>
                  <a:pt x="142369" y="19782"/>
                </a:lnTo>
                <a:lnTo>
                  <a:pt x="143703" y="21083"/>
                </a:lnTo>
                <a:close/>
                <a:moveTo>
                  <a:pt x="142135" y="18447"/>
                </a:moveTo>
                <a:lnTo>
                  <a:pt x="139500" y="15779"/>
                </a:lnTo>
                <a:lnTo>
                  <a:pt x="143236" y="15779"/>
                </a:lnTo>
                <a:lnTo>
                  <a:pt x="142135" y="16880"/>
                </a:lnTo>
                <a:lnTo>
                  <a:pt x="142135" y="18447"/>
                </a:lnTo>
                <a:close/>
                <a:moveTo>
                  <a:pt x="138933" y="14445"/>
                </a:moveTo>
                <a:lnTo>
                  <a:pt x="138933" y="10709"/>
                </a:lnTo>
                <a:lnTo>
                  <a:pt x="140034" y="11776"/>
                </a:lnTo>
                <a:lnTo>
                  <a:pt x="141602" y="11776"/>
                </a:lnTo>
                <a:close/>
                <a:moveTo>
                  <a:pt x="138166" y="14445"/>
                </a:moveTo>
                <a:lnTo>
                  <a:pt x="135531" y="11776"/>
                </a:lnTo>
                <a:lnTo>
                  <a:pt x="136898" y="11776"/>
                </a:lnTo>
                <a:lnTo>
                  <a:pt x="137165" y="11676"/>
                </a:lnTo>
                <a:lnTo>
                  <a:pt x="138166" y="10709"/>
                </a:lnTo>
                <a:lnTo>
                  <a:pt x="138166" y="14445"/>
                </a:lnTo>
                <a:close/>
                <a:moveTo>
                  <a:pt x="137599" y="15779"/>
                </a:moveTo>
                <a:lnTo>
                  <a:pt x="134964" y="18414"/>
                </a:lnTo>
                <a:lnTo>
                  <a:pt x="134964" y="16880"/>
                </a:lnTo>
                <a:lnTo>
                  <a:pt x="133863" y="15779"/>
                </a:lnTo>
                <a:close/>
                <a:moveTo>
                  <a:pt x="138166" y="16346"/>
                </a:moveTo>
                <a:lnTo>
                  <a:pt x="138166" y="20082"/>
                </a:lnTo>
                <a:lnTo>
                  <a:pt x="137165" y="19115"/>
                </a:lnTo>
                <a:lnTo>
                  <a:pt x="136898" y="18981"/>
                </a:lnTo>
                <a:lnTo>
                  <a:pt x="135531" y="18981"/>
                </a:lnTo>
                <a:close/>
                <a:moveTo>
                  <a:pt x="127258" y="25786"/>
                </a:moveTo>
                <a:lnTo>
                  <a:pt x="125223" y="25786"/>
                </a:lnTo>
                <a:lnTo>
                  <a:pt x="123555" y="24085"/>
                </a:lnTo>
                <a:lnTo>
                  <a:pt x="123555" y="16346"/>
                </a:lnTo>
                <a:lnTo>
                  <a:pt x="127258" y="20049"/>
                </a:lnTo>
                <a:close/>
                <a:moveTo>
                  <a:pt x="122755" y="24085"/>
                </a:moveTo>
                <a:lnTo>
                  <a:pt x="121087" y="25786"/>
                </a:lnTo>
                <a:lnTo>
                  <a:pt x="119052" y="25786"/>
                </a:lnTo>
                <a:lnTo>
                  <a:pt x="119052" y="20049"/>
                </a:lnTo>
                <a:lnTo>
                  <a:pt x="122755" y="16346"/>
                </a:lnTo>
                <a:close/>
                <a:moveTo>
                  <a:pt x="110112" y="21083"/>
                </a:moveTo>
                <a:lnTo>
                  <a:pt x="108144" y="23051"/>
                </a:lnTo>
                <a:lnTo>
                  <a:pt x="108144" y="21216"/>
                </a:lnTo>
                <a:lnTo>
                  <a:pt x="109579" y="19782"/>
                </a:lnTo>
                <a:lnTo>
                  <a:pt x="111580" y="19782"/>
                </a:lnTo>
                <a:lnTo>
                  <a:pt x="112914" y="21083"/>
                </a:lnTo>
                <a:close/>
                <a:moveTo>
                  <a:pt x="111347" y="18447"/>
                </a:moveTo>
                <a:lnTo>
                  <a:pt x="108711" y="15779"/>
                </a:lnTo>
                <a:lnTo>
                  <a:pt x="112447" y="15779"/>
                </a:lnTo>
                <a:lnTo>
                  <a:pt x="111347" y="16880"/>
                </a:lnTo>
                <a:close/>
                <a:moveTo>
                  <a:pt x="108144" y="14445"/>
                </a:moveTo>
                <a:lnTo>
                  <a:pt x="108144" y="10709"/>
                </a:lnTo>
                <a:lnTo>
                  <a:pt x="109145" y="11676"/>
                </a:lnTo>
                <a:lnTo>
                  <a:pt x="109412" y="11809"/>
                </a:lnTo>
                <a:lnTo>
                  <a:pt x="110813" y="11809"/>
                </a:lnTo>
                <a:close/>
                <a:moveTo>
                  <a:pt x="107377" y="14445"/>
                </a:moveTo>
                <a:lnTo>
                  <a:pt x="104709" y="11776"/>
                </a:lnTo>
                <a:lnTo>
                  <a:pt x="106276" y="11776"/>
                </a:lnTo>
                <a:lnTo>
                  <a:pt x="107377" y="10709"/>
                </a:lnTo>
                <a:close/>
                <a:moveTo>
                  <a:pt x="106810" y="15779"/>
                </a:moveTo>
                <a:lnTo>
                  <a:pt x="104175" y="18414"/>
                </a:lnTo>
                <a:lnTo>
                  <a:pt x="104175" y="16880"/>
                </a:lnTo>
                <a:lnTo>
                  <a:pt x="103074" y="15779"/>
                </a:lnTo>
                <a:close/>
                <a:moveTo>
                  <a:pt x="103941" y="19782"/>
                </a:moveTo>
                <a:lnTo>
                  <a:pt x="105943" y="19782"/>
                </a:lnTo>
                <a:lnTo>
                  <a:pt x="107344" y="21216"/>
                </a:lnTo>
                <a:lnTo>
                  <a:pt x="107344" y="23051"/>
                </a:lnTo>
                <a:lnTo>
                  <a:pt x="105376" y="21083"/>
                </a:lnTo>
                <a:lnTo>
                  <a:pt x="105242" y="21083"/>
                </a:lnTo>
                <a:lnTo>
                  <a:pt x="102607" y="21083"/>
                </a:lnTo>
                <a:close/>
                <a:moveTo>
                  <a:pt x="101840" y="21883"/>
                </a:moveTo>
                <a:lnTo>
                  <a:pt x="105076" y="21883"/>
                </a:lnTo>
                <a:lnTo>
                  <a:pt x="107377" y="24185"/>
                </a:lnTo>
                <a:lnTo>
                  <a:pt x="107377" y="26553"/>
                </a:lnTo>
                <a:lnTo>
                  <a:pt x="104375" y="23551"/>
                </a:lnTo>
                <a:lnTo>
                  <a:pt x="104208" y="23551"/>
                </a:lnTo>
                <a:lnTo>
                  <a:pt x="100139" y="23551"/>
                </a:lnTo>
                <a:close/>
                <a:moveTo>
                  <a:pt x="99371" y="24352"/>
                </a:moveTo>
                <a:lnTo>
                  <a:pt x="104041" y="24352"/>
                </a:lnTo>
                <a:lnTo>
                  <a:pt x="107377" y="27654"/>
                </a:lnTo>
                <a:lnTo>
                  <a:pt x="107377" y="29822"/>
                </a:lnTo>
                <a:lnTo>
                  <a:pt x="103408" y="25886"/>
                </a:lnTo>
                <a:lnTo>
                  <a:pt x="103241" y="25886"/>
                </a:lnTo>
                <a:lnTo>
                  <a:pt x="97837" y="25886"/>
                </a:lnTo>
                <a:close/>
                <a:moveTo>
                  <a:pt x="96469" y="25786"/>
                </a:moveTo>
                <a:lnTo>
                  <a:pt x="94435" y="25786"/>
                </a:lnTo>
                <a:lnTo>
                  <a:pt x="92767" y="24085"/>
                </a:lnTo>
                <a:lnTo>
                  <a:pt x="92767" y="16346"/>
                </a:lnTo>
                <a:lnTo>
                  <a:pt x="96469" y="20082"/>
                </a:lnTo>
                <a:close/>
                <a:moveTo>
                  <a:pt x="91966" y="24085"/>
                </a:moveTo>
                <a:lnTo>
                  <a:pt x="90298" y="25786"/>
                </a:lnTo>
                <a:lnTo>
                  <a:pt x="88264" y="25786"/>
                </a:lnTo>
                <a:lnTo>
                  <a:pt x="88264" y="20049"/>
                </a:lnTo>
                <a:lnTo>
                  <a:pt x="91966" y="16346"/>
                </a:lnTo>
                <a:close/>
                <a:moveTo>
                  <a:pt x="79491" y="21083"/>
                </a:moveTo>
                <a:lnTo>
                  <a:pt x="79324" y="21083"/>
                </a:lnTo>
                <a:lnTo>
                  <a:pt x="77356" y="23051"/>
                </a:lnTo>
                <a:lnTo>
                  <a:pt x="77356" y="21216"/>
                </a:lnTo>
                <a:lnTo>
                  <a:pt x="78790" y="19782"/>
                </a:lnTo>
                <a:lnTo>
                  <a:pt x="80792" y="19782"/>
                </a:lnTo>
                <a:lnTo>
                  <a:pt x="82126" y="21083"/>
                </a:lnTo>
                <a:close/>
                <a:moveTo>
                  <a:pt x="80558" y="18447"/>
                </a:moveTo>
                <a:lnTo>
                  <a:pt x="77923" y="15779"/>
                </a:lnTo>
                <a:lnTo>
                  <a:pt x="81659" y="15779"/>
                </a:lnTo>
                <a:lnTo>
                  <a:pt x="80558" y="16880"/>
                </a:lnTo>
                <a:close/>
                <a:moveTo>
                  <a:pt x="77356" y="14445"/>
                </a:moveTo>
                <a:lnTo>
                  <a:pt x="77356" y="10709"/>
                </a:lnTo>
                <a:lnTo>
                  <a:pt x="78457" y="11776"/>
                </a:lnTo>
                <a:lnTo>
                  <a:pt x="80024" y="11776"/>
                </a:lnTo>
                <a:close/>
                <a:moveTo>
                  <a:pt x="76589" y="14445"/>
                </a:moveTo>
                <a:lnTo>
                  <a:pt x="73920" y="11776"/>
                </a:lnTo>
                <a:lnTo>
                  <a:pt x="75321" y="11776"/>
                </a:lnTo>
                <a:lnTo>
                  <a:pt x="75588" y="11676"/>
                </a:lnTo>
                <a:lnTo>
                  <a:pt x="76555" y="10709"/>
                </a:lnTo>
                <a:lnTo>
                  <a:pt x="76555" y="14445"/>
                </a:lnTo>
                <a:close/>
                <a:moveTo>
                  <a:pt x="76021" y="15779"/>
                </a:moveTo>
                <a:lnTo>
                  <a:pt x="73386" y="18414"/>
                </a:lnTo>
                <a:lnTo>
                  <a:pt x="73386" y="16880"/>
                </a:lnTo>
                <a:lnTo>
                  <a:pt x="72285" y="15779"/>
                </a:lnTo>
                <a:close/>
                <a:moveTo>
                  <a:pt x="76589" y="16346"/>
                </a:moveTo>
                <a:lnTo>
                  <a:pt x="76589" y="20082"/>
                </a:lnTo>
                <a:lnTo>
                  <a:pt x="75588" y="19115"/>
                </a:lnTo>
                <a:lnTo>
                  <a:pt x="75321" y="18981"/>
                </a:lnTo>
                <a:lnTo>
                  <a:pt x="73920" y="18981"/>
                </a:lnTo>
                <a:close/>
                <a:moveTo>
                  <a:pt x="65681" y="25786"/>
                </a:moveTo>
                <a:lnTo>
                  <a:pt x="63646" y="25786"/>
                </a:lnTo>
                <a:lnTo>
                  <a:pt x="61978" y="24085"/>
                </a:lnTo>
                <a:lnTo>
                  <a:pt x="61978" y="16346"/>
                </a:lnTo>
                <a:lnTo>
                  <a:pt x="65681" y="20049"/>
                </a:lnTo>
                <a:close/>
                <a:moveTo>
                  <a:pt x="61178" y="24085"/>
                </a:moveTo>
                <a:lnTo>
                  <a:pt x="59510" y="25786"/>
                </a:lnTo>
                <a:lnTo>
                  <a:pt x="57475" y="25786"/>
                </a:lnTo>
                <a:lnTo>
                  <a:pt x="57475" y="20049"/>
                </a:lnTo>
                <a:lnTo>
                  <a:pt x="61178" y="16346"/>
                </a:lnTo>
                <a:close/>
                <a:moveTo>
                  <a:pt x="48535" y="21083"/>
                </a:moveTo>
                <a:lnTo>
                  <a:pt x="46567" y="23051"/>
                </a:lnTo>
                <a:lnTo>
                  <a:pt x="46567" y="21216"/>
                </a:lnTo>
                <a:lnTo>
                  <a:pt x="48001" y="19782"/>
                </a:lnTo>
                <a:lnTo>
                  <a:pt x="50003" y="19782"/>
                </a:lnTo>
                <a:lnTo>
                  <a:pt x="51337" y="21083"/>
                </a:lnTo>
                <a:close/>
                <a:moveTo>
                  <a:pt x="49769" y="18447"/>
                </a:moveTo>
                <a:lnTo>
                  <a:pt x="47134" y="15779"/>
                </a:lnTo>
                <a:lnTo>
                  <a:pt x="50870" y="15779"/>
                </a:lnTo>
                <a:lnTo>
                  <a:pt x="49769" y="16880"/>
                </a:lnTo>
                <a:close/>
                <a:moveTo>
                  <a:pt x="46567" y="14445"/>
                </a:moveTo>
                <a:lnTo>
                  <a:pt x="46567" y="10709"/>
                </a:lnTo>
                <a:lnTo>
                  <a:pt x="47534" y="11676"/>
                </a:lnTo>
                <a:lnTo>
                  <a:pt x="47835" y="11809"/>
                </a:lnTo>
                <a:lnTo>
                  <a:pt x="49202" y="11809"/>
                </a:lnTo>
                <a:close/>
                <a:moveTo>
                  <a:pt x="45767" y="14445"/>
                </a:moveTo>
                <a:lnTo>
                  <a:pt x="43131" y="11776"/>
                </a:lnTo>
                <a:lnTo>
                  <a:pt x="44699" y="11776"/>
                </a:lnTo>
                <a:lnTo>
                  <a:pt x="45767" y="10709"/>
                </a:lnTo>
                <a:close/>
                <a:moveTo>
                  <a:pt x="45233" y="15779"/>
                </a:moveTo>
                <a:lnTo>
                  <a:pt x="42564" y="18414"/>
                </a:lnTo>
                <a:lnTo>
                  <a:pt x="42564" y="16880"/>
                </a:lnTo>
                <a:lnTo>
                  <a:pt x="41497" y="15779"/>
                </a:lnTo>
                <a:close/>
                <a:moveTo>
                  <a:pt x="42364" y="19782"/>
                </a:moveTo>
                <a:lnTo>
                  <a:pt x="44366" y="19782"/>
                </a:lnTo>
                <a:lnTo>
                  <a:pt x="45767" y="21216"/>
                </a:lnTo>
                <a:lnTo>
                  <a:pt x="45767" y="23051"/>
                </a:lnTo>
                <a:lnTo>
                  <a:pt x="43798" y="21083"/>
                </a:lnTo>
                <a:lnTo>
                  <a:pt x="43665" y="21083"/>
                </a:lnTo>
                <a:lnTo>
                  <a:pt x="41030" y="21083"/>
                </a:lnTo>
                <a:close/>
                <a:moveTo>
                  <a:pt x="40229" y="21883"/>
                </a:moveTo>
                <a:lnTo>
                  <a:pt x="43498" y="21883"/>
                </a:lnTo>
                <a:lnTo>
                  <a:pt x="45767" y="24185"/>
                </a:lnTo>
                <a:lnTo>
                  <a:pt x="45767" y="26553"/>
                </a:lnTo>
                <a:lnTo>
                  <a:pt x="42798" y="23551"/>
                </a:lnTo>
                <a:lnTo>
                  <a:pt x="42631" y="23551"/>
                </a:lnTo>
                <a:lnTo>
                  <a:pt x="38561" y="23551"/>
                </a:lnTo>
                <a:close/>
                <a:moveTo>
                  <a:pt x="37761" y="24352"/>
                </a:moveTo>
                <a:lnTo>
                  <a:pt x="42464" y="24352"/>
                </a:lnTo>
                <a:lnTo>
                  <a:pt x="45767" y="27654"/>
                </a:lnTo>
                <a:lnTo>
                  <a:pt x="45767" y="29822"/>
                </a:lnTo>
                <a:lnTo>
                  <a:pt x="41830" y="25886"/>
                </a:lnTo>
                <a:lnTo>
                  <a:pt x="41664" y="25886"/>
                </a:lnTo>
                <a:lnTo>
                  <a:pt x="36260" y="25886"/>
                </a:lnTo>
                <a:close/>
                <a:moveTo>
                  <a:pt x="34892" y="25786"/>
                </a:moveTo>
                <a:lnTo>
                  <a:pt x="32857" y="25786"/>
                </a:lnTo>
                <a:lnTo>
                  <a:pt x="31189" y="24085"/>
                </a:lnTo>
                <a:lnTo>
                  <a:pt x="31189" y="16346"/>
                </a:lnTo>
                <a:lnTo>
                  <a:pt x="34892" y="20049"/>
                </a:lnTo>
                <a:close/>
                <a:moveTo>
                  <a:pt x="30389" y="24085"/>
                </a:moveTo>
                <a:lnTo>
                  <a:pt x="28721" y="25786"/>
                </a:lnTo>
                <a:lnTo>
                  <a:pt x="26653" y="25786"/>
                </a:lnTo>
                <a:lnTo>
                  <a:pt x="26653" y="20049"/>
                </a:lnTo>
                <a:lnTo>
                  <a:pt x="30389" y="16346"/>
                </a:lnTo>
                <a:lnTo>
                  <a:pt x="30389" y="24085"/>
                </a:lnTo>
                <a:close/>
                <a:moveTo>
                  <a:pt x="19748" y="35693"/>
                </a:moveTo>
                <a:lnTo>
                  <a:pt x="19881" y="35693"/>
                </a:lnTo>
                <a:lnTo>
                  <a:pt x="25319" y="35693"/>
                </a:lnTo>
                <a:lnTo>
                  <a:pt x="23784" y="37228"/>
                </a:lnTo>
                <a:lnTo>
                  <a:pt x="19081" y="37228"/>
                </a:lnTo>
                <a:lnTo>
                  <a:pt x="15778" y="33892"/>
                </a:lnTo>
                <a:lnTo>
                  <a:pt x="15778" y="31757"/>
                </a:lnTo>
                <a:close/>
                <a:moveTo>
                  <a:pt x="18781" y="38028"/>
                </a:moveTo>
                <a:lnTo>
                  <a:pt x="18947" y="38028"/>
                </a:lnTo>
                <a:lnTo>
                  <a:pt x="22984" y="38028"/>
                </a:lnTo>
                <a:lnTo>
                  <a:pt x="21316" y="39696"/>
                </a:lnTo>
                <a:lnTo>
                  <a:pt x="18080" y="39696"/>
                </a:lnTo>
                <a:lnTo>
                  <a:pt x="15778" y="37394"/>
                </a:lnTo>
                <a:lnTo>
                  <a:pt x="15778" y="35026"/>
                </a:lnTo>
                <a:close/>
                <a:moveTo>
                  <a:pt x="14978" y="40363"/>
                </a:moveTo>
                <a:lnTo>
                  <a:pt x="13577" y="41797"/>
                </a:lnTo>
                <a:lnTo>
                  <a:pt x="11542" y="41797"/>
                </a:lnTo>
                <a:lnTo>
                  <a:pt x="10241" y="40463"/>
                </a:lnTo>
                <a:lnTo>
                  <a:pt x="13010" y="40463"/>
                </a:lnTo>
                <a:lnTo>
                  <a:pt x="14978" y="38495"/>
                </a:lnTo>
                <a:lnTo>
                  <a:pt x="14978" y="40363"/>
                </a:lnTo>
                <a:close/>
                <a:moveTo>
                  <a:pt x="11776" y="43132"/>
                </a:moveTo>
                <a:lnTo>
                  <a:pt x="14411" y="45800"/>
                </a:lnTo>
                <a:lnTo>
                  <a:pt x="10675" y="45800"/>
                </a:lnTo>
                <a:lnTo>
                  <a:pt x="11776" y="44700"/>
                </a:lnTo>
                <a:lnTo>
                  <a:pt x="11776" y="43132"/>
                </a:lnTo>
                <a:close/>
                <a:moveTo>
                  <a:pt x="14978" y="47135"/>
                </a:moveTo>
                <a:lnTo>
                  <a:pt x="14978" y="50871"/>
                </a:lnTo>
                <a:lnTo>
                  <a:pt x="14011" y="49903"/>
                </a:lnTo>
                <a:lnTo>
                  <a:pt x="13744" y="49770"/>
                </a:lnTo>
                <a:lnTo>
                  <a:pt x="12343" y="49770"/>
                </a:lnTo>
                <a:close/>
                <a:moveTo>
                  <a:pt x="15778" y="52005"/>
                </a:moveTo>
                <a:lnTo>
                  <a:pt x="17213" y="50570"/>
                </a:lnTo>
                <a:lnTo>
                  <a:pt x="19214" y="50570"/>
                </a:lnTo>
                <a:lnTo>
                  <a:pt x="20549" y="51905"/>
                </a:lnTo>
                <a:lnTo>
                  <a:pt x="17747" y="51905"/>
                </a:lnTo>
                <a:lnTo>
                  <a:pt x="15778" y="53873"/>
                </a:lnTo>
                <a:close/>
                <a:moveTo>
                  <a:pt x="18080" y="52672"/>
                </a:moveTo>
                <a:lnTo>
                  <a:pt x="21316" y="52672"/>
                </a:lnTo>
                <a:lnTo>
                  <a:pt x="23017" y="54340"/>
                </a:lnTo>
                <a:lnTo>
                  <a:pt x="18947" y="54340"/>
                </a:lnTo>
                <a:lnTo>
                  <a:pt x="18647" y="54473"/>
                </a:lnTo>
                <a:lnTo>
                  <a:pt x="15778" y="57342"/>
                </a:lnTo>
                <a:lnTo>
                  <a:pt x="15778" y="54974"/>
                </a:lnTo>
                <a:close/>
                <a:moveTo>
                  <a:pt x="19081" y="55140"/>
                </a:moveTo>
                <a:lnTo>
                  <a:pt x="23784" y="55140"/>
                </a:lnTo>
                <a:lnTo>
                  <a:pt x="25319" y="56675"/>
                </a:lnTo>
                <a:lnTo>
                  <a:pt x="19748" y="56675"/>
                </a:lnTo>
                <a:lnTo>
                  <a:pt x="15778" y="60611"/>
                </a:lnTo>
                <a:lnTo>
                  <a:pt x="15778" y="58443"/>
                </a:lnTo>
                <a:close/>
                <a:moveTo>
                  <a:pt x="19748" y="66482"/>
                </a:moveTo>
                <a:lnTo>
                  <a:pt x="25319" y="66482"/>
                </a:lnTo>
                <a:lnTo>
                  <a:pt x="23784" y="68016"/>
                </a:lnTo>
                <a:lnTo>
                  <a:pt x="19081" y="68016"/>
                </a:lnTo>
                <a:lnTo>
                  <a:pt x="15778" y="64714"/>
                </a:lnTo>
                <a:lnTo>
                  <a:pt x="15778" y="62546"/>
                </a:lnTo>
                <a:close/>
                <a:moveTo>
                  <a:pt x="18647" y="68683"/>
                </a:moveTo>
                <a:lnTo>
                  <a:pt x="18947" y="68817"/>
                </a:lnTo>
                <a:lnTo>
                  <a:pt x="22984" y="68817"/>
                </a:lnTo>
                <a:lnTo>
                  <a:pt x="21316" y="70485"/>
                </a:lnTo>
                <a:lnTo>
                  <a:pt x="18080" y="70485"/>
                </a:lnTo>
                <a:lnTo>
                  <a:pt x="15778" y="68183"/>
                </a:lnTo>
                <a:lnTo>
                  <a:pt x="15778" y="65815"/>
                </a:lnTo>
                <a:close/>
                <a:moveTo>
                  <a:pt x="14978" y="71152"/>
                </a:moveTo>
                <a:lnTo>
                  <a:pt x="13577" y="72586"/>
                </a:lnTo>
                <a:lnTo>
                  <a:pt x="11542" y="72586"/>
                </a:lnTo>
                <a:lnTo>
                  <a:pt x="10241" y="71285"/>
                </a:lnTo>
                <a:lnTo>
                  <a:pt x="13010" y="71285"/>
                </a:lnTo>
                <a:lnTo>
                  <a:pt x="14978" y="69317"/>
                </a:lnTo>
                <a:lnTo>
                  <a:pt x="14978" y="71152"/>
                </a:lnTo>
                <a:close/>
                <a:moveTo>
                  <a:pt x="11776" y="75321"/>
                </a:moveTo>
                <a:lnTo>
                  <a:pt x="11776" y="73954"/>
                </a:lnTo>
                <a:lnTo>
                  <a:pt x="14411" y="76589"/>
                </a:lnTo>
                <a:lnTo>
                  <a:pt x="10675" y="76589"/>
                </a:lnTo>
                <a:lnTo>
                  <a:pt x="11675" y="75588"/>
                </a:lnTo>
                <a:close/>
                <a:moveTo>
                  <a:pt x="14444" y="77356"/>
                </a:moveTo>
                <a:lnTo>
                  <a:pt x="11776" y="80025"/>
                </a:lnTo>
                <a:lnTo>
                  <a:pt x="11776" y="78457"/>
                </a:lnTo>
                <a:lnTo>
                  <a:pt x="10675" y="77356"/>
                </a:lnTo>
                <a:close/>
                <a:moveTo>
                  <a:pt x="14978" y="77923"/>
                </a:moveTo>
                <a:lnTo>
                  <a:pt x="14978" y="81659"/>
                </a:lnTo>
                <a:lnTo>
                  <a:pt x="14011" y="80692"/>
                </a:lnTo>
                <a:lnTo>
                  <a:pt x="13744" y="80559"/>
                </a:lnTo>
                <a:lnTo>
                  <a:pt x="12343" y="80559"/>
                </a:lnTo>
                <a:close/>
                <a:moveTo>
                  <a:pt x="15778" y="82794"/>
                </a:moveTo>
                <a:lnTo>
                  <a:pt x="17213" y="81359"/>
                </a:lnTo>
                <a:lnTo>
                  <a:pt x="19214" y="81359"/>
                </a:lnTo>
                <a:lnTo>
                  <a:pt x="20549" y="82693"/>
                </a:lnTo>
                <a:lnTo>
                  <a:pt x="17913" y="82693"/>
                </a:lnTo>
                <a:lnTo>
                  <a:pt x="17747" y="82693"/>
                </a:lnTo>
                <a:lnTo>
                  <a:pt x="15778" y="84662"/>
                </a:lnTo>
                <a:close/>
                <a:moveTo>
                  <a:pt x="18080" y="83461"/>
                </a:moveTo>
                <a:lnTo>
                  <a:pt x="21316" y="83461"/>
                </a:lnTo>
                <a:lnTo>
                  <a:pt x="23017" y="85162"/>
                </a:lnTo>
                <a:lnTo>
                  <a:pt x="18947" y="85162"/>
                </a:lnTo>
                <a:lnTo>
                  <a:pt x="18781" y="85162"/>
                </a:lnTo>
                <a:lnTo>
                  <a:pt x="15778" y="88131"/>
                </a:lnTo>
                <a:lnTo>
                  <a:pt x="15778" y="85762"/>
                </a:lnTo>
                <a:close/>
                <a:moveTo>
                  <a:pt x="19081" y="85929"/>
                </a:moveTo>
                <a:lnTo>
                  <a:pt x="23784" y="85929"/>
                </a:lnTo>
                <a:lnTo>
                  <a:pt x="25319" y="87464"/>
                </a:lnTo>
                <a:lnTo>
                  <a:pt x="19881" y="87464"/>
                </a:lnTo>
                <a:lnTo>
                  <a:pt x="19748" y="87464"/>
                </a:lnTo>
                <a:lnTo>
                  <a:pt x="15778" y="91400"/>
                </a:lnTo>
                <a:lnTo>
                  <a:pt x="15778" y="89265"/>
                </a:lnTo>
                <a:close/>
                <a:moveTo>
                  <a:pt x="26653" y="97371"/>
                </a:moveTo>
                <a:lnTo>
                  <a:pt x="28721" y="97371"/>
                </a:lnTo>
                <a:lnTo>
                  <a:pt x="30389" y="99072"/>
                </a:lnTo>
                <a:lnTo>
                  <a:pt x="30389" y="106811"/>
                </a:lnTo>
                <a:lnTo>
                  <a:pt x="26653" y="103108"/>
                </a:lnTo>
                <a:lnTo>
                  <a:pt x="26653" y="97371"/>
                </a:lnTo>
                <a:close/>
                <a:moveTo>
                  <a:pt x="31189" y="99072"/>
                </a:moveTo>
                <a:lnTo>
                  <a:pt x="32857" y="97371"/>
                </a:lnTo>
                <a:lnTo>
                  <a:pt x="34892" y="97371"/>
                </a:lnTo>
                <a:lnTo>
                  <a:pt x="34892" y="103108"/>
                </a:lnTo>
                <a:lnTo>
                  <a:pt x="31189" y="106811"/>
                </a:lnTo>
                <a:close/>
                <a:moveTo>
                  <a:pt x="43665" y="102074"/>
                </a:moveTo>
                <a:lnTo>
                  <a:pt x="43798" y="102074"/>
                </a:lnTo>
                <a:lnTo>
                  <a:pt x="45767" y="100106"/>
                </a:lnTo>
                <a:lnTo>
                  <a:pt x="45767" y="101974"/>
                </a:lnTo>
                <a:lnTo>
                  <a:pt x="44366" y="103375"/>
                </a:lnTo>
                <a:lnTo>
                  <a:pt x="42364" y="103375"/>
                </a:lnTo>
                <a:lnTo>
                  <a:pt x="41030" y="102074"/>
                </a:lnTo>
                <a:close/>
                <a:moveTo>
                  <a:pt x="42564" y="104743"/>
                </a:moveTo>
                <a:lnTo>
                  <a:pt x="45233" y="107378"/>
                </a:lnTo>
                <a:lnTo>
                  <a:pt x="41497" y="107378"/>
                </a:lnTo>
                <a:lnTo>
                  <a:pt x="42564" y="106277"/>
                </a:lnTo>
                <a:lnTo>
                  <a:pt x="42564" y="104743"/>
                </a:lnTo>
                <a:close/>
                <a:moveTo>
                  <a:pt x="45767" y="108712"/>
                </a:moveTo>
                <a:lnTo>
                  <a:pt x="45767" y="112448"/>
                </a:lnTo>
                <a:lnTo>
                  <a:pt x="44699" y="111381"/>
                </a:lnTo>
                <a:lnTo>
                  <a:pt x="43131" y="111381"/>
                </a:lnTo>
                <a:close/>
                <a:moveTo>
                  <a:pt x="46567" y="108712"/>
                </a:moveTo>
                <a:lnTo>
                  <a:pt x="49202" y="111381"/>
                </a:lnTo>
                <a:lnTo>
                  <a:pt x="47835" y="111381"/>
                </a:lnTo>
                <a:lnTo>
                  <a:pt x="47568" y="111481"/>
                </a:lnTo>
                <a:lnTo>
                  <a:pt x="46567" y="112448"/>
                </a:lnTo>
                <a:lnTo>
                  <a:pt x="46567" y="108712"/>
                </a:lnTo>
                <a:close/>
                <a:moveTo>
                  <a:pt x="47134" y="107378"/>
                </a:moveTo>
                <a:lnTo>
                  <a:pt x="49769" y="104743"/>
                </a:lnTo>
                <a:lnTo>
                  <a:pt x="49769" y="106277"/>
                </a:lnTo>
                <a:lnTo>
                  <a:pt x="50870" y="107378"/>
                </a:lnTo>
                <a:close/>
                <a:moveTo>
                  <a:pt x="46567" y="106811"/>
                </a:moveTo>
                <a:lnTo>
                  <a:pt x="46567" y="103075"/>
                </a:lnTo>
                <a:lnTo>
                  <a:pt x="47534" y="104042"/>
                </a:lnTo>
                <a:lnTo>
                  <a:pt x="47835" y="104175"/>
                </a:lnTo>
                <a:lnTo>
                  <a:pt x="49202" y="104175"/>
                </a:lnTo>
                <a:close/>
                <a:moveTo>
                  <a:pt x="57475" y="97371"/>
                </a:moveTo>
                <a:lnTo>
                  <a:pt x="59510" y="97371"/>
                </a:lnTo>
                <a:lnTo>
                  <a:pt x="61178" y="99072"/>
                </a:lnTo>
                <a:lnTo>
                  <a:pt x="61178" y="106811"/>
                </a:lnTo>
                <a:lnTo>
                  <a:pt x="57475" y="103108"/>
                </a:lnTo>
                <a:close/>
                <a:moveTo>
                  <a:pt x="61978" y="99072"/>
                </a:moveTo>
                <a:lnTo>
                  <a:pt x="63646" y="97371"/>
                </a:lnTo>
                <a:lnTo>
                  <a:pt x="65681" y="97371"/>
                </a:lnTo>
                <a:lnTo>
                  <a:pt x="65681" y="103108"/>
                </a:lnTo>
                <a:lnTo>
                  <a:pt x="61978" y="106811"/>
                </a:lnTo>
                <a:close/>
                <a:moveTo>
                  <a:pt x="74620" y="102074"/>
                </a:moveTo>
                <a:lnTo>
                  <a:pt x="76589" y="100106"/>
                </a:lnTo>
                <a:lnTo>
                  <a:pt x="76589" y="101974"/>
                </a:lnTo>
                <a:lnTo>
                  <a:pt x="75154" y="103375"/>
                </a:lnTo>
                <a:lnTo>
                  <a:pt x="73153" y="103375"/>
                </a:lnTo>
                <a:lnTo>
                  <a:pt x="71818" y="102074"/>
                </a:lnTo>
                <a:close/>
                <a:moveTo>
                  <a:pt x="73386" y="104743"/>
                </a:moveTo>
                <a:lnTo>
                  <a:pt x="76021" y="107378"/>
                </a:lnTo>
                <a:lnTo>
                  <a:pt x="72285" y="107378"/>
                </a:lnTo>
                <a:lnTo>
                  <a:pt x="73386" y="106277"/>
                </a:lnTo>
                <a:close/>
                <a:moveTo>
                  <a:pt x="76589" y="108712"/>
                </a:moveTo>
                <a:lnTo>
                  <a:pt x="76589" y="112448"/>
                </a:lnTo>
                <a:lnTo>
                  <a:pt x="75588" y="111481"/>
                </a:lnTo>
                <a:lnTo>
                  <a:pt x="75321" y="111381"/>
                </a:lnTo>
                <a:lnTo>
                  <a:pt x="73920" y="111381"/>
                </a:lnTo>
                <a:close/>
                <a:moveTo>
                  <a:pt x="77356" y="108712"/>
                </a:moveTo>
                <a:lnTo>
                  <a:pt x="80024" y="111381"/>
                </a:lnTo>
                <a:lnTo>
                  <a:pt x="78457" y="111381"/>
                </a:lnTo>
                <a:lnTo>
                  <a:pt x="77356" y="112448"/>
                </a:lnTo>
                <a:close/>
                <a:moveTo>
                  <a:pt x="77923" y="107378"/>
                </a:moveTo>
                <a:lnTo>
                  <a:pt x="80558" y="104743"/>
                </a:lnTo>
                <a:lnTo>
                  <a:pt x="80558" y="106277"/>
                </a:lnTo>
                <a:lnTo>
                  <a:pt x="81659" y="107378"/>
                </a:lnTo>
                <a:close/>
                <a:moveTo>
                  <a:pt x="80792" y="103375"/>
                </a:moveTo>
                <a:lnTo>
                  <a:pt x="78790" y="103375"/>
                </a:lnTo>
                <a:lnTo>
                  <a:pt x="77356" y="101941"/>
                </a:lnTo>
                <a:lnTo>
                  <a:pt x="77356" y="100106"/>
                </a:lnTo>
                <a:lnTo>
                  <a:pt x="79324" y="102074"/>
                </a:lnTo>
                <a:lnTo>
                  <a:pt x="79491" y="102074"/>
                </a:lnTo>
                <a:lnTo>
                  <a:pt x="82092" y="102074"/>
                </a:lnTo>
                <a:close/>
                <a:moveTo>
                  <a:pt x="82893" y="101273"/>
                </a:moveTo>
                <a:lnTo>
                  <a:pt x="79657" y="101273"/>
                </a:lnTo>
                <a:lnTo>
                  <a:pt x="77356" y="98972"/>
                </a:lnTo>
                <a:lnTo>
                  <a:pt x="77356" y="96603"/>
                </a:lnTo>
                <a:lnTo>
                  <a:pt x="80358" y="99606"/>
                </a:lnTo>
                <a:lnTo>
                  <a:pt x="80525" y="99606"/>
                </a:lnTo>
                <a:lnTo>
                  <a:pt x="84594" y="99606"/>
                </a:lnTo>
                <a:close/>
                <a:moveTo>
                  <a:pt x="85361" y="98805"/>
                </a:moveTo>
                <a:lnTo>
                  <a:pt x="80691" y="98805"/>
                </a:lnTo>
                <a:lnTo>
                  <a:pt x="77356" y="95503"/>
                </a:lnTo>
                <a:lnTo>
                  <a:pt x="77356" y="93334"/>
                </a:lnTo>
                <a:lnTo>
                  <a:pt x="81325" y="97271"/>
                </a:lnTo>
                <a:lnTo>
                  <a:pt x="81492" y="97271"/>
                </a:lnTo>
                <a:lnTo>
                  <a:pt x="86896" y="97271"/>
                </a:lnTo>
                <a:close/>
                <a:moveTo>
                  <a:pt x="88264" y="97371"/>
                </a:moveTo>
                <a:lnTo>
                  <a:pt x="90298" y="97371"/>
                </a:lnTo>
                <a:lnTo>
                  <a:pt x="91966" y="99072"/>
                </a:lnTo>
                <a:lnTo>
                  <a:pt x="91966" y="106811"/>
                </a:lnTo>
                <a:lnTo>
                  <a:pt x="88264" y="103108"/>
                </a:lnTo>
                <a:close/>
                <a:moveTo>
                  <a:pt x="92767" y="99072"/>
                </a:moveTo>
                <a:lnTo>
                  <a:pt x="94435" y="97371"/>
                </a:lnTo>
                <a:lnTo>
                  <a:pt x="96469" y="97371"/>
                </a:lnTo>
                <a:lnTo>
                  <a:pt x="96469" y="103108"/>
                </a:lnTo>
                <a:lnTo>
                  <a:pt x="92767" y="106811"/>
                </a:lnTo>
                <a:close/>
                <a:moveTo>
                  <a:pt x="105242" y="102074"/>
                </a:moveTo>
                <a:lnTo>
                  <a:pt x="105409" y="102074"/>
                </a:lnTo>
                <a:lnTo>
                  <a:pt x="107377" y="100106"/>
                </a:lnTo>
                <a:lnTo>
                  <a:pt x="107377" y="101974"/>
                </a:lnTo>
                <a:lnTo>
                  <a:pt x="105943" y="103375"/>
                </a:lnTo>
                <a:lnTo>
                  <a:pt x="103941" y="103375"/>
                </a:lnTo>
                <a:lnTo>
                  <a:pt x="102607" y="102074"/>
                </a:lnTo>
                <a:close/>
                <a:moveTo>
                  <a:pt x="104175" y="104743"/>
                </a:moveTo>
                <a:lnTo>
                  <a:pt x="106810" y="107378"/>
                </a:lnTo>
                <a:lnTo>
                  <a:pt x="103074" y="107378"/>
                </a:lnTo>
                <a:lnTo>
                  <a:pt x="104175" y="106277"/>
                </a:lnTo>
                <a:close/>
                <a:moveTo>
                  <a:pt x="107377" y="108712"/>
                </a:moveTo>
                <a:lnTo>
                  <a:pt x="107377" y="112448"/>
                </a:lnTo>
                <a:lnTo>
                  <a:pt x="106276" y="111381"/>
                </a:lnTo>
                <a:lnTo>
                  <a:pt x="104709" y="111381"/>
                </a:lnTo>
                <a:close/>
                <a:moveTo>
                  <a:pt x="108144" y="108712"/>
                </a:moveTo>
                <a:lnTo>
                  <a:pt x="110813" y="111381"/>
                </a:lnTo>
                <a:lnTo>
                  <a:pt x="109412" y="111381"/>
                </a:lnTo>
                <a:lnTo>
                  <a:pt x="109145" y="111481"/>
                </a:lnTo>
                <a:lnTo>
                  <a:pt x="108144" y="112448"/>
                </a:lnTo>
                <a:lnTo>
                  <a:pt x="108144" y="108712"/>
                </a:lnTo>
                <a:close/>
                <a:moveTo>
                  <a:pt x="108711" y="107378"/>
                </a:moveTo>
                <a:lnTo>
                  <a:pt x="111347" y="104743"/>
                </a:lnTo>
                <a:lnTo>
                  <a:pt x="111347" y="106277"/>
                </a:lnTo>
                <a:lnTo>
                  <a:pt x="112447" y="107378"/>
                </a:lnTo>
                <a:close/>
                <a:moveTo>
                  <a:pt x="108144" y="106811"/>
                </a:moveTo>
                <a:lnTo>
                  <a:pt x="108144" y="103075"/>
                </a:lnTo>
                <a:lnTo>
                  <a:pt x="109145" y="104042"/>
                </a:lnTo>
                <a:lnTo>
                  <a:pt x="109412" y="104175"/>
                </a:lnTo>
                <a:lnTo>
                  <a:pt x="110813" y="104175"/>
                </a:lnTo>
                <a:close/>
                <a:moveTo>
                  <a:pt x="119052" y="97371"/>
                </a:moveTo>
                <a:lnTo>
                  <a:pt x="121087" y="97371"/>
                </a:lnTo>
                <a:lnTo>
                  <a:pt x="122755" y="99072"/>
                </a:lnTo>
                <a:lnTo>
                  <a:pt x="122755" y="106811"/>
                </a:lnTo>
                <a:lnTo>
                  <a:pt x="119052" y="103108"/>
                </a:lnTo>
                <a:close/>
                <a:moveTo>
                  <a:pt x="123555" y="99072"/>
                </a:moveTo>
                <a:lnTo>
                  <a:pt x="125223" y="97371"/>
                </a:lnTo>
                <a:lnTo>
                  <a:pt x="127258" y="97371"/>
                </a:lnTo>
                <a:lnTo>
                  <a:pt x="127258" y="103108"/>
                </a:lnTo>
                <a:lnTo>
                  <a:pt x="123555" y="106811"/>
                </a:lnTo>
                <a:lnTo>
                  <a:pt x="123555" y="99072"/>
                </a:lnTo>
                <a:close/>
                <a:moveTo>
                  <a:pt x="136198" y="102074"/>
                </a:moveTo>
                <a:lnTo>
                  <a:pt x="138166" y="100106"/>
                </a:lnTo>
                <a:lnTo>
                  <a:pt x="138166" y="101974"/>
                </a:lnTo>
                <a:lnTo>
                  <a:pt x="136731" y="103375"/>
                </a:lnTo>
                <a:lnTo>
                  <a:pt x="134730" y="103375"/>
                </a:lnTo>
                <a:lnTo>
                  <a:pt x="133396" y="102074"/>
                </a:lnTo>
                <a:close/>
                <a:moveTo>
                  <a:pt x="134964" y="104743"/>
                </a:moveTo>
                <a:lnTo>
                  <a:pt x="137599" y="107378"/>
                </a:lnTo>
                <a:lnTo>
                  <a:pt x="133863" y="107378"/>
                </a:lnTo>
                <a:lnTo>
                  <a:pt x="134964" y="106277"/>
                </a:lnTo>
                <a:lnTo>
                  <a:pt x="134964" y="104743"/>
                </a:lnTo>
                <a:close/>
                <a:moveTo>
                  <a:pt x="138166" y="108712"/>
                </a:moveTo>
                <a:lnTo>
                  <a:pt x="138166" y="112448"/>
                </a:lnTo>
                <a:lnTo>
                  <a:pt x="137165" y="111481"/>
                </a:lnTo>
                <a:lnTo>
                  <a:pt x="136898" y="111381"/>
                </a:lnTo>
                <a:lnTo>
                  <a:pt x="135531" y="111381"/>
                </a:lnTo>
                <a:close/>
                <a:moveTo>
                  <a:pt x="138933" y="108712"/>
                </a:moveTo>
                <a:lnTo>
                  <a:pt x="141602" y="111381"/>
                </a:lnTo>
                <a:lnTo>
                  <a:pt x="140034" y="111381"/>
                </a:lnTo>
                <a:lnTo>
                  <a:pt x="138933" y="112448"/>
                </a:lnTo>
                <a:close/>
                <a:moveTo>
                  <a:pt x="139500" y="107378"/>
                </a:moveTo>
                <a:lnTo>
                  <a:pt x="142135" y="104743"/>
                </a:lnTo>
                <a:lnTo>
                  <a:pt x="142135" y="106277"/>
                </a:lnTo>
                <a:lnTo>
                  <a:pt x="143236" y="107378"/>
                </a:lnTo>
                <a:close/>
                <a:moveTo>
                  <a:pt x="142369" y="103375"/>
                </a:moveTo>
                <a:lnTo>
                  <a:pt x="140367" y="103375"/>
                </a:lnTo>
                <a:lnTo>
                  <a:pt x="138933" y="101941"/>
                </a:lnTo>
                <a:lnTo>
                  <a:pt x="138933" y="100106"/>
                </a:lnTo>
                <a:lnTo>
                  <a:pt x="140901" y="102074"/>
                </a:lnTo>
                <a:lnTo>
                  <a:pt x="141068" y="102074"/>
                </a:lnTo>
                <a:lnTo>
                  <a:pt x="143703" y="102074"/>
                </a:lnTo>
                <a:close/>
                <a:moveTo>
                  <a:pt x="144504" y="101273"/>
                </a:moveTo>
                <a:lnTo>
                  <a:pt x="141235" y="101273"/>
                </a:lnTo>
                <a:lnTo>
                  <a:pt x="138933" y="98972"/>
                </a:lnTo>
                <a:lnTo>
                  <a:pt x="138933" y="96603"/>
                </a:lnTo>
                <a:lnTo>
                  <a:pt x="141935" y="99606"/>
                </a:lnTo>
                <a:lnTo>
                  <a:pt x="142102" y="99606"/>
                </a:lnTo>
                <a:lnTo>
                  <a:pt x="146172" y="99606"/>
                </a:lnTo>
                <a:close/>
                <a:moveTo>
                  <a:pt x="146939" y="98805"/>
                </a:moveTo>
                <a:lnTo>
                  <a:pt x="142269" y="98805"/>
                </a:lnTo>
                <a:lnTo>
                  <a:pt x="138933" y="95503"/>
                </a:lnTo>
                <a:lnTo>
                  <a:pt x="138933" y="93334"/>
                </a:lnTo>
                <a:lnTo>
                  <a:pt x="142903" y="97271"/>
                </a:lnTo>
                <a:lnTo>
                  <a:pt x="143069" y="97271"/>
                </a:lnTo>
                <a:lnTo>
                  <a:pt x="148473" y="97271"/>
                </a:lnTo>
                <a:close/>
                <a:moveTo>
                  <a:pt x="149841" y="97371"/>
                </a:moveTo>
                <a:lnTo>
                  <a:pt x="151876" y="97371"/>
                </a:lnTo>
                <a:lnTo>
                  <a:pt x="153543" y="99072"/>
                </a:lnTo>
                <a:lnTo>
                  <a:pt x="153543" y="106811"/>
                </a:lnTo>
                <a:lnTo>
                  <a:pt x="149841" y="103108"/>
                </a:lnTo>
                <a:lnTo>
                  <a:pt x="149841" y="97371"/>
                </a:lnTo>
                <a:close/>
                <a:moveTo>
                  <a:pt x="154344" y="99072"/>
                </a:moveTo>
                <a:lnTo>
                  <a:pt x="156012" y="97371"/>
                </a:lnTo>
                <a:lnTo>
                  <a:pt x="158047" y="97371"/>
                </a:lnTo>
                <a:lnTo>
                  <a:pt x="158047" y="103108"/>
                </a:lnTo>
                <a:lnTo>
                  <a:pt x="154344" y="106811"/>
                </a:lnTo>
                <a:lnTo>
                  <a:pt x="154344" y="99072"/>
                </a:lnTo>
                <a:close/>
                <a:moveTo>
                  <a:pt x="166820" y="102074"/>
                </a:moveTo>
                <a:lnTo>
                  <a:pt x="166986" y="102074"/>
                </a:lnTo>
                <a:lnTo>
                  <a:pt x="168954" y="100106"/>
                </a:lnTo>
                <a:lnTo>
                  <a:pt x="168954" y="101974"/>
                </a:lnTo>
                <a:lnTo>
                  <a:pt x="167520" y="103375"/>
                </a:lnTo>
                <a:lnTo>
                  <a:pt x="165519" y="103375"/>
                </a:lnTo>
                <a:lnTo>
                  <a:pt x="164184" y="102074"/>
                </a:lnTo>
                <a:close/>
                <a:moveTo>
                  <a:pt x="165752" y="104743"/>
                </a:moveTo>
                <a:lnTo>
                  <a:pt x="168387" y="107378"/>
                </a:lnTo>
                <a:lnTo>
                  <a:pt x="164651" y="107378"/>
                </a:lnTo>
                <a:lnTo>
                  <a:pt x="165752" y="106277"/>
                </a:lnTo>
                <a:lnTo>
                  <a:pt x="165752" y="104743"/>
                </a:lnTo>
                <a:close/>
                <a:moveTo>
                  <a:pt x="168954" y="108712"/>
                </a:moveTo>
                <a:lnTo>
                  <a:pt x="168954" y="112448"/>
                </a:lnTo>
                <a:lnTo>
                  <a:pt x="167854" y="111381"/>
                </a:lnTo>
                <a:lnTo>
                  <a:pt x="166319" y="111381"/>
                </a:lnTo>
                <a:close/>
                <a:moveTo>
                  <a:pt x="169755" y="108712"/>
                </a:moveTo>
                <a:lnTo>
                  <a:pt x="172390" y="111381"/>
                </a:lnTo>
                <a:lnTo>
                  <a:pt x="170989" y="111381"/>
                </a:lnTo>
                <a:lnTo>
                  <a:pt x="170722" y="111481"/>
                </a:lnTo>
                <a:lnTo>
                  <a:pt x="169755" y="112448"/>
                </a:lnTo>
                <a:lnTo>
                  <a:pt x="169755" y="108712"/>
                </a:lnTo>
                <a:close/>
                <a:moveTo>
                  <a:pt x="170289" y="107378"/>
                </a:moveTo>
                <a:lnTo>
                  <a:pt x="172957" y="104743"/>
                </a:lnTo>
                <a:lnTo>
                  <a:pt x="172957" y="106277"/>
                </a:lnTo>
                <a:lnTo>
                  <a:pt x="174025" y="107378"/>
                </a:lnTo>
                <a:close/>
                <a:moveTo>
                  <a:pt x="169755" y="106811"/>
                </a:moveTo>
                <a:lnTo>
                  <a:pt x="169755" y="103075"/>
                </a:lnTo>
                <a:lnTo>
                  <a:pt x="170722" y="104042"/>
                </a:lnTo>
                <a:lnTo>
                  <a:pt x="170989" y="104175"/>
                </a:lnTo>
                <a:lnTo>
                  <a:pt x="172390" y="104175"/>
                </a:lnTo>
                <a:close/>
                <a:moveTo>
                  <a:pt x="180629" y="97371"/>
                </a:moveTo>
                <a:lnTo>
                  <a:pt x="182664" y="97371"/>
                </a:lnTo>
                <a:lnTo>
                  <a:pt x="184332" y="99072"/>
                </a:lnTo>
                <a:lnTo>
                  <a:pt x="184332" y="106811"/>
                </a:lnTo>
                <a:lnTo>
                  <a:pt x="180629" y="103108"/>
                </a:lnTo>
                <a:lnTo>
                  <a:pt x="180629" y="97371"/>
                </a:lnTo>
                <a:close/>
                <a:moveTo>
                  <a:pt x="185133" y="99072"/>
                </a:moveTo>
                <a:lnTo>
                  <a:pt x="186801" y="97371"/>
                </a:lnTo>
                <a:lnTo>
                  <a:pt x="188835" y="97371"/>
                </a:lnTo>
                <a:lnTo>
                  <a:pt x="188835" y="103108"/>
                </a:lnTo>
                <a:lnTo>
                  <a:pt x="185133" y="106811"/>
                </a:lnTo>
                <a:lnTo>
                  <a:pt x="185133" y="99072"/>
                </a:lnTo>
                <a:close/>
                <a:moveTo>
                  <a:pt x="197775" y="102074"/>
                </a:moveTo>
                <a:lnTo>
                  <a:pt x="199743" y="100106"/>
                </a:lnTo>
                <a:lnTo>
                  <a:pt x="199743" y="101974"/>
                </a:lnTo>
                <a:lnTo>
                  <a:pt x="198309" y="103375"/>
                </a:lnTo>
                <a:lnTo>
                  <a:pt x="196307" y="103375"/>
                </a:lnTo>
                <a:lnTo>
                  <a:pt x="194973" y="102074"/>
                </a:lnTo>
                <a:close/>
                <a:moveTo>
                  <a:pt x="196541" y="104743"/>
                </a:moveTo>
                <a:lnTo>
                  <a:pt x="199176" y="107378"/>
                </a:lnTo>
                <a:lnTo>
                  <a:pt x="195440" y="107378"/>
                </a:lnTo>
                <a:lnTo>
                  <a:pt x="196541" y="106277"/>
                </a:lnTo>
                <a:lnTo>
                  <a:pt x="196541" y="104743"/>
                </a:lnTo>
                <a:close/>
                <a:moveTo>
                  <a:pt x="199743" y="108712"/>
                </a:moveTo>
                <a:lnTo>
                  <a:pt x="199743" y="112448"/>
                </a:lnTo>
                <a:lnTo>
                  <a:pt x="198776" y="111481"/>
                </a:lnTo>
                <a:lnTo>
                  <a:pt x="198476" y="111381"/>
                </a:lnTo>
                <a:lnTo>
                  <a:pt x="197108" y="111381"/>
                </a:lnTo>
                <a:close/>
                <a:moveTo>
                  <a:pt x="200544" y="108712"/>
                </a:moveTo>
                <a:lnTo>
                  <a:pt x="203179" y="111381"/>
                </a:lnTo>
                <a:lnTo>
                  <a:pt x="201644" y="111381"/>
                </a:lnTo>
                <a:lnTo>
                  <a:pt x="200544" y="112448"/>
                </a:lnTo>
                <a:close/>
                <a:moveTo>
                  <a:pt x="201077" y="107378"/>
                </a:moveTo>
                <a:lnTo>
                  <a:pt x="203746" y="104743"/>
                </a:lnTo>
                <a:lnTo>
                  <a:pt x="203746" y="106277"/>
                </a:lnTo>
                <a:lnTo>
                  <a:pt x="204847" y="107378"/>
                </a:lnTo>
                <a:close/>
                <a:moveTo>
                  <a:pt x="203979" y="103375"/>
                </a:moveTo>
                <a:lnTo>
                  <a:pt x="201945" y="103375"/>
                </a:lnTo>
                <a:lnTo>
                  <a:pt x="200544" y="101941"/>
                </a:lnTo>
                <a:lnTo>
                  <a:pt x="200544" y="100106"/>
                </a:lnTo>
                <a:lnTo>
                  <a:pt x="202512" y="102074"/>
                </a:lnTo>
                <a:lnTo>
                  <a:pt x="202645" y="102074"/>
                </a:lnTo>
                <a:lnTo>
                  <a:pt x="205280" y="102074"/>
                </a:lnTo>
                <a:close/>
                <a:moveTo>
                  <a:pt x="206081" y="101273"/>
                </a:moveTo>
                <a:lnTo>
                  <a:pt x="202812" y="101273"/>
                </a:lnTo>
                <a:lnTo>
                  <a:pt x="200544" y="98972"/>
                </a:lnTo>
                <a:lnTo>
                  <a:pt x="200544" y="96603"/>
                </a:lnTo>
                <a:lnTo>
                  <a:pt x="203512" y="99606"/>
                </a:lnTo>
                <a:lnTo>
                  <a:pt x="203679" y="99606"/>
                </a:lnTo>
                <a:lnTo>
                  <a:pt x="207749" y="99606"/>
                </a:lnTo>
                <a:close/>
                <a:moveTo>
                  <a:pt x="208549" y="98805"/>
                </a:moveTo>
                <a:lnTo>
                  <a:pt x="203846" y="98805"/>
                </a:lnTo>
                <a:lnTo>
                  <a:pt x="200544" y="95503"/>
                </a:lnTo>
                <a:lnTo>
                  <a:pt x="200544" y="93334"/>
                </a:lnTo>
                <a:lnTo>
                  <a:pt x="204480" y="97271"/>
                </a:lnTo>
                <a:lnTo>
                  <a:pt x="204647" y="97271"/>
                </a:lnTo>
                <a:lnTo>
                  <a:pt x="210084" y="97271"/>
                </a:lnTo>
                <a:close/>
                <a:moveTo>
                  <a:pt x="211418" y="97371"/>
                </a:moveTo>
                <a:lnTo>
                  <a:pt x="213453" y="97371"/>
                </a:lnTo>
                <a:lnTo>
                  <a:pt x="215154" y="99072"/>
                </a:lnTo>
                <a:lnTo>
                  <a:pt x="215154" y="106811"/>
                </a:lnTo>
                <a:lnTo>
                  <a:pt x="211418" y="103108"/>
                </a:lnTo>
                <a:lnTo>
                  <a:pt x="211418" y="97371"/>
                </a:lnTo>
                <a:close/>
                <a:moveTo>
                  <a:pt x="215921" y="99072"/>
                </a:moveTo>
                <a:lnTo>
                  <a:pt x="217623" y="97371"/>
                </a:lnTo>
                <a:lnTo>
                  <a:pt x="219657" y="97371"/>
                </a:lnTo>
                <a:lnTo>
                  <a:pt x="219657" y="103108"/>
                </a:lnTo>
                <a:lnTo>
                  <a:pt x="215921" y="106811"/>
                </a:lnTo>
                <a:lnTo>
                  <a:pt x="215921" y="99072"/>
                </a:lnTo>
                <a:close/>
                <a:moveTo>
                  <a:pt x="226596" y="87464"/>
                </a:moveTo>
                <a:lnTo>
                  <a:pt x="226429" y="87464"/>
                </a:lnTo>
                <a:lnTo>
                  <a:pt x="220992" y="87464"/>
                </a:lnTo>
                <a:lnTo>
                  <a:pt x="222526" y="85929"/>
                </a:lnTo>
                <a:lnTo>
                  <a:pt x="227229" y="85929"/>
                </a:lnTo>
                <a:lnTo>
                  <a:pt x="230532" y="89265"/>
                </a:lnTo>
                <a:lnTo>
                  <a:pt x="230532" y="91400"/>
                </a:lnTo>
                <a:close/>
                <a:moveTo>
                  <a:pt x="227530" y="85162"/>
                </a:moveTo>
                <a:lnTo>
                  <a:pt x="227396" y="85162"/>
                </a:lnTo>
                <a:lnTo>
                  <a:pt x="223327" y="85162"/>
                </a:lnTo>
                <a:lnTo>
                  <a:pt x="224995" y="83461"/>
                </a:lnTo>
                <a:lnTo>
                  <a:pt x="228230" y="83461"/>
                </a:lnTo>
                <a:lnTo>
                  <a:pt x="230532" y="85762"/>
                </a:lnTo>
                <a:lnTo>
                  <a:pt x="230532" y="88131"/>
                </a:lnTo>
                <a:close/>
                <a:moveTo>
                  <a:pt x="231332" y="82794"/>
                </a:moveTo>
                <a:lnTo>
                  <a:pt x="232733" y="81359"/>
                </a:lnTo>
                <a:lnTo>
                  <a:pt x="234768" y="81359"/>
                </a:lnTo>
                <a:lnTo>
                  <a:pt x="236069" y="82693"/>
                </a:lnTo>
                <a:lnTo>
                  <a:pt x="233300" y="82693"/>
                </a:lnTo>
                <a:lnTo>
                  <a:pt x="231332" y="84662"/>
                </a:lnTo>
                <a:lnTo>
                  <a:pt x="231332" y="82794"/>
                </a:lnTo>
                <a:close/>
                <a:moveTo>
                  <a:pt x="234535" y="80025"/>
                </a:moveTo>
                <a:lnTo>
                  <a:pt x="231899" y="77356"/>
                </a:lnTo>
                <a:lnTo>
                  <a:pt x="235635" y="77356"/>
                </a:lnTo>
                <a:lnTo>
                  <a:pt x="234535" y="78457"/>
                </a:lnTo>
                <a:close/>
                <a:moveTo>
                  <a:pt x="231332" y="76022"/>
                </a:moveTo>
                <a:lnTo>
                  <a:pt x="231332" y="72286"/>
                </a:lnTo>
                <a:lnTo>
                  <a:pt x="232300" y="73253"/>
                </a:lnTo>
                <a:lnTo>
                  <a:pt x="232567" y="73387"/>
                </a:lnTo>
                <a:lnTo>
                  <a:pt x="233968" y="73387"/>
                </a:lnTo>
                <a:close/>
                <a:moveTo>
                  <a:pt x="230532" y="71152"/>
                </a:moveTo>
                <a:lnTo>
                  <a:pt x="229097" y="72586"/>
                </a:lnTo>
                <a:lnTo>
                  <a:pt x="227096" y="72586"/>
                </a:lnTo>
                <a:lnTo>
                  <a:pt x="225762" y="71285"/>
                </a:lnTo>
                <a:lnTo>
                  <a:pt x="228564" y="71285"/>
                </a:lnTo>
                <a:lnTo>
                  <a:pt x="230532" y="69317"/>
                </a:lnTo>
                <a:close/>
                <a:moveTo>
                  <a:pt x="228230" y="70485"/>
                </a:moveTo>
                <a:lnTo>
                  <a:pt x="224995" y="70485"/>
                </a:lnTo>
                <a:lnTo>
                  <a:pt x="223327" y="68783"/>
                </a:lnTo>
                <a:lnTo>
                  <a:pt x="227363" y="68783"/>
                </a:lnTo>
                <a:lnTo>
                  <a:pt x="227663" y="68683"/>
                </a:lnTo>
                <a:lnTo>
                  <a:pt x="230532" y="65815"/>
                </a:lnTo>
                <a:lnTo>
                  <a:pt x="230532" y="68183"/>
                </a:lnTo>
                <a:close/>
                <a:moveTo>
                  <a:pt x="227229" y="68016"/>
                </a:moveTo>
                <a:lnTo>
                  <a:pt x="222526" y="68016"/>
                </a:lnTo>
                <a:lnTo>
                  <a:pt x="220992" y="66482"/>
                </a:lnTo>
                <a:lnTo>
                  <a:pt x="226596" y="66482"/>
                </a:lnTo>
                <a:lnTo>
                  <a:pt x="230532" y="62546"/>
                </a:lnTo>
                <a:lnTo>
                  <a:pt x="230532" y="64714"/>
                </a:lnTo>
                <a:close/>
                <a:moveTo>
                  <a:pt x="226596" y="56675"/>
                </a:moveTo>
                <a:lnTo>
                  <a:pt x="220992" y="56675"/>
                </a:lnTo>
                <a:lnTo>
                  <a:pt x="222526" y="55140"/>
                </a:lnTo>
                <a:lnTo>
                  <a:pt x="227229" y="55140"/>
                </a:lnTo>
                <a:lnTo>
                  <a:pt x="230532" y="58476"/>
                </a:lnTo>
                <a:lnTo>
                  <a:pt x="230532" y="60611"/>
                </a:lnTo>
                <a:close/>
                <a:moveTo>
                  <a:pt x="227663" y="54473"/>
                </a:moveTo>
                <a:lnTo>
                  <a:pt x="227396" y="54340"/>
                </a:lnTo>
                <a:lnTo>
                  <a:pt x="223327" y="54340"/>
                </a:lnTo>
                <a:lnTo>
                  <a:pt x="224995" y="52672"/>
                </a:lnTo>
                <a:lnTo>
                  <a:pt x="228230" y="52672"/>
                </a:lnTo>
                <a:lnTo>
                  <a:pt x="230532" y="54974"/>
                </a:lnTo>
                <a:lnTo>
                  <a:pt x="230532" y="57342"/>
                </a:lnTo>
                <a:close/>
                <a:moveTo>
                  <a:pt x="231332" y="52005"/>
                </a:moveTo>
                <a:lnTo>
                  <a:pt x="232733" y="50570"/>
                </a:lnTo>
                <a:lnTo>
                  <a:pt x="234768" y="50570"/>
                </a:lnTo>
                <a:lnTo>
                  <a:pt x="236069" y="51905"/>
                </a:lnTo>
                <a:lnTo>
                  <a:pt x="233300" y="51905"/>
                </a:lnTo>
                <a:lnTo>
                  <a:pt x="231332" y="53873"/>
                </a:lnTo>
                <a:lnTo>
                  <a:pt x="231332" y="52005"/>
                </a:lnTo>
                <a:close/>
                <a:moveTo>
                  <a:pt x="234535" y="47835"/>
                </a:moveTo>
                <a:lnTo>
                  <a:pt x="234535" y="49203"/>
                </a:lnTo>
                <a:lnTo>
                  <a:pt x="231899" y="46568"/>
                </a:lnTo>
                <a:lnTo>
                  <a:pt x="235635" y="46568"/>
                </a:lnTo>
                <a:lnTo>
                  <a:pt x="234635" y="47568"/>
                </a:lnTo>
                <a:close/>
                <a:moveTo>
                  <a:pt x="231866" y="45800"/>
                </a:moveTo>
                <a:lnTo>
                  <a:pt x="234535" y="43132"/>
                </a:lnTo>
                <a:lnTo>
                  <a:pt x="234535" y="44700"/>
                </a:lnTo>
                <a:lnTo>
                  <a:pt x="235635" y="45800"/>
                </a:lnTo>
                <a:lnTo>
                  <a:pt x="231866" y="45800"/>
                </a:lnTo>
                <a:close/>
                <a:moveTo>
                  <a:pt x="231332" y="45233"/>
                </a:moveTo>
                <a:lnTo>
                  <a:pt x="231332" y="41497"/>
                </a:lnTo>
                <a:lnTo>
                  <a:pt x="232300" y="42465"/>
                </a:lnTo>
                <a:lnTo>
                  <a:pt x="232567" y="42598"/>
                </a:lnTo>
                <a:lnTo>
                  <a:pt x="233968" y="42598"/>
                </a:lnTo>
                <a:close/>
                <a:moveTo>
                  <a:pt x="230532" y="40363"/>
                </a:moveTo>
                <a:lnTo>
                  <a:pt x="229097" y="41797"/>
                </a:lnTo>
                <a:lnTo>
                  <a:pt x="227096" y="41797"/>
                </a:lnTo>
                <a:lnTo>
                  <a:pt x="225762" y="40463"/>
                </a:lnTo>
                <a:lnTo>
                  <a:pt x="228397" y="40463"/>
                </a:lnTo>
                <a:lnTo>
                  <a:pt x="228564" y="40463"/>
                </a:lnTo>
                <a:lnTo>
                  <a:pt x="230532" y="38495"/>
                </a:lnTo>
                <a:lnTo>
                  <a:pt x="230532" y="40363"/>
                </a:lnTo>
                <a:close/>
                <a:moveTo>
                  <a:pt x="228230" y="39696"/>
                </a:moveTo>
                <a:lnTo>
                  <a:pt x="224995" y="39696"/>
                </a:lnTo>
                <a:lnTo>
                  <a:pt x="223327" y="38028"/>
                </a:lnTo>
                <a:lnTo>
                  <a:pt x="227363" y="38028"/>
                </a:lnTo>
                <a:lnTo>
                  <a:pt x="227530" y="38028"/>
                </a:lnTo>
                <a:lnTo>
                  <a:pt x="230532" y="35026"/>
                </a:lnTo>
                <a:lnTo>
                  <a:pt x="230532" y="37394"/>
                </a:lnTo>
                <a:close/>
                <a:moveTo>
                  <a:pt x="227229" y="37228"/>
                </a:moveTo>
                <a:lnTo>
                  <a:pt x="222526" y="37228"/>
                </a:lnTo>
                <a:lnTo>
                  <a:pt x="220992" y="35693"/>
                </a:lnTo>
                <a:lnTo>
                  <a:pt x="226429" y="35693"/>
                </a:lnTo>
                <a:lnTo>
                  <a:pt x="226596" y="35693"/>
                </a:lnTo>
                <a:lnTo>
                  <a:pt x="230532" y="31757"/>
                </a:lnTo>
                <a:lnTo>
                  <a:pt x="230532" y="33892"/>
                </a:lnTo>
                <a:close/>
                <a:moveTo>
                  <a:pt x="226596" y="25886"/>
                </a:moveTo>
                <a:lnTo>
                  <a:pt x="226429" y="25886"/>
                </a:lnTo>
                <a:lnTo>
                  <a:pt x="220992" y="25886"/>
                </a:lnTo>
                <a:lnTo>
                  <a:pt x="222526" y="24352"/>
                </a:lnTo>
                <a:lnTo>
                  <a:pt x="227229" y="24352"/>
                </a:lnTo>
                <a:lnTo>
                  <a:pt x="230532" y="27654"/>
                </a:lnTo>
                <a:lnTo>
                  <a:pt x="230532" y="29822"/>
                </a:lnTo>
                <a:close/>
                <a:moveTo>
                  <a:pt x="227530" y="23551"/>
                </a:moveTo>
                <a:lnTo>
                  <a:pt x="227396" y="23551"/>
                </a:lnTo>
                <a:lnTo>
                  <a:pt x="223327" y="23551"/>
                </a:lnTo>
                <a:lnTo>
                  <a:pt x="224995" y="21883"/>
                </a:lnTo>
                <a:lnTo>
                  <a:pt x="228230" y="21883"/>
                </a:lnTo>
                <a:lnTo>
                  <a:pt x="230532" y="24185"/>
                </a:lnTo>
                <a:lnTo>
                  <a:pt x="230532" y="26553"/>
                </a:lnTo>
                <a:close/>
                <a:moveTo>
                  <a:pt x="227330" y="13744"/>
                </a:moveTo>
                <a:lnTo>
                  <a:pt x="227330" y="12343"/>
                </a:lnTo>
                <a:lnTo>
                  <a:pt x="229965" y="15012"/>
                </a:lnTo>
                <a:lnTo>
                  <a:pt x="226229" y="15012"/>
                </a:lnTo>
                <a:lnTo>
                  <a:pt x="227196" y="14011"/>
                </a:lnTo>
                <a:close/>
                <a:moveTo>
                  <a:pt x="230532" y="20082"/>
                </a:moveTo>
                <a:lnTo>
                  <a:pt x="229431" y="18981"/>
                </a:lnTo>
                <a:lnTo>
                  <a:pt x="229264" y="18981"/>
                </a:lnTo>
                <a:lnTo>
                  <a:pt x="227897" y="18981"/>
                </a:lnTo>
                <a:lnTo>
                  <a:pt x="230532" y="16346"/>
                </a:lnTo>
                <a:close/>
                <a:moveTo>
                  <a:pt x="231332" y="16346"/>
                </a:moveTo>
                <a:lnTo>
                  <a:pt x="233968" y="18981"/>
                </a:lnTo>
                <a:lnTo>
                  <a:pt x="232567" y="18981"/>
                </a:lnTo>
                <a:lnTo>
                  <a:pt x="232300" y="19115"/>
                </a:lnTo>
                <a:lnTo>
                  <a:pt x="231332" y="20082"/>
                </a:lnTo>
                <a:lnTo>
                  <a:pt x="231332" y="16346"/>
                </a:lnTo>
                <a:close/>
                <a:moveTo>
                  <a:pt x="227897" y="11776"/>
                </a:moveTo>
                <a:lnTo>
                  <a:pt x="229431" y="11776"/>
                </a:lnTo>
                <a:lnTo>
                  <a:pt x="230532" y="10709"/>
                </a:lnTo>
                <a:lnTo>
                  <a:pt x="230532" y="14445"/>
                </a:lnTo>
                <a:close/>
                <a:moveTo>
                  <a:pt x="229965" y="15779"/>
                </a:moveTo>
                <a:lnTo>
                  <a:pt x="227330" y="18414"/>
                </a:lnTo>
                <a:lnTo>
                  <a:pt x="227330" y="16880"/>
                </a:lnTo>
                <a:lnTo>
                  <a:pt x="226229" y="15779"/>
                </a:lnTo>
                <a:close/>
                <a:moveTo>
                  <a:pt x="227096" y="19782"/>
                </a:moveTo>
                <a:lnTo>
                  <a:pt x="229097" y="19782"/>
                </a:lnTo>
                <a:lnTo>
                  <a:pt x="230532" y="21216"/>
                </a:lnTo>
                <a:lnTo>
                  <a:pt x="230532" y="23051"/>
                </a:lnTo>
                <a:lnTo>
                  <a:pt x="228564" y="21083"/>
                </a:lnTo>
                <a:lnTo>
                  <a:pt x="228397" y="21083"/>
                </a:lnTo>
                <a:lnTo>
                  <a:pt x="225795" y="21083"/>
                </a:lnTo>
                <a:close/>
                <a:moveTo>
                  <a:pt x="231332" y="21216"/>
                </a:moveTo>
                <a:lnTo>
                  <a:pt x="232733" y="19782"/>
                </a:lnTo>
                <a:lnTo>
                  <a:pt x="234768" y="19782"/>
                </a:lnTo>
                <a:lnTo>
                  <a:pt x="236069" y="21083"/>
                </a:lnTo>
                <a:lnTo>
                  <a:pt x="233300" y="21083"/>
                </a:lnTo>
                <a:lnTo>
                  <a:pt x="231332" y="23051"/>
                </a:lnTo>
                <a:lnTo>
                  <a:pt x="231332" y="21216"/>
                </a:lnTo>
                <a:close/>
                <a:moveTo>
                  <a:pt x="234535" y="18447"/>
                </a:moveTo>
                <a:lnTo>
                  <a:pt x="231899" y="15779"/>
                </a:lnTo>
                <a:lnTo>
                  <a:pt x="235635" y="15779"/>
                </a:lnTo>
                <a:lnTo>
                  <a:pt x="234535" y="16880"/>
                </a:lnTo>
                <a:close/>
                <a:moveTo>
                  <a:pt x="231332" y="14445"/>
                </a:moveTo>
                <a:lnTo>
                  <a:pt x="231332" y="10709"/>
                </a:lnTo>
                <a:lnTo>
                  <a:pt x="232300" y="11676"/>
                </a:lnTo>
                <a:lnTo>
                  <a:pt x="232567" y="11809"/>
                </a:lnTo>
                <a:lnTo>
                  <a:pt x="233968" y="11809"/>
                </a:lnTo>
                <a:close/>
                <a:moveTo>
                  <a:pt x="230532" y="9574"/>
                </a:moveTo>
                <a:lnTo>
                  <a:pt x="229097" y="11009"/>
                </a:lnTo>
                <a:lnTo>
                  <a:pt x="227096" y="11009"/>
                </a:lnTo>
                <a:lnTo>
                  <a:pt x="225762" y="9675"/>
                </a:lnTo>
                <a:lnTo>
                  <a:pt x="228564" y="9675"/>
                </a:lnTo>
                <a:lnTo>
                  <a:pt x="230532" y="7706"/>
                </a:lnTo>
                <a:close/>
                <a:moveTo>
                  <a:pt x="225128" y="15779"/>
                </a:moveTo>
                <a:lnTo>
                  <a:pt x="226529" y="17213"/>
                </a:lnTo>
                <a:lnTo>
                  <a:pt x="226529" y="19215"/>
                </a:lnTo>
                <a:lnTo>
                  <a:pt x="225228" y="20549"/>
                </a:lnTo>
                <a:lnTo>
                  <a:pt x="225228" y="17747"/>
                </a:lnTo>
                <a:lnTo>
                  <a:pt x="223260" y="15779"/>
                </a:lnTo>
                <a:close/>
                <a:moveTo>
                  <a:pt x="205848" y="17747"/>
                </a:moveTo>
                <a:lnTo>
                  <a:pt x="205848" y="20516"/>
                </a:lnTo>
                <a:lnTo>
                  <a:pt x="204513" y="19215"/>
                </a:lnTo>
                <a:lnTo>
                  <a:pt x="204513" y="17213"/>
                </a:lnTo>
                <a:lnTo>
                  <a:pt x="205948" y="15779"/>
                </a:lnTo>
                <a:lnTo>
                  <a:pt x="207816" y="15779"/>
                </a:lnTo>
                <a:close/>
                <a:moveTo>
                  <a:pt x="205948" y="15012"/>
                </a:moveTo>
                <a:lnTo>
                  <a:pt x="204513" y="13577"/>
                </a:lnTo>
                <a:lnTo>
                  <a:pt x="204513" y="11576"/>
                </a:lnTo>
                <a:lnTo>
                  <a:pt x="205848" y="10242"/>
                </a:lnTo>
                <a:lnTo>
                  <a:pt x="205848" y="13010"/>
                </a:lnTo>
                <a:lnTo>
                  <a:pt x="207816" y="14978"/>
                </a:lnTo>
                <a:lnTo>
                  <a:pt x="205948" y="14978"/>
                </a:lnTo>
                <a:close/>
                <a:moveTo>
                  <a:pt x="203979" y="11009"/>
                </a:moveTo>
                <a:lnTo>
                  <a:pt x="201945" y="11009"/>
                </a:lnTo>
                <a:lnTo>
                  <a:pt x="200544" y="9574"/>
                </a:lnTo>
                <a:lnTo>
                  <a:pt x="200544" y="7706"/>
                </a:lnTo>
                <a:lnTo>
                  <a:pt x="202512" y="9675"/>
                </a:lnTo>
                <a:lnTo>
                  <a:pt x="205280" y="9675"/>
                </a:lnTo>
                <a:close/>
                <a:moveTo>
                  <a:pt x="199743" y="9574"/>
                </a:moveTo>
                <a:lnTo>
                  <a:pt x="198309" y="11009"/>
                </a:lnTo>
                <a:lnTo>
                  <a:pt x="196307" y="11009"/>
                </a:lnTo>
                <a:lnTo>
                  <a:pt x="194973" y="9675"/>
                </a:lnTo>
                <a:lnTo>
                  <a:pt x="197775" y="9675"/>
                </a:lnTo>
                <a:lnTo>
                  <a:pt x="199743" y="7706"/>
                </a:lnTo>
                <a:lnTo>
                  <a:pt x="199743" y="9574"/>
                </a:lnTo>
                <a:close/>
                <a:moveTo>
                  <a:pt x="194339" y="15779"/>
                </a:moveTo>
                <a:lnTo>
                  <a:pt x="195740" y="17213"/>
                </a:lnTo>
                <a:lnTo>
                  <a:pt x="195740" y="19215"/>
                </a:lnTo>
                <a:lnTo>
                  <a:pt x="194439" y="20549"/>
                </a:lnTo>
                <a:lnTo>
                  <a:pt x="194439" y="17747"/>
                </a:lnTo>
                <a:lnTo>
                  <a:pt x="192471" y="15779"/>
                </a:lnTo>
                <a:close/>
                <a:moveTo>
                  <a:pt x="175059" y="17747"/>
                </a:moveTo>
                <a:lnTo>
                  <a:pt x="175059" y="20549"/>
                </a:lnTo>
                <a:lnTo>
                  <a:pt x="173725" y="19215"/>
                </a:lnTo>
                <a:lnTo>
                  <a:pt x="173725" y="17213"/>
                </a:lnTo>
                <a:lnTo>
                  <a:pt x="175159" y="15779"/>
                </a:lnTo>
                <a:lnTo>
                  <a:pt x="177027" y="15779"/>
                </a:lnTo>
                <a:close/>
                <a:moveTo>
                  <a:pt x="175159" y="15012"/>
                </a:moveTo>
                <a:lnTo>
                  <a:pt x="173725" y="13577"/>
                </a:lnTo>
                <a:lnTo>
                  <a:pt x="173725" y="11576"/>
                </a:lnTo>
                <a:lnTo>
                  <a:pt x="175059" y="10242"/>
                </a:lnTo>
                <a:lnTo>
                  <a:pt x="175059" y="13010"/>
                </a:lnTo>
                <a:lnTo>
                  <a:pt x="177027" y="14978"/>
                </a:lnTo>
                <a:lnTo>
                  <a:pt x="175159" y="14978"/>
                </a:lnTo>
                <a:close/>
                <a:moveTo>
                  <a:pt x="173191" y="11009"/>
                </a:moveTo>
                <a:lnTo>
                  <a:pt x="171156" y="11009"/>
                </a:lnTo>
                <a:lnTo>
                  <a:pt x="169755" y="9574"/>
                </a:lnTo>
                <a:lnTo>
                  <a:pt x="169755" y="7706"/>
                </a:lnTo>
                <a:lnTo>
                  <a:pt x="171723" y="9675"/>
                </a:lnTo>
                <a:lnTo>
                  <a:pt x="174492" y="9675"/>
                </a:lnTo>
                <a:close/>
                <a:moveTo>
                  <a:pt x="168954" y="9574"/>
                </a:moveTo>
                <a:lnTo>
                  <a:pt x="167520" y="11009"/>
                </a:lnTo>
                <a:lnTo>
                  <a:pt x="165519" y="11009"/>
                </a:lnTo>
                <a:lnTo>
                  <a:pt x="164184" y="9675"/>
                </a:lnTo>
                <a:lnTo>
                  <a:pt x="166986" y="9675"/>
                </a:lnTo>
                <a:lnTo>
                  <a:pt x="168954" y="7706"/>
                </a:lnTo>
                <a:close/>
                <a:moveTo>
                  <a:pt x="163517" y="15779"/>
                </a:moveTo>
                <a:lnTo>
                  <a:pt x="164952" y="17213"/>
                </a:lnTo>
                <a:lnTo>
                  <a:pt x="164952" y="19215"/>
                </a:lnTo>
                <a:lnTo>
                  <a:pt x="163651" y="20549"/>
                </a:lnTo>
                <a:lnTo>
                  <a:pt x="163651" y="17747"/>
                </a:lnTo>
                <a:lnTo>
                  <a:pt x="161649" y="15779"/>
                </a:lnTo>
                <a:close/>
                <a:moveTo>
                  <a:pt x="144270" y="17747"/>
                </a:moveTo>
                <a:lnTo>
                  <a:pt x="144270" y="20549"/>
                </a:lnTo>
                <a:lnTo>
                  <a:pt x="142936" y="19215"/>
                </a:lnTo>
                <a:lnTo>
                  <a:pt x="142936" y="17213"/>
                </a:lnTo>
                <a:lnTo>
                  <a:pt x="144370" y="15779"/>
                </a:lnTo>
                <a:lnTo>
                  <a:pt x="146238" y="15779"/>
                </a:lnTo>
                <a:close/>
                <a:moveTo>
                  <a:pt x="144370" y="15012"/>
                </a:moveTo>
                <a:lnTo>
                  <a:pt x="142936" y="13577"/>
                </a:lnTo>
                <a:lnTo>
                  <a:pt x="142936" y="11576"/>
                </a:lnTo>
                <a:lnTo>
                  <a:pt x="144270" y="10242"/>
                </a:lnTo>
                <a:lnTo>
                  <a:pt x="144270" y="13010"/>
                </a:lnTo>
                <a:lnTo>
                  <a:pt x="146238" y="14978"/>
                </a:lnTo>
                <a:lnTo>
                  <a:pt x="144370" y="14978"/>
                </a:lnTo>
                <a:close/>
                <a:moveTo>
                  <a:pt x="142369" y="11009"/>
                </a:moveTo>
                <a:lnTo>
                  <a:pt x="140367" y="11009"/>
                </a:lnTo>
                <a:lnTo>
                  <a:pt x="138933" y="9574"/>
                </a:lnTo>
                <a:lnTo>
                  <a:pt x="138933" y="7706"/>
                </a:lnTo>
                <a:lnTo>
                  <a:pt x="140901" y="9675"/>
                </a:lnTo>
                <a:lnTo>
                  <a:pt x="143703" y="9675"/>
                </a:lnTo>
                <a:close/>
                <a:moveTo>
                  <a:pt x="138166" y="9574"/>
                </a:moveTo>
                <a:lnTo>
                  <a:pt x="136731" y="11009"/>
                </a:lnTo>
                <a:lnTo>
                  <a:pt x="134730" y="11009"/>
                </a:lnTo>
                <a:lnTo>
                  <a:pt x="133396" y="9675"/>
                </a:lnTo>
                <a:lnTo>
                  <a:pt x="136198" y="9675"/>
                </a:lnTo>
                <a:lnTo>
                  <a:pt x="138166" y="7706"/>
                </a:lnTo>
                <a:close/>
                <a:moveTo>
                  <a:pt x="132729" y="15779"/>
                </a:moveTo>
                <a:lnTo>
                  <a:pt x="134163" y="17213"/>
                </a:lnTo>
                <a:lnTo>
                  <a:pt x="134163" y="19215"/>
                </a:lnTo>
                <a:lnTo>
                  <a:pt x="132862" y="20549"/>
                </a:lnTo>
                <a:lnTo>
                  <a:pt x="132862" y="17747"/>
                </a:lnTo>
                <a:lnTo>
                  <a:pt x="130894" y="15779"/>
                </a:lnTo>
                <a:close/>
                <a:moveTo>
                  <a:pt x="113482" y="17747"/>
                </a:moveTo>
                <a:lnTo>
                  <a:pt x="113482" y="20549"/>
                </a:lnTo>
                <a:lnTo>
                  <a:pt x="112147" y="19215"/>
                </a:lnTo>
                <a:lnTo>
                  <a:pt x="112147" y="17213"/>
                </a:lnTo>
                <a:lnTo>
                  <a:pt x="113582" y="15779"/>
                </a:lnTo>
                <a:lnTo>
                  <a:pt x="115450" y="15779"/>
                </a:lnTo>
                <a:close/>
                <a:moveTo>
                  <a:pt x="113582" y="15012"/>
                </a:moveTo>
                <a:lnTo>
                  <a:pt x="112147" y="13577"/>
                </a:lnTo>
                <a:lnTo>
                  <a:pt x="112147" y="11576"/>
                </a:lnTo>
                <a:lnTo>
                  <a:pt x="113482" y="10242"/>
                </a:lnTo>
                <a:lnTo>
                  <a:pt x="113482" y="13010"/>
                </a:lnTo>
                <a:lnTo>
                  <a:pt x="115450" y="14978"/>
                </a:lnTo>
                <a:lnTo>
                  <a:pt x="113582" y="14978"/>
                </a:lnTo>
                <a:close/>
                <a:moveTo>
                  <a:pt x="111580" y="11009"/>
                </a:moveTo>
                <a:lnTo>
                  <a:pt x="109579" y="11009"/>
                </a:lnTo>
                <a:lnTo>
                  <a:pt x="108144" y="9574"/>
                </a:lnTo>
                <a:lnTo>
                  <a:pt x="108144" y="7706"/>
                </a:lnTo>
                <a:lnTo>
                  <a:pt x="110112" y="9675"/>
                </a:lnTo>
                <a:lnTo>
                  <a:pt x="112914" y="9675"/>
                </a:lnTo>
                <a:close/>
                <a:moveTo>
                  <a:pt x="107377" y="9574"/>
                </a:moveTo>
                <a:lnTo>
                  <a:pt x="105943" y="11009"/>
                </a:lnTo>
                <a:lnTo>
                  <a:pt x="103941" y="11009"/>
                </a:lnTo>
                <a:lnTo>
                  <a:pt x="102607" y="9675"/>
                </a:lnTo>
                <a:lnTo>
                  <a:pt x="105409" y="9675"/>
                </a:lnTo>
                <a:lnTo>
                  <a:pt x="107377" y="7706"/>
                </a:lnTo>
                <a:close/>
                <a:moveTo>
                  <a:pt x="101940" y="15779"/>
                </a:moveTo>
                <a:lnTo>
                  <a:pt x="103374" y="17213"/>
                </a:lnTo>
                <a:lnTo>
                  <a:pt x="103374" y="19215"/>
                </a:lnTo>
                <a:lnTo>
                  <a:pt x="102040" y="20549"/>
                </a:lnTo>
                <a:lnTo>
                  <a:pt x="102040" y="17747"/>
                </a:lnTo>
                <a:lnTo>
                  <a:pt x="100072" y="15779"/>
                </a:lnTo>
                <a:lnTo>
                  <a:pt x="101940" y="15779"/>
                </a:lnTo>
                <a:close/>
                <a:moveTo>
                  <a:pt x="82660" y="17747"/>
                </a:moveTo>
                <a:lnTo>
                  <a:pt x="82660" y="20549"/>
                </a:lnTo>
                <a:lnTo>
                  <a:pt x="81359" y="19215"/>
                </a:lnTo>
                <a:lnTo>
                  <a:pt x="81359" y="17213"/>
                </a:lnTo>
                <a:lnTo>
                  <a:pt x="82793" y="15779"/>
                </a:lnTo>
                <a:lnTo>
                  <a:pt x="84628" y="15779"/>
                </a:lnTo>
                <a:close/>
                <a:moveTo>
                  <a:pt x="82793" y="15012"/>
                </a:moveTo>
                <a:lnTo>
                  <a:pt x="81359" y="13577"/>
                </a:lnTo>
                <a:lnTo>
                  <a:pt x="81359" y="11576"/>
                </a:lnTo>
                <a:lnTo>
                  <a:pt x="82660" y="10242"/>
                </a:lnTo>
                <a:lnTo>
                  <a:pt x="82660" y="13010"/>
                </a:lnTo>
                <a:lnTo>
                  <a:pt x="84628" y="14978"/>
                </a:lnTo>
                <a:lnTo>
                  <a:pt x="82793" y="14978"/>
                </a:lnTo>
                <a:close/>
                <a:moveTo>
                  <a:pt x="80792" y="11009"/>
                </a:moveTo>
                <a:lnTo>
                  <a:pt x="78790" y="11009"/>
                </a:lnTo>
                <a:lnTo>
                  <a:pt x="77356" y="9574"/>
                </a:lnTo>
                <a:lnTo>
                  <a:pt x="77356" y="7706"/>
                </a:lnTo>
                <a:lnTo>
                  <a:pt x="79324" y="9675"/>
                </a:lnTo>
                <a:lnTo>
                  <a:pt x="82126" y="9675"/>
                </a:lnTo>
                <a:close/>
                <a:moveTo>
                  <a:pt x="76589" y="9574"/>
                </a:moveTo>
                <a:lnTo>
                  <a:pt x="75154" y="11009"/>
                </a:lnTo>
                <a:lnTo>
                  <a:pt x="73153" y="11009"/>
                </a:lnTo>
                <a:lnTo>
                  <a:pt x="71818" y="9675"/>
                </a:lnTo>
                <a:lnTo>
                  <a:pt x="74620" y="9675"/>
                </a:lnTo>
                <a:lnTo>
                  <a:pt x="76589" y="7706"/>
                </a:lnTo>
                <a:close/>
                <a:moveTo>
                  <a:pt x="71151" y="15779"/>
                </a:moveTo>
                <a:lnTo>
                  <a:pt x="72586" y="17213"/>
                </a:lnTo>
                <a:lnTo>
                  <a:pt x="72586" y="19215"/>
                </a:lnTo>
                <a:lnTo>
                  <a:pt x="71251" y="20549"/>
                </a:lnTo>
                <a:lnTo>
                  <a:pt x="71251" y="17747"/>
                </a:lnTo>
                <a:lnTo>
                  <a:pt x="69283" y="15779"/>
                </a:lnTo>
                <a:lnTo>
                  <a:pt x="71151" y="15779"/>
                </a:lnTo>
                <a:close/>
                <a:moveTo>
                  <a:pt x="51871" y="17747"/>
                </a:moveTo>
                <a:lnTo>
                  <a:pt x="51871" y="20549"/>
                </a:lnTo>
                <a:lnTo>
                  <a:pt x="50570" y="19215"/>
                </a:lnTo>
                <a:lnTo>
                  <a:pt x="50570" y="17213"/>
                </a:lnTo>
                <a:lnTo>
                  <a:pt x="51971" y="15779"/>
                </a:lnTo>
                <a:lnTo>
                  <a:pt x="53839" y="15779"/>
                </a:lnTo>
                <a:close/>
                <a:moveTo>
                  <a:pt x="51971" y="15012"/>
                </a:moveTo>
                <a:lnTo>
                  <a:pt x="50570" y="13577"/>
                </a:lnTo>
                <a:lnTo>
                  <a:pt x="50570" y="11576"/>
                </a:lnTo>
                <a:lnTo>
                  <a:pt x="51871" y="10242"/>
                </a:lnTo>
                <a:lnTo>
                  <a:pt x="51871" y="13010"/>
                </a:lnTo>
                <a:lnTo>
                  <a:pt x="53839" y="14978"/>
                </a:lnTo>
                <a:lnTo>
                  <a:pt x="51971" y="14978"/>
                </a:lnTo>
                <a:close/>
                <a:moveTo>
                  <a:pt x="50003" y="11009"/>
                </a:moveTo>
                <a:lnTo>
                  <a:pt x="48001" y="11009"/>
                </a:lnTo>
                <a:lnTo>
                  <a:pt x="46567" y="9574"/>
                </a:lnTo>
                <a:lnTo>
                  <a:pt x="46567" y="7706"/>
                </a:lnTo>
                <a:lnTo>
                  <a:pt x="48535" y="9675"/>
                </a:lnTo>
                <a:lnTo>
                  <a:pt x="51337" y="9675"/>
                </a:lnTo>
                <a:close/>
                <a:moveTo>
                  <a:pt x="45767" y="9574"/>
                </a:moveTo>
                <a:lnTo>
                  <a:pt x="44366" y="11009"/>
                </a:lnTo>
                <a:lnTo>
                  <a:pt x="42364" y="11009"/>
                </a:lnTo>
                <a:lnTo>
                  <a:pt x="41030" y="9675"/>
                </a:lnTo>
                <a:lnTo>
                  <a:pt x="43798" y="9675"/>
                </a:lnTo>
                <a:lnTo>
                  <a:pt x="45767" y="7706"/>
                </a:lnTo>
                <a:close/>
                <a:moveTo>
                  <a:pt x="40363" y="15779"/>
                </a:moveTo>
                <a:lnTo>
                  <a:pt x="41797" y="17213"/>
                </a:lnTo>
                <a:lnTo>
                  <a:pt x="41797" y="19215"/>
                </a:lnTo>
                <a:lnTo>
                  <a:pt x="40463" y="20549"/>
                </a:lnTo>
                <a:lnTo>
                  <a:pt x="40463" y="17747"/>
                </a:lnTo>
                <a:lnTo>
                  <a:pt x="38495" y="15779"/>
                </a:lnTo>
                <a:lnTo>
                  <a:pt x="40363" y="15779"/>
                </a:lnTo>
                <a:close/>
                <a:moveTo>
                  <a:pt x="21082" y="17747"/>
                </a:moveTo>
                <a:lnTo>
                  <a:pt x="21082" y="20549"/>
                </a:lnTo>
                <a:lnTo>
                  <a:pt x="19781" y="19215"/>
                </a:lnTo>
                <a:lnTo>
                  <a:pt x="19781" y="17213"/>
                </a:lnTo>
                <a:lnTo>
                  <a:pt x="21182" y="15779"/>
                </a:lnTo>
                <a:lnTo>
                  <a:pt x="23050" y="15779"/>
                </a:lnTo>
                <a:close/>
                <a:moveTo>
                  <a:pt x="21182" y="15012"/>
                </a:moveTo>
                <a:lnTo>
                  <a:pt x="19781" y="13577"/>
                </a:lnTo>
                <a:lnTo>
                  <a:pt x="19781" y="11576"/>
                </a:lnTo>
                <a:lnTo>
                  <a:pt x="21082" y="10242"/>
                </a:lnTo>
                <a:lnTo>
                  <a:pt x="21082" y="13010"/>
                </a:lnTo>
                <a:lnTo>
                  <a:pt x="23050" y="14978"/>
                </a:lnTo>
                <a:lnTo>
                  <a:pt x="21182" y="14978"/>
                </a:lnTo>
                <a:close/>
                <a:moveTo>
                  <a:pt x="19214" y="11009"/>
                </a:moveTo>
                <a:lnTo>
                  <a:pt x="17213" y="11009"/>
                </a:lnTo>
                <a:lnTo>
                  <a:pt x="15778" y="9574"/>
                </a:lnTo>
                <a:lnTo>
                  <a:pt x="15778" y="7706"/>
                </a:lnTo>
                <a:lnTo>
                  <a:pt x="17747" y="9675"/>
                </a:lnTo>
                <a:lnTo>
                  <a:pt x="20515" y="9675"/>
                </a:lnTo>
                <a:close/>
                <a:moveTo>
                  <a:pt x="14978" y="9574"/>
                </a:moveTo>
                <a:lnTo>
                  <a:pt x="13577" y="11009"/>
                </a:lnTo>
                <a:lnTo>
                  <a:pt x="11542" y="11009"/>
                </a:lnTo>
                <a:lnTo>
                  <a:pt x="10241" y="9675"/>
                </a:lnTo>
                <a:lnTo>
                  <a:pt x="13010" y="9675"/>
                </a:lnTo>
                <a:lnTo>
                  <a:pt x="14978" y="7706"/>
                </a:lnTo>
                <a:lnTo>
                  <a:pt x="14978" y="9574"/>
                </a:lnTo>
                <a:close/>
                <a:moveTo>
                  <a:pt x="9574" y="15779"/>
                </a:moveTo>
                <a:lnTo>
                  <a:pt x="11008" y="17213"/>
                </a:lnTo>
                <a:lnTo>
                  <a:pt x="11008" y="19215"/>
                </a:lnTo>
                <a:lnTo>
                  <a:pt x="9674" y="20549"/>
                </a:lnTo>
                <a:lnTo>
                  <a:pt x="9674" y="17747"/>
                </a:lnTo>
                <a:lnTo>
                  <a:pt x="7706" y="15779"/>
                </a:lnTo>
                <a:lnTo>
                  <a:pt x="9574" y="15779"/>
                </a:lnTo>
                <a:close/>
                <a:moveTo>
                  <a:pt x="11542" y="19782"/>
                </a:moveTo>
                <a:lnTo>
                  <a:pt x="13577" y="19782"/>
                </a:lnTo>
                <a:lnTo>
                  <a:pt x="14978" y="21216"/>
                </a:lnTo>
                <a:lnTo>
                  <a:pt x="14978" y="23051"/>
                </a:lnTo>
                <a:lnTo>
                  <a:pt x="13010" y="21083"/>
                </a:lnTo>
                <a:lnTo>
                  <a:pt x="10241" y="21083"/>
                </a:lnTo>
                <a:close/>
                <a:moveTo>
                  <a:pt x="14978" y="37394"/>
                </a:moveTo>
                <a:lnTo>
                  <a:pt x="12710" y="39696"/>
                </a:lnTo>
                <a:lnTo>
                  <a:pt x="9441" y="39696"/>
                </a:lnTo>
                <a:lnTo>
                  <a:pt x="7773" y="37995"/>
                </a:lnTo>
                <a:lnTo>
                  <a:pt x="12009" y="37995"/>
                </a:lnTo>
                <a:lnTo>
                  <a:pt x="14978" y="35026"/>
                </a:lnTo>
                <a:lnTo>
                  <a:pt x="14978" y="37394"/>
                </a:lnTo>
                <a:close/>
                <a:moveTo>
                  <a:pt x="9674" y="41030"/>
                </a:moveTo>
                <a:lnTo>
                  <a:pt x="11008" y="42365"/>
                </a:lnTo>
                <a:lnTo>
                  <a:pt x="11008" y="44366"/>
                </a:lnTo>
                <a:lnTo>
                  <a:pt x="9574" y="45800"/>
                </a:lnTo>
                <a:lnTo>
                  <a:pt x="7706" y="45800"/>
                </a:lnTo>
                <a:lnTo>
                  <a:pt x="9674" y="43832"/>
                </a:lnTo>
                <a:close/>
                <a:moveTo>
                  <a:pt x="9574" y="46568"/>
                </a:moveTo>
                <a:lnTo>
                  <a:pt x="11008" y="48002"/>
                </a:lnTo>
                <a:lnTo>
                  <a:pt x="11008" y="50003"/>
                </a:lnTo>
                <a:lnTo>
                  <a:pt x="9674" y="51338"/>
                </a:lnTo>
                <a:lnTo>
                  <a:pt x="9674" y="48536"/>
                </a:lnTo>
                <a:lnTo>
                  <a:pt x="7706" y="46568"/>
                </a:lnTo>
                <a:lnTo>
                  <a:pt x="9574" y="46568"/>
                </a:lnTo>
                <a:close/>
                <a:moveTo>
                  <a:pt x="11542" y="50570"/>
                </a:moveTo>
                <a:lnTo>
                  <a:pt x="13577" y="50570"/>
                </a:lnTo>
                <a:lnTo>
                  <a:pt x="14978" y="52005"/>
                </a:lnTo>
                <a:lnTo>
                  <a:pt x="14978" y="53873"/>
                </a:lnTo>
                <a:lnTo>
                  <a:pt x="13010" y="51905"/>
                </a:lnTo>
                <a:lnTo>
                  <a:pt x="10241" y="51905"/>
                </a:lnTo>
                <a:close/>
                <a:moveTo>
                  <a:pt x="14978" y="68183"/>
                </a:moveTo>
                <a:lnTo>
                  <a:pt x="12710" y="70485"/>
                </a:lnTo>
                <a:lnTo>
                  <a:pt x="9441" y="70485"/>
                </a:lnTo>
                <a:lnTo>
                  <a:pt x="7773" y="68783"/>
                </a:lnTo>
                <a:lnTo>
                  <a:pt x="12009" y="68783"/>
                </a:lnTo>
                <a:lnTo>
                  <a:pt x="14978" y="65815"/>
                </a:lnTo>
                <a:lnTo>
                  <a:pt x="14978" y="68183"/>
                </a:lnTo>
                <a:close/>
                <a:moveTo>
                  <a:pt x="9674" y="71819"/>
                </a:moveTo>
                <a:lnTo>
                  <a:pt x="11008" y="73153"/>
                </a:lnTo>
                <a:lnTo>
                  <a:pt x="11008" y="75155"/>
                </a:lnTo>
                <a:lnTo>
                  <a:pt x="9574" y="76589"/>
                </a:lnTo>
                <a:lnTo>
                  <a:pt x="7706" y="76589"/>
                </a:lnTo>
                <a:lnTo>
                  <a:pt x="9674" y="74621"/>
                </a:lnTo>
                <a:close/>
                <a:moveTo>
                  <a:pt x="9574" y="77356"/>
                </a:moveTo>
                <a:lnTo>
                  <a:pt x="11008" y="78791"/>
                </a:lnTo>
                <a:lnTo>
                  <a:pt x="11008" y="80792"/>
                </a:lnTo>
                <a:lnTo>
                  <a:pt x="9674" y="82126"/>
                </a:lnTo>
                <a:lnTo>
                  <a:pt x="9674" y="79324"/>
                </a:lnTo>
                <a:lnTo>
                  <a:pt x="7706" y="77356"/>
                </a:lnTo>
                <a:close/>
                <a:moveTo>
                  <a:pt x="11542" y="81359"/>
                </a:moveTo>
                <a:lnTo>
                  <a:pt x="13577" y="81359"/>
                </a:lnTo>
                <a:lnTo>
                  <a:pt x="14978" y="82794"/>
                </a:lnTo>
                <a:lnTo>
                  <a:pt x="14978" y="84662"/>
                </a:lnTo>
                <a:lnTo>
                  <a:pt x="13010" y="82693"/>
                </a:lnTo>
                <a:lnTo>
                  <a:pt x="10241" y="82693"/>
                </a:lnTo>
                <a:close/>
                <a:moveTo>
                  <a:pt x="14978" y="98972"/>
                </a:moveTo>
                <a:lnTo>
                  <a:pt x="12710" y="101273"/>
                </a:lnTo>
                <a:lnTo>
                  <a:pt x="9441" y="101273"/>
                </a:lnTo>
                <a:lnTo>
                  <a:pt x="7773" y="99606"/>
                </a:lnTo>
                <a:lnTo>
                  <a:pt x="12009" y="99606"/>
                </a:lnTo>
                <a:lnTo>
                  <a:pt x="14978" y="96603"/>
                </a:lnTo>
                <a:lnTo>
                  <a:pt x="14978" y="98972"/>
                </a:lnTo>
                <a:close/>
                <a:moveTo>
                  <a:pt x="9674" y="102608"/>
                </a:moveTo>
                <a:lnTo>
                  <a:pt x="11008" y="103942"/>
                </a:lnTo>
                <a:lnTo>
                  <a:pt x="11008" y="105943"/>
                </a:lnTo>
                <a:lnTo>
                  <a:pt x="9574" y="107378"/>
                </a:lnTo>
                <a:lnTo>
                  <a:pt x="7706" y="107378"/>
                </a:lnTo>
                <a:lnTo>
                  <a:pt x="9674" y="105410"/>
                </a:lnTo>
                <a:close/>
                <a:moveTo>
                  <a:pt x="9574" y="108178"/>
                </a:moveTo>
                <a:lnTo>
                  <a:pt x="11008" y="109579"/>
                </a:lnTo>
                <a:lnTo>
                  <a:pt x="11008" y="111614"/>
                </a:lnTo>
                <a:lnTo>
                  <a:pt x="9674" y="112915"/>
                </a:lnTo>
                <a:lnTo>
                  <a:pt x="9674" y="110146"/>
                </a:lnTo>
                <a:lnTo>
                  <a:pt x="7706" y="108178"/>
                </a:lnTo>
                <a:close/>
                <a:moveTo>
                  <a:pt x="11542" y="112148"/>
                </a:moveTo>
                <a:lnTo>
                  <a:pt x="13577" y="112148"/>
                </a:lnTo>
                <a:lnTo>
                  <a:pt x="14978" y="113582"/>
                </a:lnTo>
                <a:lnTo>
                  <a:pt x="14978" y="115450"/>
                </a:lnTo>
                <a:lnTo>
                  <a:pt x="13010" y="113482"/>
                </a:lnTo>
                <a:lnTo>
                  <a:pt x="10241" y="113482"/>
                </a:lnTo>
                <a:close/>
                <a:moveTo>
                  <a:pt x="15778" y="113582"/>
                </a:moveTo>
                <a:lnTo>
                  <a:pt x="17213" y="112148"/>
                </a:lnTo>
                <a:lnTo>
                  <a:pt x="19214" y="112148"/>
                </a:lnTo>
                <a:lnTo>
                  <a:pt x="20515" y="113482"/>
                </a:lnTo>
                <a:lnTo>
                  <a:pt x="17747" y="113482"/>
                </a:lnTo>
                <a:lnTo>
                  <a:pt x="15778" y="115450"/>
                </a:lnTo>
                <a:close/>
                <a:moveTo>
                  <a:pt x="21182" y="107378"/>
                </a:moveTo>
                <a:lnTo>
                  <a:pt x="19781" y="105943"/>
                </a:lnTo>
                <a:lnTo>
                  <a:pt x="19781" y="103942"/>
                </a:lnTo>
                <a:lnTo>
                  <a:pt x="21082" y="102608"/>
                </a:lnTo>
                <a:lnTo>
                  <a:pt x="21082" y="105410"/>
                </a:lnTo>
                <a:lnTo>
                  <a:pt x="23050" y="107378"/>
                </a:lnTo>
                <a:close/>
                <a:moveTo>
                  <a:pt x="40463" y="105410"/>
                </a:moveTo>
                <a:lnTo>
                  <a:pt x="40463" y="102608"/>
                </a:lnTo>
                <a:lnTo>
                  <a:pt x="41797" y="103942"/>
                </a:lnTo>
                <a:lnTo>
                  <a:pt x="41797" y="105943"/>
                </a:lnTo>
                <a:lnTo>
                  <a:pt x="40363" y="107378"/>
                </a:lnTo>
                <a:lnTo>
                  <a:pt x="38495" y="107378"/>
                </a:lnTo>
                <a:close/>
                <a:moveTo>
                  <a:pt x="40363" y="108178"/>
                </a:moveTo>
                <a:lnTo>
                  <a:pt x="41797" y="109579"/>
                </a:lnTo>
                <a:lnTo>
                  <a:pt x="41797" y="111614"/>
                </a:lnTo>
                <a:lnTo>
                  <a:pt x="40463" y="112915"/>
                </a:lnTo>
                <a:lnTo>
                  <a:pt x="40463" y="110146"/>
                </a:lnTo>
                <a:lnTo>
                  <a:pt x="38495" y="108178"/>
                </a:lnTo>
                <a:close/>
                <a:moveTo>
                  <a:pt x="42364" y="112148"/>
                </a:moveTo>
                <a:lnTo>
                  <a:pt x="44366" y="112148"/>
                </a:lnTo>
                <a:lnTo>
                  <a:pt x="45767" y="113582"/>
                </a:lnTo>
                <a:lnTo>
                  <a:pt x="45767" y="115450"/>
                </a:lnTo>
                <a:lnTo>
                  <a:pt x="43798" y="113482"/>
                </a:lnTo>
                <a:lnTo>
                  <a:pt x="41030" y="113482"/>
                </a:lnTo>
                <a:close/>
                <a:moveTo>
                  <a:pt x="46567" y="113582"/>
                </a:moveTo>
                <a:lnTo>
                  <a:pt x="48001" y="112148"/>
                </a:lnTo>
                <a:lnTo>
                  <a:pt x="50003" y="112148"/>
                </a:lnTo>
                <a:lnTo>
                  <a:pt x="51337" y="113482"/>
                </a:lnTo>
                <a:lnTo>
                  <a:pt x="48535" y="113482"/>
                </a:lnTo>
                <a:lnTo>
                  <a:pt x="46567" y="115450"/>
                </a:lnTo>
                <a:close/>
                <a:moveTo>
                  <a:pt x="51971" y="107378"/>
                </a:moveTo>
                <a:lnTo>
                  <a:pt x="50570" y="105943"/>
                </a:lnTo>
                <a:lnTo>
                  <a:pt x="50570" y="103942"/>
                </a:lnTo>
                <a:lnTo>
                  <a:pt x="51871" y="102608"/>
                </a:lnTo>
                <a:lnTo>
                  <a:pt x="51871" y="105410"/>
                </a:lnTo>
                <a:lnTo>
                  <a:pt x="53839" y="107378"/>
                </a:lnTo>
                <a:lnTo>
                  <a:pt x="51971" y="107378"/>
                </a:lnTo>
                <a:close/>
                <a:moveTo>
                  <a:pt x="71251" y="105410"/>
                </a:moveTo>
                <a:lnTo>
                  <a:pt x="71251" y="102608"/>
                </a:lnTo>
                <a:lnTo>
                  <a:pt x="72586" y="103942"/>
                </a:lnTo>
                <a:lnTo>
                  <a:pt x="72586" y="105943"/>
                </a:lnTo>
                <a:lnTo>
                  <a:pt x="71151" y="107378"/>
                </a:lnTo>
                <a:lnTo>
                  <a:pt x="69283" y="107378"/>
                </a:lnTo>
                <a:close/>
                <a:moveTo>
                  <a:pt x="71151" y="108178"/>
                </a:moveTo>
                <a:lnTo>
                  <a:pt x="72586" y="109579"/>
                </a:lnTo>
                <a:lnTo>
                  <a:pt x="72586" y="111614"/>
                </a:lnTo>
                <a:lnTo>
                  <a:pt x="71251" y="112915"/>
                </a:lnTo>
                <a:lnTo>
                  <a:pt x="71251" y="110146"/>
                </a:lnTo>
                <a:lnTo>
                  <a:pt x="69283" y="108178"/>
                </a:lnTo>
                <a:close/>
                <a:moveTo>
                  <a:pt x="73153" y="112148"/>
                </a:moveTo>
                <a:lnTo>
                  <a:pt x="75154" y="112148"/>
                </a:lnTo>
                <a:lnTo>
                  <a:pt x="76555" y="113582"/>
                </a:lnTo>
                <a:lnTo>
                  <a:pt x="76555" y="115450"/>
                </a:lnTo>
                <a:lnTo>
                  <a:pt x="74587" y="113482"/>
                </a:lnTo>
                <a:lnTo>
                  <a:pt x="71818" y="113482"/>
                </a:lnTo>
                <a:close/>
                <a:moveTo>
                  <a:pt x="77356" y="113582"/>
                </a:moveTo>
                <a:lnTo>
                  <a:pt x="78790" y="112148"/>
                </a:lnTo>
                <a:lnTo>
                  <a:pt x="80792" y="112148"/>
                </a:lnTo>
                <a:lnTo>
                  <a:pt x="82126" y="113482"/>
                </a:lnTo>
                <a:lnTo>
                  <a:pt x="79324" y="113482"/>
                </a:lnTo>
                <a:lnTo>
                  <a:pt x="77356" y="115450"/>
                </a:lnTo>
                <a:close/>
                <a:moveTo>
                  <a:pt x="82793" y="107378"/>
                </a:moveTo>
                <a:lnTo>
                  <a:pt x="81359" y="105943"/>
                </a:lnTo>
                <a:lnTo>
                  <a:pt x="81359" y="103942"/>
                </a:lnTo>
                <a:lnTo>
                  <a:pt x="82660" y="102608"/>
                </a:lnTo>
                <a:lnTo>
                  <a:pt x="82660" y="105410"/>
                </a:lnTo>
                <a:lnTo>
                  <a:pt x="84628" y="107378"/>
                </a:lnTo>
                <a:close/>
                <a:moveTo>
                  <a:pt x="102040" y="105410"/>
                </a:moveTo>
                <a:lnTo>
                  <a:pt x="102040" y="102608"/>
                </a:lnTo>
                <a:lnTo>
                  <a:pt x="103374" y="103942"/>
                </a:lnTo>
                <a:lnTo>
                  <a:pt x="103374" y="105943"/>
                </a:lnTo>
                <a:lnTo>
                  <a:pt x="101940" y="107378"/>
                </a:lnTo>
                <a:lnTo>
                  <a:pt x="100072" y="107378"/>
                </a:lnTo>
                <a:close/>
                <a:moveTo>
                  <a:pt x="101940" y="108178"/>
                </a:moveTo>
                <a:lnTo>
                  <a:pt x="103374" y="109579"/>
                </a:lnTo>
                <a:lnTo>
                  <a:pt x="103374" y="111614"/>
                </a:lnTo>
                <a:lnTo>
                  <a:pt x="102040" y="112915"/>
                </a:lnTo>
                <a:lnTo>
                  <a:pt x="102040" y="110146"/>
                </a:lnTo>
                <a:lnTo>
                  <a:pt x="100072" y="108178"/>
                </a:lnTo>
                <a:close/>
                <a:moveTo>
                  <a:pt x="103941" y="112148"/>
                </a:moveTo>
                <a:lnTo>
                  <a:pt x="105943" y="112148"/>
                </a:lnTo>
                <a:lnTo>
                  <a:pt x="107344" y="113582"/>
                </a:lnTo>
                <a:lnTo>
                  <a:pt x="107344" y="115450"/>
                </a:lnTo>
                <a:lnTo>
                  <a:pt x="105376" y="113482"/>
                </a:lnTo>
                <a:lnTo>
                  <a:pt x="102607" y="113482"/>
                </a:lnTo>
                <a:close/>
                <a:moveTo>
                  <a:pt x="108144" y="113582"/>
                </a:moveTo>
                <a:lnTo>
                  <a:pt x="109579" y="112148"/>
                </a:lnTo>
                <a:lnTo>
                  <a:pt x="111580" y="112148"/>
                </a:lnTo>
                <a:lnTo>
                  <a:pt x="112914" y="113482"/>
                </a:lnTo>
                <a:lnTo>
                  <a:pt x="110112" y="113482"/>
                </a:lnTo>
                <a:lnTo>
                  <a:pt x="108144" y="115450"/>
                </a:lnTo>
                <a:close/>
                <a:moveTo>
                  <a:pt x="113582" y="107378"/>
                </a:moveTo>
                <a:lnTo>
                  <a:pt x="112147" y="105943"/>
                </a:lnTo>
                <a:lnTo>
                  <a:pt x="112147" y="103942"/>
                </a:lnTo>
                <a:lnTo>
                  <a:pt x="113482" y="102608"/>
                </a:lnTo>
                <a:lnTo>
                  <a:pt x="113482" y="105410"/>
                </a:lnTo>
                <a:lnTo>
                  <a:pt x="115450" y="107378"/>
                </a:lnTo>
                <a:lnTo>
                  <a:pt x="113582" y="107378"/>
                </a:lnTo>
                <a:close/>
                <a:moveTo>
                  <a:pt x="132862" y="105410"/>
                </a:moveTo>
                <a:lnTo>
                  <a:pt x="132862" y="102608"/>
                </a:lnTo>
                <a:lnTo>
                  <a:pt x="134163" y="103942"/>
                </a:lnTo>
                <a:lnTo>
                  <a:pt x="134163" y="105943"/>
                </a:lnTo>
                <a:lnTo>
                  <a:pt x="132729" y="107378"/>
                </a:lnTo>
                <a:lnTo>
                  <a:pt x="130894" y="107378"/>
                </a:lnTo>
                <a:close/>
                <a:moveTo>
                  <a:pt x="132729" y="108178"/>
                </a:moveTo>
                <a:lnTo>
                  <a:pt x="134163" y="109579"/>
                </a:lnTo>
                <a:lnTo>
                  <a:pt x="134163" y="111614"/>
                </a:lnTo>
                <a:lnTo>
                  <a:pt x="132862" y="112915"/>
                </a:lnTo>
                <a:lnTo>
                  <a:pt x="132862" y="110146"/>
                </a:lnTo>
                <a:lnTo>
                  <a:pt x="130894" y="108178"/>
                </a:lnTo>
                <a:close/>
                <a:moveTo>
                  <a:pt x="134730" y="112148"/>
                </a:moveTo>
                <a:lnTo>
                  <a:pt x="136731" y="112148"/>
                </a:lnTo>
                <a:lnTo>
                  <a:pt x="138166" y="113582"/>
                </a:lnTo>
                <a:lnTo>
                  <a:pt x="138166" y="115450"/>
                </a:lnTo>
                <a:lnTo>
                  <a:pt x="136198" y="113482"/>
                </a:lnTo>
                <a:lnTo>
                  <a:pt x="133396" y="113482"/>
                </a:lnTo>
                <a:close/>
                <a:moveTo>
                  <a:pt x="138933" y="113582"/>
                </a:moveTo>
                <a:lnTo>
                  <a:pt x="140367" y="112148"/>
                </a:lnTo>
                <a:lnTo>
                  <a:pt x="142369" y="112148"/>
                </a:lnTo>
                <a:lnTo>
                  <a:pt x="143703" y="113482"/>
                </a:lnTo>
                <a:lnTo>
                  <a:pt x="140901" y="113482"/>
                </a:lnTo>
                <a:lnTo>
                  <a:pt x="138933" y="115450"/>
                </a:lnTo>
                <a:close/>
                <a:moveTo>
                  <a:pt x="144370" y="107378"/>
                </a:moveTo>
                <a:lnTo>
                  <a:pt x="142936" y="105943"/>
                </a:lnTo>
                <a:lnTo>
                  <a:pt x="142936" y="103942"/>
                </a:lnTo>
                <a:lnTo>
                  <a:pt x="144270" y="102608"/>
                </a:lnTo>
                <a:lnTo>
                  <a:pt x="144270" y="105410"/>
                </a:lnTo>
                <a:lnTo>
                  <a:pt x="146238" y="107378"/>
                </a:lnTo>
                <a:lnTo>
                  <a:pt x="144370" y="107378"/>
                </a:lnTo>
                <a:close/>
                <a:moveTo>
                  <a:pt x="163651" y="105410"/>
                </a:moveTo>
                <a:lnTo>
                  <a:pt x="163651" y="102608"/>
                </a:lnTo>
                <a:lnTo>
                  <a:pt x="164952" y="103942"/>
                </a:lnTo>
                <a:lnTo>
                  <a:pt x="164952" y="105943"/>
                </a:lnTo>
                <a:lnTo>
                  <a:pt x="163551" y="107378"/>
                </a:lnTo>
                <a:lnTo>
                  <a:pt x="161683" y="107378"/>
                </a:lnTo>
                <a:close/>
                <a:moveTo>
                  <a:pt x="163551" y="108178"/>
                </a:moveTo>
                <a:lnTo>
                  <a:pt x="164952" y="109579"/>
                </a:lnTo>
                <a:lnTo>
                  <a:pt x="164952" y="111614"/>
                </a:lnTo>
                <a:lnTo>
                  <a:pt x="163651" y="112915"/>
                </a:lnTo>
                <a:lnTo>
                  <a:pt x="163651" y="110146"/>
                </a:lnTo>
                <a:lnTo>
                  <a:pt x="161683" y="108178"/>
                </a:lnTo>
                <a:close/>
                <a:moveTo>
                  <a:pt x="165519" y="112148"/>
                </a:moveTo>
                <a:lnTo>
                  <a:pt x="167520" y="112148"/>
                </a:lnTo>
                <a:lnTo>
                  <a:pt x="168954" y="113582"/>
                </a:lnTo>
                <a:lnTo>
                  <a:pt x="168954" y="115450"/>
                </a:lnTo>
                <a:lnTo>
                  <a:pt x="166986" y="113482"/>
                </a:lnTo>
                <a:lnTo>
                  <a:pt x="164184" y="113482"/>
                </a:lnTo>
                <a:close/>
                <a:moveTo>
                  <a:pt x="169755" y="113582"/>
                </a:moveTo>
                <a:lnTo>
                  <a:pt x="171156" y="112148"/>
                </a:lnTo>
                <a:lnTo>
                  <a:pt x="173157" y="112148"/>
                </a:lnTo>
                <a:lnTo>
                  <a:pt x="174492" y="113482"/>
                </a:lnTo>
                <a:lnTo>
                  <a:pt x="171723" y="113482"/>
                </a:lnTo>
                <a:lnTo>
                  <a:pt x="169755" y="115450"/>
                </a:lnTo>
                <a:close/>
                <a:moveTo>
                  <a:pt x="175159" y="107378"/>
                </a:moveTo>
                <a:lnTo>
                  <a:pt x="173725" y="105943"/>
                </a:lnTo>
                <a:lnTo>
                  <a:pt x="173725" y="103942"/>
                </a:lnTo>
                <a:lnTo>
                  <a:pt x="175059" y="102608"/>
                </a:lnTo>
                <a:lnTo>
                  <a:pt x="175059" y="105410"/>
                </a:lnTo>
                <a:lnTo>
                  <a:pt x="177027" y="107378"/>
                </a:lnTo>
                <a:lnTo>
                  <a:pt x="175159" y="107378"/>
                </a:lnTo>
                <a:close/>
                <a:moveTo>
                  <a:pt x="194439" y="105410"/>
                </a:moveTo>
                <a:lnTo>
                  <a:pt x="194439" y="102608"/>
                </a:lnTo>
                <a:lnTo>
                  <a:pt x="195740" y="103942"/>
                </a:lnTo>
                <a:lnTo>
                  <a:pt x="195740" y="105943"/>
                </a:lnTo>
                <a:lnTo>
                  <a:pt x="194339" y="107378"/>
                </a:lnTo>
                <a:lnTo>
                  <a:pt x="192471" y="107378"/>
                </a:lnTo>
                <a:close/>
                <a:moveTo>
                  <a:pt x="194339" y="108178"/>
                </a:moveTo>
                <a:lnTo>
                  <a:pt x="195740" y="109579"/>
                </a:lnTo>
                <a:lnTo>
                  <a:pt x="195740" y="111614"/>
                </a:lnTo>
                <a:lnTo>
                  <a:pt x="194439" y="112915"/>
                </a:lnTo>
                <a:lnTo>
                  <a:pt x="194439" y="110146"/>
                </a:lnTo>
                <a:lnTo>
                  <a:pt x="192471" y="108178"/>
                </a:lnTo>
                <a:close/>
                <a:moveTo>
                  <a:pt x="196307" y="112148"/>
                </a:moveTo>
                <a:lnTo>
                  <a:pt x="198309" y="112148"/>
                </a:lnTo>
                <a:lnTo>
                  <a:pt x="199743" y="113582"/>
                </a:lnTo>
                <a:lnTo>
                  <a:pt x="199743" y="115450"/>
                </a:lnTo>
                <a:lnTo>
                  <a:pt x="197775" y="113482"/>
                </a:lnTo>
                <a:lnTo>
                  <a:pt x="195006" y="113482"/>
                </a:lnTo>
                <a:close/>
                <a:moveTo>
                  <a:pt x="200544" y="113582"/>
                </a:moveTo>
                <a:lnTo>
                  <a:pt x="201945" y="112148"/>
                </a:lnTo>
                <a:lnTo>
                  <a:pt x="203979" y="112148"/>
                </a:lnTo>
                <a:lnTo>
                  <a:pt x="205280" y="113482"/>
                </a:lnTo>
                <a:lnTo>
                  <a:pt x="202512" y="113482"/>
                </a:lnTo>
                <a:lnTo>
                  <a:pt x="200544" y="115450"/>
                </a:lnTo>
                <a:close/>
                <a:moveTo>
                  <a:pt x="205948" y="107378"/>
                </a:moveTo>
                <a:lnTo>
                  <a:pt x="204513" y="105943"/>
                </a:lnTo>
                <a:lnTo>
                  <a:pt x="204513" y="103942"/>
                </a:lnTo>
                <a:lnTo>
                  <a:pt x="205848" y="102608"/>
                </a:lnTo>
                <a:lnTo>
                  <a:pt x="205848" y="105410"/>
                </a:lnTo>
                <a:lnTo>
                  <a:pt x="207816" y="107378"/>
                </a:lnTo>
                <a:close/>
                <a:moveTo>
                  <a:pt x="225228" y="105410"/>
                </a:moveTo>
                <a:lnTo>
                  <a:pt x="225228" y="102608"/>
                </a:lnTo>
                <a:lnTo>
                  <a:pt x="226529" y="103942"/>
                </a:lnTo>
                <a:lnTo>
                  <a:pt x="226529" y="105943"/>
                </a:lnTo>
                <a:lnTo>
                  <a:pt x="225128" y="107378"/>
                </a:lnTo>
                <a:lnTo>
                  <a:pt x="223260" y="107378"/>
                </a:lnTo>
                <a:close/>
                <a:moveTo>
                  <a:pt x="225128" y="108178"/>
                </a:moveTo>
                <a:lnTo>
                  <a:pt x="226529" y="109579"/>
                </a:lnTo>
                <a:lnTo>
                  <a:pt x="226529" y="111614"/>
                </a:lnTo>
                <a:lnTo>
                  <a:pt x="225228" y="112915"/>
                </a:lnTo>
                <a:lnTo>
                  <a:pt x="225228" y="110146"/>
                </a:lnTo>
                <a:lnTo>
                  <a:pt x="223260" y="108178"/>
                </a:lnTo>
                <a:close/>
                <a:moveTo>
                  <a:pt x="227096" y="112148"/>
                </a:moveTo>
                <a:lnTo>
                  <a:pt x="229097" y="112148"/>
                </a:lnTo>
                <a:lnTo>
                  <a:pt x="230532" y="113582"/>
                </a:lnTo>
                <a:lnTo>
                  <a:pt x="230532" y="115450"/>
                </a:lnTo>
                <a:lnTo>
                  <a:pt x="228564" y="113482"/>
                </a:lnTo>
                <a:lnTo>
                  <a:pt x="225762" y="113482"/>
                </a:lnTo>
                <a:close/>
                <a:moveTo>
                  <a:pt x="231332" y="113582"/>
                </a:moveTo>
                <a:lnTo>
                  <a:pt x="232733" y="112148"/>
                </a:lnTo>
                <a:lnTo>
                  <a:pt x="234768" y="112148"/>
                </a:lnTo>
                <a:lnTo>
                  <a:pt x="236069" y="113482"/>
                </a:lnTo>
                <a:lnTo>
                  <a:pt x="233300" y="113482"/>
                </a:lnTo>
                <a:lnTo>
                  <a:pt x="231332" y="115450"/>
                </a:lnTo>
                <a:lnTo>
                  <a:pt x="231332" y="113582"/>
                </a:lnTo>
                <a:close/>
                <a:moveTo>
                  <a:pt x="236736" y="107378"/>
                </a:moveTo>
                <a:lnTo>
                  <a:pt x="235302" y="105943"/>
                </a:lnTo>
                <a:lnTo>
                  <a:pt x="235302" y="103942"/>
                </a:lnTo>
                <a:lnTo>
                  <a:pt x="236636" y="102608"/>
                </a:lnTo>
                <a:lnTo>
                  <a:pt x="236636" y="105410"/>
                </a:lnTo>
                <a:lnTo>
                  <a:pt x="238604" y="107378"/>
                </a:lnTo>
                <a:lnTo>
                  <a:pt x="236736" y="107378"/>
                </a:lnTo>
                <a:close/>
                <a:moveTo>
                  <a:pt x="234768" y="103375"/>
                </a:moveTo>
                <a:lnTo>
                  <a:pt x="232733" y="103375"/>
                </a:lnTo>
                <a:lnTo>
                  <a:pt x="231332" y="101941"/>
                </a:lnTo>
                <a:lnTo>
                  <a:pt x="231332" y="100106"/>
                </a:lnTo>
                <a:lnTo>
                  <a:pt x="233300" y="102074"/>
                </a:lnTo>
                <a:lnTo>
                  <a:pt x="236069" y="102074"/>
                </a:lnTo>
                <a:close/>
                <a:moveTo>
                  <a:pt x="231332" y="85762"/>
                </a:moveTo>
                <a:lnTo>
                  <a:pt x="233601" y="83461"/>
                </a:lnTo>
                <a:lnTo>
                  <a:pt x="236870" y="83461"/>
                </a:lnTo>
                <a:lnTo>
                  <a:pt x="238538" y="85162"/>
                </a:lnTo>
                <a:lnTo>
                  <a:pt x="234301" y="85162"/>
                </a:lnTo>
                <a:lnTo>
                  <a:pt x="231332" y="88131"/>
                </a:lnTo>
                <a:close/>
                <a:moveTo>
                  <a:pt x="236636" y="82126"/>
                </a:moveTo>
                <a:lnTo>
                  <a:pt x="235302" y="80792"/>
                </a:lnTo>
                <a:lnTo>
                  <a:pt x="235302" y="78791"/>
                </a:lnTo>
                <a:lnTo>
                  <a:pt x="236736" y="77356"/>
                </a:lnTo>
                <a:lnTo>
                  <a:pt x="238604" y="77356"/>
                </a:lnTo>
                <a:lnTo>
                  <a:pt x="236636" y="79324"/>
                </a:lnTo>
                <a:close/>
                <a:moveTo>
                  <a:pt x="236736" y="76589"/>
                </a:moveTo>
                <a:lnTo>
                  <a:pt x="235302" y="75155"/>
                </a:lnTo>
                <a:lnTo>
                  <a:pt x="235302" y="73153"/>
                </a:lnTo>
                <a:lnTo>
                  <a:pt x="236636" y="71819"/>
                </a:lnTo>
                <a:lnTo>
                  <a:pt x="236636" y="74621"/>
                </a:lnTo>
                <a:lnTo>
                  <a:pt x="238604" y="76589"/>
                </a:lnTo>
                <a:close/>
                <a:moveTo>
                  <a:pt x="234768" y="72586"/>
                </a:moveTo>
                <a:lnTo>
                  <a:pt x="232733" y="72586"/>
                </a:lnTo>
                <a:lnTo>
                  <a:pt x="231332" y="71152"/>
                </a:lnTo>
                <a:lnTo>
                  <a:pt x="231332" y="69317"/>
                </a:lnTo>
                <a:lnTo>
                  <a:pt x="233300" y="71285"/>
                </a:lnTo>
                <a:lnTo>
                  <a:pt x="236069" y="71285"/>
                </a:lnTo>
                <a:close/>
                <a:moveTo>
                  <a:pt x="231332" y="54974"/>
                </a:moveTo>
                <a:lnTo>
                  <a:pt x="233601" y="52672"/>
                </a:lnTo>
                <a:lnTo>
                  <a:pt x="236870" y="52672"/>
                </a:lnTo>
                <a:lnTo>
                  <a:pt x="238538" y="54373"/>
                </a:lnTo>
                <a:lnTo>
                  <a:pt x="234301" y="54373"/>
                </a:lnTo>
                <a:lnTo>
                  <a:pt x="231332" y="57342"/>
                </a:lnTo>
                <a:close/>
                <a:moveTo>
                  <a:pt x="236636" y="51338"/>
                </a:moveTo>
                <a:lnTo>
                  <a:pt x="235302" y="50003"/>
                </a:lnTo>
                <a:lnTo>
                  <a:pt x="235302" y="48002"/>
                </a:lnTo>
                <a:lnTo>
                  <a:pt x="236736" y="46568"/>
                </a:lnTo>
                <a:lnTo>
                  <a:pt x="238604" y="46568"/>
                </a:lnTo>
                <a:lnTo>
                  <a:pt x="236636" y="48536"/>
                </a:lnTo>
                <a:close/>
                <a:moveTo>
                  <a:pt x="236736" y="45800"/>
                </a:moveTo>
                <a:lnTo>
                  <a:pt x="235302" y="44366"/>
                </a:lnTo>
                <a:lnTo>
                  <a:pt x="235302" y="42365"/>
                </a:lnTo>
                <a:lnTo>
                  <a:pt x="236636" y="41030"/>
                </a:lnTo>
                <a:lnTo>
                  <a:pt x="236636" y="43832"/>
                </a:lnTo>
                <a:lnTo>
                  <a:pt x="238604" y="45800"/>
                </a:lnTo>
                <a:lnTo>
                  <a:pt x="236736" y="45800"/>
                </a:lnTo>
                <a:close/>
                <a:moveTo>
                  <a:pt x="234768" y="41797"/>
                </a:moveTo>
                <a:lnTo>
                  <a:pt x="232733" y="41797"/>
                </a:lnTo>
                <a:lnTo>
                  <a:pt x="231332" y="40363"/>
                </a:lnTo>
                <a:lnTo>
                  <a:pt x="231332" y="38495"/>
                </a:lnTo>
                <a:lnTo>
                  <a:pt x="233300" y="40463"/>
                </a:lnTo>
                <a:lnTo>
                  <a:pt x="236069" y="40463"/>
                </a:lnTo>
                <a:close/>
                <a:moveTo>
                  <a:pt x="231332" y="24185"/>
                </a:moveTo>
                <a:lnTo>
                  <a:pt x="233601" y="21883"/>
                </a:lnTo>
                <a:lnTo>
                  <a:pt x="236870" y="21883"/>
                </a:lnTo>
                <a:lnTo>
                  <a:pt x="238538" y="23551"/>
                </a:lnTo>
                <a:lnTo>
                  <a:pt x="234301" y="23551"/>
                </a:lnTo>
                <a:lnTo>
                  <a:pt x="231332" y="26553"/>
                </a:lnTo>
                <a:close/>
                <a:moveTo>
                  <a:pt x="236636" y="20549"/>
                </a:moveTo>
                <a:lnTo>
                  <a:pt x="235302" y="19215"/>
                </a:lnTo>
                <a:lnTo>
                  <a:pt x="235302" y="17213"/>
                </a:lnTo>
                <a:lnTo>
                  <a:pt x="236736" y="15779"/>
                </a:lnTo>
                <a:lnTo>
                  <a:pt x="238604" y="15779"/>
                </a:lnTo>
                <a:lnTo>
                  <a:pt x="236636" y="17747"/>
                </a:lnTo>
                <a:close/>
                <a:moveTo>
                  <a:pt x="236736" y="15012"/>
                </a:moveTo>
                <a:lnTo>
                  <a:pt x="235302" y="13577"/>
                </a:lnTo>
                <a:lnTo>
                  <a:pt x="235302" y="11576"/>
                </a:lnTo>
                <a:lnTo>
                  <a:pt x="236636" y="10242"/>
                </a:lnTo>
                <a:lnTo>
                  <a:pt x="236636" y="13010"/>
                </a:lnTo>
                <a:lnTo>
                  <a:pt x="238604" y="14978"/>
                </a:lnTo>
                <a:lnTo>
                  <a:pt x="236736" y="14978"/>
                </a:lnTo>
                <a:close/>
                <a:moveTo>
                  <a:pt x="234768" y="11009"/>
                </a:moveTo>
                <a:lnTo>
                  <a:pt x="232733" y="11009"/>
                </a:lnTo>
                <a:lnTo>
                  <a:pt x="231332" y="9574"/>
                </a:lnTo>
                <a:lnTo>
                  <a:pt x="231332" y="7706"/>
                </a:lnTo>
                <a:lnTo>
                  <a:pt x="233300" y="9675"/>
                </a:lnTo>
                <a:lnTo>
                  <a:pt x="236069" y="9675"/>
                </a:lnTo>
                <a:close/>
                <a:moveTo>
                  <a:pt x="230532" y="6606"/>
                </a:moveTo>
                <a:lnTo>
                  <a:pt x="228230" y="8874"/>
                </a:lnTo>
                <a:lnTo>
                  <a:pt x="224995" y="8874"/>
                </a:lnTo>
                <a:lnTo>
                  <a:pt x="223327" y="7206"/>
                </a:lnTo>
                <a:lnTo>
                  <a:pt x="227396" y="7206"/>
                </a:lnTo>
                <a:lnTo>
                  <a:pt x="227663" y="7106"/>
                </a:lnTo>
                <a:lnTo>
                  <a:pt x="230532" y="4237"/>
                </a:lnTo>
                <a:close/>
                <a:moveTo>
                  <a:pt x="224427" y="9441"/>
                </a:moveTo>
                <a:lnTo>
                  <a:pt x="224427" y="12710"/>
                </a:lnTo>
                <a:lnTo>
                  <a:pt x="222126" y="15012"/>
                </a:lnTo>
                <a:lnTo>
                  <a:pt x="219757" y="15012"/>
                </a:lnTo>
                <a:lnTo>
                  <a:pt x="222760" y="12010"/>
                </a:lnTo>
                <a:lnTo>
                  <a:pt x="222760" y="7773"/>
                </a:lnTo>
                <a:close/>
                <a:moveTo>
                  <a:pt x="211285" y="15012"/>
                </a:moveTo>
                <a:lnTo>
                  <a:pt x="208916" y="15012"/>
                </a:lnTo>
                <a:lnTo>
                  <a:pt x="206648" y="12710"/>
                </a:lnTo>
                <a:lnTo>
                  <a:pt x="206648" y="9441"/>
                </a:lnTo>
                <a:lnTo>
                  <a:pt x="208316" y="7773"/>
                </a:lnTo>
                <a:lnTo>
                  <a:pt x="208316" y="12010"/>
                </a:lnTo>
                <a:close/>
                <a:moveTo>
                  <a:pt x="206081" y="8907"/>
                </a:moveTo>
                <a:lnTo>
                  <a:pt x="202812" y="8907"/>
                </a:lnTo>
                <a:lnTo>
                  <a:pt x="200544" y="6606"/>
                </a:lnTo>
                <a:lnTo>
                  <a:pt x="200544" y="4237"/>
                </a:lnTo>
                <a:lnTo>
                  <a:pt x="203412" y="7106"/>
                </a:lnTo>
                <a:lnTo>
                  <a:pt x="203679" y="7206"/>
                </a:lnTo>
                <a:lnTo>
                  <a:pt x="207749" y="7206"/>
                </a:lnTo>
                <a:close/>
                <a:moveTo>
                  <a:pt x="199743" y="6606"/>
                </a:moveTo>
                <a:lnTo>
                  <a:pt x="197441" y="8874"/>
                </a:lnTo>
                <a:lnTo>
                  <a:pt x="194206" y="8874"/>
                </a:lnTo>
                <a:lnTo>
                  <a:pt x="192538" y="7206"/>
                </a:lnTo>
                <a:lnTo>
                  <a:pt x="196741" y="7206"/>
                </a:lnTo>
                <a:lnTo>
                  <a:pt x="199743" y="4237"/>
                </a:lnTo>
                <a:close/>
                <a:moveTo>
                  <a:pt x="193639" y="9441"/>
                </a:moveTo>
                <a:lnTo>
                  <a:pt x="193639" y="12710"/>
                </a:lnTo>
                <a:lnTo>
                  <a:pt x="191337" y="15012"/>
                </a:lnTo>
                <a:lnTo>
                  <a:pt x="188969" y="15012"/>
                </a:lnTo>
                <a:lnTo>
                  <a:pt x="191971" y="12010"/>
                </a:lnTo>
                <a:lnTo>
                  <a:pt x="191971" y="7773"/>
                </a:lnTo>
                <a:close/>
                <a:moveTo>
                  <a:pt x="180496" y="15012"/>
                </a:moveTo>
                <a:lnTo>
                  <a:pt x="178128" y="15012"/>
                </a:lnTo>
                <a:lnTo>
                  <a:pt x="175826" y="12710"/>
                </a:lnTo>
                <a:lnTo>
                  <a:pt x="175826" y="9441"/>
                </a:lnTo>
                <a:lnTo>
                  <a:pt x="177527" y="7773"/>
                </a:lnTo>
                <a:lnTo>
                  <a:pt x="177527" y="12010"/>
                </a:lnTo>
                <a:close/>
                <a:moveTo>
                  <a:pt x="175292" y="8907"/>
                </a:moveTo>
                <a:lnTo>
                  <a:pt x="172023" y="8907"/>
                </a:lnTo>
                <a:lnTo>
                  <a:pt x="169755" y="6606"/>
                </a:lnTo>
                <a:lnTo>
                  <a:pt x="169755" y="4237"/>
                </a:lnTo>
                <a:lnTo>
                  <a:pt x="172724" y="7206"/>
                </a:lnTo>
                <a:lnTo>
                  <a:pt x="176960" y="7206"/>
                </a:lnTo>
                <a:close/>
                <a:moveTo>
                  <a:pt x="168954" y="6606"/>
                </a:moveTo>
                <a:lnTo>
                  <a:pt x="166653" y="8874"/>
                </a:lnTo>
                <a:lnTo>
                  <a:pt x="163417" y="8874"/>
                </a:lnTo>
                <a:lnTo>
                  <a:pt x="161716" y="7206"/>
                </a:lnTo>
                <a:lnTo>
                  <a:pt x="165786" y="7206"/>
                </a:lnTo>
                <a:lnTo>
                  <a:pt x="166086" y="7106"/>
                </a:lnTo>
                <a:lnTo>
                  <a:pt x="168954" y="4237"/>
                </a:lnTo>
                <a:close/>
                <a:moveTo>
                  <a:pt x="162850" y="9441"/>
                </a:moveTo>
                <a:lnTo>
                  <a:pt x="162850" y="12710"/>
                </a:lnTo>
                <a:lnTo>
                  <a:pt x="160548" y="15012"/>
                </a:lnTo>
                <a:lnTo>
                  <a:pt x="158180" y="15012"/>
                </a:lnTo>
                <a:lnTo>
                  <a:pt x="161182" y="12010"/>
                </a:lnTo>
                <a:lnTo>
                  <a:pt x="161182" y="7773"/>
                </a:lnTo>
                <a:close/>
                <a:moveTo>
                  <a:pt x="149707" y="15012"/>
                </a:moveTo>
                <a:lnTo>
                  <a:pt x="147339" y="15012"/>
                </a:lnTo>
                <a:lnTo>
                  <a:pt x="145037" y="12710"/>
                </a:lnTo>
                <a:lnTo>
                  <a:pt x="145037" y="9441"/>
                </a:lnTo>
                <a:lnTo>
                  <a:pt x="146739" y="7773"/>
                </a:lnTo>
                <a:lnTo>
                  <a:pt x="146739" y="12010"/>
                </a:lnTo>
                <a:close/>
                <a:moveTo>
                  <a:pt x="144504" y="8907"/>
                </a:moveTo>
                <a:lnTo>
                  <a:pt x="141235" y="8907"/>
                </a:lnTo>
                <a:lnTo>
                  <a:pt x="138933" y="6606"/>
                </a:lnTo>
                <a:lnTo>
                  <a:pt x="138933" y="4237"/>
                </a:lnTo>
                <a:lnTo>
                  <a:pt x="141835" y="7106"/>
                </a:lnTo>
                <a:lnTo>
                  <a:pt x="142102" y="7206"/>
                </a:lnTo>
                <a:lnTo>
                  <a:pt x="146172" y="7206"/>
                </a:lnTo>
                <a:close/>
                <a:moveTo>
                  <a:pt x="138166" y="6606"/>
                </a:moveTo>
                <a:lnTo>
                  <a:pt x="135864" y="8874"/>
                </a:lnTo>
                <a:lnTo>
                  <a:pt x="132629" y="8874"/>
                </a:lnTo>
                <a:lnTo>
                  <a:pt x="130927" y="7206"/>
                </a:lnTo>
                <a:lnTo>
                  <a:pt x="135164" y="7206"/>
                </a:lnTo>
                <a:lnTo>
                  <a:pt x="138166" y="4237"/>
                </a:lnTo>
                <a:close/>
                <a:moveTo>
                  <a:pt x="132061" y="9441"/>
                </a:moveTo>
                <a:lnTo>
                  <a:pt x="132061" y="12710"/>
                </a:lnTo>
                <a:lnTo>
                  <a:pt x="129760" y="15012"/>
                </a:lnTo>
                <a:lnTo>
                  <a:pt x="127391" y="15012"/>
                </a:lnTo>
                <a:lnTo>
                  <a:pt x="130394" y="12010"/>
                </a:lnTo>
                <a:lnTo>
                  <a:pt x="130394" y="7773"/>
                </a:lnTo>
                <a:close/>
                <a:moveTo>
                  <a:pt x="118919" y="15012"/>
                </a:moveTo>
                <a:lnTo>
                  <a:pt x="116550" y="15012"/>
                </a:lnTo>
                <a:lnTo>
                  <a:pt x="114249" y="12710"/>
                </a:lnTo>
                <a:lnTo>
                  <a:pt x="114249" y="9441"/>
                </a:lnTo>
                <a:lnTo>
                  <a:pt x="115950" y="7773"/>
                </a:lnTo>
                <a:lnTo>
                  <a:pt x="115950" y="12010"/>
                </a:lnTo>
                <a:close/>
                <a:moveTo>
                  <a:pt x="113682" y="8907"/>
                </a:moveTo>
                <a:lnTo>
                  <a:pt x="110446" y="8907"/>
                </a:lnTo>
                <a:lnTo>
                  <a:pt x="108144" y="6606"/>
                </a:lnTo>
                <a:lnTo>
                  <a:pt x="108144" y="4237"/>
                </a:lnTo>
                <a:lnTo>
                  <a:pt x="111147" y="7206"/>
                </a:lnTo>
                <a:lnTo>
                  <a:pt x="115383" y="7206"/>
                </a:lnTo>
                <a:close/>
                <a:moveTo>
                  <a:pt x="107377" y="6606"/>
                </a:moveTo>
                <a:lnTo>
                  <a:pt x="105076" y="8874"/>
                </a:lnTo>
                <a:lnTo>
                  <a:pt x="101840" y="8874"/>
                </a:lnTo>
                <a:lnTo>
                  <a:pt x="100139" y="7206"/>
                </a:lnTo>
                <a:lnTo>
                  <a:pt x="104208" y="7206"/>
                </a:lnTo>
                <a:lnTo>
                  <a:pt x="104475" y="7106"/>
                </a:lnTo>
                <a:lnTo>
                  <a:pt x="107377" y="4237"/>
                </a:lnTo>
                <a:lnTo>
                  <a:pt x="107377" y="6606"/>
                </a:lnTo>
                <a:close/>
                <a:moveTo>
                  <a:pt x="101273" y="9441"/>
                </a:moveTo>
                <a:lnTo>
                  <a:pt x="101273" y="12710"/>
                </a:lnTo>
                <a:lnTo>
                  <a:pt x="98971" y="15012"/>
                </a:lnTo>
                <a:lnTo>
                  <a:pt x="96603" y="15012"/>
                </a:lnTo>
                <a:lnTo>
                  <a:pt x="99605" y="12010"/>
                </a:lnTo>
                <a:lnTo>
                  <a:pt x="99605" y="7773"/>
                </a:lnTo>
                <a:close/>
                <a:moveTo>
                  <a:pt x="88130" y="15012"/>
                </a:moveTo>
                <a:lnTo>
                  <a:pt x="85762" y="15012"/>
                </a:lnTo>
                <a:lnTo>
                  <a:pt x="83460" y="12710"/>
                </a:lnTo>
                <a:lnTo>
                  <a:pt x="83460" y="9441"/>
                </a:lnTo>
                <a:lnTo>
                  <a:pt x="85128" y="7773"/>
                </a:lnTo>
                <a:lnTo>
                  <a:pt x="85128" y="12010"/>
                </a:lnTo>
                <a:close/>
                <a:moveTo>
                  <a:pt x="82893" y="8907"/>
                </a:moveTo>
                <a:lnTo>
                  <a:pt x="79657" y="8907"/>
                </a:lnTo>
                <a:lnTo>
                  <a:pt x="77356" y="6606"/>
                </a:lnTo>
                <a:lnTo>
                  <a:pt x="77356" y="4237"/>
                </a:lnTo>
                <a:lnTo>
                  <a:pt x="80224" y="7106"/>
                </a:lnTo>
                <a:lnTo>
                  <a:pt x="80525" y="7206"/>
                </a:lnTo>
                <a:lnTo>
                  <a:pt x="84594" y="7206"/>
                </a:lnTo>
                <a:close/>
                <a:moveTo>
                  <a:pt x="76589" y="6606"/>
                </a:moveTo>
                <a:lnTo>
                  <a:pt x="74287" y="8874"/>
                </a:lnTo>
                <a:lnTo>
                  <a:pt x="71018" y="8874"/>
                </a:lnTo>
                <a:lnTo>
                  <a:pt x="69350" y="7206"/>
                </a:lnTo>
                <a:lnTo>
                  <a:pt x="73586" y="7206"/>
                </a:lnTo>
                <a:lnTo>
                  <a:pt x="76589" y="4237"/>
                </a:lnTo>
                <a:close/>
                <a:moveTo>
                  <a:pt x="70484" y="9441"/>
                </a:moveTo>
                <a:lnTo>
                  <a:pt x="70484" y="12710"/>
                </a:lnTo>
                <a:lnTo>
                  <a:pt x="68183" y="15012"/>
                </a:lnTo>
                <a:lnTo>
                  <a:pt x="65814" y="15012"/>
                </a:lnTo>
                <a:lnTo>
                  <a:pt x="68816" y="12010"/>
                </a:lnTo>
                <a:lnTo>
                  <a:pt x="68816" y="7773"/>
                </a:lnTo>
                <a:close/>
                <a:moveTo>
                  <a:pt x="57341" y="15012"/>
                </a:moveTo>
                <a:lnTo>
                  <a:pt x="54973" y="15012"/>
                </a:lnTo>
                <a:lnTo>
                  <a:pt x="52671" y="12710"/>
                </a:lnTo>
                <a:lnTo>
                  <a:pt x="52671" y="9441"/>
                </a:lnTo>
                <a:lnTo>
                  <a:pt x="54339" y="7773"/>
                </a:lnTo>
                <a:lnTo>
                  <a:pt x="54339" y="12010"/>
                </a:lnTo>
                <a:close/>
                <a:moveTo>
                  <a:pt x="52104" y="8907"/>
                </a:moveTo>
                <a:lnTo>
                  <a:pt x="48869" y="8907"/>
                </a:lnTo>
                <a:lnTo>
                  <a:pt x="46567" y="6606"/>
                </a:lnTo>
                <a:lnTo>
                  <a:pt x="46567" y="4237"/>
                </a:lnTo>
                <a:lnTo>
                  <a:pt x="49569" y="7206"/>
                </a:lnTo>
                <a:lnTo>
                  <a:pt x="53806" y="7206"/>
                </a:lnTo>
                <a:close/>
                <a:moveTo>
                  <a:pt x="45767" y="6606"/>
                </a:moveTo>
                <a:lnTo>
                  <a:pt x="43498" y="8874"/>
                </a:lnTo>
                <a:lnTo>
                  <a:pt x="40229" y="8874"/>
                </a:lnTo>
                <a:lnTo>
                  <a:pt x="38561" y="7206"/>
                </a:lnTo>
                <a:lnTo>
                  <a:pt x="42631" y="7206"/>
                </a:lnTo>
                <a:lnTo>
                  <a:pt x="42898" y="7106"/>
                </a:lnTo>
                <a:lnTo>
                  <a:pt x="45767" y="4237"/>
                </a:lnTo>
                <a:close/>
                <a:moveTo>
                  <a:pt x="39696" y="9441"/>
                </a:moveTo>
                <a:lnTo>
                  <a:pt x="39696" y="12710"/>
                </a:lnTo>
                <a:lnTo>
                  <a:pt x="37394" y="15012"/>
                </a:lnTo>
                <a:lnTo>
                  <a:pt x="35026" y="15012"/>
                </a:lnTo>
                <a:lnTo>
                  <a:pt x="37994" y="12010"/>
                </a:lnTo>
                <a:lnTo>
                  <a:pt x="37994" y="7773"/>
                </a:lnTo>
                <a:close/>
                <a:moveTo>
                  <a:pt x="26553" y="15012"/>
                </a:moveTo>
                <a:lnTo>
                  <a:pt x="24184" y="15012"/>
                </a:lnTo>
                <a:lnTo>
                  <a:pt x="21883" y="12710"/>
                </a:lnTo>
                <a:lnTo>
                  <a:pt x="21883" y="9441"/>
                </a:lnTo>
                <a:lnTo>
                  <a:pt x="23551" y="7773"/>
                </a:lnTo>
                <a:lnTo>
                  <a:pt x="23551" y="12010"/>
                </a:lnTo>
                <a:close/>
                <a:moveTo>
                  <a:pt x="21316" y="8907"/>
                </a:moveTo>
                <a:lnTo>
                  <a:pt x="18080" y="8907"/>
                </a:lnTo>
                <a:lnTo>
                  <a:pt x="15778" y="6606"/>
                </a:lnTo>
                <a:lnTo>
                  <a:pt x="15778" y="4237"/>
                </a:lnTo>
                <a:lnTo>
                  <a:pt x="18647" y="7106"/>
                </a:lnTo>
                <a:lnTo>
                  <a:pt x="18914" y="7206"/>
                </a:lnTo>
                <a:lnTo>
                  <a:pt x="22984" y="7206"/>
                </a:lnTo>
                <a:close/>
                <a:moveTo>
                  <a:pt x="14978" y="6606"/>
                </a:moveTo>
                <a:lnTo>
                  <a:pt x="12710" y="8874"/>
                </a:lnTo>
                <a:lnTo>
                  <a:pt x="9441" y="8874"/>
                </a:lnTo>
                <a:lnTo>
                  <a:pt x="7773" y="7206"/>
                </a:lnTo>
                <a:lnTo>
                  <a:pt x="12009" y="7206"/>
                </a:lnTo>
                <a:lnTo>
                  <a:pt x="14978" y="4237"/>
                </a:lnTo>
                <a:lnTo>
                  <a:pt x="14978" y="6606"/>
                </a:lnTo>
                <a:close/>
                <a:moveTo>
                  <a:pt x="9441" y="21883"/>
                </a:moveTo>
                <a:lnTo>
                  <a:pt x="12710" y="21883"/>
                </a:lnTo>
                <a:lnTo>
                  <a:pt x="14978" y="24185"/>
                </a:lnTo>
                <a:lnTo>
                  <a:pt x="14978" y="26553"/>
                </a:lnTo>
                <a:lnTo>
                  <a:pt x="12009" y="23551"/>
                </a:lnTo>
                <a:lnTo>
                  <a:pt x="7773" y="23551"/>
                </a:lnTo>
                <a:close/>
                <a:moveTo>
                  <a:pt x="14978" y="33892"/>
                </a:moveTo>
                <a:lnTo>
                  <a:pt x="11675" y="37228"/>
                </a:lnTo>
                <a:lnTo>
                  <a:pt x="6972" y="37228"/>
                </a:lnTo>
                <a:lnTo>
                  <a:pt x="5438" y="35693"/>
                </a:lnTo>
                <a:lnTo>
                  <a:pt x="11042" y="35693"/>
                </a:lnTo>
                <a:lnTo>
                  <a:pt x="14978" y="31757"/>
                </a:lnTo>
                <a:lnTo>
                  <a:pt x="14978" y="33892"/>
                </a:lnTo>
                <a:close/>
                <a:moveTo>
                  <a:pt x="7206" y="42631"/>
                </a:moveTo>
                <a:lnTo>
                  <a:pt x="7206" y="38562"/>
                </a:lnTo>
                <a:lnTo>
                  <a:pt x="8873" y="40230"/>
                </a:lnTo>
                <a:lnTo>
                  <a:pt x="8873" y="43499"/>
                </a:lnTo>
                <a:lnTo>
                  <a:pt x="6605" y="45800"/>
                </a:lnTo>
                <a:lnTo>
                  <a:pt x="4237" y="45800"/>
                </a:lnTo>
                <a:lnTo>
                  <a:pt x="7106" y="42932"/>
                </a:lnTo>
                <a:close/>
                <a:moveTo>
                  <a:pt x="6605" y="46568"/>
                </a:moveTo>
                <a:lnTo>
                  <a:pt x="8873" y="48869"/>
                </a:lnTo>
                <a:lnTo>
                  <a:pt x="8873" y="52105"/>
                </a:lnTo>
                <a:lnTo>
                  <a:pt x="7206" y="53806"/>
                </a:lnTo>
                <a:lnTo>
                  <a:pt x="7206" y="49570"/>
                </a:lnTo>
                <a:lnTo>
                  <a:pt x="4203" y="46568"/>
                </a:lnTo>
                <a:close/>
                <a:moveTo>
                  <a:pt x="9441" y="52672"/>
                </a:moveTo>
                <a:lnTo>
                  <a:pt x="12710" y="52672"/>
                </a:lnTo>
                <a:lnTo>
                  <a:pt x="14978" y="54974"/>
                </a:lnTo>
                <a:lnTo>
                  <a:pt x="14978" y="57342"/>
                </a:lnTo>
                <a:lnTo>
                  <a:pt x="12009" y="54340"/>
                </a:lnTo>
                <a:lnTo>
                  <a:pt x="7773" y="54340"/>
                </a:lnTo>
                <a:close/>
                <a:moveTo>
                  <a:pt x="14978" y="64714"/>
                </a:moveTo>
                <a:lnTo>
                  <a:pt x="11675" y="68016"/>
                </a:lnTo>
                <a:lnTo>
                  <a:pt x="6972" y="68016"/>
                </a:lnTo>
                <a:lnTo>
                  <a:pt x="5438" y="66482"/>
                </a:lnTo>
                <a:lnTo>
                  <a:pt x="11042" y="66482"/>
                </a:lnTo>
                <a:lnTo>
                  <a:pt x="14978" y="62546"/>
                </a:lnTo>
                <a:lnTo>
                  <a:pt x="14978" y="64714"/>
                </a:lnTo>
                <a:close/>
                <a:moveTo>
                  <a:pt x="7206" y="69351"/>
                </a:moveTo>
                <a:lnTo>
                  <a:pt x="8873" y="71052"/>
                </a:lnTo>
                <a:lnTo>
                  <a:pt x="8873" y="74287"/>
                </a:lnTo>
                <a:lnTo>
                  <a:pt x="6605" y="76589"/>
                </a:lnTo>
                <a:lnTo>
                  <a:pt x="4237" y="76589"/>
                </a:lnTo>
                <a:lnTo>
                  <a:pt x="7206" y="73587"/>
                </a:lnTo>
                <a:lnTo>
                  <a:pt x="7206" y="69351"/>
                </a:lnTo>
                <a:close/>
                <a:moveTo>
                  <a:pt x="9441" y="83461"/>
                </a:moveTo>
                <a:lnTo>
                  <a:pt x="12710" y="83461"/>
                </a:lnTo>
                <a:lnTo>
                  <a:pt x="14978" y="85762"/>
                </a:lnTo>
                <a:lnTo>
                  <a:pt x="14978" y="88131"/>
                </a:lnTo>
                <a:lnTo>
                  <a:pt x="12009" y="85129"/>
                </a:lnTo>
                <a:lnTo>
                  <a:pt x="7773" y="85129"/>
                </a:lnTo>
                <a:close/>
                <a:moveTo>
                  <a:pt x="14978" y="95503"/>
                </a:moveTo>
                <a:lnTo>
                  <a:pt x="11675" y="98805"/>
                </a:lnTo>
                <a:lnTo>
                  <a:pt x="6972" y="98805"/>
                </a:lnTo>
                <a:lnTo>
                  <a:pt x="5438" y="97271"/>
                </a:lnTo>
                <a:lnTo>
                  <a:pt x="11042" y="97271"/>
                </a:lnTo>
                <a:lnTo>
                  <a:pt x="14978" y="93334"/>
                </a:lnTo>
                <a:lnTo>
                  <a:pt x="14978" y="95503"/>
                </a:lnTo>
                <a:close/>
                <a:moveTo>
                  <a:pt x="7206" y="104209"/>
                </a:moveTo>
                <a:lnTo>
                  <a:pt x="7206" y="100139"/>
                </a:lnTo>
                <a:lnTo>
                  <a:pt x="8873" y="101840"/>
                </a:lnTo>
                <a:lnTo>
                  <a:pt x="8873" y="105076"/>
                </a:lnTo>
                <a:lnTo>
                  <a:pt x="6605" y="107378"/>
                </a:lnTo>
                <a:lnTo>
                  <a:pt x="4237" y="107378"/>
                </a:lnTo>
                <a:lnTo>
                  <a:pt x="7106" y="104509"/>
                </a:lnTo>
                <a:close/>
                <a:moveTo>
                  <a:pt x="6605" y="108178"/>
                </a:moveTo>
                <a:lnTo>
                  <a:pt x="8873" y="110447"/>
                </a:lnTo>
                <a:lnTo>
                  <a:pt x="8873" y="113716"/>
                </a:lnTo>
                <a:lnTo>
                  <a:pt x="7206" y="115384"/>
                </a:lnTo>
                <a:lnTo>
                  <a:pt x="7206" y="111147"/>
                </a:lnTo>
                <a:lnTo>
                  <a:pt x="4203" y="108145"/>
                </a:lnTo>
                <a:lnTo>
                  <a:pt x="6605" y="108145"/>
                </a:lnTo>
                <a:close/>
                <a:moveTo>
                  <a:pt x="9441" y="114249"/>
                </a:moveTo>
                <a:lnTo>
                  <a:pt x="12710" y="114249"/>
                </a:lnTo>
                <a:lnTo>
                  <a:pt x="14978" y="116551"/>
                </a:lnTo>
                <a:lnTo>
                  <a:pt x="14978" y="118919"/>
                </a:lnTo>
                <a:lnTo>
                  <a:pt x="12009" y="115951"/>
                </a:lnTo>
                <a:lnTo>
                  <a:pt x="7773" y="115951"/>
                </a:lnTo>
                <a:close/>
                <a:moveTo>
                  <a:pt x="15778" y="116551"/>
                </a:moveTo>
                <a:lnTo>
                  <a:pt x="18080" y="114249"/>
                </a:lnTo>
                <a:lnTo>
                  <a:pt x="21316" y="114249"/>
                </a:lnTo>
                <a:lnTo>
                  <a:pt x="22984" y="115951"/>
                </a:lnTo>
                <a:lnTo>
                  <a:pt x="18947" y="115951"/>
                </a:lnTo>
                <a:lnTo>
                  <a:pt x="18647" y="116051"/>
                </a:lnTo>
                <a:lnTo>
                  <a:pt x="15778" y="118919"/>
                </a:lnTo>
                <a:close/>
                <a:moveTo>
                  <a:pt x="21883" y="113716"/>
                </a:moveTo>
                <a:lnTo>
                  <a:pt x="21883" y="110447"/>
                </a:lnTo>
                <a:lnTo>
                  <a:pt x="24184" y="108178"/>
                </a:lnTo>
                <a:lnTo>
                  <a:pt x="26553" y="108178"/>
                </a:lnTo>
                <a:lnTo>
                  <a:pt x="23551" y="111147"/>
                </a:lnTo>
                <a:lnTo>
                  <a:pt x="23551" y="115384"/>
                </a:lnTo>
                <a:close/>
                <a:moveTo>
                  <a:pt x="35026" y="108178"/>
                </a:moveTo>
                <a:lnTo>
                  <a:pt x="37394" y="108178"/>
                </a:lnTo>
                <a:lnTo>
                  <a:pt x="39696" y="110447"/>
                </a:lnTo>
                <a:lnTo>
                  <a:pt x="39696" y="113716"/>
                </a:lnTo>
                <a:lnTo>
                  <a:pt x="37994" y="115384"/>
                </a:lnTo>
                <a:lnTo>
                  <a:pt x="37994" y="111147"/>
                </a:lnTo>
                <a:close/>
                <a:moveTo>
                  <a:pt x="40229" y="114249"/>
                </a:moveTo>
                <a:lnTo>
                  <a:pt x="43498" y="114249"/>
                </a:lnTo>
                <a:lnTo>
                  <a:pt x="45767" y="116551"/>
                </a:lnTo>
                <a:lnTo>
                  <a:pt x="45767" y="118919"/>
                </a:lnTo>
                <a:lnTo>
                  <a:pt x="42898" y="116051"/>
                </a:lnTo>
                <a:lnTo>
                  <a:pt x="42631" y="115951"/>
                </a:lnTo>
                <a:lnTo>
                  <a:pt x="38561" y="115951"/>
                </a:lnTo>
                <a:close/>
                <a:moveTo>
                  <a:pt x="46567" y="116551"/>
                </a:moveTo>
                <a:lnTo>
                  <a:pt x="48869" y="114249"/>
                </a:lnTo>
                <a:lnTo>
                  <a:pt x="52104" y="114249"/>
                </a:lnTo>
                <a:lnTo>
                  <a:pt x="53806" y="115951"/>
                </a:lnTo>
                <a:lnTo>
                  <a:pt x="49569" y="115951"/>
                </a:lnTo>
                <a:lnTo>
                  <a:pt x="46567" y="118919"/>
                </a:lnTo>
                <a:close/>
                <a:moveTo>
                  <a:pt x="52671" y="113716"/>
                </a:moveTo>
                <a:lnTo>
                  <a:pt x="52671" y="110447"/>
                </a:lnTo>
                <a:lnTo>
                  <a:pt x="54973" y="108178"/>
                </a:lnTo>
                <a:lnTo>
                  <a:pt x="57341" y="108178"/>
                </a:lnTo>
                <a:lnTo>
                  <a:pt x="54339" y="111147"/>
                </a:lnTo>
                <a:lnTo>
                  <a:pt x="54339" y="115384"/>
                </a:lnTo>
                <a:close/>
                <a:moveTo>
                  <a:pt x="65814" y="108178"/>
                </a:moveTo>
                <a:lnTo>
                  <a:pt x="68183" y="108178"/>
                </a:lnTo>
                <a:lnTo>
                  <a:pt x="70484" y="110447"/>
                </a:lnTo>
                <a:lnTo>
                  <a:pt x="70484" y="113716"/>
                </a:lnTo>
                <a:lnTo>
                  <a:pt x="68783" y="115384"/>
                </a:lnTo>
                <a:lnTo>
                  <a:pt x="68783" y="111147"/>
                </a:lnTo>
                <a:close/>
                <a:moveTo>
                  <a:pt x="71018" y="114249"/>
                </a:moveTo>
                <a:lnTo>
                  <a:pt x="74287" y="114249"/>
                </a:lnTo>
                <a:lnTo>
                  <a:pt x="76555" y="116551"/>
                </a:lnTo>
                <a:lnTo>
                  <a:pt x="76555" y="118919"/>
                </a:lnTo>
                <a:lnTo>
                  <a:pt x="73586" y="115951"/>
                </a:lnTo>
                <a:lnTo>
                  <a:pt x="69350" y="115951"/>
                </a:lnTo>
                <a:close/>
                <a:moveTo>
                  <a:pt x="77356" y="116551"/>
                </a:moveTo>
                <a:lnTo>
                  <a:pt x="79657" y="114249"/>
                </a:lnTo>
                <a:lnTo>
                  <a:pt x="82893" y="114249"/>
                </a:lnTo>
                <a:lnTo>
                  <a:pt x="84594" y="115951"/>
                </a:lnTo>
                <a:lnTo>
                  <a:pt x="80525" y="115951"/>
                </a:lnTo>
                <a:lnTo>
                  <a:pt x="80224" y="116051"/>
                </a:lnTo>
                <a:lnTo>
                  <a:pt x="77356" y="118919"/>
                </a:lnTo>
                <a:lnTo>
                  <a:pt x="77356" y="116551"/>
                </a:lnTo>
                <a:close/>
                <a:moveTo>
                  <a:pt x="83460" y="113716"/>
                </a:moveTo>
                <a:lnTo>
                  <a:pt x="83460" y="110447"/>
                </a:lnTo>
                <a:lnTo>
                  <a:pt x="85762" y="108178"/>
                </a:lnTo>
                <a:lnTo>
                  <a:pt x="88130" y="108178"/>
                </a:lnTo>
                <a:lnTo>
                  <a:pt x="85128" y="111147"/>
                </a:lnTo>
                <a:lnTo>
                  <a:pt x="85128" y="115384"/>
                </a:lnTo>
                <a:close/>
                <a:moveTo>
                  <a:pt x="96603" y="108178"/>
                </a:moveTo>
                <a:lnTo>
                  <a:pt x="98971" y="108178"/>
                </a:lnTo>
                <a:lnTo>
                  <a:pt x="101273" y="110447"/>
                </a:lnTo>
                <a:lnTo>
                  <a:pt x="101273" y="113716"/>
                </a:lnTo>
                <a:lnTo>
                  <a:pt x="99605" y="115384"/>
                </a:lnTo>
                <a:lnTo>
                  <a:pt x="99605" y="111147"/>
                </a:lnTo>
                <a:close/>
                <a:moveTo>
                  <a:pt x="101840" y="114249"/>
                </a:moveTo>
                <a:lnTo>
                  <a:pt x="105076" y="114249"/>
                </a:lnTo>
                <a:lnTo>
                  <a:pt x="107377" y="116551"/>
                </a:lnTo>
                <a:lnTo>
                  <a:pt x="107377" y="118919"/>
                </a:lnTo>
                <a:lnTo>
                  <a:pt x="104508" y="116051"/>
                </a:lnTo>
                <a:lnTo>
                  <a:pt x="104208" y="115951"/>
                </a:lnTo>
                <a:lnTo>
                  <a:pt x="100139" y="115951"/>
                </a:lnTo>
                <a:close/>
                <a:moveTo>
                  <a:pt x="108144" y="116551"/>
                </a:moveTo>
                <a:lnTo>
                  <a:pt x="110446" y="114249"/>
                </a:lnTo>
                <a:lnTo>
                  <a:pt x="113682" y="114249"/>
                </a:lnTo>
                <a:lnTo>
                  <a:pt x="115383" y="115951"/>
                </a:lnTo>
                <a:lnTo>
                  <a:pt x="111147" y="115951"/>
                </a:lnTo>
                <a:lnTo>
                  <a:pt x="108144" y="118919"/>
                </a:lnTo>
                <a:close/>
                <a:moveTo>
                  <a:pt x="114249" y="113716"/>
                </a:moveTo>
                <a:lnTo>
                  <a:pt x="114249" y="110447"/>
                </a:lnTo>
                <a:lnTo>
                  <a:pt x="116550" y="108178"/>
                </a:lnTo>
                <a:lnTo>
                  <a:pt x="118919" y="108178"/>
                </a:lnTo>
                <a:lnTo>
                  <a:pt x="115917" y="111147"/>
                </a:lnTo>
                <a:lnTo>
                  <a:pt x="115917" y="115384"/>
                </a:lnTo>
                <a:close/>
                <a:moveTo>
                  <a:pt x="127391" y="108178"/>
                </a:moveTo>
                <a:lnTo>
                  <a:pt x="129760" y="108178"/>
                </a:lnTo>
                <a:lnTo>
                  <a:pt x="132061" y="110447"/>
                </a:lnTo>
                <a:lnTo>
                  <a:pt x="132061" y="113716"/>
                </a:lnTo>
                <a:lnTo>
                  <a:pt x="130394" y="115384"/>
                </a:lnTo>
                <a:lnTo>
                  <a:pt x="130394" y="111147"/>
                </a:lnTo>
                <a:close/>
                <a:moveTo>
                  <a:pt x="132629" y="114249"/>
                </a:moveTo>
                <a:lnTo>
                  <a:pt x="135864" y="114249"/>
                </a:lnTo>
                <a:lnTo>
                  <a:pt x="138166" y="116551"/>
                </a:lnTo>
                <a:lnTo>
                  <a:pt x="138166" y="118919"/>
                </a:lnTo>
                <a:lnTo>
                  <a:pt x="135164" y="115951"/>
                </a:lnTo>
                <a:lnTo>
                  <a:pt x="130927" y="115951"/>
                </a:lnTo>
                <a:close/>
                <a:moveTo>
                  <a:pt x="138933" y="116551"/>
                </a:moveTo>
                <a:lnTo>
                  <a:pt x="141235" y="114249"/>
                </a:lnTo>
                <a:lnTo>
                  <a:pt x="144504" y="114249"/>
                </a:lnTo>
                <a:lnTo>
                  <a:pt x="146172" y="115951"/>
                </a:lnTo>
                <a:lnTo>
                  <a:pt x="142102" y="115951"/>
                </a:lnTo>
                <a:lnTo>
                  <a:pt x="141835" y="116051"/>
                </a:lnTo>
                <a:lnTo>
                  <a:pt x="138933" y="118919"/>
                </a:lnTo>
                <a:close/>
                <a:moveTo>
                  <a:pt x="145037" y="113716"/>
                </a:moveTo>
                <a:lnTo>
                  <a:pt x="145037" y="110447"/>
                </a:lnTo>
                <a:lnTo>
                  <a:pt x="147339" y="108178"/>
                </a:lnTo>
                <a:lnTo>
                  <a:pt x="149707" y="108178"/>
                </a:lnTo>
                <a:lnTo>
                  <a:pt x="146705" y="111147"/>
                </a:lnTo>
                <a:lnTo>
                  <a:pt x="146705" y="115384"/>
                </a:lnTo>
                <a:close/>
                <a:moveTo>
                  <a:pt x="158180" y="108178"/>
                </a:moveTo>
                <a:lnTo>
                  <a:pt x="160548" y="108178"/>
                </a:lnTo>
                <a:lnTo>
                  <a:pt x="162850" y="110447"/>
                </a:lnTo>
                <a:lnTo>
                  <a:pt x="162850" y="113716"/>
                </a:lnTo>
                <a:lnTo>
                  <a:pt x="161182" y="115384"/>
                </a:lnTo>
                <a:lnTo>
                  <a:pt x="161182" y="111147"/>
                </a:lnTo>
                <a:close/>
                <a:moveTo>
                  <a:pt x="163417" y="114249"/>
                </a:moveTo>
                <a:lnTo>
                  <a:pt x="166653" y="114249"/>
                </a:lnTo>
                <a:lnTo>
                  <a:pt x="168954" y="116551"/>
                </a:lnTo>
                <a:lnTo>
                  <a:pt x="168954" y="118919"/>
                </a:lnTo>
                <a:lnTo>
                  <a:pt x="166086" y="116051"/>
                </a:lnTo>
                <a:lnTo>
                  <a:pt x="165786" y="115951"/>
                </a:lnTo>
                <a:lnTo>
                  <a:pt x="161716" y="115951"/>
                </a:lnTo>
                <a:close/>
                <a:moveTo>
                  <a:pt x="169755" y="116551"/>
                </a:moveTo>
                <a:lnTo>
                  <a:pt x="172023" y="114249"/>
                </a:lnTo>
                <a:lnTo>
                  <a:pt x="175292" y="114249"/>
                </a:lnTo>
                <a:lnTo>
                  <a:pt x="176960" y="115951"/>
                </a:lnTo>
                <a:lnTo>
                  <a:pt x="172724" y="115951"/>
                </a:lnTo>
                <a:lnTo>
                  <a:pt x="169722" y="118919"/>
                </a:lnTo>
                <a:lnTo>
                  <a:pt x="169722" y="116551"/>
                </a:lnTo>
                <a:close/>
                <a:moveTo>
                  <a:pt x="175826" y="113716"/>
                </a:moveTo>
                <a:lnTo>
                  <a:pt x="175826" y="110447"/>
                </a:lnTo>
                <a:lnTo>
                  <a:pt x="178128" y="108178"/>
                </a:lnTo>
                <a:lnTo>
                  <a:pt x="180496" y="108178"/>
                </a:lnTo>
                <a:lnTo>
                  <a:pt x="177527" y="111147"/>
                </a:lnTo>
                <a:lnTo>
                  <a:pt x="177527" y="115384"/>
                </a:lnTo>
                <a:close/>
                <a:moveTo>
                  <a:pt x="188969" y="108178"/>
                </a:moveTo>
                <a:lnTo>
                  <a:pt x="191337" y="108178"/>
                </a:lnTo>
                <a:lnTo>
                  <a:pt x="193639" y="110447"/>
                </a:lnTo>
                <a:lnTo>
                  <a:pt x="193639" y="113716"/>
                </a:lnTo>
                <a:lnTo>
                  <a:pt x="191971" y="115384"/>
                </a:lnTo>
                <a:lnTo>
                  <a:pt x="191971" y="111147"/>
                </a:lnTo>
                <a:close/>
                <a:moveTo>
                  <a:pt x="194206" y="114249"/>
                </a:moveTo>
                <a:lnTo>
                  <a:pt x="197441" y="114249"/>
                </a:lnTo>
                <a:lnTo>
                  <a:pt x="199743" y="116551"/>
                </a:lnTo>
                <a:lnTo>
                  <a:pt x="199743" y="118919"/>
                </a:lnTo>
                <a:lnTo>
                  <a:pt x="196741" y="115951"/>
                </a:lnTo>
                <a:lnTo>
                  <a:pt x="192538" y="115951"/>
                </a:lnTo>
                <a:close/>
                <a:moveTo>
                  <a:pt x="200544" y="116551"/>
                </a:moveTo>
                <a:lnTo>
                  <a:pt x="202812" y="114249"/>
                </a:lnTo>
                <a:lnTo>
                  <a:pt x="206081" y="114249"/>
                </a:lnTo>
                <a:lnTo>
                  <a:pt x="207749" y="115951"/>
                </a:lnTo>
                <a:lnTo>
                  <a:pt x="203679" y="115951"/>
                </a:lnTo>
                <a:lnTo>
                  <a:pt x="203412" y="116051"/>
                </a:lnTo>
                <a:lnTo>
                  <a:pt x="200544" y="118919"/>
                </a:lnTo>
                <a:close/>
                <a:moveTo>
                  <a:pt x="206648" y="113716"/>
                </a:moveTo>
                <a:lnTo>
                  <a:pt x="206648" y="110447"/>
                </a:lnTo>
                <a:lnTo>
                  <a:pt x="208916" y="108178"/>
                </a:lnTo>
                <a:lnTo>
                  <a:pt x="211285" y="108178"/>
                </a:lnTo>
                <a:lnTo>
                  <a:pt x="208316" y="111147"/>
                </a:lnTo>
                <a:lnTo>
                  <a:pt x="208316" y="115384"/>
                </a:lnTo>
                <a:close/>
                <a:moveTo>
                  <a:pt x="219757" y="108178"/>
                </a:moveTo>
                <a:lnTo>
                  <a:pt x="222126" y="108178"/>
                </a:lnTo>
                <a:lnTo>
                  <a:pt x="224427" y="110447"/>
                </a:lnTo>
                <a:lnTo>
                  <a:pt x="224427" y="113716"/>
                </a:lnTo>
                <a:lnTo>
                  <a:pt x="222760" y="115384"/>
                </a:lnTo>
                <a:lnTo>
                  <a:pt x="222760" y="111147"/>
                </a:lnTo>
                <a:close/>
                <a:moveTo>
                  <a:pt x="224995" y="114249"/>
                </a:moveTo>
                <a:lnTo>
                  <a:pt x="228230" y="114249"/>
                </a:lnTo>
                <a:lnTo>
                  <a:pt x="230532" y="116551"/>
                </a:lnTo>
                <a:lnTo>
                  <a:pt x="230532" y="118919"/>
                </a:lnTo>
                <a:lnTo>
                  <a:pt x="227663" y="116051"/>
                </a:lnTo>
                <a:lnTo>
                  <a:pt x="227396" y="115951"/>
                </a:lnTo>
                <a:lnTo>
                  <a:pt x="223327" y="115951"/>
                </a:lnTo>
                <a:close/>
                <a:moveTo>
                  <a:pt x="231332" y="116551"/>
                </a:moveTo>
                <a:lnTo>
                  <a:pt x="233601" y="114249"/>
                </a:lnTo>
                <a:lnTo>
                  <a:pt x="236870" y="114249"/>
                </a:lnTo>
                <a:lnTo>
                  <a:pt x="238538" y="115951"/>
                </a:lnTo>
                <a:lnTo>
                  <a:pt x="234301" y="115951"/>
                </a:lnTo>
                <a:lnTo>
                  <a:pt x="231332" y="118919"/>
                </a:lnTo>
                <a:close/>
                <a:moveTo>
                  <a:pt x="236870" y="101273"/>
                </a:moveTo>
                <a:lnTo>
                  <a:pt x="233601" y="101273"/>
                </a:lnTo>
                <a:lnTo>
                  <a:pt x="231332" y="98972"/>
                </a:lnTo>
                <a:lnTo>
                  <a:pt x="231332" y="96603"/>
                </a:lnTo>
                <a:lnTo>
                  <a:pt x="234301" y="99606"/>
                </a:lnTo>
                <a:lnTo>
                  <a:pt x="238538" y="99606"/>
                </a:lnTo>
                <a:close/>
                <a:moveTo>
                  <a:pt x="231332" y="89265"/>
                </a:moveTo>
                <a:lnTo>
                  <a:pt x="234635" y="85929"/>
                </a:lnTo>
                <a:lnTo>
                  <a:pt x="239338" y="85929"/>
                </a:lnTo>
                <a:lnTo>
                  <a:pt x="240873" y="87464"/>
                </a:lnTo>
                <a:lnTo>
                  <a:pt x="235269" y="87464"/>
                </a:lnTo>
                <a:lnTo>
                  <a:pt x="231332" y="91400"/>
                </a:lnTo>
                <a:lnTo>
                  <a:pt x="231332" y="89265"/>
                </a:lnTo>
                <a:close/>
                <a:moveTo>
                  <a:pt x="239105" y="80525"/>
                </a:moveTo>
                <a:lnTo>
                  <a:pt x="239105" y="84595"/>
                </a:lnTo>
                <a:lnTo>
                  <a:pt x="237437" y="82927"/>
                </a:lnTo>
                <a:lnTo>
                  <a:pt x="237437" y="79658"/>
                </a:lnTo>
                <a:lnTo>
                  <a:pt x="239705" y="77356"/>
                </a:lnTo>
                <a:lnTo>
                  <a:pt x="242073" y="77356"/>
                </a:lnTo>
                <a:lnTo>
                  <a:pt x="239205" y="80225"/>
                </a:lnTo>
                <a:close/>
                <a:moveTo>
                  <a:pt x="239705" y="76589"/>
                </a:moveTo>
                <a:lnTo>
                  <a:pt x="237437" y="74287"/>
                </a:lnTo>
                <a:lnTo>
                  <a:pt x="237437" y="71052"/>
                </a:lnTo>
                <a:lnTo>
                  <a:pt x="239105" y="69351"/>
                </a:lnTo>
                <a:lnTo>
                  <a:pt x="239105" y="73587"/>
                </a:lnTo>
                <a:lnTo>
                  <a:pt x="242073" y="76589"/>
                </a:lnTo>
                <a:lnTo>
                  <a:pt x="239705" y="76589"/>
                </a:lnTo>
                <a:close/>
                <a:moveTo>
                  <a:pt x="236870" y="70485"/>
                </a:moveTo>
                <a:lnTo>
                  <a:pt x="233601" y="70485"/>
                </a:lnTo>
                <a:lnTo>
                  <a:pt x="231332" y="68183"/>
                </a:lnTo>
                <a:lnTo>
                  <a:pt x="231332" y="65815"/>
                </a:lnTo>
                <a:lnTo>
                  <a:pt x="234301" y="68817"/>
                </a:lnTo>
                <a:lnTo>
                  <a:pt x="238538" y="68817"/>
                </a:lnTo>
                <a:close/>
                <a:moveTo>
                  <a:pt x="231332" y="58476"/>
                </a:moveTo>
                <a:lnTo>
                  <a:pt x="234635" y="55140"/>
                </a:lnTo>
                <a:lnTo>
                  <a:pt x="239338" y="55140"/>
                </a:lnTo>
                <a:lnTo>
                  <a:pt x="240873" y="56675"/>
                </a:lnTo>
                <a:lnTo>
                  <a:pt x="235269" y="56675"/>
                </a:lnTo>
                <a:lnTo>
                  <a:pt x="231332" y="60611"/>
                </a:lnTo>
                <a:lnTo>
                  <a:pt x="231332" y="58476"/>
                </a:lnTo>
                <a:close/>
                <a:moveTo>
                  <a:pt x="239105" y="53806"/>
                </a:moveTo>
                <a:lnTo>
                  <a:pt x="237437" y="52105"/>
                </a:lnTo>
                <a:lnTo>
                  <a:pt x="237437" y="48869"/>
                </a:lnTo>
                <a:lnTo>
                  <a:pt x="239705" y="46568"/>
                </a:lnTo>
                <a:lnTo>
                  <a:pt x="242073" y="46568"/>
                </a:lnTo>
                <a:lnTo>
                  <a:pt x="239105" y="49570"/>
                </a:lnTo>
                <a:lnTo>
                  <a:pt x="239105" y="53806"/>
                </a:lnTo>
                <a:close/>
                <a:moveTo>
                  <a:pt x="236870" y="39696"/>
                </a:moveTo>
                <a:lnTo>
                  <a:pt x="233601" y="39696"/>
                </a:lnTo>
                <a:lnTo>
                  <a:pt x="231332" y="37394"/>
                </a:lnTo>
                <a:lnTo>
                  <a:pt x="231332" y="35026"/>
                </a:lnTo>
                <a:lnTo>
                  <a:pt x="234301" y="38028"/>
                </a:lnTo>
                <a:lnTo>
                  <a:pt x="238538" y="38028"/>
                </a:lnTo>
                <a:close/>
                <a:moveTo>
                  <a:pt x="231332" y="27654"/>
                </a:moveTo>
                <a:lnTo>
                  <a:pt x="234635" y="24352"/>
                </a:lnTo>
                <a:lnTo>
                  <a:pt x="239338" y="24352"/>
                </a:lnTo>
                <a:lnTo>
                  <a:pt x="240873" y="25886"/>
                </a:lnTo>
                <a:lnTo>
                  <a:pt x="235269" y="25886"/>
                </a:lnTo>
                <a:lnTo>
                  <a:pt x="231332" y="29822"/>
                </a:lnTo>
                <a:lnTo>
                  <a:pt x="231332" y="27654"/>
                </a:lnTo>
                <a:close/>
                <a:moveTo>
                  <a:pt x="239105" y="18948"/>
                </a:moveTo>
                <a:lnTo>
                  <a:pt x="239105" y="23017"/>
                </a:lnTo>
                <a:lnTo>
                  <a:pt x="237437" y="21316"/>
                </a:lnTo>
                <a:lnTo>
                  <a:pt x="237437" y="18081"/>
                </a:lnTo>
                <a:lnTo>
                  <a:pt x="239705" y="15779"/>
                </a:lnTo>
                <a:lnTo>
                  <a:pt x="242073" y="15779"/>
                </a:lnTo>
                <a:lnTo>
                  <a:pt x="239205" y="18648"/>
                </a:lnTo>
                <a:close/>
                <a:moveTo>
                  <a:pt x="239705" y="15012"/>
                </a:moveTo>
                <a:lnTo>
                  <a:pt x="237437" y="12710"/>
                </a:lnTo>
                <a:lnTo>
                  <a:pt x="237437" y="9441"/>
                </a:lnTo>
                <a:lnTo>
                  <a:pt x="239105" y="7773"/>
                </a:lnTo>
                <a:lnTo>
                  <a:pt x="239105" y="12010"/>
                </a:lnTo>
                <a:lnTo>
                  <a:pt x="242073" y="15012"/>
                </a:lnTo>
                <a:close/>
                <a:moveTo>
                  <a:pt x="236870" y="8907"/>
                </a:moveTo>
                <a:lnTo>
                  <a:pt x="233601" y="8907"/>
                </a:lnTo>
                <a:lnTo>
                  <a:pt x="231332" y="6606"/>
                </a:lnTo>
                <a:lnTo>
                  <a:pt x="231332" y="4237"/>
                </a:lnTo>
                <a:lnTo>
                  <a:pt x="234301" y="7206"/>
                </a:lnTo>
                <a:lnTo>
                  <a:pt x="238538" y="7206"/>
                </a:lnTo>
                <a:close/>
                <a:moveTo>
                  <a:pt x="230532" y="3103"/>
                </a:moveTo>
                <a:lnTo>
                  <a:pt x="227229" y="6439"/>
                </a:lnTo>
                <a:lnTo>
                  <a:pt x="222526" y="6439"/>
                </a:lnTo>
                <a:lnTo>
                  <a:pt x="220992" y="4904"/>
                </a:lnTo>
                <a:lnTo>
                  <a:pt x="226596" y="4904"/>
                </a:lnTo>
                <a:lnTo>
                  <a:pt x="230532" y="935"/>
                </a:lnTo>
                <a:close/>
                <a:moveTo>
                  <a:pt x="219657" y="10709"/>
                </a:moveTo>
                <a:lnTo>
                  <a:pt x="215921" y="14445"/>
                </a:lnTo>
                <a:lnTo>
                  <a:pt x="215921" y="6672"/>
                </a:lnTo>
                <a:lnTo>
                  <a:pt x="217623" y="5004"/>
                </a:lnTo>
                <a:lnTo>
                  <a:pt x="219657" y="5004"/>
                </a:lnTo>
                <a:lnTo>
                  <a:pt x="219657" y="10709"/>
                </a:lnTo>
                <a:close/>
                <a:moveTo>
                  <a:pt x="215121" y="14445"/>
                </a:moveTo>
                <a:lnTo>
                  <a:pt x="211418" y="10709"/>
                </a:lnTo>
                <a:lnTo>
                  <a:pt x="211418" y="5004"/>
                </a:lnTo>
                <a:lnTo>
                  <a:pt x="213453" y="5004"/>
                </a:lnTo>
                <a:lnTo>
                  <a:pt x="215121" y="6672"/>
                </a:lnTo>
                <a:lnTo>
                  <a:pt x="215121" y="14445"/>
                </a:lnTo>
                <a:close/>
                <a:moveTo>
                  <a:pt x="208549" y="6439"/>
                </a:moveTo>
                <a:lnTo>
                  <a:pt x="203846" y="6439"/>
                </a:lnTo>
                <a:lnTo>
                  <a:pt x="200544" y="3103"/>
                </a:lnTo>
                <a:lnTo>
                  <a:pt x="200544" y="935"/>
                </a:lnTo>
                <a:lnTo>
                  <a:pt x="204480" y="4904"/>
                </a:lnTo>
                <a:lnTo>
                  <a:pt x="210084" y="4904"/>
                </a:lnTo>
                <a:close/>
                <a:moveTo>
                  <a:pt x="199743" y="3103"/>
                </a:moveTo>
                <a:lnTo>
                  <a:pt x="196441" y="6439"/>
                </a:lnTo>
                <a:lnTo>
                  <a:pt x="191737" y="6439"/>
                </a:lnTo>
                <a:lnTo>
                  <a:pt x="190203" y="4904"/>
                </a:lnTo>
                <a:lnTo>
                  <a:pt x="195807" y="4904"/>
                </a:lnTo>
                <a:lnTo>
                  <a:pt x="199743" y="935"/>
                </a:lnTo>
                <a:close/>
                <a:moveTo>
                  <a:pt x="188869" y="10709"/>
                </a:moveTo>
                <a:lnTo>
                  <a:pt x="185133" y="14445"/>
                </a:lnTo>
                <a:lnTo>
                  <a:pt x="185133" y="6672"/>
                </a:lnTo>
                <a:lnTo>
                  <a:pt x="186801" y="5004"/>
                </a:lnTo>
                <a:lnTo>
                  <a:pt x="188835" y="5004"/>
                </a:lnTo>
                <a:lnTo>
                  <a:pt x="188835" y="10709"/>
                </a:lnTo>
                <a:close/>
                <a:moveTo>
                  <a:pt x="184332" y="14445"/>
                </a:moveTo>
                <a:lnTo>
                  <a:pt x="180629" y="10709"/>
                </a:lnTo>
                <a:lnTo>
                  <a:pt x="180629" y="5004"/>
                </a:lnTo>
                <a:lnTo>
                  <a:pt x="182664" y="5004"/>
                </a:lnTo>
                <a:lnTo>
                  <a:pt x="184332" y="6672"/>
                </a:lnTo>
                <a:lnTo>
                  <a:pt x="184332" y="14445"/>
                </a:lnTo>
                <a:close/>
                <a:moveTo>
                  <a:pt x="177761" y="6439"/>
                </a:moveTo>
                <a:lnTo>
                  <a:pt x="173057" y="6439"/>
                </a:lnTo>
                <a:lnTo>
                  <a:pt x="169755" y="3103"/>
                </a:lnTo>
                <a:lnTo>
                  <a:pt x="169755" y="935"/>
                </a:lnTo>
                <a:lnTo>
                  <a:pt x="173691" y="4904"/>
                </a:lnTo>
                <a:lnTo>
                  <a:pt x="179262" y="4904"/>
                </a:lnTo>
                <a:close/>
                <a:moveTo>
                  <a:pt x="168954" y="3103"/>
                </a:moveTo>
                <a:lnTo>
                  <a:pt x="165619" y="6439"/>
                </a:lnTo>
                <a:lnTo>
                  <a:pt x="160949" y="6439"/>
                </a:lnTo>
                <a:lnTo>
                  <a:pt x="159414" y="4904"/>
                </a:lnTo>
                <a:lnTo>
                  <a:pt x="164985" y="4904"/>
                </a:lnTo>
                <a:lnTo>
                  <a:pt x="168954" y="935"/>
                </a:lnTo>
                <a:close/>
                <a:moveTo>
                  <a:pt x="158047" y="10709"/>
                </a:moveTo>
                <a:lnTo>
                  <a:pt x="154344" y="14445"/>
                </a:lnTo>
                <a:lnTo>
                  <a:pt x="154344" y="6672"/>
                </a:lnTo>
                <a:lnTo>
                  <a:pt x="156012" y="5004"/>
                </a:lnTo>
                <a:lnTo>
                  <a:pt x="158047" y="5004"/>
                </a:lnTo>
                <a:lnTo>
                  <a:pt x="158047" y="10709"/>
                </a:lnTo>
                <a:close/>
                <a:moveTo>
                  <a:pt x="153543" y="14445"/>
                </a:moveTo>
                <a:lnTo>
                  <a:pt x="149841" y="10709"/>
                </a:lnTo>
                <a:lnTo>
                  <a:pt x="149841" y="5004"/>
                </a:lnTo>
                <a:lnTo>
                  <a:pt x="151876" y="5004"/>
                </a:lnTo>
                <a:lnTo>
                  <a:pt x="153543" y="6672"/>
                </a:lnTo>
                <a:lnTo>
                  <a:pt x="153543" y="14445"/>
                </a:lnTo>
                <a:close/>
                <a:moveTo>
                  <a:pt x="146939" y="6439"/>
                </a:moveTo>
                <a:lnTo>
                  <a:pt x="142269" y="6439"/>
                </a:lnTo>
                <a:lnTo>
                  <a:pt x="138933" y="3103"/>
                </a:lnTo>
                <a:lnTo>
                  <a:pt x="138933" y="935"/>
                </a:lnTo>
                <a:lnTo>
                  <a:pt x="142903" y="4904"/>
                </a:lnTo>
                <a:lnTo>
                  <a:pt x="148473" y="4904"/>
                </a:lnTo>
                <a:close/>
                <a:moveTo>
                  <a:pt x="138166" y="3103"/>
                </a:moveTo>
                <a:lnTo>
                  <a:pt x="134830" y="6439"/>
                </a:lnTo>
                <a:lnTo>
                  <a:pt x="130160" y="6439"/>
                </a:lnTo>
                <a:lnTo>
                  <a:pt x="128626" y="4904"/>
                </a:lnTo>
                <a:lnTo>
                  <a:pt x="134196" y="4904"/>
                </a:lnTo>
                <a:lnTo>
                  <a:pt x="138166" y="935"/>
                </a:lnTo>
                <a:close/>
                <a:moveTo>
                  <a:pt x="127258" y="10709"/>
                </a:moveTo>
                <a:lnTo>
                  <a:pt x="123555" y="14445"/>
                </a:lnTo>
                <a:lnTo>
                  <a:pt x="123555" y="6672"/>
                </a:lnTo>
                <a:lnTo>
                  <a:pt x="125223" y="5004"/>
                </a:lnTo>
                <a:lnTo>
                  <a:pt x="127258" y="5004"/>
                </a:lnTo>
                <a:close/>
                <a:moveTo>
                  <a:pt x="122755" y="14445"/>
                </a:moveTo>
                <a:lnTo>
                  <a:pt x="119052" y="10709"/>
                </a:lnTo>
                <a:lnTo>
                  <a:pt x="119052" y="5004"/>
                </a:lnTo>
                <a:lnTo>
                  <a:pt x="121087" y="5004"/>
                </a:lnTo>
                <a:lnTo>
                  <a:pt x="122755" y="6672"/>
                </a:lnTo>
                <a:close/>
                <a:moveTo>
                  <a:pt x="116150" y="6439"/>
                </a:moveTo>
                <a:lnTo>
                  <a:pt x="111480" y="6439"/>
                </a:lnTo>
                <a:lnTo>
                  <a:pt x="108144" y="3103"/>
                </a:lnTo>
                <a:lnTo>
                  <a:pt x="108144" y="935"/>
                </a:lnTo>
                <a:lnTo>
                  <a:pt x="112114" y="4904"/>
                </a:lnTo>
                <a:lnTo>
                  <a:pt x="117685" y="4904"/>
                </a:lnTo>
                <a:close/>
                <a:moveTo>
                  <a:pt x="107377" y="3103"/>
                </a:moveTo>
                <a:lnTo>
                  <a:pt x="104041" y="6439"/>
                </a:lnTo>
                <a:lnTo>
                  <a:pt x="99371" y="6439"/>
                </a:lnTo>
                <a:lnTo>
                  <a:pt x="97837" y="4904"/>
                </a:lnTo>
                <a:lnTo>
                  <a:pt x="103408" y="4904"/>
                </a:lnTo>
                <a:lnTo>
                  <a:pt x="107377" y="935"/>
                </a:lnTo>
                <a:lnTo>
                  <a:pt x="107377" y="3103"/>
                </a:lnTo>
                <a:close/>
                <a:moveTo>
                  <a:pt x="96469" y="10709"/>
                </a:moveTo>
                <a:lnTo>
                  <a:pt x="92767" y="14445"/>
                </a:lnTo>
                <a:lnTo>
                  <a:pt x="92767" y="6672"/>
                </a:lnTo>
                <a:lnTo>
                  <a:pt x="94435" y="5004"/>
                </a:lnTo>
                <a:lnTo>
                  <a:pt x="96469" y="5004"/>
                </a:lnTo>
                <a:close/>
                <a:moveTo>
                  <a:pt x="91966" y="14445"/>
                </a:moveTo>
                <a:lnTo>
                  <a:pt x="88264" y="10709"/>
                </a:lnTo>
                <a:lnTo>
                  <a:pt x="88264" y="5004"/>
                </a:lnTo>
                <a:lnTo>
                  <a:pt x="90298" y="5004"/>
                </a:lnTo>
                <a:lnTo>
                  <a:pt x="91966" y="6672"/>
                </a:lnTo>
                <a:close/>
                <a:moveTo>
                  <a:pt x="85361" y="6439"/>
                </a:moveTo>
                <a:lnTo>
                  <a:pt x="80691" y="6439"/>
                </a:lnTo>
                <a:lnTo>
                  <a:pt x="77356" y="3103"/>
                </a:lnTo>
                <a:lnTo>
                  <a:pt x="77356" y="935"/>
                </a:lnTo>
                <a:lnTo>
                  <a:pt x="81325" y="4904"/>
                </a:lnTo>
                <a:lnTo>
                  <a:pt x="86896" y="4904"/>
                </a:lnTo>
                <a:close/>
                <a:moveTo>
                  <a:pt x="76589" y="3103"/>
                </a:moveTo>
                <a:lnTo>
                  <a:pt x="73253" y="6439"/>
                </a:lnTo>
                <a:lnTo>
                  <a:pt x="68583" y="6439"/>
                </a:lnTo>
                <a:lnTo>
                  <a:pt x="67048" y="4904"/>
                </a:lnTo>
                <a:lnTo>
                  <a:pt x="72619" y="4904"/>
                </a:lnTo>
                <a:lnTo>
                  <a:pt x="76589" y="935"/>
                </a:lnTo>
                <a:close/>
                <a:moveTo>
                  <a:pt x="65681" y="10709"/>
                </a:moveTo>
                <a:lnTo>
                  <a:pt x="61978" y="14445"/>
                </a:lnTo>
                <a:lnTo>
                  <a:pt x="61978" y="6672"/>
                </a:lnTo>
                <a:lnTo>
                  <a:pt x="63646" y="5004"/>
                </a:lnTo>
                <a:lnTo>
                  <a:pt x="65681" y="5004"/>
                </a:lnTo>
                <a:close/>
                <a:moveTo>
                  <a:pt x="61178" y="14445"/>
                </a:moveTo>
                <a:lnTo>
                  <a:pt x="57475" y="10709"/>
                </a:lnTo>
                <a:lnTo>
                  <a:pt x="57475" y="5004"/>
                </a:lnTo>
                <a:lnTo>
                  <a:pt x="59510" y="5004"/>
                </a:lnTo>
                <a:lnTo>
                  <a:pt x="61178" y="6672"/>
                </a:lnTo>
                <a:close/>
                <a:moveTo>
                  <a:pt x="54573" y="6439"/>
                </a:moveTo>
                <a:lnTo>
                  <a:pt x="49903" y="6439"/>
                </a:lnTo>
                <a:lnTo>
                  <a:pt x="46567" y="3103"/>
                </a:lnTo>
                <a:lnTo>
                  <a:pt x="46567" y="935"/>
                </a:lnTo>
                <a:lnTo>
                  <a:pt x="50537" y="4904"/>
                </a:lnTo>
                <a:lnTo>
                  <a:pt x="56107" y="4904"/>
                </a:lnTo>
                <a:close/>
                <a:moveTo>
                  <a:pt x="45767" y="3103"/>
                </a:moveTo>
                <a:lnTo>
                  <a:pt x="42464" y="6439"/>
                </a:lnTo>
                <a:lnTo>
                  <a:pt x="37761" y="6439"/>
                </a:lnTo>
                <a:lnTo>
                  <a:pt x="36226" y="4904"/>
                </a:lnTo>
                <a:lnTo>
                  <a:pt x="41830" y="4904"/>
                </a:lnTo>
                <a:lnTo>
                  <a:pt x="45767" y="935"/>
                </a:lnTo>
                <a:lnTo>
                  <a:pt x="45767" y="3103"/>
                </a:lnTo>
                <a:close/>
                <a:moveTo>
                  <a:pt x="34892" y="10709"/>
                </a:moveTo>
                <a:lnTo>
                  <a:pt x="31189" y="14445"/>
                </a:lnTo>
                <a:lnTo>
                  <a:pt x="31189" y="6672"/>
                </a:lnTo>
                <a:lnTo>
                  <a:pt x="32857" y="5004"/>
                </a:lnTo>
                <a:lnTo>
                  <a:pt x="34892" y="5004"/>
                </a:lnTo>
                <a:close/>
                <a:moveTo>
                  <a:pt x="30389" y="14445"/>
                </a:moveTo>
                <a:lnTo>
                  <a:pt x="26653" y="10709"/>
                </a:lnTo>
                <a:lnTo>
                  <a:pt x="26653" y="5004"/>
                </a:lnTo>
                <a:lnTo>
                  <a:pt x="28721" y="5004"/>
                </a:lnTo>
                <a:lnTo>
                  <a:pt x="30389" y="6672"/>
                </a:lnTo>
                <a:lnTo>
                  <a:pt x="30389" y="14445"/>
                </a:lnTo>
                <a:close/>
                <a:moveTo>
                  <a:pt x="23784" y="6439"/>
                </a:moveTo>
                <a:lnTo>
                  <a:pt x="19081" y="6439"/>
                </a:lnTo>
                <a:lnTo>
                  <a:pt x="15778" y="3103"/>
                </a:lnTo>
                <a:lnTo>
                  <a:pt x="15778" y="935"/>
                </a:lnTo>
                <a:lnTo>
                  <a:pt x="19715" y="4904"/>
                </a:lnTo>
                <a:lnTo>
                  <a:pt x="25319" y="4904"/>
                </a:lnTo>
                <a:close/>
                <a:moveTo>
                  <a:pt x="14978" y="3103"/>
                </a:moveTo>
                <a:lnTo>
                  <a:pt x="11675" y="6439"/>
                </a:lnTo>
                <a:lnTo>
                  <a:pt x="6972" y="6439"/>
                </a:lnTo>
                <a:lnTo>
                  <a:pt x="5438" y="4904"/>
                </a:lnTo>
                <a:lnTo>
                  <a:pt x="11042" y="4904"/>
                </a:lnTo>
                <a:lnTo>
                  <a:pt x="14978" y="935"/>
                </a:lnTo>
                <a:lnTo>
                  <a:pt x="14978" y="3103"/>
                </a:lnTo>
                <a:close/>
                <a:moveTo>
                  <a:pt x="4904" y="5471"/>
                </a:moveTo>
                <a:lnTo>
                  <a:pt x="6405" y="6973"/>
                </a:lnTo>
                <a:lnTo>
                  <a:pt x="6405" y="11676"/>
                </a:lnTo>
                <a:lnTo>
                  <a:pt x="3103" y="15012"/>
                </a:lnTo>
                <a:lnTo>
                  <a:pt x="934" y="15012"/>
                </a:lnTo>
                <a:lnTo>
                  <a:pt x="4904" y="11042"/>
                </a:lnTo>
                <a:close/>
                <a:moveTo>
                  <a:pt x="3103" y="15779"/>
                </a:moveTo>
                <a:lnTo>
                  <a:pt x="6438" y="19115"/>
                </a:lnTo>
                <a:lnTo>
                  <a:pt x="6438" y="23785"/>
                </a:lnTo>
                <a:lnTo>
                  <a:pt x="4904" y="25319"/>
                </a:lnTo>
                <a:lnTo>
                  <a:pt x="4904" y="19748"/>
                </a:lnTo>
                <a:lnTo>
                  <a:pt x="934" y="15779"/>
                </a:lnTo>
                <a:lnTo>
                  <a:pt x="3103" y="15779"/>
                </a:lnTo>
                <a:close/>
                <a:moveTo>
                  <a:pt x="5004" y="26687"/>
                </a:moveTo>
                <a:lnTo>
                  <a:pt x="10708" y="26687"/>
                </a:lnTo>
                <a:lnTo>
                  <a:pt x="14444" y="30389"/>
                </a:lnTo>
                <a:lnTo>
                  <a:pt x="6672" y="30389"/>
                </a:lnTo>
                <a:lnTo>
                  <a:pt x="5004" y="28721"/>
                </a:lnTo>
                <a:close/>
                <a:moveTo>
                  <a:pt x="14444" y="31190"/>
                </a:moveTo>
                <a:lnTo>
                  <a:pt x="10708" y="34893"/>
                </a:lnTo>
                <a:lnTo>
                  <a:pt x="5004" y="34893"/>
                </a:lnTo>
                <a:lnTo>
                  <a:pt x="5004" y="32858"/>
                </a:lnTo>
                <a:lnTo>
                  <a:pt x="6672" y="31190"/>
                </a:lnTo>
                <a:close/>
                <a:moveTo>
                  <a:pt x="4904" y="36260"/>
                </a:moveTo>
                <a:lnTo>
                  <a:pt x="6405" y="37795"/>
                </a:lnTo>
                <a:lnTo>
                  <a:pt x="6405" y="42465"/>
                </a:lnTo>
                <a:lnTo>
                  <a:pt x="3103" y="45800"/>
                </a:lnTo>
                <a:lnTo>
                  <a:pt x="934" y="45800"/>
                </a:lnTo>
                <a:lnTo>
                  <a:pt x="4904" y="41831"/>
                </a:lnTo>
                <a:close/>
                <a:moveTo>
                  <a:pt x="3103" y="46568"/>
                </a:moveTo>
                <a:lnTo>
                  <a:pt x="6438" y="49903"/>
                </a:lnTo>
                <a:lnTo>
                  <a:pt x="6438" y="54573"/>
                </a:lnTo>
                <a:lnTo>
                  <a:pt x="4904" y="56108"/>
                </a:lnTo>
                <a:lnTo>
                  <a:pt x="4904" y="50537"/>
                </a:lnTo>
                <a:lnTo>
                  <a:pt x="934" y="46568"/>
                </a:lnTo>
                <a:close/>
                <a:moveTo>
                  <a:pt x="5004" y="57475"/>
                </a:moveTo>
                <a:lnTo>
                  <a:pt x="10708" y="57475"/>
                </a:lnTo>
                <a:lnTo>
                  <a:pt x="14444" y="61178"/>
                </a:lnTo>
                <a:lnTo>
                  <a:pt x="6672" y="61178"/>
                </a:lnTo>
                <a:lnTo>
                  <a:pt x="5004" y="59510"/>
                </a:lnTo>
                <a:close/>
                <a:moveTo>
                  <a:pt x="14444" y="61979"/>
                </a:moveTo>
                <a:lnTo>
                  <a:pt x="10708" y="65681"/>
                </a:lnTo>
                <a:lnTo>
                  <a:pt x="5004" y="65681"/>
                </a:lnTo>
                <a:lnTo>
                  <a:pt x="5004" y="63646"/>
                </a:lnTo>
                <a:lnTo>
                  <a:pt x="6672" y="61979"/>
                </a:lnTo>
                <a:close/>
                <a:moveTo>
                  <a:pt x="4904" y="67049"/>
                </a:moveTo>
                <a:lnTo>
                  <a:pt x="6405" y="68583"/>
                </a:lnTo>
                <a:lnTo>
                  <a:pt x="6405" y="73253"/>
                </a:lnTo>
                <a:lnTo>
                  <a:pt x="3103" y="76589"/>
                </a:lnTo>
                <a:lnTo>
                  <a:pt x="934" y="76589"/>
                </a:lnTo>
                <a:lnTo>
                  <a:pt x="4904" y="72620"/>
                </a:lnTo>
                <a:close/>
                <a:moveTo>
                  <a:pt x="3103" y="77356"/>
                </a:moveTo>
                <a:lnTo>
                  <a:pt x="6438" y="80692"/>
                </a:lnTo>
                <a:lnTo>
                  <a:pt x="6438" y="85362"/>
                </a:lnTo>
                <a:lnTo>
                  <a:pt x="4904" y="86896"/>
                </a:lnTo>
                <a:lnTo>
                  <a:pt x="4904" y="81326"/>
                </a:lnTo>
                <a:lnTo>
                  <a:pt x="934" y="77356"/>
                </a:lnTo>
                <a:lnTo>
                  <a:pt x="3103" y="77356"/>
                </a:lnTo>
                <a:close/>
                <a:moveTo>
                  <a:pt x="5004" y="88264"/>
                </a:moveTo>
                <a:lnTo>
                  <a:pt x="10708" y="88264"/>
                </a:lnTo>
                <a:lnTo>
                  <a:pt x="14444" y="91967"/>
                </a:lnTo>
                <a:lnTo>
                  <a:pt x="6672" y="91967"/>
                </a:lnTo>
                <a:lnTo>
                  <a:pt x="5004" y="90299"/>
                </a:lnTo>
                <a:close/>
                <a:moveTo>
                  <a:pt x="14444" y="92767"/>
                </a:moveTo>
                <a:lnTo>
                  <a:pt x="10708" y="96470"/>
                </a:lnTo>
                <a:lnTo>
                  <a:pt x="5004" y="96470"/>
                </a:lnTo>
                <a:lnTo>
                  <a:pt x="5004" y="94435"/>
                </a:lnTo>
                <a:lnTo>
                  <a:pt x="6672" y="92767"/>
                </a:lnTo>
                <a:close/>
                <a:moveTo>
                  <a:pt x="4904" y="97838"/>
                </a:moveTo>
                <a:lnTo>
                  <a:pt x="6405" y="99372"/>
                </a:lnTo>
                <a:lnTo>
                  <a:pt x="6405" y="104042"/>
                </a:lnTo>
                <a:lnTo>
                  <a:pt x="3103" y="107378"/>
                </a:lnTo>
                <a:lnTo>
                  <a:pt x="934" y="107378"/>
                </a:lnTo>
                <a:lnTo>
                  <a:pt x="4904" y="103408"/>
                </a:lnTo>
                <a:close/>
                <a:moveTo>
                  <a:pt x="3103" y="108178"/>
                </a:moveTo>
                <a:lnTo>
                  <a:pt x="6438" y="111481"/>
                </a:lnTo>
                <a:lnTo>
                  <a:pt x="6438" y="116151"/>
                </a:lnTo>
                <a:lnTo>
                  <a:pt x="4904" y="117685"/>
                </a:lnTo>
                <a:lnTo>
                  <a:pt x="4904" y="112114"/>
                </a:lnTo>
                <a:lnTo>
                  <a:pt x="934" y="108178"/>
                </a:lnTo>
                <a:close/>
                <a:moveTo>
                  <a:pt x="6972" y="116718"/>
                </a:moveTo>
                <a:lnTo>
                  <a:pt x="11675" y="116718"/>
                </a:lnTo>
                <a:lnTo>
                  <a:pt x="14978" y="120054"/>
                </a:lnTo>
                <a:lnTo>
                  <a:pt x="14978" y="122222"/>
                </a:lnTo>
                <a:lnTo>
                  <a:pt x="11042" y="118252"/>
                </a:lnTo>
                <a:lnTo>
                  <a:pt x="5438" y="118252"/>
                </a:lnTo>
                <a:close/>
                <a:moveTo>
                  <a:pt x="15778" y="120054"/>
                </a:moveTo>
                <a:lnTo>
                  <a:pt x="19081" y="116718"/>
                </a:lnTo>
                <a:lnTo>
                  <a:pt x="23784" y="116718"/>
                </a:lnTo>
                <a:lnTo>
                  <a:pt x="25319" y="118252"/>
                </a:lnTo>
                <a:lnTo>
                  <a:pt x="19748" y="118252"/>
                </a:lnTo>
                <a:lnTo>
                  <a:pt x="15778" y="122222"/>
                </a:lnTo>
                <a:lnTo>
                  <a:pt x="15778" y="120054"/>
                </a:lnTo>
                <a:close/>
                <a:moveTo>
                  <a:pt x="26653" y="112448"/>
                </a:moveTo>
                <a:lnTo>
                  <a:pt x="30389" y="108712"/>
                </a:lnTo>
                <a:lnTo>
                  <a:pt x="30389" y="116484"/>
                </a:lnTo>
                <a:lnTo>
                  <a:pt x="28688" y="118152"/>
                </a:lnTo>
                <a:lnTo>
                  <a:pt x="26653" y="118152"/>
                </a:lnTo>
                <a:lnTo>
                  <a:pt x="26653" y="112448"/>
                </a:lnTo>
                <a:close/>
                <a:moveTo>
                  <a:pt x="31189" y="108712"/>
                </a:moveTo>
                <a:lnTo>
                  <a:pt x="34892" y="112448"/>
                </a:lnTo>
                <a:lnTo>
                  <a:pt x="34892" y="118152"/>
                </a:lnTo>
                <a:lnTo>
                  <a:pt x="32857" y="118152"/>
                </a:lnTo>
                <a:lnTo>
                  <a:pt x="31189" y="116484"/>
                </a:lnTo>
                <a:close/>
                <a:moveTo>
                  <a:pt x="37761" y="116718"/>
                </a:moveTo>
                <a:lnTo>
                  <a:pt x="42464" y="116718"/>
                </a:lnTo>
                <a:lnTo>
                  <a:pt x="45767" y="120054"/>
                </a:lnTo>
                <a:lnTo>
                  <a:pt x="45767" y="122222"/>
                </a:lnTo>
                <a:lnTo>
                  <a:pt x="41830" y="118252"/>
                </a:lnTo>
                <a:lnTo>
                  <a:pt x="36226" y="118252"/>
                </a:lnTo>
                <a:close/>
                <a:moveTo>
                  <a:pt x="46567" y="120054"/>
                </a:moveTo>
                <a:lnTo>
                  <a:pt x="49903" y="116718"/>
                </a:lnTo>
                <a:lnTo>
                  <a:pt x="54573" y="116718"/>
                </a:lnTo>
                <a:lnTo>
                  <a:pt x="56107" y="118252"/>
                </a:lnTo>
                <a:lnTo>
                  <a:pt x="50537" y="118252"/>
                </a:lnTo>
                <a:lnTo>
                  <a:pt x="46567" y="122222"/>
                </a:lnTo>
                <a:close/>
                <a:moveTo>
                  <a:pt x="57475" y="112448"/>
                </a:moveTo>
                <a:lnTo>
                  <a:pt x="61178" y="108712"/>
                </a:lnTo>
                <a:lnTo>
                  <a:pt x="61178" y="116484"/>
                </a:lnTo>
                <a:lnTo>
                  <a:pt x="59510" y="118152"/>
                </a:lnTo>
                <a:lnTo>
                  <a:pt x="57475" y="118152"/>
                </a:lnTo>
                <a:close/>
                <a:moveTo>
                  <a:pt x="61978" y="108712"/>
                </a:moveTo>
                <a:lnTo>
                  <a:pt x="65681" y="112448"/>
                </a:lnTo>
                <a:lnTo>
                  <a:pt x="65681" y="118152"/>
                </a:lnTo>
                <a:lnTo>
                  <a:pt x="63646" y="118152"/>
                </a:lnTo>
                <a:lnTo>
                  <a:pt x="61978" y="116484"/>
                </a:lnTo>
                <a:close/>
                <a:moveTo>
                  <a:pt x="68583" y="116718"/>
                </a:moveTo>
                <a:lnTo>
                  <a:pt x="73253" y="116718"/>
                </a:lnTo>
                <a:lnTo>
                  <a:pt x="76555" y="120054"/>
                </a:lnTo>
                <a:lnTo>
                  <a:pt x="76555" y="122222"/>
                </a:lnTo>
                <a:lnTo>
                  <a:pt x="72619" y="118252"/>
                </a:lnTo>
                <a:lnTo>
                  <a:pt x="67048" y="118252"/>
                </a:lnTo>
                <a:close/>
                <a:moveTo>
                  <a:pt x="77356" y="120054"/>
                </a:moveTo>
                <a:lnTo>
                  <a:pt x="80691" y="116718"/>
                </a:lnTo>
                <a:lnTo>
                  <a:pt x="85361" y="116718"/>
                </a:lnTo>
                <a:lnTo>
                  <a:pt x="86896" y="118252"/>
                </a:lnTo>
                <a:lnTo>
                  <a:pt x="81325" y="118252"/>
                </a:lnTo>
                <a:lnTo>
                  <a:pt x="77356" y="122222"/>
                </a:lnTo>
                <a:lnTo>
                  <a:pt x="77356" y="120054"/>
                </a:lnTo>
                <a:close/>
                <a:moveTo>
                  <a:pt x="88264" y="112448"/>
                </a:moveTo>
                <a:lnTo>
                  <a:pt x="91966" y="108712"/>
                </a:lnTo>
                <a:lnTo>
                  <a:pt x="91966" y="116484"/>
                </a:lnTo>
                <a:lnTo>
                  <a:pt x="90298" y="118152"/>
                </a:lnTo>
                <a:lnTo>
                  <a:pt x="88264" y="118152"/>
                </a:lnTo>
                <a:close/>
                <a:moveTo>
                  <a:pt x="92767" y="108712"/>
                </a:moveTo>
                <a:lnTo>
                  <a:pt x="96469" y="112448"/>
                </a:lnTo>
                <a:lnTo>
                  <a:pt x="96469" y="118152"/>
                </a:lnTo>
                <a:lnTo>
                  <a:pt x="94435" y="118152"/>
                </a:lnTo>
                <a:lnTo>
                  <a:pt x="92767" y="116484"/>
                </a:lnTo>
                <a:close/>
                <a:moveTo>
                  <a:pt x="99371" y="116718"/>
                </a:moveTo>
                <a:lnTo>
                  <a:pt x="104041" y="116718"/>
                </a:lnTo>
                <a:lnTo>
                  <a:pt x="107377" y="120054"/>
                </a:lnTo>
                <a:lnTo>
                  <a:pt x="107377" y="122222"/>
                </a:lnTo>
                <a:lnTo>
                  <a:pt x="103408" y="118252"/>
                </a:lnTo>
                <a:lnTo>
                  <a:pt x="97837" y="118252"/>
                </a:lnTo>
                <a:close/>
                <a:moveTo>
                  <a:pt x="108144" y="120054"/>
                </a:moveTo>
                <a:lnTo>
                  <a:pt x="111480" y="116718"/>
                </a:lnTo>
                <a:lnTo>
                  <a:pt x="116150" y="116718"/>
                </a:lnTo>
                <a:lnTo>
                  <a:pt x="117685" y="118252"/>
                </a:lnTo>
                <a:lnTo>
                  <a:pt x="112114" y="118252"/>
                </a:lnTo>
                <a:lnTo>
                  <a:pt x="108144" y="122222"/>
                </a:lnTo>
                <a:lnTo>
                  <a:pt x="108144" y="120054"/>
                </a:lnTo>
                <a:close/>
                <a:moveTo>
                  <a:pt x="119052" y="112448"/>
                </a:moveTo>
                <a:lnTo>
                  <a:pt x="122755" y="108712"/>
                </a:lnTo>
                <a:lnTo>
                  <a:pt x="122755" y="116484"/>
                </a:lnTo>
                <a:lnTo>
                  <a:pt x="121087" y="118152"/>
                </a:lnTo>
                <a:lnTo>
                  <a:pt x="119052" y="118152"/>
                </a:lnTo>
                <a:close/>
                <a:moveTo>
                  <a:pt x="123555" y="108712"/>
                </a:moveTo>
                <a:lnTo>
                  <a:pt x="127258" y="112448"/>
                </a:lnTo>
                <a:lnTo>
                  <a:pt x="127258" y="118152"/>
                </a:lnTo>
                <a:lnTo>
                  <a:pt x="125223" y="118152"/>
                </a:lnTo>
                <a:lnTo>
                  <a:pt x="123555" y="116484"/>
                </a:lnTo>
                <a:lnTo>
                  <a:pt x="123555" y="108712"/>
                </a:lnTo>
                <a:close/>
                <a:moveTo>
                  <a:pt x="130160" y="116718"/>
                </a:moveTo>
                <a:lnTo>
                  <a:pt x="134830" y="116718"/>
                </a:lnTo>
                <a:lnTo>
                  <a:pt x="138166" y="120054"/>
                </a:lnTo>
                <a:lnTo>
                  <a:pt x="138166" y="122222"/>
                </a:lnTo>
                <a:lnTo>
                  <a:pt x="134196" y="118252"/>
                </a:lnTo>
                <a:lnTo>
                  <a:pt x="128626" y="118252"/>
                </a:lnTo>
                <a:close/>
                <a:moveTo>
                  <a:pt x="138933" y="120054"/>
                </a:moveTo>
                <a:lnTo>
                  <a:pt x="142269" y="116718"/>
                </a:lnTo>
                <a:lnTo>
                  <a:pt x="146939" y="116718"/>
                </a:lnTo>
                <a:lnTo>
                  <a:pt x="148473" y="118252"/>
                </a:lnTo>
                <a:lnTo>
                  <a:pt x="142903" y="118252"/>
                </a:lnTo>
                <a:lnTo>
                  <a:pt x="138933" y="122222"/>
                </a:lnTo>
                <a:close/>
                <a:moveTo>
                  <a:pt x="149841" y="112448"/>
                </a:moveTo>
                <a:lnTo>
                  <a:pt x="153543" y="108712"/>
                </a:lnTo>
                <a:lnTo>
                  <a:pt x="153543" y="116484"/>
                </a:lnTo>
                <a:lnTo>
                  <a:pt x="151876" y="118152"/>
                </a:lnTo>
                <a:lnTo>
                  <a:pt x="149841" y="118152"/>
                </a:lnTo>
                <a:lnTo>
                  <a:pt x="149841" y="112448"/>
                </a:lnTo>
                <a:close/>
                <a:moveTo>
                  <a:pt x="154344" y="108712"/>
                </a:moveTo>
                <a:lnTo>
                  <a:pt x="158047" y="112448"/>
                </a:lnTo>
                <a:lnTo>
                  <a:pt x="158047" y="118152"/>
                </a:lnTo>
                <a:lnTo>
                  <a:pt x="156012" y="118152"/>
                </a:lnTo>
                <a:lnTo>
                  <a:pt x="154344" y="116484"/>
                </a:lnTo>
                <a:lnTo>
                  <a:pt x="154344" y="108712"/>
                </a:lnTo>
                <a:close/>
                <a:moveTo>
                  <a:pt x="160949" y="116718"/>
                </a:moveTo>
                <a:lnTo>
                  <a:pt x="165619" y="116718"/>
                </a:lnTo>
                <a:lnTo>
                  <a:pt x="168954" y="120054"/>
                </a:lnTo>
                <a:lnTo>
                  <a:pt x="168954" y="122222"/>
                </a:lnTo>
                <a:lnTo>
                  <a:pt x="164985" y="118252"/>
                </a:lnTo>
                <a:lnTo>
                  <a:pt x="159414" y="118252"/>
                </a:lnTo>
                <a:close/>
                <a:moveTo>
                  <a:pt x="169755" y="120054"/>
                </a:moveTo>
                <a:lnTo>
                  <a:pt x="173057" y="116718"/>
                </a:lnTo>
                <a:lnTo>
                  <a:pt x="177761" y="116718"/>
                </a:lnTo>
                <a:lnTo>
                  <a:pt x="179262" y="118252"/>
                </a:lnTo>
                <a:lnTo>
                  <a:pt x="173691" y="118252"/>
                </a:lnTo>
                <a:lnTo>
                  <a:pt x="169755" y="122222"/>
                </a:lnTo>
                <a:close/>
                <a:moveTo>
                  <a:pt x="180629" y="112448"/>
                </a:moveTo>
                <a:lnTo>
                  <a:pt x="184332" y="108712"/>
                </a:lnTo>
                <a:lnTo>
                  <a:pt x="184332" y="116484"/>
                </a:lnTo>
                <a:lnTo>
                  <a:pt x="182664" y="118152"/>
                </a:lnTo>
                <a:lnTo>
                  <a:pt x="180629" y="118152"/>
                </a:lnTo>
                <a:lnTo>
                  <a:pt x="180629" y="112448"/>
                </a:lnTo>
                <a:close/>
                <a:moveTo>
                  <a:pt x="185133" y="108712"/>
                </a:moveTo>
                <a:lnTo>
                  <a:pt x="188869" y="112448"/>
                </a:lnTo>
                <a:lnTo>
                  <a:pt x="188869" y="118152"/>
                </a:lnTo>
                <a:lnTo>
                  <a:pt x="186801" y="118152"/>
                </a:lnTo>
                <a:lnTo>
                  <a:pt x="185133" y="116484"/>
                </a:lnTo>
                <a:lnTo>
                  <a:pt x="185133" y="108712"/>
                </a:lnTo>
                <a:close/>
                <a:moveTo>
                  <a:pt x="191737" y="116718"/>
                </a:moveTo>
                <a:lnTo>
                  <a:pt x="196441" y="116718"/>
                </a:lnTo>
                <a:lnTo>
                  <a:pt x="199743" y="120054"/>
                </a:lnTo>
                <a:lnTo>
                  <a:pt x="199743" y="122222"/>
                </a:lnTo>
                <a:lnTo>
                  <a:pt x="195807" y="118252"/>
                </a:lnTo>
                <a:lnTo>
                  <a:pt x="190203" y="118252"/>
                </a:lnTo>
                <a:close/>
                <a:moveTo>
                  <a:pt x="200544" y="120054"/>
                </a:moveTo>
                <a:lnTo>
                  <a:pt x="203846" y="116718"/>
                </a:lnTo>
                <a:lnTo>
                  <a:pt x="208549" y="116718"/>
                </a:lnTo>
                <a:lnTo>
                  <a:pt x="210084" y="118252"/>
                </a:lnTo>
                <a:lnTo>
                  <a:pt x="204480" y="118252"/>
                </a:lnTo>
                <a:lnTo>
                  <a:pt x="200544" y="122222"/>
                </a:lnTo>
                <a:close/>
                <a:moveTo>
                  <a:pt x="211418" y="112448"/>
                </a:moveTo>
                <a:lnTo>
                  <a:pt x="215154" y="108712"/>
                </a:lnTo>
                <a:lnTo>
                  <a:pt x="215154" y="116484"/>
                </a:lnTo>
                <a:lnTo>
                  <a:pt x="213453" y="118152"/>
                </a:lnTo>
                <a:lnTo>
                  <a:pt x="211418" y="118152"/>
                </a:lnTo>
                <a:lnTo>
                  <a:pt x="211418" y="112448"/>
                </a:lnTo>
                <a:close/>
                <a:moveTo>
                  <a:pt x="215921" y="108712"/>
                </a:moveTo>
                <a:lnTo>
                  <a:pt x="219657" y="112448"/>
                </a:lnTo>
                <a:lnTo>
                  <a:pt x="219657" y="118152"/>
                </a:lnTo>
                <a:lnTo>
                  <a:pt x="217623" y="118152"/>
                </a:lnTo>
                <a:lnTo>
                  <a:pt x="215921" y="116484"/>
                </a:lnTo>
                <a:lnTo>
                  <a:pt x="215921" y="108712"/>
                </a:lnTo>
                <a:close/>
                <a:moveTo>
                  <a:pt x="222526" y="116718"/>
                </a:moveTo>
                <a:lnTo>
                  <a:pt x="227229" y="116718"/>
                </a:lnTo>
                <a:lnTo>
                  <a:pt x="230532" y="120054"/>
                </a:lnTo>
                <a:lnTo>
                  <a:pt x="230532" y="122222"/>
                </a:lnTo>
                <a:lnTo>
                  <a:pt x="226596" y="118252"/>
                </a:lnTo>
                <a:lnTo>
                  <a:pt x="220992" y="118252"/>
                </a:lnTo>
                <a:close/>
                <a:moveTo>
                  <a:pt x="231332" y="120054"/>
                </a:moveTo>
                <a:lnTo>
                  <a:pt x="234635" y="116718"/>
                </a:lnTo>
                <a:lnTo>
                  <a:pt x="239338" y="116718"/>
                </a:lnTo>
                <a:lnTo>
                  <a:pt x="240873" y="118252"/>
                </a:lnTo>
                <a:lnTo>
                  <a:pt x="235269" y="118252"/>
                </a:lnTo>
                <a:lnTo>
                  <a:pt x="231332" y="122222"/>
                </a:lnTo>
                <a:lnTo>
                  <a:pt x="231332" y="120054"/>
                </a:lnTo>
                <a:close/>
                <a:moveTo>
                  <a:pt x="241406" y="117685"/>
                </a:moveTo>
                <a:lnTo>
                  <a:pt x="239905" y="116184"/>
                </a:lnTo>
                <a:lnTo>
                  <a:pt x="239905" y="111481"/>
                </a:lnTo>
                <a:lnTo>
                  <a:pt x="243208" y="108178"/>
                </a:lnTo>
                <a:lnTo>
                  <a:pt x="245376" y="108178"/>
                </a:lnTo>
                <a:lnTo>
                  <a:pt x="241406" y="112114"/>
                </a:lnTo>
                <a:lnTo>
                  <a:pt x="241406" y="117685"/>
                </a:lnTo>
                <a:close/>
                <a:moveTo>
                  <a:pt x="243208" y="107378"/>
                </a:moveTo>
                <a:lnTo>
                  <a:pt x="239872" y="104042"/>
                </a:lnTo>
                <a:lnTo>
                  <a:pt x="239872" y="99372"/>
                </a:lnTo>
                <a:lnTo>
                  <a:pt x="241406" y="97838"/>
                </a:lnTo>
                <a:lnTo>
                  <a:pt x="241406" y="103408"/>
                </a:lnTo>
                <a:lnTo>
                  <a:pt x="245376" y="107378"/>
                </a:lnTo>
                <a:lnTo>
                  <a:pt x="243208" y="107378"/>
                </a:lnTo>
                <a:close/>
                <a:moveTo>
                  <a:pt x="241306" y="96470"/>
                </a:moveTo>
                <a:lnTo>
                  <a:pt x="235602" y="96470"/>
                </a:lnTo>
                <a:lnTo>
                  <a:pt x="231866" y="92767"/>
                </a:lnTo>
                <a:lnTo>
                  <a:pt x="239638" y="92767"/>
                </a:lnTo>
                <a:lnTo>
                  <a:pt x="241306" y="94435"/>
                </a:lnTo>
                <a:lnTo>
                  <a:pt x="241306" y="96470"/>
                </a:lnTo>
                <a:close/>
                <a:moveTo>
                  <a:pt x="231866" y="91967"/>
                </a:moveTo>
                <a:lnTo>
                  <a:pt x="235602" y="88264"/>
                </a:lnTo>
                <a:lnTo>
                  <a:pt x="241306" y="88264"/>
                </a:lnTo>
                <a:lnTo>
                  <a:pt x="241306" y="90299"/>
                </a:lnTo>
                <a:lnTo>
                  <a:pt x="239638" y="91967"/>
                </a:lnTo>
                <a:close/>
                <a:moveTo>
                  <a:pt x="241406" y="86896"/>
                </a:moveTo>
                <a:lnTo>
                  <a:pt x="239905" y="85362"/>
                </a:lnTo>
                <a:lnTo>
                  <a:pt x="239905" y="80692"/>
                </a:lnTo>
                <a:lnTo>
                  <a:pt x="243208" y="77356"/>
                </a:lnTo>
                <a:lnTo>
                  <a:pt x="245376" y="77356"/>
                </a:lnTo>
                <a:lnTo>
                  <a:pt x="241406" y="81326"/>
                </a:lnTo>
                <a:lnTo>
                  <a:pt x="241406" y="86896"/>
                </a:lnTo>
                <a:close/>
                <a:moveTo>
                  <a:pt x="243208" y="76589"/>
                </a:moveTo>
                <a:lnTo>
                  <a:pt x="239872" y="73253"/>
                </a:lnTo>
                <a:lnTo>
                  <a:pt x="239872" y="68583"/>
                </a:lnTo>
                <a:lnTo>
                  <a:pt x="241406" y="67049"/>
                </a:lnTo>
                <a:lnTo>
                  <a:pt x="241406" y="72620"/>
                </a:lnTo>
                <a:lnTo>
                  <a:pt x="245376" y="76589"/>
                </a:lnTo>
                <a:lnTo>
                  <a:pt x="243208" y="76589"/>
                </a:lnTo>
                <a:close/>
                <a:moveTo>
                  <a:pt x="241306" y="65681"/>
                </a:moveTo>
                <a:lnTo>
                  <a:pt x="235602" y="65681"/>
                </a:lnTo>
                <a:lnTo>
                  <a:pt x="231866" y="61979"/>
                </a:lnTo>
                <a:lnTo>
                  <a:pt x="239638" y="61979"/>
                </a:lnTo>
                <a:lnTo>
                  <a:pt x="241306" y="63646"/>
                </a:lnTo>
                <a:lnTo>
                  <a:pt x="241306" y="65681"/>
                </a:lnTo>
                <a:close/>
                <a:moveTo>
                  <a:pt x="231866" y="61178"/>
                </a:moveTo>
                <a:lnTo>
                  <a:pt x="235602" y="57475"/>
                </a:lnTo>
                <a:lnTo>
                  <a:pt x="241306" y="57475"/>
                </a:lnTo>
                <a:lnTo>
                  <a:pt x="241306" y="59510"/>
                </a:lnTo>
                <a:lnTo>
                  <a:pt x="239638" y="61178"/>
                </a:lnTo>
                <a:close/>
                <a:moveTo>
                  <a:pt x="241406" y="56108"/>
                </a:moveTo>
                <a:lnTo>
                  <a:pt x="239905" y="54573"/>
                </a:lnTo>
                <a:lnTo>
                  <a:pt x="239905" y="49903"/>
                </a:lnTo>
                <a:lnTo>
                  <a:pt x="243208" y="46568"/>
                </a:lnTo>
                <a:lnTo>
                  <a:pt x="245376" y="46568"/>
                </a:lnTo>
                <a:lnTo>
                  <a:pt x="241406" y="50537"/>
                </a:lnTo>
                <a:lnTo>
                  <a:pt x="241406" y="56108"/>
                </a:lnTo>
                <a:close/>
                <a:moveTo>
                  <a:pt x="243208" y="45800"/>
                </a:moveTo>
                <a:lnTo>
                  <a:pt x="239872" y="42465"/>
                </a:lnTo>
                <a:lnTo>
                  <a:pt x="239872" y="37795"/>
                </a:lnTo>
                <a:lnTo>
                  <a:pt x="241406" y="36260"/>
                </a:lnTo>
                <a:lnTo>
                  <a:pt x="241406" y="41831"/>
                </a:lnTo>
                <a:lnTo>
                  <a:pt x="245376" y="45800"/>
                </a:lnTo>
                <a:close/>
                <a:moveTo>
                  <a:pt x="241306" y="34893"/>
                </a:moveTo>
                <a:lnTo>
                  <a:pt x="235602" y="34893"/>
                </a:lnTo>
                <a:lnTo>
                  <a:pt x="231866" y="31190"/>
                </a:lnTo>
                <a:lnTo>
                  <a:pt x="239638" y="31190"/>
                </a:lnTo>
                <a:lnTo>
                  <a:pt x="241306" y="32858"/>
                </a:lnTo>
                <a:lnTo>
                  <a:pt x="241306" y="34893"/>
                </a:lnTo>
                <a:close/>
                <a:moveTo>
                  <a:pt x="231866" y="30389"/>
                </a:moveTo>
                <a:lnTo>
                  <a:pt x="235602" y="26653"/>
                </a:lnTo>
                <a:lnTo>
                  <a:pt x="241306" y="26653"/>
                </a:lnTo>
                <a:lnTo>
                  <a:pt x="241306" y="28721"/>
                </a:lnTo>
                <a:lnTo>
                  <a:pt x="239638" y="30389"/>
                </a:lnTo>
                <a:close/>
                <a:moveTo>
                  <a:pt x="241406" y="25319"/>
                </a:moveTo>
                <a:lnTo>
                  <a:pt x="239905" y="23785"/>
                </a:lnTo>
                <a:lnTo>
                  <a:pt x="239905" y="19115"/>
                </a:lnTo>
                <a:lnTo>
                  <a:pt x="243208" y="15779"/>
                </a:lnTo>
                <a:lnTo>
                  <a:pt x="245376" y="15779"/>
                </a:lnTo>
                <a:lnTo>
                  <a:pt x="241406" y="19748"/>
                </a:lnTo>
                <a:lnTo>
                  <a:pt x="241406" y="25319"/>
                </a:lnTo>
                <a:close/>
                <a:moveTo>
                  <a:pt x="243208" y="15012"/>
                </a:moveTo>
                <a:lnTo>
                  <a:pt x="239872" y="11676"/>
                </a:lnTo>
                <a:lnTo>
                  <a:pt x="239872" y="6973"/>
                </a:lnTo>
                <a:lnTo>
                  <a:pt x="241406" y="5471"/>
                </a:lnTo>
                <a:lnTo>
                  <a:pt x="241406" y="11042"/>
                </a:lnTo>
                <a:lnTo>
                  <a:pt x="245376" y="15012"/>
                </a:lnTo>
                <a:lnTo>
                  <a:pt x="243208" y="15012"/>
                </a:lnTo>
                <a:close/>
                <a:moveTo>
                  <a:pt x="239638" y="401"/>
                </a:moveTo>
                <a:lnTo>
                  <a:pt x="241306" y="2069"/>
                </a:lnTo>
                <a:lnTo>
                  <a:pt x="241306" y="4104"/>
                </a:lnTo>
                <a:lnTo>
                  <a:pt x="235602" y="4104"/>
                </a:lnTo>
                <a:lnTo>
                  <a:pt x="231866" y="401"/>
                </a:lnTo>
                <a:close/>
                <a:moveTo>
                  <a:pt x="229965" y="401"/>
                </a:moveTo>
                <a:lnTo>
                  <a:pt x="226262" y="4104"/>
                </a:lnTo>
                <a:lnTo>
                  <a:pt x="220558" y="4104"/>
                </a:lnTo>
                <a:lnTo>
                  <a:pt x="220558" y="2069"/>
                </a:lnTo>
                <a:lnTo>
                  <a:pt x="222226" y="401"/>
                </a:lnTo>
                <a:close/>
                <a:moveTo>
                  <a:pt x="219290" y="401"/>
                </a:moveTo>
                <a:lnTo>
                  <a:pt x="221092" y="401"/>
                </a:lnTo>
                <a:lnTo>
                  <a:pt x="219757" y="1735"/>
                </a:lnTo>
                <a:lnTo>
                  <a:pt x="219757" y="3804"/>
                </a:lnTo>
                <a:lnTo>
                  <a:pt x="218457" y="2503"/>
                </a:lnTo>
                <a:lnTo>
                  <a:pt x="218457" y="1202"/>
                </a:lnTo>
                <a:close/>
                <a:moveTo>
                  <a:pt x="216755" y="2936"/>
                </a:moveTo>
                <a:lnTo>
                  <a:pt x="218056" y="2936"/>
                </a:lnTo>
                <a:lnTo>
                  <a:pt x="219324" y="4204"/>
                </a:lnTo>
                <a:lnTo>
                  <a:pt x="217456" y="4204"/>
                </a:lnTo>
                <a:lnTo>
                  <a:pt x="217156" y="4337"/>
                </a:lnTo>
                <a:lnTo>
                  <a:pt x="215921" y="5572"/>
                </a:lnTo>
                <a:lnTo>
                  <a:pt x="215921" y="3770"/>
                </a:lnTo>
                <a:close/>
                <a:moveTo>
                  <a:pt x="214320" y="2936"/>
                </a:moveTo>
                <a:lnTo>
                  <a:pt x="215154" y="3737"/>
                </a:lnTo>
                <a:lnTo>
                  <a:pt x="215154" y="5572"/>
                </a:lnTo>
                <a:lnTo>
                  <a:pt x="213887" y="4337"/>
                </a:lnTo>
                <a:lnTo>
                  <a:pt x="213620" y="4204"/>
                </a:lnTo>
                <a:lnTo>
                  <a:pt x="211718" y="4204"/>
                </a:lnTo>
                <a:lnTo>
                  <a:pt x="213019" y="2936"/>
                </a:lnTo>
                <a:lnTo>
                  <a:pt x="214320" y="2936"/>
                </a:lnTo>
                <a:close/>
                <a:moveTo>
                  <a:pt x="211785" y="401"/>
                </a:moveTo>
                <a:lnTo>
                  <a:pt x="212586" y="1202"/>
                </a:lnTo>
                <a:lnTo>
                  <a:pt x="212586" y="2503"/>
                </a:lnTo>
                <a:lnTo>
                  <a:pt x="211318" y="3804"/>
                </a:lnTo>
                <a:lnTo>
                  <a:pt x="211318" y="1735"/>
                </a:lnTo>
                <a:lnTo>
                  <a:pt x="209950" y="401"/>
                </a:lnTo>
                <a:lnTo>
                  <a:pt x="211785" y="401"/>
                </a:lnTo>
                <a:close/>
                <a:moveTo>
                  <a:pt x="208850" y="401"/>
                </a:moveTo>
                <a:lnTo>
                  <a:pt x="210518" y="2069"/>
                </a:lnTo>
                <a:lnTo>
                  <a:pt x="210518" y="4104"/>
                </a:lnTo>
                <a:lnTo>
                  <a:pt x="204813" y="4104"/>
                </a:lnTo>
                <a:lnTo>
                  <a:pt x="201077" y="401"/>
                </a:lnTo>
                <a:close/>
                <a:moveTo>
                  <a:pt x="199176" y="401"/>
                </a:moveTo>
                <a:lnTo>
                  <a:pt x="195473" y="4104"/>
                </a:lnTo>
                <a:lnTo>
                  <a:pt x="189736" y="4104"/>
                </a:lnTo>
                <a:lnTo>
                  <a:pt x="189736" y="2069"/>
                </a:lnTo>
                <a:lnTo>
                  <a:pt x="191437" y="401"/>
                </a:lnTo>
                <a:close/>
                <a:moveTo>
                  <a:pt x="188502" y="401"/>
                </a:moveTo>
                <a:lnTo>
                  <a:pt x="190303" y="401"/>
                </a:lnTo>
                <a:lnTo>
                  <a:pt x="188969" y="1735"/>
                </a:lnTo>
                <a:lnTo>
                  <a:pt x="188969" y="3804"/>
                </a:lnTo>
                <a:lnTo>
                  <a:pt x="187668" y="2503"/>
                </a:lnTo>
                <a:lnTo>
                  <a:pt x="187668" y="1202"/>
                </a:lnTo>
                <a:close/>
                <a:moveTo>
                  <a:pt x="185967" y="2936"/>
                </a:moveTo>
                <a:lnTo>
                  <a:pt x="187268" y="2936"/>
                </a:lnTo>
                <a:lnTo>
                  <a:pt x="188535" y="4204"/>
                </a:lnTo>
                <a:lnTo>
                  <a:pt x="186667" y="4204"/>
                </a:lnTo>
                <a:lnTo>
                  <a:pt x="186367" y="4337"/>
                </a:lnTo>
                <a:lnTo>
                  <a:pt x="185133" y="5572"/>
                </a:lnTo>
                <a:lnTo>
                  <a:pt x="185133" y="3770"/>
                </a:lnTo>
                <a:close/>
                <a:moveTo>
                  <a:pt x="183532" y="2936"/>
                </a:moveTo>
                <a:lnTo>
                  <a:pt x="184332" y="3737"/>
                </a:lnTo>
                <a:lnTo>
                  <a:pt x="184332" y="5572"/>
                </a:lnTo>
                <a:lnTo>
                  <a:pt x="183098" y="4337"/>
                </a:lnTo>
                <a:lnTo>
                  <a:pt x="182831" y="4204"/>
                </a:lnTo>
                <a:lnTo>
                  <a:pt x="180930" y="4204"/>
                </a:lnTo>
                <a:lnTo>
                  <a:pt x="182231" y="2936"/>
                </a:lnTo>
                <a:lnTo>
                  <a:pt x="183532" y="2936"/>
                </a:lnTo>
                <a:close/>
                <a:moveTo>
                  <a:pt x="180996" y="401"/>
                </a:moveTo>
                <a:lnTo>
                  <a:pt x="181797" y="1202"/>
                </a:lnTo>
                <a:lnTo>
                  <a:pt x="181797" y="2503"/>
                </a:lnTo>
                <a:lnTo>
                  <a:pt x="180529" y="3804"/>
                </a:lnTo>
                <a:lnTo>
                  <a:pt x="180529" y="1735"/>
                </a:lnTo>
                <a:lnTo>
                  <a:pt x="179162" y="401"/>
                </a:lnTo>
                <a:lnTo>
                  <a:pt x="180996" y="401"/>
                </a:lnTo>
                <a:close/>
                <a:moveTo>
                  <a:pt x="178061" y="401"/>
                </a:moveTo>
                <a:lnTo>
                  <a:pt x="179729" y="2069"/>
                </a:lnTo>
                <a:lnTo>
                  <a:pt x="179729" y="4104"/>
                </a:lnTo>
                <a:lnTo>
                  <a:pt x="174025" y="4104"/>
                </a:lnTo>
                <a:lnTo>
                  <a:pt x="170289" y="401"/>
                </a:lnTo>
                <a:close/>
                <a:moveTo>
                  <a:pt x="168387" y="401"/>
                </a:moveTo>
                <a:lnTo>
                  <a:pt x="164685" y="4104"/>
                </a:lnTo>
                <a:lnTo>
                  <a:pt x="158947" y="4104"/>
                </a:lnTo>
                <a:lnTo>
                  <a:pt x="158947" y="2069"/>
                </a:lnTo>
                <a:lnTo>
                  <a:pt x="160649" y="401"/>
                </a:lnTo>
                <a:close/>
                <a:moveTo>
                  <a:pt x="157713" y="401"/>
                </a:moveTo>
                <a:lnTo>
                  <a:pt x="159514" y="401"/>
                </a:lnTo>
                <a:lnTo>
                  <a:pt x="158180" y="1735"/>
                </a:lnTo>
                <a:lnTo>
                  <a:pt x="158180" y="3804"/>
                </a:lnTo>
                <a:lnTo>
                  <a:pt x="156879" y="2503"/>
                </a:lnTo>
                <a:lnTo>
                  <a:pt x="156879" y="1202"/>
                </a:lnTo>
                <a:close/>
                <a:moveTo>
                  <a:pt x="155178" y="2936"/>
                </a:moveTo>
                <a:lnTo>
                  <a:pt x="156479" y="2936"/>
                </a:lnTo>
                <a:lnTo>
                  <a:pt x="157746" y="4204"/>
                </a:lnTo>
                <a:lnTo>
                  <a:pt x="155845" y="4204"/>
                </a:lnTo>
                <a:lnTo>
                  <a:pt x="155578" y="4337"/>
                </a:lnTo>
                <a:lnTo>
                  <a:pt x="154344" y="5572"/>
                </a:lnTo>
                <a:lnTo>
                  <a:pt x="154344" y="3770"/>
                </a:lnTo>
                <a:close/>
                <a:moveTo>
                  <a:pt x="152743" y="2936"/>
                </a:moveTo>
                <a:lnTo>
                  <a:pt x="153543" y="3737"/>
                </a:lnTo>
                <a:lnTo>
                  <a:pt x="153543" y="5572"/>
                </a:lnTo>
                <a:lnTo>
                  <a:pt x="152309" y="4337"/>
                </a:lnTo>
                <a:lnTo>
                  <a:pt x="152042" y="4204"/>
                </a:lnTo>
                <a:lnTo>
                  <a:pt x="150141" y="4204"/>
                </a:lnTo>
                <a:lnTo>
                  <a:pt x="151442" y="2936"/>
                </a:lnTo>
                <a:lnTo>
                  <a:pt x="152743" y="2936"/>
                </a:lnTo>
                <a:close/>
                <a:moveTo>
                  <a:pt x="150174" y="401"/>
                </a:moveTo>
                <a:lnTo>
                  <a:pt x="151008" y="1202"/>
                </a:lnTo>
                <a:lnTo>
                  <a:pt x="151008" y="2503"/>
                </a:lnTo>
                <a:lnTo>
                  <a:pt x="149741" y="3804"/>
                </a:lnTo>
                <a:lnTo>
                  <a:pt x="149741" y="1735"/>
                </a:lnTo>
                <a:lnTo>
                  <a:pt x="148373" y="401"/>
                </a:lnTo>
                <a:lnTo>
                  <a:pt x="150174" y="401"/>
                </a:lnTo>
                <a:close/>
                <a:moveTo>
                  <a:pt x="147272" y="401"/>
                </a:moveTo>
                <a:lnTo>
                  <a:pt x="148940" y="2069"/>
                </a:lnTo>
                <a:lnTo>
                  <a:pt x="148940" y="4104"/>
                </a:lnTo>
                <a:lnTo>
                  <a:pt x="143236" y="4104"/>
                </a:lnTo>
                <a:lnTo>
                  <a:pt x="139500" y="401"/>
                </a:lnTo>
                <a:close/>
                <a:moveTo>
                  <a:pt x="137599" y="401"/>
                </a:moveTo>
                <a:lnTo>
                  <a:pt x="133863" y="4104"/>
                </a:lnTo>
                <a:lnTo>
                  <a:pt x="128159" y="4104"/>
                </a:lnTo>
                <a:lnTo>
                  <a:pt x="128159" y="2069"/>
                </a:lnTo>
                <a:lnTo>
                  <a:pt x="129860" y="401"/>
                </a:lnTo>
                <a:close/>
                <a:moveTo>
                  <a:pt x="126924" y="401"/>
                </a:moveTo>
                <a:lnTo>
                  <a:pt x="128726" y="401"/>
                </a:lnTo>
                <a:lnTo>
                  <a:pt x="127391" y="1735"/>
                </a:lnTo>
                <a:lnTo>
                  <a:pt x="127391" y="3804"/>
                </a:lnTo>
                <a:lnTo>
                  <a:pt x="126091" y="2503"/>
                </a:lnTo>
                <a:lnTo>
                  <a:pt x="126091" y="1202"/>
                </a:lnTo>
                <a:close/>
                <a:moveTo>
                  <a:pt x="124389" y="2936"/>
                </a:moveTo>
                <a:lnTo>
                  <a:pt x="125657" y="2936"/>
                </a:lnTo>
                <a:lnTo>
                  <a:pt x="126958" y="4204"/>
                </a:lnTo>
                <a:lnTo>
                  <a:pt x="125056" y="4204"/>
                </a:lnTo>
                <a:lnTo>
                  <a:pt x="124790" y="4337"/>
                </a:lnTo>
                <a:lnTo>
                  <a:pt x="123555" y="5572"/>
                </a:lnTo>
                <a:lnTo>
                  <a:pt x="123555" y="3770"/>
                </a:lnTo>
                <a:close/>
                <a:moveTo>
                  <a:pt x="121954" y="2936"/>
                </a:moveTo>
                <a:lnTo>
                  <a:pt x="122755" y="3737"/>
                </a:lnTo>
                <a:lnTo>
                  <a:pt x="122755" y="5572"/>
                </a:lnTo>
                <a:lnTo>
                  <a:pt x="121521" y="4337"/>
                </a:lnTo>
                <a:lnTo>
                  <a:pt x="121254" y="4204"/>
                </a:lnTo>
                <a:lnTo>
                  <a:pt x="119352" y="4204"/>
                </a:lnTo>
                <a:lnTo>
                  <a:pt x="120653" y="2936"/>
                </a:lnTo>
                <a:lnTo>
                  <a:pt x="121954" y="2936"/>
                </a:lnTo>
                <a:close/>
                <a:moveTo>
                  <a:pt x="119386" y="401"/>
                </a:moveTo>
                <a:lnTo>
                  <a:pt x="120220" y="1202"/>
                </a:lnTo>
                <a:lnTo>
                  <a:pt x="120220" y="2503"/>
                </a:lnTo>
                <a:lnTo>
                  <a:pt x="118952" y="3804"/>
                </a:lnTo>
                <a:lnTo>
                  <a:pt x="118952" y="1735"/>
                </a:lnTo>
                <a:lnTo>
                  <a:pt x="117584" y="401"/>
                </a:lnTo>
                <a:lnTo>
                  <a:pt x="119386" y="401"/>
                </a:lnTo>
                <a:close/>
                <a:moveTo>
                  <a:pt x="116450" y="401"/>
                </a:moveTo>
                <a:lnTo>
                  <a:pt x="118152" y="2069"/>
                </a:lnTo>
                <a:lnTo>
                  <a:pt x="118152" y="4104"/>
                </a:lnTo>
                <a:lnTo>
                  <a:pt x="112447" y="4104"/>
                </a:lnTo>
                <a:lnTo>
                  <a:pt x="108711" y="401"/>
                </a:lnTo>
                <a:close/>
                <a:moveTo>
                  <a:pt x="106810" y="401"/>
                </a:moveTo>
                <a:lnTo>
                  <a:pt x="103074" y="4104"/>
                </a:lnTo>
                <a:lnTo>
                  <a:pt x="97370" y="4104"/>
                </a:lnTo>
                <a:lnTo>
                  <a:pt x="97370" y="2069"/>
                </a:lnTo>
                <a:lnTo>
                  <a:pt x="99071" y="401"/>
                </a:lnTo>
                <a:close/>
                <a:moveTo>
                  <a:pt x="96136" y="401"/>
                </a:moveTo>
                <a:lnTo>
                  <a:pt x="97937" y="401"/>
                </a:lnTo>
                <a:lnTo>
                  <a:pt x="96569" y="1735"/>
                </a:lnTo>
                <a:lnTo>
                  <a:pt x="96569" y="3804"/>
                </a:lnTo>
                <a:lnTo>
                  <a:pt x="95302" y="2503"/>
                </a:lnTo>
                <a:lnTo>
                  <a:pt x="95302" y="1202"/>
                </a:lnTo>
                <a:close/>
                <a:moveTo>
                  <a:pt x="93567" y="2936"/>
                </a:moveTo>
                <a:lnTo>
                  <a:pt x="94868" y="2936"/>
                </a:lnTo>
                <a:lnTo>
                  <a:pt x="96169" y="4204"/>
                </a:lnTo>
                <a:lnTo>
                  <a:pt x="94268" y="4204"/>
                </a:lnTo>
                <a:lnTo>
                  <a:pt x="94001" y="4337"/>
                </a:lnTo>
                <a:lnTo>
                  <a:pt x="92767" y="5572"/>
                </a:lnTo>
                <a:lnTo>
                  <a:pt x="92767" y="3770"/>
                </a:lnTo>
                <a:close/>
                <a:moveTo>
                  <a:pt x="91166" y="2936"/>
                </a:moveTo>
                <a:lnTo>
                  <a:pt x="91966" y="3737"/>
                </a:lnTo>
                <a:lnTo>
                  <a:pt x="91966" y="5572"/>
                </a:lnTo>
                <a:lnTo>
                  <a:pt x="90732" y="4337"/>
                </a:lnTo>
                <a:lnTo>
                  <a:pt x="90465" y="4204"/>
                </a:lnTo>
                <a:lnTo>
                  <a:pt x="88564" y="4204"/>
                </a:lnTo>
                <a:lnTo>
                  <a:pt x="89865" y="2936"/>
                </a:lnTo>
                <a:lnTo>
                  <a:pt x="91166" y="2936"/>
                </a:lnTo>
                <a:close/>
                <a:moveTo>
                  <a:pt x="88597" y="401"/>
                </a:moveTo>
                <a:lnTo>
                  <a:pt x="89431" y="1202"/>
                </a:lnTo>
                <a:lnTo>
                  <a:pt x="89431" y="2503"/>
                </a:lnTo>
                <a:lnTo>
                  <a:pt x="88130" y="3804"/>
                </a:lnTo>
                <a:lnTo>
                  <a:pt x="88130" y="1735"/>
                </a:lnTo>
                <a:lnTo>
                  <a:pt x="86796" y="401"/>
                </a:lnTo>
                <a:lnTo>
                  <a:pt x="88597" y="401"/>
                </a:lnTo>
                <a:close/>
                <a:moveTo>
                  <a:pt x="85662" y="401"/>
                </a:moveTo>
                <a:lnTo>
                  <a:pt x="87363" y="2069"/>
                </a:lnTo>
                <a:lnTo>
                  <a:pt x="87363" y="4104"/>
                </a:lnTo>
                <a:lnTo>
                  <a:pt x="81659" y="4104"/>
                </a:lnTo>
                <a:lnTo>
                  <a:pt x="77923" y="401"/>
                </a:lnTo>
                <a:close/>
                <a:moveTo>
                  <a:pt x="76021" y="401"/>
                </a:moveTo>
                <a:lnTo>
                  <a:pt x="72285" y="4104"/>
                </a:lnTo>
                <a:lnTo>
                  <a:pt x="66581" y="4104"/>
                </a:lnTo>
                <a:lnTo>
                  <a:pt x="66581" y="2069"/>
                </a:lnTo>
                <a:lnTo>
                  <a:pt x="68249" y="401"/>
                </a:lnTo>
                <a:close/>
                <a:moveTo>
                  <a:pt x="65347" y="401"/>
                </a:moveTo>
                <a:lnTo>
                  <a:pt x="67148" y="401"/>
                </a:lnTo>
                <a:lnTo>
                  <a:pt x="65781" y="1735"/>
                </a:lnTo>
                <a:lnTo>
                  <a:pt x="65781" y="3804"/>
                </a:lnTo>
                <a:lnTo>
                  <a:pt x="64513" y="2503"/>
                </a:lnTo>
                <a:lnTo>
                  <a:pt x="64513" y="1202"/>
                </a:lnTo>
                <a:close/>
                <a:moveTo>
                  <a:pt x="62779" y="2936"/>
                </a:moveTo>
                <a:lnTo>
                  <a:pt x="64080" y="2936"/>
                </a:lnTo>
                <a:lnTo>
                  <a:pt x="65381" y="4204"/>
                </a:lnTo>
                <a:lnTo>
                  <a:pt x="63479" y="4204"/>
                </a:lnTo>
                <a:lnTo>
                  <a:pt x="63212" y="4337"/>
                </a:lnTo>
                <a:lnTo>
                  <a:pt x="61978" y="5572"/>
                </a:lnTo>
                <a:lnTo>
                  <a:pt x="61978" y="3770"/>
                </a:lnTo>
                <a:close/>
                <a:moveTo>
                  <a:pt x="60344" y="2936"/>
                </a:moveTo>
                <a:lnTo>
                  <a:pt x="61178" y="3737"/>
                </a:lnTo>
                <a:lnTo>
                  <a:pt x="61178" y="5572"/>
                </a:lnTo>
                <a:lnTo>
                  <a:pt x="59943" y="4337"/>
                </a:lnTo>
                <a:lnTo>
                  <a:pt x="59676" y="4204"/>
                </a:lnTo>
                <a:lnTo>
                  <a:pt x="57775" y="4204"/>
                </a:lnTo>
                <a:lnTo>
                  <a:pt x="59043" y="2936"/>
                </a:lnTo>
                <a:lnTo>
                  <a:pt x="60344" y="2936"/>
                </a:lnTo>
                <a:close/>
                <a:moveTo>
                  <a:pt x="57808" y="401"/>
                </a:moveTo>
                <a:lnTo>
                  <a:pt x="58642" y="1202"/>
                </a:lnTo>
                <a:lnTo>
                  <a:pt x="58642" y="2503"/>
                </a:lnTo>
                <a:lnTo>
                  <a:pt x="57341" y="3804"/>
                </a:lnTo>
                <a:lnTo>
                  <a:pt x="57341" y="1735"/>
                </a:lnTo>
                <a:lnTo>
                  <a:pt x="56007" y="401"/>
                </a:lnTo>
                <a:lnTo>
                  <a:pt x="57808" y="401"/>
                </a:lnTo>
                <a:close/>
                <a:moveTo>
                  <a:pt x="54873" y="401"/>
                </a:moveTo>
                <a:lnTo>
                  <a:pt x="56574" y="2069"/>
                </a:lnTo>
                <a:lnTo>
                  <a:pt x="56574" y="4104"/>
                </a:lnTo>
                <a:lnTo>
                  <a:pt x="50837" y="4104"/>
                </a:lnTo>
                <a:lnTo>
                  <a:pt x="47134" y="401"/>
                </a:lnTo>
                <a:close/>
                <a:moveTo>
                  <a:pt x="45233" y="401"/>
                </a:moveTo>
                <a:lnTo>
                  <a:pt x="41497" y="4104"/>
                </a:lnTo>
                <a:lnTo>
                  <a:pt x="35793" y="4104"/>
                </a:lnTo>
                <a:lnTo>
                  <a:pt x="35793" y="2069"/>
                </a:lnTo>
                <a:lnTo>
                  <a:pt x="37461" y="401"/>
                </a:lnTo>
                <a:close/>
                <a:moveTo>
                  <a:pt x="34525" y="401"/>
                </a:moveTo>
                <a:lnTo>
                  <a:pt x="36360" y="401"/>
                </a:lnTo>
                <a:lnTo>
                  <a:pt x="34992" y="1735"/>
                </a:lnTo>
                <a:lnTo>
                  <a:pt x="34992" y="3804"/>
                </a:lnTo>
                <a:lnTo>
                  <a:pt x="33725" y="2503"/>
                </a:lnTo>
                <a:lnTo>
                  <a:pt x="33725" y="1202"/>
                </a:lnTo>
                <a:close/>
                <a:moveTo>
                  <a:pt x="31990" y="2936"/>
                </a:moveTo>
                <a:lnTo>
                  <a:pt x="33291" y="2936"/>
                </a:lnTo>
                <a:lnTo>
                  <a:pt x="34592" y="4204"/>
                </a:lnTo>
                <a:lnTo>
                  <a:pt x="32691" y="4204"/>
                </a:lnTo>
                <a:lnTo>
                  <a:pt x="32424" y="4337"/>
                </a:lnTo>
                <a:lnTo>
                  <a:pt x="31189" y="5572"/>
                </a:lnTo>
                <a:lnTo>
                  <a:pt x="31189" y="3770"/>
                </a:lnTo>
                <a:close/>
                <a:moveTo>
                  <a:pt x="29555" y="2936"/>
                </a:moveTo>
                <a:lnTo>
                  <a:pt x="30389" y="3737"/>
                </a:lnTo>
                <a:lnTo>
                  <a:pt x="30389" y="5572"/>
                </a:lnTo>
                <a:lnTo>
                  <a:pt x="29155" y="4337"/>
                </a:lnTo>
                <a:lnTo>
                  <a:pt x="28854" y="4204"/>
                </a:lnTo>
                <a:lnTo>
                  <a:pt x="26986" y="4204"/>
                </a:lnTo>
                <a:lnTo>
                  <a:pt x="28254" y="2936"/>
                </a:lnTo>
                <a:lnTo>
                  <a:pt x="29555" y="2936"/>
                </a:lnTo>
                <a:close/>
                <a:moveTo>
                  <a:pt x="27020" y="401"/>
                </a:moveTo>
                <a:lnTo>
                  <a:pt x="27854" y="1202"/>
                </a:lnTo>
                <a:lnTo>
                  <a:pt x="27854" y="2503"/>
                </a:lnTo>
                <a:lnTo>
                  <a:pt x="26553" y="3804"/>
                </a:lnTo>
                <a:lnTo>
                  <a:pt x="26553" y="1735"/>
                </a:lnTo>
                <a:lnTo>
                  <a:pt x="25219" y="401"/>
                </a:lnTo>
                <a:lnTo>
                  <a:pt x="27020" y="401"/>
                </a:lnTo>
                <a:close/>
                <a:moveTo>
                  <a:pt x="24084" y="401"/>
                </a:moveTo>
                <a:lnTo>
                  <a:pt x="25786" y="2069"/>
                </a:lnTo>
                <a:lnTo>
                  <a:pt x="25786" y="4104"/>
                </a:lnTo>
                <a:lnTo>
                  <a:pt x="20048" y="4104"/>
                </a:lnTo>
                <a:lnTo>
                  <a:pt x="16346" y="401"/>
                </a:lnTo>
                <a:close/>
                <a:moveTo>
                  <a:pt x="14444" y="401"/>
                </a:moveTo>
                <a:lnTo>
                  <a:pt x="10708" y="4104"/>
                </a:lnTo>
                <a:lnTo>
                  <a:pt x="5004" y="4104"/>
                </a:lnTo>
                <a:lnTo>
                  <a:pt x="5004" y="2069"/>
                </a:lnTo>
                <a:lnTo>
                  <a:pt x="6672" y="401"/>
                </a:lnTo>
                <a:close/>
                <a:moveTo>
                  <a:pt x="3736" y="401"/>
                </a:moveTo>
                <a:lnTo>
                  <a:pt x="5571" y="401"/>
                </a:lnTo>
                <a:lnTo>
                  <a:pt x="4203" y="1735"/>
                </a:lnTo>
                <a:lnTo>
                  <a:pt x="4203" y="3804"/>
                </a:lnTo>
                <a:lnTo>
                  <a:pt x="2936" y="2503"/>
                </a:lnTo>
                <a:lnTo>
                  <a:pt x="2936" y="1202"/>
                </a:lnTo>
                <a:close/>
                <a:moveTo>
                  <a:pt x="367" y="3737"/>
                </a:moveTo>
                <a:lnTo>
                  <a:pt x="1201" y="2936"/>
                </a:lnTo>
                <a:lnTo>
                  <a:pt x="2502" y="2936"/>
                </a:lnTo>
                <a:lnTo>
                  <a:pt x="3803" y="4204"/>
                </a:lnTo>
                <a:lnTo>
                  <a:pt x="1902" y="4204"/>
                </a:lnTo>
                <a:lnTo>
                  <a:pt x="1635" y="4337"/>
                </a:lnTo>
                <a:lnTo>
                  <a:pt x="367" y="5572"/>
                </a:lnTo>
                <a:lnTo>
                  <a:pt x="367" y="3737"/>
                </a:lnTo>
                <a:close/>
                <a:moveTo>
                  <a:pt x="367" y="6672"/>
                </a:moveTo>
                <a:lnTo>
                  <a:pt x="2069" y="5004"/>
                </a:lnTo>
                <a:lnTo>
                  <a:pt x="4103" y="5004"/>
                </a:lnTo>
                <a:lnTo>
                  <a:pt x="4103" y="10709"/>
                </a:lnTo>
                <a:lnTo>
                  <a:pt x="367" y="14445"/>
                </a:lnTo>
                <a:close/>
                <a:moveTo>
                  <a:pt x="367" y="16346"/>
                </a:moveTo>
                <a:lnTo>
                  <a:pt x="4103" y="20082"/>
                </a:lnTo>
                <a:lnTo>
                  <a:pt x="4103" y="25786"/>
                </a:lnTo>
                <a:lnTo>
                  <a:pt x="2069" y="25786"/>
                </a:lnTo>
                <a:lnTo>
                  <a:pt x="367" y="24085"/>
                </a:lnTo>
                <a:close/>
                <a:moveTo>
                  <a:pt x="1201" y="27854"/>
                </a:moveTo>
                <a:lnTo>
                  <a:pt x="367" y="27020"/>
                </a:lnTo>
                <a:lnTo>
                  <a:pt x="367" y="25219"/>
                </a:lnTo>
                <a:lnTo>
                  <a:pt x="1635" y="26453"/>
                </a:lnTo>
                <a:lnTo>
                  <a:pt x="1902" y="26587"/>
                </a:lnTo>
                <a:lnTo>
                  <a:pt x="3803" y="26587"/>
                </a:lnTo>
                <a:lnTo>
                  <a:pt x="2502" y="27854"/>
                </a:lnTo>
                <a:lnTo>
                  <a:pt x="1201" y="27854"/>
                </a:lnTo>
                <a:close/>
                <a:moveTo>
                  <a:pt x="2936" y="29555"/>
                </a:moveTo>
                <a:lnTo>
                  <a:pt x="2936" y="28254"/>
                </a:lnTo>
                <a:lnTo>
                  <a:pt x="4203" y="26987"/>
                </a:lnTo>
                <a:lnTo>
                  <a:pt x="4203" y="29022"/>
                </a:lnTo>
                <a:lnTo>
                  <a:pt x="5571" y="30389"/>
                </a:lnTo>
                <a:lnTo>
                  <a:pt x="3736" y="30389"/>
                </a:lnTo>
                <a:close/>
                <a:moveTo>
                  <a:pt x="3736" y="31190"/>
                </a:moveTo>
                <a:lnTo>
                  <a:pt x="5571" y="31190"/>
                </a:lnTo>
                <a:lnTo>
                  <a:pt x="4203" y="32524"/>
                </a:lnTo>
                <a:lnTo>
                  <a:pt x="4203" y="34592"/>
                </a:lnTo>
                <a:lnTo>
                  <a:pt x="2936" y="33291"/>
                </a:lnTo>
                <a:lnTo>
                  <a:pt x="2936" y="31990"/>
                </a:lnTo>
                <a:close/>
                <a:moveTo>
                  <a:pt x="367" y="34559"/>
                </a:moveTo>
                <a:lnTo>
                  <a:pt x="1201" y="33725"/>
                </a:lnTo>
                <a:lnTo>
                  <a:pt x="2502" y="33725"/>
                </a:lnTo>
                <a:lnTo>
                  <a:pt x="3803" y="34993"/>
                </a:lnTo>
                <a:lnTo>
                  <a:pt x="1902" y="34993"/>
                </a:lnTo>
                <a:lnTo>
                  <a:pt x="1635" y="35126"/>
                </a:lnTo>
                <a:lnTo>
                  <a:pt x="367" y="36360"/>
                </a:lnTo>
                <a:lnTo>
                  <a:pt x="367" y="34559"/>
                </a:lnTo>
                <a:close/>
                <a:moveTo>
                  <a:pt x="367" y="37494"/>
                </a:moveTo>
                <a:lnTo>
                  <a:pt x="2069" y="35793"/>
                </a:lnTo>
                <a:lnTo>
                  <a:pt x="4103" y="35793"/>
                </a:lnTo>
                <a:lnTo>
                  <a:pt x="4103" y="41497"/>
                </a:lnTo>
                <a:lnTo>
                  <a:pt x="367" y="45233"/>
                </a:lnTo>
                <a:close/>
                <a:moveTo>
                  <a:pt x="367" y="47135"/>
                </a:moveTo>
                <a:lnTo>
                  <a:pt x="4103" y="50871"/>
                </a:lnTo>
                <a:lnTo>
                  <a:pt x="4103" y="56575"/>
                </a:lnTo>
                <a:lnTo>
                  <a:pt x="2069" y="56575"/>
                </a:lnTo>
                <a:lnTo>
                  <a:pt x="367" y="54874"/>
                </a:lnTo>
                <a:close/>
                <a:moveTo>
                  <a:pt x="1201" y="58643"/>
                </a:moveTo>
                <a:lnTo>
                  <a:pt x="367" y="57809"/>
                </a:lnTo>
                <a:lnTo>
                  <a:pt x="367" y="56008"/>
                </a:lnTo>
                <a:lnTo>
                  <a:pt x="1635" y="57242"/>
                </a:lnTo>
                <a:lnTo>
                  <a:pt x="1902" y="57375"/>
                </a:lnTo>
                <a:lnTo>
                  <a:pt x="3803" y="57375"/>
                </a:lnTo>
                <a:lnTo>
                  <a:pt x="2502" y="58643"/>
                </a:lnTo>
                <a:lnTo>
                  <a:pt x="1201" y="58643"/>
                </a:lnTo>
                <a:close/>
                <a:moveTo>
                  <a:pt x="2936" y="60377"/>
                </a:moveTo>
                <a:lnTo>
                  <a:pt x="2936" y="59077"/>
                </a:lnTo>
                <a:lnTo>
                  <a:pt x="4203" y="57776"/>
                </a:lnTo>
                <a:lnTo>
                  <a:pt x="4203" y="59844"/>
                </a:lnTo>
                <a:lnTo>
                  <a:pt x="5571" y="61178"/>
                </a:lnTo>
                <a:lnTo>
                  <a:pt x="3736" y="61178"/>
                </a:lnTo>
                <a:close/>
                <a:moveTo>
                  <a:pt x="3736" y="61979"/>
                </a:moveTo>
                <a:lnTo>
                  <a:pt x="5571" y="61979"/>
                </a:lnTo>
                <a:lnTo>
                  <a:pt x="4203" y="63313"/>
                </a:lnTo>
                <a:lnTo>
                  <a:pt x="4203" y="65381"/>
                </a:lnTo>
                <a:lnTo>
                  <a:pt x="2903" y="64080"/>
                </a:lnTo>
                <a:lnTo>
                  <a:pt x="2903" y="62779"/>
                </a:lnTo>
                <a:close/>
                <a:moveTo>
                  <a:pt x="367" y="65348"/>
                </a:moveTo>
                <a:lnTo>
                  <a:pt x="1201" y="64514"/>
                </a:lnTo>
                <a:lnTo>
                  <a:pt x="2502" y="64514"/>
                </a:lnTo>
                <a:lnTo>
                  <a:pt x="3803" y="65815"/>
                </a:lnTo>
                <a:lnTo>
                  <a:pt x="1902" y="65815"/>
                </a:lnTo>
                <a:lnTo>
                  <a:pt x="1635" y="65915"/>
                </a:lnTo>
                <a:lnTo>
                  <a:pt x="367" y="67149"/>
                </a:lnTo>
                <a:lnTo>
                  <a:pt x="367" y="65348"/>
                </a:lnTo>
                <a:close/>
                <a:moveTo>
                  <a:pt x="367" y="68283"/>
                </a:moveTo>
                <a:lnTo>
                  <a:pt x="2069" y="66582"/>
                </a:lnTo>
                <a:lnTo>
                  <a:pt x="4103" y="66582"/>
                </a:lnTo>
                <a:lnTo>
                  <a:pt x="4103" y="72286"/>
                </a:lnTo>
                <a:lnTo>
                  <a:pt x="367" y="76022"/>
                </a:lnTo>
                <a:close/>
                <a:moveTo>
                  <a:pt x="367" y="77923"/>
                </a:moveTo>
                <a:lnTo>
                  <a:pt x="4103" y="81659"/>
                </a:lnTo>
                <a:lnTo>
                  <a:pt x="4103" y="87363"/>
                </a:lnTo>
                <a:lnTo>
                  <a:pt x="2069" y="87363"/>
                </a:lnTo>
                <a:lnTo>
                  <a:pt x="367" y="85662"/>
                </a:lnTo>
                <a:close/>
                <a:moveTo>
                  <a:pt x="1201" y="89432"/>
                </a:moveTo>
                <a:lnTo>
                  <a:pt x="367" y="88598"/>
                </a:lnTo>
                <a:lnTo>
                  <a:pt x="367" y="86796"/>
                </a:lnTo>
                <a:lnTo>
                  <a:pt x="1635" y="88031"/>
                </a:lnTo>
                <a:lnTo>
                  <a:pt x="1902" y="88164"/>
                </a:lnTo>
                <a:lnTo>
                  <a:pt x="3803" y="88164"/>
                </a:lnTo>
                <a:lnTo>
                  <a:pt x="2502" y="89432"/>
                </a:lnTo>
                <a:lnTo>
                  <a:pt x="1201" y="89432"/>
                </a:lnTo>
                <a:close/>
                <a:moveTo>
                  <a:pt x="2936" y="91166"/>
                </a:moveTo>
                <a:lnTo>
                  <a:pt x="2936" y="89865"/>
                </a:lnTo>
                <a:lnTo>
                  <a:pt x="4203" y="88564"/>
                </a:lnTo>
                <a:lnTo>
                  <a:pt x="4203" y="90632"/>
                </a:lnTo>
                <a:lnTo>
                  <a:pt x="5571" y="91967"/>
                </a:lnTo>
                <a:lnTo>
                  <a:pt x="3736" y="91967"/>
                </a:lnTo>
                <a:close/>
                <a:moveTo>
                  <a:pt x="3736" y="92767"/>
                </a:moveTo>
                <a:lnTo>
                  <a:pt x="5571" y="92767"/>
                </a:lnTo>
                <a:lnTo>
                  <a:pt x="4203" y="94102"/>
                </a:lnTo>
                <a:lnTo>
                  <a:pt x="4203" y="96170"/>
                </a:lnTo>
                <a:lnTo>
                  <a:pt x="2936" y="94869"/>
                </a:lnTo>
                <a:lnTo>
                  <a:pt x="2936" y="93568"/>
                </a:lnTo>
                <a:close/>
                <a:moveTo>
                  <a:pt x="367" y="96136"/>
                </a:moveTo>
                <a:lnTo>
                  <a:pt x="1201" y="95302"/>
                </a:lnTo>
                <a:lnTo>
                  <a:pt x="2502" y="95302"/>
                </a:lnTo>
                <a:lnTo>
                  <a:pt x="3803" y="96603"/>
                </a:lnTo>
                <a:lnTo>
                  <a:pt x="1902" y="96603"/>
                </a:lnTo>
                <a:lnTo>
                  <a:pt x="1635" y="96703"/>
                </a:lnTo>
                <a:lnTo>
                  <a:pt x="367" y="97938"/>
                </a:lnTo>
                <a:lnTo>
                  <a:pt x="367" y="96136"/>
                </a:lnTo>
                <a:close/>
                <a:moveTo>
                  <a:pt x="367" y="99072"/>
                </a:moveTo>
                <a:lnTo>
                  <a:pt x="2069" y="97371"/>
                </a:lnTo>
                <a:lnTo>
                  <a:pt x="4103" y="97371"/>
                </a:lnTo>
                <a:lnTo>
                  <a:pt x="4103" y="103108"/>
                </a:lnTo>
                <a:lnTo>
                  <a:pt x="367" y="106811"/>
                </a:lnTo>
                <a:close/>
                <a:moveTo>
                  <a:pt x="367" y="108712"/>
                </a:moveTo>
                <a:lnTo>
                  <a:pt x="4103" y="112448"/>
                </a:lnTo>
                <a:lnTo>
                  <a:pt x="4103" y="118152"/>
                </a:lnTo>
                <a:lnTo>
                  <a:pt x="2069" y="118152"/>
                </a:lnTo>
                <a:lnTo>
                  <a:pt x="367" y="116484"/>
                </a:lnTo>
                <a:close/>
                <a:moveTo>
                  <a:pt x="1201" y="120220"/>
                </a:moveTo>
                <a:lnTo>
                  <a:pt x="367" y="119386"/>
                </a:lnTo>
                <a:lnTo>
                  <a:pt x="367" y="117585"/>
                </a:lnTo>
                <a:lnTo>
                  <a:pt x="1635" y="118819"/>
                </a:lnTo>
                <a:lnTo>
                  <a:pt x="1902" y="118953"/>
                </a:lnTo>
                <a:lnTo>
                  <a:pt x="3803" y="118953"/>
                </a:lnTo>
                <a:lnTo>
                  <a:pt x="2502" y="120220"/>
                </a:lnTo>
                <a:lnTo>
                  <a:pt x="1201" y="120220"/>
                </a:lnTo>
                <a:close/>
                <a:moveTo>
                  <a:pt x="3736" y="122755"/>
                </a:moveTo>
                <a:lnTo>
                  <a:pt x="2936" y="121955"/>
                </a:lnTo>
                <a:lnTo>
                  <a:pt x="2936" y="120654"/>
                </a:lnTo>
                <a:lnTo>
                  <a:pt x="4203" y="119353"/>
                </a:lnTo>
                <a:lnTo>
                  <a:pt x="4203" y="121421"/>
                </a:lnTo>
                <a:lnTo>
                  <a:pt x="5571" y="122755"/>
                </a:lnTo>
                <a:lnTo>
                  <a:pt x="3736" y="122755"/>
                </a:lnTo>
                <a:close/>
                <a:moveTo>
                  <a:pt x="6672" y="122755"/>
                </a:moveTo>
                <a:lnTo>
                  <a:pt x="5004" y="121088"/>
                </a:lnTo>
                <a:lnTo>
                  <a:pt x="5004" y="119053"/>
                </a:lnTo>
                <a:lnTo>
                  <a:pt x="10708" y="119053"/>
                </a:lnTo>
                <a:lnTo>
                  <a:pt x="14444" y="122755"/>
                </a:lnTo>
                <a:lnTo>
                  <a:pt x="6672" y="122755"/>
                </a:lnTo>
                <a:close/>
                <a:moveTo>
                  <a:pt x="16346" y="122755"/>
                </a:moveTo>
                <a:lnTo>
                  <a:pt x="20048" y="119053"/>
                </a:lnTo>
                <a:lnTo>
                  <a:pt x="25752" y="119053"/>
                </a:lnTo>
                <a:lnTo>
                  <a:pt x="25752" y="121088"/>
                </a:lnTo>
                <a:lnTo>
                  <a:pt x="24084" y="122755"/>
                </a:lnTo>
                <a:lnTo>
                  <a:pt x="16346" y="122755"/>
                </a:lnTo>
                <a:close/>
                <a:moveTo>
                  <a:pt x="27020" y="122755"/>
                </a:moveTo>
                <a:lnTo>
                  <a:pt x="25219" y="122755"/>
                </a:lnTo>
                <a:lnTo>
                  <a:pt x="26553" y="121421"/>
                </a:lnTo>
                <a:lnTo>
                  <a:pt x="26553" y="119353"/>
                </a:lnTo>
                <a:lnTo>
                  <a:pt x="27854" y="120654"/>
                </a:lnTo>
                <a:lnTo>
                  <a:pt x="27854" y="121955"/>
                </a:lnTo>
                <a:close/>
                <a:moveTo>
                  <a:pt x="29555" y="120220"/>
                </a:moveTo>
                <a:lnTo>
                  <a:pt x="28254" y="120220"/>
                </a:lnTo>
                <a:lnTo>
                  <a:pt x="26986" y="118953"/>
                </a:lnTo>
                <a:lnTo>
                  <a:pt x="28854" y="118953"/>
                </a:lnTo>
                <a:lnTo>
                  <a:pt x="29155" y="118819"/>
                </a:lnTo>
                <a:lnTo>
                  <a:pt x="30389" y="117585"/>
                </a:lnTo>
                <a:lnTo>
                  <a:pt x="30389" y="119386"/>
                </a:lnTo>
                <a:close/>
                <a:moveTo>
                  <a:pt x="31990" y="120220"/>
                </a:moveTo>
                <a:lnTo>
                  <a:pt x="31189" y="119386"/>
                </a:lnTo>
                <a:lnTo>
                  <a:pt x="31189" y="117585"/>
                </a:lnTo>
                <a:lnTo>
                  <a:pt x="32424" y="118819"/>
                </a:lnTo>
                <a:lnTo>
                  <a:pt x="32691" y="118953"/>
                </a:lnTo>
                <a:lnTo>
                  <a:pt x="34592" y="118953"/>
                </a:lnTo>
                <a:lnTo>
                  <a:pt x="33291" y="120220"/>
                </a:lnTo>
                <a:lnTo>
                  <a:pt x="31990" y="120220"/>
                </a:lnTo>
                <a:close/>
                <a:moveTo>
                  <a:pt x="34525" y="122755"/>
                </a:moveTo>
                <a:lnTo>
                  <a:pt x="33725" y="121955"/>
                </a:lnTo>
                <a:lnTo>
                  <a:pt x="33725" y="120654"/>
                </a:lnTo>
                <a:lnTo>
                  <a:pt x="34992" y="119353"/>
                </a:lnTo>
                <a:lnTo>
                  <a:pt x="34992" y="121421"/>
                </a:lnTo>
                <a:lnTo>
                  <a:pt x="36360" y="122755"/>
                </a:lnTo>
                <a:lnTo>
                  <a:pt x="34525" y="122755"/>
                </a:lnTo>
                <a:close/>
                <a:moveTo>
                  <a:pt x="37461" y="122755"/>
                </a:moveTo>
                <a:lnTo>
                  <a:pt x="35793" y="121088"/>
                </a:lnTo>
                <a:lnTo>
                  <a:pt x="35793" y="119053"/>
                </a:lnTo>
                <a:lnTo>
                  <a:pt x="41497" y="119053"/>
                </a:lnTo>
                <a:lnTo>
                  <a:pt x="45233" y="122755"/>
                </a:lnTo>
                <a:lnTo>
                  <a:pt x="37461" y="122755"/>
                </a:lnTo>
                <a:close/>
                <a:moveTo>
                  <a:pt x="47134" y="122755"/>
                </a:moveTo>
                <a:lnTo>
                  <a:pt x="50837" y="119053"/>
                </a:lnTo>
                <a:lnTo>
                  <a:pt x="56574" y="119053"/>
                </a:lnTo>
                <a:lnTo>
                  <a:pt x="56574" y="121088"/>
                </a:lnTo>
                <a:lnTo>
                  <a:pt x="54873" y="122755"/>
                </a:lnTo>
                <a:lnTo>
                  <a:pt x="47134" y="122755"/>
                </a:lnTo>
                <a:close/>
                <a:moveTo>
                  <a:pt x="57808" y="122755"/>
                </a:moveTo>
                <a:lnTo>
                  <a:pt x="56007" y="122755"/>
                </a:lnTo>
                <a:lnTo>
                  <a:pt x="57341" y="121421"/>
                </a:lnTo>
                <a:lnTo>
                  <a:pt x="57341" y="119353"/>
                </a:lnTo>
                <a:lnTo>
                  <a:pt x="58642" y="120654"/>
                </a:lnTo>
                <a:lnTo>
                  <a:pt x="58642" y="121955"/>
                </a:lnTo>
                <a:close/>
                <a:moveTo>
                  <a:pt x="60344" y="120220"/>
                </a:moveTo>
                <a:lnTo>
                  <a:pt x="59043" y="120220"/>
                </a:lnTo>
                <a:lnTo>
                  <a:pt x="57775" y="118953"/>
                </a:lnTo>
                <a:lnTo>
                  <a:pt x="59676" y="118953"/>
                </a:lnTo>
                <a:lnTo>
                  <a:pt x="59943" y="118819"/>
                </a:lnTo>
                <a:lnTo>
                  <a:pt x="61178" y="117585"/>
                </a:lnTo>
                <a:lnTo>
                  <a:pt x="61178" y="119386"/>
                </a:lnTo>
                <a:close/>
                <a:moveTo>
                  <a:pt x="62779" y="120220"/>
                </a:moveTo>
                <a:lnTo>
                  <a:pt x="61978" y="119386"/>
                </a:lnTo>
                <a:lnTo>
                  <a:pt x="61978" y="117585"/>
                </a:lnTo>
                <a:lnTo>
                  <a:pt x="63212" y="118819"/>
                </a:lnTo>
                <a:lnTo>
                  <a:pt x="63479" y="118953"/>
                </a:lnTo>
                <a:lnTo>
                  <a:pt x="65381" y="118953"/>
                </a:lnTo>
                <a:lnTo>
                  <a:pt x="64080" y="120220"/>
                </a:lnTo>
                <a:lnTo>
                  <a:pt x="62779" y="120220"/>
                </a:lnTo>
                <a:close/>
                <a:moveTo>
                  <a:pt x="65347" y="122755"/>
                </a:moveTo>
                <a:lnTo>
                  <a:pt x="64513" y="121955"/>
                </a:lnTo>
                <a:lnTo>
                  <a:pt x="64513" y="120654"/>
                </a:lnTo>
                <a:lnTo>
                  <a:pt x="65781" y="119353"/>
                </a:lnTo>
                <a:lnTo>
                  <a:pt x="65781" y="121421"/>
                </a:lnTo>
                <a:lnTo>
                  <a:pt x="67148" y="122755"/>
                </a:lnTo>
                <a:lnTo>
                  <a:pt x="65347" y="122755"/>
                </a:lnTo>
                <a:close/>
                <a:moveTo>
                  <a:pt x="68249" y="122755"/>
                </a:moveTo>
                <a:lnTo>
                  <a:pt x="66581" y="121088"/>
                </a:lnTo>
                <a:lnTo>
                  <a:pt x="66581" y="119053"/>
                </a:lnTo>
                <a:lnTo>
                  <a:pt x="72285" y="119053"/>
                </a:lnTo>
                <a:lnTo>
                  <a:pt x="76021" y="122755"/>
                </a:lnTo>
                <a:lnTo>
                  <a:pt x="68249" y="122755"/>
                </a:lnTo>
                <a:close/>
                <a:moveTo>
                  <a:pt x="77923" y="122755"/>
                </a:moveTo>
                <a:lnTo>
                  <a:pt x="81659" y="119053"/>
                </a:lnTo>
                <a:lnTo>
                  <a:pt x="87363" y="119053"/>
                </a:lnTo>
                <a:lnTo>
                  <a:pt x="87363" y="121088"/>
                </a:lnTo>
                <a:lnTo>
                  <a:pt x="85662" y="122755"/>
                </a:lnTo>
                <a:lnTo>
                  <a:pt x="77923" y="122755"/>
                </a:lnTo>
                <a:close/>
                <a:moveTo>
                  <a:pt x="88597" y="122755"/>
                </a:moveTo>
                <a:lnTo>
                  <a:pt x="86796" y="122755"/>
                </a:lnTo>
                <a:lnTo>
                  <a:pt x="88163" y="121421"/>
                </a:lnTo>
                <a:lnTo>
                  <a:pt x="88163" y="119353"/>
                </a:lnTo>
                <a:lnTo>
                  <a:pt x="89431" y="120654"/>
                </a:lnTo>
                <a:lnTo>
                  <a:pt x="89431" y="121955"/>
                </a:lnTo>
                <a:close/>
                <a:moveTo>
                  <a:pt x="91166" y="120220"/>
                </a:moveTo>
                <a:lnTo>
                  <a:pt x="89865" y="120220"/>
                </a:lnTo>
                <a:lnTo>
                  <a:pt x="88564" y="118953"/>
                </a:lnTo>
                <a:lnTo>
                  <a:pt x="90465" y="118953"/>
                </a:lnTo>
                <a:lnTo>
                  <a:pt x="90732" y="118819"/>
                </a:lnTo>
                <a:lnTo>
                  <a:pt x="91966" y="117585"/>
                </a:lnTo>
                <a:lnTo>
                  <a:pt x="91966" y="119386"/>
                </a:lnTo>
                <a:close/>
                <a:moveTo>
                  <a:pt x="93567" y="120220"/>
                </a:moveTo>
                <a:lnTo>
                  <a:pt x="92767" y="119386"/>
                </a:lnTo>
                <a:lnTo>
                  <a:pt x="92767" y="117585"/>
                </a:lnTo>
                <a:lnTo>
                  <a:pt x="94001" y="118819"/>
                </a:lnTo>
                <a:lnTo>
                  <a:pt x="94268" y="118953"/>
                </a:lnTo>
                <a:lnTo>
                  <a:pt x="96169" y="118953"/>
                </a:lnTo>
                <a:lnTo>
                  <a:pt x="94868" y="120220"/>
                </a:lnTo>
                <a:lnTo>
                  <a:pt x="93567" y="120220"/>
                </a:lnTo>
                <a:close/>
                <a:moveTo>
                  <a:pt x="96136" y="122755"/>
                </a:moveTo>
                <a:lnTo>
                  <a:pt x="95302" y="121955"/>
                </a:lnTo>
                <a:lnTo>
                  <a:pt x="95302" y="120654"/>
                </a:lnTo>
                <a:lnTo>
                  <a:pt x="96569" y="119353"/>
                </a:lnTo>
                <a:lnTo>
                  <a:pt x="96569" y="121421"/>
                </a:lnTo>
                <a:lnTo>
                  <a:pt x="97937" y="122755"/>
                </a:lnTo>
                <a:lnTo>
                  <a:pt x="96136" y="122755"/>
                </a:lnTo>
                <a:close/>
                <a:moveTo>
                  <a:pt x="99071" y="122755"/>
                </a:moveTo>
                <a:lnTo>
                  <a:pt x="97370" y="121088"/>
                </a:lnTo>
                <a:lnTo>
                  <a:pt x="97370" y="119053"/>
                </a:lnTo>
                <a:lnTo>
                  <a:pt x="103074" y="119053"/>
                </a:lnTo>
                <a:lnTo>
                  <a:pt x="106810" y="122755"/>
                </a:lnTo>
                <a:lnTo>
                  <a:pt x="99071" y="122755"/>
                </a:lnTo>
                <a:close/>
                <a:moveTo>
                  <a:pt x="108711" y="122755"/>
                </a:moveTo>
                <a:lnTo>
                  <a:pt x="112447" y="119053"/>
                </a:lnTo>
                <a:lnTo>
                  <a:pt x="118152" y="119053"/>
                </a:lnTo>
                <a:lnTo>
                  <a:pt x="118152" y="121088"/>
                </a:lnTo>
                <a:lnTo>
                  <a:pt x="116450" y="122755"/>
                </a:lnTo>
                <a:lnTo>
                  <a:pt x="108711" y="122755"/>
                </a:lnTo>
                <a:close/>
                <a:moveTo>
                  <a:pt x="119386" y="122755"/>
                </a:moveTo>
                <a:lnTo>
                  <a:pt x="117584" y="122755"/>
                </a:lnTo>
                <a:lnTo>
                  <a:pt x="118952" y="121421"/>
                </a:lnTo>
                <a:lnTo>
                  <a:pt x="118952" y="119353"/>
                </a:lnTo>
                <a:lnTo>
                  <a:pt x="120220" y="120654"/>
                </a:lnTo>
                <a:lnTo>
                  <a:pt x="120220" y="121955"/>
                </a:lnTo>
                <a:close/>
                <a:moveTo>
                  <a:pt x="121954" y="120220"/>
                </a:moveTo>
                <a:lnTo>
                  <a:pt x="120653" y="120220"/>
                </a:lnTo>
                <a:lnTo>
                  <a:pt x="119352" y="118953"/>
                </a:lnTo>
                <a:lnTo>
                  <a:pt x="121254" y="118953"/>
                </a:lnTo>
                <a:lnTo>
                  <a:pt x="121521" y="118819"/>
                </a:lnTo>
                <a:lnTo>
                  <a:pt x="122755" y="117585"/>
                </a:lnTo>
                <a:lnTo>
                  <a:pt x="122755" y="119386"/>
                </a:lnTo>
                <a:close/>
                <a:moveTo>
                  <a:pt x="124389" y="120220"/>
                </a:moveTo>
                <a:lnTo>
                  <a:pt x="123555" y="119386"/>
                </a:lnTo>
                <a:lnTo>
                  <a:pt x="123555" y="117585"/>
                </a:lnTo>
                <a:lnTo>
                  <a:pt x="124790" y="118819"/>
                </a:lnTo>
                <a:lnTo>
                  <a:pt x="125056" y="118953"/>
                </a:lnTo>
                <a:lnTo>
                  <a:pt x="126958" y="118953"/>
                </a:lnTo>
                <a:lnTo>
                  <a:pt x="125657" y="120220"/>
                </a:lnTo>
                <a:lnTo>
                  <a:pt x="124389" y="120220"/>
                </a:lnTo>
                <a:close/>
                <a:moveTo>
                  <a:pt x="126924" y="122755"/>
                </a:moveTo>
                <a:lnTo>
                  <a:pt x="126091" y="121955"/>
                </a:lnTo>
                <a:lnTo>
                  <a:pt x="126091" y="120654"/>
                </a:lnTo>
                <a:lnTo>
                  <a:pt x="127358" y="119353"/>
                </a:lnTo>
                <a:lnTo>
                  <a:pt x="127358" y="121421"/>
                </a:lnTo>
                <a:lnTo>
                  <a:pt x="128726" y="122755"/>
                </a:lnTo>
                <a:lnTo>
                  <a:pt x="126924" y="122755"/>
                </a:lnTo>
                <a:close/>
                <a:moveTo>
                  <a:pt x="129860" y="122755"/>
                </a:moveTo>
                <a:lnTo>
                  <a:pt x="128159" y="121088"/>
                </a:lnTo>
                <a:lnTo>
                  <a:pt x="128159" y="119053"/>
                </a:lnTo>
                <a:lnTo>
                  <a:pt x="133896" y="119053"/>
                </a:lnTo>
                <a:lnTo>
                  <a:pt x="137599" y="122755"/>
                </a:lnTo>
                <a:lnTo>
                  <a:pt x="129860" y="122755"/>
                </a:lnTo>
                <a:close/>
                <a:moveTo>
                  <a:pt x="139500" y="122755"/>
                </a:moveTo>
                <a:lnTo>
                  <a:pt x="143236" y="119053"/>
                </a:lnTo>
                <a:lnTo>
                  <a:pt x="148940" y="119053"/>
                </a:lnTo>
                <a:lnTo>
                  <a:pt x="148940" y="121088"/>
                </a:lnTo>
                <a:lnTo>
                  <a:pt x="147272" y="122755"/>
                </a:lnTo>
                <a:lnTo>
                  <a:pt x="139500" y="122755"/>
                </a:lnTo>
                <a:close/>
                <a:moveTo>
                  <a:pt x="150174" y="122755"/>
                </a:moveTo>
                <a:lnTo>
                  <a:pt x="148373" y="122755"/>
                </a:lnTo>
                <a:lnTo>
                  <a:pt x="149741" y="121421"/>
                </a:lnTo>
                <a:lnTo>
                  <a:pt x="149741" y="119353"/>
                </a:lnTo>
                <a:lnTo>
                  <a:pt x="151008" y="120654"/>
                </a:lnTo>
                <a:lnTo>
                  <a:pt x="151008" y="121955"/>
                </a:lnTo>
                <a:close/>
                <a:moveTo>
                  <a:pt x="152743" y="120220"/>
                </a:moveTo>
                <a:lnTo>
                  <a:pt x="151442" y="120220"/>
                </a:lnTo>
                <a:lnTo>
                  <a:pt x="150141" y="118953"/>
                </a:lnTo>
                <a:lnTo>
                  <a:pt x="152042" y="118953"/>
                </a:lnTo>
                <a:lnTo>
                  <a:pt x="152309" y="118819"/>
                </a:lnTo>
                <a:lnTo>
                  <a:pt x="153543" y="117585"/>
                </a:lnTo>
                <a:lnTo>
                  <a:pt x="153543" y="119386"/>
                </a:lnTo>
                <a:close/>
                <a:moveTo>
                  <a:pt x="155178" y="120220"/>
                </a:moveTo>
                <a:lnTo>
                  <a:pt x="154344" y="119386"/>
                </a:lnTo>
                <a:lnTo>
                  <a:pt x="154344" y="117585"/>
                </a:lnTo>
                <a:lnTo>
                  <a:pt x="155578" y="118819"/>
                </a:lnTo>
                <a:lnTo>
                  <a:pt x="155845" y="118953"/>
                </a:lnTo>
                <a:lnTo>
                  <a:pt x="157746" y="118953"/>
                </a:lnTo>
                <a:lnTo>
                  <a:pt x="156479" y="120220"/>
                </a:lnTo>
                <a:lnTo>
                  <a:pt x="155178" y="120220"/>
                </a:lnTo>
                <a:close/>
                <a:moveTo>
                  <a:pt x="157713" y="122755"/>
                </a:moveTo>
                <a:lnTo>
                  <a:pt x="156879" y="121955"/>
                </a:lnTo>
                <a:lnTo>
                  <a:pt x="156879" y="120654"/>
                </a:lnTo>
                <a:lnTo>
                  <a:pt x="158180" y="119353"/>
                </a:lnTo>
                <a:lnTo>
                  <a:pt x="158180" y="121421"/>
                </a:lnTo>
                <a:lnTo>
                  <a:pt x="159514" y="122755"/>
                </a:lnTo>
                <a:lnTo>
                  <a:pt x="157713" y="122755"/>
                </a:lnTo>
                <a:close/>
                <a:moveTo>
                  <a:pt x="160649" y="122755"/>
                </a:moveTo>
                <a:lnTo>
                  <a:pt x="158947" y="121088"/>
                </a:lnTo>
                <a:lnTo>
                  <a:pt x="158947" y="119053"/>
                </a:lnTo>
                <a:lnTo>
                  <a:pt x="164685" y="119053"/>
                </a:lnTo>
                <a:lnTo>
                  <a:pt x="168387" y="122755"/>
                </a:lnTo>
                <a:lnTo>
                  <a:pt x="160649" y="122755"/>
                </a:lnTo>
                <a:close/>
                <a:moveTo>
                  <a:pt x="170289" y="122755"/>
                </a:moveTo>
                <a:lnTo>
                  <a:pt x="174025" y="119053"/>
                </a:lnTo>
                <a:lnTo>
                  <a:pt x="179729" y="119053"/>
                </a:lnTo>
                <a:lnTo>
                  <a:pt x="179729" y="121088"/>
                </a:lnTo>
                <a:lnTo>
                  <a:pt x="178061" y="122755"/>
                </a:lnTo>
                <a:lnTo>
                  <a:pt x="170289" y="122755"/>
                </a:lnTo>
                <a:close/>
                <a:moveTo>
                  <a:pt x="180996" y="122755"/>
                </a:moveTo>
                <a:lnTo>
                  <a:pt x="179162" y="122755"/>
                </a:lnTo>
                <a:lnTo>
                  <a:pt x="180529" y="121421"/>
                </a:lnTo>
                <a:lnTo>
                  <a:pt x="180529" y="119353"/>
                </a:lnTo>
                <a:lnTo>
                  <a:pt x="181797" y="120654"/>
                </a:lnTo>
                <a:lnTo>
                  <a:pt x="181797" y="121955"/>
                </a:lnTo>
                <a:close/>
                <a:moveTo>
                  <a:pt x="183532" y="120220"/>
                </a:moveTo>
                <a:lnTo>
                  <a:pt x="182231" y="120220"/>
                </a:lnTo>
                <a:lnTo>
                  <a:pt x="180930" y="118953"/>
                </a:lnTo>
                <a:lnTo>
                  <a:pt x="182831" y="118953"/>
                </a:lnTo>
                <a:lnTo>
                  <a:pt x="183098" y="118819"/>
                </a:lnTo>
                <a:lnTo>
                  <a:pt x="184332" y="117585"/>
                </a:lnTo>
                <a:lnTo>
                  <a:pt x="184332" y="119386"/>
                </a:lnTo>
                <a:close/>
                <a:moveTo>
                  <a:pt x="185967" y="120220"/>
                </a:moveTo>
                <a:lnTo>
                  <a:pt x="185133" y="119386"/>
                </a:lnTo>
                <a:lnTo>
                  <a:pt x="185133" y="117585"/>
                </a:lnTo>
                <a:lnTo>
                  <a:pt x="186367" y="118819"/>
                </a:lnTo>
                <a:lnTo>
                  <a:pt x="186667" y="118953"/>
                </a:lnTo>
                <a:lnTo>
                  <a:pt x="188535" y="118953"/>
                </a:lnTo>
                <a:lnTo>
                  <a:pt x="187268" y="120220"/>
                </a:lnTo>
                <a:lnTo>
                  <a:pt x="185967" y="120220"/>
                </a:lnTo>
                <a:close/>
                <a:moveTo>
                  <a:pt x="188502" y="122755"/>
                </a:moveTo>
                <a:lnTo>
                  <a:pt x="187668" y="121955"/>
                </a:lnTo>
                <a:lnTo>
                  <a:pt x="187668" y="120654"/>
                </a:lnTo>
                <a:lnTo>
                  <a:pt x="188969" y="119353"/>
                </a:lnTo>
                <a:lnTo>
                  <a:pt x="188969" y="121421"/>
                </a:lnTo>
                <a:lnTo>
                  <a:pt x="190303" y="122755"/>
                </a:lnTo>
                <a:lnTo>
                  <a:pt x="188502" y="122755"/>
                </a:lnTo>
                <a:close/>
                <a:moveTo>
                  <a:pt x="191437" y="122755"/>
                </a:moveTo>
                <a:lnTo>
                  <a:pt x="189736" y="121088"/>
                </a:lnTo>
                <a:lnTo>
                  <a:pt x="189736" y="119053"/>
                </a:lnTo>
                <a:lnTo>
                  <a:pt x="195473" y="119053"/>
                </a:lnTo>
                <a:lnTo>
                  <a:pt x="199176" y="122755"/>
                </a:lnTo>
                <a:lnTo>
                  <a:pt x="191437" y="122755"/>
                </a:lnTo>
                <a:close/>
                <a:moveTo>
                  <a:pt x="201077" y="122755"/>
                </a:moveTo>
                <a:lnTo>
                  <a:pt x="204813" y="119053"/>
                </a:lnTo>
                <a:lnTo>
                  <a:pt x="210518" y="119053"/>
                </a:lnTo>
                <a:lnTo>
                  <a:pt x="210518" y="121088"/>
                </a:lnTo>
                <a:lnTo>
                  <a:pt x="208850" y="122755"/>
                </a:lnTo>
                <a:lnTo>
                  <a:pt x="201077" y="122755"/>
                </a:lnTo>
                <a:close/>
                <a:moveTo>
                  <a:pt x="211785" y="122755"/>
                </a:moveTo>
                <a:lnTo>
                  <a:pt x="209950" y="122755"/>
                </a:lnTo>
                <a:lnTo>
                  <a:pt x="211318" y="121421"/>
                </a:lnTo>
                <a:lnTo>
                  <a:pt x="211318" y="119353"/>
                </a:lnTo>
                <a:lnTo>
                  <a:pt x="212586" y="120654"/>
                </a:lnTo>
                <a:lnTo>
                  <a:pt x="212586" y="121955"/>
                </a:lnTo>
                <a:close/>
                <a:moveTo>
                  <a:pt x="214320" y="120220"/>
                </a:moveTo>
                <a:lnTo>
                  <a:pt x="213019" y="120220"/>
                </a:lnTo>
                <a:lnTo>
                  <a:pt x="211718" y="118953"/>
                </a:lnTo>
                <a:lnTo>
                  <a:pt x="213620" y="118953"/>
                </a:lnTo>
                <a:lnTo>
                  <a:pt x="213887" y="118819"/>
                </a:lnTo>
                <a:lnTo>
                  <a:pt x="215154" y="117585"/>
                </a:lnTo>
                <a:lnTo>
                  <a:pt x="215154" y="119386"/>
                </a:lnTo>
                <a:close/>
                <a:moveTo>
                  <a:pt x="216755" y="120220"/>
                </a:moveTo>
                <a:lnTo>
                  <a:pt x="215921" y="119386"/>
                </a:lnTo>
                <a:lnTo>
                  <a:pt x="215921" y="117585"/>
                </a:lnTo>
                <a:lnTo>
                  <a:pt x="217156" y="118819"/>
                </a:lnTo>
                <a:lnTo>
                  <a:pt x="217456" y="118953"/>
                </a:lnTo>
                <a:lnTo>
                  <a:pt x="219324" y="118953"/>
                </a:lnTo>
                <a:lnTo>
                  <a:pt x="218056" y="120220"/>
                </a:lnTo>
                <a:lnTo>
                  <a:pt x="216755" y="120220"/>
                </a:lnTo>
                <a:close/>
                <a:moveTo>
                  <a:pt x="219290" y="122755"/>
                </a:moveTo>
                <a:lnTo>
                  <a:pt x="218457" y="121955"/>
                </a:lnTo>
                <a:lnTo>
                  <a:pt x="218457" y="120654"/>
                </a:lnTo>
                <a:lnTo>
                  <a:pt x="219757" y="119353"/>
                </a:lnTo>
                <a:lnTo>
                  <a:pt x="219757" y="121421"/>
                </a:lnTo>
                <a:lnTo>
                  <a:pt x="221092" y="122755"/>
                </a:lnTo>
                <a:lnTo>
                  <a:pt x="219290" y="122755"/>
                </a:lnTo>
                <a:close/>
                <a:moveTo>
                  <a:pt x="222226" y="122755"/>
                </a:moveTo>
                <a:lnTo>
                  <a:pt x="220558" y="121088"/>
                </a:lnTo>
                <a:lnTo>
                  <a:pt x="220558" y="119053"/>
                </a:lnTo>
                <a:lnTo>
                  <a:pt x="226262" y="119053"/>
                </a:lnTo>
                <a:lnTo>
                  <a:pt x="229965" y="122755"/>
                </a:lnTo>
                <a:lnTo>
                  <a:pt x="222226" y="122755"/>
                </a:lnTo>
                <a:close/>
                <a:moveTo>
                  <a:pt x="231866" y="122755"/>
                </a:moveTo>
                <a:lnTo>
                  <a:pt x="235602" y="119053"/>
                </a:lnTo>
                <a:lnTo>
                  <a:pt x="241306" y="119053"/>
                </a:lnTo>
                <a:lnTo>
                  <a:pt x="241306" y="121088"/>
                </a:lnTo>
                <a:lnTo>
                  <a:pt x="239638" y="122755"/>
                </a:lnTo>
                <a:lnTo>
                  <a:pt x="231866" y="122755"/>
                </a:lnTo>
                <a:close/>
                <a:moveTo>
                  <a:pt x="242574" y="122755"/>
                </a:moveTo>
                <a:lnTo>
                  <a:pt x="240739" y="122755"/>
                </a:lnTo>
                <a:lnTo>
                  <a:pt x="242107" y="121421"/>
                </a:lnTo>
                <a:lnTo>
                  <a:pt x="242107" y="119353"/>
                </a:lnTo>
                <a:lnTo>
                  <a:pt x="243408" y="120654"/>
                </a:lnTo>
                <a:lnTo>
                  <a:pt x="243408" y="121955"/>
                </a:lnTo>
                <a:close/>
                <a:moveTo>
                  <a:pt x="245943" y="119420"/>
                </a:moveTo>
                <a:lnTo>
                  <a:pt x="245109" y="120220"/>
                </a:lnTo>
                <a:lnTo>
                  <a:pt x="243808" y="120220"/>
                </a:lnTo>
                <a:lnTo>
                  <a:pt x="242507" y="118953"/>
                </a:lnTo>
                <a:lnTo>
                  <a:pt x="244408" y="118953"/>
                </a:lnTo>
                <a:lnTo>
                  <a:pt x="244675" y="118819"/>
                </a:lnTo>
                <a:lnTo>
                  <a:pt x="245909" y="117585"/>
                </a:lnTo>
                <a:lnTo>
                  <a:pt x="245909" y="119420"/>
                </a:lnTo>
                <a:close/>
                <a:moveTo>
                  <a:pt x="245943" y="116484"/>
                </a:moveTo>
                <a:lnTo>
                  <a:pt x="244242" y="118152"/>
                </a:lnTo>
                <a:lnTo>
                  <a:pt x="242207" y="118152"/>
                </a:lnTo>
                <a:lnTo>
                  <a:pt x="242207" y="112448"/>
                </a:lnTo>
                <a:lnTo>
                  <a:pt x="245943" y="108712"/>
                </a:lnTo>
                <a:close/>
                <a:moveTo>
                  <a:pt x="245943" y="106811"/>
                </a:moveTo>
                <a:lnTo>
                  <a:pt x="242207" y="103108"/>
                </a:lnTo>
                <a:lnTo>
                  <a:pt x="242207" y="97371"/>
                </a:lnTo>
                <a:lnTo>
                  <a:pt x="244242" y="97371"/>
                </a:lnTo>
                <a:lnTo>
                  <a:pt x="245943" y="99072"/>
                </a:lnTo>
                <a:close/>
                <a:moveTo>
                  <a:pt x="245109" y="95302"/>
                </a:moveTo>
                <a:lnTo>
                  <a:pt x="245943" y="96136"/>
                </a:lnTo>
                <a:lnTo>
                  <a:pt x="245943" y="97938"/>
                </a:lnTo>
                <a:lnTo>
                  <a:pt x="244675" y="96703"/>
                </a:lnTo>
                <a:lnTo>
                  <a:pt x="244408" y="96603"/>
                </a:lnTo>
                <a:lnTo>
                  <a:pt x="242507" y="96603"/>
                </a:lnTo>
                <a:lnTo>
                  <a:pt x="243808" y="95302"/>
                </a:lnTo>
                <a:lnTo>
                  <a:pt x="245109" y="95302"/>
                </a:lnTo>
                <a:close/>
                <a:moveTo>
                  <a:pt x="243374" y="93601"/>
                </a:moveTo>
                <a:lnTo>
                  <a:pt x="243374" y="94902"/>
                </a:lnTo>
                <a:lnTo>
                  <a:pt x="242107" y="96170"/>
                </a:lnTo>
                <a:lnTo>
                  <a:pt x="242107" y="94135"/>
                </a:lnTo>
                <a:lnTo>
                  <a:pt x="240739" y="92767"/>
                </a:lnTo>
                <a:lnTo>
                  <a:pt x="242574" y="92767"/>
                </a:lnTo>
                <a:close/>
                <a:moveTo>
                  <a:pt x="242574" y="91967"/>
                </a:moveTo>
                <a:lnTo>
                  <a:pt x="240739" y="91967"/>
                </a:lnTo>
                <a:lnTo>
                  <a:pt x="242107" y="90632"/>
                </a:lnTo>
                <a:lnTo>
                  <a:pt x="242107" y="88564"/>
                </a:lnTo>
                <a:lnTo>
                  <a:pt x="243374" y="89865"/>
                </a:lnTo>
                <a:lnTo>
                  <a:pt x="243374" y="91166"/>
                </a:lnTo>
                <a:close/>
                <a:moveTo>
                  <a:pt x="245943" y="88598"/>
                </a:moveTo>
                <a:lnTo>
                  <a:pt x="245109" y="89432"/>
                </a:lnTo>
                <a:lnTo>
                  <a:pt x="243808" y="89432"/>
                </a:lnTo>
                <a:lnTo>
                  <a:pt x="242507" y="88164"/>
                </a:lnTo>
                <a:lnTo>
                  <a:pt x="244408" y="88164"/>
                </a:lnTo>
                <a:lnTo>
                  <a:pt x="244675" y="88031"/>
                </a:lnTo>
                <a:lnTo>
                  <a:pt x="245909" y="86796"/>
                </a:lnTo>
                <a:lnTo>
                  <a:pt x="245909" y="88598"/>
                </a:lnTo>
                <a:close/>
                <a:moveTo>
                  <a:pt x="245943" y="85696"/>
                </a:moveTo>
                <a:lnTo>
                  <a:pt x="244242" y="87363"/>
                </a:lnTo>
                <a:lnTo>
                  <a:pt x="242207" y="87363"/>
                </a:lnTo>
                <a:lnTo>
                  <a:pt x="242207" y="81659"/>
                </a:lnTo>
                <a:lnTo>
                  <a:pt x="245943" y="77923"/>
                </a:lnTo>
                <a:close/>
                <a:moveTo>
                  <a:pt x="245943" y="76022"/>
                </a:moveTo>
                <a:lnTo>
                  <a:pt x="242207" y="72286"/>
                </a:lnTo>
                <a:lnTo>
                  <a:pt x="242207" y="66582"/>
                </a:lnTo>
                <a:lnTo>
                  <a:pt x="244242" y="66582"/>
                </a:lnTo>
                <a:lnTo>
                  <a:pt x="245943" y="68283"/>
                </a:lnTo>
                <a:close/>
                <a:moveTo>
                  <a:pt x="245109" y="64514"/>
                </a:moveTo>
                <a:lnTo>
                  <a:pt x="245943" y="65348"/>
                </a:lnTo>
                <a:lnTo>
                  <a:pt x="245943" y="67149"/>
                </a:lnTo>
                <a:lnTo>
                  <a:pt x="244675" y="65915"/>
                </a:lnTo>
                <a:lnTo>
                  <a:pt x="244408" y="65781"/>
                </a:lnTo>
                <a:lnTo>
                  <a:pt x="242507" y="65781"/>
                </a:lnTo>
                <a:lnTo>
                  <a:pt x="243808" y="64514"/>
                </a:lnTo>
                <a:lnTo>
                  <a:pt x="245109" y="64514"/>
                </a:lnTo>
                <a:close/>
                <a:moveTo>
                  <a:pt x="243374" y="62779"/>
                </a:moveTo>
                <a:lnTo>
                  <a:pt x="243374" y="64080"/>
                </a:lnTo>
                <a:lnTo>
                  <a:pt x="242107" y="65381"/>
                </a:lnTo>
                <a:lnTo>
                  <a:pt x="242107" y="63313"/>
                </a:lnTo>
                <a:lnTo>
                  <a:pt x="240739" y="61979"/>
                </a:lnTo>
                <a:lnTo>
                  <a:pt x="242574" y="61979"/>
                </a:lnTo>
                <a:close/>
                <a:moveTo>
                  <a:pt x="242574" y="61178"/>
                </a:moveTo>
                <a:lnTo>
                  <a:pt x="240739" y="61178"/>
                </a:lnTo>
                <a:lnTo>
                  <a:pt x="242107" y="59844"/>
                </a:lnTo>
                <a:lnTo>
                  <a:pt x="242107" y="57776"/>
                </a:lnTo>
                <a:lnTo>
                  <a:pt x="243374" y="59077"/>
                </a:lnTo>
                <a:lnTo>
                  <a:pt x="243374" y="60377"/>
                </a:lnTo>
                <a:close/>
                <a:moveTo>
                  <a:pt x="245943" y="57809"/>
                </a:moveTo>
                <a:lnTo>
                  <a:pt x="245109" y="58643"/>
                </a:lnTo>
                <a:lnTo>
                  <a:pt x="243808" y="58643"/>
                </a:lnTo>
                <a:lnTo>
                  <a:pt x="242507" y="57375"/>
                </a:lnTo>
                <a:lnTo>
                  <a:pt x="244408" y="57375"/>
                </a:lnTo>
                <a:lnTo>
                  <a:pt x="244675" y="57242"/>
                </a:lnTo>
                <a:lnTo>
                  <a:pt x="245909" y="56008"/>
                </a:lnTo>
                <a:lnTo>
                  <a:pt x="245909" y="57809"/>
                </a:lnTo>
                <a:close/>
                <a:moveTo>
                  <a:pt x="245943" y="54874"/>
                </a:moveTo>
                <a:lnTo>
                  <a:pt x="244242" y="56575"/>
                </a:lnTo>
                <a:lnTo>
                  <a:pt x="242207" y="56575"/>
                </a:lnTo>
                <a:lnTo>
                  <a:pt x="242207" y="50871"/>
                </a:lnTo>
                <a:lnTo>
                  <a:pt x="245943" y="47135"/>
                </a:lnTo>
                <a:close/>
                <a:moveTo>
                  <a:pt x="245943" y="45233"/>
                </a:moveTo>
                <a:lnTo>
                  <a:pt x="242207" y="41497"/>
                </a:lnTo>
                <a:lnTo>
                  <a:pt x="242207" y="35793"/>
                </a:lnTo>
                <a:lnTo>
                  <a:pt x="244242" y="35793"/>
                </a:lnTo>
                <a:lnTo>
                  <a:pt x="245943" y="37461"/>
                </a:lnTo>
                <a:close/>
                <a:moveTo>
                  <a:pt x="245109" y="33725"/>
                </a:moveTo>
                <a:lnTo>
                  <a:pt x="245943" y="34559"/>
                </a:lnTo>
                <a:lnTo>
                  <a:pt x="245943" y="36360"/>
                </a:lnTo>
                <a:lnTo>
                  <a:pt x="244675" y="35126"/>
                </a:lnTo>
                <a:lnTo>
                  <a:pt x="244408" y="34993"/>
                </a:lnTo>
                <a:lnTo>
                  <a:pt x="242507" y="34993"/>
                </a:lnTo>
                <a:lnTo>
                  <a:pt x="243808" y="33725"/>
                </a:lnTo>
                <a:lnTo>
                  <a:pt x="245109" y="33725"/>
                </a:lnTo>
                <a:close/>
                <a:moveTo>
                  <a:pt x="243374" y="31990"/>
                </a:moveTo>
                <a:lnTo>
                  <a:pt x="243374" y="33291"/>
                </a:lnTo>
                <a:lnTo>
                  <a:pt x="242107" y="34592"/>
                </a:lnTo>
                <a:lnTo>
                  <a:pt x="242107" y="32524"/>
                </a:lnTo>
                <a:lnTo>
                  <a:pt x="240739" y="31190"/>
                </a:lnTo>
                <a:lnTo>
                  <a:pt x="242574" y="31190"/>
                </a:lnTo>
                <a:close/>
                <a:moveTo>
                  <a:pt x="242574" y="30389"/>
                </a:moveTo>
                <a:lnTo>
                  <a:pt x="240739" y="30389"/>
                </a:lnTo>
                <a:lnTo>
                  <a:pt x="242107" y="29055"/>
                </a:lnTo>
                <a:lnTo>
                  <a:pt x="242107" y="26987"/>
                </a:lnTo>
                <a:lnTo>
                  <a:pt x="243374" y="28254"/>
                </a:lnTo>
                <a:lnTo>
                  <a:pt x="243374" y="29555"/>
                </a:lnTo>
                <a:close/>
                <a:moveTo>
                  <a:pt x="245943" y="27020"/>
                </a:moveTo>
                <a:lnTo>
                  <a:pt x="245109" y="27854"/>
                </a:lnTo>
                <a:lnTo>
                  <a:pt x="243808" y="27854"/>
                </a:lnTo>
                <a:lnTo>
                  <a:pt x="242507" y="26553"/>
                </a:lnTo>
                <a:lnTo>
                  <a:pt x="244408" y="26553"/>
                </a:lnTo>
                <a:lnTo>
                  <a:pt x="244675" y="26453"/>
                </a:lnTo>
                <a:lnTo>
                  <a:pt x="245909" y="25219"/>
                </a:lnTo>
                <a:lnTo>
                  <a:pt x="245909" y="27020"/>
                </a:lnTo>
                <a:close/>
                <a:moveTo>
                  <a:pt x="245943" y="24085"/>
                </a:moveTo>
                <a:lnTo>
                  <a:pt x="244242" y="25786"/>
                </a:lnTo>
                <a:lnTo>
                  <a:pt x="242207" y="25786"/>
                </a:lnTo>
                <a:lnTo>
                  <a:pt x="242207" y="20049"/>
                </a:lnTo>
                <a:lnTo>
                  <a:pt x="245943" y="16346"/>
                </a:lnTo>
                <a:close/>
                <a:moveTo>
                  <a:pt x="245943" y="14445"/>
                </a:moveTo>
                <a:lnTo>
                  <a:pt x="242207" y="10709"/>
                </a:lnTo>
                <a:lnTo>
                  <a:pt x="242207" y="5004"/>
                </a:lnTo>
                <a:lnTo>
                  <a:pt x="244242" y="5004"/>
                </a:lnTo>
                <a:lnTo>
                  <a:pt x="245943" y="6672"/>
                </a:lnTo>
                <a:close/>
                <a:moveTo>
                  <a:pt x="245943" y="5572"/>
                </a:moveTo>
                <a:lnTo>
                  <a:pt x="244675" y="4337"/>
                </a:lnTo>
                <a:lnTo>
                  <a:pt x="244408" y="4204"/>
                </a:lnTo>
                <a:lnTo>
                  <a:pt x="242507" y="4204"/>
                </a:lnTo>
                <a:lnTo>
                  <a:pt x="243808" y="2936"/>
                </a:lnTo>
                <a:lnTo>
                  <a:pt x="245109" y="2936"/>
                </a:lnTo>
                <a:lnTo>
                  <a:pt x="245943" y="3737"/>
                </a:lnTo>
                <a:lnTo>
                  <a:pt x="245943" y="5572"/>
                </a:lnTo>
                <a:close/>
              </a:path>
            </a:pathLst>
          </a:custGeom>
          <a:solidFill>
            <a:srgbClr val="594129">
              <a:alpha val="51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 name="Google Shape;84;p8"/>
          <p:cNvGrpSpPr/>
          <p:nvPr/>
        </p:nvGrpSpPr>
        <p:grpSpPr>
          <a:xfrm>
            <a:off x="1939364" y="390787"/>
            <a:ext cx="5265272" cy="4361926"/>
            <a:chOff x="1939364" y="390787"/>
            <a:chExt cx="5265272" cy="4361926"/>
          </a:xfrm>
        </p:grpSpPr>
        <p:sp>
          <p:nvSpPr>
            <p:cNvPr id="85" name="Google Shape;85;p8"/>
            <p:cNvSpPr/>
            <p:nvPr/>
          </p:nvSpPr>
          <p:spPr>
            <a:xfrm>
              <a:off x="2142346" y="590421"/>
              <a:ext cx="4862646" cy="3962648"/>
            </a:xfrm>
            <a:custGeom>
              <a:avLst/>
              <a:gdLst/>
              <a:ahLst/>
              <a:cxnLst/>
              <a:rect l="l" t="t" r="r" b="b"/>
              <a:pathLst>
                <a:path w="47935" h="39063" extrusionOk="0">
                  <a:moveTo>
                    <a:pt x="23951" y="1"/>
                  </a:moveTo>
                  <a:cubicBezTo>
                    <a:pt x="23217" y="1369"/>
                    <a:pt x="21816" y="2970"/>
                    <a:pt x="19114" y="3970"/>
                  </a:cubicBezTo>
                  <a:cubicBezTo>
                    <a:pt x="19114" y="3970"/>
                    <a:pt x="15378" y="4971"/>
                    <a:pt x="13310" y="7540"/>
                  </a:cubicBezTo>
                  <a:cubicBezTo>
                    <a:pt x="12631" y="7330"/>
                    <a:pt x="11994" y="7236"/>
                    <a:pt x="11397" y="7236"/>
                  </a:cubicBezTo>
                  <a:cubicBezTo>
                    <a:pt x="6302" y="7236"/>
                    <a:pt x="4137" y="14078"/>
                    <a:pt x="4137" y="14078"/>
                  </a:cubicBezTo>
                  <a:cubicBezTo>
                    <a:pt x="3036" y="16746"/>
                    <a:pt x="1401" y="18114"/>
                    <a:pt x="0" y="18781"/>
                  </a:cubicBezTo>
                  <a:cubicBezTo>
                    <a:pt x="1335" y="19548"/>
                    <a:pt x="2869" y="21016"/>
                    <a:pt x="3770" y="23751"/>
                  </a:cubicBezTo>
                  <a:cubicBezTo>
                    <a:pt x="3770" y="23751"/>
                    <a:pt x="5504" y="31176"/>
                    <a:pt x="10927" y="31176"/>
                  </a:cubicBezTo>
                  <a:cubicBezTo>
                    <a:pt x="11520" y="31176"/>
                    <a:pt x="12158" y="31087"/>
                    <a:pt x="12843" y="30890"/>
                  </a:cubicBezTo>
                  <a:cubicBezTo>
                    <a:pt x="14778" y="33892"/>
                    <a:pt x="19114" y="35093"/>
                    <a:pt x="19114" y="35093"/>
                  </a:cubicBezTo>
                  <a:cubicBezTo>
                    <a:pt x="21816" y="36093"/>
                    <a:pt x="23217" y="37661"/>
                    <a:pt x="23951" y="39062"/>
                  </a:cubicBezTo>
                  <a:cubicBezTo>
                    <a:pt x="24685" y="37661"/>
                    <a:pt x="26086" y="36093"/>
                    <a:pt x="28788" y="35093"/>
                  </a:cubicBezTo>
                  <a:cubicBezTo>
                    <a:pt x="28788" y="35093"/>
                    <a:pt x="32557" y="34059"/>
                    <a:pt x="34592" y="31490"/>
                  </a:cubicBezTo>
                  <a:cubicBezTo>
                    <a:pt x="35278" y="31706"/>
                    <a:pt x="35922" y="31803"/>
                    <a:pt x="36525" y="31803"/>
                  </a:cubicBezTo>
                  <a:cubicBezTo>
                    <a:pt x="41606" y="31803"/>
                    <a:pt x="43765" y="24952"/>
                    <a:pt x="43765" y="24952"/>
                  </a:cubicBezTo>
                  <a:cubicBezTo>
                    <a:pt x="44866" y="22284"/>
                    <a:pt x="46500" y="20949"/>
                    <a:pt x="47935" y="20282"/>
                  </a:cubicBezTo>
                  <a:cubicBezTo>
                    <a:pt x="46567" y="19482"/>
                    <a:pt x="45033" y="18047"/>
                    <a:pt x="44132" y="15279"/>
                  </a:cubicBezTo>
                  <a:cubicBezTo>
                    <a:pt x="44132" y="15279"/>
                    <a:pt x="42426" y="7886"/>
                    <a:pt x="36989" y="7886"/>
                  </a:cubicBezTo>
                  <a:cubicBezTo>
                    <a:pt x="36392" y="7886"/>
                    <a:pt x="35749" y="7975"/>
                    <a:pt x="35059" y="8173"/>
                  </a:cubicBezTo>
                  <a:cubicBezTo>
                    <a:pt x="33157" y="5138"/>
                    <a:pt x="28788" y="3970"/>
                    <a:pt x="28788" y="3970"/>
                  </a:cubicBezTo>
                  <a:cubicBezTo>
                    <a:pt x="26086" y="2970"/>
                    <a:pt x="24685" y="1369"/>
                    <a:pt x="239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a:off x="1939364" y="390787"/>
              <a:ext cx="5265272" cy="4361926"/>
            </a:xfrm>
            <a:custGeom>
              <a:avLst/>
              <a:gdLst/>
              <a:ahLst/>
              <a:cxnLst/>
              <a:rect l="l" t="t" r="r" b="b"/>
              <a:pathLst>
                <a:path w="51904" h="42999" extrusionOk="0">
                  <a:moveTo>
                    <a:pt x="25952" y="1302"/>
                  </a:moveTo>
                  <a:cubicBezTo>
                    <a:pt x="26219" y="1302"/>
                    <a:pt x="26452" y="1435"/>
                    <a:pt x="26552" y="1635"/>
                  </a:cubicBezTo>
                  <a:cubicBezTo>
                    <a:pt x="27420" y="3270"/>
                    <a:pt x="28887" y="4504"/>
                    <a:pt x="30955" y="5271"/>
                  </a:cubicBezTo>
                  <a:lnTo>
                    <a:pt x="30989" y="5305"/>
                  </a:lnTo>
                  <a:lnTo>
                    <a:pt x="31056" y="5305"/>
                  </a:lnTo>
                  <a:cubicBezTo>
                    <a:pt x="31422" y="5405"/>
                    <a:pt x="34825" y="6472"/>
                    <a:pt x="36893" y="8841"/>
                  </a:cubicBezTo>
                  <a:lnTo>
                    <a:pt x="37360" y="9341"/>
                  </a:lnTo>
                  <a:lnTo>
                    <a:pt x="38061" y="9241"/>
                  </a:lnTo>
                  <a:cubicBezTo>
                    <a:pt x="38361" y="9207"/>
                    <a:pt x="38694" y="9174"/>
                    <a:pt x="38995" y="9174"/>
                  </a:cubicBezTo>
                  <a:cubicBezTo>
                    <a:pt x="44632" y="9174"/>
                    <a:pt x="46567" y="16246"/>
                    <a:pt x="46767" y="17046"/>
                  </a:cubicBezTo>
                  <a:lnTo>
                    <a:pt x="46800" y="17080"/>
                  </a:lnTo>
                  <a:lnTo>
                    <a:pt x="46800" y="17113"/>
                  </a:lnTo>
                  <a:cubicBezTo>
                    <a:pt x="47501" y="19215"/>
                    <a:pt x="48668" y="20749"/>
                    <a:pt x="50269" y="21683"/>
                  </a:cubicBezTo>
                  <a:cubicBezTo>
                    <a:pt x="50469" y="21783"/>
                    <a:pt x="50603" y="22017"/>
                    <a:pt x="50603" y="22284"/>
                  </a:cubicBezTo>
                  <a:cubicBezTo>
                    <a:pt x="50603" y="22517"/>
                    <a:pt x="50436" y="22751"/>
                    <a:pt x="50203" y="22851"/>
                  </a:cubicBezTo>
                  <a:cubicBezTo>
                    <a:pt x="48568" y="23651"/>
                    <a:pt x="47267" y="25086"/>
                    <a:pt x="46433" y="27120"/>
                  </a:cubicBezTo>
                  <a:lnTo>
                    <a:pt x="46400" y="27154"/>
                  </a:lnTo>
                  <a:lnTo>
                    <a:pt x="46400" y="27220"/>
                  </a:lnTo>
                  <a:cubicBezTo>
                    <a:pt x="46133" y="27954"/>
                    <a:pt x="43798" y="34459"/>
                    <a:pt x="38528" y="34459"/>
                  </a:cubicBezTo>
                  <a:cubicBezTo>
                    <a:pt x="38194" y="34459"/>
                    <a:pt x="37827" y="34426"/>
                    <a:pt x="37460" y="34359"/>
                  </a:cubicBezTo>
                  <a:lnTo>
                    <a:pt x="36826" y="34259"/>
                  </a:lnTo>
                  <a:lnTo>
                    <a:pt x="36393" y="34692"/>
                  </a:lnTo>
                  <a:cubicBezTo>
                    <a:pt x="34325" y="36660"/>
                    <a:pt x="31589" y="37528"/>
                    <a:pt x="31056" y="37695"/>
                  </a:cubicBezTo>
                  <a:lnTo>
                    <a:pt x="31022" y="37695"/>
                  </a:lnTo>
                  <a:lnTo>
                    <a:pt x="30955" y="37728"/>
                  </a:lnTo>
                  <a:cubicBezTo>
                    <a:pt x="28887" y="38495"/>
                    <a:pt x="27420" y="39696"/>
                    <a:pt x="26552" y="41330"/>
                  </a:cubicBezTo>
                  <a:cubicBezTo>
                    <a:pt x="26452" y="41564"/>
                    <a:pt x="26219" y="41697"/>
                    <a:pt x="25952" y="41697"/>
                  </a:cubicBezTo>
                  <a:cubicBezTo>
                    <a:pt x="25718" y="41697"/>
                    <a:pt x="25485" y="41564"/>
                    <a:pt x="25385" y="41330"/>
                  </a:cubicBezTo>
                  <a:cubicBezTo>
                    <a:pt x="24518" y="39696"/>
                    <a:pt x="23016" y="38495"/>
                    <a:pt x="20948" y="37728"/>
                  </a:cubicBezTo>
                  <a:lnTo>
                    <a:pt x="20915" y="37695"/>
                  </a:lnTo>
                  <a:lnTo>
                    <a:pt x="20882" y="37695"/>
                  </a:lnTo>
                  <a:cubicBezTo>
                    <a:pt x="20481" y="37594"/>
                    <a:pt x="17112" y="36527"/>
                    <a:pt x="15011" y="34159"/>
                  </a:cubicBezTo>
                  <a:lnTo>
                    <a:pt x="14577" y="33658"/>
                  </a:lnTo>
                  <a:lnTo>
                    <a:pt x="13877" y="33725"/>
                  </a:lnTo>
                  <a:cubicBezTo>
                    <a:pt x="13543" y="33792"/>
                    <a:pt x="13243" y="33792"/>
                    <a:pt x="12909" y="33792"/>
                  </a:cubicBezTo>
                  <a:cubicBezTo>
                    <a:pt x="7272" y="33792"/>
                    <a:pt x="5337" y="26753"/>
                    <a:pt x="5137" y="25953"/>
                  </a:cubicBezTo>
                  <a:lnTo>
                    <a:pt x="5137" y="25919"/>
                  </a:lnTo>
                  <a:lnTo>
                    <a:pt x="5104" y="25853"/>
                  </a:lnTo>
                  <a:cubicBezTo>
                    <a:pt x="4437" y="23785"/>
                    <a:pt x="3269" y="22250"/>
                    <a:pt x="1668" y="21316"/>
                  </a:cubicBezTo>
                  <a:cubicBezTo>
                    <a:pt x="1434" y="21216"/>
                    <a:pt x="1334" y="20983"/>
                    <a:pt x="1334" y="20716"/>
                  </a:cubicBezTo>
                  <a:cubicBezTo>
                    <a:pt x="1334" y="20482"/>
                    <a:pt x="1468" y="20249"/>
                    <a:pt x="1701" y="20149"/>
                  </a:cubicBezTo>
                  <a:cubicBezTo>
                    <a:pt x="3369" y="19348"/>
                    <a:pt x="4637" y="17914"/>
                    <a:pt x="5504" y="15879"/>
                  </a:cubicBezTo>
                  <a:lnTo>
                    <a:pt x="5504" y="15846"/>
                  </a:lnTo>
                  <a:lnTo>
                    <a:pt x="5537" y="15779"/>
                  </a:lnTo>
                  <a:cubicBezTo>
                    <a:pt x="5771" y="15045"/>
                    <a:pt x="8106" y="8540"/>
                    <a:pt x="13410" y="8540"/>
                  </a:cubicBezTo>
                  <a:cubicBezTo>
                    <a:pt x="13743" y="8540"/>
                    <a:pt x="14110" y="8574"/>
                    <a:pt x="14444" y="8640"/>
                  </a:cubicBezTo>
                  <a:lnTo>
                    <a:pt x="15077" y="8740"/>
                  </a:lnTo>
                  <a:lnTo>
                    <a:pt x="15544" y="8273"/>
                  </a:lnTo>
                  <a:cubicBezTo>
                    <a:pt x="17579" y="6339"/>
                    <a:pt x="20348" y="5471"/>
                    <a:pt x="20882" y="5305"/>
                  </a:cubicBezTo>
                  <a:lnTo>
                    <a:pt x="20915" y="5305"/>
                  </a:lnTo>
                  <a:lnTo>
                    <a:pt x="20982" y="5271"/>
                  </a:lnTo>
                  <a:cubicBezTo>
                    <a:pt x="23016" y="4504"/>
                    <a:pt x="24518" y="3270"/>
                    <a:pt x="25385" y="1669"/>
                  </a:cubicBezTo>
                  <a:cubicBezTo>
                    <a:pt x="25485" y="1435"/>
                    <a:pt x="25718" y="1302"/>
                    <a:pt x="25952" y="1302"/>
                  </a:cubicBezTo>
                  <a:close/>
                  <a:moveTo>
                    <a:pt x="25952" y="1"/>
                  </a:moveTo>
                  <a:cubicBezTo>
                    <a:pt x="25251" y="1"/>
                    <a:pt x="24584" y="401"/>
                    <a:pt x="24217" y="1068"/>
                  </a:cubicBezTo>
                  <a:cubicBezTo>
                    <a:pt x="23517" y="2403"/>
                    <a:pt x="22283" y="3403"/>
                    <a:pt x="20515" y="4070"/>
                  </a:cubicBezTo>
                  <a:cubicBezTo>
                    <a:pt x="19914" y="4237"/>
                    <a:pt x="16912" y="5205"/>
                    <a:pt x="14644" y="7339"/>
                  </a:cubicBezTo>
                  <a:cubicBezTo>
                    <a:pt x="14244" y="7273"/>
                    <a:pt x="13810" y="7239"/>
                    <a:pt x="13410" y="7239"/>
                  </a:cubicBezTo>
                  <a:cubicBezTo>
                    <a:pt x="7239" y="7239"/>
                    <a:pt x="4637" y="14411"/>
                    <a:pt x="4303" y="15379"/>
                  </a:cubicBezTo>
                  <a:cubicBezTo>
                    <a:pt x="3603" y="17113"/>
                    <a:pt x="2535" y="18314"/>
                    <a:pt x="1168" y="18981"/>
                  </a:cubicBezTo>
                  <a:cubicBezTo>
                    <a:pt x="500" y="19281"/>
                    <a:pt x="67" y="19949"/>
                    <a:pt x="33" y="20682"/>
                  </a:cubicBezTo>
                  <a:cubicBezTo>
                    <a:pt x="0" y="21383"/>
                    <a:pt x="400" y="22083"/>
                    <a:pt x="1034" y="22450"/>
                  </a:cubicBezTo>
                  <a:cubicBezTo>
                    <a:pt x="2335" y="23218"/>
                    <a:pt x="3302" y="24485"/>
                    <a:pt x="3903" y="26286"/>
                  </a:cubicBezTo>
                  <a:cubicBezTo>
                    <a:pt x="4136" y="27287"/>
                    <a:pt x="6338" y="35093"/>
                    <a:pt x="12909" y="35093"/>
                  </a:cubicBezTo>
                  <a:cubicBezTo>
                    <a:pt x="13276" y="35093"/>
                    <a:pt x="13676" y="35059"/>
                    <a:pt x="14043" y="35026"/>
                  </a:cubicBezTo>
                  <a:cubicBezTo>
                    <a:pt x="16345" y="37594"/>
                    <a:pt x="19881" y="38729"/>
                    <a:pt x="20515" y="38929"/>
                  </a:cubicBezTo>
                  <a:cubicBezTo>
                    <a:pt x="22283" y="39596"/>
                    <a:pt x="23517" y="40597"/>
                    <a:pt x="24217" y="41931"/>
                  </a:cubicBezTo>
                  <a:cubicBezTo>
                    <a:pt x="24584" y="42598"/>
                    <a:pt x="25251" y="42998"/>
                    <a:pt x="25952" y="42998"/>
                  </a:cubicBezTo>
                  <a:cubicBezTo>
                    <a:pt x="26686" y="42998"/>
                    <a:pt x="27353" y="42598"/>
                    <a:pt x="27686" y="41931"/>
                  </a:cubicBezTo>
                  <a:cubicBezTo>
                    <a:pt x="28387" y="40597"/>
                    <a:pt x="29655" y="39596"/>
                    <a:pt x="31422" y="38929"/>
                  </a:cubicBezTo>
                  <a:cubicBezTo>
                    <a:pt x="31990" y="38762"/>
                    <a:pt x="35025" y="37795"/>
                    <a:pt x="37260" y="35626"/>
                  </a:cubicBezTo>
                  <a:cubicBezTo>
                    <a:pt x="37694" y="35693"/>
                    <a:pt x="38127" y="35760"/>
                    <a:pt x="38528" y="35760"/>
                  </a:cubicBezTo>
                  <a:cubicBezTo>
                    <a:pt x="44665" y="35760"/>
                    <a:pt x="47300" y="28555"/>
                    <a:pt x="47601" y="27621"/>
                  </a:cubicBezTo>
                  <a:cubicBezTo>
                    <a:pt x="48335" y="25886"/>
                    <a:pt x="49402" y="24685"/>
                    <a:pt x="50770" y="24018"/>
                  </a:cubicBezTo>
                  <a:cubicBezTo>
                    <a:pt x="51437" y="23685"/>
                    <a:pt x="51837" y="23051"/>
                    <a:pt x="51870" y="22317"/>
                  </a:cubicBezTo>
                  <a:cubicBezTo>
                    <a:pt x="51904" y="21583"/>
                    <a:pt x="51537" y="20916"/>
                    <a:pt x="50903" y="20549"/>
                  </a:cubicBezTo>
                  <a:cubicBezTo>
                    <a:pt x="49602" y="19782"/>
                    <a:pt x="48635" y="18514"/>
                    <a:pt x="48034" y="16713"/>
                  </a:cubicBezTo>
                  <a:cubicBezTo>
                    <a:pt x="47767" y="15712"/>
                    <a:pt x="45599" y="7907"/>
                    <a:pt x="38995" y="7907"/>
                  </a:cubicBezTo>
                  <a:cubicBezTo>
                    <a:pt x="38628" y="7907"/>
                    <a:pt x="38261" y="7940"/>
                    <a:pt x="37860" y="7973"/>
                  </a:cubicBezTo>
                  <a:cubicBezTo>
                    <a:pt x="35592" y="5371"/>
                    <a:pt x="32056" y="4271"/>
                    <a:pt x="31422" y="4070"/>
                  </a:cubicBezTo>
                  <a:cubicBezTo>
                    <a:pt x="29655" y="3403"/>
                    <a:pt x="28420" y="2403"/>
                    <a:pt x="27686" y="1035"/>
                  </a:cubicBezTo>
                  <a:cubicBezTo>
                    <a:pt x="27353" y="401"/>
                    <a:pt x="26686" y="1"/>
                    <a:pt x="259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87;p8"/>
          <p:cNvSpPr/>
          <p:nvPr/>
        </p:nvSpPr>
        <p:spPr>
          <a:xfrm>
            <a:off x="4318888" y="3629275"/>
            <a:ext cx="506225" cy="516225"/>
          </a:xfrm>
          <a:custGeom>
            <a:avLst/>
            <a:gdLst/>
            <a:ahLst/>
            <a:cxnLst/>
            <a:rect l="l" t="t" r="r" b="b"/>
            <a:pathLst>
              <a:path w="20249" h="20649" extrusionOk="0">
                <a:moveTo>
                  <a:pt x="10308" y="1"/>
                </a:moveTo>
                <a:cubicBezTo>
                  <a:pt x="4637" y="1"/>
                  <a:pt x="1" y="4637"/>
                  <a:pt x="1" y="10341"/>
                </a:cubicBezTo>
                <a:cubicBezTo>
                  <a:pt x="1" y="16012"/>
                  <a:pt x="4637" y="20649"/>
                  <a:pt x="10308" y="20649"/>
                </a:cubicBezTo>
                <a:cubicBezTo>
                  <a:pt x="15011" y="20649"/>
                  <a:pt x="18981" y="17513"/>
                  <a:pt x="20248" y="13210"/>
                </a:cubicBezTo>
                <a:lnTo>
                  <a:pt x="20248" y="13210"/>
                </a:lnTo>
                <a:cubicBezTo>
                  <a:pt x="18814" y="15312"/>
                  <a:pt x="16379" y="16713"/>
                  <a:pt x="13644" y="16713"/>
                </a:cubicBezTo>
                <a:cubicBezTo>
                  <a:pt x="9241" y="16713"/>
                  <a:pt x="5671" y="13143"/>
                  <a:pt x="5671" y="8740"/>
                </a:cubicBezTo>
                <a:cubicBezTo>
                  <a:pt x="5671" y="4304"/>
                  <a:pt x="9241" y="734"/>
                  <a:pt x="13644" y="734"/>
                </a:cubicBezTo>
                <a:cubicBezTo>
                  <a:pt x="13844" y="734"/>
                  <a:pt x="14044" y="768"/>
                  <a:pt x="14244" y="768"/>
                </a:cubicBezTo>
                <a:cubicBezTo>
                  <a:pt x="13043" y="267"/>
                  <a:pt x="11709" y="1"/>
                  <a:pt x="103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4562388" y="3742700"/>
            <a:ext cx="172650" cy="198500"/>
          </a:xfrm>
          <a:custGeom>
            <a:avLst/>
            <a:gdLst/>
            <a:ahLst/>
            <a:cxnLst/>
            <a:rect l="l" t="t" r="r" b="b"/>
            <a:pathLst>
              <a:path w="6906" h="7940" extrusionOk="0">
                <a:moveTo>
                  <a:pt x="3470" y="0"/>
                </a:moveTo>
                <a:lnTo>
                  <a:pt x="2469" y="2235"/>
                </a:lnTo>
                <a:lnTo>
                  <a:pt x="1" y="1968"/>
                </a:lnTo>
                <a:lnTo>
                  <a:pt x="1" y="1968"/>
                </a:lnTo>
                <a:lnTo>
                  <a:pt x="1469" y="3970"/>
                </a:lnTo>
                <a:lnTo>
                  <a:pt x="1" y="5971"/>
                </a:lnTo>
                <a:lnTo>
                  <a:pt x="2469" y="5704"/>
                </a:lnTo>
                <a:lnTo>
                  <a:pt x="3470" y="7939"/>
                </a:lnTo>
                <a:lnTo>
                  <a:pt x="4471" y="5704"/>
                </a:lnTo>
                <a:lnTo>
                  <a:pt x="6906" y="5971"/>
                </a:lnTo>
                <a:lnTo>
                  <a:pt x="5438" y="3970"/>
                </a:lnTo>
                <a:lnTo>
                  <a:pt x="6906" y="1968"/>
                </a:lnTo>
                <a:lnTo>
                  <a:pt x="6906" y="1968"/>
                </a:lnTo>
                <a:lnTo>
                  <a:pt x="4471" y="2235"/>
                </a:lnTo>
                <a:lnTo>
                  <a:pt x="34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8"/>
          <p:cNvSpPr/>
          <p:nvPr/>
        </p:nvSpPr>
        <p:spPr>
          <a:xfrm>
            <a:off x="4108738" y="3828575"/>
            <a:ext cx="101775" cy="117625"/>
          </a:xfrm>
          <a:custGeom>
            <a:avLst/>
            <a:gdLst/>
            <a:ahLst/>
            <a:cxnLst/>
            <a:rect l="l" t="t" r="r" b="b"/>
            <a:pathLst>
              <a:path w="4071" h="4705" extrusionOk="0">
                <a:moveTo>
                  <a:pt x="2035" y="1"/>
                </a:moveTo>
                <a:lnTo>
                  <a:pt x="1435" y="1335"/>
                </a:lnTo>
                <a:lnTo>
                  <a:pt x="1" y="1168"/>
                </a:lnTo>
                <a:lnTo>
                  <a:pt x="868" y="2336"/>
                </a:lnTo>
                <a:lnTo>
                  <a:pt x="1" y="3537"/>
                </a:lnTo>
                <a:lnTo>
                  <a:pt x="1435" y="3370"/>
                </a:lnTo>
                <a:lnTo>
                  <a:pt x="2035" y="4704"/>
                </a:lnTo>
                <a:lnTo>
                  <a:pt x="2636" y="3370"/>
                </a:lnTo>
                <a:lnTo>
                  <a:pt x="4070" y="3537"/>
                </a:lnTo>
                <a:lnTo>
                  <a:pt x="3203" y="2336"/>
                </a:lnTo>
                <a:lnTo>
                  <a:pt x="4070" y="1168"/>
                </a:lnTo>
                <a:lnTo>
                  <a:pt x="2636" y="1335"/>
                </a:lnTo>
                <a:lnTo>
                  <a:pt x="203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8"/>
          <p:cNvSpPr/>
          <p:nvPr/>
        </p:nvSpPr>
        <p:spPr>
          <a:xfrm>
            <a:off x="4933488" y="3828575"/>
            <a:ext cx="101775" cy="117625"/>
          </a:xfrm>
          <a:custGeom>
            <a:avLst/>
            <a:gdLst/>
            <a:ahLst/>
            <a:cxnLst/>
            <a:rect l="l" t="t" r="r" b="b"/>
            <a:pathLst>
              <a:path w="4071" h="4705" extrusionOk="0">
                <a:moveTo>
                  <a:pt x="2036" y="1"/>
                </a:moveTo>
                <a:lnTo>
                  <a:pt x="1435" y="1335"/>
                </a:lnTo>
                <a:lnTo>
                  <a:pt x="1" y="1168"/>
                </a:lnTo>
                <a:lnTo>
                  <a:pt x="835" y="2336"/>
                </a:lnTo>
                <a:lnTo>
                  <a:pt x="1" y="3537"/>
                </a:lnTo>
                <a:lnTo>
                  <a:pt x="1435" y="3370"/>
                </a:lnTo>
                <a:lnTo>
                  <a:pt x="2036" y="4704"/>
                </a:lnTo>
                <a:lnTo>
                  <a:pt x="2603" y="3370"/>
                </a:lnTo>
                <a:lnTo>
                  <a:pt x="4070" y="3537"/>
                </a:lnTo>
                <a:lnTo>
                  <a:pt x="3203" y="2336"/>
                </a:lnTo>
                <a:lnTo>
                  <a:pt x="4070" y="1168"/>
                </a:lnTo>
                <a:lnTo>
                  <a:pt x="2603" y="1335"/>
                </a:lnTo>
                <a:lnTo>
                  <a:pt x="20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4437557" y="1052675"/>
            <a:ext cx="268885" cy="309144"/>
          </a:xfrm>
          <a:custGeom>
            <a:avLst/>
            <a:gdLst/>
            <a:ahLst/>
            <a:cxnLst/>
            <a:rect l="l" t="t" r="r" b="b"/>
            <a:pathLst>
              <a:path w="6906" h="7940" extrusionOk="0">
                <a:moveTo>
                  <a:pt x="3470" y="0"/>
                </a:moveTo>
                <a:lnTo>
                  <a:pt x="2469" y="2235"/>
                </a:lnTo>
                <a:lnTo>
                  <a:pt x="1" y="1968"/>
                </a:lnTo>
                <a:lnTo>
                  <a:pt x="1" y="1968"/>
                </a:lnTo>
                <a:lnTo>
                  <a:pt x="1469" y="3970"/>
                </a:lnTo>
                <a:lnTo>
                  <a:pt x="1" y="5971"/>
                </a:lnTo>
                <a:lnTo>
                  <a:pt x="2469" y="5704"/>
                </a:lnTo>
                <a:lnTo>
                  <a:pt x="3470" y="7939"/>
                </a:lnTo>
                <a:lnTo>
                  <a:pt x="4471" y="5704"/>
                </a:lnTo>
                <a:lnTo>
                  <a:pt x="6906" y="5971"/>
                </a:lnTo>
                <a:lnTo>
                  <a:pt x="5438" y="3970"/>
                </a:lnTo>
                <a:lnTo>
                  <a:pt x="6906" y="1968"/>
                </a:lnTo>
                <a:lnTo>
                  <a:pt x="6906" y="1968"/>
                </a:lnTo>
                <a:lnTo>
                  <a:pt x="4471" y="2235"/>
                </a:lnTo>
                <a:lnTo>
                  <a:pt x="34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4002927" y="1331039"/>
            <a:ext cx="158504" cy="183189"/>
          </a:xfrm>
          <a:custGeom>
            <a:avLst/>
            <a:gdLst/>
            <a:ahLst/>
            <a:cxnLst/>
            <a:rect l="l" t="t" r="r" b="b"/>
            <a:pathLst>
              <a:path w="4071" h="4705" extrusionOk="0">
                <a:moveTo>
                  <a:pt x="2035" y="1"/>
                </a:moveTo>
                <a:lnTo>
                  <a:pt x="1435" y="1335"/>
                </a:lnTo>
                <a:lnTo>
                  <a:pt x="1" y="1168"/>
                </a:lnTo>
                <a:lnTo>
                  <a:pt x="868" y="2336"/>
                </a:lnTo>
                <a:lnTo>
                  <a:pt x="1" y="3537"/>
                </a:lnTo>
                <a:lnTo>
                  <a:pt x="1435" y="3370"/>
                </a:lnTo>
                <a:lnTo>
                  <a:pt x="2035" y="4704"/>
                </a:lnTo>
                <a:lnTo>
                  <a:pt x="2636" y="3370"/>
                </a:lnTo>
                <a:lnTo>
                  <a:pt x="4070" y="3537"/>
                </a:lnTo>
                <a:lnTo>
                  <a:pt x="3203" y="2336"/>
                </a:lnTo>
                <a:lnTo>
                  <a:pt x="4070" y="1168"/>
                </a:lnTo>
                <a:lnTo>
                  <a:pt x="2636" y="1335"/>
                </a:lnTo>
                <a:lnTo>
                  <a:pt x="203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8"/>
          <p:cNvSpPr/>
          <p:nvPr/>
        </p:nvSpPr>
        <p:spPr>
          <a:xfrm>
            <a:off x="4982569" y="1331039"/>
            <a:ext cx="158504" cy="183189"/>
          </a:xfrm>
          <a:custGeom>
            <a:avLst/>
            <a:gdLst/>
            <a:ahLst/>
            <a:cxnLst/>
            <a:rect l="l" t="t" r="r" b="b"/>
            <a:pathLst>
              <a:path w="4071" h="4705" extrusionOk="0">
                <a:moveTo>
                  <a:pt x="2036" y="1"/>
                </a:moveTo>
                <a:lnTo>
                  <a:pt x="1435" y="1335"/>
                </a:lnTo>
                <a:lnTo>
                  <a:pt x="1" y="1168"/>
                </a:lnTo>
                <a:lnTo>
                  <a:pt x="835" y="2336"/>
                </a:lnTo>
                <a:lnTo>
                  <a:pt x="1" y="3537"/>
                </a:lnTo>
                <a:lnTo>
                  <a:pt x="1435" y="3370"/>
                </a:lnTo>
                <a:lnTo>
                  <a:pt x="2036" y="4704"/>
                </a:lnTo>
                <a:lnTo>
                  <a:pt x="2603" y="3370"/>
                </a:lnTo>
                <a:lnTo>
                  <a:pt x="4070" y="3537"/>
                </a:lnTo>
                <a:lnTo>
                  <a:pt x="3203" y="2336"/>
                </a:lnTo>
                <a:lnTo>
                  <a:pt x="4070" y="1168"/>
                </a:lnTo>
                <a:lnTo>
                  <a:pt x="2603" y="1335"/>
                </a:lnTo>
                <a:lnTo>
                  <a:pt x="20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 name="Google Shape;94;p8"/>
          <p:cNvGrpSpPr/>
          <p:nvPr/>
        </p:nvGrpSpPr>
        <p:grpSpPr>
          <a:xfrm flipH="1">
            <a:off x="1" y="-1"/>
            <a:ext cx="1304277" cy="1306311"/>
            <a:chOff x="7839776" y="-1"/>
            <a:chExt cx="1304277" cy="1306311"/>
          </a:xfrm>
        </p:grpSpPr>
        <p:sp>
          <p:nvSpPr>
            <p:cNvPr id="95" name="Google Shape;95;p8"/>
            <p:cNvSpPr/>
            <p:nvPr/>
          </p:nvSpPr>
          <p:spPr>
            <a:xfrm>
              <a:off x="8491926" y="-1"/>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8"/>
            <p:cNvSpPr/>
            <p:nvPr/>
          </p:nvSpPr>
          <p:spPr>
            <a:xfrm>
              <a:off x="7839776" y="-1"/>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8"/>
            <p:cNvSpPr/>
            <p:nvPr/>
          </p:nvSpPr>
          <p:spPr>
            <a:xfrm>
              <a:off x="8491926" y="653149"/>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 name="Google Shape;98;p8"/>
          <p:cNvGrpSpPr/>
          <p:nvPr/>
        </p:nvGrpSpPr>
        <p:grpSpPr>
          <a:xfrm flipH="1">
            <a:off x="7839776" y="3837199"/>
            <a:ext cx="1304277" cy="1306311"/>
            <a:chOff x="1" y="3837199"/>
            <a:chExt cx="1304277" cy="1306311"/>
          </a:xfrm>
        </p:grpSpPr>
        <p:sp>
          <p:nvSpPr>
            <p:cNvPr id="99" name="Google Shape;99;p8"/>
            <p:cNvSpPr/>
            <p:nvPr/>
          </p:nvSpPr>
          <p:spPr>
            <a:xfrm rot="10800000">
              <a:off x="1" y="4490349"/>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8"/>
            <p:cNvSpPr/>
            <p:nvPr/>
          </p:nvSpPr>
          <p:spPr>
            <a:xfrm rot="10800000">
              <a:off x="652151" y="4490349"/>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8"/>
            <p:cNvSpPr/>
            <p:nvPr/>
          </p:nvSpPr>
          <p:spPr>
            <a:xfrm rot="10800000">
              <a:off x="1" y="3837199"/>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 name="Google Shape;102;p8"/>
          <p:cNvSpPr txBox="1">
            <a:spLocks noGrp="1"/>
          </p:cNvSpPr>
          <p:nvPr>
            <p:ph type="title"/>
          </p:nvPr>
        </p:nvSpPr>
        <p:spPr>
          <a:xfrm>
            <a:off x="1939350" y="1585950"/>
            <a:ext cx="5265300" cy="1971600"/>
          </a:xfrm>
          <a:prstGeom prst="rect">
            <a:avLst/>
          </a:prstGeom>
        </p:spPr>
        <p:txBody>
          <a:bodyPr spcFirstLastPara="1" wrap="square" lIns="91425" tIns="91425" rIns="91425" bIns="91425" anchor="ctr" anchorCtr="0">
            <a:noAutofit/>
          </a:bodyPr>
          <a:lstStyle>
            <a:lvl1pPr lvl="0" algn="ctr">
              <a:lnSpc>
                <a:spcPct val="70000"/>
              </a:lnSpc>
              <a:spcBef>
                <a:spcPts val="0"/>
              </a:spcBef>
              <a:spcAft>
                <a:spcPts val="0"/>
              </a:spcAft>
              <a:buSzPts val="4800"/>
              <a:buNone/>
              <a:defRPr sz="9000" b="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25"/>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26"/>
        <p:cNvGrpSpPr/>
        <p:nvPr/>
      </p:nvGrpSpPr>
      <p:grpSpPr>
        <a:xfrm>
          <a:off x="0" y="0"/>
          <a:ext cx="0" cy="0"/>
          <a:chOff x="0" y="0"/>
          <a:chExt cx="0" cy="0"/>
        </a:xfrm>
      </p:grpSpPr>
      <p:sp>
        <p:nvSpPr>
          <p:cNvPr id="127" name="Google Shape;127;p13"/>
          <p:cNvSpPr/>
          <p:nvPr/>
        </p:nvSpPr>
        <p:spPr>
          <a:xfrm>
            <a:off x="0" y="0"/>
            <a:ext cx="9144259" cy="5143463"/>
          </a:xfrm>
          <a:custGeom>
            <a:avLst/>
            <a:gdLst/>
            <a:ahLst/>
            <a:cxnLst/>
            <a:rect l="l" t="t" r="r" b="b"/>
            <a:pathLst>
              <a:path w="246310" h="123123" extrusionOk="0">
                <a:moveTo>
                  <a:pt x="245442" y="2136"/>
                </a:moveTo>
                <a:lnTo>
                  <a:pt x="244175" y="2136"/>
                </a:lnTo>
                <a:lnTo>
                  <a:pt x="244175" y="1035"/>
                </a:lnTo>
                <a:lnTo>
                  <a:pt x="244075" y="768"/>
                </a:lnTo>
                <a:lnTo>
                  <a:pt x="243274" y="1"/>
                </a:lnTo>
                <a:lnTo>
                  <a:pt x="243141" y="1"/>
                </a:lnTo>
                <a:lnTo>
                  <a:pt x="242173" y="1"/>
                </a:lnTo>
                <a:lnTo>
                  <a:pt x="240372" y="1"/>
                </a:lnTo>
                <a:lnTo>
                  <a:pt x="239238" y="1"/>
                </a:lnTo>
                <a:lnTo>
                  <a:pt x="231499" y="1"/>
                </a:lnTo>
                <a:lnTo>
                  <a:pt x="231332" y="1"/>
                </a:lnTo>
                <a:lnTo>
                  <a:pt x="230532" y="1"/>
                </a:lnTo>
                <a:lnTo>
                  <a:pt x="230365" y="1"/>
                </a:lnTo>
                <a:lnTo>
                  <a:pt x="222626" y="1"/>
                </a:lnTo>
                <a:lnTo>
                  <a:pt x="222626" y="1"/>
                </a:lnTo>
                <a:lnTo>
                  <a:pt x="221492" y="1"/>
                </a:lnTo>
                <a:lnTo>
                  <a:pt x="219691" y="1"/>
                </a:lnTo>
                <a:lnTo>
                  <a:pt x="218723" y="1"/>
                </a:lnTo>
                <a:lnTo>
                  <a:pt x="218557" y="1"/>
                </a:lnTo>
                <a:lnTo>
                  <a:pt x="217789" y="768"/>
                </a:lnTo>
                <a:lnTo>
                  <a:pt x="217689" y="1035"/>
                </a:lnTo>
                <a:lnTo>
                  <a:pt x="217689" y="2136"/>
                </a:lnTo>
                <a:lnTo>
                  <a:pt x="216422" y="2136"/>
                </a:lnTo>
                <a:lnTo>
                  <a:pt x="215521" y="3036"/>
                </a:lnTo>
                <a:lnTo>
                  <a:pt x="214654" y="2136"/>
                </a:lnTo>
                <a:lnTo>
                  <a:pt x="213386" y="2136"/>
                </a:lnTo>
                <a:lnTo>
                  <a:pt x="213386" y="1035"/>
                </a:lnTo>
                <a:lnTo>
                  <a:pt x="213286" y="768"/>
                </a:lnTo>
                <a:lnTo>
                  <a:pt x="212519" y="1"/>
                </a:lnTo>
                <a:lnTo>
                  <a:pt x="212352" y="1"/>
                </a:lnTo>
                <a:lnTo>
                  <a:pt x="211385" y="1"/>
                </a:lnTo>
                <a:lnTo>
                  <a:pt x="209584" y="1"/>
                </a:lnTo>
                <a:lnTo>
                  <a:pt x="208449" y="1"/>
                </a:lnTo>
                <a:lnTo>
                  <a:pt x="200710" y="1"/>
                </a:lnTo>
                <a:lnTo>
                  <a:pt x="200544" y="1"/>
                </a:lnTo>
                <a:lnTo>
                  <a:pt x="199743" y="1"/>
                </a:lnTo>
                <a:lnTo>
                  <a:pt x="199576" y="1"/>
                </a:lnTo>
                <a:lnTo>
                  <a:pt x="191837" y="1"/>
                </a:lnTo>
                <a:lnTo>
                  <a:pt x="190703" y="1"/>
                </a:lnTo>
                <a:lnTo>
                  <a:pt x="188902" y="1"/>
                </a:lnTo>
                <a:lnTo>
                  <a:pt x="187935" y="1"/>
                </a:lnTo>
                <a:lnTo>
                  <a:pt x="187801" y="1"/>
                </a:lnTo>
                <a:lnTo>
                  <a:pt x="187001" y="768"/>
                </a:lnTo>
                <a:lnTo>
                  <a:pt x="186901" y="1035"/>
                </a:lnTo>
                <a:lnTo>
                  <a:pt x="186901" y="2136"/>
                </a:lnTo>
                <a:lnTo>
                  <a:pt x="185633" y="2136"/>
                </a:lnTo>
                <a:lnTo>
                  <a:pt x="184766" y="3036"/>
                </a:lnTo>
                <a:lnTo>
                  <a:pt x="183865" y="2136"/>
                </a:lnTo>
                <a:lnTo>
                  <a:pt x="182598" y="2136"/>
                </a:lnTo>
                <a:lnTo>
                  <a:pt x="182598" y="1035"/>
                </a:lnTo>
                <a:lnTo>
                  <a:pt x="182497" y="768"/>
                </a:lnTo>
                <a:lnTo>
                  <a:pt x="181730" y="1"/>
                </a:lnTo>
                <a:lnTo>
                  <a:pt x="181563" y="1"/>
                </a:lnTo>
                <a:lnTo>
                  <a:pt x="180596" y="1"/>
                </a:lnTo>
                <a:lnTo>
                  <a:pt x="178795" y="1"/>
                </a:lnTo>
                <a:lnTo>
                  <a:pt x="177661" y="1"/>
                </a:lnTo>
                <a:lnTo>
                  <a:pt x="169922" y="1"/>
                </a:lnTo>
                <a:lnTo>
                  <a:pt x="169755" y="1"/>
                </a:lnTo>
                <a:lnTo>
                  <a:pt x="168954" y="1"/>
                </a:lnTo>
                <a:lnTo>
                  <a:pt x="168788" y="1"/>
                </a:lnTo>
                <a:lnTo>
                  <a:pt x="161049" y="1"/>
                </a:lnTo>
                <a:lnTo>
                  <a:pt x="159948" y="1"/>
                </a:lnTo>
                <a:lnTo>
                  <a:pt x="158113" y="1"/>
                </a:lnTo>
                <a:lnTo>
                  <a:pt x="157179" y="1"/>
                </a:lnTo>
                <a:lnTo>
                  <a:pt x="157013" y="1"/>
                </a:lnTo>
                <a:lnTo>
                  <a:pt x="156245" y="768"/>
                </a:lnTo>
                <a:lnTo>
                  <a:pt x="156112" y="1035"/>
                </a:lnTo>
                <a:lnTo>
                  <a:pt x="156112" y="2136"/>
                </a:lnTo>
                <a:lnTo>
                  <a:pt x="154844" y="2136"/>
                </a:lnTo>
                <a:lnTo>
                  <a:pt x="153944" y="3036"/>
                </a:lnTo>
                <a:lnTo>
                  <a:pt x="153076" y="2136"/>
                </a:lnTo>
                <a:lnTo>
                  <a:pt x="151809" y="2136"/>
                </a:lnTo>
                <a:lnTo>
                  <a:pt x="151809" y="1035"/>
                </a:lnTo>
                <a:lnTo>
                  <a:pt x="151675" y="768"/>
                </a:lnTo>
                <a:lnTo>
                  <a:pt x="150908" y="1"/>
                </a:lnTo>
                <a:lnTo>
                  <a:pt x="150741" y="1"/>
                </a:lnTo>
                <a:lnTo>
                  <a:pt x="149807" y="1"/>
                </a:lnTo>
                <a:lnTo>
                  <a:pt x="147973" y="1"/>
                </a:lnTo>
                <a:lnTo>
                  <a:pt x="146872" y="1"/>
                </a:lnTo>
                <a:lnTo>
                  <a:pt x="139133" y="1"/>
                </a:lnTo>
                <a:lnTo>
                  <a:pt x="138966" y="1"/>
                </a:lnTo>
                <a:lnTo>
                  <a:pt x="138166" y="1"/>
                </a:lnTo>
                <a:lnTo>
                  <a:pt x="137999" y="1"/>
                </a:lnTo>
                <a:lnTo>
                  <a:pt x="130260" y="1"/>
                </a:lnTo>
                <a:lnTo>
                  <a:pt x="129126" y="1"/>
                </a:lnTo>
                <a:lnTo>
                  <a:pt x="127325" y="1"/>
                </a:lnTo>
                <a:lnTo>
                  <a:pt x="126357" y="1"/>
                </a:lnTo>
                <a:lnTo>
                  <a:pt x="126191" y="1"/>
                </a:lnTo>
                <a:lnTo>
                  <a:pt x="125423" y="768"/>
                </a:lnTo>
                <a:lnTo>
                  <a:pt x="125323" y="1035"/>
                </a:lnTo>
                <a:lnTo>
                  <a:pt x="125323" y="2136"/>
                </a:lnTo>
                <a:lnTo>
                  <a:pt x="124056" y="2136"/>
                </a:lnTo>
                <a:lnTo>
                  <a:pt x="123155" y="3036"/>
                </a:lnTo>
                <a:lnTo>
                  <a:pt x="122254" y="2136"/>
                </a:lnTo>
                <a:lnTo>
                  <a:pt x="121020" y="2136"/>
                </a:lnTo>
                <a:lnTo>
                  <a:pt x="121020" y="1035"/>
                </a:lnTo>
                <a:lnTo>
                  <a:pt x="120887" y="768"/>
                </a:lnTo>
                <a:lnTo>
                  <a:pt x="120120" y="1"/>
                </a:lnTo>
                <a:lnTo>
                  <a:pt x="119953" y="1"/>
                </a:lnTo>
                <a:lnTo>
                  <a:pt x="119019" y="1"/>
                </a:lnTo>
                <a:lnTo>
                  <a:pt x="117184" y="1"/>
                </a:lnTo>
                <a:lnTo>
                  <a:pt x="116083" y="1"/>
                </a:lnTo>
                <a:lnTo>
                  <a:pt x="108311" y="1"/>
                </a:lnTo>
                <a:lnTo>
                  <a:pt x="108144" y="1"/>
                </a:lnTo>
                <a:lnTo>
                  <a:pt x="107377" y="1"/>
                </a:lnTo>
                <a:lnTo>
                  <a:pt x="107210" y="1"/>
                </a:lnTo>
                <a:lnTo>
                  <a:pt x="99472" y="1"/>
                </a:lnTo>
                <a:lnTo>
                  <a:pt x="98337" y="1"/>
                </a:lnTo>
                <a:lnTo>
                  <a:pt x="96536" y="1"/>
                </a:lnTo>
                <a:lnTo>
                  <a:pt x="95569" y="1"/>
                </a:lnTo>
                <a:lnTo>
                  <a:pt x="95402" y="1"/>
                </a:lnTo>
                <a:lnTo>
                  <a:pt x="94635" y="768"/>
                </a:lnTo>
                <a:lnTo>
                  <a:pt x="94535" y="1035"/>
                </a:lnTo>
                <a:lnTo>
                  <a:pt x="94535" y="2136"/>
                </a:lnTo>
                <a:lnTo>
                  <a:pt x="93267" y="2136"/>
                </a:lnTo>
                <a:lnTo>
                  <a:pt x="92366" y="3036"/>
                </a:lnTo>
                <a:lnTo>
                  <a:pt x="91499" y="2136"/>
                </a:lnTo>
                <a:lnTo>
                  <a:pt x="90232" y="2136"/>
                </a:lnTo>
                <a:lnTo>
                  <a:pt x="90232" y="1035"/>
                </a:lnTo>
                <a:lnTo>
                  <a:pt x="90098" y="768"/>
                </a:lnTo>
                <a:lnTo>
                  <a:pt x="89331" y="1"/>
                </a:lnTo>
                <a:lnTo>
                  <a:pt x="89164" y="1"/>
                </a:lnTo>
                <a:lnTo>
                  <a:pt x="88197" y="1"/>
                </a:lnTo>
                <a:lnTo>
                  <a:pt x="86396" y="1"/>
                </a:lnTo>
                <a:lnTo>
                  <a:pt x="85295" y="1"/>
                </a:lnTo>
                <a:lnTo>
                  <a:pt x="77523" y="1"/>
                </a:lnTo>
                <a:lnTo>
                  <a:pt x="77356" y="1"/>
                </a:lnTo>
                <a:lnTo>
                  <a:pt x="76589" y="1"/>
                </a:lnTo>
                <a:lnTo>
                  <a:pt x="76422" y="1"/>
                </a:lnTo>
                <a:lnTo>
                  <a:pt x="68650" y="1"/>
                </a:lnTo>
                <a:lnTo>
                  <a:pt x="67549" y="1"/>
                </a:lnTo>
                <a:lnTo>
                  <a:pt x="65714" y="1"/>
                </a:lnTo>
                <a:lnTo>
                  <a:pt x="64780" y="1"/>
                </a:lnTo>
                <a:lnTo>
                  <a:pt x="64613" y="1"/>
                </a:lnTo>
                <a:lnTo>
                  <a:pt x="63846" y="768"/>
                </a:lnTo>
                <a:lnTo>
                  <a:pt x="63713" y="1035"/>
                </a:lnTo>
                <a:lnTo>
                  <a:pt x="63713" y="2136"/>
                </a:lnTo>
                <a:lnTo>
                  <a:pt x="62478" y="2136"/>
                </a:lnTo>
                <a:lnTo>
                  <a:pt x="61578" y="3036"/>
                </a:lnTo>
                <a:lnTo>
                  <a:pt x="60677" y="2136"/>
                </a:lnTo>
                <a:lnTo>
                  <a:pt x="59443" y="2136"/>
                </a:lnTo>
                <a:lnTo>
                  <a:pt x="59443" y="1035"/>
                </a:lnTo>
                <a:lnTo>
                  <a:pt x="59310" y="768"/>
                </a:lnTo>
                <a:lnTo>
                  <a:pt x="58542" y="1"/>
                </a:lnTo>
                <a:lnTo>
                  <a:pt x="58376" y="1"/>
                </a:lnTo>
                <a:lnTo>
                  <a:pt x="57408" y="1"/>
                </a:lnTo>
                <a:lnTo>
                  <a:pt x="55607" y="1"/>
                </a:lnTo>
                <a:lnTo>
                  <a:pt x="54506" y="1"/>
                </a:lnTo>
                <a:lnTo>
                  <a:pt x="46734" y="1"/>
                </a:lnTo>
                <a:lnTo>
                  <a:pt x="46567" y="1"/>
                </a:lnTo>
                <a:lnTo>
                  <a:pt x="45767" y="1"/>
                </a:lnTo>
                <a:lnTo>
                  <a:pt x="45600" y="1"/>
                </a:lnTo>
                <a:lnTo>
                  <a:pt x="37861" y="1"/>
                </a:lnTo>
                <a:lnTo>
                  <a:pt x="36760" y="1"/>
                </a:lnTo>
                <a:lnTo>
                  <a:pt x="34925" y="1"/>
                </a:lnTo>
                <a:lnTo>
                  <a:pt x="33991" y="1"/>
                </a:lnTo>
                <a:lnTo>
                  <a:pt x="33825" y="1"/>
                </a:lnTo>
                <a:lnTo>
                  <a:pt x="33057" y="768"/>
                </a:lnTo>
                <a:lnTo>
                  <a:pt x="32924" y="1035"/>
                </a:lnTo>
                <a:lnTo>
                  <a:pt x="32924" y="2136"/>
                </a:lnTo>
                <a:lnTo>
                  <a:pt x="31690" y="2136"/>
                </a:lnTo>
                <a:lnTo>
                  <a:pt x="30789" y="3036"/>
                </a:lnTo>
                <a:lnTo>
                  <a:pt x="29889" y="2136"/>
                </a:lnTo>
                <a:lnTo>
                  <a:pt x="28654" y="2136"/>
                </a:lnTo>
                <a:lnTo>
                  <a:pt x="28654" y="1035"/>
                </a:lnTo>
                <a:lnTo>
                  <a:pt x="28521" y="768"/>
                </a:lnTo>
                <a:lnTo>
                  <a:pt x="27754" y="1"/>
                </a:lnTo>
                <a:lnTo>
                  <a:pt x="27587" y="1"/>
                </a:lnTo>
                <a:lnTo>
                  <a:pt x="26620" y="1"/>
                </a:lnTo>
                <a:lnTo>
                  <a:pt x="24818" y="1"/>
                </a:lnTo>
                <a:lnTo>
                  <a:pt x="23684" y="1"/>
                </a:lnTo>
                <a:lnTo>
                  <a:pt x="23684" y="1"/>
                </a:lnTo>
                <a:lnTo>
                  <a:pt x="15945" y="1"/>
                </a:lnTo>
                <a:lnTo>
                  <a:pt x="15778" y="1"/>
                </a:lnTo>
                <a:lnTo>
                  <a:pt x="14978" y="1"/>
                </a:lnTo>
                <a:lnTo>
                  <a:pt x="14811" y="1"/>
                </a:lnTo>
                <a:lnTo>
                  <a:pt x="7072" y="1"/>
                </a:lnTo>
                <a:lnTo>
                  <a:pt x="5938" y="1"/>
                </a:lnTo>
                <a:lnTo>
                  <a:pt x="4137" y="1"/>
                </a:lnTo>
                <a:lnTo>
                  <a:pt x="3169" y="1"/>
                </a:lnTo>
                <a:lnTo>
                  <a:pt x="3036" y="1"/>
                </a:lnTo>
                <a:lnTo>
                  <a:pt x="2235" y="768"/>
                </a:lnTo>
                <a:lnTo>
                  <a:pt x="2135" y="1035"/>
                </a:lnTo>
                <a:lnTo>
                  <a:pt x="2135" y="2136"/>
                </a:lnTo>
                <a:lnTo>
                  <a:pt x="868" y="2136"/>
                </a:lnTo>
                <a:lnTo>
                  <a:pt x="0" y="3036"/>
                </a:lnTo>
                <a:lnTo>
                  <a:pt x="0" y="3203"/>
                </a:lnTo>
                <a:lnTo>
                  <a:pt x="0" y="4137"/>
                </a:lnTo>
                <a:lnTo>
                  <a:pt x="0" y="5972"/>
                </a:lnTo>
                <a:lnTo>
                  <a:pt x="0" y="7073"/>
                </a:lnTo>
                <a:lnTo>
                  <a:pt x="0" y="14845"/>
                </a:lnTo>
                <a:lnTo>
                  <a:pt x="0" y="14978"/>
                </a:lnTo>
                <a:lnTo>
                  <a:pt x="0" y="15779"/>
                </a:lnTo>
                <a:lnTo>
                  <a:pt x="0" y="15946"/>
                </a:lnTo>
                <a:lnTo>
                  <a:pt x="0" y="23685"/>
                </a:lnTo>
                <a:lnTo>
                  <a:pt x="0" y="24819"/>
                </a:lnTo>
                <a:lnTo>
                  <a:pt x="0" y="26620"/>
                </a:lnTo>
                <a:lnTo>
                  <a:pt x="0" y="27587"/>
                </a:lnTo>
                <a:lnTo>
                  <a:pt x="0" y="27754"/>
                </a:lnTo>
                <a:lnTo>
                  <a:pt x="868" y="28621"/>
                </a:lnTo>
                <a:lnTo>
                  <a:pt x="2135" y="28621"/>
                </a:lnTo>
                <a:lnTo>
                  <a:pt x="2135" y="29722"/>
                </a:lnTo>
                <a:lnTo>
                  <a:pt x="2235" y="30022"/>
                </a:lnTo>
                <a:lnTo>
                  <a:pt x="3036" y="30790"/>
                </a:lnTo>
                <a:lnTo>
                  <a:pt x="2235" y="31557"/>
                </a:lnTo>
                <a:lnTo>
                  <a:pt x="2135" y="31824"/>
                </a:lnTo>
                <a:lnTo>
                  <a:pt x="2135" y="32924"/>
                </a:lnTo>
                <a:lnTo>
                  <a:pt x="868" y="32924"/>
                </a:lnTo>
                <a:lnTo>
                  <a:pt x="0" y="33825"/>
                </a:lnTo>
                <a:lnTo>
                  <a:pt x="0" y="33959"/>
                </a:lnTo>
                <a:lnTo>
                  <a:pt x="0" y="34926"/>
                </a:lnTo>
                <a:lnTo>
                  <a:pt x="0" y="36727"/>
                </a:lnTo>
                <a:lnTo>
                  <a:pt x="0" y="37861"/>
                </a:lnTo>
                <a:lnTo>
                  <a:pt x="0" y="45600"/>
                </a:lnTo>
                <a:lnTo>
                  <a:pt x="0" y="45767"/>
                </a:lnTo>
                <a:lnTo>
                  <a:pt x="0" y="46568"/>
                </a:lnTo>
                <a:lnTo>
                  <a:pt x="0" y="46734"/>
                </a:lnTo>
                <a:lnTo>
                  <a:pt x="0" y="54473"/>
                </a:lnTo>
                <a:lnTo>
                  <a:pt x="0" y="55607"/>
                </a:lnTo>
                <a:lnTo>
                  <a:pt x="0" y="57409"/>
                </a:lnTo>
                <a:lnTo>
                  <a:pt x="0" y="58376"/>
                </a:lnTo>
                <a:lnTo>
                  <a:pt x="0" y="58509"/>
                </a:lnTo>
                <a:lnTo>
                  <a:pt x="868" y="59410"/>
                </a:lnTo>
                <a:lnTo>
                  <a:pt x="2135" y="59410"/>
                </a:lnTo>
                <a:lnTo>
                  <a:pt x="2135" y="60511"/>
                </a:lnTo>
                <a:lnTo>
                  <a:pt x="2235" y="60778"/>
                </a:lnTo>
                <a:lnTo>
                  <a:pt x="3036" y="61545"/>
                </a:lnTo>
                <a:lnTo>
                  <a:pt x="2235" y="62312"/>
                </a:lnTo>
                <a:lnTo>
                  <a:pt x="2135" y="62612"/>
                </a:lnTo>
                <a:lnTo>
                  <a:pt x="2135" y="63713"/>
                </a:lnTo>
                <a:lnTo>
                  <a:pt x="868" y="63713"/>
                </a:lnTo>
                <a:lnTo>
                  <a:pt x="0" y="64580"/>
                </a:lnTo>
                <a:lnTo>
                  <a:pt x="0" y="64747"/>
                </a:lnTo>
                <a:lnTo>
                  <a:pt x="0" y="65715"/>
                </a:lnTo>
                <a:lnTo>
                  <a:pt x="0" y="67516"/>
                </a:lnTo>
                <a:lnTo>
                  <a:pt x="0" y="68650"/>
                </a:lnTo>
                <a:lnTo>
                  <a:pt x="0" y="76389"/>
                </a:lnTo>
                <a:lnTo>
                  <a:pt x="0" y="76556"/>
                </a:lnTo>
                <a:lnTo>
                  <a:pt x="0" y="77356"/>
                </a:lnTo>
                <a:lnTo>
                  <a:pt x="0" y="77490"/>
                </a:lnTo>
                <a:lnTo>
                  <a:pt x="0" y="85262"/>
                </a:lnTo>
                <a:lnTo>
                  <a:pt x="0" y="86363"/>
                </a:lnTo>
                <a:lnTo>
                  <a:pt x="0" y="88197"/>
                </a:lnTo>
                <a:lnTo>
                  <a:pt x="0" y="89131"/>
                </a:lnTo>
                <a:lnTo>
                  <a:pt x="0" y="89298"/>
                </a:lnTo>
                <a:lnTo>
                  <a:pt x="868" y="90199"/>
                </a:lnTo>
                <a:lnTo>
                  <a:pt x="2135" y="90199"/>
                </a:lnTo>
                <a:lnTo>
                  <a:pt x="2135" y="91266"/>
                </a:lnTo>
                <a:lnTo>
                  <a:pt x="2235" y="91566"/>
                </a:lnTo>
                <a:lnTo>
                  <a:pt x="3036" y="92334"/>
                </a:lnTo>
                <a:lnTo>
                  <a:pt x="2235" y="93101"/>
                </a:lnTo>
                <a:lnTo>
                  <a:pt x="2135" y="93368"/>
                </a:lnTo>
                <a:lnTo>
                  <a:pt x="2135" y="94469"/>
                </a:lnTo>
                <a:lnTo>
                  <a:pt x="868" y="94469"/>
                </a:lnTo>
                <a:lnTo>
                  <a:pt x="0" y="95369"/>
                </a:lnTo>
                <a:lnTo>
                  <a:pt x="0" y="95536"/>
                </a:lnTo>
                <a:lnTo>
                  <a:pt x="0" y="96470"/>
                </a:lnTo>
                <a:lnTo>
                  <a:pt x="0" y="98305"/>
                </a:lnTo>
                <a:lnTo>
                  <a:pt x="0" y="99405"/>
                </a:lnTo>
                <a:lnTo>
                  <a:pt x="0" y="107178"/>
                </a:lnTo>
                <a:lnTo>
                  <a:pt x="0" y="107311"/>
                </a:lnTo>
                <a:lnTo>
                  <a:pt x="0" y="108112"/>
                </a:lnTo>
                <a:lnTo>
                  <a:pt x="0" y="108278"/>
                </a:lnTo>
                <a:lnTo>
                  <a:pt x="0" y="116017"/>
                </a:lnTo>
                <a:lnTo>
                  <a:pt x="0" y="117151"/>
                </a:lnTo>
                <a:lnTo>
                  <a:pt x="0" y="118953"/>
                </a:lnTo>
                <a:lnTo>
                  <a:pt x="0" y="119920"/>
                </a:lnTo>
                <a:lnTo>
                  <a:pt x="0" y="120087"/>
                </a:lnTo>
                <a:lnTo>
                  <a:pt x="868" y="120954"/>
                </a:lnTo>
                <a:lnTo>
                  <a:pt x="2135" y="120954"/>
                </a:lnTo>
                <a:lnTo>
                  <a:pt x="2135" y="122055"/>
                </a:lnTo>
                <a:lnTo>
                  <a:pt x="2235" y="122355"/>
                </a:lnTo>
                <a:lnTo>
                  <a:pt x="3036" y="123122"/>
                </a:lnTo>
                <a:lnTo>
                  <a:pt x="3169" y="123122"/>
                </a:lnTo>
                <a:lnTo>
                  <a:pt x="4137" y="123122"/>
                </a:lnTo>
                <a:lnTo>
                  <a:pt x="5938" y="123122"/>
                </a:lnTo>
                <a:lnTo>
                  <a:pt x="7072" y="123122"/>
                </a:lnTo>
                <a:lnTo>
                  <a:pt x="14811" y="123122"/>
                </a:lnTo>
                <a:lnTo>
                  <a:pt x="14978" y="123122"/>
                </a:lnTo>
                <a:lnTo>
                  <a:pt x="15778" y="123122"/>
                </a:lnTo>
                <a:lnTo>
                  <a:pt x="15945" y="123122"/>
                </a:lnTo>
                <a:lnTo>
                  <a:pt x="23684" y="123122"/>
                </a:lnTo>
                <a:lnTo>
                  <a:pt x="23684" y="123122"/>
                </a:lnTo>
                <a:lnTo>
                  <a:pt x="24818" y="123122"/>
                </a:lnTo>
                <a:lnTo>
                  <a:pt x="26620" y="123122"/>
                </a:lnTo>
                <a:lnTo>
                  <a:pt x="27587" y="123122"/>
                </a:lnTo>
                <a:lnTo>
                  <a:pt x="27754" y="123122"/>
                </a:lnTo>
                <a:lnTo>
                  <a:pt x="28521" y="122355"/>
                </a:lnTo>
                <a:lnTo>
                  <a:pt x="28621" y="122055"/>
                </a:lnTo>
                <a:lnTo>
                  <a:pt x="28621" y="120954"/>
                </a:lnTo>
                <a:lnTo>
                  <a:pt x="29889" y="120954"/>
                </a:lnTo>
                <a:lnTo>
                  <a:pt x="30789" y="120087"/>
                </a:lnTo>
                <a:lnTo>
                  <a:pt x="31656" y="120954"/>
                </a:lnTo>
                <a:lnTo>
                  <a:pt x="32924" y="120954"/>
                </a:lnTo>
                <a:lnTo>
                  <a:pt x="32924" y="122055"/>
                </a:lnTo>
                <a:lnTo>
                  <a:pt x="33024" y="122355"/>
                </a:lnTo>
                <a:lnTo>
                  <a:pt x="33825" y="123122"/>
                </a:lnTo>
                <a:lnTo>
                  <a:pt x="33958" y="123122"/>
                </a:lnTo>
                <a:lnTo>
                  <a:pt x="34925" y="123122"/>
                </a:lnTo>
                <a:lnTo>
                  <a:pt x="36727" y="123122"/>
                </a:lnTo>
                <a:lnTo>
                  <a:pt x="37861" y="123122"/>
                </a:lnTo>
                <a:lnTo>
                  <a:pt x="45600" y="123122"/>
                </a:lnTo>
                <a:lnTo>
                  <a:pt x="45767" y="123122"/>
                </a:lnTo>
                <a:lnTo>
                  <a:pt x="46567" y="123122"/>
                </a:lnTo>
                <a:lnTo>
                  <a:pt x="46734" y="123122"/>
                </a:lnTo>
                <a:lnTo>
                  <a:pt x="54473" y="123122"/>
                </a:lnTo>
                <a:lnTo>
                  <a:pt x="55607" y="123122"/>
                </a:lnTo>
                <a:lnTo>
                  <a:pt x="57408" y="123122"/>
                </a:lnTo>
                <a:lnTo>
                  <a:pt x="58376" y="123122"/>
                </a:lnTo>
                <a:lnTo>
                  <a:pt x="58542" y="123122"/>
                </a:lnTo>
                <a:lnTo>
                  <a:pt x="59310" y="122355"/>
                </a:lnTo>
                <a:lnTo>
                  <a:pt x="59410" y="122055"/>
                </a:lnTo>
                <a:lnTo>
                  <a:pt x="59410" y="120954"/>
                </a:lnTo>
                <a:lnTo>
                  <a:pt x="60677" y="120954"/>
                </a:lnTo>
                <a:lnTo>
                  <a:pt x="61578" y="120087"/>
                </a:lnTo>
                <a:lnTo>
                  <a:pt x="62445" y="120954"/>
                </a:lnTo>
                <a:lnTo>
                  <a:pt x="63713" y="120954"/>
                </a:lnTo>
                <a:lnTo>
                  <a:pt x="63713" y="122055"/>
                </a:lnTo>
                <a:lnTo>
                  <a:pt x="63813" y="122355"/>
                </a:lnTo>
                <a:lnTo>
                  <a:pt x="64613" y="123122"/>
                </a:lnTo>
                <a:lnTo>
                  <a:pt x="64747" y="123122"/>
                </a:lnTo>
                <a:lnTo>
                  <a:pt x="65714" y="123122"/>
                </a:lnTo>
                <a:lnTo>
                  <a:pt x="67515" y="123122"/>
                </a:lnTo>
                <a:lnTo>
                  <a:pt x="68650" y="123122"/>
                </a:lnTo>
                <a:lnTo>
                  <a:pt x="76388" y="123122"/>
                </a:lnTo>
                <a:lnTo>
                  <a:pt x="76555" y="123122"/>
                </a:lnTo>
                <a:lnTo>
                  <a:pt x="77356" y="123122"/>
                </a:lnTo>
                <a:lnTo>
                  <a:pt x="77523" y="123122"/>
                </a:lnTo>
                <a:lnTo>
                  <a:pt x="85261" y="123122"/>
                </a:lnTo>
                <a:lnTo>
                  <a:pt x="86362" y="123122"/>
                </a:lnTo>
                <a:lnTo>
                  <a:pt x="88197" y="123122"/>
                </a:lnTo>
                <a:lnTo>
                  <a:pt x="89131" y="123122"/>
                </a:lnTo>
                <a:lnTo>
                  <a:pt x="89298" y="123122"/>
                </a:lnTo>
                <a:lnTo>
                  <a:pt x="90065" y="122355"/>
                </a:lnTo>
                <a:lnTo>
                  <a:pt x="90198" y="122055"/>
                </a:lnTo>
                <a:lnTo>
                  <a:pt x="90198" y="120954"/>
                </a:lnTo>
                <a:lnTo>
                  <a:pt x="91466" y="120954"/>
                </a:lnTo>
                <a:lnTo>
                  <a:pt x="92333" y="120087"/>
                </a:lnTo>
                <a:lnTo>
                  <a:pt x="93234" y="120954"/>
                </a:lnTo>
                <a:lnTo>
                  <a:pt x="94501" y="120954"/>
                </a:lnTo>
                <a:lnTo>
                  <a:pt x="94501" y="122055"/>
                </a:lnTo>
                <a:lnTo>
                  <a:pt x="94601" y="122355"/>
                </a:lnTo>
                <a:lnTo>
                  <a:pt x="95369" y="123122"/>
                </a:lnTo>
                <a:lnTo>
                  <a:pt x="95535" y="123122"/>
                </a:lnTo>
                <a:lnTo>
                  <a:pt x="96503" y="123122"/>
                </a:lnTo>
                <a:lnTo>
                  <a:pt x="98304" y="123122"/>
                </a:lnTo>
                <a:lnTo>
                  <a:pt x="99438" y="123122"/>
                </a:lnTo>
                <a:lnTo>
                  <a:pt x="107177" y="123122"/>
                </a:lnTo>
                <a:lnTo>
                  <a:pt x="107344" y="123122"/>
                </a:lnTo>
                <a:lnTo>
                  <a:pt x="108111" y="123122"/>
                </a:lnTo>
                <a:lnTo>
                  <a:pt x="108278" y="123122"/>
                </a:lnTo>
                <a:lnTo>
                  <a:pt x="116050" y="123122"/>
                </a:lnTo>
                <a:lnTo>
                  <a:pt x="117151" y="123122"/>
                </a:lnTo>
                <a:lnTo>
                  <a:pt x="118985" y="123122"/>
                </a:lnTo>
                <a:lnTo>
                  <a:pt x="119919" y="123122"/>
                </a:lnTo>
                <a:lnTo>
                  <a:pt x="120086" y="123122"/>
                </a:lnTo>
                <a:lnTo>
                  <a:pt x="120853" y="122355"/>
                </a:lnTo>
                <a:lnTo>
                  <a:pt x="120987" y="122055"/>
                </a:lnTo>
                <a:lnTo>
                  <a:pt x="120987" y="120954"/>
                </a:lnTo>
                <a:lnTo>
                  <a:pt x="122221" y="120954"/>
                </a:lnTo>
                <a:lnTo>
                  <a:pt x="123122" y="120087"/>
                </a:lnTo>
                <a:lnTo>
                  <a:pt x="124022" y="120954"/>
                </a:lnTo>
                <a:lnTo>
                  <a:pt x="125257" y="120954"/>
                </a:lnTo>
                <a:lnTo>
                  <a:pt x="125257" y="122055"/>
                </a:lnTo>
                <a:lnTo>
                  <a:pt x="125390" y="122355"/>
                </a:lnTo>
                <a:lnTo>
                  <a:pt x="126157" y="123122"/>
                </a:lnTo>
                <a:lnTo>
                  <a:pt x="126324" y="123122"/>
                </a:lnTo>
                <a:lnTo>
                  <a:pt x="127291" y="123122"/>
                </a:lnTo>
                <a:lnTo>
                  <a:pt x="129093" y="123122"/>
                </a:lnTo>
                <a:lnTo>
                  <a:pt x="130193" y="123122"/>
                </a:lnTo>
                <a:lnTo>
                  <a:pt x="137966" y="123122"/>
                </a:lnTo>
                <a:lnTo>
                  <a:pt x="138132" y="123122"/>
                </a:lnTo>
                <a:lnTo>
                  <a:pt x="138900" y="123122"/>
                </a:lnTo>
                <a:lnTo>
                  <a:pt x="139066" y="123122"/>
                </a:lnTo>
                <a:lnTo>
                  <a:pt x="146839" y="123122"/>
                </a:lnTo>
                <a:lnTo>
                  <a:pt x="147939" y="123122"/>
                </a:lnTo>
                <a:lnTo>
                  <a:pt x="149741" y="123122"/>
                </a:lnTo>
                <a:lnTo>
                  <a:pt x="150708" y="123122"/>
                </a:lnTo>
                <a:lnTo>
                  <a:pt x="150875" y="123122"/>
                </a:lnTo>
                <a:lnTo>
                  <a:pt x="151642" y="122355"/>
                </a:lnTo>
                <a:lnTo>
                  <a:pt x="151776" y="122055"/>
                </a:lnTo>
                <a:lnTo>
                  <a:pt x="151776" y="120954"/>
                </a:lnTo>
                <a:lnTo>
                  <a:pt x="153010" y="120954"/>
                </a:lnTo>
                <a:lnTo>
                  <a:pt x="153910" y="120087"/>
                </a:lnTo>
                <a:lnTo>
                  <a:pt x="154778" y="120954"/>
                </a:lnTo>
                <a:lnTo>
                  <a:pt x="156112" y="120954"/>
                </a:lnTo>
                <a:lnTo>
                  <a:pt x="156112" y="122055"/>
                </a:lnTo>
                <a:lnTo>
                  <a:pt x="156212" y="122355"/>
                </a:lnTo>
                <a:lnTo>
                  <a:pt x="156979" y="123122"/>
                </a:lnTo>
                <a:lnTo>
                  <a:pt x="157146" y="123122"/>
                </a:lnTo>
                <a:lnTo>
                  <a:pt x="158113" y="123122"/>
                </a:lnTo>
                <a:lnTo>
                  <a:pt x="159915" y="123122"/>
                </a:lnTo>
                <a:lnTo>
                  <a:pt x="161049" y="123122"/>
                </a:lnTo>
                <a:lnTo>
                  <a:pt x="168788" y="123122"/>
                </a:lnTo>
                <a:lnTo>
                  <a:pt x="168954" y="123122"/>
                </a:lnTo>
                <a:lnTo>
                  <a:pt x="169722" y="123122"/>
                </a:lnTo>
                <a:lnTo>
                  <a:pt x="169888" y="123122"/>
                </a:lnTo>
                <a:lnTo>
                  <a:pt x="177661" y="123122"/>
                </a:lnTo>
                <a:lnTo>
                  <a:pt x="178761" y="123122"/>
                </a:lnTo>
                <a:lnTo>
                  <a:pt x="180596" y="123122"/>
                </a:lnTo>
                <a:lnTo>
                  <a:pt x="181530" y="123122"/>
                </a:lnTo>
                <a:lnTo>
                  <a:pt x="181697" y="123122"/>
                </a:lnTo>
                <a:lnTo>
                  <a:pt x="182464" y="122355"/>
                </a:lnTo>
                <a:lnTo>
                  <a:pt x="182598" y="122055"/>
                </a:lnTo>
                <a:lnTo>
                  <a:pt x="182598" y="120954"/>
                </a:lnTo>
                <a:lnTo>
                  <a:pt x="183832" y="120954"/>
                </a:lnTo>
                <a:lnTo>
                  <a:pt x="184732" y="120087"/>
                </a:lnTo>
                <a:lnTo>
                  <a:pt x="185633" y="120954"/>
                </a:lnTo>
                <a:lnTo>
                  <a:pt x="186867" y="120954"/>
                </a:lnTo>
                <a:lnTo>
                  <a:pt x="186867" y="122055"/>
                </a:lnTo>
                <a:lnTo>
                  <a:pt x="187001" y="122355"/>
                </a:lnTo>
                <a:lnTo>
                  <a:pt x="187768" y="123122"/>
                </a:lnTo>
                <a:lnTo>
                  <a:pt x="187935" y="123122"/>
                </a:lnTo>
                <a:lnTo>
                  <a:pt x="188869" y="123122"/>
                </a:lnTo>
                <a:lnTo>
                  <a:pt x="190703" y="123122"/>
                </a:lnTo>
                <a:lnTo>
                  <a:pt x="191804" y="123122"/>
                </a:lnTo>
                <a:lnTo>
                  <a:pt x="199576" y="123122"/>
                </a:lnTo>
                <a:lnTo>
                  <a:pt x="199743" y="123122"/>
                </a:lnTo>
                <a:lnTo>
                  <a:pt x="200510" y="123122"/>
                </a:lnTo>
                <a:lnTo>
                  <a:pt x="200677" y="123122"/>
                </a:lnTo>
                <a:lnTo>
                  <a:pt x="208449" y="123122"/>
                </a:lnTo>
                <a:lnTo>
                  <a:pt x="209550" y="123122"/>
                </a:lnTo>
                <a:lnTo>
                  <a:pt x="211351" y="123122"/>
                </a:lnTo>
                <a:lnTo>
                  <a:pt x="212319" y="123122"/>
                </a:lnTo>
                <a:lnTo>
                  <a:pt x="212486" y="123122"/>
                </a:lnTo>
                <a:lnTo>
                  <a:pt x="213253" y="122355"/>
                </a:lnTo>
                <a:lnTo>
                  <a:pt x="213386" y="122055"/>
                </a:lnTo>
                <a:lnTo>
                  <a:pt x="213386" y="120954"/>
                </a:lnTo>
                <a:lnTo>
                  <a:pt x="214620" y="120954"/>
                </a:lnTo>
                <a:lnTo>
                  <a:pt x="215521" y="120087"/>
                </a:lnTo>
                <a:lnTo>
                  <a:pt x="216388" y="120954"/>
                </a:lnTo>
                <a:lnTo>
                  <a:pt x="217656" y="120954"/>
                </a:lnTo>
                <a:lnTo>
                  <a:pt x="217656" y="122055"/>
                </a:lnTo>
                <a:lnTo>
                  <a:pt x="217789" y="122355"/>
                </a:lnTo>
                <a:lnTo>
                  <a:pt x="218557" y="123122"/>
                </a:lnTo>
                <a:lnTo>
                  <a:pt x="218723" y="123122"/>
                </a:lnTo>
                <a:lnTo>
                  <a:pt x="219657" y="123122"/>
                </a:lnTo>
                <a:lnTo>
                  <a:pt x="221492" y="123122"/>
                </a:lnTo>
                <a:lnTo>
                  <a:pt x="222593" y="123122"/>
                </a:lnTo>
                <a:lnTo>
                  <a:pt x="222593" y="123122"/>
                </a:lnTo>
                <a:lnTo>
                  <a:pt x="230365" y="123122"/>
                </a:lnTo>
                <a:lnTo>
                  <a:pt x="230498" y="123122"/>
                </a:lnTo>
                <a:lnTo>
                  <a:pt x="231299" y="123122"/>
                </a:lnTo>
                <a:lnTo>
                  <a:pt x="231466" y="123122"/>
                </a:lnTo>
                <a:lnTo>
                  <a:pt x="239205" y="123122"/>
                </a:lnTo>
                <a:lnTo>
                  <a:pt x="240339" y="123122"/>
                </a:lnTo>
                <a:lnTo>
                  <a:pt x="242140" y="123122"/>
                </a:lnTo>
                <a:lnTo>
                  <a:pt x="243107" y="123122"/>
                </a:lnTo>
                <a:lnTo>
                  <a:pt x="243274" y="123122"/>
                </a:lnTo>
                <a:lnTo>
                  <a:pt x="244041" y="122355"/>
                </a:lnTo>
                <a:lnTo>
                  <a:pt x="244142" y="122055"/>
                </a:lnTo>
                <a:lnTo>
                  <a:pt x="244142" y="120954"/>
                </a:lnTo>
                <a:lnTo>
                  <a:pt x="245409" y="120954"/>
                </a:lnTo>
                <a:lnTo>
                  <a:pt x="246310" y="120087"/>
                </a:lnTo>
                <a:lnTo>
                  <a:pt x="246310" y="119920"/>
                </a:lnTo>
                <a:lnTo>
                  <a:pt x="246310" y="118953"/>
                </a:lnTo>
                <a:lnTo>
                  <a:pt x="246310" y="117151"/>
                </a:lnTo>
                <a:lnTo>
                  <a:pt x="246310" y="116017"/>
                </a:lnTo>
                <a:lnTo>
                  <a:pt x="246310" y="108278"/>
                </a:lnTo>
                <a:lnTo>
                  <a:pt x="246310" y="108112"/>
                </a:lnTo>
                <a:lnTo>
                  <a:pt x="246310" y="107311"/>
                </a:lnTo>
                <a:lnTo>
                  <a:pt x="246310" y="107178"/>
                </a:lnTo>
                <a:lnTo>
                  <a:pt x="246310" y="99405"/>
                </a:lnTo>
                <a:lnTo>
                  <a:pt x="246310" y="98305"/>
                </a:lnTo>
                <a:lnTo>
                  <a:pt x="246310" y="96470"/>
                </a:lnTo>
                <a:lnTo>
                  <a:pt x="246310" y="95536"/>
                </a:lnTo>
                <a:lnTo>
                  <a:pt x="246310" y="95369"/>
                </a:lnTo>
                <a:lnTo>
                  <a:pt x="245409" y="94469"/>
                </a:lnTo>
                <a:lnTo>
                  <a:pt x="244142" y="94469"/>
                </a:lnTo>
                <a:lnTo>
                  <a:pt x="244142" y="93368"/>
                </a:lnTo>
                <a:lnTo>
                  <a:pt x="244041" y="93101"/>
                </a:lnTo>
                <a:lnTo>
                  <a:pt x="243274" y="92334"/>
                </a:lnTo>
                <a:lnTo>
                  <a:pt x="244041" y="91566"/>
                </a:lnTo>
                <a:lnTo>
                  <a:pt x="244142" y="91266"/>
                </a:lnTo>
                <a:lnTo>
                  <a:pt x="244142" y="90199"/>
                </a:lnTo>
                <a:lnTo>
                  <a:pt x="245409" y="90199"/>
                </a:lnTo>
                <a:lnTo>
                  <a:pt x="246310" y="89298"/>
                </a:lnTo>
                <a:lnTo>
                  <a:pt x="246310" y="89131"/>
                </a:lnTo>
                <a:lnTo>
                  <a:pt x="246310" y="88197"/>
                </a:lnTo>
                <a:lnTo>
                  <a:pt x="246310" y="86363"/>
                </a:lnTo>
                <a:lnTo>
                  <a:pt x="246310" y="85262"/>
                </a:lnTo>
                <a:lnTo>
                  <a:pt x="246310" y="77490"/>
                </a:lnTo>
                <a:lnTo>
                  <a:pt x="246310" y="77323"/>
                </a:lnTo>
                <a:lnTo>
                  <a:pt x="246310" y="76556"/>
                </a:lnTo>
                <a:lnTo>
                  <a:pt x="246310" y="76389"/>
                </a:lnTo>
                <a:lnTo>
                  <a:pt x="246310" y="68617"/>
                </a:lnTo>
                <a:lnTo>
                  <a:pt x="246310" y="67516"/>
                </a:lnTo>
                <a:lnTo>
                  <a:pt x="246310" y="65715"/>
                </a:lnTo>
                <a:lnTo>
                  <a:pt x="246310" y="64747"/>
                </a:lnTo>
                <a:lnTo>
                  <a:pt x="246310" y="64580"/>
                </a:lnTo>
                <a:lnTo>
                  <a:pt x="245409" y="63713"/>
                </a:lnTo>
                <a:lnTo>
                  <a:pt x="244142" y="63713"/>
                </a:lnTo>
                <a:lnTo>
                  <a:pt x="244142" y="62612"/>
                </a:lnTo>
                <a:lnTo>
                  <a:pt x="244041" y="62312"/>
                </a:lnTo>
                <a:lnTo>
                  <a:pt x="243274" y="61545"/>
                </a:lnTo>
                <a:lnTo>
                  <a:pt x="244041" y="60778"/>
                </a:lnTo>
                <a:lnTo>
                  <a:pt x="244142" y="60511"/>
                </a:lnTo>
                <a:lnTo>
                  <a:pt x="244142" y="59410"/>
                </a:lnTo>
                <a:lnTo>
                  <a:pt x="245409" y="59410"/>
                </a:lnTo>
                <a:lnTo>
                  <a:pt x="246310" y="58509"/>
                </a:lnTo>
                <a:lnTo>
                  <a:pt x="246310" y="58376"/>
                </a:lnTo>
                <a:lnTo>
                  <a:pt x="246310" y="57409"/>
                </a:lnTo>
                <a:lnTo>
                  <a:pt x="246310" y="55607"/>
                </a:lnTo>
                <a:lnTo>
                  <a:pt x="246310" y="54473"/>
                </a:lnTo>
                <a:lnTo>
                  <a:pt x="246310" y="46734"/>
                </a:lnTo>
                <a:lnTo>
                  <a:pt x="246310" y="46568"/>
                </a:lnTo>
                <a:lnTo>
                  <a:pt x="246310" y="45800"/>
                </a:lnTo>
                <a:lnTo>
                  <a:pt x="246310" y="45634"/>
                </a:lnTo>
                <a:lnTo>
                  <a:pt x="246310" y="37861"/>
                </a:lnTo>
                <a:lnTo>
                  <a:pt x="246310" y="36761"/>
                </a:lnTo>
                <a:lnTo>
                  <a:pt x="246310" y="34926"/>
                </a:lnTo>
                <a:lnTo>
                  <a:pt x="246310" y="33992"/>
                </a:lnTo>
                <a:lnTo>
                  <a:pt x="246310" y="33825"/>
                </a:lnTo>
                <a:lnTo>
                  <a:pt x="245409" y="32924"/>
                </a:lnTo>
                <a:lnTo>
                  <a:pt x="244142" y="32924"/>
                </a:lnTo>
                <a:lnTo>
                  <a:pt x="244142" y="31824"/>
                </a:lnTo>
                <a:lnTo>
                  <a:pt x="244041" y="31557"/>
                </a:lnTo>
                <a:lnTo>
                  <a:pt x="243274" y="30790"/>
                </a:lnTo>
                <a:lnTo>
                  <a:pt x="244041" y="30022"/>
                </a:lnTo>
                <a:lnTo>
                  <a:pt x="244142" y="29722"/>
                </a:lnTo>
                <a:lnTo>
                  <a:pt x="244142" y="28655"/>
                </a:lnTo>
                <a:lnTo>
                  <a:pt x="245409" y="28655"/>
                </a:lnTo>
                <a:lnTo>
                  <a:pt x="246310" y="27754"/>
                </a:lnTo>
                <a:lnTo>
                  <a:pt x="246310" y="27587"/>
                </a:lnTo>
                <a:lnTo>
                  <a:pt x="246310" y="26620"/>
                </a:lnTo>
                <a:lnTo>
                  <a:pt x="246310" y="24819"/>
                </a:lnTo>
                <a:lnTo>
                  <a:pt x="246310" y="23718"/>
                </a:lnTo>
                <a:lnTo>
                  <a:pt x="246310" y="15946"/>
                </a:lnTo>
                <a:lnTo>
                  <a:pt x="246310" y="15779"/>
                </a:lnTo>
                <a:lnTo>
                  <a:pt x="246310" y="15012"/>
                </a:lnTo>
                <a:lnTo>
                  <a:pt x="246310" y="14845"/>
                </a:lnTo>
                <a:lnTo>
                  <a:pt x="246310" y="7073"/>
                </a:lnTo>
                <a:lnTo>
                  <a:pt x="246310" y="5972"/>
                </a:lnTo>
                <a:lnTo>
                  <a:pt x="246310" y="4137"/>
                </a:lnTo>
                <a:lnTo>
                  <a:pt x="246310" y="3203"/>
                </a:lnTo>
                <a:lnTo>
                  <a:pt x="246310" y="3036"/>
                </a:lnTo>
                <a:close/>
                <a:moveTo>
                  <a:pt x="242574" y="401"/>
                </a:moveTo>
                <a:lnTo>
                  <a:pt x="243374" y="1202"/>
                </a:lnTo>
                <a:lnTo>
                  <a:pt x="243374" y="2503"/>
                </a:lnTo>
                <a:lnTo>
                  <a:pt x="242107" y="3804"/>
                </a:lnTo>
                <a:lnTo>
                  <a:pt x="242107" y="1735"/>
                </a:lnTo>
                <a:lnTo>
                  <a:pt x="240739" y="401"/>
                </a:lnTo>
                <a:lnTo>
                  <a:pt x="242574" y="401"/>
                </a:lnTo>
                <a:close/>
                <a:moveTo>
                  <a:pt x="239338" y="6439"/>
                </a:moveTo>
                <a:lnTo>
                  <a:pt x="234635" y="6439"/>
                </a:lnTo>
                <a:lnTo>
                  <a:pt x="231332" y="3103"/>
                </a:lnTo>
                <a:lnTo>
                  <a:pt x="231332" y="935"/>
                </a:lnTo>
                <a:lnTo>
                  <a:pt x="235269" y="4904"/>
                </a:lnTo>
                <a:lnTo>
                  <a:pt x="240873" y="4904"/>
                </a:lnTo>
                <a:close/>
                <a:moveTo>
                  <a:pt x="239338" y="37228"/>
                </a:moveTo>
                <a:lnTo>
                  <a:pt x="234635" y="37228"/>
                </a:lnTo>
                <a:lnTo>
                  <a:pt x="231332" y="33892"/>
                </a:lnTo>
                <a:lnTo>
                  <a:pt x="231332" y="31757"/>
                </a:lnTo>
                <a:lnTo>
                  <a:pt x="235269" y="35693"/>
                </a:lnTo>
                <a:lnTo>
                  <a:pt x="240873" y="35693"/>
                </a:lnTo>
                <a:close/>
                <a:moveTo>
                  <a:pt x="239205" y="42932"/>
                </a:moveTo>
                <a:lnTo>
                  <a:pt x="242073" y="45800"/>
                </a:lnTo>
                <a:lnTo>
                  <a:pt x="239705" y="45800"/>
                </a:lnTo>
                <a:lnTo>
                  <a:pt x="237437" y="43499"/>
                </a:lnTo>
                <a:lnTo>
                  <a:pt x="237437" y="40230"/>
                </a:lnTo>
                <a:lnTo>
                  <a:pt x="239105" y="38562"/>
                </a:lnTo>
                <a:lnTo>
                  <a:pt x="239105" y="42631"/>
                </a:lnTo>
                <a:close/>
                <a:moveTo>
                  <a:pt x="239338" y="68016"/>
                </a:moveTo>
                <a:lnTo>
                  <a:pt x="234635" y="68016"/>
                </a:lnTo>
                <a:lnTo>
                  <a:pt x="231332" y="64714"/>
                </a:lnTo>
                <a:lnTo>
                  <a:pt x="231332" y="62546"/>
                </a:lnTo>
                <a:lnTo>
                  <a:pt x="235269" y="66482"/>
                </a:lnTo>
                <a:lnTo>
                  <a:pt x="240873" y="66482"/>
                </a:lnTo>
                <a:close/>
                <a:moveTo>
                  <a:pt x="239338" y="98805"/>
                </a:moveTo>
                <a:lnTo>
                  <a:pt x="234635" y="98805"/>
                </a:lnTo>
                <a:lnTo>
                  <a:pt x="231332" y="95503"/>
                </a:lnTo>
                <a:lnTo>
                  <a:pt x="231332" y="93334"/>
                </a:lnTo>
                <a:lnTo>
                  <a:pt x="235269" y="97271"/>
                </a:lnTo>
                <a:lnTo>
                  <a:pt x="240873" y="97271"/>
                </a:lnTo>
                <a:close/>
                <a:moveTo>
                  <a:pt x="239205" y="104509"/>
                </a:moveTo>
                <a:lnTo>
                  <a:pt x="242073" y="107378"/>
                </a:lnTo>
                <a:lnTo>
                  <a:pt x="239705" y="107378"/>
                </a:lnTo>
                <a:lnTo>
                  <a:pt x="237437" y="105076"/>
                </a:lnTo>
                <a:lnTo>
                  <a:pt x="237437" y="101840"/>
                </a:lnTo>
                <a:lnTo>
                  <a:pt x="239105" y="100139"/>
                </a:lnTo>
                <a:lnTo>
                  <a:pt x="239105" y="104209"/>
                </a:lnTo>
                <a:close/>
                <a:moveTo>
                  <a:pt x="239105" y="115384"/>
                </a:moveTo>
                <a:lnTo>
                  <a:pt x="237437" y="113716"/>
                </a:lnTo>
                <a:lnTo>
                  <a:pt x="237437" y="110447"/>
                </a:lnTo>
                <a:lnTo>
                  <a:pt x="239705" y="108145"/>
                </a:lnTo>
                <a:lnTo>
                  <a:pt x="242073" y="108145"/>
                </a:lnTo>
                <a:lnTo>
                  <a:pt x="239105" y="111147"/>
                </a:lnTo>
                <a:lnTo>
                  <a:pt x="239105" y="115384"/>
                </a:lnTo>
                <a:close/>
                <a:moveTo>
                  <a:pt x="220425" y="117685"/>
                </a:moveTo>
                <a:lnTo>
                  <a:pt x="220425" y="112114"/>
                </a:lnTo>
                <a:lnTo>
                  <a:pt x="216488" y="108178"/>
                </a:lnTo>
                <a:lnTo>
                  <a:pt x="218657" y="108178"/>
                </a:lnTo>
                <a:lnTo>
                  <a:pt x="221959" y="111481"/>
                </a:lnTo>
                <a:lnTo>
                  <a:pt x="221959" y="116151"/>
                </a:lnTo>
                <a:close/>
                <a:moveTo>
                  <a:pt x="210618" y="117685"/>
                </a:moveTo>
                <a:lnTo>
                  <a:pt x="209083" y="116184"/>
                </a:lnTo>
                <a:lnTo>
                  <a:pt x="209083" y="111481"/>
                </a:lnTo>
                <a:lnTo>
                  <a:pt x="212419" y="108178"/>
                </a:lnTo>
                <a:lnTo>
                  <a:pt x="214587" y="108178"/>
                </a:lnTo>
                <a:lnTo>
                  <a:pt x="210618" y="112114"/>
                </a:lnTo>
                <a:lnTo>
                  <a:pt x="210618" y="117685"/>
                </a:lnTo>
                <a:close/>
                <a:moveTo>
                  <a:pt x="189636" y="117685"/>
                </a:moveTo>
                <a:lnTo>
                  <a:pt x="189636" y="112114"/>
                </a:lnTo>
                <a:lnTo>
                  <a:pt x="185700" y="108178"/>
                </a:lnTo>
                <a:lnTo>
                  <a:pt x="187868" y="108178"/>
                </a:lnTo>
                <a:lnTo>
                  <a:pt x="191170" y="111481"/>
                </a:lnTo>
                <a:lnTo>
                  <a:pt x="191170" y="116151"/>
                </a:lnTo>
                <a:close/>
                <a:moveTo>
                  <a:pt x="179829" y="117685"/>
                </a:moveTo>
                <a:lnTo>
                  <a:pt x="178294" y="116184"/>
                </a:lnTo>
                <a:lnTo>
                  <a:pt x="178294" y="111481"/>
                </a:lnTo>
                <a:lnTo>
                  <a:pt x="181630" y="108178"/>
                </a:lnTo>
                <a:lnTo>
                  <a:pt x="183798" y="108178"/>
                </a:lnTo>
                <a:lnTo>
                  <a:pt x="179829" y="112114"/>
                </a:lnTo>
                <a:lnTo>
                  <a:pt x="179829" y="117685"/>
                </a:lnTo>
                <a:close/>
                <a:moveTo>
                  <a:pt x="158847" y="117685"/>
                </a:moveTo>
                <a:lnTo>
                  <a:pt x="158847" y="112114"/>
                </a:lnTo>
                <a:lnTo>
                  <a:pt x="154911" y="108178"/>
                </a:lnTo>
                <a:lnTo>
                  <a:pt x="157079" y="108178"/>
                </a:lnTo>
                <a:lnTo>
                  <a:pt x="160382" y="111481"/>
                </a:lnTo>
                <a:lnTo>
                  <a:pt x="160382" y="116151"/>
                </a:lnTo>
                <a:close/>
                <a:moveTo>
                  <a:pt x="149040" y="117685"/>
                </a:moveTo>
                <a:lnTo>
                  <a:pt x="147506" y="116184"/>
                </a:lnTo>
                <a:lnTo>
                  <a:pt x="147506" y="111481"/>
                </a:lnTo>
                <a:lnTo>
                  <a:pt x="150842" y="108178"/>
                </a:lnTo>
                <a:lnTo>
                  <a:pt x="152976" y="108178"/>
                </a:lnTo>
                <a:lnTo>
                  <a:pt x="149040" y="112114"/>
                </a:lnTo>
                <a:lnTo>
                  <a:pt x="149040" y="117685"/>
                </a:lnTo>
                <a:close/>
                <a:moveTo>
                  <a:pt x="128059" y="117685"/>
                </a:moveTo>
                <a:lnTo>
                  <a:pt x="128059" y="112114"/>
                </a:lnTo>
                <a:lnTo>
                  <a:pt x="124122" y="108178"/>
                </a:lnTo>
                <a:lnTo>
                  <a:pt x="126291" y="108178"/>
                </a:lnTo>
                <a:lnTo>
                  <a:pt x="129593" y="111481"/>
                </a:lnTo>
                <a:lnTo>
                  <a:pt x="129593" y="116151"/>
                </a:lnTo>
                <a:close/>
                <a:moveTo>
                  <a:pt x="118252" y="117685"/>
                </a:moveTo>
                <a:lnTo>
                  <a:pt x="116717" y="116184"/>
                </a:lnTo>
                <a:lnTo>
                  <a:pt x="116717" y="111481"/>
                </a:lnTo>
                <a:lnTo>
                  <a:pt x="120053" y="108178"/>
                </a:lnTo>
                <a:lnTo>
                  <a:pt x="122188" y="108178"/>
                </a:lnTo>
                <a:lnTo>
                  <a:pt x="118252" y="112114"/>
                </a:lnTo>
                <a:close/>
                <a:moveTo>
                  <a:pt x="97270" y="117685"/>
                </a:moveTo>
                <a:lnTo>
                  <a:pt x="97270" y="112114"/>
                </a:lnTo>
                <a:lnTo>
                  <a:pt x="93334" y="108178"/>
                </a:lnTo>
                <a:lnTo>
                  <a:pt x="95469" y="108178"/>
                </a:lnTo>
                <a:lnTo>
                  <a:pt x="98804" y="111481"/>
                </a:lnTo>
                <a:lnTo>
                  <a:pt x="98804" y="116151"/>
                </a:lnTo>
                <a:close/>
                <a:moveTo>
                  <a:pt x="87463" y="117685"/>
                </a:moveTo>
                <a:lnTo>
                  <a:pt x="85929" y="116184"/>
                </a:lnTo>
                <a:lnTo>
                  <a:pt x="85929" y="111481"/>
                </a:lnTo>
                <a:lnTo>
                  <a:pt x="89231" y="108178"/>
                </a:lnTo>
                <a:lnTo>
                  <a:pt x="91399" y="108178"/>
                </a:lnTo>
                <a:lnTo>
                  <a:pt x="87463" y="112114"/>
                </a:lnTo>
                <a:close/>
                <a:moveTo>
                  <a:pt x="66481" y="117685"/>
                </a:moveTo>
                <a:lnTo>
                  <a:pt x="66481" y="112114"/>
                </a:lnTo>
                <a:lnTo>
                  <a:pt x="62545" y="108178"/>
                </a:lnTo>
                <a:lnTo>
                  <a:pt x="64680" y="108178"/>
                </a:lnTo>
                <a:lnTo>
                  <a:pt x="68016" y="111481"/>
                </a:lnTo>
                <a:lnTo>
                  <a:pt x="68016" y="116151"/>
                </a:lnTo>
                <a:close/>
                <a:moveTo>
                  <a:pt x="56674" y="117685"/>
                </a:moveTo>
                <a:lnTo>
                  <a:pt x="55140" y="116184"/>
                </a:lnTo>
                <a:lnTo>
                  <a:pt x="55140" y="111481"/>
                </a:lnTo>
                <a:lnTo>
                  <a:pt x="58442" y="108178"/>
                </a:lnTo>
                <a:lnTo>
                  <a:pt x="60610" y="108178"/>
                </a:lnTo>
                <a:lnTo>
                  <a:pt x="56674" y="112114"/>
                </a:lnTo>
                <a:close/>
                <a:moveTo>
                  <a:pt x="35693" y="117685"/>
                </a:moveTo>
                <a:lnTo>
                  <a:pt x="35693" y="112114"/>
                </a:lnTo>
                <a:lnTo>
                  <a:pt x="31723" y="108178"/>
                </a:lnTo>
                <a:lnTo>
                  <a:pt x="33891" y="108178"/>
                </a:lnTo>
                <a:lnTo>
                  <a:pt x="37227" y="111481"/>
                </a:lnTo>
                <a:lnTo>
                  <a:pt x="37227" y="116151"/>
                </a:lnTo>
                <a:close/>
                <a:moveTo>
                  <a:pt x="25886" y="117685"/>
                </a:moveTo>
                <a:lnTo>
                  <a:pt x="24351" y="116184"/>
                </a:lnTo>
                <a:lnTo>
                  <a:pt x="24351" y="111481"/>
                </a:lnTo>
                <a:lnTo>
                  <a:pt x="27654" y="108178"/>
                </a:lnTo>
                <a:lnTo>
                  <a:pt x="29822" y="108178"/>
                </a:lnTo>
                <a:lnTo>
                  <a:pt x="25886" y="112114"/>
                </a:lnTo>
                <a:lnTo>
                  <a:pt x="25886" y="117685"/>
                </a:lnTo>
                <a:close/>
                <a:moveTo>
                  <a:pt x="6972" y="85929"/>
                </a:moveTo>
                <a:lnTo>
                  <a:pt x="11675" y="85929"/>
                </a:lnTo>
                <a:lnTo>
                  <a:pt x="14978" y="89265"/>
                </a:lnTo>
                <a:lnTo>
                  <a:pt x="14978" y="91400"/>
                </a:lnTo>
                <a:lnTo>
                  <a:pt x="11042" y="87464"/>
                </a:lnTo>
                <a:lnTo>
                  <a:pt x="5438" y="87464"/>
                </a:lnTo>
                <a:close/>
                <a:moveTo>
                  <a:pt x="7106" y="80258"/>
                </a:moveTo>
                <a:lnTo>
                  <a:pt x="4237" y="77356"/>
                </a:lnTo>
                <a:lnTo>
                  <a:pt x="6605" y="77356"/>
                </a:lnTo>
                <a:lnTo>
                  <a:pt x="8873" y="79658"/>
                </a:lnTo>
                <a:lnTo>
                  <a:pt x="8873" y="82927"/>
                </a:lnTo>
                <a:lnTo>
                  <a:pt x="7206" y="84595"/>
                </a:lnTo>
                <a:lnTo>
                  <a:pt x="7206" y="80525"/>
                </a:lnTo>
                <a:close/>
                <a:moveTo>
                  <a:pt x="6972" y="55140"/>
                </a:moveTo>
                <a:lnTo>
                  <a:pt x="11675" y="55140"/>
                </a:lnTo>
                <a:lnTo>
                  <a:pt x="14978" y="58443"/>
                </a:lnTo>
                <a:lnTo>
                  <a:pt x="14978" y="60611"/>
                </a:lnTo>
                <a:lnTo>
                  <a:pt x="11042" y="56675"/>
                </a:lnTo>
                <a:lnTo>
                  <a:pt x="5438" y="56675"/>
                </a:lnTo>
                <a:close/>
                <a:moveTo>
                  <a:pt x="6972" y="24352"/>
                </a:moveTo>
                <a:lnTo>
                  <a:pt x="11675" y="24352"/>
                </a:lnTo>
                <a:lnTo>
                  <a:pt x="14978" y="27654"/>
                </a:lnTo>
                <a:lnTo>
                  <a:pt x="14978" y="29822"/>
                </a:lnTo>
                <a:lnTo>
                  <a:pt x="11042" y="25886"/>
                </a:lnTo>
                <a:lnTo>
                  <a:pt x="5438" y="25886"/>
                </a:lnTo>
                <a:close/>
                <a:moveTo>
                  <a:pt x="7106" y="18648"/>
                </a:moveTo>
                <a:lnTo>
                  <a:pt x="4237" y="15779"/>
                </a:lnTo>
                <a:lnTo>
                  <a:pt x="6605" y="15779"/>
                </a:lnTo>
                <a:lnTo>
                  <a:pt x="8873" y="18081"/>
                </a:lnTo>
                <a:lnTo>
                  <a:pt x="8873" y="21316"/>
                </a:lnTo>
                <a:lnTo>
                  <a:pt x="7206" y="23017"/>
                </a:lnTo>
                <a:lnTo>
                  <a:pt x="7206" y="18948"/>
                </a:lnTo>
                <a:close/>
                <a:moveTo>
                  <a:pt x="7206" y="7773"/>
                </a:moveTo>
                <a:lnTo>
                  <a:pt x="8873" y="9441"/>
                </a:lnTo>
                <a:lnTo>
                  <a:pt x="8873" y="12710"/>
                </a:lnTo>
                <a:lnTo>
                  <a:pt x="6605" y="15012"/>
                </a:lnTo>
                <a:lnTo>
                  <a:pt x="4237" y="15012"/>
                </a:lnTo>
                <a:lnTo>
                  <a:pt x="7206" y="12010"/>
                </a:lnTo>
                <a:lnTo>
                  <a:pt x="7206" y="7773"/>
                </a:lnTo>
                <a:close/>
                <a:moveTo>
                  <a:pt x="25886" y="5471"/>
                </a:moveTo>
                <a:lnTo>
                  <a:pt x="25886" y="11042"/>
                </a:lnTo>
                <a:lnTo>
                  <a:pt x="29822" y="15012"/>
                </a:lnTo>
                <a:lnTo>
                  <a:pt x="27654" y="15012"/>
                </a:lnTo>
                <a:lnTo>
                  <a:pt x="24351" y="11676"/>
                </a:lnTo>
                <a:lnTo>
                  <a:pt x="24351" y="6973"/>
                </a:lnTo>
                <a:close/>
                <a:moveTo>
                  <a:pt x="35693" y="5471"/>
                </a:moveTo>
                <a:lnTo>
                  <a:pt x="37227" y="6973"/>
                </a:lnTo>
                <a:lnTo>
                  <a:pt x="37227" y="11676"/>
                </a:lnTo>
                <a:lnTo>
                  <a:pt x="33891" y="15012"/>
                </a:lnTo>
                <a:lnTo>
                  <a:pt x="31723" y="15012"/>
                </a:lnTo>
                <a:lnTo>
                  <a:pt x="35693" y="11042"/>
                </a:lnTo>
                <a:lnTo>
                  <a:pt x="35693" y="5471"/>
                </a:lnTo>
                <a:close/>
                <a:moveTo>
                  <a:pt x="56674" y="5471"/>
                </a:moveTo>
                <a:lnTo>
                  <a:pt x="56674" y="11042"/>
                </a:lnTo>
                <a:lnTo>
                  <a:pt x="60610" y="15012"/>
                </a:lnTo>
                <a:lnTo>
                  <a:pt x="58442" y="15012"/>
                </a:lnTo>
                <a:lnTo>
                  <a:pt x="55140" y="11676"/>
                </a:lnTo>
                <a:lnTo>
                  <a:pt x="55140" y="6973"/>
                </a:lnTo>
                <a:close/>
                <a:moveTo>
                  <a:pt x="66481" y="5471"/>
                </a:moveTo>
                <a:lnTo>
                  <a:pt x="68016" y="6973"/>
                </a:lnTo>
                <a:lnTo>
                  <a:pt x="68016" y="11676"/>
                </a:lnTo>
                <a:lnTo>
                  <a:pt x="64680" y="15012"/>
                </a:lnTo>
                <a:lnTo>
                  <a:pt x="62512" y="15012"/>
                </a:lnTo>
                <a:lnTo>
                  <a:pt x="66481" y="11042"/>
                </a:lnTo>
                <a:lnTo>
                  <a:pt x="66481" y="5471"/>
                </a:lnTo>
                <a:close/>
                <a:moveTo>
                  <a:pt x="87463" y="5471"/>
                </a:moveTo>
                <a:lnTo>
                  <a:pt x="87463" y="11042"/>
                </a:lnTo>
                <a:lnTo>
                  <a:pt x="91399" y="15012"/>
                </a:lnTo>
                <a:lnTo>
                  <a:pt x="89231" y="15012"/>
                </a:lnTo>
                <a:lnTo>
                  <a:pt x="85929" y="11676"/>
                </a:lnTo>
                <a:lnTo>
                  <a:pt x="85929" y="6973"/>
                </a:lnTo>
                <a:close/>
                <a:moveTo>
                  <a:pt x="97270" y="5471"/>
                </a:moveTo>
                <a:lnTo>
                  <a:pt x="98804" y="6973"/>
                </a:lnTo>
                <a:lnTo>
                  <a:pt x="98804" y="11676"/>
                </a:lnTo>
                <a:lnTo>
                  <a:pt x="95502" y="15012"/>
                </a:lnTo>
                <a:lnTo>
                  <a:pt x="93334" y="15012"/>
                </a:lnTo>
                <a:lnTo>
                  <a:pt x="97270" y="11042"/>
                </a:lnTo>
                <a:lnTo>
                  <a:pt x="97270" y="5471"/>
                </a:lnTo>
                <a:close/>
                <a:moveTo>
                  <a:pt x="118252" y="5471"/>
                </a:moveTo>
                <a:lnTo>
                  <a:pt x="118252" y="11042"/>
                </a:lnTo>
                <a:lnTo>
                  <a:pt x="122188" y="15012"/>
                </a:lnTo>
                <a:lnTo>
                  <a:pt x="120053" y="15012"/>
                </a:lnTo>
                <a:lnTo>
                  <a:pt x="116717" y="11676"/>
                </a:lnTo>
                <a:lnTo>
                  <a:pt x="116717" y="6973"/>
                </a:lnTo>
                <a:close/>
                <a:moveTo>
                  <a:pt x="128059" y="5471"/>
                </a:moveTo>
                <a:lnTo>
                  <a:pt x="129593" y="6973"/>
                </a:lnTo>
                <a:lnTo>
                  <a:pt x="129593" y="11676"/>
                </a:lnTo>
                <a:lnTo>
                  <a:pt x="126291" y="15012"/>
                </a:lnTo>
                <a:lnTo>
                  <a:pt x="124122" y="15012"/>
                </a:lnTo>
                <a:lnTo>
                  <a:pt x="128059" y="11042"/>
                </a:lnTo>
                <a:lnTo>
                  <a:pt x="128059" y="5471"/>
                </a:lnTo>
                <a:close/>
                <a:moveTo>
                  <a:pt x="149040" y="5471"/>
                </a:moveTo>
                <a:lnTo>
                  <a:pt x="149040" y="11042"/>
                </a:lnTo>
                <a:lnTo>
                  <a:pt x="153010" y="15012"/>
                </a:lnTo>
                <a:lnTo>
                  <a:pt x="150842" y="15012"/>
                </a:lnTo>
                <a:lnTo>
                  <a:pt x="147506" y="11676"/>
                </a:lnTo>
                <a:lnTo>
                  <a:pt x="147506" y="6973"/>
                </a:lnTo>
                <a:close/>
                <a:moveTo>
                  <a:pt x="158847" y="5471"/>
                </a:moveTo>
                <a:lnTo>
                  <a:pt x="160382" y="6973"/>
                </a:lnTo>
                <a:lnTo>
                  <a:pt x="160382" y="11676"/>
                </a:lnTo>
                <a:lnTo>
                  <a:pt x="157079" y="15012"/>
                </a:lnTo>
                <a:lnTo>
                  <a:pt x="154911" y="15012"/>
                </a:lnTo>
                <a:lnTo>
                  <a:pt x="158847" y="11042"/>
                </a:lnTo>
                <a:close/>
                <a:moveTo>
                  <a:pt x="179829" y="5471"/>
                </a:moveTo>
                <a:lnTo>
                  <a:pt x="179829" y="11042"/>
                </a:lnTo>
                <a:lnTo>
                  <a:pt x="183798" y="15012"/>
                </a:lnTo>
                <a:lnTo>
                  <a:pt x="181630" y="15012"/>
                </a:lnTo>
                <a:lnTo>
                  <a:pt x="178294" y="11676"/>
                </a:lnTo>
                <a:lnTo>
                  <a:pt x="178294" y="6973"/>
                </a:lnTo>
                <a:close/>
                <a:moveTo>
                  <a:pt x="189636" y="5471"/>
                </a:moveTo>
                <a:lnTo>
                  <a:pt x="191170" y="6973"/>
                </a:lnTo>
                <a:lnTo>
                  <a:pt x="191170" y="11676"/>
                </a:lnTo>
                <a:lnTo>
                  <a:pt x="187868" y="15012"/>
                </a:lnTo>
                <a:lnTo>
                  <a:pt x="185700" y="15012"/>
                </a:lnTo>
                <a:lnTo>
                  <a:pt x="189636" y="11042"/>
                </a:lnTo>
                <a:lnTo>
                  <a:pt x="189636" y="5471"/>
                </a:lnTo>
                <a:close/>
                <a:moveTo>
                  <a:pt x="210618" y="5471"/>
                </a:moveTo>
                <a:lnTo>
                  <a:pt x="210618" y="11042"/>
                </a:lnTo>
                <a:lnTo>
                  <a:pt x="214587" y="15012"/>
                </a:lnTo>
                <a:lnTo>
                  <a:pt x="212419" y="15012"/>
                </a:lnTo>
                <a:lnTo>
                  <a:pt x="209083" y="11676"/>
                </a:lnTo>
                <a:lnTo>
                  <a:pt x="209083" y="6973"/>
                </a:lnTo>
                <a:close/>
                <a:moveTo>
                  <a:pt x="220425" y="5471"/>
                </a:moveTo>
                <a:lnTo>
                  <a:pt x="221959" y="6973"/>
                </a:lnTo>
                <a:lnTo>
                  <a:pt x="221959" y="11676"/>
                </a:lnTo>
                <a:lnTo>
                  <a:pt x="218657" y="15012"/>
                </a:lnTo>
                <a:lnTo>
                  <a:pt x="216488" y="15012"/>
                </a:lnTo>
                <a:lnTo>
                  <a:pt x="220425" y="11042"/>
                </a:lnTo>
                <a:lnTo>
                  <a:pt x="220425" y="5471"/>
                </a:lnTo>
                <a:close/>
                <a:moveTo>
                  <a:pt x="236636" y="112915"/>
                </a:moveTo>
                <a:lnTo>
                  <a:pt x="235302" y="111581"/>
                </a:lnTo>
                <a:lnTo>
                  <a:pt x="235302" y="109579"/>
                </a:lnTo>
                <a:lnTo>
                  <a:pt x="236736" y="108145"/>
                </a:lnTo>
                <a:lnTo>
                  <a:pt x="238604" y="108145"/>
                </a:lnTo>
                <a:lnTo>
                  <a:pt x="236636" y="110113"/>
                </a:lnTo>
                <a:close/>
                <a:moveTo>
                  <a:pt x="219757" y="107378"/>
                </a:moveTo>
                <a:lnTo>
                  <a:pt x="222760" y="104376"/>
                </a:lnTo>
                <a:lnTo>
                  <a:pt x="222760" y="100139"/>
                </a:lnTo>
                <a:lnTo>
                  <a:pt x="224427" y="101840"/>
                </a:lnTo>
                <a:lnTo>
                  <a:pt x="224427" y="105076"/>
                </a:lnTo>
                <a:lnTo>
                  <a:pt x="222159" y="107378"/>
                </a:lnTo>
                <a:close/>
                <a:moveTo>
                  <a:pt x="216488" y="107378"/>
                </a:moveTo>
                <a:lnTo>
                  <a:pt x="220425" y="103408"/>
                </a:lnTo>
                <a:lnTo>
                  <a:pt x="220425" y="97838"/>
                </a:lnTo>
                <a:lnTo>
                  <a:pt x="221959" y="99372"/>
                </a:lnTo>
                <a:lnTo>
                  <a:pt x="221959" y="104042"/>
                </a:lnTo>
                <a:lnTo>
                  <a:pt x="218657" y="107378"/>
                </a:lnTo>
                <a:lnTo>
                  <a:pt x="216488" y="107378"/>
                </a:lnTo>
                <a:close/>
                <a:moveTo>
                  <a:pt x="212419" y="107378"/>
                </a:moveTo>
                <a:lnTo>
                  <a:pt x="209083" y="104042"/>
                </a:lnTo>
                <a:lnTo>
                  <a:pt x="209083" y="99372"/>
                </a:lnTo>
                <a:lnTo>
                  <a:pt x="210618" y="97838"/>
                </a:lnTo>
                <a:lnTo>
                  <a:pt x="210618" y="103408"/>
                </a:lnTo>
                <a:lnTo>
                  <a:pt x="214587" y="107378"/>
                </a:lnTo>
                <a:lnTo>
                  <a:pt x="212419" y="107378"/>
                </a:lnTo>
                <a:close/>
                <a:moveTo>
                  <a:pt x="208916" y="107378"/>
                </a:moveTo>
                <a:lnTo>
                  <a:pt x="206648" y="105076"/>
                </a:lnTo>
                <a:lnTo>
                  <a:pt x="206648" y="101840"/>
                </a:lnTo>
                <a:lnTo>
                  <a:pt x="208316" y="100139"/>
                </a:lnTo>
                <a:lnTo>
                  <a:pt x="208316" y="104376"/>
                </a:lnTo>
                <a:lnTo>
                  <a:pt x="211285" y="107378"/>
                </a:lnTo>
                <a:lnTo>
                  <a:pt x="208916" y="107378"/>
                </a:lnTo>
                <a:close/>
                <a:moveTo>
                  <a:pt x="205848" y="112915"/>
                </a:moveTo>
                <a:lnTo>
                  <a:pt x="204513" y="111581"/>
                </a:lnTo>
                <a:lnTo>
                  <a:pt x="204513" y="109579"/>
                </a:lnTo>
                <a:lnTo>
                  <a:pt x="205948" y="108145"/>
                </a:lnTo>
                <a:lnTo>
                  <a:pt x="207816" y="108145"/>
                </a:lnTo>
                <a:lnTo>
                  <a:pt x="205848" y="110113"/>
                </a:lnTo>
                <a:close/>
                <a:moveTo>
                  <a:pt x="188969" y="107378"/>
                </a:moveTo>
                <a:lnTo>
                  <a:pt x="191837" y="104509"/>
                </a:lnTo>
                <a:lnTo>
                  <a:pt x="191971" y="104209"/>
                </a:lnTo>
                <a:lnTo>
                  <a:pt x="191971" y="100139"/>
                </a:lnTo>
                <a:lnTo>
                  <a:pt x="193639" y="101840"/>
                </a:lnTo>
                <a:lnTo>
                  <a:pt x="193639" y="105076"/>
                </a:lnTo>
                <a:lnTo>
                  <a:pt x="191337" y="107378"/>
                </a:lnTo>
                <a:lnTo>
                  <a:pt x="188969" y="107378"/>
                </a:lnTo>
                <a:close/>
                <a:moveTo>
                  <a:pt x="185700" y="107378"/>
                </a:moveTo>
                <a:lnTo>
                  <a:pt x="189636" y="103408"/>
                </a:lnTo>
                <a:lnTo>
                  <a:pt x="189636" y="97838"/>
                </a:lnTo>
                <a:lnTo>
                  <a:pt x="191170" y="99372"/>
                </a:lnTo>
                <a:lnTo>
                  <a:pt x="191170" y="104042"/>
                </a:lnTo>
                <a:lnTo>
                  <a:pt x="187868" y="107378"/>
                </a:lnTo>
                <a:lnTo>
                  <a:pt x="185700" y="107378"/>
                </a:lnTo>
                <a:close/>
                <a:moveTo>
                  <a:pt x="181630" y="107378"/>
                </a:moveTo>
                <a:lnTo>
                  <a:pt x="178294" y="104042"/>
                </a:lnTo>
                <a:lnTo>
                  <a:pt x="178294" y="99372"/>
                </a:lnTo>
                <a:lnTo>
                  <a:pt x="179829" y="97838"/>
                </a:lnTo>
                <a:lnTo>
                  <a:pt x="179829" y="103408"/>
                </a:lnTo>
                <a:lnTo>
                  <a:pt x="183798" y="107378"/>
                </a:lnTo>
                <a:lnTo>
                  <a:pt x="181630" y="107378"/>
                </a:lnTo>
                <a:close/>
                <a:moveTo>
                  <a:pt x="178128" y="107378"/>
                </a:moveTo>
                <a:lnTo>
                  <a:pt x="175826" y="105076"/>
                </a:lnTo>
                <a:lnTo>
                  <a:pt x="175826" y="101840"/>
                </a:lnTo>
                <a:lnTo>
                  <a:pt x="177527" y="100139"/>
                </a:lnTo>
                <a:lnTo>
                  <a:pt x="177527" y="104209"/>
                </a:lnTo>
                <a:lnTo>
                  <a:pt x="177627" y="104509"/>
                </a:lnTo>
                <a:lnTo>
                  <a:pt x="180496" y="107378"/>
                </a:lnTo>
                <a:lnTo>
                  <a:pt x="178128" y="107378"/>
                </a:lnTo>
                <a:close/>
                <a:moveTo>
                  <a:pt x="175059" y="112915"/>
                </a:moveTo>
                <a:lnTo>
                  <a:pt x="173725" y="111581"/>
                </a:lnTo>
                <a:lnTo>
                  <a:pt x="173725" y="109579"/>
                </a:lnTo>
                <a:lnTo>
                  <a:pt x="175159" y="108145"/>
                </a:lnTo>
                <a:lnTo>
                  <a:pt x="177027" y="108145"/>
                </a:lnTo>
                <a:lnTo>
                  <a:pt x="175059" y="110113"/>
                </a:lnTo>
                <a:close/>
                <a:moveTo>
                  <a:pt x="158180" y="107378"/>
                </a:moveTo>
                <a:lnTo>
                  <a:pt x="161182" y="104376"/>
                </a:lnTo>
                <a:lnTo>
                  <a:pt x="161182" y="100139"/>
                </a:lnTo>
                <a:lnTo>
                  <a:pt x="162850" y="101840"/>
                </a:lnTo>
                <a:lnTo>
                  <a:pt x="162850" y="105076"/>
                </a:lnTo>
                <a:lnTo>
                  <a:pt x="160548" y="107378"/>
                </a:lnTo>
                <a:close/>
                <a:moveTo>
                  <a:pt x="154911" y="107378"/>
                </a:moveTo>
                <a:lnTo>
                  <a:pt x="158847" y="103408"/>
                </a:lnTo>
                <a:lnTo>
                  <a:pt x="158847" y="97838"/>
                </a:lnTo>
                <a:lnTo>
                  <a:pt x="160382" y="99372"/>
                </a:lnTo>
                <a:lnTo>
                  <a:pt x="160382" y="104042"/>
                </a:lnTo>
                <a:lnTo>
                  <a:pt x="157079" y="107378"/>
                </a:lnTo>
                <a:lnTo>
                  <a:pt x="154911" y="107378"/>
                </a:lnTo>
                <a:close/>
                <a:moveTo>
                  <a:pt x="150842" y="107378"/>
                </a:moveTo>
                <a:lnTo>
                  <a:pt x="147506" y="104042"/>
                </a:lnTo>
                <a:lnTo>
                  <a:pt x="147506" y="99372"/>
                </a:lnTo>
                <a:lnTo>
                  <a:pt x="149040" y="97838"/>
                </a:lnTo>
                <a:lnTo>
                  <a:pt x="149040" y="103408"/>
                </a:lnTo>
                <a:lnTo>
                  <a:pt x="153010" y="107378"/>
                </a:lnTo>
                <a:lnTo>
                  <a:pt x="150842" y="107378"/>
                </a:lnTo>
                <a:close/>
                <a:moveTo>
                  <a:pt x="147339" y="107378"/>
                </a:moveTo>
                <a:lnTo>
                  <a:pt x="145037" y="105076"/>
                </a:lnTo>
                <a:lnTo>
                  <a:pt x="145037" y="101840"/>
                </a:lnTo>
                <a:lnTo>
                  <a:pt x="146739" y="100139"/>
                </a:lnTo>
                <a:lnTo>
                  <a:pt x="146739" y="104376"/>
                </a:lnTo>
                <a:lnTo>
                  <a:pt x="149707" y="107378"/>
                </a:lnTo>
                <a:lnTo>
                  <a:pt x="147339" y="107378"/>
                </a:lnTo>
                <a:close/>
                <a:moveTo>
                  <a:pt x="144270" y="112915"/>
                </a:moveTo>
                <a:lnTo>
                  <a:pt x="142936" y="111581"/>
                </a:lnTo>
                <a:lnTo>
                  <a:pt x="142936" y="109579"/>
                </a:lnTo>
                <a:lnTo>
                  <a:pt x="144370" y="108145"/>
                </a:lnTo>
                <a:lnTo>
                  <a:pt x="146238" y="108145"/>
                </a:lnTo>
                <a:lnTo>
                  <a:pt x="144270" y="110113"/>
                </a:lnTo>
                <a:close/>
                <a:moveTo>
                  <a:pt x="127391" y="107378"/>
                </a:moveTo>
                <a:lnTo>
                  <a:pt x="130260" y="104509"/>
                </a:lnTo>
                <a:lnTo>
                  <a:pt x="130394" y="104209"/>
                </a:lnTo>
                <a:lnTo>
                  <a:pt x="130394" y="100139"/>
                </a:lnTo>
                <a:lnTo>
                  <a:pt x="132061" y="101840"/>
                </a:lnTo>
                <a:lnTo>
                  <a:pt x="132061" y="105076"/>
                </a:lnTo>
                <a:lnTo>
                  <a:pt x="129760" y="107378"/>
                </a:lnTo>
                <a:lnTo>
                  <a:pt x="127391" y="107378"/>
                </a:lnTo>
                <a:close/>
                <a:moveTo>
                  <a:pt x="124122" y="107378"/>
                </a:moveTo>
                <a:lnTo>
                  <a:pt x="128059" y="103408"/>
                </a:lnTo>
                <a:lnTo>
                  <a:pt x="128059" y="97838"/>
                </a:lnTo>
                <a:lnTo>
                  <a:pt x="129593" y="99372"/>
                </a:lnTo>
                <a:lnTo>
                  <a:pt x="129593" y="104042"/>
                </a:lnTo>
                <a:lnTo>
                  <a:pt x="126291" y="107378"/>
                </a:lnTo>
                <a:lnTo>
                  <a:pt x="124122" y="107378"/>
                </a:lnTo>
                <a:close/>
                <a:moveTo>
                  <a:pt x="120053" y="107378"/>
                </a:moveTo>
                <a:lnTo>
                  <a:pt x="116717" y="104042"/>
                </a:lnTo>
                <a:lnTo>
                  <a:pt x="116717" y="99372"/>
                </a:lnTo>
                <a:lnTo>
                  <a:pt x="118252" y="97838"/>
                </a:lnTo>
                <a:lnTo>
                  <a:pt x="118252" y="103408"/>
                </a:lnTo>
                <a:lnTo>
                  <a:pt x="122188" y="107378"/>
                </a:lnTo>
                <a:lnTo>
                  <a:pt x="120053" y="107378"/>
                </a:lnTo>
                <a:close/>
                <a:moveTo>
                  <a:pt x="116550" y="107378"/>
                </a:moveTo>
                <a:lnTo>
                  <a:pt x="114249" y="105076"/>
                </a:lnTo>
                <a:lnTo>
                  <a:pt x="114249" y="101840"/>
                </a:lnTo>
                <a:lnTo>
                  <a:pt x="115950" y="100139"/>
                </a:lnTo>
                <a:lnTo>
                  <a:pt x="115950" y="104209"/>
                </a:lnTo>
                <a:lnTo>
                  <a:pt x="116050" y="104509"/>
                </a:lnTo>
                <a:lnTo>
                  <a:pt x="118919" y="107378"/>
                </a:lnTo>
                <a:lnTo>
                  <a:pt x="116550" y="107378"/>
                </a:lnTo>
                <a:close/>
                <a:moveTo>
                  <a:pt x="113482" y="112915"/>
                </a:moveTo>
                <a:lnTo>
                  <a:pt x="112147" y="111581"/>
                </a:lnTo>
                <a:lnTo>
                  <a:pt x="112147" y="109579"/>
                </a:lnTo>
                <a:lnTo>
                  <a:pt x="113582" y="108145"/>
                </a:lnTo>
                <a:lnTo>
                  <a:pt x="115450" y="108145"/>
                </a:lnTo>
                <a:lnTo>
                  <a:pt x="113482" y="110113"/>
                </a:lnTo>
                <a:close/>
                <a:moveTo>
                  <a:pt x="96603" y="107378"/>
                </a:moveTo>
                <a:lnTo>
                  <a:pt x="99605" y="104376"/>
                </a:lnTo>
                <a:lnTo>
                  <a:pt x="99605" y="100139"/>
                </a:lnTo>
                <a:lnTo>
                  <a:pt x="101273" y="101840"/>
                </a:lnTo>
                <a:lnTo>
                  <a:pt x="101273" y="105076"/>
                </a:lnTo>
                <a:lnTo>
                  <a:pt x="98971" y="107378"/>
                </a:lnTo>
                <a:close/>
                <a:moveTo>
                  <a:pt x="93334" y="107378"/>
                </a:moveTo>
                <a:lnTo>
                  <a:pt x="97270" y="103408"/>
                </a:lnTo>
                <a:lnTo>
                  <a:pt x="97270" y="97838"/>
                </a:lnTo>
                <a:lnTo>
                  <a:pt x="98804" y="99372"/>
                </a:lnTo>
                <a:lnTo>
                  <a:pt x="98804" y="104042"/>
                </a:lnTo>
                <a:lnTo>
                  <a:pt x="95469" y="107378"/>
                </a:lnTo>
                <a:lnTo>
                  <a:pt x="93334" y="107378"/>
                </a:lnTo>
                <a:close/>
                <a:moveTo>
                  <a:pt x="89231" y="107378"/>
                </a:moveTo>
                <a:lnTo>
                  <a:pt x="85929" y="104042"/>
                </a:lnTo>
                <a:lnTo>
                  <a:pt x="85929" y="99372"/>
                </a:lnTo>
                <a:lnTo>
                  <a:pt x="87463" y="97838"/>
                </a:lnTo>
                <a:lnTo>
                  <a:pt x="87463" y="103408"/>
                </a:lnTo>
                <a:lnTo>
                  <a:pt x="91399" y="107378"/>
                </a:lnTo>
                <a:lnTo>
                  <a:pt x="89231" y="107378"/>
                </a:lnTo>
                <a:close/>
                <a:moveTo>
                  <a:pt x="85762" y="107378"/>
                </a:moveTo>
                <a:lnTo>
                  <a:pt x="83460" y="105076"/>
                </a:lnTo>
                <a:lnTo>
                  <a:pt x="83460" y="101840"/>
                </a:lnTo>
                <a:lnTo>
                  <a:pt x="85128" y="100139"/>
                </a:lnTo>
                <a:lnTo>
                  <a:pt x="85128" y="104376"/>
                </a:lnTo>
                <a:lnTo>
                  <a:pt x="88130" y="107378"/>
                </a:lnTo>
                <a:lnTo>
                  <a:pt x="85762" y="107378"/>
                </a:lnTo>
                <a:close/>
                <a:moveTo>
                  <a:pt x="82660" y="112915"/>
                </a:moveTo>
                <a:lnTo>
                  <a:pt x="81359" y="111581"/>
                </a:lnTo>
                <a:lnTo>
                  <a:pt x="81359" y="109579"/>
                </a:lnTo>
                <a:lnTo>
                  <a:pt x="82793" y="108145"/>
                </a:lnTo>
                <a:lnTo>
                  <a:pt x="84628" y="108145"/>
                </a:lnTo>
                <a:lnTo>
                  <a:pt x="82660" y="110113"/>
                </a:lnTo>
                <a:close/>
                <a:moveTo>
                  <a:pt x="65814" y="107378"/>
                </a:moveTo>
                <a:lnTo>
                  <a:pt x="68683" y="104509"/>
                </a:lnTo>
                <a:lnTo>
                  <a:pt x="68816" y="104209"/>
                </a:lnTo>
                <a:lnTo>
                  <a:pt x="68816" y="100139"/>
                </a:lnTo>
                <a:lnTo>
                  <a:pt x="70484" y="101840"/>
                </a:lnTo>
                <a:lnTo>
                  <a:pt x="70484" y="105076"/>
                </a:lnTo>
                <a:lnTo>
                  <a:pt x="68183" y="107378"/>
                </a:lnTo>
                <a:lnTo>
                  <a:pt x="65814" y="107378"/>
                </a:lnTo>
                <a:close/>
                <a:moveTo>
                  <a:pt x="62512" y="107378"/>
                </a:moveTo>
                <a:lnTo>
                  <a:pt x="66481" y="103408"/>
                </a:lnTo>
                <a:lnTo>
                  <a:pt x="66481" y="97838"/>
                </a:lnTo>
                <a:lnTo>
                  <a:pt x="68016" y="99372"/>
                </a:lnTo>
                <a:lnTo>
                  <a:pt x="68016" y="104042"/>
                </a:lnTo>
                <a:lnTo>
                  <a:pt x="64680" y="107378"/>
                </a:lnTo>
                <a:lnTo>
                  <a:pt x="62512" y="107378"/>
                </a:lnTo>
                <a:close/>
                <a:moveTo>
                  <a:pt x="58442" y="107378"/>
                </a:moveTo>
                <a:lnTo>
                  <a:pt x="55140" y="104042"/>
                </a:lnTo>
                <a:lnTo>
                  <a:pt x="55140" y="99372"/>
                </a:lnTo>
                <a:lnTo>
                  <a:pt x="56674" y="97838"/>
                </a:lnTo>
                <a:lnTo>
                  <a:pt x="56674" y="103408"/>
                </a:lnTo>
                <a:lnTo>
                  <a:pt x="60610" y="107378"/>
                </a:lnTo>
                <a:lnTo>
                  <a:pt x="58442" y="107378"/>
                </a:lnTo>
                <a:close/>
                <a:moveTo>
                  <a:pt x="54973" y="107378"/>
                </a:moveTo>
                <a:lnTo>
                  <a:pt x="52671" y="105076"/>
                </a:lnTo>
                <a:lnTo>
                  <a:pt x="52671" y="101840"/>
                </a:lnTo>
                <a:lnTo>
                  <a:pt x="54339" y="100139"/>
                </a:lnTo>
                <a:lnTo>
                  <a:pt x="54339" y="104209"/>
                </a:lnTo>
                <a:lnTo>
                  <a:pt x="54473" y="104509"/>
                </a:lnTo>
                <a:lnTo>
                  <a:pt x="57341" y="107378"/>
                </a:lnTo>
                <a:lnTo>
                  <a:pt x="54973" y="107378"/>
                </a:lnTo>
                <a:close/>
                <a:moveTo>
                  <a:pt x="51871" y="112915"/>
                </a:moveTo>
                <a:lnTo>
                  <a:pt x="50570" y="111581"/>
                </a:lnTo>
                <a:lnTo>
                  <a:pt x="50570" y="109579"/>
                </a:lnTo>
                <a:lnTo>
                  <a:pt x="51971" y="108145"/>
                </a:lnTo>
                <a:lnTo>
                  <a:pt x="53839" y="108145"/>
                </a:lnTo>
                <a:lnTo>
                  <a:pt x="51871" y="110113"/>
                </a:lnTo>
                <a:close/>
                <a:moveTo>
                  <a:pt x="35026" y="107378"/>
                </a:moveTo>
                <a:lnTo>
                  <a:pt x="37994" y="104376"/>
                </a:lnTo>
                <a:lnTo>
                  <a:pt x="37994" y="100139"/>
                </a:lnTo>
                <a:lnTo>
                  <a:pt x="39696" y="101840"/>
                </a:lnTo>
                <a:lnTo>
                  <a:pt x="39696" y="105076"/>
                </a:lnTo>
                <a:lnTo>
                  <a:pt x="37394" y="107378"/>
                </a:lnTo>
                <a:close/>
                <a:moveTo>
                  <a:pt x="31723" y="107378"/>
                </a:moveTo>
                <a:lnTo>
                  <a:pt x="35693" y="103408"/>
                </a:lnTo>
                <a:lnTo>
                  <a:pt x="35693" y="97838"/>
                </a:lnTo>
                <a:lnTo>
                  <a:pt x="37227" y="99372"/>
                </a:lnTo>
                <a:lnTo>
                  <a:pt x="37227" y="104042"/>
                </a:lnTo>
                <a:lnTo>
                  <a:pt x="33891" y="107378"/>
                </a:lnTo>
                <a:lnTo>
                  <a:pt x="31723" y="107378"/>
                </a:lnTo>
                <a:close/>
                <a:moveTo>
                  <a:pt x="27654" y="107378"/>
                </a:moveTo>
                <a:lnTo>
                  <a:pt x="24351" y="104042"/>
                </a:lnTo>
                <a:lnTo>
                  <a:pt x="24351" y="99372"/>
                </a:lnTo>
                <a:lnTo>
                  <a:pt x="25886" y="97838"/>
                </a:lnTo>
                <a:lnTo>
                  <a:pt x="25886" y="103408"/>
                </a:lnTo>
                <a:lnTo>
                  <a:pt x="29822" y="107378"/>
                </a:lnTo>
                <a:lnTo>
                  <a:pt x="27654" y="107378"/>
                </a:lnTo>
                <a:close/>
                <a:moveTo>
                  <a:pt x="24184" y="107378"/>
                </a:moveTo>
                <a:lnTo>
                  <a:pt x="21883" y="105076"/>
                </a:lnTo>
                <a:lnTo>
                  <a:pt x="21883" y="101840"/>
                </a:lnTo>
                <a:lnTo>
                  <a:pt x="23551" y="100139"/>
                </a:lnTo>
                <a:lnTo>
                  <a:pt x="23551" y="104376"/>
                </a:lnTo>
                <a:lnTo>
                  <a:pt x="26553" y="107378"/>
                </a:lnTo>
                <a:lnTo>
                  <a:pt x="24184" y="107378"/>
                </a:lnTo>
                <a:close/>
                <a:moveTo>
                  <a:pt x="21082" y="112915"/>
                </a:moveTo>
                <a:lnTo>
                  <a:pt x="19781" y="111581"/>
                </a:lnTo>
                <a:lnTo>
                  <a:pt x="19781" y="109579"/>
                </a:lnTo>
                <a:lnTo>
                  <a:pt x="21182" y="108145"/>
                </a:lnTo>
                <a:lnTo>
                  <a:pt x="23050" y="108145"/>
                </a:lnTo>
                <a:lnTo>
                  <a:pt x="21082" y="110113"/>
                </a:lnTo>
                <a:close/>
                <a:moveTo>
                  <a:pt x="9674" y="10242"/>
                </a:moveTo>
                <a:lnTo>
                  <a:pt x="11008" y="11576"/>
                </a:lnTo>
                <a:lnTo>
                  <a:pt x="11008" y="13577"/>
                </a:lnTo>
                <a:lnTo>
                  <a:pt x="9574" y="15012"/>
                </a:lnTo>
                <a:lnTo>
                  <a:pt x="7706" y="15012"/>
                </a:lnTo>
                <a:lnTo>
                  <a:pt x="9674" y="13044"/>
                </a:lnTo>
                <a:close/>
                <a:moveTo>
                  <a:pt x="26553" y="15779"/>
                </a:moveTo>
                <a:lnTo>
                  <a:pt x="23551" y="18781"/>
                </a:lnTo>
                <a:lnTo>
                  <a:pt x="23551" y="23017"/>
                </a:lnTo>
                <a:lnTo>
                  <a:pt x="21883" y="21316"/>
                </a:lnTo>
                <a:lnTo>
                  <a:pt x="21883" y="18081"/>
                </a:lnTo>
                <a:lnTo>
                  <a:pt x="24184" y="15779"/>
                </a:lnTo>
                <a:lnTo>
                  <a:pt x="26553" y="15779"/>
                </a:lnTo>
                <a:close/>
                <a:moveTo>
                  <a:pt x="29822" y="15779"/>
                </a:moveTo>
                <a:lnTo>
                  <a:pt x="25886" y="19748"/>
                </a:lnTo>
                <a:lnTo>
                  <a:pt x="25886" y="25319"/>
                </a:lnTo>
                <a:lnTo>
                  <a:pt x="24351" y="23785"/>
                </a:lnTo>
                <a:lnTo>
                  <a:pt x="24351" y="19115"/>
                </a:lnTo>
                <a:lnTo>
                  <a:pt x="27654" y="15779"/>
                </a:lnTo>
                <a:lnTo>
                  <a:pt x="29822" y="15779"/>
                </a:lnTo>
                <a:close/>
                <a:moveTo>
                  <a:pt x="33891" y="15779"/>
                </a:moveTo>
                <a:lnTo>
                  <a:pt x="37227" y="19115"/>
                </a:lnTo>
                <a:lnTo>
                  <a:pt x="37227" y="23785"/>
                </a:lnTo>
                <a:lnTo>
                  <a:pt x="35693" y="25319"/>
                </a:lnTo>
                <a:lnTo>
                  <a:pt x="35693" y="19748"/>
                </a:lnTo>
                <a:lnTo>
                  <a:pt x="31723" y="15779"/>
                </a:lnTo>
                <a:lnTo>
                  <a:pt x="33891" y="15779"/>
                </a:lnTo>
                <a:close/>
                <a:moveTo>
                  <a:pt x="37394" y="15779"/>
                </a:moveTo>
                <a:lnTo>
                  <a:pt x="39696" y="18081"/>
                </a:lnTo>
                <a:lnTo>
                  <a:pt x="39696" y="21316"/>
                </a:lnTo>
                <a:lnTo>
                  <a:pt x="37994" y="23017"/>
                </a:lnTo>
                <a:lnTo>
                  <a:pt x="37994" y="18781"/>
                </a:lnTo>
                <a:lnTo>
                  <a:pt x="35026" y="15779"/>
                </a:lnTo>
                <a:lnTo>
                  <a:pt x="37394" y="15779"/>
                </a:lnTo>
                <a:close/>
                <a:moveTo>
                  <a:pt x="40463" y="10242"/>
                </a:moveTo>
                <a:lnTo>
                  <a:pt x="41797" y="11576"/>
                </a:lnTo>
                <a:lnTo>
                  <a:pt x="41797" y="13577"/>
                </a:lnTo>
                <a:lnTo>
                  <a:pt x="40363" y="15012"/>
                </a:lnTo>
                <a:lnTo>
                  <a:pt x="38495" y="15012"/>
                </a:lnTo>
                <a:lnTo>
                  <a:pt x="40463" y="13044"/>
                </a:lnTo>
                <a:close/>
                <a:moveTo>
                  <a:pt x="57341" y="15779"/>
                </a:moveTo>
                <a:lnTo>
                  <a:pt x="54473" y="18648"/>
                </a:lnTo>
                <a:lnTo>
                  <a:pt x="54339" y="18948"/>
                </a:lnTo>
                <a:lnTo>
                  <a:pt x="54339" y="23017"/>
                </a:lnTo>
                <a:lnTo>
                  <a:pt x="52671" y="21316"/>
                </a:lnTo>
                <a:lnTo>
                  <a:pt x="52671" y="18081"/>
                </a:lnTo>
                <a:lnTo>
                  <a:pt x="54973" y="15779"/>
                </a:lnTo>
                <a:lnTo>
                  <a:pt x="57341" y="15779"/>
                </a:lnTo>
                <a:close/>
                <a:moveTo>
                  <a:pt x="60610" y="15779"/>
                </a:moveTo>
                <a:lnTo>
                  <a:pt x="56674" y="19748"/>
                </a:lnTo>
                <a:lnTo>
                  <a:pt x="56674" y="25319"/>
                </a:lnTo>
                <a:lnTo>
                  <a:pt x="55140" y="23785"/>
                </a:lnTo>
                <a:lnTo>
                  <a:pt x="55140" y="19115"/>
                </a:lnTo>
                <a:lnTo>
                  <a:pt x="58442" y="15779"/>
                </a:lnTo>
                <a:lnTo>
                  <a:pt x="60610" y="15779"/>
                </a:lnTo>
                <a:close/>
                <a:moveTo>
                  <a:pt x="64680" y="15779"/>
                </a:moveTo>
                <a:lnTo>
                  <a:pt x="68016" y="19115"/>
                </a:lnTo>
                <a:lnTo>
                  <a:pt x="68016" y="23785"/>
                </a:lnTo>
                <a:lnTo>
                  <a:pt x="66481" y="25319"/>
                </a:lnTo>
                <a:lnTo>
                  <a:pt x="66481" y="19748"/>
                </a:lnTo>
                <a:lnTo>
                  <a:pt x="62545" y="15779"/>
                </a:lnTo>
                <a:lnTo>
                  <a:pt x="64680" y="15779"/>
                </a:lnTo>
                <a:close/>
                <a:moveTo>
                  <a:pt x="68183" y="15779"/>
                </a:moveTo>
                <a:lnTo>
                  <a:pt x="70484" y="18081"/>
                </a:lnTo>
                <a:lnTo>
                  <a:pt x="70484" y="21316"/>
                </a:lnTo>
                <a:lnTo>
                  <a:pt x="68783" y="23017"/>
                </a:lnTo>
                <a:lnTo>
                  <a:pt x="68783" y="18948"/>
                </a:lnTo>
                <a:lnTo>
                  <a:pt x="68683" y="18648"/>
                </a:lnTo>
                <a:lnTo>
                  <a:pt x="65814" y="15779"/>
                </a:lnTo>
                <a:lnTo>
                  <a:pt x="68183" y="15779"/>
                </a:lnTo>
                <a:close/>
                <a:moveTo>
                  <a:pt x="71251" y="10242"/>
                </a:moveTo>
                <a:lnTo>
                  <a:pt x="72586" y="11576"/>
                </a:lnTo>
                <a:lnTo>
                  <a:pt x="72586" y="13577"/>
                </a:lnTo>
                <a:lnTo>
                  <a:pt x="71151" y="15012"/>
                </a:lnTo>
                <a:lnTo>
                  <a:pt x="69283" y="15012"/>
                </a:lnTo>
                <a:lnTo>
                  <a:pt x="71251" y="13044"/>
                </a:lnTo>
                <a:lnTo>
                  <a:pt x="71251" y="10242"/>
                </a:lnTo>
                <a:close/>
                <a:moveTo>
                  <a:pt x="88130" y="15779"/>
                </a:moveTo>
                <a:lnTo>
                  <a:pt x="85128" y="18781"/>
                </a:lnTo>
                <a:lnTo>
                  <a:pt x="85128" y="23017"/>
                </a:lnTo>
                <a:lnTo>
                  <a:pt x="83460" y="21316"/>
                </a:lnTo>
                <a:lnTo>
                  <a:pt x="83460" y="18081"/>
                </a:lnTo>
                <a:lnTo>
                  <a:pt x="85762" y="15779"/>
                </a:lnTo>
                <a:lnTo>
                  <a:pt x="88130" y="15779"/>
                </a:lnTo>
                <a:close/>
                <a:moveTo>
                  <a:pt x="91399" y="15779"/>
                </a:moveTo>
                <a:lnTo>
                  <a:pt x="87463" y="19748"/>
                </a:lnTo>
                <a:lnTo>
                  <a:pt x="87463" y="25319"/>
                </a:lnTo>
                <a:lnTo>
                  <a:pt x="85929" y="23785"/>
                </a:lnTo>
                <a:lnTo>
                  <a:pt x="85929" y="19115"/>
                </a:lnTo>
                <a:lnTo>
                  <a:pt x="89231" y="15779"/>
                </a:lnTo>
                <a:lnTo>
                  <a:pt x="91399" y="15779"/>
                </a:lnTo>
                <a:close/>
                <a:moveTo>
                  <a:pt x="95469" y="15779"/>
                </a:moveTo>
                <a:lnTo>
                  <a:pt x="98804" y="19115"/>
                </a:lnTo>
                <a:lnTo>
                  <a:pt x="98804" y="23785"/>
                </a:lnTo>
                <a:lnTo>
                  <a:pt x="97270" y="25319"/>
                </a:lnTo>
                <a:lnTo>
                  <a:pt x="97270" y="19748"/>
                </a:lnTo>
                <a:lnTo>
                  <a:pt x="93334" y="15779"/>
                </a:lnTo>
                <a:lnTo>
                  <a:pt x="95469" y="15779"/>
                </a:lnTo>
                <a:close/>
                <a:moveTo>
                  <a:pt x="98971" y="15779"/>
                </a:moveTo>
                <a:lnTo>
                  <a:pt x="101273" y="18081"/>
                </a:lnTo>
                <a:lnTo>
                  <a:pt x="101273" y="21316"/>
                </a:lnTo>
                <a:lnTo>
                  <a:pt x="99572" y="23017"/>
                </a:lnTo>
                <a:lnTo>
                  <a:pt x="99572" y="18781"/>
                </a:lnTo>
                <a:lnTo>
                  <a:pt x="96603" y="15779"/>
                </a:lnTo>
                <a:lnTo>
                  <a:pt x="98971" y="15779"/>
                </a:lnTo>
                <a:close/>
                <a:moveTo>
                  <a:pt x="102040" y="10242"/>
                </a:moveTo>
                <a:lnTo>
                  <a:pt x="103374" y="11576"/>
                </a:lnTo>
                <a:lnTo>
                  <a:pt x="103374" y="13577"/>
                </a:lnTo>
                <a:lnTo>
                  <a:pt x="101940" y="15012"/>
                </a:lnTo>
                <a:lnTo>
                  <a:pt x="100072" y="15012"/>
                </a:lnTo>
                <a:lnTo>
                  <a:pt x="102040" y="13044"/>
                </a:lnTo>
                <a:close/>
                <a:moveTo>
                  <a:pt x="118919" y="15779"/>
                </a:moveTo>
                <a:lnTo>
                  <a:pt x="116050" y="18648"/>
                </a:lnTo>
                <a:lnTo>
                  <a:pt x="115917" y="18948"/>
                </a:lnTo>
                <a:lnTo>
                  <a:pt x="115917" y="23017"/>
                </a:lnTo>
                <a:lnTo>
                  <a:pt x="114249" y="21316"/>
                </a:lnTo>
                <a:lnTo>
                  <a:pt x="114249" y="18081"/>
                </a:lnTo>
                <a:lnTo>
                  <a:pt x="116550" y="15779"/>
                </a:lnTo>
                <a:lnTo>
                  <a:pt x="118919" y="15779"/>
                </a:lnTo>
                <a:close/>
                <a:moveTo>
                  <a:pt x="122188" y="15779"/>
                </a:moveTo>
                <a:lnTo>
                  <a:pt x="118252" y="19748"/>
                </a:lnTo>
                <a:lnTo>
                  <a:pt x="118252" y="25319"/>
                </a:lnTo>
                <a:lnTo>
                  <a:pt x="116717" y="23785"/>
                </a:lnTo>
                <a:lnTo>
                  <a:pt x="116717" y="19115"/>
                </a:lnTo>
                <a:lnTo>
                  <a:pt x="120053" y="15779"/>
                </a:lnTo>
                <a:lnTo>
                  <a:pt x="122188" y="15779"/>
                </a:lnTo>
                <a:close/>
                <a:moveTo>
                  <a:pt x="126291" y="15779"/>
                </a:moveTo>
                <a:lnTo>
                  <a:pt x="129593" y="19115"/>
                </a:lnTo>
                <a:lnTo>
                  <a:pt x="129593" y="23785"/>
                </a:lnTo>
                <a:lnTo>
                  <a:pt x="128059" y="25319"/>
                </a:lnTo>
                <a:lnTo>
                  <a:pt x="128059" y="19748"/>
                </a:lnTo>
                <a:lnTo>
                  <a:pt x="124122" y="15779"/>
                </a:lnTo>
                <a:lnTo>
                  <a:pt x="126291" y="15779"/>
                </a:lnTo>
                <a:close/>
                <a:moveTo>
                  <a:pt x="129760" y="15779"/>
                </a:moveTo>
                <a:lnTo>
                  <a:pt x="132061" y="18081"/>
                </a:lnTo>
                <a:lnTo>
                  <a:pt x="132061" y="21316"/>
                </a:lnTo>
                <a:lnTo>
                  <a:pt x="130394" y="23017"/>
                </a:lnTo>
                <a:lnTo>
                  <a:pt x="130394" y="18948"/>
                </a:lnTo>
                <a:lnTo>
                  <a:pt x="130260" y="18648"/>
                </a:lnTo>
                <a:lnTo>
                  <a:pt x="127391" y="15779"/>
                </a:lnTo>
                <a:lnTo>
                  <a:pt x="129760" y="15779"/>
                </a:lnTo>
                <a:close/>
                <a:moveTo>
                  <a:pt x="132862" y="10242"/>
                </a:moveTo>
                <a:lnTo>
                  <a:pt x="134163" y="11576"/>
                </a:lnTo>
                <a:lnTo>
                  <a:pt x="134163" y="13577"/>
                </a:lnTo>
                <a:lnTo>
                  <a:pt x="132729" y="15012"/>
                </a:lnTo>
                <a:lnTo>
                  <a:pt x="130894" y="15012"/>
                </a:lnTo>
                <a:lnTo>
                  <a:pt x="132862" y="13044"/>
                </a:lnTo>
                <a:close/>
                <a:moveTo>
                  <a:pt x="149707" y="15779"/>
                </a:moveTo>
                <a:lnTo>
                  <a:pt x="146739" y="18781"/>
                </a:lnTo>
                <a:lnTo>
                  <a:pt x="146739" y="23017"/>
                </a:lnTo>
                <a:lnTo>
                  <a:pt x="145037" y="21316"/>
                </a:lnTo>
                <a:lnTo>
                  <a:pt x="145037" y="18081"/>
                </a:lnTo>
                <a:lnTo>
                  <a:pt x="147339" y="15779"/>
                </a:lnTo>
                <a:lnTo>
                  <a:pt x="149707" y="15779"/>
                </a:lnTo>
                <a:close/>
                <a:moveTo>
                  <a:pt x="153010" y="15779"/>
                </a:moveTo>
                <a:lnTo>
                  <a:pt x="149040" y="19748"/>
                </a:lnTo>
                <a:lnTo>
                  <a:pt x="149040" y="25319"/>
                </a:lnTo>
                <a:lnTo>
                  <a:pt x="147506" y="23785"/>
                </a:lnTo>
                <a:lnTo>
                  <a:pt x="147506" y="19115"/>
                </a:lnTo>
                <a:lnTo>
                  <a:pt x="150842" y="15779"/>
                </a:lnTo>
                <a:lnTo>
                  <a:pt x="153010" y="15779"/>
                </a:lnTo>
                <a:close/>
                <a:moveTo>
                  <a:pt x="157079" y="15779"/>
                </a:moveTo>
                <a:lnTo>
                  <a:pt x="160382" y="19115"/>
                </a:lnTo>
                <a:lnTo>
                  <a:pt x="160382" y="23785"/>
                </a:lnTo>
                <a:lnTo>
                  <a:pt x="158847" y="25319"/>
                </a:lnTo>
                <a:lnTo>
                  <a:pt x="158847" y="19748"/>
                </a:lnTo>
                <a:lnTo>
                  <a:pt x="154911" y="15779"/>
                </a:lnTo>
                <a:lnTo>
                  <a:pt x="157079" y="15779"/>
                </a:lnTo>
                <a:close/>
                <a:moveTo>
                  <a:pt x="160548" y="15779"/>
                </a:moveTo>
                <a:lnTo>
                  <a:pt x="162850" y="18081"/>
                </a:lnTo>
                <a:lnTo>
                  <a:pt x="162850" y="21316"/>
                </a:lnTo>
                <a:lnTo>
                  <a:pt x="161182" y="23017"/>
                </a:lnTo>
                <a:lnTo>
                  <a:pt x="161182" y="18781"/>
                </a:lnTo>
                <a:lnTo>
                  <a:pt x="158180" y="15779"/>
                </a:lnTo>
                <a:lnTo>
                  <a:pt x="160548" y="15779"/>
                </a:lnTo>
                <a:close/>
                <a:moveTo>
                  <a:pt x="163651" y="10242"/>
                </a:moveTo>
                <a:lnTo>
                  <a:pt x="164952" y="11576"/>
                </a:lnTo>
                <a:lnTo>
                  <a:pt x="164952" y="13577"/>
                </a:lnTo>
                <a:lnTo>
                  <a:pt x="163551" y="15012"/>
                </a:lnTo>
                <a:lnTo>
                  <a:pt x="161683" y="15012"/>
                </a:lnTo>
                <a:lnTo>
                  <a:pt x="163651" y="13044"/>
                </a:lnTo>
                <a:close/>
                <a:moveTo>
                  <a:pt x="180496" y="15779"/>
                </a:moveTo>
                <a:lnTo>
                  <a:pt x="177627" y="18648"/>
                </a:lnTo>
                <a:lnTo>
                  <a:pt x="177527" y="18948"/>
                </a:lnTo>
                <a:lnTo>
                  <a:pt x="177527" y="23017"/>
                </a:lnTo>
                <a:lnTo>
                  <a:pt x="175826" y="21316"/>
                </a:lnTo>
                <a:lnTo>
                  <a:pt x="175826" y="18081"/>
                </a:lnTo>
                <a:lnTo>
                  <a:pt x="178128" y="15779"/>
                </a:lnTo>
                <a:lnTo>
                  <a:pt x="180496" y="15779"/>
                </a:lnTo>
                <a:close/>
                <a:moveTo>
                  <a:pt x="183798" y="15779"/>
                </a:moveTo>
                <a:lnTo>
                  <a:pt x="179829" y="19748"/>
                </a:lnTo>
                <a:lnTo>
                  <a:pt x="179829" y="25319"/>
                </a:lnTo>
                <a:lnTo>
                  <a:pt x="178294" y="23785"/>
                </a:lnTo>
                <a:lnTo>
                  <a:pt x="178294" y="19115"/>
                </a:lnTo>
                <a:lnTo>
                  <a:pt x="181630" y="15779"/>
                </a:lnTo>
                <a:lnTo>
                  <a:pt x="183798" y="15779"/>
                </a:lnTo>
                <a:close/>
                <a:moveTo>
                  <a:pt x="187868" y="15779"/>
                </a:moveTo>
                <a:lnTo>
                  <a:pt x="191170" y="19115"/>
                </a:lnTo>
                <a:lnTo>
                  <a:pt x="191170" y="23785"/>
                </a:lnTo>
                <a:lnTo>
                  <a:pt x="189636" y="25319"/>
                </a:lnTo>
                <a:lnTo>
                  <a:pt x="189636" y="19748"/>
                </a:lnTo>
                <a:lnTo>
                  <a:pt x="185700" y="15779"/>
                </a:lnTo>
                <a:lnTo>
                  <a:pt x="187868" y="15779"/>
                </a:lnTo>
                <a:close/>
                <a:moveTo>
                  <a:pt x="191337" y="15779"/>
                </a:moveTo>
                <a:lnTo>
                  <a:pt x="193639" y="18081"/>
                </a:lnTo>
                <a:lnTo>
                  <a:pt x="193639" y="21316"/>
                </a:lnTo>
                <a:lnTo>
                  <a:pt x="191971" y="23017"/>
                </a:lnTo>
                <a:lnTo>
                  <a:pt x="191971" y="18948"/>
                </a:lnTo>
                <a:lnTo>
                  <a:pt x="191837" y="18648"/>
                </a:lnTo>
                <a:lnTo>
                  <a:pt x="188969" y="15779"/>
                </a:lnTo>
                <a:lnTo>
                  <a:pt x="191337" y="15779"/>
                </a:lnTo>
                <a:close/>
                <a:moveTo>
                  <a:pt x="194439" y="10242"/>
                </a:moveTo>
                <a:lnTo>
                  <a:pt x="195740" y="11576"/>
                </a:lnTo>
                <a:lnTo>
                  <a:pt x="195740" y="13577"/>
                </a:lnTo>
                <a:lnTo>
                  <a:pt x="194339" y="15012"/>
                </a:lnTo>
                <a:lnTo>
                  <a:pt x="192471" y="15012"/>
                </a:lnTo>
                <a:lnTo>
                  <a:pt x="194439" y="13044"/>
                </a:lnTo>
                <a:close/>
                <a:moveTo>
                  <a:pt x="211285" y="15779"/>
                </a:moveTo>
                <a:lnTo>
                  <a:pt x="208316" y="18781"/>
                </a:lnTo>
                <a:lnTo>
                  <a:pt x="208316" y="23017"/>
                </a:lnTo>
                <a:lnTo>
                  <a:pt x="206615" y="21316"/>
                </a:lnTo>
                <a:lnTo>
                  <a:pt x="206615" y="18081"/>
                </a:lnTo>
                <a:lnTo>
                  <a:pt x="208916" y="15779"/>
                </a:lnTo>
                <a:lnTo>
                  <a:pt x="211285" y="15779"/>
                </a:lnTo>
                <a:close/>
                <a:moveTo>
                  <a:pt x="214587" y="15779"/>
                </a:moveTo>
                <a:lnTo>
                  <a:pt x="210618" y="19748"/>
                </a:lnTo>
                <a:lnTo>
                  <a:pt x="210618" y="25319"/>
                </a:lnTo>
                <a:lnTo>
                  <a:pt x="209083" y="23785"/>
                </a:lnTo>
                <a:lnTo>
                  <a:pt x="209083" y="19115"/>
                </a:lnTo>
                <a:lnTo>
                  <a:pt x="212419" y="15779"/>
                </a:lnTo>
                <a:lnTo>
                  <a:pt x="214587" y="15779"/>
                </a:lnTo>
                <a:close/>
                <a:moveTo>
                  <a:pt x="218657" y="15779"/>
                </a:moveTo>
                <a:lnTo>
                  <a:pt x="221959" y="19115"/>
                </a:lnTo>
                <a:lnTo>
                  <a:pt x="221959" y="23785"/>
                </a:lnTo>
                <a:lnTo>
                  <a:pt x="220425" y="25319"/>
                </a:lnTo>
                <a:lnTo>
                  <a:pt x="220425" y="19748"/>
                </a:lnTo>
                <a:lnTo>
                  <a:pt x="216488" y="15779"/>
                </a:lnTo>
                <a:lnTo>
                  <a:pt x="218657" y="15779"/>
                </a:lnTo>
                <a:close/>
                <a:moveTo>
                  <a:pt x="222126" y="15779"/>
                </a:moveTo>
                <a:lnTo>
                  <a:pt x="224427" y="18081"/>
                </a:lnTo>
                <a:lnTo>
                  <a:pt x="224427" y="21316"/>
                </a:lnTo>
                <a:lnTo>
                  <a:pt x="222760" y="23017"/>
                </a:lnTo>
                <a:lnTo>
                  <a:pt x="222760" y="18781"/>
                </a:lnTo>
                <a:lnTo>
                  <a:pt x="219757" y="15779"/>
                </a:lnTo>
                <a:lnTo>
                  <a:pt x="222126" y="15779"/>
                </a:lnTo>
                <a:close/>
                <a:moveTo>
                  <a:pt x="225228" y="10242"/>
                </a:moveTo>
                <a:lnTo>
                  <a:pt x="226529" y="11576"/>
                </a:lnTo>
                <a:lnTo>
                  <a:pt x="226529" y="13577"/>
                </a:lnTo>
                <a:lnTo>
                  <a:pt x="225128" y="15012"/>
                </a:lnTo>
                <a:lnTo>
                  <a:pt x="223260" y="15012"/>
                </a:lnTo>
                <a:lnTo>
                  <a:pt x="225228" y="13044"/>
                </a:lnTo>
                <a:close/>
                <a:moveTo>
                  <a:pt x="234635" y="14011"/>
                </a:moveTo>
                <a:lnTo>
                  <a:pt x="235635" y="15012"/>
                </a:lnTo>
                <a:lnTo>
                  <a:pt x="231866" y="15012"/>
                </a:lnTo>
                <a:lnTo>
                  <a:pt x="234535" y="12343"/>
                </a:lnTo>
                <a:lnTo>
                  <a:pt x="234535" y="13744"/>
                </a:lnTo>
                <a:close/>
                <a:moveTo>
                  <a:pt x="234635" y="75588"/>
                </a:moveTo>
                <a:lnTo>
                  <a:pt x="235635" y="76589"/>
                </a:lnTo>
                <a:lnTo>
                  <a:pt x="231866" y="76589"/>
                </a:lnTo>
                <a:lnTo>
                  <a:pt x="234535" y="73920"/>
                </a:lnTo>
                <a:lnTo>
                  <a:pt x="234535" y="75321"/>
                </a:lnTo>
                <a:close/>
                <a:moveTo>
                  <a:pt x="234535" y="109413"/>
                </a:moveTo>
                <a:lnTo>
                  <a:pt x="234535" y="110814"/>
                </a:lnTo>
                <a:lnTo>
                  <a:pt x="231899" y="108178"/>
                </a:lnTo>
                <a:lnTo>
                  <a:pt x="235635" y="108178"/>
                </a:lnTo>
                <a:lnTo>
                  <a:pt x="234635" y="109146"/>
                </a:lnTo>
                <a:close/>
                <a:moveTo>
                  <a:pt x="227229" y="109146"/>
                </a:moveTo>
                <a:lnTo>
                  <a:pt x="226229" y="108178"/>
                </a:lnTo>
                <a:lnTo>
                  <a:pt x="229965" y="108178"/>
                </a:lnTo>
                <a:lnTo>
                  <a:pt x="227330" y="110814"/>
                </a:lnTo>
                <a:lnTo>
                  <a:pt x="227330" y="109413"/>
                </a:lnTo>
                <a:close/>
                <a:moveTo>
                  <a:pt x="227330" y="104743"/>
                </a:moveTo>
                <a:lnTo>
                  <a:pt x="229965" y="107378"/>
                </a:lnTo>
                <a:lnTo>
                  <a:pt x="226229" y="107378"/>
                </a:lnTo>
                <a:lnTo>
                  <a:pt x="227330" y="106277"/>
                </a:lnTo>
                <a:lnTo>
                  <a:pt x="227330" y="104743"/>
                </a:lnTo>
                <a:close/>
                <a:moveTo>
                  <a:pt x="227897" y="104175"/>
                </a:moveTo>
                <a:lnTo>
                  <a:pt x="229264" y="104175"/>
                </a:lnTo>
                <a:lnTo>
                  <a:pt x="229431" y="104175"/>
                </a:lnTo>
                <a:lnTo>
                  <a:pt x="230532" y="103075"/>
                </a:lnTo>
                <a:lnTo>
                  <a:pt x="230532" y="106811"/>
                </a:lnTo>
                <a:close/>
                <a:moveTo>
                  <a:pt x="230532" y="108712"/>
                </a:moveTo>
                <a:lnTo>
                  <a:pt x="230532" y="112448"/>
                </a:lnTo>
                <a:lnTo>
                  <a:pt x="229431" y="111381"/>
                </a:lnTo>
                <a:lnTo>
                  <a:pt x="227897" y="111381"/>
                </a:lnTo>
                <a:close/>
                <a:moveTo>
                  <a:pt x="231332" y="108712"/>
                </a:moveTo>
                <a:lnTo>
                  <a:pt x="233968" y="111381"/>
                </a:lnTo>
                <a:lnTo>
                  <a:pt x="232567" y="111381"/>
                </a:lnTo>
                <a:lnTo>
                  <a:pt x="232300" y="111481"/>
                </a:lnTo>
                <a:lnTo>
                  <a:pt x="231332" y="112448"/>
                </a:lnTo>
                <a:lnTo>
                  <a:pt x="231332" y="108712"/>
                </a:lnTo>
                <a:close/>
                <a:moveTo>
                  <a:pt x="231866" y="107378"/>
                </a:moveTo>
                <a:lnTo>
                  <a:pt x="234535" y="104743"/>
                </a:lnTo>
                <a:lnTo>
                  <a:pt x="234535" y="106277"/>
                </a:lnTo>
                <a:lnTo>
                  <a:pt x="235635" y="107378"/>
                </a:lnTo>
                <a:close/>
                <a:moveTo>
                  <a:pt x="231332" y="106811"/>
                </a:moveTo>
                <a:lnTo>
                  <a:pt x="231332" y="103075"/>
                </a:lnTo>
                <a:lnTo>
                  <a:pt x="232300" y="104042"/>
                </a:lnTo>
                <a:lnTo>
                  <a:pt x="232567" y="104175"/>
                </a:lnTo>
                <a:lnTo>
                  <a:pt x="233968" y="104175"/>
                </a:lnTo>
                <a:close/>
                <a:moveTo>
                  <a:pt x="230532" y="101941"/>
                </a:moveTo>
                <a:lnTo>
                  <a:pt x="229097" y="103375"/>
                </a:lnTo>
                <a:lnTo>
                  <a:pt x="227096" y="103375"/>
                </a:lnTo>
                <a:lnTo>
                  <a:pt x="225762" y="102074"/>
                </a:lnTo>
                <a:lnTo>
                  <a:pt x="228397" y="102074"/>
                </a:lnTo>
                <a:lnTo>
                  <a:pt x="228564" y="102074"/>
                </a:lnTo>
                <a:lnTo>
                  <a:pt x="230532" y="100106"/>
                </a:lnTo>
                <a:lnTo>
                  <a:pt x="230532" y="101941"/>
                </a:lnTo>
                <a:close/>
                <a:moveTo>
                  <a:pt x="228230" y="101273"/>
                </a:moveTo>
                <a:lnTo>
                  <a:pt x="224995" y="101273"/>
                </a:lnTo>
                <a:lnTo>
                  <a:pt x="223327" y="99606"/>
                </a:lnTo>
                <a:lnTo>
                  <a:pt x="227363" y="99606"/>
                </a:lnTo>
                <a:lnTo>
                  <a:pt x="227530" y="99606"/>
                </a:lnTo>
                <a:lnTo>
                  <a:pt x="230532" y="96603"/>
                </a:lnTo>
                <a:lnTo>
                  <a:pt x="230532" y="98972"/>
                </a:lnTo>
                <a:close/>
                <a:moveTo>
                  <a:pt x="227229" y="98805"/>
                </a:moveTo>
                <a:lnTo>
                  <a:pt x="222526" y="98805"/>
                </a:lnTo>
                <a:lnTo>
                  <a:pt x="220992" y="97271"/>
                </a:lnTo>
                <a:lnTo>
                  <a:pt x="226429" y="97271"/>
                </a:lnTo>
                <a:lnTo>
                  <a:pt x="226596" y="97271"/>
                </a:lnTo>
                <a:lnTo>
                  <a:pt x="230532" y="93334"/>
                </a:lnTo>
                <a:lnTo>
                  <a:pt x="230532" y="95503"/>
                </a:lnTo>
                <a:close/>
                <a:moveTo>
                  <a:pt x="203746" y="109413"/>
                </a:moveTo>
                <a:lnTo>
                  <a:pt x="203746" y="110814"/>
                </a:lnTo>
                <a:lnTo>
                  <a:pt x="201077" y="108178"/>
                </a:lnTo>
                <a:lnTo>
                  <a:pt x="204847" y="108178"/>
                </a:lnTo>
                <a:lnTo>
                  <a:pt x="203846" y="109146"/>
                </a:lnTo>
                <a:close/>
                <a:moveTo>
                  <a:pt x="196407" y="109146"/>
                </a:moveTo>
                <a:lnTo>
                  <a:pt x="195440" y="108178"/>
                </a:lnTo>
                <a:lnTo>
                  <a:pt x="199176" y="108178"/>
                </a:lnTo>
                <a:lnTo>
                  <a:pt x="196541" y="110814"/>
                </a:lnTo>
                <a:lnTo>
                  <a:pt x="196541" y="109413"/>
                </a:lnTo>
                <a:close/>
                <a:moveTo>
                  <a:pt x="192538" y="99606"/>
                </a:moveTo>
                <a:lnTo>
                  <a:pt x="196741" y="99606"/>
                </a:lnTo>
                <a:lnTo>
                  <a:pt x="199743" y="96603"/>
                </a:lnTo>
                <a:lnTo>
                  <a:pt x="199743" y="98972"/>
                </a:lnTo>
                <a:lnTo>
                  <a:pt x="197441" y="101273"/>
                </a:lnTo>
                <a:lnTo>
                  <a:pt x="194206" y="101273"/>
                </a:lnTo>
                <a:close/>
                <a:moveTo>
                  <a:pt x="190203" y="97271"/>
                </a:moveTo>
                <a:lnTo>
                  <a:pt x="195807" y="97271"/>
                </a:lnTo>
                <a:lnTo>
                  <a:pt x="199743" y="93334"/>
                </a:lnTo>
                <a:lnTo>
                  <a:pt x="199743" y="95503"/>
                </a:lnTo>
                <a:lnTo>
                  <a:pt x="196441" y="98805"/>
                </a:lnTo>
                <a:lnTo>
                  <a:pt x="191737" y="98805"/>
                </a:lnTo>
                <a:close/>
                <a:moveTo>
                  <a:pt x="177761" y="98805"/>
                </a:moveTo>
                <a:lnTo>
                  <a:pt x="173057" y="98805"/>
                </a:lnTo>
                <a:lnTo>
                  <a:pt x="169755" y="95503"/>
                </a:lnTo>
                <a:lnTo>
                  <a:pt x="169755" y="93334"/>
                </a:lnTo>
                <a:lnTo>
                  <a:pt x="173691" y="97271"/>
                </a:lnTo>
                <a:lnTo>
                  <a:pt x="179262" y="97271"/>
                </a:lnTo>
                <a:close/>
                <a:moveTo>
                  <a:pt x="175292" y="101273"/>
                </a:moveTo>
                <a:lnTo>
                  <a:pt x="172023" y="101273"/>
                </a:lnTo>
                <a:lnTo>
                  <a:pt x="169755" y="98972"/>
                </a:lnTo>
                <a:lnTo>
                  <a:pt x="169755" y="96603"/>
                </a:lnTo>
                <a:lnTo>
                  <a:pt x="172724" y="99606"/>
                </a:lnTo>
                <a:lnTo>
                  <a:pt x="176960" y="99606"/>
                </a:lnTo>
                <a:close/>
                <a:moveTo>
                  <a:pt x="173191" y="103375"/>
                </a:moveTo>
                <a:lnTo>
                  <a:pt x="171156" y="103375"/>
                </a:lnTo>
                <a:lnTo>
                  <a:pt x="169755" y="101941"/>
                </a:lnTo>
                <a:lnTo>
                  <a:pt x="169755" y="100106"/>
                </a:lnTo>
                <a:lnTo>
                  <a:pt x="171723" y="102074"/>
                </a:lnTo>
                <a:lnTo>
                  <a:pt x="174492" y="102074"/>
                </a:lnTo>
                <a:close/>
                <a:moveTo>
                  <a:pt x="172957" y="109413"/>
                </a:moveTo>
                <a:lnTo>
                  <a:pt x="172957" y="110814"/>
                </a:lnTo>
                <a:lnTo>
                  <a:pt x="170289" y="108178"/>
                </a:lnTo>
                <a:lnTo>
                  <a:pt x="174025" y="108178"/>
                </a:lnTo>
                <a:lnTo>
                  <a:pt x="173057" y="109146"/>
                </a:lnTo>
                <a:close/>
                <a:moveTo>
                  <a:pt x="165619" y="109146"/>
                </a:moveTo>
                <a:lnTo>
                  <a:pt x="164651" y="108178"/>
                </a:lnTo>
                <a:lnTo>
                  <a:pt x="168387" y="108178"/>
                </a:lnTo>
                <a:lnTo>
                  <a:pt x="165752" y="110814"/>
                </a:lnTo>
                <a:lnTo>
                  <a:pt x="165752" y="109413"/>
                </a:lnTo>
                <a:close/>
                <a:moveTo>
                  <a:pt x="161749" y="99606"/>
                </a:moveTo>
                <a:lnTo>
                  <a:pt x="165786" y="99606"/>
                </a:lnTo>
                <a:lnTo>
                  <a:pt x="165952" y="99606"/>
                </a:lnTo>
                <a:lnTo>
                  <a:pt x="168954" y="96603"/>
                </a:lnTo>
                <a:lnTo>
                  <a:pt x="168954" y="98972"/>
                </a:lnTo>
                <a:lnTo>
                  <a:pt x="166653" y="101273"/>
                </a:lnTo>
                <a:lnTo>
                  <a:pt x="163417" y="101273"/>
                </a:lnTo>
                <a:close/>
                <a:moveTo>
                  <a:pt x="159414" y="97271"/>
                </a:moveTo>
                <a:lnTo>
                  <a:pt x="164852" y="97271"/>
                </a:lnTo>
                <a:lnTo>
                  <a:pt x="164985" y="97271"/>
                </a:lnTo>
                <a:lnTo>
                  <a:pt x="168954" y="93334"/>
                </a:lnTo>
                <a:lnTo>
                  <a:pt x="168954" y="95503"/>
                </a:lnTo>
                <a:lnTo>
                  <a:pt x="165619" y="98805"/>
                </a:lnTo>
                <a:lnTo>
                  <a:pt x="160949" y="98805"/>
                </a:lnTo>
                <a:close/>
                <a:moveTo>
                  <a:pt x="142135" y="109413"/>
                </a:moveTo>
                <a:lnTo>
                  <a:pt x="142135" y="110814"/>
                </a:lnTo>
                <a:lnTo>
                  <a:pt x="139500" y="108178"/>
                </a:lnTo>
                <a:lnTo>
                  <a:pt x="143236" y="108178"/>
                </a:lnTo>
                <a:lnTo>
                  <a:pt x="142269" y="109146"/>
                </a:lnTo>
                <a:close/>
                <a:moveTo>
                  <a:pt x="134830" y="109146"/>
                </a:moveTo>
                <a:lnTo>
                  <a:pt x="133863" y="108178"/>
                </a:lnTo>
                <a:lnTo>
                  <a:pt x="137599" y="108178"/>
                </a:lnTo>
                <a:lnTo>
                  <a:pt x="134964" y="110814"/>
                </a:lnTo>
                <a:lnTo>
                  <a:pt x="134964" y="109413"/>
                </a:lnTo>
                <a:close/>
                <a:moveTo>
                  <a:pt x="130927" y="99606"/>
                </a:moveTo>
                <a:lnTo>
                  <a:pt x="135164" y="99606"/>
                </a:lnTo>
                <a:lnTo>
                  <a:pt x="138166" y="96603"/>
                </a:lnTo>
                <a:lnTo>
                  <a:pt x="138166" y="98972"/>
                </a:lnTo>
                <a:lnTo>
                  <a:pt x="135864" y="101273"/>
                </a:lnTo>
                <a:lnTo>
                  <a:pt x="132629" y="101273"/>
                </a:lnTo>
                <a:close/>
                <a:moveTo>
                  <a:pt x="128626" y="97271"/>
                </a:moveTo>
                <a:lnTo>
                  <a:pt x="134196" y="97271"/>
                </a:lnTo>
                <a:lnTo>
                  <a:pt x="138166" y="93334"/>
                </a:lnTo>
                <a:lnTo>
                  <a:pt x="138166" y="95503"/>
                </a:lnTo>
                <a:lnTo>
                  <a:pt x="134830" y="98805"/>
                </a:lnTo>
                <a:lnTo>
                  <a:pt x="130160" y="98805"/>
                </a:lnTo>
                <a:close/>
                <a:moveTo>
                  <a:pt x="116150" y="98805"/>
                </a:moveTo>
                <a:lnTo>
                  <a:pt x="111480" y="98805"/>
                </a:lnTo>
                <a:lnTo>
                  <a:pt x="108144" y="95503"/>
                </a:lnTo>
                <a:lnTo>
                  <a:pt x="108144" y="93334"/>
                </a:lnTo>
                <a:lnTo>
                  <a:pt x="112114" y="97271"/>
                </a:lnTo>
                <a:lnTo>
                  <a:pt x="117685" y="97271"/>
                </a:lnTo>
                <a:close/>
                <a:moveTo>
                  <a:pt x="113682" y="101273"/>
                </a:moveTo>
                <a:lnTo>
                  <a:pt x="110446" y="101273"/>
                </a:lnTo>
                <a:lnTo>
                  <a:pt x="108144" y="98972"/>
                </a:lnTo>
                <a:lnTo>
                  <a:pt x="108144" y="96603"/>
                </a:lnTo>
                <a:lnTo>
                  <a:pt x="111147" y="99606"/>
                </a:lnTo>
                <a:lnTo>
                  <a:pt x="115383" y="99606"/>
                </a:lnTo>
                <a:close/>
                <a:moveTo>
                  <a:pt x="111580" y="103375"/>
                </a:moveTo>
                <a:lnTo>
                  <a:pt x="109579" y="103375"/>
                </a:lnTo>
                <a:lnTo>
                  <a:pt x="108144" y="101941"/>
                </a:lnTo>
                <a:lnTo>
                  <a:pt x="108144" y="100106"/>
                </a:lnTo>
                <a:lnTo>
                  <a:pt x="110112" y="102074"/>
                </a:lnTo>
                <a:lnTo>
                  <a:pt x="112914" y="102074"/>
                </a:lnTo>
                <a:close/>
                <a:moveTo>
                  <a:pt x="111347" y="109413"/>
                </a:moveTo>
                <a:lnTo>
                  <a:pt x="111347" y="110814"/>
                </a:lnTo>
                <a:lnTo>
                  <a:pt x="108711" y="108178"/>
                </a:lnTo>
                <a:lnTo>
                  <a:pt x="112447" y="108178"/>
                </a:lnTo>
                <a:lnTo>
                  <a:pt x="111480" y="109146"/>
                </a:lnTo>
                <a:close/>
                <a:moveTo>
                  <a:pt x="104041" y="109146"/>
                </a:moveTo>
                <a:lnTo>
                  <a:pt x="103074" y="108178"/>
                </a:lnTo>
                <a:lnTo>
                  <a:pt x="106810" y="108178"/>
                </a:lnTo>
                <a:lnTo>
                  <a:pt x="104175" y="110814"/>
                </a:lnTo>
                <a:lnTo>
                  <a:pt x="104175" y="109413"/>
                </a:lnTo>
                <a:close/>
                <a:moveTo>
                  <a:pt x="100139" y="99606"/>
                </a:moveTo>
                <a:lnTo>
                  <a:pt x="104208" y="99606"/>
                </a:lnTo>
                <a:lnTo>
                  <a:pt x="104375" y="99606"/>
                </a:lnTo>
                <a:lnTo>
                  <a:pt x="107377" y="96603"/>
                </a:lnTo>
                <a:lnTo>
                  <a:pt x="107377" y="98972"/>
                </a:lnTo>
                <a:lnTo>
                  <a:pt x="105076" y="101273"/>
                </a:lnTo>
                <a:lnTo>
                  <a:pt x="101807" y="101273"/>
                </a:lnTo>
                <a:close/>
                <a:moveTo>
                  <a:pt x="97837" y="97271"/>
                </a:moveTo>
                <a:lnTo>
                  <a:pt x="103241" y="97271"/>
                </a:lnTo>
                <a:lnTo>
                  <a:pt x="103408" y="97271"/>
                </a:lnTo>
                <a:lnTo>
                  <a:pt x="107344" y="93334"/>
                </a:lnTo>
                <a:lnTo>
                  <a:pt x="107344" y="95503"/>
                </a:lnTo>
                <a:lnTo>
                  <a:pt x="104041" y="98805"/>
                </a:lnTo>
                <a:lnTo>
                  <a:pt x="99371" y="98805"/>
                </a:lnTo>
                <a:close/>
                <a:moveTo>
                  <a:pt x="80558" y="109413"/>
                </a:moveTo>
                <a:lnTo>
                  <a:pt x="80558" y="110814"/>
                </a:lnTo>
                <a:lnTo>
                  <a:pt x="77923" y="108178"/>
                </a:lnTo>
                <a:lnTo>
                  <a:pt x="81659" y="108178"/>
                </a:lnTo>
                <a:lnTo>
                  <a:pt x="80691" y="109146"/>
                </a:lnTo>
                <a:close/>
                <a:moveTo>
                  <a:pt x="73253" y="109146"/>
                </a:moveTo>
                <a:lnTo>
                  <a:pt x="72285" y="108178"/>
                </a:lnTo>
                <a:lnTo>
                  <a:pt x="76021" y="108178"/>
                </a:lnTo>
                <a:lnTo>
                  <a:pt x="73386" y="110814"/>
                </a:lnTo>
                <a:lnTo>
                  <a:pt x="73386" y="109413"/>
                </a:lnTo>
                <a:close/>
                <a:moveTo>
                  <a:pt x="69350" y="99606"/>
                </a:moveTo>
                <a:lnTo>
                  <a:pt x="73586" y="99606"/>
                </a:lnTo>
                <a:lnTo>
                  <a:pt x="76589" y="96603"/>
                </a:lnTo>
                <a:lnTo>
                  <a:pt x="76589" y="98972"/>
                </a:lnTo>
                <a:lnTo>
                  <a:pt x="74287" y="101273"/>
                </a:lnTo>
                <a:lnTo>
                  <a:pt x="71018" y="101273"/>
                </a:lnTo>
                <a:close/>
                <a:moveTo>
                  <a:pt x="67048" y="97271"/>
                </a:moveTo>
                <a:lnTo>
                  <a:pt x="72619" y="97271"/>
                </a:lnTo>
                <a:lnTo>
                  <a:pt x="76589" y="93334"/>
                </a:lnTo>
                <a:lnTo>
                  <a:pt x="76589" y="95503"/>
                </a:lnTo>
                <a:lnTo>
                  <a:pt x="73253" y="98805"/>
                </a:lnTo>
                <a:lnTo>
                  <a:pt x="68583" y="98805"/>
                </a:lnTo>
                <a:close/>
                <a:moveTo>
                  <a:pt x="54573" y="98805"/>
                </a:moveTo>
                <a:lnTo>
                  <a:pt x="49903" y="98805"/>
                </a:lnTo>
                <a:lnTo>
                  <a:pt x="46567" y="95503"/>
                </a:lnTo>
                <a:lnTo>
                  <a:pt x="46567" y="93334"/>
                </a:lnTo>
                <a:lnTo>
                  <a:pt x="50537" y="97271"/>
                </a:lnTo>
                <a:lnTo>
                  <a:pt x="56107" y="97271"/>
                </a:lnTo>
                <a:close/>
                <a:moveTo>
                  <a:pt x="52104" y="101273"/>
                </a:moveTo>
                <a:lnTo>
                  <a:pt x="48869" y="101273"/>
                </a:lnTo>
                <a:lnTo>
                  <a:pt x="46567" y="98972"/>
                </a:lnTo>
                <a:lnTo>
                  <a:pt x="46567" y="96603"/>
                </a:lnTo>
                <a:lnTo>
                  <a:pt x="49569" y="99606"/>
                </a:lnTo>
                <a:lnTo>
                  <a:pt x="53806" y="99606"/>
                </a:lnTo>
                <a:close/>
                <a:moveTo>
                  <a:pt x="50003" y="103375"/>
                </a:moveTo>
                <a:lnTo>
                  <a:pt x="48001" y="103375"/>
                </a:lnTo>
                <a:lnTo>
                  <a:pt x="46567" y="101941"/>
                </a:lnTo>
                <a:lnTo>
                  <a:pt x="46567" y="100106"/>
                </a:lnTo>
                <a:lnTo>
                  <a:pt x="48535" y="102074"/>
                </a:lnTo>
                <a:lnTo>
                  <a:pt x="51337" y="102074"/>
                </a:lnTo>
                <a:close/>
                <a:moveTo>
                  <a:pt x="49769" y="109413"/>
                </a:moveTo>
                <a:lnTo>
                  <a:pt x="49769" y="110814"/>
                </a:lnTo>
                <a:lnTo>
                  <a:pt x="47134" y="108178"/>
                </a:lnTo>
                <a:lnTo>
                  <a:pt x="50870" y="108178"/>
                </a:lnTo>
                <a:lnTo>
                  <a:pt x="49903" y="109146"/>
                </a:lnTo>
                <a:close/>
                <a:moveTo>
                  <a:pt x="42464" y="109146"/>
                </a:moveTo>
                <a:lnTo>
                  <a:pt x="41497" y="108178"/>
                </a:lnTo>
                <a:lnTo>
                  <a:pt x="45233" y="108178"/>
                </a:lnTo>
                <a:lnTo>
                  <a:pt x="42564" y="110814"/>
                </a:lnTo>
                <a:lnTo>
                  <a:pt x="42564" y="109413"/>
                </a:lnTo>
                <a:close/>
                <a:moveTo>
                  <a:pt x="38561" y="99606"/>
                </a:moveTo>
                <a:lnTo>
                  <a:pt x="42631" y="99606"/>
                </a:lnTo>
                <a:lnTo>
                  <a:pt x="42798" y="99606"/>
                </a:lnTo>
                <a:lnTo>
                  <a:pt x="45800" y="96603"/>
                </a:lnTo>
                <a:lnTo>
                  <a:pt x="45800" y="98972"/>
                </a:lnTo>
                <a:lnTo>
                  <a:pt x="43498" y="101273"/>
                </a:lnTo>
                <a:lnTo>
                  <a:pt x="40229" y="101273"/>
                </a:lnTo>
                <a:close/>
                <a:moveTo>
                  <a:pt x="36260" y="97271"/>
                </a:moveTo>
                <a:lnTo>
                  <a:pt x="41664" y="97271"/>
                </a:lnTo>
                <a:lnTo>
                  <a:pt x="41830" y="97271"/>
                </a:lnTo>
                <a:lnTo>
                  <a:pt x="45767" y="93334"/>
                </a:lnTo>
                <a:lnTo>
                  <a:pt x="45767" y="95503"/>
                </a:lnTo>
                <a:lnTo>
                  <a:pt x="42464" y="98805"/>
                </a:lnTo>
                <a:lnTo>
                  <a:pt x="37761" y="98805"/>
                </a:lnTo>
                <a:close/>
                <a:moveTo>
                  <a:pt x="18981" y="109413"/>
                </a:moveTo>
                <a:lnTo>
                  <a:pt x="18981" y="110814"/>
                </a:lnTo>
                <a:lnTo>
                  <a:pt x="16346" y="108178"/>
                </a:lnTo>
                <a:lnTo>
                  <a:pt x="20082" y="108178"/>
                </a:lnTo>
                <a:lnTo>
                  <a:pt x="19114" y="109146"/>
                </a:lnTo>
                <a:close/>
                <a:moveTo>
                  <a:pt x="11675" y="109146"/>
                </a:moveTo>
                <a:lnTo>
                  <a:pt x="10675" y="108178"/>
                </a:lnTo>
                <a:lnTo>
                  <a:pt x="14444" y="108178"/>
                </a:lnTo>
                <a:lnTo>
                  <a:pt x="11776" y="110814"/>
                </a:lnTo>
                <a:lnTo>
                  <a:pt x="11776" y="109413"/>
                </a:lnTo>
                <a:close/>
                <a:moveTo>
                  <a:pt x="15778" y="103075"/>
                </a:moveTo>
                <a:lnTo>
                  <a:pt x="16879" y="104175"/>
                </a:lnTo>
                <a:lnTo>
                  <a:pt x="17046" y="104175"/>
                </a:lnTo>
                <a:lnTo>
                  <a:pt x="18414" y="104175"/>
                </a:lnTo>
                <a:lnTo>
                  <a:pt x="15778" y="106811"/>
                </a:lnTo>
                <a:close/>
                <a:moveTo>
                  <a:pt x="14978" y="106811"/>
                </a:moveTo>
                <a:lnTo>
                  <a:pt x="12343" y="104175"/>
                </a:lnTo>
                <a:lnTo>
                  <a:pt x="13744" y="104175"/>
                </a:lnTo>
                <a:lnTo>
                  <a:pt x="14011" y="104042"/>
                </a:lnTo>
                <a:lnTo>
                  <a:pt x="14978" y="103075"/>
                </a:lnTo>
                <a:close/>
                <a:moveTo>
                  <a:pt x="14978" y="101941"/>
                </a:moveTo>
                <a:lnTo>
                  <a:pt x="13577" y="103375"/>
                </a:lnTo>
                <a:lnTo>
                  <a:pt x="11542" y="103375"/>
                </a:lnTo>
                <a:lnTo>
                  <a:pt x="10241" y="102074"/>
                </a:lnTo>
                <a:lnTo>
                  <a:pt x="13010" y="102074"/>
                </a:lnTo>
                <a:lnTo>
                  <a:pt x="14978" y="100106"/>
                </a:lnTo>
                <a:lnTo>
                  <a:pt x="14978" y="101941"/>
                </a:lnTo>
                <a:close/>
                <a:moveTo>
                  <a:pt x="11776" y="104743"/>
                </a:moveTo>
                <a:lnTo>
                  <a:pt x="14411" y="107378"/>
                </a:lnTo>
                <a:lnTo>
                  <a:pt x="10675" y="107378"/>
                </a:lnTo>
                <a:lnTo>
                  <a:pt x="11776" y="106277"/>
                </a:lnTo>
                <a:lnTo>
                  <a:pt x="11776" y="104743"/>
                </a:lnTo>
                <a:close/>
                <a:moveTo>
                  <a:pt x="14978" y="108712"/>
                </a:moveTo>
                <a:lnTo>
                  <a:pt x="14978" y="112448"/>
                </a:lnTo>
                <a:lnTo>
                  <a:pt x="14011" y="111481"/>
                </a:lnTo>
                <a:lnTo>
                  <a:pt x="13744" y="111381"/>
                </a:lnTo>
                <a:lnTo>
                  <a:pt x="12343" y="111381"/>
                </a:lnTo>
                <a:close/>
                <a:moveTo>
                  <a:pt x="15778" y="108712"/>
                </a:moveTo>
                <a:lnTo>
                  <a:pt x="18414" y="111381"/>
                </a:lnTo>
                <a:lnTo>
                  <a:pt x="16879" y="111381"/>
                </a:lnTo>
                <a:lnTo>
                  <a:pt x="15778" y="112448"/>
                </a:lnTo>
                <a:close/>
                <a:moveTo>
                  <a:pt x="16346" y="107378"/>
                </a:moveTo>
                <a:lnTo>
                  <a:pt x="18981" y="104743"/>
                </a:lnTo>
                <a:lnTo>
                  <a:pt x="18981" y="106277"/>
                </a:lnTo>
                <a:lnTo>
                  <a:pt x="20082" y="107378"/>
                </a:lnTo>
                <a:close/>
                <a:moveTo>
                  <a:pt x="19214" y="103375"/>
                </a:moveTo>
                <a:lnTo>
                  <a:pt x="17213" y="103375"/>
                </a:lnTo>
                <a:lnTo>
                  <a:pt x="15778" y="101941"/>
                </a:lnTo>
                <a:lnTo>
                  <a:pt x="15778" y="100106"/>
                </a:lnTo>
                <a:lnTo>
                  <a:pt x="17747" y="102074"/>
                </a:lnTo>
                <a:lnTo>
                  <a:pt x="17913" y="102074"/>
                </a:lnTo>
                <a:lnTo>
                  <a:pt x="20515" y="102074"/>
                </a:lnTo>
                <a:close/>
                <a:moveTo>
                  <a:pt x="21316" y="101273"/>
                </a:moveTo>
                <a:lnTo>
                  <a:pt x="18080" y="101273"/>
                </a:lnTo>
                <a:lnTo>
                  <a:pt x="15778" y="98972"/>
                </a:lnTo>
                <a:lnTo>
                  <a:pt x="15778" y="96603"/>
                </a:lnTo>
                <a:lnTo>
                  <a:pt x="18781" y="99606"/>
                </a:lnTo>
                <a:lnTo>
                  <a:pt x="18914" y="99606"/>
                </a:lnTo>
                <a:lnTo>
                  <a:pt x="22984" y="99606"/>
                </a:lnTo>
                <a:close/>
                <a:moveTo>
                  <a:pt x="23784" y="98805"/>
                </a:moveTo>
                <a:lnTo>
                  <a:pt x="19081" y="98805"/>
                </a:lnTo>
                <a:lnTo>
                  <a:pt x="15778" y="95503"/>
                </a:lnTo>
                <a:lnTo>
                  <a:pt x="15778" y="93334"/>
                </a:lnTo>
                <a:lnTo>
                  <a:pt x="19715" y="97271"/>
                </a:lnTo>
                <a:lnTo>
                  <a:pt x="19881" y="97271"/>
                </a:lnTo>
                <a:lnTo>
                  <a:pt x="25319" y="97271"/>
                </a:lnTo>
                <a:close/>
                <a:moveTo>
                  <a:pt x="11675" y="47568"/>
                </a:moveTo>
                <a:lnTo>
                  <a:pt x="10675" y="46568"/>
                </a:lnTo>
                <a:lnTo>
                  <a:pt x="14444" y="46568"/>
                </a:lnTo>
                <a:lnTo>
                  <a:pt x="11776" y="49236"/>
                </a:lnTo>
                <a:lnTo>
                  <a:pt x="11776" y="47835"/>
                </a:lnTo>
                <a:close/>
                <a:moveTo>
                  <a:pt x="11776" y="13744"/>
                </a:moveTo>
                <a:lnTo>
                  <a:pt x="11776" y="12343"/>
                </a:lnTo>
                <a:lnTo>
                  <a:pt x="14411" y="15012"/>
                </a:lnTo>
                <a:lnTo>
                  <a:pt x="10675" y="15012"/>
                </a:lnTo>
                <a:lnTo>
                  <a:pt x="11675" y="14011"/>
                </a:lnTo>
                <a:close/>
                <a:moveTo>
                  <a:pt x="19114" y="14011"/>
                </a:moveTo>
                <a:lnTo>
                  <a:pt x="20082" y="15012"/>
                </a:lnTo>
                <a:lnTo>
                  <a:pt x="16346" y="15012"/>
                </a:lnTo>
                <a:lnTo>
                  <a:pt x="18981" y="12343"/>
                </a:lnTo>
                <a:lnTo>
                  <a:pt x="18981" y="13744"/>
                </a:lnTo>
                <a:close/>
                <a:moveTo>
                  <a:pt x="18981" y="18447"/>
                </a:moveTo>
                <a:lnTo>
                  <a:pt x="16346" y="15779"/>
                </a:lnTo>
                <a:lnTo>
                  <a:pt x="20082" y="15779"/>
                </a:lnTo>
                <a:lnTo>
                  <a:pt x="18981" y="16880"/>
                </a:lnTo>
                <a:lnTo>
                  <a:pt x="18981" y="18447"/>
                </a:lnTo>
                <a:close/>
                <a:moveTo>
                  <a:pt x="18414" y="18981"/>
                </a:moveTo>
                <a:lnTo>
                  <a:pt x="17046" y="18981"/>
                </a:lnTo>
                <a:lnTo>
                  <a:pt x="16879" y="18981"/>
                </a:lnTo>
                <a:lnTo>
                  <a:pt x="15778" y="20082"/>
                </a:lnTo>
                <a:lnTo>
                  <a:pt x="15778" y="16346"/>
                </a:lnTo>
                <a:close/>
                <a:moveTo>
                  <a:pt x="15778" y="14445"/>
                </a:moveTo>
                <a:lnTo>
                  <a:pt x="15778" y="10709"/>
                </a:lnTo>
                <a:lnTo>
                  <a:pt x="16879" y="11776"/>
                </a:lnTo>
                <a:lnTo>
                  <a:pt x="18414" y="11776"/>
                </a:lnTo>
                <a:close/>
                <a:moveTo>
                  <a:pt x="14978" y="14445"/>
                </a:moveTo>
                <a:lnTo>
                  <a:pt x="12343" y="11776"/>
                </a:lnTo>
                <a:lnTo>
                  <a:pt x="13744" y="11776"/>
                </a:lnTo>
                <a:lnTo>
                  <a:pt x="14011" y="11676"/>
                </a:lnTo>
                <a:lnTo>
                  <a:pt x="14978" y="10709"/>
                </a:lnTo>
                <a:close/>
                <a:moveTo>
                  <a:pt x="14444" y="15779"/>
                </a:moveTo>
                <a:lnTo>
                  <a:pt x="11776" y="18414"/>
                </a:lnTo>
                <a:lnTo>
                  <a:pt x="11776" y="16880"/>
                </a:lnTo>
                <a:lnTo>
                  <a:pt x="10675" y="15779"/>
                </a:lnTo>
                <a:close/>
                <a:moveTo>
                  <a:pt x="14978" y="16346"/>
                </a:moveTo>
                <a:lnTo>
                  <a:pt x="14978" y="20082"/>
                </a:lnTo>
                <a:lnTo>
                  <a:pt x="14011" y="19115"/>
                </a:lnTo>
                <a:lnTo>
                  <a:pt x="13744" y="18981"/>
                </a:lnTo>
                <a:lnTo>
                  <a:pt x="12343" y="18981"/>
                </a:lnTo>
                <a:close/>
                <a:moveTo>
                  <a:pt x="15778" y="21216"/>
                </a:moveTo>
                <a:lnTo>
                  <a:pt x="17213" y="19782"/>
                </a:lnTo>
                <a:lnTo>
                  <a:pt x="19214" y="19782"/>
                </a:lnTo>
                <a:lnTo>
                  <a:pt x="20515" y="21083"/>
                </a:lnTo>
                <a:lnTo>
                  <a:pt x="17913" y="21083"/>
                </a:lnTo>
                <a:lnTo>
                  <a:pt x="17747" y="21083"/>
                </a:lnTo>
                <a:lnTo>
                  <a:pt x="15778" y="23051"/>
                </a:lnTo>
                <a:close/>
                <a:moveTo>
                  <a:pt x="18080" y="21883"/>
                </a:moveTo>
                <a:lnTo>
                  <a:pt x="21316" y="21883"/>
                </a:lnTo>
                <a:lnTo>
                  <a:pt x="23017" y="23551"/>
                </a:lnTo>
                <a:lnTo>
                  <a:pt x="18947" y="23551"/>
                </a:lnTo>
                <a:lnTo>
                  <a:pt x="18781" y="23551"/>
                </a:lnTo>
                <a:lnTo>
                  <a:pt x="15778" y="26553"/>
                </a:lnTo>
                <a:lnTo>
                  <a:pt x="15778" y="24185"/>
                </a:lnTo>
                <a:close/>
                <a:moveTo>
                  <a:pt x="19081" y="24352"/>
                </a:moveTo>
                <a:lnTo>
                  <a:pt x="23784" y="24352"/>
                </a:lnTo>
                <a:lnTo>
                  <a:pt x="25319" y="25886"/>
                </a:lnTo>
                <a:lnTo>
                  <a:pt x="19881" y="25886"/>
                </a:lnTo>
                <a:lnTo>
                  <a:pt x="19748" y="25886"/>
                </a:lnTo>
                <a:lnTo>
                  <a:pt x="15778" y="29822"/>
                </a:lnTo>
                <a:lnTo>
                  <a:pt x="15778" y="27654"/>
                </a:lnTo>
                <a:close/>
                <a:moveTo>
                  <a:pt x="42564" y="13744"/>
                </a:moveTo>
                <a:lnTo>
                  <a:pt x="42564" y="12343"/>
                </a:lnTo>
                <a:lnTo>
                  <a:pt x="45233" y="15012"/>
                </a:lnTo>
                <a:lnTo>
                  <a:pt x="41497" y="15012"/>
                </a:lnTo>
                <a:lnTo>
                  <a:pt x="42464" y="14011"/>
                </a:lnTo>
                <a:close/>
                <a:moveTo>
                  <a:pt x="49903" y="14011"/>
                </a:moveTo>
                <a:lnTo>
                  <a:pt x="50870" y="15012"/>
                </a:lnTo>
                <a:lnTo>
                  <a:pt x="47134" y="15012"/>
                </a:lnTo>
                <a:lnTo>
                  <a:pt x="49769" y="12343"/>
                </a:lnTo>
                <a:lnTo>
                  <a:pt x="49769" y="13744"/>
                </a:lnTo>
                <a:close/>
                <a:moveTo>
                  <a:pt x="53772" y="23551"/>
                </a:moveTo>
                <a:lnTo>
                  <a:pt x="49569" y="23551"/>
                </a:lnTo>
                <a:lnTo>
                  <a:pt x="46567" y="26553"/>
                </a:lnTo>
                <a:lnTo>
                  <a:pt x="46567" y="24185"/>
                </a:lnTo>
                <a:lnTo>
                  <a:pt x="48869" y="21883"/>
                </a:lnTo>
                <a:lnTo>
                  <a:pt x="52104" y="21883"/>
                </a:lnTo>
                <a:close/>
                <a:moveTo>
                  <a:pt x="56107" y="25886"/>
                </a:moveTo>
                <a:lnTo>
                  <a:pt x="50537" y="25886"/>
                </a:lnTo>
                <a:lnTo>
                  <a:pt x="46567" y="29822"/>
                </a:lnTo>
                <a:lnTo>
                  <a:pt x="46567" y="27654"/>
                </a:lnTo>
                <a:lnTo>
                  <a:pt x="49903" y="24352"/>
                </a:lnTo>
                <a:lnTo>
                  <a:pt x="54573" y="24352"/>
                </a:lnTo>
                <a:close/>
                <a:moveTo>
                  <a:pt x="68583" y="24352"/>
                </a:moveTo>
                <a:lnTo>
                  <a:pt x="73253" y="24352"/>
                </a:lnTo>
                <a:lnTo>
                  <a:pt x="76555" y="27654"/>
                </a:lnTo>
                <a:lnTo>
                  <a:pt x="76555" y="29822"/>
                </a:lnTo>
                <a:lnTo>
                  <a:pt x="72619" y="25886"/>
                </a:lnTo>
                <a:lnTo>
                  <a:pt x="67048" y="25886"/>
                </a:lnTo>
                <a:close/>
                <a:moveTo>
                  <a:pt x="71018" y="21883"/>
                </a:moveTo>
                <a:lnTo>
                  <a:pt x="74287" y="21883"/>
                </a:lnTo>
                <a:lnTo>
                  <a:pt x="76589" y="24185"/>
                </a:lnTo>
                <a:lnTo>
                  <a:pt x="76589" y="26553"/>
                </a:lnTo>
                <a:lnTo>
                  <a:pt x="73586" y="23551"/>
                </a:lnTo>
                <a:lnTo>
                  <a:pt x="69350" y="23551"/>
                </a:lnTo>
                <a:close/>
                <a:moveTo>
                  <a:pt x="73153" y="19782"/>
                </a:moveTo>
                <a:lnTo>
                  <a:pt x="75154" y="19782"/>
                </a:lnTo>
                <a:lnTo>
                  <a:pt x="76555" y="21216"/>
                </a:lnTo>
                <a:lnTo>
                  <a:pt x="76555" y="23051"/>
                </a:lnTo>
                <a:lnTo>
                  <a:pt x="74587" y="21083"/>
                </a:lnTo>
                <a:lnTo>
                  <a:pt x="71818" y="21083"/>
                </a:lnTo>
                <a:close/>
                <a:moveTo>
                  <a:pt x="73386" y="13744"/>
                </a:moveTo>
                <a:lnTo>
                  <a:pt x="73386" y="12343"/>
                </a:lnTo>
                <a:lnTo>
                  <a:pt x="76021" y="15012"/>
                </a:lnTo>
                <a:lnTo>
                  <a:pt x="72285" y="15012"/>
                </a:lnTo>
                <a:lnTo>
                  <a:pt x="73253" y="14011"/>
                </a:lnTo>
                <a:close/>
                <a:moveTo>
                  <a:pt x="80691" y="14011"/>
                </a:moveTo>
                <a:lnTo>
                  <a:pt x="81659" y="15012"/>
                </a:lnTo>
                <a:lnTo>
                  <a:pt x="77923" y="15012"/>
                </a:lnTo>
                <a:lnTo>
                  <a:pt x="80558" y="12343"/>
                </a:lnTo>
                <a:lnTo>
                  <a:pt x="80558" y="13744"/>
                </a:lnTo>
                <a:close/>
                <a:moveTo>
                  <a:pt x="84561" y="23551"/>
                </a:moveTo>
                <a:lnTo>
                  <a:pt x="80525" y="23551"/>
                </a:lnTo>
                <a:lnTo>
                  <a:pt x="80358" y="23551"/>
                </a:lnTo>
                <a:lnTo>
                  <a:pt x="77356" y="26553"/>
                </a:lnTo>
                <a:lnTo>
                  <a:pt x="77356" y="24185"/>
                </a:lnTo>
                <a:lnTo>
                  <a:pt x="79657" y="21883"/>
                </a:lnTo>
                <a:lnTo>
                  <a:pt x="82893" y="21883"/>
                </a:lnTo>
                <a:close/>
                <a:moveTo>
                  <a:pt x="86896" y="25886"/>
                </a:moveTo>
                <a:lnTo>
                  <a:pt x="81492" y="25886"/>
                </a:lnTo>
                <a:lnTo>
                  <a:pt x="81325" y="25886"/>
                </a:lnTo>
                <a:lnTo>
                  <a:pt x="77356" y="29822"/>
                </a:lnTo>
                <a:lnTo>
                  <a:pt x="77356" y="27654"/>
                </a:lnTo>
                <a:lnTo>
                  <a:pt x="80691" y="24352"/>
                </a:lnTo>
                <a:lnTo>
                  <a:pt x="85361" y="24352"/>
                </a:lnTo>
                <a:close/>
                <a:moveTo>
                  <a:pt x="104175" y="13744"/>
                </a:moveTo>
                <a:lnTo>
                  <a:pt x="104175" y="12343"/>
                </a:lnTo>
                <a:lnTo>
                  <a:pt x="106810" y="15012"/>
                </a:lnTo>
                <a:lnTo>
                  <a:pt x="103074" y="15012"/>
                </a:lnTo>
                <a:lnTo>
                  <a:pt x="104041" y="14011"/>
                </a:lnTo>
                <a:close/>
                <a:moveTo>
                  <a:pt x="111480" y="14011"/>
                </a:moveTo>
                <a:lnTo>
                  <a:pt x="112447" y="15012"/>
                </a:lnTo>
                <a:lnTo>
                  <a:pt x="108711" y="15012"/>
                </a:lnTo>
                <a:lnTo>
                  <a:pt x="111347" y="12343"/>
                </a:lnTo>
                <a:lnTo>
                  <a:pt x="111347" y="13744"/>
                </a:lnTo>
                <a:close/>
                <a:moveTo>
                  <a:pt x="115383" y="23551"/>
                </a:moveTo>
                <a:lnTo>
                  <a:pt x="111147" y="23551"/>
                </a:lnTo>
                <a:lnTo>
                  <a:pt x="108144" y="26553"/>
                </a:lnTo>
                <a:lnTo>
                  <a:pt x="108144" y="24185"/>
                </a:lnTo>
                <a:lnTo>
                  <a:pt x="110446" y="21883"/>
                </a:lnTo>
                <a:lnTo>
                  <a:pt x="113682" y="21883"/>
                </a:lnTo>
                <a:close/>
                <a:moveTo>
                  <a:pt x="117685" y="25886"/>
                </a:moveTo>
                <a:lnTo>
                  <a:pt x="112114" y="25886"/>
                </a:lnTo>
                <a:lnTo>
                  <a:pt x="108144" y="29822"/>
                </a:lnTo>
                <a:lnTo>
                  <a:pt x="108144" y="27654"/>
                </a:lnTo>
                <a:lnTo>
                  <a:pt x="111480" y="24352"/>
                </a:lnTo>
                <a:lnTo>
                  <a:pt x="116150" y="24352"/>
                </a:lnTo>
                <a:close/>
                <a:moveTo>
                  <a:pt x="130160" y="24352"/>
                </a:moveTo>
                <a:lnTo>
                  <a:pt x="134830" y="24352"/>
                </a:lnTo>
                <a:lnTo>
                  <a:pt x="138166" y="27654"/>
                </a:lnTo>
                <a:lnTo>
                  <a:pt x="138166" y="29822"/>
                </a:lnTo>
                <a:lnTo>
                  <a:pt x="134196" y="25886"/>
                </a:lnTo>
                <a:lnTo>
                  <a:pt x="128626" y="25886"/>
                </a:lnTo>
                <a:close/>
                <a:moveTo>
                  <a:pt x="132629" y="21883"/>
                </a:moveTo>
                <a:lnTo>
                  <a:pt x="135864" y="21883"/>
                </a:lnTo>
                <a:lnTo>
                  <a:pt x="138166" y="24185"/>
                </a:lnTo>
                <a:lnTo>
                  <a:pt x="138166" y="26553"/>
                </a:lnTo>
                <a:lnTo>
                  <a:pt x="135164" y="23551"/>
                </a:lnTo>
                <a:lnTo>
                  <a:pt x="130927" y="23551"/>
                </a:lnTo>
                <a:close/>
                <a:moveTo>
                  <a:pt x="134730" y="19782"/>
                </a:moveTo>
                <a:lnTo>
                  <a:pt x="136731" y="19782"/>
                </a:lnTo>
                <a:lnTo>
                  <a:pt x="138166" y="21216"/>
                </a:lnTo>
                <a:lnTo>
                  <a:pt x="138166" y="23051"/>
                </a:lnTo>
                <a:lnTo>
                  <a:pt x="136198" y="21083"/>
                </a:lnTo>
                <a:lnTo>
                  <a:pt x="133396" y="21083"/>
                </a:lnTo>
                <a:close/>
                <a:moveTo>
                  <a:pt x="134964" y="13744"/>
                </a:moveTo>
                <a:lnTo>
                  <a:pt x="134964" y="12343"/>
                </a:lnTo>
                <a:lnTo>
                  <a:pt x="137599" y="15012"/>
                </a:lnTo>
                <a:lnTo>
                  <a:pt x="133863" y="15012"/>
                </a:lnTo>
                <a:lnTo>
                  <a:pt x="134830" y="14011"/>
                </a:lnTo>
                <a:close/>
                <a:moveTo>
                  <a:pt x="142269" y="14011"/>
                </a:moveTo>
                <a:lnTo>
                  <a:pt x="143236" y="15012"/>
                </a:lnTo>
                <a:lnTo>
                  <a:pt x="139500" y="15012"/>
                </a:lnTo>
                <a:lnTo>
                  <a:pt x="142135" y="12343"/>
                </a:lnTo>
                <a:lnTo>
                  <a:pt x="142135" y="13744"/>
                </a:lnTo>
                <a:close/>
                <a:moveTo>
                  <a:pt x="146172" y="23551"/>
                </a:moveTo>
                <a:lnTo>
                  <a:pt x="142102" y="23551"/>
                </a:lnTo>
                <a:lnTo>
                  <a:pt x="141935" y="23551"/>
                </a:lnTo>
                <a:lnTo>
                  <a:pt x="138933" y="26553"/>
                </a:lnTo>
                <a:lnTo>
                  <a:pt x="138933" y="24185"/>
                </a:lnTo>
                <a:lnTo>
                  <a:pt x="141235" y="21883"/>
                </a:lnTo>
                <a:lnTo>
                  <a:pt x="144504" y="21883"/>
                </a:lnTo>
                <a:close/>
                <a:moveTo>
                  <a:pt x="148473" y="25886"/>
                </a:moveTo>
                <a:lnTo>
                  <a:pt x="143069" y="25886"/>
                </a:lnTo>
                <a:lnTo>
                  <a:pt x="142903" y="25886"/>
                </a:lnTo>
                <a:lnTo>
                  <a:pt x="138966" y="29822"/>
                </a:lnTo>
                <a:lnTo>
                  <a:pt x="138966" y="27654"/>
                </a:lnTo>
                <a:lnTo>
                  <a:pt x="142269" y="24352"/>
                </a:lnTo>
                <a:lnTo>
                  <a:pt x="146972" y="24352"/>
                </a:lnTo>
                <a:close/>
                <a:moveTo>
                  <a:pt x="165752" y="13744"/>
                </a:moveTo>
                <a:lnTo>
                  <a:pt x="165752" y="12343"/>
                </a:lnTo>
                <a:lnTo>
                  <a:pt x="168387" y="15012"/>
                </a:lnTo>
                <a:lnTo>
                  <a:pt x="164651" y="15012"/>
                </a:lnTo>
                <a:lnTo>
                  <a:pt x="165619" y="14011"/>
                </a:lnTo>
                <a:close/>
                <a:moveTo>
                  <a:pt x="173057" y="14011"/>
                </a:moveTo>
                <a:lnTo>
                  <a:pt x="174025" y="15012"/>
                </a:lnTo>
                <a:lnTo>
                  <a:pt x="170289" y="15012"/>
                </a:lnTo>
                <a:lnTo>
                  <a:pt x="172957" y="12343"/>
                </a:lnTo>
                <a:lnTo>
                  <a:pt x="172957" y="13744"/>
                </a:lnTo>
                <a:close/>
                <a:moveTo>
                  <a:pt x="176960" y="23551"/>
                </a:moveTo>
                <a:lnTo>
                  <a:pt x="172724" y="23551"/>
                </a:lnTo>
                <a:lnTo>
                  <a:pt x="169722" y="26553"/>
                </a:lnTo>
                <a:lnTo>
                  <a:pt x="169722" y="24185"/>
                </a:lnTo>
                <a:lnTo>
                  <a:pt x="172023" y="21883"/>
                </a:lnTo>
                <a:lnTo>
                  <a:pt x="175292" y="21883"/>
                </a:lnTo>
                <a:close/>
                <a:moveTo>
                  <a:pt x="179262" y="25886"/>
                </a:moveTo>
                <a:lnTo>
                  <a:pt x="173691" y="25886"/>
                </a:lnTo>
                <a:lnTo>
                  <a:pt x="169755" y="29822"/>
                </a:lnTo>
                <a:lnTo>
                  <a:pt x="169755" y="27654"/>
                </a:lnTo>
                <a:lnTo>
                  <a:pt x="173057" y="24352"/>
                </a:lnTo>
                <a:lnTo>
                  <a:pt x="177727" y="24352"/>
                </a:lnTo>
                <a:close/>
                <a:moveTo>
                  <a:pt x="191737" y="24352"/>
                </a:moveTo>
                <a:lnTo>
                  <a:pt x="196441" y="24352"/>
                </a:lnTo>
                <a:lnTo>
                  <a:pt x="199743" y="27654"/>
                </a:lnTo>
                <a:lnTo>
                  <a:pt x="199743" y="29822"/>
                </a:lnTo>
                <a:lnTo>
                  <a:pt x="195807" y="25886"/>
                </a:lnTo>
                <a:lnTo>
                  <a:pt x="190203" y="25886"/>
                </a:lnTo>
                <a:close/>
                <a:moveTo>
                  <a:pt x="194206" y="21883"/>
                </a:moveTo>
                <a:lnTo>
                  <a:pt x="197441" y="21883"/>
                </a:lnTo>
                <a:lnTo>
                  <a:pt x="199743" y="24185"/>
                </a:lnTo>
                <a:lnTo>
                  <a:pt x="199743" y="26553"/>
                </a:lnTo>
                <a:lnTo>
                  <a:pt x="196741" y="23551"/>
                </a:lnTo>
                <a:lnTo>
                  <a:pt x="192538" y="23551"/>
                </a:lnTo>
                <a:close/>
                <a:moveTo>
                  <a:pt x="196307" y="19782"/>
                </a:moveTo>
                <a:lnTo>
                  <a:pt x="198309" y="19782"/>
                </a:lnTo>
                <a:lnTo>
                  <a:pt x="199743" y="21216"/>
                </a:lnTo>
                <a:lnTo>
                  <a:pt x="199743" y="23051"/>
                </a:lnTo>
                <a:lnTo>
                  <a:pt x="197775" y="21083"/>
                </a:lnTo>
                <a:lnTo>
                  <a:pt x="195006" y="21083"/>
                </a:lnTo>
                <a:close/>
                <a:moveTo>
                  <a:pt x="196541" y="13744"/>
                </a:moveTo>
                <a:lnTo>
                  <a:pt x="196541" y="12343"/>
                </a:lnTo>
                <a:lnTo>
                  <a:pt x="199176" y="15012"/>
                </a:lnTo>
                <a:lnTo>
                  <a:pt x="195440" y="15012"/>
                </a:lnTo>
                <a:lnTo>
                  <a:pt x="196407" y="14011"/>
                </a:lnTo>
                <a:close/>
                <a:moveTo>
                  <a:pt x="203846" y="14011"/>
                </a:moveTo>
                <a:lnTo>
                  <a:pt x="204847" y="15012"/>
                </a:lnTo>
                <a:lnTo>
                  <a:pt x="201077" y="15012"/>
                </a:lnTo>
                <a:lnTo>
                  <a:pt x="203746" y="12343"/>
                </a:lnTo>
                <a:lnTo>
                  <a:pt x="203746" y="13744"/>
                </a:lnTo>
                <a:close/>
                <a:moveTo>
                  <a:pt x="207749" y="23551"/>
                </a:moveTo>
                <a:lnTo>
                  <a:pt x="203679" y="23551"/>
                </a:lnTo>
                <a:lnTo>
                  <a:pt x="203512" y="23551"/>
                </a:lnTo>
                <a:lnTo>
                  <a:pt x="200544" y="26553"/>
                </a:lnTo>
                <a:lnTo>
                  <a:pt x="200544" y="24185"/>
                </a:lnTo>
                <a:lnTo>
                  <a:pt x="202812" y="21883"/>
                </a:lnTo>
                <a:lnTo>
                  <a:pt x="206081" y="21883"/>
                </a:lnTo>
                <a:close/>
                <a:moveTo>
                  <a:pt x="210084" y="25886"/>
                </a:moveTo>
                <a:lnTo>
                  <a:pt x="204647" y="25886"/>
                </a:lnTo>
                <a:lnTo>
                  <a:pt x="204480" y="25886"/>
                </a:lnTo>
                <a:lnTo>
                  <a:pt x="200544" y="29822"/>
                </a:lnTo>
                <a:lnTo>
                  <a:pt x="200544" y="27654"/>
                </a:lnTo>
                <a:lnTo>
                  <a:pt x="203846" y="24352"/>
                </a:lnTo>
                <a:lnTo>
                  <a:pt x="208549" y="24352"/>
                </a:lnTo>
                <a:close/>
                <a:moveTo>
                  <a:pt x="224427" y="40263"/>
                </a:moveTo>
                <a:lnTo>
                  <a:pt x="224427" y="43499"/>
                </a:lnTo>
                <a:lnTo>
                  <a:pt x="222126" y="45800"/>
                </a:lnTo>
                <a:lnTo>
                  <a:pt x="219757" y="45800"/>
                </a:lnTo>
                <a:lnTo>
                  <a:pt x="222760" y="42798"/>
                </a:lnTo>
                <a:lnTo>
                  <a:pt x="222760" y="38562"/>
                </a:lnTo>
                <a:close/>
                <a:moveTo>
                  <a:pt x="226529" y="42365"/>
                </a:moveTo>
                <a:lnTo>
                  <a:pt x="226529" y="44366"/>
                </a:lnTo>
                <a:lnTo>
                  <a:pt x="225128" y="45800"/>
                </a:lnTo>
                <a:lnTo>
                  <a:pt x="223260" y="45800"/>
                </a:lnTo>
                <a:lnTo>
                  <a:pt x="225228" y="43832"/>
                </a:lnTo>
                <a:lnTo>
                  <a:pt x="225228" y="41030"/>
                </a:lnTo>
                <a:close/>
                <a:moveTo>
                  <a:pt x="222760" y="53806"/>
                </a:moveTo>
                <a:lnTo>
                  <a:pt x="222760" y="49570"/>
                </a:lnTo>
                <a:lnTo>
                  <a:pt x="219757" y="46568"/>
                </a:lnTo>
                <a:lnTo>
                  <a:pt x="222126" y="46568"/>
                </a:lnTo>
                <a:lnTo>
                  <a:pt x="224427" y="48869"/>
                </a:lnTo>
                <a:lnTo>
                  <a:pt x="224427" y="52105"/>
                </a:lnTo>
                <a:close/>
                <a:moveTo>
                  <a:pt x="220425" y="56108"/>
                </a:moveTo>
                <a:lnTo>
                  <a:pt x="220425" y="50537"/>
                </a:lnTo>
                <a:lnTo>
                  <a:pt x="216488" y="46568"/>
                </a:lnTo>
                <a:lnTo>
                  <a:pt x="218657" y="46568"/>
                </a:lnTo>
                <a:lnTo>
                  <a:pt x="221959" y="49903"/>
                </a:lnTo>
                <a:lnTo>
                  <a:pt x="221959" y="54573"/>
                </a:lnTo>
                <a:close/>
                <a:moveTo>
                  <a:pt x="224427" y="71052"/>
                </a:moveTo>
                <a:lnTo>
                  <a:pt x="224427" y="74287"/>
                </a:lnTo>
                <a:lnTo>
                  <a:pt x="222126" y="76589"/>
                </a:lnTo>
                <a:lnTo>
                  <a:pt x="219757" y="76589"/>
                </a:lnTo>
                <a:lnTo>
                  <a:pt x="222760" y="73587"/>
                </a:lnTo>
                <a:lnTo>
                  <a:pt x="222760" y="69351"/>
                </a:lnTo>
                <a:close/>
                <a:moveTo>
                  <a:pt x="226529" y="73153"/>
                </a:moveTo>
                <a:lnTo>
                  <a:pt x="226529" y="75155"/>
                </a:lnTo>
                <a:lnTo>
                  <a:pt x="225128" y="76589"/>
                </a:lnTo>
                <a:lnTo>
                  <a:pt x="223260" y="76589"/>
                </a:lnTo>
                <a:lnTo>
                  <a:pt x="225228" y="74621"/>
                </a:lnTo>
                <a:lnTo>
                  <a:pt x="225228" y="71819"/>
                </a:lnTo>
                <a:close/>
                <a:moveTo>
                  <a:pt x="222760" y="84595"/>
                </a:moveTo>
                <a:lnTo>
                  <a:pt x="222760" y="80358"/>
                </a:lnTo>
                <a:lnTo>
                  <a:pt x="219757" y="77356"/>
                </a:lnTo>
                <a:lnTo>
                  <a:pt x="222126" y="77356"/>
                </a:lnTo>
                <a:lnTo>
                  <a:pt x="224427" y="79658"/>
                </a:lnTo>
                <a:lnTo>
                  <a:pt x="224427" y="82894"/>
                </a:lnTo>
                <a:close/>
                <a:moveTo>
                  <a:pt x="220425" y="86896"/>
                </a:moveTo>
                <a:lnTo>
                  <a:pt x="220425" y="81326"/>
                </a:lnTo>
                <a:lnTo>
                  <a:pt x="216488" y="77356"/>
                </a:lnTo>
                <a:lnTo>
                  <a:pt x="218657" y="77356"/>
                </a:lnTo>
                <a:lnTo>
                  <a:pt x="221959" y="80692"/>
                </a:lnTo>
                <a:lnTo>
                  <a:pt x="221959" y="85362"/>
                </a:lnTo>
                <a:close/>
                <a:moveTo>
                  <a:pt x="200544" y="103075"/>
                </a:moveTo>
                <a:lnTo>
                  <a:pt x="201644" y="104175"/>
                </a:lnTo>
                <a:lnTo>
                  <a:pt x="201778" y="104175"/>
                </a:lnTo>
                <a:lnTo>
                  <a:pt x="203179" y="104175"/>
                </a:lnTo>
                <a:lnTo>
                  <a:pt x="200544" y="106811"/>
                </a:lnTo>
                <a:close/>
                <a:moveTo>
                  <a:pt x="199743" y="106811"/>
                </a:moveTo>
                <a:lnTo>
                  <a:pt x="197108" y="104175"/>
                </a:lnTo>
                <a:lnTo>
                  <a:pt x="198476" y="104175"/>
                </a:lnTo>
                <a:lnTo>
                  <a:pt x="198776" y="104042"/>
                </a:lnTo>
                <a:lnTo>
                  <a:pt x="199743" y="103075"/>
                </a:lnTo>
                <a:lnTo>
                  <a:pt x="199743" y="106811"/>
                </a:lnTo>
                <a:close/>
                <a:moveTo>
                  <a:pt x="168954" y="106811"/>
                </a:moveTo>
                <a:lnTo>
                  <a:pt x="166319" y="104175"/>
                </a:lnTo>
                <a:lnTo>
                  <a:pt x="167687" y="104175"/>
                </a:lnTo>
                <a:lnTo>
                  <a:pt x="167854" y="104175"/>
                </a:lnTo>
                <a:lnTo>
                  <a:pt x="168954" y="103075"/>
                </a:lnTo>
                <a:close/>
                <a:moveTo>
                  <a:pt x="138933" y="103075"/>
                </a:moveTo>
                <a:lnTo>
                  <a:pt x="140034" y="104175"/>
                </a:lnTo>
                <a:lnTo>
                  <a:pt x="140201" y="104175"/>
                </a:lnTo>
                <a:lnTo>
                  <a:pt x="141602" y="104175"/>
                </a:lnTo>
                <a:lnTo>
                  <a:pt x="138933" y="106811"/>
                </a:lnTo>
                <a:close/>
                <a:moveTo>
                  <a:pt x="138166" y="106811"/>
                </a:moveTo>
                <a:lnTo>
                  <a:pt x="135531" y="104175"/>
                </a:lnTo>
                <a:lnTo>
                  <a:pt x="136898" y="104175"/>
                </a:lnTo>
                <a:lnTo>
                  <a:pt x="137165" y="104042"/>
                </a:lnTo>
                <a:lnTo>
                  <a:pt x="138166" y="103075"/>
                </a:lnTo>
                <a:lnTo>
                  <a:pt x="138166" y="106811"/>
                </a:lnTo>
                <a:close/>
                <a:moveTo>
                  <a:pt x="107377" y="106811"/>
                </a:moveTo>
                <a:lnTo>
                  <a:pt x="104709" y="104175"/>
                </a:lnTo>
                <a:lnTo>
                  <a:pt x="106110" y="104175"/>
                </a:lnTo>
                <a:lnTo>
                  <a:pt x="106276" y="104175"/>
                </a:lnTo>
                <a:lnTo>
                  <a:pt x="107377" y="103075"/>
                </a:lnTo>
                <a:lnTo>
                  <a:pt x="107377" y="106811"/>
                </a:lnTo>
                <a:close/>
                <a:moveTo>
                  <a:pt x="77356" y="103075"/>
                </a:moveTo>
                <a:lnTo>
                  <a:pt x="78457" y="104175"/>
                </a:lnTo>
                <a:lnTo>
                  <a:pt x="78623" y="104175"/>
                </a:lnTo>
                <a:lnTo>
                  <a:pt x="79991" y="104175"/>
                </a:lnTo>
                <a:lnTo>
                  <a:pt x="77356" y="106811"/>
                </a:lnTo>
                <a:lnTo>
                  <a:pt x="77356" y="103075"/>
                </a:lnTo>
                <a:close/>
                <a:moveTo>
                  <a:pt x="76589" y="106811"/>
                </a:moveTo>
                <a:lnTo>
                  <a:pt x="73920" y="104175"/>
                </a:lnTo>
                <a:lnTo>
                  <a:pt x="75321" y="104175"/>
                </a:lnTo>
                <a:lnTo>
                  <a:pt x="75588" y="104042"/>
                </a:lnTo>
                <a:lnTo>
                  <a:pt x="76555" y="103075"/>
                </a:lnTo>
                <a:lnTo>
                  <a:pt x="76555" y="106811"/>
                </a:lnTo>
                <a:close/>
                <a:moveTo>
                  <a:pt x="45767" y="106811"/>
                </a:moveTo>
                <a:lnTo>
                  <a:pt x="43131" y="104175"/>
                </a:lnTo>
                <a:lnTo>
                  <a:pt x="44532" y="104175"/>
                </a:lnTo>
                <a:lnTo>
                  <a:pt x="44699" y="104175"/>
                </a:lnTo>
                <a:lnTo>
                  <a:pt x="45767" y="103075"/>
                </a:lnTo>
                <a:close/>
                <a:moveTo>
                  <a:pt x="21883" y="82927"/>
                </a:moveTo>
                <a:lnTo>
                  <a:pt x="21883" y="79658"/>
                </a:lnTo>
                <a:lnTo>
                  <a:pt x="24184" y="77356"/>
                </a:lnTo>
                <a:lnTo>
                  <a:pt x="26553" y="77356"/>
                </a:lnTo>
                <a:lnTo>
                  <a:pt x="23551" y="80358"/>
                </a:lnTo>
                <a:lnTo>
                  <a:pt x="23551" y="84595"/>
                </a:lnTo>
                <a:close/>
                <a:moveTo>
                  <a:pt x="19781" y="80792"/>
                </a:moveTo>
                <a:lnTo>
                  <a:pt x="19781" y="78791"/>
                </a:lnTo>
                <a:lnTo>
                  <a:pt x="21182" y="77356"/>
                </a:lnTo>
                <a:lnTo>
                  <a:pt x="23050" y="77356"/>
                </a:lnTo>
                <a:lnTo>
                  <a:pt x="21082" y="79324"/>
                </a:lnTo>
                <a:lnTo>
                  <a:pt x="21082" y="82126"/>
                </a:lnTo>
                <a:close/>
                <a:moveTo>
                  <a:pt x="23551" y="69351"/>
                </a:moveTo>
                <a:lnTo>
                  <a:pt x="23551" y="73587"/>
                </a:lnTo>
                <a:lnTo>
                  <a:pt x="26553" y="76589"/>
                </a:lnTo>
                <a:lnTo>
                  <a:pt x="24184" y="76589"/>
                </a:lnTo>
                <a:lnTo>
                  <a:pt x="21883" y="74287"/>
                </a:lnTo>
                <a:lnTo>
                  <a:pt x="21883" y="71052"/>
                </a:lnTo>
                <a:close/>
                <a:moveTo>
                  <a:pt x="25886" y="67049"/>
                </a:moveTo>
                <a:lnTo>
                  <a:pt x="25886" y="72620"/>
                </a:lnTo>
                <a:lnTo>
                  <a:pt x="29822" y="76589"/>
                </a:lnTo>
                <a:lnTo>
                  <a:pt x="27654" y="76589"/>
                </a:lnTo>
                <a:lnTo>
                  <a:pt x="24351" y="73253"/>
                </a:lnTo>
                <a:lnTo>
                  <a:pt x="24351" y="68583"/>
                </a:lnTo>
                <a:close/>
                <a:moveTo>
                  <a:pt x="21883" y="52105"/>
                </a:moveTo>
                <a:lnTo>
                  <a:pt x="21883" y="48869"/>
                </a:lnTo>
                <a:lnTo>
                  <a:pt x="24184" y="46568"/>
                </a:lnTo>
                <a:lnTo>
                  <a:pt x="26553" y="46568"/>
                </a:lnTo>
                <a:lnTo>
                  <a:pt x="23551" y="49570"/>
                </a:lnTo>
                <a:lnTo>
                  <a:pt x="23551" y="53806"/>
                </a:lnTo>
                <a:close/>
                <a:moveTo>
                  <a:pt x="19781" y="50003"/>
                </a:moveTo>
                <a:lnTo>
                  <a:pt x="19781" y="48002"/>
                </a:lnTo>
                <a:lnTo>
                  <a:pt x="21182" y="46568"/>
                </a:lnTo>
                <a:lnTo>
                  <a:pt x="23050" y="46568"/>
                </a:lnTo>
                <a:lnTo>
                  <a:pt x="21082" y="48536"/>
                </a:lnTo>
                <a:lnTo>
                  <a:pt x="21082" y="51338"/>
                </a:lnTo>
                <a:close/>
                <a:moveTo>
                  <a:pt x="23551" y="38562"/>
                </a:moveTo>
                <a:lnTo>
                  <a:pt x="23551" y="42798"/>
                </a:lnTo>
                <a:lnTo>
                  <a:pt x="26553" y="45800"/>
                </a:lnTo>
                <a:lnTo>
                  <a:pt x="24184" y="45800"/>
                </a:lnTo>
                <a:lnTo>
                  <a:pt x="21883" y="43499"/>
                </a:lnTo>
                <a:lnTo>
                  <a:pt x="21883" y="40230"/>
                </a:lnTo>
                <a:close/>
                <a:moveTo>
                  <a:pt x="25886" y="36260"/>
                </a:moveTo>
                <a:lnTo>
                  <a:pt x="25886" y="41831"/>
                </a:lnTo>
                <a:lnTo>
                  <a:pt x="29822" y="45800"/>
                </a:lnTo>
                <a:lnTo>
                  <a:pt x="27654" y="45800"/>
                </a:lnTo>
                <a:lnTo>
                  <a:pt x="24351" y="42465"/>
                </a:lnTo>
                <a:lnTo>
                  <a:pt x="24351" y="37795"/>
                </a:lnTo>
                <a:close/>
                <a:moveTo>
                  <a:pt x="45767" y="20082"/>
                </a:moveTo>
                <a:lnTo>
                  <a:pt x="44699" y="18981"/>
                </a:lnTo>
                <a:lnTo>
                  <a:pt x="44532" y="18981"/>
                </a:lnTo>
                <a:lnTo>
                  <a:pt x="43131" y="18981"/>
                </a:lnTo>
                <a:lnTo>
                  <a:pt x="45767" y="16346"/>
                </a:lnTo>
                <a:close/>
                <a:moveTo>
                  <a:pt x="46567" y="16346"/>
                </a:moveTo>
                <a:lnTo>
                  <a:pt x="49202" y="18981"/>
                </a:lnTo>
                <a:lnTo>
                  <a:pt x="47835" y="18981"/>
                </a:lnTo>
                <a:lnTo>
                  <a:pt x="47568" y="19115"/>
                </a:lnTo>
                <a:lnTo>
                  <a:pt x="46567" y="20082"/>
                </a:lnTo>
                <a:lnTo>
                  <a:pt x="46567" y="16346"/>
                </a:lnTo>
                <a:close/>
                <a:moveTo>
                  <a:pt x="77356" y="16346"/>
                </a:moveTo>
                <a:lnTo>
                  <a:pt x="80024" y="18981"/>
                </a:lnTo>
                <a:lnTo>
                  <a:pt x="78623" y="18981"/>
                </a:lnTo>
                <a:lnTo>
                  <a:pt x="78457" y="18981"/>
                </a:lnTo>
                <a:lnTo>
                  <a:pt x="77356" y="20082"/>
                </a:lnTo>
                <a:lnTo>
                  <a:pt x="77356" y="16346"/>
                </a:lnTo>
                <a:close/>
                <a:moveTo>
                  <a:pt x="107377" y="20082"/>
                </a:moveTo>
                <a:lnTo>
                  <a:pt x="106276" y="18981"/>
                </a:lnTo>
                <a:lnTo>
                  <a:pt x="106110" y="18981"/>
                </a:lnTo>
                <a:lnTo>
                  <a:pt x="104709" y="18981"/>
                </a:lnTo>
                <a:lnTo>
                  <a:pt x="107377" y="16346"/>
                </a:lnTo>
                <a:lnTo>
                  <a:pt x="107377" y="20082"/>
                </a:lnTo>
                <a:close/>
                <a:moveTo>
                  <a:pt x="108144" y="16346"/>
                </a:moveTo>
                <a:lnTo>
                  <a:pt x="110813" y="18981"/>
                </a:lnTo>
                <a:lnTo>
                  <a:pt x="109412" y="18981"/>
                </a:lnTo>
                <a:lnTo>
                  <a:pt x="109145" y="19115"/>
                </a:lnTo>
                <a:lnTo>
                  <a:pt x="108144" y="20082"/>
                </a:lnTo>
                <a:lnTo>
                  <a:pt x="108144" y="16346"/>
                </a:lnTo>
                <a:close/>
                <a:moveTo>
                  <a:pt x="138933" y="16346"/>
                </a:moveTo>
                <a:lnTo>
                  <a:pt x="141602" y="18981"/>
                </a:lnTo>
                <a:lnTo>
                  <a:pt x="140201" y="18981"/>
                </a:lnTo>
                <a:lnTo>
                  <a:pt x="140034" y="18981"/>
                </a:lnTo>
                <a:lnTo>
                  <a:pt x="138933" y="20082"/>
                </a:lnTo>
                <a:close/>
                <a:moveTo>
                  <a:pt x="168954" y="20082"/>
                </a:moveTo>
                <a:lnTo>
                  <a:pt x="167854" y="18981"/>
                </a:lnTo>
                <a:lnTo>
                  <a:pt x="167687" y="18981"/>
                </a:lnTo>
                <a:lnTo>
                  <a:pt x="166319" y="18981"/>
                </a:lnTo>
                <a:lnTo>
                  <a:pt x="168954" y="16346"/>
                </a:lnTo>
                <a:close/>
                <a:moveTo>
                  <a:pt x="169755" y="16346"/>
                </a:moveTo>
                <a:lnTo>
                  <a:pt x="172390" y="18981"/>
                </a:lnTo>
                <a:lnTo>
                  <a:pt x="170989" y="18981"/>
                </a:lnTo>
                <a:lnTo>
                  <a:pt x="170722" y="19115"/>
                </a:lnTo>
                <a:lnTo>
                  <a:pt x="169755" y="20082"/>
                </a:lnTo>
                <a:lnTo>
                  <a:pt x="169755" y="16346"/>
                </a:lnTo>
                <a:close/>
                <a:moveTo>
                  <a:pt x="200544" y="16346"/>
                </a:moveTo>
                <a:lnTo>
                  <a:pt x="203179" y="18981"/>
                </a:lnTo>
                <a:lnTo>
                  <a:pt x="201778" y="18981"/>
                </a:lnTo>
                <a:lnTo>
                  <a:pt x="201644" y="18981"/>
                </a:lnTo>
                <a:lnTo>
                  <a:pt x="200544" y="20082"/>
                </a:lnTo>
                <a:close/>
                <a:moveTo>
                  <a:pt x="219757" y="96170"/>
                </a:moveTo>
                <a:lnTo>
                  <a:pt x="218457" y="94902"/>
                </a:lnTo>
                <a:lnTo>
                  <a:pt x="218457" y="93568"/>
                </a:lnTo>
                <a:lnTo>
                  <a:pt x="219290" y="92767"/>
                </a:lnTo>
                <a:lnTo>
                  <a:pt x="221092" y="92767"/>
                </a:lnTo>
                <a:lnTo>
                  <a:pt x="219757" y="94102"/>
                </a:lnTo>
                <a:lnTo>
                  <a:pt x="219757" y="96170"/>
                </a:lnTo>
                <a:close/>
                <a:moveTo>
                  <a:pt x="215521" y="95403"/>
                </a:moveTo>
                <a:lnTo>
                  <a:pt x="214654" y="94502"/>
                </a:lnTo>
                <a:lnTo>
                  <a:pt x="213386" y="94502"/>
                </a:lnTo>
                <a:lnTo>
                  <a:pt x="213386" y="93434"/>
                </a:lnTo>
                <a:lnTo>
                  <a:pt x="213286" y="93134"/>
                </a:lnTo>
                <a:lnTo>
                  <a:pt x="212486" y="92367"/>
                </a:lnTo>
                <a:lnTo>
                  <a:pt x="213286" y="91600"/>
                </a:lnTo>
                <a:lnTo>
                  <a:pt x="213386" y="91333"/>
                </a:lnTo>
                <a:lnTo>
                  <a:pt x="213386" y="90232"/>
                </a:lnTo>
                <a:lnTo>
                  <a:pt x="214654" y="90232"/>
                </a:lnTo>
                <a:lnTo>
                  <a:pt x="215521" y="89332"/>
                </a:lnTo>
                <a:lnTo>
                  <a:pt x="216422" y="90232"/>
                </a:lnTo>
                <a:lnTo>
                  <a:pt x="217689" y="90232"/>
                </a:lnTo>
                <a:lnTo>
                  <a:pt x="217689" y="91333"/>
                </a:lnTo>
                <a:lnTo>
                  <a:pt x="217789" y="91600"/>
                </a:lnTo>
                <a:lnTo>
                  <a:pt x="218557" y="92367"/>
                </a:lnTo>
                <a:lnTo>
                  <a:pt x="217789" y="93134"/>
                </a:lnTo>
                <a:lnTo>
                  <a:pt x="217689" y="93434"/>
                </a:lnTo>
                <a:lnTo>
                  <a:pt x="217689" y="94502"/>
                </a:lnTo>
                <a:lnTo>
                  <a:pt x="216422" y="94502"/>
                </a:lnTo>
                <a:close/>
                <a:moveTo>
                  <a:pt x="211318" y="96170"/>
                </a:moveTo>
                <a:lnTo>
                  <a:pt x="211318" y="94135"/>
                </a:lnTo>
                <a:lnTo>
                  <a:pt x="209950" y="92767"/>
                </a:lnTo>
                <a:lnTo>
                  <a:pt x="211785" y="92767"/>
                </a:lnTo>
                <a:lnTo>
                  <a:pt x="212586" y="93601"/>
                </a:lnTo>
                <a:lnTo>
                  <a:pt x="212586" y="94902"/>
                </a:lnTo>
                <a:close/>
                <a:moveTo>
                  <a:pt x="188969" y="96170"/>
                </a:moveTo>
                <a:lnTo>
                  <a:pt x="187668" y="94902"/>
                </a:lnTo>
                <a:lnTo>
                  <a:pt x="187668" y="93568"/>
                </a:lnTo>
                <a:lnTo>
                  <a:pt x="188502" y="92767"/>
                </a:lnTo>
                <a:lnTo>
                  <a:pt x="190303" y="92767"/>
                </a:lnTo>
                <a:lnTo>
                  <a:pt x="188969" y="94102"/>
                </a:lnTo>
                <a:lnTo>
                  <a:pt x="188969" y="96170"/>
                </a:lnTo>
                <a:close/>
                <a:moveTo>
                  <a:pt x="184732" y="95403"/>
                </a:moveTo>
                <a:lnTo>
                  <a:pt x="183865" y="94502"/>
                </a:lnTo>
                <a:lnTo>
                  <a:pt x="182598" y="94502"/>
                </a:lnTo>
                <a:lnTo>
                  <a:pt x="182598" y="93434"/>
                </a:lnTo>
                <a:lnTo>
                  <a:pt x="182464" y="93134"/>
                </a:lnTo>
                <a:lnTo>
                  <a:pt x="181697" y="92367"/>
                </a:lnTo>
                <a:lnTo>
                  <a:pt x="182464" y="91600"/>
                </a:lnTo>
                <a:lnTo>
                  <a:pt x="182598" y="91333"/>
                </a:lnTo>
                <a:lnTo>
                  <a:pt x="182598" y="90232"/>
                </a:lnTo>
                <a:lnTo>
                  <a:pt x="183865" y="90232"/>
                </a:lnTo>
                <a:lnTo>
                  <a:pt x="184732" y="89332"/>
                </a:lnTo>
                <a:lnTo>
                  <a:pt x="185633" y="90232"/>
                </a:lnTo>
                <a:lnTo>
                  <a:pt x="186901" y="90232"/>
                </a:lnTo>
                <a:lnTo>
                  <a:pt x="186901" y="91333"/>
                </a:lnTo>
                <a:lnTo>
                  <a:pt x="187001" y="91600"/>
                </a:lnTo>
                <a:lnTo>
                  <a:pt x="187768" y="92367"/>
                </a:lnTo>
                <a:lnTo>
                  <a:pt x="187001" y="93134"/>
                </a:lnTo>
                <a:lnTo>
                  <a:pt x="186901" y="93434"/>
                </a:lnTo>
                <a:lnTo>
                  <a:pt x="186901" y="94502"/>
                </a:lnTo>
                <a:lnTo>
                  <a:pt x="185633" y="94502"/>
                </a:lnTo>
                <a:close/>
                <a:moveTo>
                  <a:pt x="180529" y="96170"/>
                </a:moveTo>
                <a:lnTo>
                  <a:pt x="180529" y="94135"/>
                </a:lnTo>
                <a:lnTo>
                  <a:pt x="179162" y="92767"/>
                </a:lnTo>
                <a:lnTo>
                  <a:pt x="180996" y="92767"/>
                </a:lnTo>
                <a:lnTo>
                  <a:pt x="181797" y="93601"/>
                </a:lnTo>
                <a:lnTo>
                  <a:pt x="181797" y="94902"/>
                </a:lnTo>
                <a:close/>
                <a:moveTo>
                  <a:pt x="158180" y="96170"/>
                </a:moveTo>
                <a:lnTo>
                  <a:pt x="156879" y="94902"/>
                </a:lnTo>
                <a:lnTo>
                  <a:pt x="156879" y="93568"/>
                </a:lnTo>
                <a:lnTo>
                  <a:pt x="157713" y="92767"/>
                </a:lnTo>
                <a:lnTo>
                  <a:pt x="159514" y="92767"/>
                </a:lnTo>
                <a:lnTo>
                  <a:pt x="158180" y="94102"/>
                </a:lnTo>
                <a:lnTo>
                  <a:pt x="158180" y="96170"/>
                </a:lnTo>
                <a:close/>
                <a:moveTo>
                  <a:pt x="153944" y="95403"/>
                </a:moveTo>
                <a:lnTo>
                  <a:pt x="153076" y="94502"/>
                </a:lnTo>
                <a:lnTo>
                  <a:pt x="151809" y="94502"/>
                </a:lnTo>
                <a:lnTo>
                  <a:pt x="151809" y="93434"/>
                </a:lnTo>
                <a:lnTo>
                  <a:pt x="151675" y="93134"/>
                </a:lnTo>
                <a:lnTo>
                  <a:pt x="150908" y="92367"/>
                </a:lnTo>
                <a:lnTo>
                  <a:pt x="151675" y="91600"/>
                </a:lnTo>
                <a:lnTo>
                  <a:pt x="151809" y="91333"/>
                </a:lnTo>
                <a:lnTo>
                  <a:pt x="151809" y="90232"/>
                </a:lnTo>
                <a:lnTo>
                  <a:pt x="153076" y="90232"/>
                </a:lnTo>
                <a:lnTo>
                  <a:pt x="153944" y="89332"/>
                </a:lnTo>
                <a:lnTo>
                  <a:pt x="154844" y="90232"/>
                </a:lnTo>
                <a:lnTo>
                  <a:pt x="156112" y="90232"/>
                </a:lnTo>
                <a:lnTo>
                  <a:pt x="156112" y="91333"/>
                </a:lnTo>
                <a:lnTo>
                  <a:pt x="156212" y="91600"/>
                </a:lnTo>
                <a:lnTo>
                  <a:pt x="156979" y="92367"/>
                </a:lnTo>
                <a:lnTo>
                  <a:pt x="156212" y="93134"/>
                </a:lnTo>
                <a:lnTo>
                  <a:pt x="156112" y="93434"/>
                </a:lnTo>
                <a:lnTo>
                  <a:pt x="156112" y="94502"/>
                </a:lnTo>
                <a:lnTo>
                  <a:pt x="154844" y="94502"/>
                </a:lnTo>
                <a:close/>
                <a:moveTo>
                  <a:pt x="149741" y="96170"/>
                </a:moveTo>
                <a:lnTo>
                  <a:pt x="149741" y="94135"/>
                </a:lnTo>
                <a:lnTo>
                  <a:pt x="148373" y="92767"/>
                </a:lnTo>
                <a:lnTo>
                  <a:pt x="150208" y="92767"/>
                </a:lnTo>
                <a:lnTo>
                  <a:pt x="151008" y="93601"/>
                </a:lnTo>
                <a:lnTo>
                  <a:pt x="151008" y="94902"/>
                </a:lnTo>
                <a:close/>
                <a:moveTo>
                  <a:pt x="127391" y="96170"/>
                </a:moveTo>
                <a:lnTo>
                  <a:pt x="126091" y="94902"/>
                </a:lnTo>
                <a:lnTo>
                  <a:pt x="126091" y="93568"/>
                </a:lnTo>
                <a:lnTo>
                  <a:pt x="126924" y="92767"/>
                </a:lnTo>
                <a:lnTo>
                  <a:pt x="128726" y="92767"/>
                </a:lnTo>
                <a:lnTo>
                  <a:pt x="127391" y="94102"/>
                </a:lnTo>
                <a:lnTo>
                  <a:pt x="127391" y="96170"/>
                </a:lnTo>
                <a:close/>
                <a:moveTo>
                  <a:pt x="123155" y="95403"/>
                </a:moveTo>
                <a:lnTo>
                  <a:pt x="122254" y="94502"/>
                </a:lnTo>
                <a:lnTo>
                  <a:pt x="121020" y="94502"/>
                </a:lnTo>
                <a:lnTo>
                  <a:pt x="121020" y="93434"/>
                </a:lnTo>
                <a:lnTo>
                  <a:pt x="120887" y="93134"/>
                </a:lnTo>
                <a:lnTo>
                  <a:pt x="120120" y="92367"/>
                </a:lnTo>
                <a:lnTo>
                  <a:pt x="120887" y="91600"/>
                </a:lnTo>
                <a:lnTo>
                  <a:pt x="121020" y="91333"/>
                </a:lnTo>
                <a:lnTo>
                  <a:pt x="121020" y="90232"/>
                </a:lnTo>
                <a:lnTo>
                  <a:pt x="122254" y="90232"/>
                </a:lnTo>
                <a:lnTo>
                  <a:pt x="123155" y="89332"/>
                </a:lnTo>
                <a:lnTo>
                  <a:pt x="124056" y="90232"/>
                </a:lnTo>
                <a:lnTo>
                  <a:pt x="125290" y="90232"/>
                </a:lnTo>
                <a:lnTo>
                  <a:pt x="125290" y="91333"/>
                </a:lnTo>
                <a:lnTo>
                  <a:pt x="125423" y="91600"/>
                </a:lnTo>
                <a:lnTo>
                  <a:pt x="126191" y="92367"/>
                </a:lnTo>
                <a:lnTo>
                  <a:pt x="125423" y="93134"/>
                </a:lnTo>
                <a:lnTo>
                  <a:pt x="125290" y="93434"/>
                </a:lnTo>
                <a:lnTo>
                  <a:pt x="125290" y="94502"/>
                </a:lnTo>
                <a:lnTo>
                  <a:pt x="124056" y="94502"/>
                </a:lnTo>
                <a:close/>
                <a:moveTo>
                  <a:pt x="118952" y="96170"/>
                </a:moveTo>
                <a:lnTo>
                  <a:pt x="118952" y="94135"/>
                </a:lnTo>
                <a:lnTo>
                  <a:pt x="117584" y="92767"/>
                </a:lnTo>
                <a:lnTo>
                  <a:pt x="119386" y="92767"/>
                </a:lnTo>
                <a:lnTo>
                  <a:pt x="120220" y="93601"/>
                </a:lnTo>
                <a:lnTo>
                  <a:pt x="120220" y="94902"/>
                </a:lnTo>
                <a:close/>
                <a:moveTo>
                  <a:pt x="96569" y="96170"/>
                </a:moveTo>
                <a:lnTo>
                  <a:pt x="95302" y="94902"/>
                </a:lnTo>
                <a:lnTo>
                  <a:pt x="95302" y="93568"/>
                </a:lnTo>
                <a:lnTo>
                  <a:pt x="96136" y="92767"/>
                </a:lnTo>
                <a:lnTo>
                  <a:pt x="97937" y="92767"/>
                </a:lnTo>
                <a:lnTo>
                  <a:pt x="96569" y="94102"/>
                </a:lnTo>
                <a:lnTo>
                  <a:pt x="96569" y="96170"/>
                </a:lnTo>
                <a:close/>
                <a:moveTo>
                  <a:pt x="92366" y="95403"/>
                </a:moveTo>
                <a:lnTo>
                  <a:pt x="91466" y="94502"/>
                </a:lnTo>
                <a:lnTo>
                  <a:pt x="90232" y="94502"/>
                </a:lnTo>
                <a:lnTo>
                  <a:pt x="90232" y="93434"/>
                </a:lnTo>
                <a:lnTo>
                  <a:pt x="90098" y="93134"/>
                </a:lnTo>
                <a:lnTo>
                  <a:pt x="89331" y="92367"/>
                </a:lnTo>
                <a:lnTo>
                  <a:pt x="90098" y="91600"/>
                </a:lnTo>
                <a:lnTo>
                  <a:pt x="90232" y="91333"/>
                </a:lnTo>
                <a:lnTo>
                  <a:pt x="90232" y="90232"/>
                </a:lnTo>
                <a:lnTo>
                  <a:pt x="91466" y="90232"/>
                </a:lnTo>
                <a:lnTo>
                  <a:pt x="92366" y="89332"/>
                </a:lnTo>
                <a:lnTo>
                  <a:pt x="93267" y="90232"/>
                </a:lnTo>
                <a:lnTo>
                  <a:pt x="94501" y="90232"/>
                </a:lnTo>
                <a:lnTo>
                  <a:pt x="94501" y="91333"/>
                </a:lnTo>
                <a:lnTo>
                  <a:pt x="94635" y="91600"/>
                </a:lnTo>
                <a:lnTo>
                  <a:pt x="95402" y="92367"/>
                </a:lnTo>
                <a:lnTo>
                  <a:pt x="94635" y="93134"/>
                </a:lnTo>
                <a:lnTo>
                  <a:pt x="94501" y="93434"/>
                </a:lnTo>
                <a:lnTo>
                  <a:pt x="94501" y="94502"/>
                </a:lnTo>
                <a:lnTo>
                  <a:pt x="93267" y="94502"/>
                </a:lnTo>
                <a:close/>
                <a:moveTo>
                  <a:pt x="88130" y="96170"/>
                </a:moveTo>
                <a:lnTo>
                  <a:pt x="88130" y="94135"/>
                </a:lnTo>
                <a:lnTo>
                  <a:pt x="86796" y="92767"/>
                </a:lnTo>
                <a:lnTo>
                  <a:pt x="88597" y="92767"/>
                </a:lnTo>
                <a:lnTo>
                  <a:pt x="89431" y="93601"/>
                </a:lnTo>
                <a:lnTo>
                  <a:pt x="89431" y="94902"/>
                </a:lnTo>
                <a:close/>
                <a:moveTo>
                  <a:pt x="65781" y="96170"/>
                </a:moveTo>
                <a:lnTo>
                  <a:pt x="64513" y="94902"/>
                </a:lnTo>
                <a:lnTo>
                  <a:pt x="64513" y="93568"/>
                </a:lnTo>
                <a:lnTo>
                  <a:pt x="65347" y="92767"/>
                </a:lnTo>
                <a:lnTo>
                  <a:pt x="67148" y="92767"/>
                </a:lnTo>
                <a:lnTo>
                  <a:pt x="65781" y="94102"/>
                </a:lnTo>
                <a:close/>
                <a:moveTo>
                  <a:pt x="61578" y="95403"/>
                </a:moveTo>
                <a:lnTo>
                  <a:pt x="60677" y="94502"/>
                </a:lnTo>
                <a:lnTo>
                  <a:pt x="59410" y="94502"/>
                </a:lnTo>
                <a:lnTo>
                  <a:pt x="59410" y="93434"/>
                </a:lnTo>
                <a:lnTo>
                  <a:pt x="59310" y="93134"/>
                </a:lnTo>
                <a:lnTo>
                  <a:pt x="58542" y="92367"/>
                </a:lnTo>
                <a:lnTo>
                  <a:pt x="59310" y="91600"/>
                </a:lnTo>
                <a:lnTo>
                  <a:pt x="59410" y="91333"/>
                </a:lnTo>
                <a:lnTo>
                  <a:pt x="59410" y="90232"/>
                </a:lnTo>
                <a:lnTo>
                  <a:pt x="60677" y="90232"/>
                </a:lnTo>
                <a:lnTo>
                  <a:pt x="61578" y="89332"/>
                </a:lnTo>
                <a:lnTo>
                  <a:pt x="62445" y="90232"/>
                </a:lnTo>
                <a:lnTo>
                  <a:pt x="63713" y="90232"/>
                </a:lnTo>
                <a:lnTo>
                  <a:pt x="63713" y="91333"/>
                </a:lnTo>
                <a:lnTo>
                  <a:pt x="63846" y="91600"/>
                </a:lnTo>
                <a:lnTo>
                  <a:pt x="64613" y="92367"/>
                </a:lnTo>
                <a:lnTo>
                  <a:pt x="63846" y="93134"/>
                </a:lnTo>
                <a:lnTo>
                  <a:pt x="63713" y="93434"/>
                </a:lnTo>
                <a:lnTo>
                  <a:pt x="63713" y="94502"/>
                </a:lnTo>
                <a:lnTo>
                  <a:pt x="62445" y="94502"/>
                </a:lnTo>
                <a:close/>
                <a:moveTo>
                  <a:pt x="57341" y="96170"/>
                </a:moveTo>
                <a:lnTo>
                  <a:pt x="57341" y="94135"/>
                </a:lnTo>
                <a:lnTo>
                  <a:pt x="56007" y="92767"/>
                </a:lnTo>
                <a:lnTo>
                  <a:pt x="57808" y="92767"/>
                </a:lnTo>
                <a:lnTo>
                  <a:pt x="58642" y="93601"/>
                </a:lnTo>
                <a:lnTo>
                  <a:pt x="58642" y="94902"/>
                </a:lnTo>
                <a:close/>
                <a:moveTo>
                  <a:pt x="34992" y="96170"/>
                </a:moveTo>
                <a:lnTo>
                  <a:pt x="33725" y="94902"/>
                </a:lnTo>
                <a:lnTo>
                  <a:pt x="33725" y="93568"/>
                </a:lnTo>
                <a:lnTo>
                  <a:pt x="34525" y="92767"/>
                </a:lnTo>
                <a:lnTo>
                  <a:pt x="36360" y="92767"/>
                </a:lnTo>
                <a:lnTo>
                  <a:pt x="34992" y="94102"/>
                </a:lnTo>
                <a:close/>
                <a:moveTo>
                  <a:pt x="30789" y="95403"/>
                </a:moveTo>
                <a:lnTo>
                  <a:pt x="29889" y="94502"/>
                </a:lnTo>
                <a:lnTo>
                  <a:pt x="28621" y="94502"/>
                </a:lnTo>
                <a:lnTo>
                  <a:pt x="28621" y="93434"/>
                </a:lnTo>
                <a:lnTo>
                  <a:pt x="28521" y="93134"/>
                </a:lnTo>
                <a:lnTo>
                  <a:pt x="27754" y="92367"/>
                </a:lnTo>
                <a:lnTo>
                  <a:pt x="28521" y="91600"/>
                </a:lnTo>
                <a:lnTo>
                  <a:pt x="28621" y="91333"/>
                </a:lnTo>
                <a:lnTo>
                  <a:pt x="28621" y="90232"/>
                </a:lnTo>
                <a:lnTo>
                  <a:pt x="29889" y="90232"/>
                </a:lnTo>
                <a:lnTo>
                  <a:pt x="30789" y="89332"/>
                </a:lnTo>
                <a:lnTo>
                  <a:pt x="31656" y="90232"/>
                </a:lnTo>
                <a:lnTo>
                  <a:pt x="32924" y="90232"/>
                </a:lnTo>
                <a:lnTo>
                  <a:pt x="32924" y="91333"/>
                </a:lnTo>
                <a:lnTo>
                  <a:pt x="33057" y="91600"/>
                </a:lnTo>
                <a:lnTo>
                  <a:pt x="33825" y="92367"/>
                </a:lnTo>
                <a:lnTo>
                  <a:pt x="33057" y="93134"/>
                </a:lnTo>
                <a:lnTo>
                  <a:pt x="32924" y="93434"/>
                </a:lnTo>
                <a:lnTo>
                  <a:pt x="32924" y="94502"/>
                </a:lnTo>
                <a:lnTo>
                  <a:pt x="31656" y="94502"/>
                </a:lnTo>
                <a:close/>
                <a:moveTo>
                  <a:pt x="26553" y="96170"/>
                </a:moveTo>
                <a:lnTo>
                  <a:pt x="26553" y="94135"/>
                </a:lnTo>
                <a:lnTo>
                  <a:pt x="25219" y="92767"/>
                </a:lnTo>
                <a:lnTo>
                  <a:pt x="27020" y="92767"/>
                </a:lnTo>
                <a:lnTo>
                  <a:pt x="27854" y="93601"/>
                </a:lnTo>
                <a:lnTo>
                  <a:pt x="27854" y="94902"/>
                </a:lnTo>
                <a:close/>
                <a:moveTo>
                  <a:pt x="26553" y="26987"/>
                </a:moveTo>
                <a:lnTo>
                  <a:pt x="27854" y="28254"/>
                </a:lnTo>
                <a:lnTo>
                  <a:pt x="27854" y="29555"/>
                </a:lnTo>
                <a:lnTo>
                  <a:pt x="27020" y="30389"/>
                </a:lnTo>
                <a:lnTo>
                  <a:pt x="25219" y="30389"/>
                </a:lnTo>
                <a:lnTo>
                  <a:pt x="26553" y="29055"/>
                </a:lnTo>
                <a:lnTo>
                  <a:pt x="26553" y="26987"/>
                </a:lnTo>
                <a:close/>
                <a:moveTo>
                  <a:pt x="30789" y="27754"/>
                </a:moveTo>
                <a:lnTo>
                  <a:pt x="31656" y="28655"/>
                </a:lnTo>
                <a:lnTo>
                  <a:pt x="32924" y="28655"/>
                </a:lnTo>
                <a:lnTo>
                  <a:pt x="32924" y="29722"/>
                </a:lnTo>
                <a:lnTo>
                  <a:pt x="33057" y="30022"/>
                </a:lnTo>
                <a:lnTo>
                  <a:pt x="33825" y="30790"/>
                </a:lnTo>
                <a:lnTo>
                  <a:pt x="33057" y="31557"/>
                </a:lnTo>
                <a:lnTo>
                  <a:pt x="32924" y="31824"/>
                </a:lnTo>
                <a:lnTo>
                  <a:pt x="32924" y="32924"/>
                </a:lnTo>
                <a:lnTo>
                  <a:pt x="31656" y="32924"/>
                </a:lnTo>
                <a:lnTo>
                  <a:pt x="30789" y="33825"/>
                </a:lnTo>
                <a:lnTo>
                  <a:pt x="29889" y="32924"/>
                </a:lnTo>
                <a:lnTo>
                  <a:pt x="28621" y="32924"/>
                </a:lnTo>
                <a:lnTo>
                  <a:pt x="28621" y="31824"/>
                </a:lnTo>
                <a:lnTo>
                  <a:pt x="28521" y="31557"/>
                </a:lnTo>
                <a:lnTo>
                  <a:pt x="27754" y="30790"/>
                </a:lnTo>
                <a:lnTo>
                  <a:pt x="28521" y="30022"/>
                </a:lnTo>
                <a:lnTo>
                  <a:pt x="28621" y="29722"/>
                </a:lnTo>
                <a:lnTo>
                  <a:pt x="28621" y="28655"/>
                </a:lnTo>
                <a:lnTo>
                  <a:pt x="29889" y="28655"/>
                </a:lnTo>
                <a:close/>
                <a:moveTo>
                  <a:pt x="34992" y="26987"/>
                </a:moveTo>
                <a:lnTo>
                  <a:pt x="34992" y="29022"/>
                </a:lnTo>
                <a:lnTo>
                  <a:pt x="36360" y="30389"/>
                </a:lnTo>
                <a:lnTo>
                  <a:pt x="34525" y="30389"/>
                </a:lnTo>
                <a:lnTo>
                  <a:pt x="33725" y="29555"/>
                </a:lnTo>
                <a:lnTo>
                  <a:pt x="33725" y="28254"/>
                </a:lnTo>
                <a:close/>
                <a:moveTo>
                  <a:pt x="57341" y="26987"/>
                </a:moveTo>
                <a:lnTo>
                  <a:pt x="58642" y="28254"/>
                </a:lnTo>
                <a:lnTo>
                  <a:pt x="58642" y="29555"/>
                </a:lnTo>
                <a:lnTo>
                  <a:pt x="57808" y="30389"/>
                </a:lnTo>
                <a:lnTo>
                  <a:pt x="56007" y="30389"/>
                </a:lnTo>
                <a:lnTo>
                  <a:pt x="57341" y="29055"/>
                </a:lnTo>
                <a:close/>
                <a:moveTo>
                  <a:pt x="61578" y="27754"/>
                </a:moveTo>
                <a:lnTo>
                  <a:pt x="62445" y="28655"/>
                </a:lnTo>
                <a:lnTo>
                  <a:pt x="63713" y="28655"/>
                </a:lnTo>
                <a:lnTo>
                  <a:pt x="63713" y="29722"/>
                </a:lnTo>
                <a:lnTo>
                  <a:pt x="63846" y="30022"/>
                </a:lnTo>
                <a:lnTo>
                  <a:pt x="64613" y="30790"/>
                </a:lnTo>
                <a:lnTo>
                  <a:pt x="63846" y="31557"/>
                </a:lnTo>
                <a:lnTo>
                  <a:pt x="63713" y="31824"/>
                </a:lnTo>
                <a:lnTo>
                  <a:pt x="63713" y="32924"/>
                </a:lnTo>
                <a:lnTo>
                  <a:pt x="62445" y="32924"/>
                </a:lnTo>
                <a:lnTo>
                  <a:pt x="61578" y="33825"/>
                </a:lnTo>
                <a:lnTo>
                  <a:pt x="60677" y="32924"/>
                </a:lnTo>
                <a:lnTo>
                  <a:pt x="59410" y="32924"/>
                </a:lnTo>
                <a:lnTo>
                  <a:pt x="59410" y="31824"/>
                </a:lnTo>
                <a:lnTo>
                  <a:pt x="59310" y="31557"/>
                </a:lnTo>
                <a:lnTo>
                  <a:pt x="58542" y="30790"/>
                </a:lnTo>
                <a:lnTo>
                  <a:pt x="59310" y="30022"/>
                </a:lnTo>
                <a:lnTo>
                  <a:pt x="59410" y="29722"/>
                </a:lnTo>
                <a:lnTo>
                  <a:pt x="59410" y="28655"/>
                </a:lnTo>
                <a:lnTo>
                  <a:pt x="60677" y="28655"/>
                </a:lnTo>
                <a:close/>
                <a:moveTo>
                  <a:pt x="65781" y="26987"/>
                </a:moveTo>
                <a:lnTo>
                  <a:pt x="65781" y="29022"/>
                </a:lnTo>
                <a:lnTo>
                  <a:pt x="67148" y="30389"/>
                </a:lnTo>
                <a:lnTo>
                  <a:pt x="65347" y="30389"/>
                </a:lnTo>
                <a:lnTo>
                  <a:pt x="64513" y="29555"/>
                </a:lnTo>
                <a:lnTo>
                  <a:pt x="64513" y="28254"/>
                </a:lnTo>
                <a:close/>
                <a:moveTo>
                  <a:pt x="88130" y="26987"/>
                </a:moveTo>
                <a:lnTo>
                  <a:pt x="89431" y="28254"/>
                </a:lnTo>
                <a:lnTo>
                  <a:pt x="89431" y="29555"/>
                </a:lnTo>
                <a:lnTo>
                  <a:pt x="88597" y="30389"/>
                </a:lnTo>
                <a:lnTo>
                  <a:pt x="86796" y="30389"/>
                </a:lnTo>
                <a:lnTo>
                  <a:pt x="88130" y="29055"/>
                </a:lnTo>
                <a:lnTo>
                  <a:pt x="88130" y="26987"/>
                </a:lnTo>
                <a:close/>
                <a:moveTo>
                  <a:pt x="92366" y="27754"/>
                </a:moveTo>
                <a:lnTo>
                  <a:pt x="93267" y="28655"/>
                </a:lnTo>
                <a:lnTo>
                  <a:pt x="94501" y="28655"/>
                </a:lnTo>
                <a:lnTo>
                  <a:pt x="94501" y="29722"/>
                </a:lnTo>
                <a:lnTo>
                  <a:pt x="94635" y="30022"/>
                </a:lnTo>
                <a:lnTo>
                  <a:pt x="95402" y="30790"/>
                </a:lnTo>
                <a:lnTo>
                  <a:pt x="94635" y="31557"/>
                </a:lnTo>
                <a:lnTo>
                  <a:pt x="94501" y="31824"/>
                </a:lnTo>
                <a:lnTo>
                  <a:pt x="94501" y="32924"/>
                </a:lnTo>
                <a:lnTo>
                  <a:pt x="93267" y="32924"/>
                </a:lnTo>
                <a:lnTo>
                  <a:pt x="92366" y="33825"/>
                </a:lnTo>
                <a:lnTo>
                  <a:pt x="91466" y="32924"/>
                </a:lnTo>
                <a:lnTo>
                  <a:pt x="90232" y="32924"/>
                </a:lnTo>
                <a:lnTo>
                  <a:pt x="90232" y="31824"/>
                </a:lnTo>
                <a:lnTo>
                  <a:pt x="90098" y="31557"/>
                </a:lnTo>
                <a:lnTo>
                  <a:pt x="89331" y="30790"/>
                </a:lnTo>
                <a:lnTo>
                  <a:pt x="90098" y="30022"/>
                </a:lnTo>
                <a:lnTo>
                  <a:pt x="90232" y="29722"/>
                </a:lnTo>
                <a:lnTo>
                  <a:pt x="90232" y="28655"/>
                </a:lnTo>
                <a:lnTo>
                  <a:pt x="91466" y="28655"/>
                </a:lnTo>
                <a:close/>
                <a:moveTo>
                  <a:pt x="96569" y="26987"/>
                </a:moveTo>
                <a:lnTo>
                  <a:pt x="96569" y="29022"/>
                </a:lnTo>
                <a:lnTo>
                  <a:pt x="97937" y="30389"/>
                </a:lnTo>
                <a:lnTo>
                  <a:pt x="96136" y="30389"/>
                </a:lnTo>
                <a:lnTo>
                  <a:pt x="95302" y="29555"/>
                </a:lnTo>
                <a:lnTo>
                  <a:pt x="95302" y="28254"/>
                </a:lnTo>
                <a:close/>
                <a:moveTo>
                  <a:pt x="118952" y="26987"/>
                </a:moveTo>
                <a:lnTo>
                  <a:pt x="120220" y="28254"/>
                </a:lnTo>
                <a:lnTo>
                  <a:pt x="120220" y="29555"/>
                </a:lnTo>
                <a:lnTo>
                  <a:pt x="119386" y="30389"/>
                </a:lnTo>
                <a:lnTo>
                  <a:pt x="117584" y="30389"/>
                </a:lnTo>
                <a:lnTo>
                  <a:pt x="118952" y="29055"/>
                </a:lnTo>
                <a:lnTo>
                  <a:pt x="118952" y="26987"/>
                </a:lnTo>
                <a:close/>
                <a:moveTo>
                  <a:pt x="123155" y="27754"/>
                </a:moveTo>
                <a:lnTo>
                  <a:pt x="124056" y="28655"/>
                </a:lnTo>
                <a:lnTo>
                  <a:pt x="125290" y="28655"/>
                </a:lnTo>
                <a:lnTo>
                  <a:pt x="125290" y="29722"/>
                </a:lnTo>
                <a:lnTo>
                  <a:pt x="125423" y="30022"/>
                </a:lnTo>
                <a:lnTo>
                  <a:pt x="126191" y="30790"/>
                </a:lnTo>
                <a:lnTo>
                  <a:pt x="125423" y="31557"/>
                </a:lnTo>
                <a:lnTo>
                  <a:pt x="125290" y="31824"/>
                </a:lnTo>
                <a:lnTo>
                  <a:pt x="125290" y="32924"/>
                </a:lnTo>
                <a:lnTo>
                  <a:pt x="124056" y="32924"/>
                </a:lnTo>
                <a:lnTo>
                  <a:pt x="123155" y="33825"/>
                </a:lnTo>
                <a:lnTo>
                  <a:pt x="122254" y="32924"/>
                </a:lnTo>
                <a:lnTo>
                  <a:pt x="121020" y="32924"/>
                </a:lnTo>
                <a:lnTo>
                  <a:pt x="121020" y="31857"/>
                </a:lnTo>
                <a:lnTo>
                  <a:pt x="120887" y="31557"/>
                </a:lnTo>
                <a:lnTo>
                  <a:pt x="120120" y="30790"/>
                </a:lnTo>
                <a:lnTo>
                  <a:pt x="120887" y="30022"/>
                </a:lnTo>
                <a:lnTo>
                  <a:pt x="121020" y="29722"/>
                </a:lnTo>
                <a:lnTo>
                  <a:pt x="121020" y="28655"/>
                </a:lnTo>
                <a:lnTo>
                  <a:pt x="122254" y="28655"/>
                </a:lnTo>
                <a:close/>
                <a:moveTo>
                  <a:pt x="127391" y="26987"/>
                </a:moveTo>
                <a:lnTo>
                  <a:pt x="127391" y="29022"/>
                </a:lnTo>
                <a:lnTo>
                  <a:pt x="128726" y="30389"/>
                </a:lnTo>
                <a:lnTo>
                  <a:pt x="126924" y="30389"/>
                </a:lnTo>
                <a:lnTo>
                  <a:pt x="126091" y="29555"/>
                </a:lnTo>
                <a:lnTo>
                  <a:pt x="126091" y="28254"/>
                </a:lnTo>
                <a:close/>
                <a:moveTo>
                  <a:pt x="149741" y="26987"/>
                </a:moveTo>
                <a:lnTo>
                  <a:pt x="151008" y="28254"/>
                </a:lnTo>
                <a:lnTo>
                  <a:pt x="151008" y="29555"/>
                </a:lnTo>
                <a:lnTo>
                  <a:pt x="150174" y="30389"/>
                </a:lnTo>
                <a:lnTo>
                  <a:pt x="148373" y="30389"/>
                </a:lnTo>
                <a:lnTo>
                  <a:pt x="149741" y="29055"/>
                </a:lnTo>
                <a:lnTo>
                  <a:pt x="149741" y="26987"/>
                </a:lnTo>
                <a:close/>
                <a:moveTo>
                  <a:pt x="153944" y="27754"/>
                </a:moveTo>
                <a:lnTo>
                  <a:pt x="154844" y="28655"/>
                </a:lnTo>
                <a:lnTo>
                  <a:pt x="156112" y="28655"/>
                </a:lnTo>
                <a:lnTo>
                  <a:pt x="156112" y="29722"/>
                </a:lnTo>
                <a:lnTo>
                  <a:pt x="156212" y="30022"/>
                </a:lnTo>
                <a:lnTo>
                  <a:pt x="156979" y="30790"/>
                </a:lnTo>
                <a:lnTo>
                  <a:pt x="156212" y="31557"/>
                </a:lnTo>
                <a:lnTo>
                  <a:pt x="156112" y="31824"/>
                </a:lnTo>
                <a:lnTo>
                  <a:pt x="156112" y="32924"/>
                </a:lnTo>
                <a:lnTo>
                  <a:pt x="154844" y="32924"/>
                </a:lnTo>
                <a:lnTo>
                  <a:pt x="153944" y="33825"/>
                </a:lnTo>
                <a:lnTo>
                  <a:pt x="153076" y="32924"/>
                </a:lnTo>
                <a:lnTo>
                  <a:pt x="151809" y="32924"/>
                </a:lnTo>
                <a:lnTo>
                  <a:pt x="151809" y="31824"/>
                </a:lnTo>
                <a:lnTo>
                  <a:pt x="151675" y="31557"/>
                </a:lnTo>
                <a:lnTo>
                  <a:pt x="150908" y="30790"/>
                </a:lnTo>
                <a:lnTo>
                  <a:pt x="151675" y="30022"/>
                </a:lnTo>
                <a:lnTo>
                  <a:pt x="151809" y="29722"/>
                </a:lnTo>
                <a:lnTo>
                  <a:pt x="151809" y="28655"/>
                </a:lnTo>
                <a:lnTo>
                  <a:pt x="153076" y="28655"/>
                </a:lnTo>
                <a:close/>
                <a:moveTo>
                  <a:pt x="158180" y="26987"/>
                </a:moveTo>
                <a:lnTo>
                  <a:pt x="158180" y="29022"/>
                </a:lnTo>
                <a:lnTo>
                  <a:pt x="159514" y="30389"/>
                </a:lnTo>
                <a:lnTo>
                  <a:pt x="157713" y="30389"/>
                </a:lnTo>
                <a:lnTo>
                  <a:pt x="156879" y="29555"/>
                </a:lnTo>
                <a:lnTo>
                  <a:pt x="156879" y="28254"/>
                </a:lnTo>
                <a:close/>
                <a:moveTo>
                  <a:pt x="180529" y="26987"/>
                </a:moveTo>
                <a:lnTo>
                  <a:pt x="181797" y="28254"/>
                </a:lnTo>
                <a:lnTo>
                  <a:pt x="181797" y="29555"/>
                </a:lnTo>
                <a:lnTo>
                  <a:pt x="180963" y="30389"/>
                </a:lnTo>
                <a:lnTo>
                  <a:pt x="179162" y="30389"/>
                </a:lnTo>
                <a:lnTo>
                  <a:pt x="180529" y="29055"/>
                </a:lnTo>
                <a:lnTo>
                  <a:pt x="180529" y="26987"/>
                </a:lnTo>
                <a:close/>
                <a:moveTo>
                  <a:pt x="184732" y="27754"/>
                </a:moveTo>
                <a:lnTo>
                  <a:pt x="185633" y="28655"/>
                </a:lnTo>
                <a:lnTo>
                  <a:pt x="186901" y="28655"/>
                </a:lnTo>
                <a:lnTo>
                  <a:pt x="186901" y="29722"/>
                </a:lnTo>
                <a:lnTo>
                  <a:pt x="187001" y="30022"/>
                </a:lnTo>
                <a:lnTo>
                  <a:pt x="187768" y="30790"/>
                </a:lnTo>
                <a:lnTo>
                  <a:pt x="187001" y="31557"/>
                </a:lnTo>
                <a:lnTo>
                  <a:pt x="186901" y="31824"/>
                </a:lnTo>
                <a:lnTo>
                  <a:pt x="186901" y="32924"/>
                </a:lnTo>
                <a:lnTo>
                  <a:pt x="185633" y="32924"/>
                </a:lnTo>
                <a:lnTo>
                  <a:pt x="184732" y="33825"/>
                </a:lnTo>
                <a:lnTo>
                  <a:pt x="183865" y="32924"/>
                </a:lnTo>
                <a:lnTo>
                  <a:pt x="182598" y="32924"/>
                </a:lnTo>
                <a:lnTo>
                  <a:pt x="182598" y="31824"/>
                </a:lnTo>
                <a:lnTo>
                  <a:pt x="182464" y="31557"/>
                </a:lnTo>
                <a:lnTo>
                  <a:pt x="181697" y="30790"/>
                </a:lnTo>
                <a:lnTo>
                  <a:pt x="182464" y="30022"/>
                </a:lnTo>
                <a:lnTo>
                  <a:pt x="182598" y="29722"/>
                </a:lnTo>
                <a:lnTo>
                  <a:pt x="182598" y="28655"/>
                </a:lnTo>
                <a:lnTo>
                  <a:pt x="183865" y="28655"/>
                </a:lnTo>
                <a:close/>
                <a:moveTo>
                  <a:pt x="188969" y="26987"/>
                </a:moveTo>
                <a:lnTo>
                  <a:pt x="188969" y="29022"/>
                </a:lnTo>
                <a:lnTo>
                  <a:pt x="190303" y="30389"/>
                </a:lnTo>
                <a:lnTo>
                  <a:pt x="188502" y="30389"/>
                </a:lnTo>
                <a:lnTo>
                  <a:pt x="187668" y="29555"/>
                </a:lnTo>
                <a:lnTo>
                  <a:pt x="187668" y="28254"/>
                </a:lnTo>
                <a:close/>
                <a:moveTo>
                  <a:pt x="211318" y="26987"/>
                </a:moveTo>
                <a:lnTo>
                  <a:pt x="212586" y="28254"/>
                </a:lnTo>
                <a:lnTo>
                  <a:pt x="212586" y="29555"/>
                </a:lnTo>
                <a:lnTo>
                  <a:pt x="211785" y="30389"/>
                </a:lnTo>
                <a:lnTo>
                  <a:pt x="209950" y="30389"/>
                </a:lnTo>
                <a:lnTo>
                  <a:pt x="211318" y="29055"/>
                </a:lnTo>
                <a:lnTo>
                  <a:pt x="211318" y="26987"/>
                </a:lnTo>
                <a:close/>
                <a:moveTo>
                  <a:pt x="215521" y="27754"/>
                </a:moveTo>
                <a:lnTo>
                  <a:pt x="216422" y="28655"/>
                </a:lnTo>
                <a:lnTo>
                  <a:pt x="217689" y="28655"/>
                </a:lnTo>
                <a:lnTo>
                  <a:pt x="217689" y="29722"/>
                </a:lnTo>
                <a:lnTo>
                  <a:pt x="217789" y="30022"/>
                </a:lnTo>
                <a:lnTo>
                  <a:pt x="218557" y="30790"/>
                </a:lnTo>
                <a:lnTo>
                  <a:pt x="217789" y="31557"/>
                </a:lnTo>
                <a:lnTo>
                  <a:pt x="217689" y="31824"/>
                </a:lnTo>
                <a:lnTo>
                  <a:pt x="217689" y="32924"/>
                </a:lnTo>
                <a:lnTo>
                  <a:pt x="216422" y="32924"/>
                </a:lnTo>
                <a:lnTo>
                  <a:pt x="215521" y="33825"/>
                </a:lnTo>
                <a:lnTo>
                  <a:pt x="214654" y="32924"/>
                </a:lnTo>
                <a:lnTo>
                  <a:pt x="213386" y="32924"/>
                </a:lnTo>
                <a:lnTo>
                  <a:pt x="213386" y="31824"/>
                </a:lnTo>
                <a:lnTo>
                  <a:pt x="213286" y="31557"/>
                </a:lnTo>
                <a:lnTo>
                  <a:pt x="212486" y="30790"/>
                </a:lnTo>
                <a:lnTo>
                  <a:pt x="213286" y="30022"/>
                </a:lnTo>
                <a:lnTo>
                  <a:pt x="213386" y="29722"/>
                </a:lnTo>
                <a:lnTo>
                  <a:pt x="213386" y="28655"/>
                </a:lnTo>
                <a:lnTo>
                  <a:pt x="214654" y="28655"/>
                </a:lnTo>
                <a:close/>
                <a:moveTo>
                  <a:pt x="218056" y="89432"/>
                </a:moveTo>
                <a:lnTo>
                  <a:pt x="216755" y="89432"/>
                </a:lnTo>
                <a:lnTo>
                  <a:pt x="215921" y="88598"/>
                </a:lnTo>
                <a:lnTo>
                  <a:pt x="215921" y="86796"/>
                </a:lnTo>
                <a:lnTo>
                  <a:pt x="217156" y="88031"/>
                </a:lnTo>
                <a:lnTo>
                  <a:pt x="217456" y="88164"/>
                </a:lnTo>
                <a:lnTo>
                  <a:pt x="219324" y="88164"/>
                </a:lnTo>
                <a:close/>
                <a:moveTo>
                  <a:pt x="211785" y="91967"/>
                </a:moveTo>
                <a:lnTo>
                  <a:pt x="209950" y="91967"/>
                </a:lnTo>
                <a:lnTo>
                  <a:pt x="211318" y="90632"/>
                </a:lnTo>
                <a:lnTo>
                  <a:pt x="211318" y="88564"/>
                </a:lnTo>
                <a:lnTo>
                  <a:pt x="212586" y="89865"/>
                </a:lnTo>
                <a:lnTo>
                  <a:pt x="212586" y="91166"/>
                </a:lnTo>
                <a:close/>
                <a:moveTo>
                  <a:pt x="188502" y="91967"/>
                </a:moveTo>
                <a:lnTo>
                  <a:pt x="187668" y="91166"/>
                </a:lnTo>
                <a:lnTo>
                  <a:pt x="187668" y="89865"/>
                </a:lnTo>
                <a:lnTo>
                  <a:pt x="188969" y="88564"/>
                </a:lnTo>
                <a:lnTo>
                  <a:pt x="188969" y="90632"/>
                </a:lnTo>
                <a:lnTo>
                  <a:pt x="190303" y="91967"/>
                </a:lnTo>
                <a:lnTo>
                  <a:pt x="188502" y="91967"/>
                </a:lnTo>
                <a:close/>
                <a:moveTo>
                  <a:pt x="180996" y="91967"/>
                </a:moveTo>
                <a:lnTo>
                  <a:pt x="179162" y="91967"/>
                </a:lnTo>
                <a:lnTo>
                  <a:pt x="180529" y="90632"/>
                </a:lnTo>
                <a:lnTo>
                  <a:pt x="180529" y="88564"/>
                </a:lnTo>
                <a:lnTo>
                  <a:pt x="181797" y="89865"/>
                </a:lnTo>
                <a:lnTo>
                  <a:pt x="181797" y="91166"/>
                </a:lnTo>
                <a:close/>
                <a:moveTo>
                  <a:pt x="157713" y="91967"/>
                </a:moveTo>
                <a:lnTo>
                  <a:pt x="156879" y="91166"/>
                </a:lnTo>
                <a:lnTo>
                  <a:pt x="156879" y="89865"/>
                </a:lnTo>
                <a:lnTo>
                  <a:pt x="158180" y="88564"/>
                </a:lnTo>
                <a:lnTo>
                  <a:pt x="158180" y="90632"/>
                </a:lnTo>
                <a:lnTo>
                  <a:pt x="159514" y="91967"/>
                </a:lnTo>
                <a:lnTo>
                  <a:pt x="157713" y="91967"/>
                </a:lnTo>
                <a:close/>
                <a:moveTo>
                  <a:pt x="150174" y="91967"/>
                </a:moveTo>
                <a:lnTo>
                  <a:pt x="148373" y="91967"/>
                </a:lnTo>
                <a:lnTo>
                  <a:pt x="149741" y="90632"/>
                </a:lnTo>
                <a:lnTo>
                  <a:pt x="149741" y="88564"/>
                </a:lnTo>
                <a:lnTo>
                  <a:pt x="151008" y="89865"/>
                </a:lnTo>
                <a:lnTo>
                  <a:pt x="151008" y="91166"/>
                </a:lnTo>
                <a:close/>
                <a:moveTo>
                  <a:pt x="126924" y="91967"/>
                </a:moveTo>
                <a:lnTo>
                  <a:pt x="126091" y="91166"/>
                </a:lnTo>
                <a:lnTo>
                  <a:pt x="126091" y="89865"/>
                </a:lnTo>
                <a:lnTo>
                  <a:pt x="127358" y="88564"/>
                </a:lnTo>
                <a:lnTo>
                  <a:pt x="127358" y="90632"/>
                </a:lnTo>
                <a:lnTo>
                  <a:pt x="128726" y="91967"/>
                </a:lnTo>
                <a:lnTo>
                  <a:pt x="126924" y="91967"/>
                </a:lnTo>
                <a:close/>
                <a:moveTo>
                  <a:pt x="119386" y="91967"/>
                </a:moveTo>
                <a:lnTo>
                  <a:pt x="117584" y="91967"/>
                </a:lnTo>
                <a:lnTo>
                  <a:pt x="118952" y="90632"/>
                </a:lnTo>
                <a:lnTo>
                  <a:pt x="118952" y="88564"/>
                </a:lnTo>
                <a:lnTo>
                  <a:pt x="120220" y="89865"/>
                </a:lnTo>
                <a:lnTo>
                  <a:pt x="120220" y="91166"/>
                </a:lnTo>
                <a:close/>
                <a:moveTo>
                  <a:pt x="96136" y="91967"/>
                </a:moveTo>
                <a:lnTo>
                  <a:pt x="95302" y="91166"/>
                </a:lnTo>
                <a:lnTo>
                  <a:pt x="95302" y="89865"/>
                </a:lnTo>
                <a:lnTo>
                  <a:pt x="96569" y="88564"/>
                </a:lnTo>
                <a:lnTo>
                  <a:pt x="96569" y="90632"/>
                </a:lnTo>
                <a:lnTo>
                  <a:pt x="97937" y="91967"/>
                </a:lnTo>
                <a:lnTo>
                  <a:pt x="96136" y="91967"/>
                </a:lnTo>
                <a:close/>
                <a:moveTo>
                  <a:pt x="88597" y="91967"/>
                </a:moveTo>
                <a:lnTo>
                  <a:pt x="86796" y="91967"/>
                </a:lnTo>
                <a:lnTo>
                  <a:pt x="88130" y="90632"/>
                </a:lnTo>
                <a:lnTo>
                  <a:pt x="88130" y="88564"/>
                </a:lnTo>
                <a:lnTo>
                  <a:pt x="89431" y="89865"/>
                </a:lnTo>
                <a:lnTo>
                  <a:pt x="89431" y="91166"/>
                </a:lnTo>
                <a:close/>
                <a:moveTo>
                  <a:pt x="65347" y="91967"/>
                </a:moveTo>
                <a:lnTo>
                  <a:pt x="64513" y="91166"/>
                </a:lnTo>
                <a:lnTo>
                  <a:pt x="64513" y="89865"/>
                </a:lnTo>
                <a:lnTo>
                  <a:pt x="65781" y="88564"/>
                </a:lnTo>
                <a:lnTo>
                  <a:pt x="65781" y="90632"/>
                </a:lnTo>
                <a:lnTo>
                  <a:pt x="67148" y="91967"/>
                </a:lnTo>
                <a:lnTo>
                  <a:pt x="65347" y="91967"/>
                </a:lnTo>
                <a:close/>
                <a:moveTo>
                  <a:pt x="57808" y="91967"/>
                </a:moveTo>
                <a:lnTo>
                  <a:pt x="56007" y="91967"/>
                </a:lnTo>
                <a:lnTo>
                  <a:pt x="57341" y="90632"/>
                </a:lnTo>
                <a:lnTo>
                  <a:pt x="57341" y="88564"/>
                </a:lnTo>
                <a:lnTo>
                  <a:pt x="58642" y="89865"/>
                </a:lnTo>
                <a:lnTo>
                  <a:pt x="58642" y="91166"/>
                </a:lnTo>
                <a:close/>
                <a:moveTo>
                  <a:pt x="34525" y="91967"/>
                </a:moveTo>
                <a:lnTo>
                  <a:pt x="33725" y="91166"/>
                </a:lnTo>
                <a:lnTo>
                  <a:pt x="33725" y="89865"/>
                </a:lnTo>
                <a:lnTo>
                  <a:pt x="34992" y="88564"/>
                </a:lnTo>
                <a:lnTo>
                  <a:pt x="34992" y="90632"/>
                </a:lnTo>
                <a:lnTo>
                  <a:pt x="36360" y="91967"/>
                </a:lnTo>
                <a:lnTo>
                  <a:pt x="34525" y="91967"/>
                </a:lnTo>
                <a:close/>
                <a:moveTo>
                  <a:pt x="28254" y="89432"/>
                </a:moveTo>
                <a:lnTo>
                  <a:pt x="26986" y="88164"/>
                </a:lnTo>
                <a:lnTo>
                  <a:pt x="28854" y="88164"/>
                </a:lnTo>
                <a:lnTo>
                  <a:pt x="29155" y="88031"/>
                </a:lnTo>
                <a:lnTo>
                  <a:pt x="30389" y="86796"/>
                </a:lnTo>
                <a:lnTo>
                  <a:pt x="30389" y="88598"/>
                </a:lnTo>
                <a:lnTo>
                  <a:pt x="29555" y="89432"/>
                </a:lnTo>
                <a:lnTo>
                  <a:pt x="28254" y="89432"/>
                </a:lnTo>
                <a:close/>
                <a:moveTo>
                  <a:pt x="28254" y="33725"/>
                </a:moveTo>
                <a:lnTo>
                  <a:pt x="29555" y="33725"/>
                </a:lnTo>
                <a:lnTo>
                  <a:pt x="30389" y="34559"/>
                </a:lnTo>
                <a:lnTo>
                  <a:pt x="30389" y="36360"/>
                </a:lnTo>
                <a:lnTo>
                  <a:pt x="29155" y="35126"/>
                </a:lnTo>
                <a:lnTo>
                  <a:pt x="28854" y="34993"/>
                </a:lnTo>
                <a:lnTo>
                  <a:pt x="26986" y="34993"/>
                </a:lnTo>
                <a:close/>
                <a:moveTo>
                  <a:pt x="34525" y="31190"/>
                </a:moveTo>
                <a:lnTo>
                  <a:pt x="36360" y="31190"/>
                </a:lnTo>
                <a:lnTo>
                  <a:pt x="34992" y="32524"/>
                </a:lnTo>
                <a:lnTo>
                  <a:pt x="34992" y="34592"/>
                </a:lnTo>
                <a:lnTo>
                  <a:pt x="33725" y="33291"/>
                </a:lnTo>
                <a:lnTo>
                  <a:pt x="33725" y="31990"/>
                </a:lnTo>
                <a:close/>
                <a:moveTo>
                  <a:pt x="57808" y="31190"/>
                </a:moveTo>
                <a:lnTo>
                  <a:pt x="58642" y="31990"/>
                </a:lnTo>
                <a:lnTo>
                  <a:pt x="58642" y="33291"/>
                </a:lnTo>
                <a:lnTo>
                  <a:pt x="57341" y="34592"/>
                </a:lnTo>
                <a:lnTo>
                  <a:pt x="57341" y="32524"/>
                </a:lnTo>
                <a:lnTo>
                  <a:pt x="56007" y="31190"/>
                </a:lnTo>
                <a:lnTo>
                  <a:pt x="57808" y="31190"/>
                </a:lnTo>
                <a:close/>
                <a:moveTo>
                  <a:pt x="65347" y="31190"/>
                </a:moveTo>
                <a:lnTo>
                  <a:pt x="67148" y="31190"/>
                </a:lnTo>
                <a:lnTo>
                  <a:pt x="65781" y="32524"/>
                </a:lnTo>
                <a:lnTo>
                  <a:pt x="65781" y="34592"/>
                </a:lnTo>
                <a:lnTo>
                  <a:pt x="64513" y="33291"/>
                </a:lnTo>
                <a:lnTo>
                  <a:pt x="64513" y="31990"/>
                </a:lnTo>
                <a:close/>
                <a:moveTo>
                  <a:pt x="88597" y="31190"/>
                </a:moveTo>
                <a:lnTo>
                  <a:pt x="89431" y="31990"/>
                </a:lnTo>
                <a:lnTo>
                  <a:pt x="89431" y="33291"/>
                </a:lnTo>
                <a:lnTo>
                  <a:pt x="88130" y="34592"/>
                </a:lnTo>
                <a:lnTo>
                  <a:pt x="88130" y="32524"/>
                </a:lnTo>
                <a:lnTo>
                  <a:pt x="86796" y="31190"/>
                </a:lnTo>
                <a:lnTo>
                  <a:pt x="88597" y="31190"/>
                </a:lnTo>
                <a:close/>
                <a:moveTo>
                  <a:pt x="96136" y="31190"/>
                </a:moveTo>
                <a:lnTo>
                  <a:pt x="97937" y="31190"/>
                </a:lnTo>
                <a:lnTo>
                  <a:pt x="96569" y="32524"/>
                </a:lnTo>
                <a:lnTo>
                  <a:pt x="96569" y="34592"/>
                </a:lnTo>
                <a:lnTo>
                  <a:pt x="95302" y="33291"/>
                </a:lnTo>
                <a:lnTo>
                  <a:pt x="95302" y="31990"/>
                </a:lnTo>
                <a:close/>
                <a:moveTo>
                  <a:pt x="119386" y="31190"/>
                </a:moveTo>
                <a:lnTo>
                  <a:pt x="120220" y="31990"/>
                </a:lnTo>
                <a:lnTo>
                  <a:pt x="120220" y="33291"/>
                </a:lnTo>
                <a:lnTo>
                  <a:pt x="118952" y="34592"/>
                </a:lnTo>
                <a:lnTo>
                  <a:pt x="118952" y="32524"/>
                </a:lnTo>
                <a:lnTo>
                  <a:pt x="117584" y="31190"/>
                </a:lnTo>
                <a:lnTo>
                  <a:pt x="119386" y="31190"/>
                </a:lnTo>
                <a:close/>
                <a:moveTo>
                  <a:pt x="126924" y="31190"/>
                </a:moveTo>
                <a:lnTo>
                  <a:pt x="128726" y="31190"/>
                </a:lnTo>
                <a:lnTo>
                  <a:pt x="127391" y="32524"/>
                </a:lnTo>
                <a:lnTo>
                  <a:pt x="127391" y="34592"/>
                </a:lnTo>
                <a:lnTo>
                  <a:pt x="126091" y="33291"/>
                </a:lnTo>
                <a:lnTo>
                  <a:pt x="126091" y="31990"/>
                </a:lnTo>
                <a:close/>
                <a:moveTo>
                  <a:pt x="150174" y="31190"/>
                </a:moveTo>
                <a:lnTo>
                  <a:pt x="151008" y="31990"/>
                </a:lnTo>
                <a:lnTo>
                  <a:pt x="151008" y="33291"/>
                </a:lnTo>
                <a:lnTo>
                  <a:pt x="149741" y="34592"/>
                </a:lnTo>
                <a:lnTo>
                  <a:pt x="149741" y="32524"/>
                </a:lnTo>
                <a:lnTo>
                  <a:pt x="148373" y="31190"/>
                </a:lnTo>
                <a:lnTo>
                  <a:pt x="150174" y="31190"/>
                </a:lnTo>
                <a:close/>
                <a:moveTo>
                  <a:pt x="157713" y="31190"/>
                </a:moveTo>
                <a:lnTo>
                  <a:pt x="159514" y="31190"/>
                </a:lnTo>
                <a:lnTo>
                  <a:pt x="158180" y="32524"/>
                </a:lnTo>
                <a:lnTo>
                  <a:pt x="158180" y="34592"/>
                </a:lnTo>
                <a:lnTo>
                  <a:pt x="156879" y="33291"/>
                </a:lnTo>
                <a:lnTo>
                  <a:pt x="156879" y="31990"/>
                </a:lnTo>
                <a:close/>
                <a:moveTo>
                  <a:pt x="180996" y="31190"/>
                </a:moveTo>
                <a:lnTo>
                  <a:pt x="181797" y="31990"/>
                </a:lnTo>
                <a:lnTo>
                  <a:pt x="181797" y="33291"/>
                </a:lnTo>
                <a:lnTo>
                  <a:pt x="180529" y="34592"/>
                </a:lnTo>
                <a:lnTo>
                  <a:pt x="180529" y="32524"/>
                </a:lnTo>
                <a:lnTo>
                  <a:pt x="179162" y="31190"/>
                </a:lnTo>
                <a:lnTo>
                  <a:pt x="180996" y="31190"/>
                </a:lnTo>
                <a:close/>
                <a:moveTo>
                  <a:pt x="188502" y="31190"/>
                </a:moveTo>
                <a:lnTo>
                  <a:pt x="190303" y="31190"/>
                </a:lnTo>
                <a:lnTo>
                  <a:pt x="188969" y="32524"/>
                </a:lnTo>
                <a:lnTo>
                  <a:pt x="188969" y="34592"/>
                </a:lnTo>
                <a:lnTo>
                  <a:pt x="187668" y="33291"/>
                </a:lnTo>
                <a:lnTo>
                  <a:pt x="187668" y="31990"/>
                </a:lnTo>
                <a:close/>
                <a:moveTo>
                  <a:pt x="211785" y="31190"/>
                </a:moveTo>
                <a:lnTo>
                  <a:pt x="212586" y="31990"/>
                </a:lnTo>
                <a:lnTo>
                  <a:pt x="212586" y="33291"/>
                </a:lnTo>
                <a:lnTo>
                  <a:pt x="211318" y="34592"/>
                </a:lnTo>
                <a:lnTo>
                  <a:pt x="211318" y="32524"/>
                </a:lnTo>
                <a:lnTo>
                  <a:pt x="209950" y="31190"/>
                </a:lnTo>
                <a:lnTo>
                  <a:pt x="211785" y="31190"/>
                </a:lnTo>
                <a:close/>
                <a:moveTo>
                  <a:pt x="215121" y="57809"/>
                </a:moveTo>
                <a:lnTo>
                  <a:pt x="214320" y="58643"/>
                </a:lnTo>
                <a:lnTo>
                  <a:pt x="213019" y="58643"/>
                </a:lnTo>
                <a:lnTo>
                  <a:pt x="211718" y="57375"/>
                </a:lnTo>
                <a:lnTo>
                  <a:pt x="213620" y="57375"/>
                </a:lnTo>
                <a:lnTo>
                  <a:pt x="213887" y="57242"/>
                </a:lnTo>
                <a:lnTo>
                  <a:pt x="215121" y="56008"/>
                </a:lnTo>
                <a:close/>
                <a:moveTo>
                  <a:pt x="31189" y="65348"/>
                </a:moveTo>
                <a:lnTo>
                  <a:pt x="31990" y="64514"/>
                </a:lnTo>
                <a:lnTo>
                  <a:pt x="33291" y="64514"/>
                </a:lnTo>
                <a:lnTo>
                  <a:pt x="34592" y="65815"/>
                </a:lnTo>
                <a:lnTo>
                  <a:pt x="32691" y="65815"/>
                </a:lnTo>
                <a:lnTo>
                  <a:pt x="32424" y="65915"/>
                </a:lnTo>
                <a:lnTo>
                  <a:pt x="31156" y="67149"/>
                </a:lnTo>
                <a:lnTo>
                  <a:pt x="31156" y="65348"/>
                </a:lnTo>
                <a:close/>
                <a:moveTo>
                  <a:pt x="210618" y="86896"/>
                </a:moveTo>
                <a:lnTo>
                  <a:pt x="209083" y="85362"/>
                </a:lnTo>
                <a:lnTo>
                  <a:pt x="209083" y="80692"/>
                </a:lnTo>
                <a:lnTo>
                  <a:pt x="212419" y="77356"/>
                </a:lnTo>
                <a:lnTo>
                  <a:pt x="214587" y="77356"/>
                </a:lnTo>
                <a:lnTo>
                  <a:pt x="210618" y="81326"/>
                </a:lnTo>
                <a:lnTo>
                  <a:pt x="210618" y="86896"/>
                </a:lnTo>
                <a:close/>
                <a:moveTo>
                  <a:pt x="189636" y="86896"/>
                </a:moveTo>
                <a:lnTo>
                  <a:pt x="189636" y="81326"/>
                </a:lnTo>
                <a:lnTo>
                  <a:pt x="185700" y="77356"/>
                </a:lnTo>
                <a:lnTo>
                  <a:pt x="187868" y="77356"/>
                </a:lnTo>
                <a:lnTo>
                  <a:pt x="191170" y="80692"/>
                </a:lnTo>
                <a:lnTo>
                  <a:pt x="191170" y="85362"/>
                </a:lnTo>
                <a:close/>
                <a:moveTo>
                  <a:pt x="179829" y="86896"/>
                </a:moveTo>
                <a:lnTo>
                  <a:pt x="178294" y="85362"/>
                </a:lnTo>
                <a:lnTo>
                  <a:pt x="178294" y="80692"/>
                </a:lnTo>
                <a:lnTo>
                  <a:pt x="181630" y="77356"/>
                </a:lnTo>
                <a:lnTo>
                  <a:pt x="183798" y="77356"/>
                </a:lnTo>
                <a:lnTo>
                  <a:pt x="179829" y="81326"/>
                </a:lnTo>
                <a:lnTo>
                  <a:pt x="179829" y="86896"/>
                </a:lnTo>
                <a:close/>
                <a:moveTo>
                  <a:pt x="158847" y="86896"/>
                </a:moveTo>
                <a:lnTo>
                  <a:pt x="158847" y="81326"/>
                </a:lnTo>
                <a:lnTo>
                  <a:pt x="154911" y="77356"/>
                </a:lnTo>
                <a:lnTo>
                  <a:pt x="157079" y="77356"/>
                </a:lnTo>
                <a:lnTo>
                  <a:pt x="160382" y="80692"/>
                </a:lnTo>
                <a:lnTo>
                  <a:pt x="160382" y="85362"/>
                </a:lnTo>
                <a:close/>
                <a:moveTo>
                  <a:pt x="149040" y="86896"/>
                </a:moveTo>
                <a:lnTo>
                  <a:pt x="147506" y="85362"/>
                </a:lnTo>
                <a:lnTo>
                  <a:pt x="147506" y="80692"/>
                </a:lnTo>
                <a:lnTo>
                  <a:pt x="150842" y="77356"/>
                </a:lnTo>
                <a:lnTo>
                  <a:pt x="152976" y="77356"/>
                </a:lnTo>
                <a:lnTo>
                  <a:pt x="149040" y="81326"/>
                </a:lnTo>
                <a:lnTo>
                  <a:pt x="149040" y="86896"/>
                </a:lnTo>
                <a:close/>
                <a:moveTo>
                  <a:pt x="128059" y="86896"/>
                </a:moveTo>
                <a:lnTo>
                  <a:pt x="128059" y="81326"/>
                </a:lnTo>
                <a:lnTo>
                  <a:pt x="124122" y="77356"/>
                </a:lnTo>
                <a:lnTo>
                  <a:pt x="126291" y="77356"/>
                </a:lnTo>
                <a:lnTo>
                  <a:pt x="129593" y="80692"/>
                </a:lnTo>
                <a:lnTo>
                  <a:pt x="129593" y="85362"/>
                </a:lnTo>
                <a:close/>
                <a:moveTo>
                  <a:pt x="118252" y="86896"/>
                </a:moveTo>
                <a:lnTo>
                  <a:pt x="116717" y="85362"/>
                </a:lnTo>
                <a:lnTo>
                  <a:pt x="116717" y="80692"/>
                </a:lnTo>
                <a:lnTo>
                  <a:pt x="120053" y="77356"/>
                </a:lnTo>
                <a:lnTo>
                  <a:pt x="122188" y="77356"/>
                </a:lnTo>
                <a:lnTo>
                  <a:pt x="118252" y="81326"/>
                </a:lnTo>
                <a:close/>
                <a:moveTo>
                  <a:pt x="97270" y="86896"/>
                </a:moveTo>
                <a:lnTo>
                  <a:pt x="97270" y="81326"/>
                </a:lnTo>
                <a:lnTo>
                  <a:pt x="93334" y="77356"/>
                </a:lnTo>
                <a:lnTo>
                  <a:pt x="95469" y="77356"/>
                </a:lnTo>
                <a:lnTo>
                  <a:pt x="98804" y="80692"/>
                </a:lnTo>
                <a:lnTo>
                  <a:pt x="98804" y="85362"/>
                </a:lnTo>
                <a:close/>
                <a:moveTo>
                  <a:pt x="87463" y="86896"/>
                </a:moveTo>
                <a:lnTo>
                  <a:pt x="85929" y="85362"/>
                </a:lnTo>
                <a:lnTo>
                  <a:pt x="85929" y="80692"/>
                </a:lnTo>
                <a:lnTo>
                  <a:pt x="89231" y="77356"/>
                </a:lnTo>
                <a:lnTo>
                  <a:pt x="91399" y="77356"/>
                </a:lnTo>
                <a:lnTo>
                  <a:pt x="87463" y="81326"/>
                </a:lnTo>
                <a:close/>
                <a:moveTo>
                  <a:pt x="66481" y="86896"/>
                </a:moveTo>
                <a:lnTo>
                  <a:pt x="66481" y="81326"/>
                </a:lnTo>
                <a:lnTo>
                  <a:pt x="62545" y="77356"/>
                </a:lnTo>
                <a:lnTo>
                  <a:pt x="64713" y="77356"/>
                </a:lnTo>
                <a:lnTo>
                  <a:pt x="68016" y="80692"/>
                </a:lnTo>
                <a:lnTo>
                  <a:pt x="68016" y="85362"/>
                </a:lnTo>
                <a:close/>
                <a:moveTo>
                  <a:pt x="56674" y="86896"/>
                </a:moveTo>
                <a:lnTo>
                  <a:pt x="55140" y="85362"/>
                </a:lnTo>
                <a:lnTo>
                  <a:pt x="55140" y="80692"/>
                </a:lnTo>
                <a:lnTo>
                  <a:pt x="58442" y="77356"/>
                </a:lnTo>
                <a:lnTo>
                  <a:pt x="60610" y="77356"/>
                </a:lnTo>
                <a:lnTo>
                  <a:pt x="56674" y="81326"/>
                </a:lnTo>
                <a:close/>
                <a:moveTo>
                  <a:pt x="35693" y="86896"/>
                </a:moveTo>
                <a:lnTo>
                  <a:pt x="35693" y="81326"/>
                </a:lnTo>
                <a:lnTo>
                  <a:pt x="31723" y="77356"/>
                </a:lnTo>
                <a:lnTo>
                  <a:pt x="33891" y="77356"/>
                </a:lnTo>
                <a:lnTo>
                  <a:pt x="37227" y="80692"/>
                </a:lnTo>
                <a:lnTo>
                  <a:pt x="37227" y="85362"/>
                </a:lnTo>
                <a:close/>
                <a:moveTo>
                  <a:pt x="35693" y="36260"/>
                </a:moveTo>
                <a:lnTo>
                  <a:pt x="37227" y="37795"/>
                </a:lnTo>
                <a:lnTo>
                  <a:pt x="37227" y="42465"/>
                </a:lnTo>
                <a:lnTo>
                  <a:pt x="33891" y="45800"/>
                </a:lnTo>
                <a:lnTo>
                  <a:pt x="31723" y="45800"/>
                </a:lnTo>
                <a:lnTo>
                  <a:pt x="35693" y="41831"/>
                </a:lnTo>
                <a:lnTo>
                  <a:pt x="35693" y="36260"/>
                </a:lnTo>
                <a:close/>
                <a:moveTo>
                  <a:pt x="56674" y="36260"/>
                </a:moveTo>
                <a:lnTo>
                  <a:pt x="56674" y="41831"/>
                </a:lnTo>
                <a:lnTo>
                  <a:pt x="60610" y="45800"/>
                </a:lnTo>
                <a:lnTo>
                  <a:pt x="58442" y="45800"/>
                </a:lnTo>
                <a:lnTo>
                  <a:pt x="55140" y="42465"/>
                </a:lnTo>
                <a:lnTo>
                  <a:pt x="55140" y="37795"/>
                </a:lnTo>
                <a:close/>
                <a:moveTo>
                  <a:pt x="66481" y="36260"/>
                </a:moveTo>
                <a:lnTo>
                  <a:pt x="68016" y="37795"/>
                </a:lnTo>
                <a:lnTo>
                  <a:pt x="68016" y="42465"/>
                </a:lnTo>
                <a:lnTo>
                  <a:pt x="64680" y="45800"/>
                </a:lnTo>
                <a:lnTo>
                  <a:pt x="62512" y="45800"/>
                </a:lnTo>
                <a:lnTo>
                  <a:pt x="66481" y="41831"/>
                </a:lnTo>
                <a:lnTo>
                  <a:pt x="66481" y="36260"/>
                </a:lnTo>
                <a:close/>
                <a:moveTo>
                  <a:pt x="87463" y="36260"/>
                </a:moveTo>
                <a:lnTo>
                  <a:pt x="87463" y="41831"/>
                </a:lnTo>
                <a:lnTo>
                  <a:pt x="91399" y="45800"/>
                </a:lnTo>
                <a:lnTo>
                  <a:pt x="89231" y="45800"/>
                </a:lnTo>
                <a:lnTo>
                  <a:pt x="85929" y="42465"/>
                </a:lnTo>
                <a:lnTo>
                  <a:pt x="85929" y="37795"/>
                </a:lnTo>
                <a:close/>
                <a:moveTo>
                  <a:pt x="97270" y="36260"/>
                </a:moveTo>
                <a:lnTo>
                  <a:pt x="98804" y="37795"/>
                </a:lnTo>
                <a:lnTo>
                  <a:pt x="98804" y="42465"/>
                </a:lnTo>
                <a:lnTo>
                  <a:pt x="95469" y="45800"/>
                </a:lnTo>
                <a:lnTo>
                  <a:pt x="93334" y="45800"/>
                </a:lnTo>
                <a:lnTo>
                  <a:pt x="97270" y="41831"/>
                </a:lnTo>
                <a:close/>
                <a:moveTo>
                  <a:pt x="118252" y="36260"/>
                </a:moveTo>
                <a:lnTo>
                  <a:pt x="118252" y="41831"/>
                </a:lnTo>
                <a:lnTo>
                  <a:pt x="122188" y="45800"/>
                </a:lnTo>
                <a:lnTo>
                  <a:pt x="120053" y="45800"/>
                </a:lnTo>
                <a:lnTo>
                  <a:pt x="116717" y="42465"/>
                </a:lnTo>
                <a:lnTo>
                  <a:pt x="116717" y="37795"/>
                </a:lnTo>
                <a:close/>
                <a:moveTo>
                  <a:pt x="128059" y="36260"/>
                </a:moveTo>
                <a:lnTo>
                  <a:pt x="129593" y="37795"/>
                </a:lnTo>
                <a:lnTo>
                  <a:pt x="129593" y="42465"/>
                </a:lnTo>
                <a:lnTo>
                  <a:pt x="126291" y="45800"/>
                </a:lnTo>
                <a:lnTo>
                  <a:pt x="124122" y="45800"/>
                </a:lnTo>
                <a:lnTo>
                  <a:pt x="128059" y="41831"/>
                </a:lnTo>
                <a:lnTo>
                  <a:pt x="128059" y="36260"/>
                </a:lnTo>
                <a:close/>
                <a:moveTo>
                  <a:pt x="149040" y="36260"/>
                </a:moveTo>
                <a:lnTo>
                  <a:pt x="149040" y="41831"/>
                </a:lnTo>
                <a:lnTo>
                  <a:pt x="153010" y="45800"/>
                </a:lnTo>
                <a:lnTo>
                  <a:pt x="150842" y="45800"/>
                </a:lnTo>
                <a:lnTo>
                  <a:pt x="147506" y="42465"/>
                </a:lnTo>
                <a:lnTo>
                  <a:pt x="147506" y="37795"/>
                </a:lnTo>
                <a:close/>
                <a:moveTo>
                  <a:pt x="158847" y="36260"/>
                </a:moveTo>
                <a:lnTo>
                  <a:pt x="160382" y="37795"/>
                </a:lnTo>
                <a:lnTo>
                  <a:pt x="160382" y="42465"/>
                </a:lnTo>
                <a:lnTo>
                  <a:pt x="157079" y="45800"/>
                </a:lnTo>
                <a:lnTo>
                  <a:pt x="154911" y="45800"/>
                </a:lnTo>
                <a:lnTo>
                  <a:pt x="158847" y="41831"/>
                </a:lnTo>
                <a:lnTo>
                  <a:pt x="158847" y="36260"/>
                </a:lnTo>
                <a:close/>
                <a:moveTo>
                  <a:pt x="179829" y="36260"/>
                </a:moveTo>
                <a:lnTo>
                  <a:pt x="179829" y="41831"/>
                </a:lnTo>
                <a:lnTo>
                  <a:pt x="183798" y="45800"/>
                </a:lnTo>
                <a:lnTo>
                  <a:pt x="181630" y="45800"/>
                </a:lnTo>
                <a:lnTo>
                  <a:pt x="178294" y="42465"/>
                </a:lnTo>
                <a:lnTo>
                  <a:pt x="178294" y="37795"/>
                </a:lnTo>
                <a:close/>
                <a:moveTo>
                  <a:pt x="189636" y="36260"/>
                </a:moveTo>
                <a:lnTo>
                  <a:pt x="191170" y="37795"/>
                </a:lnTo>
                <a:lnTo>
                  <a:pt x="191170" y="42465"/>
                </a:lnTo>
                <a:lnTo>
                  <a:pt x="187868" y="45800"/>
                </a:lnTo>
                <a:lnTo>
                  <a:pt x="185700" y="45800"/>
                </a:lnTo>
                <a:lnTo>
                  <a:pt x="189636" y="41831"/>
                </a:lnTo>
                <a:lnTo>
                  <a:pt x="189636" y="36260"/>
                </a:lnTo>
                <a:close/>
                <a:moveTo>
                  <a:pt x="208549" y="68016"/>
                </a:moveTo>
                <a:lnTo>
                  <a:pt x="203846" y="68016"/>
                </a:lnTo>
                <a:lnTo>
                  <a:pt x="200544" y="64714"/>
                </a:lnTo>
                <a:lnTo>
                  <a:pt x="200544" y="62546"/>
                </a:lnTo>
                <a:lnTo>
                  <a:pt x="204480" y="66482"/>
                </a:lnTo>
                <a:lnTo>
                  <a:pt x="210084" y="66482"/>
                </a:lnTo>
                <a:close/>
                <a:moveTo>
                  <a:pt x="208916" y="76589"/>
                </a:moveTo>
                <a:lnTo>
                  <a:pt x="206648" y="74287"/>
                </a:lnTo>
                <a:lnTo>
                  <a:pt x="206648" y="71052"/>
                </a:lnTo>
                <a:lnTo>
                  <a:pt x="208316" y="69351"/>
                </a:lnTo>
                <a:lnTo>
                  <a:pt x="208316" y="73587"/>
                </a:lnTo>
                <a:lnTo>
                  <a:pt x="211285" y="76589"/>
                </a:lnTo>
                <a:lnTo>
                  <a:pt x="208916" y="76589"/>
                </a:lnTo>
                <a:close/>
                <a:moveTo>
                  <a:pt x="205848" y="82126"/>
                </a:moveTo>
                <a:lnTo>
                  <a:pt x="204513" y="80792"/>
                </a:lnTo>
                <a:lnTo>
                  <a:pt x="204513" y="78791"/>
                </a:lnTo>
                <a:lnTo>
                  <a:pt x="205948" y="77356"/>
                </a:lnTo>
                <a:lnTo>
                  <a:pt x="207816" y="77356"/>
                </a:lnTo>
                <a:lnTo>
                  <a:pt x="205848" y="79324"/>
                </a:lnTo>
                <a:close/>
                <a:moveTo>
                  <a:pt x="188969" y="76589"/>
                </a:moveTo>
                <a:lnTo>
                  <a:pt x="191971" y="73587"/>
                </a:lnTo>
                <a:lnTo>
                  <a:pt x="191971" y="69351"/>
                </a:lnTo>
                <a:lnTo>
                  <a:pt x="193639" y="71052"/>
                </a:lnTo>
                <a:lnTo>
                  <a:pt x="193639" y="74287"/>
                </a:lnTo>
                <a:lnTo>
                  <a:pt x="191337" y="76589"/>
                </a:lnTo>
                <a:close/>
                <a:moveTo>
                  <a:pt x="185700" y="76589"/>
                </a:moveTo>
                <a:lnTo>
                  <a:pt x="189636" y="72620"/>
                </a:lnTo>
                <a:lnTo>
                  <a:pt x="189636" y="67049"/>
                </a:lnTo>
                <a:lnTo>
                  <a:pt x="191170" y="68583"/>
                </a:lnTo>
                <a:lnTo>
                  <a:pt x="191170" y="73253"/>
                </a:lnTo>
                <a:lnTo>
                  <a:pt x="187868" y="76589"/>
                </a:lnTo>
                <a:lnTo>
                  <a:pt x="185700" y="76589"/>
                </a:lnTo>
                <a:close/>
                <a:moveTo>
                  <a:pt x="181630" y="76589"/>
                </a:moveTo>
                <a:lnTo>
                  <a:pt x="178294" y="73253"/>
                </a:lnTo>
                <a:lnTo>
                  <a:pt x="178294" y="68583"/>
                </a:lnTo>
                <a:lnTo>
                  <a:pt x="179829" y="67049"/>
                </a:lnTo>
                <a:lnTo>
                  <a:pt x="179829" y="72620"/>
                </a:lnTo>
                <a:lnTo>
                  <a:pt x="183798" y="76589"/>
                </a:lnTo>
                <a:lnTo>
                  <a:pt x="181630" y="76589"/>
                </a:lnTo>
                <a:close/>
                <a:moveTo>
                  <a:pt x="178128" y="76589"/>
                </a:moveTo>
                <a:lnTo>
                  <a:pt x="175826" y="74287"/>
                </a:lnTo>
                <a:lnTo>
                  <a:pt x="175826" y="71052"/>
                </a:lnTo>
                <a:lnTo>
                  <a:pt x="177527" y="69351"/>
                </a:lnTo>
                <a:lnTo>
                  <a:pt x="177527" y="73587"/>
                </a:lnTo>
                <a:lnTo>
                  <a:pt x="180496" y="76589"/>
                </a:lnTo>
                <a:lnTo>
                  <a:pt x="178128" y="76589"/>
                </a:lnTo>
                <a:close/>
                <a:moveTo>
                  <a:pt x="175059" y="82126"/>
                </a:moveTo>
                <a:lnTo>
                  <a:pt x="173725" y="80792"/>
                </a:lnTo>
                <a:lnTo>
                  <a:pt x="173725" y="78791"/>
                </a:lnTo>
                <a:lnTo>
                  <a:pt x="175159" y="77356"/>
                </a:lnTo>
                <a:lnTo>
                  <a:pt x="177027" y="77356"/>
                </a:lnTo>
                <a:lnTo>
                  <a:pt x="175059" y="79324"/>
                </a:lnTo>
                <a:close/>
                <a:moveTo>
                  <a:pt x="158180" y="76589"/>
                </a:moveTo>
                <a:lnTo>
                  <a:pt x="161182" y="73587"/>
                </a:lnTo>
                <a:lnTo>
                  <a:pt x="161182" y="69351"/>
                </a:lnTo>
                <a:lnTo>
                  <a:pt x="162850" y="71052"/>
                </a:lnTo>
                <a:lnTo>
                  <a:pt x="162850" y="74287"/>
                </a:lnTo>
                <a:lnTo>
                  <a:pt x="160548" y="76589"/>
                </a:lnTo>
                <a:close/>
                <a:moveTo>
                  <a:pt x="154911" y="76589"/>
                </a:moveTo>
                <a:lnTo>
                  <a:pt x="158847" y="72620"/>
                </a:lnTo>
                <a:lnTo>
                  <a:pt x="158847" y="67049"/>
                </a:lnTo>
                <a:lnTo>
                  <a:pt x="160382" y="68583"/>
                </a:lnTo>
                <a:lnTo>
                  <a:pt x="160382" y="73253"/>
                </a:lnTo>
                <a:lnTo>
                  <a:pt x="157079" y="76589"/>
                </a:lnTo>
                <a:lnTo>
                  <a:pt x="154911" y="76589"/>
                </a:lnTo>
                <a:close/>
                <a:moveTo>
                  <a:pt x="150842" y="76589"/>
                </a:moveTo>
                <a:lnTo>
                  <a:pt x="147506" y="73253"/>
                </a:lnTo>
                <a:lnTo>
                  <a:pt x="147506" y="68583"/>
                </a:lnTo>
                <a:lnTo>
                  <a:pt x="149040" y="67049"/>
                </a:lnTo>
                <a:lnTo>
                  <a:pt x="149040" y="72620"/>
                </a:lnTo>
                <a:lnTo>
                  <a:pt x="153010" y="76589"/>
                </a:lnTo>
                <a:lnTo>
                  <a:pt x="150842" y="76589"/>
                </a:lnTo>
                <a:close/>
                <a:moveTo>
                  <a:pt x="147339" y="76589"/>
                </a:moveTo>
                <a:lnTo>
                  <a:pt x="145037" y="74287"/>
                </a:lnTo>
                <a:lnTo>
                  <a:pt x="145037" y="71052"/>
                </a:lnTo>
                <a:lnTo>
                  <a:pt x="146739" y="69351"/>
                </a:lnTo>
                <a:lnTo>
                  <a:pt x="146739" y="73587"/>
                </a:lnTo>
                <a:lnTo>
                  <a:pt x="149707" y="76589"/>
                </a:lnTo>
                <a:lnTo>
                  <a:pt x="147339" y="76589"/>
                </a:lnTo>
                <a:close/>
                <a:moveTo>
                  <a:pt x="144270" y="82126"/>
                </a:moveTo>
                <a:lnTo>
                  <a:pt x="142936" y="80792"/>
                </a:lnTo>
                <a:lnTo>
                  <a:pt x="142936" y="78791"/>
                </a:lnTo>
                <a:lnTo>
                  <a:pt x="144370" y="77356"/>
                </a:lnTo>
                <a:lnTo>
                  <a:pt x="146238" y="77356"/>
                </a:lnTo>
                <a:lnTo>
                  <a:pt x="144270" y="79324"/>
                </a:lnTo>
                <a:close/>
                <a:moveTo>
                  <a:pt x="127391" y="76589"/>
                </a:moveTo>
                <a:lnTo>
                  <a:pt x="130394" y="73587"/>
                </a:lnTo>
                <a:lnTo>
                  <a:pt x="130394" y="69351"/>
                </a:lnTo>
                <a:lnTo>
                  <a:pt x="132061" y="71052"/>
                </a:lnTo>
                <a:lnTo>
                  <a:pt x="132061" y="74287"/>
                </a:lnTo>
                <a:lnTo>
                  <a:pt x="129760" y="76589"/>
                </a:lnTo>
                <a:close/>
                <a:moveTo>
                  <a:pt x="124122" y="76589"/>
                </a:moveTo>
                <a:lnTo>
                  <a:pt x="128059" y="72620"/>
                </a:lnTo>
                <a:lnTo>
                  <a:pt x="128059" y="67049"/>
                </a:lnTo>
                <a:lnTo>
                  <a:pt x="129593" y="68583"/>
                </a:lnTo>
                <a:lnTo>
                  <a:pt x="129593" y="73253"/>
                </a:lnTo>
                <a:lnTo>
                  <a:pt x="126291" y="76589"/>
                </a:lnTo>
                <a:lnTo>
                  <a:pt x="124122" y="76589"/>
                </a:lnTo>
                <a:close/>
                <a:moveTo>
                  <a:pt x="120053" y="76589"/>
                </a:moveTo>
                <a:lnTo>
                  <a:pt x="116717" y="73253"/>
                </a:lnTo>
                <a:lnTo>
                  <a:pt x="116717" y="68583"/>
                </a:lnTo>
                <a:lnTo>
                  <a:pt x="118252" y="67049"/>
                </a:lnTo>
                <a:lnTo>
                  <a:pt x="118252" y="72620"/>
                </a:lnTo>
                <a:lnTo>
                  <a:pt x="122188" y="76589"/>
                </a:lnTo>
                <a:lnTo>
                  <a:pt x="120053" y="76589"/>
                </a:lnTo>
                <a:close/>
                <a:moveTo>
                  <a:pt x="116550" y="76589"/>
                </a:moveTo>
                <a:lnTo>
                  <a:pt x="114249" y="74287"/>
                </a:lnTo>
                <a:lnTo>
                  <a:pt x="114249" y="71052"/>
                </a:lnTo>
                <a:lnTo>
                  <a:pt x="115950" y="69351"/>
                </a:lnTo>
                <a:lnTo>
                  <a:pt x="115950" y="73587"/>
                </a:lnTo>
                <a:lnTo>
                  <a:pt x="118919" y="76589"/>
                </a:lnTo>
                <a:lnTo>
                  <a:pt x="116550" y="76589"/>
                </a:lnTo>
                <a:close/>
                <a:moveTo>
                  <a:pt x="113482" y="82126"/>
                </a:moveTo>
                <a:lnTo>
                  <a:pt x="112147" y="80792"/>
                </a:lnTo>
                <a:lnTo>
                  <a:pt x="112147" y="78791"/>
                </a:lnTo>
                <a:lnTo>
                  <a:pt x="113582" y="77356"/>
                </a:lnTo>
                <a:lnTo>
                  <a:pt x="115450" y="77356"/>
                </a:lnTo>
                <a:lnTo>
                  <a:pt x="113482" y="79324"/>
                </a:lnTo>
                <a:close/>
                <a:moveTo>
                  <a:pt x="96603" y="76589"/>
                </a:moveTo>
                <a:lnTo>
                  <a:pt x="99605" y="73587"/>
                </a:lnTo>
                <a:lnTo>
                  <a:pt x="99605" y="69351"/>
                </a:lnTo>
                <a:lnTo>
                  <a:pt x="101273" y="71052"/>
                </a:lnTo>
                <a:lnTo>
                  <a:pt x="101273" y="74287"/>
                </a:lnTo>
                <a:lnTo>
                  <a:pt x="98971" y="76589"/>
                </a:lnTo>
                <a:close/>
                <a:moveTo>
                  <a:pt x="93334" y="76589"/>
                </a:moveTo>
                <a:lnTo>
                  <a:pt x="97270" y="72620"/>
                </a:lnTo>
                <a:lnTo>
                  <a:pt x="97270" y="67049"/>
                </a:lnTo>
                <a:lnTo>
                  <a:pt x="98804" y="68583"/>
                </a:lnTo>
                <a:lnTo>
                  <a:pt x="98804" y="73253"/>
                </a:lnTo>
                <a:lnTo>
                  <a:pt x="95469" y="76589"/>
                </a:lnTo>
                <a:lnTo>
                  <a:pt x="93334" y="76589"/>
                </a:lnTo>
                <a:close/>
                <a:moveTo>
                  <a:pt x="89231" y="76589"/>
                </a:moveTo>
                <a:lnTo>
                  <a:pt x="85929" y="73253"/>
                </a:lnTo>
                <a:lnTo>
                  <a:pt x="85929" y="68583"/>
                </a:lnTo>
                <a:lnTo>
                  <a:pt x="87463" y="67049"/>
                </a:lnTo>
                <a:lnTo>
                  <a:pt x="87463" y="72620"/>
                </a:lnTo>
                <a:lnTo>
                  <a:pt x="91399" y="76589"/>
                </a:lnTo>
                <a:lnTo>
                  <a:pt x="89231" y="76589"/>
                </a:lnTo>
                <a:close/>
                <a:moveTo>
                  <a:pt x="85762" y="76589"/>
                </a:moveTo>
                <a:lnTo>
                  <a:pt x="83460" y="74287"/>
                </a:lnTo>
                <a:lnTo>
                  <a:pt x="83460" y="71052"/>
                </a:lnTo>
                <a:lnTo>
                  <a:pt x="85128" y="69351"/>
                </a:lnTo>
                <a:lnTo>
                  <a:pt x="85128" y="73587"/>
                </a:lnTo>
                <a:lnTo>
                  <a:pt x="88130" y="76589"/>
                </a:lnTo>
                <a:lnTo>
                  <a:pt x="85762" y="76589"/>
                </a:lnTo>
                <a:close/>
                <a:moveTo>
                  <a:pt x="82660" y="82126"/>
                </a:moveTo>
                <a:lnTo>
                  <a:pt x="81359" y="80792"/>
                </a:lnTo>
                <a:lnTo>
                  <a:pt x="81359" y="78791"/>
                </a:lnTo>
                <a:lnTo>
                  <a:pt x="82793" y="77356"/>
                </a:lnTo>
                <a:lnTo>
                  <a:pt x="84628" y="77356"/>
                </a:lnTo>
                <a:lnTo>
                  <a:pt x="82660" y="79324"/>
                </a:lnTo>
                <a:close/>
                <a:moveTo>
                  <a:pt x="65814" y="76589"/>
                </a:moveTo>
                <a:lnTo>
                  <a:pt x="68816" y="73587"/>
                </a:lnTo>
                <a:lnTo>
                  <a:pt x="68816" y="69351"/>
                </a:lnTo>
                <a:lnTo>
                  <a:pt x="70484" y="71052"/>
                </a:lnTo>
                <a:lnTo>
                  <a:pt x="70484" y="74287"/>
                </a:lnTo>
                <a:lnTo>
                  <a:pt x="68183" y="76589"/>
                </a:lnTo>
                <a:close/>
                <a:moveTo>
                  <a:pt x="62512" y="76589"/>
                </a:moveTo>
                <a:lnTo>
                  <a:pt x="66481" y="72620"/>
                </a:lnTo>
                <a:lnTo>
                  <a:pt x="66481" y="67049"/>
                </a:lnTo>
                <a:lnTo>
                  <a:pt x="68016" y="68583"/>
                </a:lnTo>
                <a:lnTo>
                  <a:pt x="68016" y="73253"/>
                </a:lnTo>
                <a:lnTo>
                  <a:pt x="64680" y="76589"/>
                </a:lnTo>
                <a:lnTo>
                  <a:pt x="62512" y="76589"/>
                </a:lnTo>
                <a:close/>
                <a:moveTo>
                  <a:pt x="58442" y="76589"/>
                </a:moveTo>
                <a:lnTo>
                  <a:pt x="55140" y="73253"/>
                </a:lnTo>
                <a:lnTo>
                  <a:pt x="55140" y="68583"/>
                </a:lnTo>
                <a:lnTo>
                  <a:pt x="56674" y="67049"/>
                </a:lnTo>
                <a:lnTo>
                  <a:pt x="56674" y="72620"/>
                </a:lnTo>
                <a:lnTo>
                  <a:pt x="60610" y="76589"/>
                </a:lnTo>
                <a:lnTo>
                  <a:pt x="58442" y="76589"/>
                </a:lnTo>
                <a:close/>
                <a:moveTo>
                  <a:pt x="54973" y="76589"/>
                </a:moveTo>
                <a:lnTo>
                  <a:pt x="52671" y="74287"/>
                </a:lnTo>
                <a:lnTo>
                  <a:pt x="52671" y="71052"/>
                </a:lnTo>
                <a:lnTo>
                  <a:pt x="54339" y="69351"/>
                </a:lnTo>
                <a:lnTo>
                  <a:pt x="54339" y="73587"/>
                </a:lnTo>
                <a:lnTo>
                  <a:pt x="57341" y="76589"/>
                </a:lnTo>
                <a:lnTo>
                  <a:pt x="54973" y="76589"/>
                </a:lnTo>
                <a:close/>
                <a:moveTo>
                  <a:pt x="51871" y="82126"/>
                </a:moveTo>
                <a:lnTo>
                  <a:pt x="50570" y="80792"/>
                </a:lnTo>
                <a:lnTo>
                  <a:pt x="50570" y="78791"/>
                </a:lnTo>
                <a:lnTo>
                  <a:pt x="51971" y="77356"/>
                </a:lnTo>
                <a:lnTo>
                  <a:pt x="53839" y="77356"/>
                </a:lnTo>
                <a:lnTo>
                  <a:pt x="51871" y="79324"/>
                </a:lnTo>
                <a:close/>
                <a:moveTo>
                  <a:pt x="35026" y="76589"/>
                </a:moveTo>
                <a:lnTo>
                  <a:pt x="37994" y="73587"/>
                </a:lnTo>
                <a:lnTo>
                  <a:pt x="37994" y="69351"/>
                </a:lnTo>
                <a:lnTo>
                  <a:pt x="39696" y="71052"/>
                </a:lnTo>
                <a:lnTo>
                  <a:pt x="39696" y="74287"/>
                </a:lnTo>
                <a:lnTo>
                  <a:pt x="37394" y="76589"/>
                </a:lnTo>
                <a:close/>
                <a:moveTo>
                  <a:pt x="37761" y="55140"/>
                </a:moveTo>
                <a:lnTo>
                  <a:pt x="42464" y="55140"/>
                </a:lnTo>
                <a:lnTo>
                  <a:pt x="45767" y="58443"/>
                </a:lnTo>
                <a:lnTo>
                  <a:pt x="45767" y="60611"/>
                </a:lnTo>
                <a:lnTo>
                  <a:pt x="41830" y="56675"/>
                </a:lnTo>
                <a:lnTo>
                  <a:pt x="36226" y="56675"/>
                </a:lnTo>
                <a:close/>
                <a:moveTo>
                  <a:pt x="37394" y="46568"/>
                </a:moveTo>
                <a:lnTo>
                  <a:pt x="39696" y="48869"/>
                </a:lnTo>
                <a:lnTo>
                  <a:pt x="39696" y="52105"/>
                </a:lnTo>
                <a:lnTo>
                  <a:pt x="37994" y="53806"/>
                </a:lnTo>
                <a:lnTo>
                  <a:pt x="37994" y="49570"/>
                </a:lnTo>
                <a:lnTo>
                  <a:pt x="35026" y="46568"/>
                </a:lnTo>
                <a:close/>
                <a:moveTo>
                  <a:pt x="40463" y="41030"/>
                </a:moveTo>
                <a:lnTo>
                  <a:pt x="41797" y="42365"/>
                </a:lnTo>
                <a:lnTo>
                  <a:pt x="41797" y="44366"/>
                </a:lnTo>
                <a:lnTo>
                  <a:pt x="40363" y="45800"/>
                </a:lnTo>
                <a:lnTo>
                  <a:pt x="38495" y="45800"/>
                </a:lnTo>
                <a:lnTo>
                  <a:pt x="40463" y="43832"/>
                </a:lnTo>
                <a:close/>
                <a:moveTo>
                  <a:pt x="57341" y="46568"/>
                </a:moveTo>
                <a:lnTo>
                  <a:pt x="54339" y="49570"/>
                </a:lnTo>
                <a:lnTo>
                  <a:pt x="54339" y="53806"/>
                </a:lnTo>
                <a:lnTo>
                  <a:pt x="52671" y="52105"/>
                </a:lnTo>
                <a:lnTo>
                  <a:pt x="52671" y="48869"/>
                </a:lnTo>
                <a:lnTo>
                  <a:pt x="54973" y="46568"/>
                </a:lnTo>
                <a:close/>
                <a:moveTo>
                  <a:pt x="60610" y="46568"/>
                </a:moveTo>
                <a:lnTo>
                  <a:pt x="56674" y="50537"/>
                </a:lnTo>
                <a:lnTo>
                  <a:pt x="56674" y="56108"/>
                </a:lnTo>
                <a:lnTo>
                  <a:pt x="55140" y="54573"/>
                </a:lnTo>
                <a:lnTo>
                  <a:pt x="55140" y="49903"/>
                </a:lnTo>
                <a:lnTo>
                  <a:pt x="58442" y="46568"/>
                </a:lnTo>
                <a:close/>
                <a:moveTo>
                  <a:pt x="64680" y="46568"/>
                </a:moveTo>
                <a:lnTo>
                  <a:pt x="68016" y="49903"/>
                </a:lnTo>
                <a:lnTo>
                  <a:pt x="68016" y="54573"/>
                </a:lnTo>
                <a:lnTo>
                  <a:pt x="66481" y="56108"/>
                </a:lnTo>
                <a:lnTo>
                  <a:pt x="66481" y="50537"/>
                </a:lnTo>
                <a:lnTo>
                  <a:pt x="62545" y="46568"/>
                </a:lnTo>
                <a:close/>
                <a:moveTo>
                  <a:pt x="68183" y="46568"/>
                </a:moveTo>
                <a:lnTo>
                  <a:pt x="70484" y="48869"/>
                </a:lnTo>
                <a:lnTo>
                  <a:pt x="70484" y="52105"/>
                </a:lnTo>
                <a:lnTo>
                  <a:pt x="68783" y="53806"/>
                </a:lnTo>
                <a:lnTo>
                  <a:pt x="68783" y="49570"/>
                </a:lnTo>
                <a:lnTo>
                  <a:pt x="65814" y="46568"/>
                </a:lnTo>
                <a:close/>
                <a:moveTo>
                  <a:pt x="71251" y="41030"/>
                </a:moveTo>
                <a:lnTo>
                  <a:pt x="72586" y="42365"/>
                </a:lnTo>
                <a:lnTo>
                  <a:pt x="72586" y="44366"/>
                </a:lnTo>
                <a:lnTo>
                  <a:pt x="71151" y="45800"/>
                </a:lnTo>
                <a:lnTo>
                  <a:pt x="69283" y="45800"/>
                </a:lnTo>
                <a:lnTo>
                  <a:pt x="71251" y="43832"/>
                </a:lnTo>
                <a:lnTo>
                  <a:pt x="71251" y="41030"/>
                </a:lnTo>
                <a:close/>
                <a:moveTo>
                  <a:pt x="88130" y="46568"/>
                </a:moveTo>
                <a:lnTo>
                  <a:pt x="85128" y="49570"/>
                </a:lnTo>
                <a:lnTo>
                  <a:pt x="85128" y="53806"/>
                </a:lnTo>
                <a:lnTo>
                  <a:pt x="83460" y="52105"/>
                </a:lnTo>
                <a:lnTo>
                  <a:pt x="83460" y="48869"/>
                </a:lnTo>
                <a:lnTo>
                  <a:pt x="85762" y="46568"/>
                </a:lnTo>
                <a:close/>
                <a:moveTo>
                  <a:pt x="91399" y="46568"/>
                </a:moveTo>
                <a:lnTo>
                  <a:pt x="87463" y="50537"/>
                </a:lnTo>
                <a:lnTo>
                  <a:pt x="87463" y="56108"/>
                </a:lnTo>
                <a:lnTo>
                  <a:pt x="85929" y="54573"/>
                </a:lnTo>
                <a:lnTo>
                  <a:pt x="85929" y="49903"/>
                </a:lnTo>
                <a:lnTo>
                  <a:pt x="89231" y="46568"/>
                </a:lnTo>
                <a:close/>
                <a:moveTo>
                  <a:pt x="95469" y="46568"/>
                </a:moveTo>
                <a:lnTo>
                  <a:pt x="98804" y="49903"/>
                </a:lnTo>
                <a:lnTo>
                  <a:pt x="98804" y="54573"/>
                </a:lnTo>
                <a:lnTo>
                  <a:pt x="97270" y="56108"/>
                </a:lnTo>
                <a:lnTo>
                  <a:pt x="97270" y="50537"/>
                </a:lnTo>
                <a:lnTo>
                  <a:pt x="93334" y="46568"/>
                </a:lnTo>
                <a:close/>
                <a:moveTo>
                  <a:pt x="98971" y="46568"/>
                </a:moveTo>
                <a:lnTo>
                  <a:pt x="101273" y="48869"/>
                </a:lnTo>
                <a:lnTo>
                  <a:pt x="101273" y="52105"/>
                </a:lnTo>
                <a:lnTo>
                  <a:pt x="99572" y="53806"/>
                </a:lnTo>
                <a:lnTo>
                  <a:pt x="99572" y="49570"/>
                </a:lnTo>
                <a:lnTo>
                  <a:pt x="96603" y="46568"/>
                </a:lnTo>
                <a:close/>
                <a:moveTo>
                  <a:pt x="102040" y="41030"/>
                </a:moveTo>
                <a:lnTo>
                  <a:pt x="103374" y="42365"/>
                </a:lnTo>
                <a:lnTo>
                  <a:pt x="103374" y="44366"/>
                </a:lnTo>
                <a:lnTo>
                  <a:pt x="101940" y="45800"/>
                </a:lnTo>
                <a:lnTo>
                  <a:pt x="100072" y="45800"/>
                </a:lnTo>
                <a:lnTo>
                  <a:pt x="102040" y="43832"/>
                </a:lnTo>
                <a:close/>
                <a:moveTo>
                  <a:pt x="118919" y="46568"/>
                </a:moveTo>
                <a:lnTo>
                  <a:pt x="115917" y="49570"/>
                </a:lnTo>
                <a:lnTo>
                  <a:pt x="115917" y="53806"/>
                </a:lnTo>
                <a:lnTo>
                  <a:pt x="114249" y="52105"/>
                </a:lnTo>
                <a:lnTo>
                  <a:pt x="114249" y="48869"/>
                </a:lnTo>
                <a:lnTo>
                  <a:pt x="116550" y="46568"/>
                </a:lnTo>
                <a:close/>
                <a:moveTo>
                  <a:pt x="122188" y="46568"/>
                </a:moveTo>
                <a:lnTo>
                  <a:pt x="118252" y="50537"/>
                </a:lnTo>
                <a:lnTo>
                  <a:pt x="118252" y="56108"/>
                </a:lnTo>
                <a:lnTo>
                  <a:pt x="116717" y="54573"/>
                </a:lnTo>
                <a:lnTo>
                  <a:pt x="116717" y="49903"/>
                </a:lnTo>
                <a:lnTo>
                  <a:pt x="120053" y="46568"/>
                </a:lnTo>
                <a:close/>
                <a:moveTo>
                  <a:pt x="126291" y="46568"/>
                </a:moveTo>
                <a:lnTo>
                  <a:pt x="129593" y="49903"/>
                </a:lnTo>
                <a:lnTo>
                  <a:pt x="129593" y="54573"/>
                </a:lnTo>
                <a:lnTo>
                  <a:pt x="128059" y="56108"/>
                </a:lnTo>
                <a:lnTo>
                  <a:pt x="128059" y="50537"/>
                </a:lnTo>
                <a:lnTo>
                  <a:pt x="124122" y="46568"/>
                </a:lnTo>
                <a:close/>
                <a:moveTo>
                  <a:pt x="129760" y="46568"/>
                </a:moveTo>
                <a:lnTo>
                  <a:pt x="132061" y="48869"/>
                </a:lnTo>
                <a:lnTo>
                  <a:pt x="132061" y="52105"/>
                </a:lnTo>
                <a:lnTo>
                  <a:pt x="130394" y="53806"/>
                </a:lnTo>
                <a:lnTo>
                  <a:pt x="130394" y="49570"/>
                </a:lnTo>
                <a:lnTo>
                  <a:pt x="127391" y="46568"/>
                </a:lnTo>
                <a:close/>
                <a:moveTo>
                  <a:pt x="132862" y="41030"/>
                </a:moveTo>
                <a:lnTo>
                  <a:pt x="134163" y="42365"/>
                </a:lnTo>
                <a:lnTo>
                  <a:pt x="134163" y="44366"/>
                </a:lnTo>
                <a:lnTo>
                  <a:pt x="132729" y="45800"/>
                </a:lnTo>
                <a:lnTo>
                  <a:pt x="130894" y="45800"/>
                </a:lnTo>
                <a:lnTo>
                  <a:pt x="132862" y="43832"/>
                </a:lnTo>
                <a:close/>
                <a:moveTo>
                  <a:pt x="149707" y="46568"/>
                </a:moveTo>
                <a:lnTo>
                  <a:pt x="146739" y="49570"/>
                </a:lnTo>
                <a:lnTo>
                  <a:pt x="146739" y="53806"/>
                </a:lnTo>
                <a:lnTo>
                  <a:pt x="145037" y="52105"/>
                </a:lnTo>
                <a:lnTo>
                  <a:pt x="145037" y="48869"/>
                </a:lnTo>
                <a:lnTo>
                  <a:pt x="147339" y="46568"/>
                </a:lnTo>
                <a:close/>
                <a:moveTo>
                  <a:pt x="153010" y="46568"/>
                </a:moveTo>
                <a:lnTo>
                  <a:pt x="149040" y="50537"/>
                </a:lnTo>
                <a:lnTo>
                  <a:pt x="149040" y="56108"/>
                </a:lnTo>
                <a:lnTo>
                  <a:pt x="147506" y="54573"/>
                </a:lnTo>
                <a:lnTo>
                  <a:pt x="147506" y="49903"/>
                </a:lnTo>
                <a:lnTo>
                  <a:pt x="150842" y="46568"/>
                </a:lnTo>
                <a:close/>
                <a:moveTo>
                  <a:pt x="157079" y="46568"/>
                </a:moveTo>
                <a:lnTo>
                  <a:pt x="160382" y="49903"/>
                </a:lnTo>
                <a:lnTo>
                  <a:pt x="160382" y="54573"/>
                </a:lnTo>
                <a:lnTo>
                  <a:pt x="158847" y="56108"/>
                </a:lnTo>
                <a:lnTo>
                  <a:pt x="158847" y="50537"/>
                </a:lnTo>
                <a:lnTo>
                  <a:pt x="154911" y="46568"/>
                </a:lnTo>
                <a:close/>
                <a:moveTo>
                  <a:pt x="160548" y="46568"/>
                </a:moveTo>
                <a:lnTo>
                  <a:pt x="162850" y="48869"/>
                </a:lnTo>
                <a:lnTo>
                  <a:pt x="162850" y="52105"/>
                </a:lnTo>
                <a:lnTo>
                  <a:pt x="161182" y="53806"/>
                </a:lnTo>
                <a:lnTo>
                  <a:pt x="161182" y="49570"/>
                </a:lnTo>
                <a:lnTo>
                  <a:pt x="158180" y="46568"/>
                </a:lnTo>
                <a:close/>
                <a:moveTo>
                  <a:pt x="163651" y="41030"/>
                </a:moveTo>
                <a:lnTo>
                  <a:pt x="164952" y="42365"/>
                </a:lnTo>
                <a:lnTo>
                  <a:pt x="164952" y="44366"/>
                </a:lnTo>
                <a:lnTo>
                  <a:pt x="163551" y="45800"/>
                </a:lnTo>
                <a:lnTo>
                  <a:pt x="161683" y="45800"/>
                </a:lnTo>
                <a:lnTo>
                  <a:pt x="163651" y="43832"/>
                </a:lnTo>
                <a:close/>
                <a:moveTo>
                  <a:pt x="180496" y="46568"/>
                </a:moveTo>
                <a:lnTo>
                  <a:pt x="177494" y="49570"/>
                </a:lnTo>
                <a:lnTo>
                  <a:pt x="177494" y="53806"/>
                </a:lnTo>
                <a:lnTo>
                  <a:pt x="175826" y="52105"/>
                </a:lnTo>
                <a:lnTo>
                  <a:pt x="175826" y="48869"/>
                </a:lnTo>
                <a:lnTo>
                  <a:pt x="178128" y="46568"/>
                </a:lnTo>
                <a:close/>
                <a:moveTo>
                  <a:pt x="183798" y="46568"/>
                </a:moveTo>
                <a:lnTo>
                  <a:pt x="179829" y="50537"/>
                </a:lnTo>
                <a:lnTo>
                  <a:pt x="179829" y="56108"/>
                </a:lnTo>
                <a:lnTo>
                  <a:pt x="178294" y="54573"/>
                </a:lnTo>
                <a:lnTo>
                  <a:pt x="178294" y="49903"/>
                </a:lnTo>
                <a:lnTo>
                  <a:pt x="181630" y="46568"/>
                </a:lnTo>
                <a:close/>
                <a:moveTo>
                  <a:pt x="187868" y="46568"/>
                </a:moveTo>
                <a:lnTo>
                  <a:pt x="191170" y="49903"/>
                </a:lnTo>
                <a:lnTo>
                  <a:pt x="191170" y="54573"/>
                </a:lnTo>
                <a:lnTo>
                  <a:pt x="189636" y="56108"/>
                </a:lnTo>
                <a:lnTo>
                  <a:pt x="189636" y="50537"/>
                </a:lnTo>
                <a:lnTo>
                  <a:pt x="185700" y="46568"/>
                </a:lnTo>
                <a:close/>
                <a:moveTo>
                  <a:pt x="191337" y="46568"/>
                </a:moveTo>
                <a:lnTo>
                  <a:pt x="193639" y="48869"/>
                </a:lnTo>
                <a:lnTo>
                  <a:pt x="193639" y="52105"/>
                </a:lnTo>
                <a:lnTo>
                  <a:pt x="191971" y="53806"/>
                </a:lnTo>
                <a:lnTo>
                  <a:pt x="191971" y="49570"/>
                </a:lnTo>
                <a:lnTo>
                  <a:pt x="188969" y="46568"/>
                </a:lnTo>
                <a:close/>
                <a:moveTo>
                  <a:pt x="194439" y="41030"/>
                </a:moveTo>
                <a:lnTo>
                  <a:pt x="195740" y="42365"/>
                </a:lnTo>
                <a:lnTo>
                  <a:pt x="195740" y="44366"/>
                </a:lnTo>
                <a:lnTo>
                  <a:pt x="194339" y="45800"/>
                </a:lnTo>
                <a:lnTo>
                  <a:pt x="192471" y="45800"/>
                </a:lnTo>
                <a:lnTo>
                  <a:pt x="194439" y="43832"/>
                </a:lnTo>
                <a:close/>
                <a:moveTo>
                  <a:pt x="203979" y="72586"/>
                </a:moveTo>
                <a:lnTo>
                  <a:pt x="201945" y="72586"/>
                </a:lnTo>
                <a:lnTo>
                  <a:pt x="200544" y="71152"/>
                </a:lnTo>
                <a:lnTo>
                  <a:pt x="200544" y="69317"/>
                </a:lnTo>
                <a:lnTo>
                  <a:pt x="202512" y="71285"/>
                </a:lnTo>
                <a:lnTo>
                  <a:pt x="205280" y="71285"/>
                </a:lnTo>
                <a:close/>
                <a:moveTo>
                  <a:pt x="203846" y="75588"/>
                </a:moveTo>
                <a:lnTo>
                  <a:pt x="204847" y="76589"/>
                </a:lnTo>
                <a:lnTo>
                  <a:pt x="201077" y="76589"/>
                </a:lnTo>
                <a:lnTo>
                  <a:pt x="203746" y="73920"/>
                </a:lnTo>
                <a:lnTo>
                  <a:pt x="203746" y="75321"/>
                </a:lnTo>
                <a:close/>
                <a:moveTo>
                  <a:pt x="203746" y="80025"/>
                </a:moveTo>
                <a:lnTo>
                  <a:pt x="201077" y="77356"/>
                </a:lnTo>
                <a:lnTo>
                  <a:pt x="204847" y="77356"/>
                </a:lnTo>
                <a:lnTo>
                  <a:pt x="203746" y="78457"/>
                </a:lnTo>
                <a:lnTo>
                  <a:pt x="203746" y="80025"/>
                </a:lnTo>
                <a:close/>
                <a:moveTo>
                  <a:pt x="192538" y="68817"/>
                </a:moveTo>
                <a:lnTo>
                  <a:pt x="196741" y="68817"/>
                </a:lnTo>
                <a:lnTo>
                  <a:pt x="199743" y="65815"/>
                </a:lnTo>
                <a:lnTo>
                  <a:pt x="199743" y="68183"/>
                </a:lnTo>
                <a:lnTo>
                  <a:pt x="197441" y="70485"/>
                </a:lnTo>
                <a:lnTo>
                  <a:pt x="194206" y="70485"/>
                </a:lnTo>
                <a:close/>
                <a:moveTo>
                  <a:pt x="190203" y="66482"/>
                </a:moveTo>
                <a:lnTo>
                  <a:pt x="195807" y="66482"/>
                </a:lnTo>
                <a:lnTo>
                  <a:pt x="199743" y="62546"/>
                </a:lnTo>
                <a:lnTo>
                  <a:pt x="199743" y="64714"/>
                </a:lnTo>
                <a:lnTo>
                  <a:pt x="196441" y="68016"/>
                </a:lnTo>
                <a:lnTo>
                  <a:pt x="191737" y="68016"/>
                </a:lnTo>
                <a:close/>
                <a:moveTo>
                  <a:pt x="177761" y="68016"/>
                </a:moveTo>
                <a:lnTo>
                  <a:pt x="173057" y="68016"/>
                </a:lnTo>
                <a:lnTo>
                  <a:pt x="169755" y="64714"/>
                </a:lnTo>
                <a:lnTo>
                  <a:pt x="169755" y="62546"/>
                </a:lnTo>
                <a:lnTo>
                  <a:pt x="173691" y="66482"/>
                </a:lnTo>
                <a:lnTo>
                  <a:pt x="179262" y="66482"/>
                </a:lnTo>
                <a:close/>
                <a:moveTo>
                  <a:pt x="175292" y="70485"/>
                </a:moveTo>
                <a:lnTo>
                  <a:pt x="172023" y="70485"/>
                </a:lnTo>
                <a:lnTo>
                  <a:pt x="169755" y="68183"/>
                </a:lnTo>
                <a:lnTo>
                  <a:pt x="169755" y="65815"/>
                </a:lnTo>
                <a:lnTo>
                  <a:pt x="172724" y="68817"/>
                </a:lnTo>
                <a:lnTo>
                  <a:pt x="176960" y="68817"/>
                </a:lnTo>
                <a:close/>
                <a:moveTo>
                  <a:pt x="173191" y="72586"/>
                </a:moveTo>
                <a:lnTo>
                  <a:pt x="171156" y="72586"/>
                </a:lnTo>
                <a:lnTo>
                  <a:pt x="169755" y="71152"/>
                </a:lnTo>
                <a:lnTo>
                  <a:pt x="169755" y="69317"/>
                </a:lnTo>
                <a:lnTo>
                  <a:pt x="171723" y="71285"/>
                </a:lnTo>
                <a:lnTo>
                  <a:pt x="174492" y="71285"/>
                </a:lnTo>
                <a:close/>
                <a:moveTo>
                  <a:pt x="173057" y="75588"/>
                </a:moveTo>
                <a:lnTo>
                  <a:pt x="174025" y="76589"/>
                </a:lnTo>
                <a:lnTo>
                  <a:pt x="170289" y="76589"/>
                </a:lnTo>
                <a:lnTo>
                  <a:pt x="172957" y="73920"/>
                </a:lnTo>
                <a:lnTo>
                  <a:pt x="172957" y="75321"/>
                </a:lnTo>
                <a:close/>
                <a:moveTo>
                  <a:pt x="172957" y="80025"/>
                </a:moveTo>
                <a:lnTo>
                  <a:pt x="170289" y="77356"/>
                </a:lnTo>
                <a:lnTo>
                  <a:pt x="174025" y="77356"/>
                </a:lnTo>
                <a:lnTo>
                  <a:pt x="172957" y="78457"/>
                </a:lnTo>
                <a:lnTo>
                  <a:pt x="172957" y="80025"/>
                </a:lnTo>
                <a:close/>
                <a:moveTo>
                  <a:pt x="161749" y="68817"/>
                </a:moveTo>
                <a:lnTo>
                  <a:pt x="165786" y="68817"/>
                </a:lnTo>
                <a:lnTo>
                  <a:pt x="166086" y="68683"/>
                </a:lnTo>
                <a:lnTo>
                  <a:pt x="168954" y="65815"/>
                </a:lnTo>
                <a:lnTo>
                  <a:pt x="168954" y="68183"/>
                </a:lnTo>
                <a:lnTo>
                  <a:pt x="166653" y="70485"/>
                </a:lnTo>
                <a:lnTo>
                  <a:pt x="163417" y="70485"/>
                </a:lnTo>
                <a:close/>
                <a:moveTo>
                  <a:pt x="159414" y="66482"/>
                </a:moveTo>
                <a:lnTo>
                  <a:pt x="164985" y="66482"/>
                </a:lnTo>
                <a:lnTo>
                  <a:pt x="168954" y="62546"/>
                </a:lnTo>
                <a:lnTo>
                  <a:pt x="168954" y="64714"/>
                </a:lnTo>
                <a:lnTo>
                  <a:pt x="165619" y="68016"/>
                </a:lnTo>
                <a:lnTo>
                  <a:pt x="160949" y="68016"/>
                </a:lnTo>
                <a:close/>
                <a:moveTo>
                  <a:pt x="146939" y="68016"/>
                </a:moveTo>
                <a:lnTo>
                  <a:pt x="142269" y="68016"/>
                </a:lnTo>
                <a:lnTo>
                  <a:pt x="138933" y="64714"/>
                </a:lnTo>
                <a:lnTo>
                  <a:pt x="138933" y="62546"/>
                </a:lnTo>
                <a:lnTo>
                  <a:pt x="142903" y="66482"/>
                </a:lnTo>
                <a:lnTo>
                  <a:pt x="148473" y="66482"/>
                </a:lnTo>
                <a:close/>
                <a:moveTo>
                  <a:pt x="144504" y="70485"/>
                </a:moveTo>
                <a:lnTo>
                  <a:pt x="141235" y="70485"/>
                </a:lnTo>
                <a:lnTo>
                  <a:pt x="138933" y="68183"/>
                </a:lnTo>
                <a:lnTo>
                  <a:pt x="138933" y="65815"/>
                </a:lnTo>
                <a:lnTo>
                  <a:pt x="141835" y="68683"/>
                </a:lnTo>
                <a:lnTo>
                  <a:pt x="142102" y="68817"/>
                </a:lnTo>
                <a:lnTo>
                  <a:pt x="146172" y="68817"/>
                </a:lnTo>
                <a:close/>
                <a:moveTo>
                  <a:pt x="142369" y="72586"/>
                </a:moveTo>
                <a:lnTo>
                  <a:pt x="140367" y="72586"/>
                </a:lnTo>
                <a:lnTo>
                  <a:pt x="138933" y="71152"/>
                </a:lnTo>
                <a:lnTo>
                  <a:pt x="138933" y="69317"/>
                </a:lnTo>
                <a:lnTo>
                  <a:pt x="140901" y="71285"/>
                </a:lnTo>
                <a:lnTo>
                  <a:pt x="143703" y="71285"/>
                </a:lnTo>
                <a:close/>
                <a:moveTo>
                  <a:pt x="142269" y="75588"/>
                </a:moveTo>
                <a:lnTo>
                  <a:pt x="143236" y="76589"/>
                </a:lnTo>
                <a:lnTo>
                  <a:pt x="139500" y="76589"/>
                </a:lnTo>
                <a:lnTo>
                  <a:pt x="142135" y="73920"/>
                </a:lnTo>
                <a:lnTo>
                  <a:pt x="142135" y="75321"/>
                </a:lnTo>
                <a:close/>
                <a:moveTo>
                  <a:pt x="142135" y="80025"/>
                </a:moveTo>
                <a:lnTo>
                  <a:pt x="139500" y="77356"/>
                </a:lnTo>
                <a:lnTo>
                  <a:pt x="143236" y="77356"/>
                </a:lnTo>
                <a:lnTo>
                  <a:pt x="142135" y="78457"/>
                </a:lnTo>
                <a:lnTo>
                  <a:pt x="142135" y="80025"/>
                </a:lnTo>
                <a:close/>
                <a:moveTo>
                  <a:pt x="130927" y="68817"/>
                </a:moveTo>
                <a:lnTo>
                  <a:pt x="135164" y="68817"/>
                </a:lnTo>
                <a:lnTo>
                  <a:pt x="138166" y="65815"/>
                </a:lnTo>
                <a:lnTo>
                  <a:pt x="138166" y="68183"/>
                </a:lnTo>
                <a:lnTo>
                  <a:pt x="135864" y="70485"/>
                </a:lnTo>
                <a:lnTo>
                  <a:pt x="132629" y="70485"/>
                </a:lnTo>
                <a:close/>
                <a:moveTo>
                  <a:pt x="128626" y="66482"/>
                </a:moveTo>
                <a:lnTo>
                  <a:pt x="134196" y="66482"/>
                </a:lnTo>
                <a:lnTo>
                  <a:pt x="138166" y="62546"/>
                </a:lnTo>
                <a:lnTo>
                  <a:pt x="138166" y="64714"/>
                </a:lnTo>
                <a:lnTo>
                  <a:pt x="134830" y="68016"/>
                </a:lnTo>
                <a:lnTo>
                  <a:pt x="130160" y="68016"/>
                </a:lnTo>
                <a:close/>
                <a:moveTo>
                  <a:pt x="116150" y="68016"/>
                </a:moveTo>
                <a:lnTo>
                  <a:pt x="111480" y="68016"/>
                </a:lnTo>
                <a:lnTo>
                  <a:pt x="108144" y="64714"/>
                </a:lnTo>
                <a:lnTo>
                  <a:pt x="108144" y="62546"/>
                </a:lnTo>
                <a:lnTo>
                  <a:pt x="112114" y="66482"/>
                </a:lnTo>
                <a:lnTo>
                  <a:pt x="117685" y="66482"/>
                </a:lnTo>
                <a:close/>
                <a:moveTo>
                  <a:pt x="113682" y="70485"/>
                </a:moveTo>
                <a:lnTo>
                  <a:pt x="110446" y="70485"/>
                </a:lnTo>
                <a:lnTo>
                  <a:pt x="108144" y="68183"/>
                </a:lnTo>
                <a:lnTo>
                  <a:pt x="108144" y="65815"/>
                </a:lnTo>
                <a:lnTo>
                  <a:pt x="111147" y="68817"/>
                </a:lnTo>
                <a:lnTo>
                  <a:pt x="115383" y="68817"/>
                </a:lnTo>
                <a:close/>
                <a:moveTo>
                  <a:pt x="111580" y="72586"/>
                </a:moveTo>
                <a:lnTo>
                  <a:pt x="109579" y="72586"/>
                </a:lnTo>
                <a:lnTo>
                  <a:pt x="108144" y="71152"/>
                </a:lnTo>
                <a:lnTo>
                  <a:pt x="108144" y="69317"/>
                </a:lnTo>
                <a:lnTo>
                  <a:pt x="110112" y="71285"/>
                </a:lnTo>
                <a:lnTo>
                  <a:pt x="112914" y="71285"/>
                </a:lnTo>
                <a:close/>
                <a:moveTo>
                  <a:pt x="111480" y="75588"/>
                </a:moveTo>
                <a:lnTo>
                  <a:pt x="112447" y="76589"/>
                </a:lnTo>
                <a:lnTo>
                  <a:pt x="108711" y="76589"/>
                </a:lnTo>
                <a:lnTo>
                  <a:pt x="111347" y="73920"/>
                </a:lnTo>
                <a:lnTo>
                  <a:pt x="111347" y="75321"/>
                </a:lnTo>
                <a:close/>
                <a:moveTo>
                  <a:pt x="111347" y="80025"/>
                </a:moveTo>
                <a:lnTo>
                  <a:pt x="108711" y="77356"/>
                </a:lnTo>
                <a:lnTo>
                  <a:pt x="112447" y="77356"/>
                </a:lnTo>
                <a:lnTo>
                  <a:pt x="111347" y="78457"/>
                </a:lnTo>
                <a:close/>
                <a:moveTo>
                  <a:pt x="100139" y="68817"/>
                </a:moveTo>
                <a:lnTo>
                  <a:pt x="104208" y="68817"/>
                </a:lnTo>
                <a:lnTo>
                  <a:pt x="104475" y="68683"/>
                </a:lnTo>
                <a:lnTo>
                  <a:pt x="107377" y="65815"/>
                </a:lnTo>
                <a:lnTo>
                  <a:pt x="107377" y="68183"/>
                </a:lnTo>
                <a:lnTo>
                  <a:pt x="105076" y="70485"/>
                </a:lnTo>
                <a:lnTo>
                  <a:pt x="101807" y="70485"/>
                </a:lnTo>
                <a:close/>
                <a:moveTo>
                  <a:pt x="97837" y="66482"/>
                </a:moveTo>
                <a:lnTo>
                  <a:pt x="103408" y="66482"/>
                </a:lnTo>
                <a:lnTo>
                  <a:pt x="107377" y="62546"/>
                </a:lnTo>
                <a:lnTo>
                  <a:pt x="107377" y="64714"/>
                </a:lnTo>
                <a:lnTo>
                  <a:pt x="104041" y="68016"/>
                </a:lnTo>
                <a:lnTo>
                  <a:pt x="99371" y="68016"/>
                </a:lnTo>
                <a:close/>
                <a:moveTo>
                  <a:pt x="85361" y="68016"/>
                </a:moveTo>
                <a:lnTo>
                  <a:pt x="80691" y="68016"/>
                </a:lnTo>
                <a:lnTo>
                  <a:pt x="77356" y="64714"/>
                </a:lnTo>
                <a:lnTo>
                  <a:pt x="77356" y="62546"/>
                </a:lnTo>
                <a:lnTo>
                  <a:pt x="81325" y="66482"/>
                </a:lnTo>
                <a:lnTo>
                  <a:pt x="86896" y="66482"/>
                </a:lnTo>
                <a:close/>
                <a:moveTo>
                  <a:pt x="82893" y="70485"/>
                </a:moveTo>
                <a:lnTo>
                  <a:pt x="79657" y="70485"/>
                </a:lnTo>
                <a:lnTo>
                  <a:pt x="77356" y="68183"/>
                </a:lnTo>
                <a:lnTo>
                  <a:pt x="77356" y="65815"/>
                </a:lnTo>
                <a:lnTo>
                  <a:pt x="80224" y="68683"/>
                </a:lnTo>
                <a:lnTo>
                  <a:pt x="80525" y="68817"/>
                </a:lnTo>
                <a:lnTo>
                  <a:pt x="84594" y="68817"/>
                </a:lnTo>
                <a:close/>
                <a:moveTo>
                  <a:pt x="80792" y="72586"/>
                </a:moveTo>
                <a:lnTo>
                  <a:pt x="78790" y="72586"/>
                </a:lnTo>
                <a:lnTo>
                  <a:pt x="77356" y="71152"/>
                </a:lnTo>
                <a:lnTo>
                  <a:pt x="77356" y="69317"/>
                </a:lnTo>
                <a:lnTo>
                  <a:pt x="79324" y="71285"/>
                </a:lnTo>
                <a:lnTo>
                  <a:pt x="82126" y="71285"/>
                </a:lnTo>
                <a:close/>
                <a:moveTo>
                  <a:pt x="80691" y="75588"/>
                </a:moveTo>
                <a:lnTo>
                  <a:pt x="81659" y="76589"/>
                </a:lnTo>
                <a:lnTo>
                  <a:pt x="77923" y="76589"/>
                </a:lnTo>
                <a:lnTo>
                  <a:pt x="80558" y="73920"/>
                </a:lnTo>
                <a:lnTo>
                  <a:pt x="80558" y="75321"/>
                </a:lnTo>
                <a:close/>
                <a:moveTo>
                  <a:pt x="80558" y="80025"/>
                </a:moveTo>
                <a:lnTo>
                  <a:pt x="77923" y="77356"/>
                </a:lnTo>
                <a:lnTo>
                  <a:pt x="81659" y="77356"/>
                </a:lnTo>
                <a:lnTo>
                  <a:pt x="80558" y="78457"/>
                </a:lnTo>
                <a:close/>
                <a:moveTo>
                  <a:pt x="69350" y="68817"/>
                </a:moveTo>
                <a:lnTo>
                  <a:pt x="73586" y="68817"/>
                </a:lnTo>
                <a:lnTo>
                  <a:pt x="76589" y="65815"/>
                </a:lnTo>
                <a:lnTo>
                  <a:pt x="76589" y="68183"/>
                </a:lnTo>
                <a:lnTo>
                  <a:pt x="74287" y="70485"/>
                </a:lnTo>
                <a:lnTo>
                  <a:pt x="71018" y="70485"/>
                </a:lnTo>
                <a:close/>
                <a:moveTo>
                  <a:pt x="67048" y="66482"/>
                </a:moveTo>
                <a:lnTo>
                  <a:pt x="72619" y="66482"/>
                </a:lnTo>
                <a:lnTo>
                  <a:pt x="76589" y="62546"/>
                </a:lnTo>
                <a:lnTo>
                  <a:pt x="76589" y="64714"/>
                </a:lnTo>
                <a:lnTo>
                  <a:pt x="73253" y="68016"/>
                </a:lnTo>
                <a:lnTo>
                  <a:pt x="68583" y="68016"/>
                </a:lnTo>
                <a:close/>
                <a:moveTo>
                  <a:pt x="54573" y="68016"/>
                </a:moveTo>
                <a:lnTo>
                  <a:pt x="49903" y="68016"/>
                </a:lnTo>
                <a:lnTo>
                  <a:pt x="46567" y="64714"/>
                </a:lnTo>
                <a:lnTo>
                  <a:pt x="46567" y="62546"/>
                </a:lnTo>
                <a:lnTo>
                  <a:pt x="50537" y="66482"/>
                </a:lnTo>
                <a:lnTo>
                  <a:pt x="56107" y="66482"/>
                </a:lnTo>
                <a:close/>
                <a:moveTo>
                  <a:pt x="52104" y="70485"/>
                </a:moveTo>
                <a:lnTo>
                  <a:pt x="48869" y="70485"/>
                </a:lnTo>
                <a:lnTo>
                  <a:pt x="46567" y="68183"/>
                </a:lnTo>
                <a:lnTo>
                  <a:pt x="46567" y="65815"/>
                </a:lnTo>
                <a:lnTo>
                  <a:pt x="49569" y="68817"/>
                </a:lnTo>
                <a:lnTo>
                  <a:pt x="53806" y="68817"/>
                </a:lnTo>
                <a:close/>
                <a:moveTo>
                  <a:pt x="50003" y="72586"/>
                </a:moveTo>
                <a:lnTo>
                  <a:pt x="48001" y="72586"/>
                </a:lnTo>
                <a:lnTo>
                  <a:pt x="46567" y="71152"/>
                </a:lnTo>
                <a:lnTo>
                  <a:pt x="46567" y="69317"/>
                </a:lnTo>
                <a:lnTo>
                  <a:pt x="48535" y="71285"/>
                </a:lnTo>
                <a:lnTo>
                  <a:pt x="51337" y="71285"/>
                </a:lnTo>
                <a:close/>
                <a:moveTo>
                  <a:pt x="49903" y="75588"/>
                </a:moveTo>
                <a:lnTo>
                  <a:pt x="50870" y="76589"/>
                </a:lnTo>
                <a:lnTo>
                  <a:pt x="47134" y="76589"/>
                </a:lnTo>
                <a:lnTo>
                  <a:pt x="49769" y="73920"/>
                </a:lnTo>
                <a:lnTo>
                  <a:pt x="49769" y="75321"/>
                </a:lnTo>
                <a:close/>
                <a:moveTo>
                  <a:pt x="49769" y="80025"/>
                </a:moveTo>
                <a:lnTo>
                  <a:pt x="47134" y="77356"/>
                </a:lnTo>
                <a:lnTo>
                  <a:pt x="50870" y="77356"/>
                </a:lnTo>
                <a:lnTo>
                  <a:pt x="49769" y="78457"/>
                </a:lnTo>
                <a:close/>
                <a:moveTo>
                  <a:pt x="38561" y="68817"/>
                </a:moveTo>
                <a:lnTo>
                  <a:pt x="42631" y="68817"/>
                </a:lnTo>
                <a:lnTo>
                  <a:pt x="42898" y="68683"/>
                </a:lnTo>
                <a:lnTo>
                  <a:pt x="45800" y="65815"/>
                </a:lnTo>
                <a:lnTo>
                  <a:pt x="45800" y="68183"/>
                </a:lnTo>
                <a:lnTo>
                  <a:pt x="43498" y="70485"/>
                </a:lnTo>
                <a:lnTo>
                  <a:pt x="40229" y="70485"/>
                </a:lnTo>
                <a:close/>
                <a:moveTo>
                  <a:pt x="42364" y="50570"/>
                </a:moveTo>
                <a:lnTo>
                  <a:pt x="44366" y="50570"/>
                </a:lnTo>
                <a:lnTo>
                  <a:pt x="45767" y="52005"/>
                </a:lnTo>
                <a:lnTo>
                  <a:pt x="45767" y="53873"/>
                </a:lnTo>
                <a:lnTo>
                  <a:pt x="43798" y="51905"/>
                </a:lnTo>
                <a:lnTo>
                  <a:pt x="41030" y="51905"/>
                </a:lnTo>
                <a:close/>
                <a:moveTo>
                  <a:pt x="42464" y="47568"/>
                </a:moveTo>
                <a:lnTo>
                  <a:pt x="41497" y="46568"/>
                </a:lnTo>
                <a:lnTo>
                  <a:pt x="45233" y="46568"/>
                </a:lnTo>
                <a:lnTo>
                  <a:pt x="42564" y="49236"/>
                </a:lnTo>
                <a:lnTo>
                  <a:pt x="42564" y="47835"/>
                </a:lnTo>
                <a:close/>
                <a:moveTo>
                  <a:pt x="42564" y="43132"/>
                </a:moveTo>
                <a:lnTo>
                  <a:pt x="45233" y="45800"/>
                </a:lnTo>
                <a:lnTo>
                  <a:pt x="41497" y="45800"/>
                </a:lnTo>
                <a:lnTo>
                  <a:pt x="42564" y="44700"/>
                </a:lnTo>
                <a:lnTo>
                  <a:pt x="42564" y="43132"/>
                </a:lnTo>
                <a:close/>
                <a:moveTo>
                  <a:pt x="53806" y="54340"/>
                </a:moveTo>
                <a:lnTo>
                  <a:pt x="49569" y="54340"/>
                </a:lnTo>
                <a:lnTo>
                  <a:pt x="46567" y="57342"/>
                </a:lnTo>
                <a:lnTo>
                  <a:pt x="46567" y="54974"/>
                </a:lnTo>
                <a:lnTo>
                  <a:pt x="48869" y="52672"/>
                </a:lnTo>
                <a:lnTo>
                  <a:pt x="52104" y="52672"/>
                </a:lnTo>
                <a:close/>
                <a:moveTo>
                  <a:pt x="56107" y="56675"/>
                </a:moveTo>
                <a:lnTo>
                  <a:pt x="50537" y="56675"/>
                </a:lnTo>
                <a:lnTo>
                  <a:pt x="46567" y="60611"/>
                </a:lnTo>
                <a:lnTo>
                  <a:pt x="46567" y="58476"/>
                </a:lnTo>
                <a:lnTo>
                  <a:pt x="49903" y="55140"/>
                </a:lnTo>
                <a:lnTo>
                  <a:pt x="54573" y="55140"/>
                </a:lnTo>
                <a:close/>
                <a:moveTo>
                  <a:pt x="68583" y="55140"/>
                </a:moveTo>
                <a:lnTo>
                  <a:pt x="73253" y="55140"/>
                </a:lnTo>
                <a:lnTo>
                  <a:pt x="76555" y="58443"/>
                </a:lnTo>
                <a:lnTo>
                  <a:pt x="76555" y="60611"/>
                </a:lnTo>
                <a:lnTo>
                  <a:pt x="72619" y="56675"/>
                </a:lnTo>
                <a:lnTo>
                  <a:pt x="67048" y="56675"/>
                </a:lnTo>
                <a:close/>
                <a:moveTo>
                  <a:pt x="71018" y="52672"/>
                </a:moveTo>
                <a:lnTo>
                  <a:pt x="74287" y="52672"/>
                </a:lnTo>
                <a:lnTo>
                  <a:pt x="76589" y="54974"/>
                </a:lnTo>
                <a:lnTo>
                  <a:pt x="76589" y="57342"/>
                </a:lnTo>
                <a:lnTo>
                  <a:pt x="73586" y="54340"/>
                </a:lnTo>
                <a:lnTo>
                  <a:pt x="69350" y="54340"/>
                </a:lnTo>
                <a:close/>
                <a:moveTo>
                  <a:pt x="73153" y="50570"/>
                </a:moveTo>
                <a:lnTo>
                  <a:pt x="75154" y="50570"/>
                </a:lnTo>
                <a:lnTo>
                  <a:pt x="76555" y="52005"/>
                </a:lnTo>
                <a:lnTo>
                  <a:pt x="76555" y="53873"/>
                </a:lnTo>
                <a:lnTo>
                  <a:pt x="74587" y="51905"/>
                </a:lnTo>
                <a:lnTo>
                  <a:pt x="71818" y="51905"/>
                </a:lnTo>
                <a:close/>
                <a:moveTo>
                  <a:pt x="73253" y="47568"/>
                </a:moveTo>
                <a:lnTo>
                  <a:pt x="72285" y="46568"/>
                </a:lnTo>
                <a:lnTo>
                  <a:pt x="76021" y="46568"/>
                </a:lnTo>
                <a:lnTo>
                  <a:pt x="73386" y="49236"/>
                </a:lnTo>
                <a:lnTo>
                  <a:pt x="73386" y="47835"/>
                </a:lnTo>
                <a:close/>
                <a:moveTo>
                  <a:pt x="73386" y="43132"/>
                </a:moveTo>
                <a:lnTo>
                  <a:pt x="76021" y="45800"/>
                </a:lnTo>
                <a:lnTo>
                  <a:pt x="72285" y="45800"/>
                </a:lnTo>
                <a:lnTo>
                  <a:pt x="73386" y="44700"/>
                </a:lnTo>
                <a:close/>
                <a:moveTo>
                  <a:pt x="84561" y="54340"/>
                </a:moveTo>
                <a:lnTo>
                  <a:pt x="80525" y="54340"/>
                </a:lnTo>
                <a:lnTo>
                  <a:pt x="80224" y="54473"/>
                </a:lnTo>
                <a:lnTo>
                  <a:pt x="77356" y="57342"/>
                </a:lnTo>
                <a:lnTo>
                  <a:pt x="77356" y="54974"/>
                </a:lnTo>
                <a:lnTo>
                  <a:pt x="79657" y="52672"/>
                </a:lnTo>
                <a:lnTo>
                  <a:pt x="82893" y="52672"/>
                </a:lnTo>
                <a:close/>
                <a:moveTo>
                  <a:pt x="86896" y="56675"/>
                </a:moveTo>
                <a:lnTo>
                  <a:pt x="81325" y="56675"/>
                </a:lnTo>
                <a:lnTo>
                  <a:pt x="77356" y="60611"/>
                </a:lnTo>
                <a:lnTo>
                  <a:pt x="77356" y="58476"/>
                </a:lnTo>
                <a:lnTo>
                  <a:pt x="80691" y="55140"/>
                </a:lnTo>
                <a:lnTo>
                  <a:pt x="85361" y="55140"/>
                </a:lnTo>
                <a:close/>
                <a:moveTo>
                  <a:pt x="99371" y="55140"/>
                </a:moveTo>
                <a:lnTo>
                  <a:pt x="104041" y="55140"/>
                </a:lnTo>
                <a:lnTo>
                  <a:pt x="107377" y="58443"/>
                </a:lnTo>
                <a:lnTo>
                  <a:pt x="107377" y="60611"/>
                </a:lnTo>
                <a:lnTo>
                  <a:pt x="103408" y="56675"/>
                </a:lnTo>
                <a:lnTo>
                  <a:pt x="97837" y="56675"/>
                </a:lnTo>
                <a:close/>
                <a:moveTo>
                  <a:pt x="101840" y="52672"/>
                </a:moveTo>
                <a:lnTo>
                  <a:pt x="105076" y="52672"/>
                </a:lnTo>
                <a:lnTo>
                  <a:pt x="107377" y="54974"/>
                </a:lnTo>
                <a:lnTo>
                  <a:pt x="107377" y="57342"/>
                </a:lnTo>
                <a:lnTo>
                  <a:pt x="104508" y="54473"/>
                </a:lnTo>
                <a:lnTo>
                  <a:pt x="104208" y="54340"/>
                </a:lnTo>
                <a:lnTo>
                  <a:pt x="100139" y="54340"/>
                </a:lnTo>
                <a:close/>
                <a:moveTo>
                  <a:pt x="103941" y="50570"/>
                </a:moveTo>
                <a:lnTo>
                  <a:pt x="105943" y="50570"/>
                </a:lnTo>
                <a:lnTo>
                  <a:pt x="107377" y="52005"/>
                </a:lnTo>
                <a:lnTo>
                  <a:pt x="107377" y="53873"/>
                </a:lnTo>
                <a:lnTo>
                  <a:pt x="105409" y="51905"/>
                </a:lnTo>
                <a:lnTo>
                  <a:pt x="102607" y="51905"/>
                </a:lnTo>
                <a:close/>
                <a:moveTo>
                  <a:pt x="104041" y="47568"/>
                </a:moveTo>
                <a:lnTo>
                  <a:pt x="103074" y="46568"/>
                </a:lnTo>
                <a:lnTo>
                  <a:pt x="106810" y="46568"/>
                </a:lnTo>
                <a:lnTo>
                  <a:pt x="104175" y="49236"/>
                </a:lnTo>
                <a:lnTo>
                  <a:pt x="104175" y="47835"/>
                </a:lnTo>
                <a:close/>
                <a:moveTo>
                  <a:pt x="104175" y="43132"/>
                </a:moveTo>
                <a:lnTo>
                  <a:pt x="106810" y="45800"/>
                </a:lnTo>
                <a:lnTo>
                  <a:pt x="103074" y="45800"/>
                </a:lnTo>
                <a:lnTo>
                  <a:pt x="104175" y="44700"/>
                </a:lnTo>
                <a:close/>
                <a:moveTo>
                  <a:pt x="115383" y="54340"/>
                </a:moveTo>
                <a:lnTo>
                  <a:pt x="111147" y="54340"/>
                </a:lnTo>
                <a:lnTo>
                  <a:pt x="108144" y="57342"/>
                </a:lnTo>
                <a:lnTo>
                  <a:pt x="108144" y="54974"/>
                </a:lnTo>
                <a:lnTo>
                  <a:pt x="110446" y="52672"/>
                </a:lnTo>
                <a:lnTo>
                  <a:pt x="113682" y="52672"/>
                </a:lnTo>
                <a:close/>
                <a:moveTo>
                  <a:pt x="117685" y="56675"/>
                </a:moveTo>
                <a:lnTo>
                  <a:pt x="112114" y="56675"/>
                </a:lnTo>
                <a:lnTo>
                  <a:pt x="108144" y="60611"/>
                </a:lnTo>
                <a:lnTo>
                  <a:pt x="108144" y="58476"/>
                </a:lnTo>
                <a:lnTo>
                  <a:pt x="111480" y="55140"/>
                </a:lnTo>
                <a:lnTo>
                  <a:pt x="116150" y="55140"/>
                </a:lnTo>
                <a:close/>
                <a:moveTo>
                  <a:pt x="130160" y="55140"/>
                </a:moveTo>
                <a:lnTo>
                  <a:pt x="134830" y="55140"/>
                </a:lnTo>
                <a:lnTo>
                  <a:pt x="138166" y="58443"/>
                </a:lnTo>
                <a:lnTo>
                  <a:pt x="138166" y="60611"/>
                </a:lnTo>
                <a:lnTo>
                  <a:pt x="134196" y="56675"/>
                </a:lnTo>
                <a:lnTo>
                  <a:pt x="128626" y="56675"/>
                </a:lnTo>
                <a:close/>
                <a:moveTo>
                  <a:pt x="132629" y="52672"/>
                </a:moveTo>
                <a:lnTo>
                  <a:pt x="135864" y="52672"/>
                </a:lnTo>
                <a:lnTo>
                  <a:pt x="138166" y="54974"/>
                </a:lnTo>
                <a:lnTo>
                  <a:pt x="138166" y="57342"/>
                </a:lnTo>
                <a:lnTo>
                  <a:pt x="135164" y="54340"/>
                </a:lnTo>
                <a:lnTo>
                  <a:pt x="130927" y="54340"/>
                </a:lnTo>
                <a:close/>
                <a:moveTo>
                  <a:pt x="134730" y="50570"/>
                </a:moveTo>
                <a:lnTo>
                  <a:pt x="136731" y="50570"/>
                </a:lnTo>
                <a:lnTo>
                  <a:pt x="138166" y="52005"/>
                </a:lnTo>
                <a:lnTo>
                  <a:pt x="138166" y="53873"/>
                </a:lnTo>
                <a:lnTo>
                  <a:pt x="136198" y="51905"/>
                </a:lnTo>
                <a:lnTo>
                  <a:pt x="133396" y="51905"/>
                </a:lnTo>
                <a:close/>
                <a:moveTo>
                  <a:pt x="134830" y="47568"/>
                </a:moveTo>
                <a:lnTo>
                  <a:pt x="133863" y="46568"/>
                </a:lnTo>
                <a:lnTo>
                  <a:pt x="137599" y="46568"/>
                </a:lnTo>
                <a:lnTo>
                  <a:pt x="134964" y="49236"/>
                </a:lnTo>
                <a:lnTo>
                  <a:pt x="134964" y="47835"/>
                </a:lnTo>
                <a:close/>
                <a:moveTo>
                  <a:pt x="134964" y="43132"/>
                </a:moveTo>
                <a:lnTo>
                  <a:pt x="137599" y="45800"/>
                </a:lnTo>
                <a:lnTo>
                  <a:pt x="133863" y="45800"/>
                </a:lnTo>
                <a:lnTo>
                  <a:pt x="134964" y="44700"/>
                </a:lnTo>
                <a:lnTo>
                  <a:pt x="134964" y="43132"/>
                </a:lnTo>
                <a:close/>
                <a:moveTo>
                  <a:pt x="146172" y="54340"/>
                </a:moveTo>
                <a:lnTo>
                  <a:pt x="142102" y="54340"/>
                </a:lnTo>
                <a:lnTo>
                  <a:pt x="141835" y="54473"/>
                </a:lnTo>
                <a:lnTo>
                  <a:pt x="138933" y="57342"/>
                </a:lnTo>
                <a:lnTo>
                  <a:pt x="138933" y="54974"/>
                </a:lnTo>
                <a:lnTo>
                  <a:pt x="141235" y="52672"/>
                </a:lnTo>
                <a:lnTo>
                  <a:pt x="144504" y="52672"/>
                </a:lnTo>
                <a:close/>
                <a:moveTo>
                  <a:pt x="148473" y="56675"/>
                </a:moveTo>
                <a:lnTo>
                  <a:pt x="142903" y="56675"/>
                </a:lnTo>
                <a:lnTo>
                  <a:pt x="138966" y="60611"/>
                </a:lnTo>
                <a:lnTo>
                  <a:pt x="138966" y="58476"/>
                </a:lnTo>
                <a:lnTo>
                  <a:pt x="142269" y="55140"/>
                </a:lnTo>
                <a:lnTo>
                  <a:pt x="146972" y="55140"/>
                </a:lnTo>
                <a:close/>
                <a:moveTo>
                  <a:pt x="160949" y="55140"/>
                </a:moveTo>
                <a:lnTo>
                  <a:pt x="165619" y="55140"/>
                </a:lnTo>
                <a:lnTo>
                  <a:pt x="168954" y="58443"/>
                </a:lnTo>
                <a:lnTo>
                  <a:pt x="168954" y="60611"/>
                </a:lnTo>
                <a:lnTo>
                  <a:pt x="164985" y="56675"/>
                </a:lnTo>
                <a:lnTo>
                  <a:pt x="159414" y="56675"/>
                </a:lnTo>
                <a:close/>
                <a:moveTo>
                  <a:pt x="163417" y="52672"/>
                </a:moveTo>
                <a:lnTo>
                  <a:pt x="166653" y="52672"/>
                </a:lnTo>
                <a:lnTo>
                  <a:pt x="168954" y="54974"/>
                </a:lnTo>
                <a:lnTo>
                  <a:pt x="168954" y="57342"/>
                </a:lnTo>
                <a:lnTo>
                  <a:pt x="166086" y="54473"/>
                </a:lnTo>
                <a:lnTo>
                  <a:pt x="165786" y="54340"/>
                </a:lnTo>
                <a:lnTo>
                  <a:pt x="161716" y="54340"/>
                </a:lnTo>
                <a:close/>
                <a:moveTo>
                  <a:pt x="165519" y="50570"/>
                </a:moveTo>
                <a:lnTo>
                  <a:pt x="167520" y="50570"/>
                </a:lnTo>
                <a:lnTo>
                  <a:pt x="168954" y="52005"/>
                </a:lnTo>
                <a:lnTo>
                  <a:pt x="168954" y="53873"/>
                </a:lnTo>
                <a:lnTo>
                  <a:pt x="166986" y="51905"/>
                </a:lnTo>
                <a:lnTo>
                  <a:pt x="164184" y="51905"/>
                </a:lnTo>
                <a:close/>
                <a:moveTo>
                  <a:pt x="165619" y="47568"/>
                </a:moveTo>
                <a:lnTo>
                  <a:pt x="164651" y="46568"/>
                </a:lnTo>
                <a:lnTo>
                  <a:pt x="168387" y="46568"/>
                </a:lnTo>
                <a:lnTo>
                  <a:pt x="165752" y="49236"/>
                </a:lnTo>
                <a:lnTo>
                  <a:pt x="165752" y="47835"/>
                </a:lnTo>
                <a:close/>
                <a:moveTo>
                  <a:pt x="165752" y="43132"/>
                </a:moveTo>
                <a:lnTo>
                  <a:pt x="168387" y="45800"/>
                </a:lnTo>
                <a:lnTo>
                  <a:pt x="164651" y="45800"/>
                </a:lnTo>
                <a:lnTo>
                  <a:pt x="165752" y="44700"/>
                </a:lnTo>
                <a:lnTo>
                  <a:pt x="165752" y="43132"/>
                </a:lnTo>
                <a:close/>
                <a:moveTo>
                  <a:pt x="176960" y="54340"/>
                </a:moveTo>
                <a:lnTo>
                  <a:pt x="172724" y="54340"/>
                </a:lnTo>
                <a:lnTo>
                  <a:pt x="169755" y="57342"/>
                </a:lnTo>
                <a:lnTo>
                  <a:pt x="169755" y="54974"/>
                </a:lnTo>
                <a:lnTo>
                  <a:pt x="172023" y="52672"/>
                </a:lnTo>
                <a:lnTo>
                  <a:pt x="175292" y="52672"/>
                </a:lnTo>
                <a:close/>
                <a:moveTo>
                  <a:pt x="179262" y="56675"/>
                </a:moveTo>
                <a:lnTo>
                  <a:pt x="173691" y="56675"/>
                </a:lnTo>
                <a:lnTo>
                  <a:pt x="169755" y="60611"/>
                </a:lnTo>
                <a:lnTo>
                  <a:pt x="169755" y="58476"/>
                </a:lnTo>
                <a:lnTo>
                  <a:pt x="173057" y="55140"/>
                </a:lnTo>
                <a:lnTo>
                  <a:pt x="177727" y="55140"/>
                </a:lnTo>
                <a:close/>
                <a:moveTo>
                  <a:pt x="191737" y="55140"/>
                </a:moveTo>
                <a:lnTo>
                  <a:pt x="196441" y="55140"/>
                </a:lnTo>
                <a:lnTo>
                  <a:pt x="199743" y="58443"/>
                </a:lnTo>
                <a:lnTo>
                  <a:pt x="199743" y="60611"/>
                </a:lnTo>
                <a:lnTo>
                  <a:pt x="195807" y="56675"/>
                </a:lnTo>
                <a:lnTo>
                  <a:pt x="190203" y="56675"/>
                </a:lnTo>
                <a:close/>
                <a:moveTo>
                  <a:pt x="194206" y="52672"/>
                </a:moveTo>
                <a:lnTo>
                  <a:pt x="197441" y="52672"/>
                </a:lnTo>
                <a:lnTo>
                  <a:pt x="199743" y="54974"/>
                </a:lnTo>
                <a:lnTo>
                  <a:pt x="199743" y="57342"/>
                </a:lnTo>
                <a:lnTo>
                  <a:pt x="196741" y="54340"/>
                </a:lnTo>
                <a:lnTo>
                  <a:pt x="192538" y="54340"/>
                </a:lnTo>
                <a:close/>
                <a:moveTo>
                  <a:pt x="196307" y="50570"/>
                </a:moveTo>
                <a:lnTo>
                  <a:pt x="198309" y="50570"/>
                </a:lnTo>
                <a:lnTo>
                  <a:pt x="199743" y="52005"/>
                </a:lnTo>
                <a:lnTo>
                  <a:pt x="199743" y="53873"/>
                </a:lnTo>
                <a:lnTo>
                  <a:pt x="197775" y="51905"/>
                </a:lnTo>
                <a:lnTo>
                  <a:pt x="195006" y="51905"/>
                </a:lnTo>
                <a:close/>
                <a:moveTo>
                  <a:pt x="196407" y="47568"/>
                </a:moveTo>
                <a:lnTo>
                  <a:pt x="195440" y="46568"/>
                </a:lnTo>
                <a:lnTo>
                  <a:pt x="199176" y="46568"/>
                </a:lnTo>
                <a:lnTo>
                  <a:pt x="196541" y="49236"/>
                </a:lnTo>
                <a:lnTo>
                  <a:pt x="196541" y="47835"/>
                </a:lnTo>
                <a:close/>
                <a:moveTo>
                  <a:pt x="196541" y="43132"/>
                </a:moveTo>
                <a:lnTo>
                  <a:pt x="199176" y="45800"/>
                </a:lnTo>
                <a:lnTo>
                  <a:pt x="195440" y="45800"/>
                </a:lnTo>
                <a:lnTo>
                  <a:pt x="196541" y="44700"/>
                </a:lnTo>
                <a:lnTo>
                  <a:pt x="196541" y="43132"/>
                </a:lnTo>
                <a:close/>
                <a:moveTo>
                  <a:pt x="200544" y="47135"/>
                </a:moveTo>
                <a:lnTo>
                  <a:pt x="203179" y="49770"/>
                </a:lnTo>
                <a:lnTo>
                  <a:pt x="201644" y="49770"/>
                </a:lnTo>
                <a:lnTo>
                  <a:pt x="200544" y="50871"/>
                </a:lnTo>
                <a:close/>
                <a:moveTo>
                  <a:pt x="200544" y="52005"/>
                </a:moveTo>
                <a:lnTo>
                  <a:pt x="201945" y="50570"/>
                </a:lnTo>
                <a:lnTo>
                  <a:pt x="203979" y="50570"/>
                </a:lnTo>
                <a:lnTo>
                  <a:pt x="205280" y="51905"/>
                </a:lnTo>
                <a:lnTo>
                  <a:pt x="202512" y="51905"/>
                </a:lnTo>
                <a:lnTo>
                  <a:pt x="200544" y="53873"/>
                </a:lnTo>
                <a:close/>
                <a:moveTo>
                  <a:pt x="203746" y="47835"/>
                </a:moveTo>
                <a:lnTo>
                  <a:pt x="203746" y="49203"/>
                </a:lnTo>
                <a:lnTo>
                  <a:pt x="201077" y="46568"/>
                </a:lnTo>
                <a:lnTo>
                  <a:pt x="204847" y="46568"/>
                </a:lnTo>
                <a:lnTo>
                  <a:pt x="203846" y="47568"/>
                </a:lnTo>
                <a:close/>
                <a:moveTo>
                  <a:pt x="201077" y="45800"/>
                </a:moveTo>
                <a:lnTo>
                  <a:pt x="203746" y="43132"/>
                </a:lnTo>
                <a:lnTo>
                  <a:pt x="203746" y="44700"/>
                </a:lnTo>
                <a:lnTo>
                  <a:pt x="204847" y="45800"/>
                </a:lnTo>
                <a:lnTo>
                  <a:pt x="201077" y="45800"/>
                </a:lnTo>
                <a:close/>
                <a:moveTo>
                  <a:pt x="200544" y="45233"/>
                </a:moveTo>
                <a:lnTo>
                  <a:pt x="200544" y="41497"/>
                </a:lnTo>
                <a:lnTo>
                  <a:pt x="201644" y="42598"/>
                </a:lnTo>
                <a:lnTo>
                  <a:pt x="201778" y="42598"/>
                </a:lnTo>
                <a:lnTo>
                  <a:pt x="203179" y="42598"/>
                </a:lnTo>
                <a:close/>
                <a:moveTo>
                  <a:pt x="199743" y="45233"/>
                </a:moveTo>
                <a:lnTo>
                  <a:pt x="197108" y="42598"/>
                </a:lnTo>
                <a:lnTo>
                  <a:pt x="198476" y="42598"/>
                </a:lnTo>
                <a:lnTo>
                  <a:pt x="198776" y="42465"/>
                </a:lnTo>
                <a:lnTo>
                  <a:pt x="199743" y="41497"/>
                </a:lnTo>
                <a:lnTo>
                  <a:pt x="199743" y="45233"/>
                </a:lnTo>
                <a:close/>
                <a:moveTo>
                  <a:pt x="199743" y="47135"/>
                </a:moveTo>
                <a:lnTo>
                  <a:pt x="199743" y="50871"/>
                </a:lnTo>
                <a:lnTo>
                  <a:pt x="198776" y="49903"/>
                </a:lnTo>
                <a:lnTo>
                  <a:pt x="198476" y="49770"/>
                </a:lnTo>
                <a:lnTo>
                  <a:pt x="197108" y="49770"/>
                </a:lnTo>
                <a:close/>
                <a:moveTo>
                  <a:pt x="168954" y="76022"/>
                </a:moveTo>
                <a:lnTo>
                  <a:pt x="166319" y="73387"/>
                </a:lnTo>
                <a:lnTo>
                  <a:pt x="167854" y="73387"/>
                </a:lnTo>
                <a:lnTo>
                  <a:pt x="168954" y="72286"/>
                </a:lnTo>
                <a:close/>
                <a:moveTo>
                  <a:pt x="138166" y="76022"/>
                </a:moveTo>
                <a:lnTo>
                  <a:pt x="135531" y="73387"/>
                </a:lnTo>
                <a:lnTo>
                  <a:pt x="136898" y="73387"/>
                </a:lnTo>
                <a:lnTo>
                  <a:pt x="137165" y="73253"/>
                </a:lnTo>
                <a:lnTo>
                  <a:pt x="138166" y="72286"/>
                </a:lnTo>
                <a:lnTo>
                  <a:pt x="138166" y="76022"/>
                </a:lnTo>
                <a:close/>
                <a:moveTo>
                  <a:pt x="107377" y="76022"/>
                </a:moveTo>
                <a:lnTo>
                  <a:pt x="104709" y="73387"/>
                </a:lnTo>
                <a:lnTo>
                  <a:pt x="106276" y="73387"/>
                </a:lnTo>
                <a:lnTo>
                  <a:pt x="107377" y="72286"/>
                </a:lnTo>
                <a:close/>
                <a:moveTo>
                  <a:pt x="76589" y="76022"/>
                </a:moveTo>
                <a:lnTo>
                  <a:pt x="73920" y="73387"/>
                </a:lnTo>
                <a:lnTo>
                  <a:pt x="75321" y="73387"/>
                </a:lnTo>
                <a:lnTo>
                  <a:pt x="75588" y="73253"/>
                </a:lnTo>
                <a:lnTo>
                  <a:pt x="76555" y="72286"/>
                </a:lnTo>
                <a:lnTo>
                  <a:pt x="76555" y="76022"/>
                </a:lnTo>
                <a:close/>
                <a:moveTo>
                  <a:pt x="77356" y="47135"/>
                </a:moveTo>
                <a:lnTo>
                  <a:pt x="80024" y="49770"/>
                </a:lnTo>
                <a:lnTo>
                  <a:pt x="78457" y="49770"/>
                </a:lnTo>
                <a:lnTo>
                  <a:pt x="77356" y="50871"/>
                </a:lnTo>
                <a:close/>
                <a:moveTo>
                  <a:pt x="108144" y="47135"/>
                </a:moveTo>
                <a:lnTo>
                  <a:pt x="110813" y="49770"/>
                </a:lnTo>
                <a:lnTo>
                  <a:pt x="109412" y="49770"/>
                </a:lnTo>
                <a:lnTo>
                  <a:pt x="109145" y="49903"/>
                </a:lnTo>
                <a:lnTo>
                  <a:pt x="108144" y="50871"/>
                </a:lnTo>
                <a:lnTo>
                  <a:pt x="108144" y="47135"/>
                </a:lnTo>
                <a:close/>
                <a:moveTo>
                  <a:pt x="138933" y="47135"/>
                </a:moveTo>
                <a:lnTo>
                  <a:pt x="141602" y="49770"/>
                </a:lnTo>
                <a:lnTo>
                  <a:pt x="140034" y="49770"/>
                </a:lnTo>
                <a:lnTo>
                  <a:pt x="138933" y="50871"/>
                </a:lnTo>
                <a:close/>
                <a:moveTo>
                  <a:pt x="169755" y="47135"/>
                </a:moveTo>
                <a:lnTo>
                  <a:pt x="172390" y="49770"/>
                </a:lnTo>
                <a:lnTo>
                  <a:pt x="170989" y="49770"/>
                </a:lnTo>
                <a:lnTo>
                  <a:pt x="170722" y="49903"/>
                </a:lnTo>
                <a:lnTo>
                  <a:pt x="169755" y="50871"/>
                </a:lnTo>
                <a:lnTo>
                  <a:pt x="169755" y="47135"/>
                </a:lnTo>
                <a:close/>
                <a:moveTo>
                  <a:pt x="188969" y="65381"/>
                </a:moveTo>
                <a:lnTo>
                  <a:pt x="187668" y="64080"/>
                </a:lnTo>
                <a:lnTo>
                  <a:pt x="187668" y="62779"/>
                </a:lnTo>
                <a:lnTo>
                  <a:pt x="188502" y="61979"/>
                </a:lnTo>
                <a:lnTo>
                  <a:pt x="190303" y="61979"/>
                </a:lnTo>
                <a:lnTo>
                  <a:pt x="188969" y="63313"/>
                </a:lnTo>
                <a:lnTo>
                  <a:pt x="188969" y="65381"/>
                </a:lnTo>
                <a:close/>
                <a:moveTo>
                  <a:pt x="184732" y="64614"/>
                </a:moveTo>
                <a:lnTo>
                  <a:pt x="183865" y="63713"/>
                </a:lnTo>
                <a:lnTo>
                  <a:pt x="182598" y="63713"/>
                </a:lnTo>
                <a:lnTo>
                  <a:pt x="182598" y="62646"/>
                </a:lnTo>
                <a:lnTo>
                  <a:pt x="182464" y="62346"/>
                </a:lnTo>
                <a:lnTo>
                  <a:pt x="181697" y="61578"/>
                </a:lnTo>
                <a:lnTo>
                  <a:pt x="182464" y="60811"/>
                </a:lnTo>
                <a:lnTo>
                  <a:pt x="182598" y="60544"/>
                </a:lnTo>
                <a:lnTo>
                  <a:pt x="182598" y="59443"/>
                </a:lnTo>
                <a:lnTo>
                  <a:pt x="183865" y="59443"/>
                </a:lnTo>
                <a:lnTo>
                  <a:pt x="184732" y="58543"/>
                </a:lnTo>
                <a:lnTo>
                  <a:pt x="185633" y="59443"/>
                </a:lnTo>
                <a:lnTo>
                  <a:pt x="186901" y="59443"/>
                </a:lnTo>
                <a:lnTo>
                  <a:pt x="186901" y="60544"/>
                </a:lnTo>
                <a:lnTo>
                  <a:pt x="187001" y="60811"/>
                </a:lnTo>
                <a:lnTo>
                  <a:pt x="187768" y="61578"/>
                </a:lnTo>
                <a:lnTo>
                  <a:pt x="187001" y="62346"/>
                </a:lnTo>
                <a:lnTo>
                  <a:pt x="186901" y="62646"/>
                </a:lnTo>
                <a:lnTo>
                  <a:pt x="186901" y="63713"/>
                </a:lnTo>
                <a:lnTo>
                  <a:pt x="185633" y="63713"/>
                </a:lnTo>
                <a:close/>
                <a:moveTo>
                  <a:pt x="180529" y="65381"/>
                </a:moveTo>
                <a:lnTo>
                  <a:pt x="180529" y="63313"/>
                </a:lnTo>
                <a:lnTo>
                  <a:pt x="179162" y="61979"/>
                </a:lnTo>
                <a:lnTo>
                  <a:pt x="180963" y="61979"/>
                </a:lnTo>
                <a:lnTo>
                  <a:pt x="181797" y="62813"/>
                </a:lnTo>
                <a:lnTo>
                  <a:pt x="181797" y="64113"/>
                </a:lnTo>
                <a:close/>
                <a:moveTo>
                  <a:pt x="158180" y="65381"/>
                </a:moveTo>
                <a:lnTo>
                  <a:pt x="156879" y="64080"/>
                </a:lnTo>
                <a:lnTo>
                  <a:pt x="156879" y="62779"/>
                </a:lnTo>
                <a:lnTo>
                  <a:pt x="157713" y="61979"/>
                </a:lnTo>
                <a:lnTo>
                  <a:pt x="159514" y="61979"/>
                </a:lnTo>
                <a:lnTo>
                  <a:pt x="158180" y="63313"/>
                </a:lnTo>
                <a:lnTo>
                  <a:pt x="158180" y="65381"/>
                </a:lnTo>
                <a:close/>
                <a:moveTo>
                  <a:pt x="153944" y="64614"/>
                </a:moveTo>
                <a:lnTo>
                  <a:pt x="153076" y="63713"/>
                </a:lnTo>
                <a:lnTo>
                  <a:pt x="151809" y="63713"/>
                </a:lnTo>
                <a:lnTo>
                  <a:pt x="151809" y="62646"/>
                </a:lnTo>
                <a:lnTo>
                  <a:pt x="151675" y="62346"/>
                </a:lnTo>
                <a:lnTo>
                  <a:pt x="150908" y="61578"/>
                </a:lnTo>
                <a:lnTo>
                  <a:pt x="151675" y="60811"/>
                </a:lnTo>
                <a:lnTo>
                  <a:pt x="151809" y="60544"/>
                </a:lnTo>
                <a:lnTo>
                  <a:pt x="151809" y="59443"/>
                </a:lnTo>
                <a:lnTo>
                  <a:pt x="153076" y="59443"/>
                </a:lnTo>
                <a:lnTo>
                  <a:pt x="153944" y="58543"/>
                </a:lnTo>
                <a:lnTo>
                  <a:pt x="154844" y="59443"/>
                </a:lnTo>
                <a:lnTo>
                  <a:pt x="156112" y="59443"/>
                </a:lnTo>
                <a:lnTo>
                  <a:pt x="156112" y="60544"/>
                </a:lnTo>
                <a:lnTo>
                  <a:pt x="156212" y="60811"/>
                </a:lnTo>
                <a:lnTo>
                  <a:pt x="156979" y="61578"/>
                </a:lnTo>
                <a:lnTo>
                  <a:pt x="156212" y="62346"/>
                </a:lnTo>
                <a:lnTo>
                  <a:pt x="156112" y="62646"/>
                </a:lnTo>
                <a:lnTo>
                  <a:pt x="156112" y="63713"/>
                </a:lnTo>
                <a:lnTo>
                  <a:pt x="154844" y="63713"/>
                </a:lnTo>
                <a:close/>
                <a:moveTo>
                  <a:pt x="149741" y="65381"/>
                </a:moveTo>
                <a:lnTo>
                  <a:pt x="149741" y="63313"/>
                </a:lnTo>
                <a:lnTo>
                  <a:pt x="148373" y="61979"/>
                </a:lnTo>
                <a:lnTo>
                  <a:pt x="150174" y="61979"/>
                </a:lnTo>
                <a:lnTo>
                  <a:pt x="151008" y="62813"/>
                </a:lnTo>
                <a:lnTo>
                  <a:pt x="151008" y="64113"/>
                </a:lnTo>
                <a:close/>
                <a:moveTo>
                  <a:pt x="127391" y="65381"/>
                </a:moveTo>
                <a:lnTo>
                  <a:pt x="126091" y="64080"/>
                </a:lnTo>
                <a:lnTo>
                  <a:pt x="126091" y="62779"/>
                </a:lnTo>
                <a:lnTo>
                  <a:pt x="126924" y="61979"/>
                </a:lnTo>
                <a:lnTo>
                  <a:pt x="128726" y="61979"/>
                </a:lnTo>
                <a:lnTo>
                  <a:pt x="127358" y="63313"/>
                </a:lnTo>
                <a:lnTo>
                  <a:pt x="127358" y="65381"/>
                </a:lnTo>
                <a:close/>
                <a:moveTo>
                  <a:pt x="123155" y="64614"/>
                </a:moveTo>
                <a:lnTo>
                  <a:pt x="122254" y="63713"/>
                </a:lnTo>
                <a:lnTo>
                  <a:pt x="121020" y="63713"/>
                </a:lnTo>
                <a:lnTo>
                  <a:pt x="121020" y="62646"/>
                </a:lnTo>
                <a:lnTo>
                  <a:pt x="120887" y="62346"/>
                </a:lnTo>
                <a:lnTo>
                  <a:pt x="120120" y="61578"/>
                </a:lnTo>
                <a:lnTo>
                  <a:pt x="120887" y="60811"/>
                </a:lnTo>
                <a:lnTo>
                  <a:pt x="121020" y="60544"/>
                </a:lnTo>
                <a:lnTo>
                  <a:pt x="121020" y="59443"/>
                </a:lnTo>
                <a:lnTo>
                  <a:pt x="122254" y="59443"/>
                </a:lnTo>
                <a:lnTo>
                  <a:pt x="123155" y="58543"/>
                </a:lnTo>
                <a:lnTo>
                  <a:pt x="124056" y="59443"/>
                </a:lnTo>
                <a:lnTo>
                  <a:pt x="125290" y="59443"/>
                </a:lnTo>
                <a:lnTo>
                  <a:pt x="125290" y="60544"/>
                </a:lnTo>
                <a:lnTo>
                  <a:pt x="125423" y="60811"/>
                </a:lnTo>
                <a:lnTo>
                  <a:pt x="126191" y="61578"/>
                </a:lnTo>
                <a:lnTo>
                  <a:pt x="125423" y="62346"/>
                </a:lnTo>
                <a:lnTo>
                  <a:pt x="125290" y="62646"/>
                </a:lnTo>
                <a:lnTo>
                  <a:pt x="125290" y="63713"/>
                </a:lnTo>
                <a:lnTo>
                  <a:pt x="124056" y="63713"/>
                </a:lnTo>
                <a:close/>
                <a:moveTo>
                  <a:pt x="118952" y="65381"/>
                </a:moveTo>
                <a:lnTo>
                  <a:pt x="118952" y="63313"/>
                </a:lnTo>
                <a:lnTo>
                  <a:pt x="117584" y="61979"/>
                </a:lnTo>
                <a:lnTo>
                  <a:pt x="119386" y="61979"/>
                </a:lnTo>
                <a:lnTo>
                  <a:pt x="120220" y="62813"/>
                </a:lnTo>
                <a:lnTo>
                  <a:pt x="120220" y="64113"/>
                </a:lnTo>
                <a:close/>
                <a:moveTo>
                  <a:pt x="96569" y="65381"/>
                </a:moveTo>
                <a:lnTo>
                  <a:pt x="95302" y="64080"/>
                </a:lnTo>
                <a:lnTo>
                  <a:pt x="95302" y="62779"/>
                </a:lnTo>
                <a:lnTo>
                  <a:pt x="96136" y="61979"/>
                </a:lnTo>
                <a:lnTo>
                  <a:pt x="97937" y="61979"/>
                </a:lnTo>
                <a:lnTo>
                  <a:pt x="96569" y="63313"/>
                </a:lnTo>
                <a:lnTo>
                  <a:pt x="96569" y="65381"/>
                </a:lnTo>
                <a:close/>
                <a:moveTo>
                  <a:pt x="92366" y="64614"/>
                </a:moveTo>
                <a:lnTo>
                  <a:pt x="91466" y="63713"/>
                </a:lnTo>
                <a:lnTo>
                  <a:pt x="90232" y="63713"/>
                </a:lnTo>
                <a:lnTo>
                  <a:pt x="90232" y="62646"/>
                </a:lnTo>
                <a:lnTo>
                  <a:pt x="90098" y="62346"/>
                </a:lnTo>
                <a:lnTo>
                  <a:pt x="89331" y="61578"/>
                </a:lnTo>
                <a:lnTo>
                  <a:pt x="90098" y="60811"/>
                </a:lnTo>
                <a:lnTo>
                  <a:pt x="90232" y="60544"/>
                </a:lnTo>
                <a:lnTo>
                  <a:pt x="90232" y="59443"/>
                </a:lnTo>
                <a:lnTo>
                  <a:pt x="91466" y="59443"/>
                </a:lnTo>
                <a:lnTo>
                  <a:pt x="92366" y="58543"/>
                </a:lnTo>
                <a:lnTo>
                  <a:pt x="93267" y="59443"/>
                </a:lnTo>
                <a:lnTo>
                  <a:pt x="94501" y="59443"/>
                </a:lnTo>
                <a:lnTo>
                  <a:pt x="94501" y="60544"/>
                </a:lnTo>
                <a:lnTo>
                  <a:pt x="94635" y="60811"/>
                </a:lnTo>
                <a:lnTo>
                  <a:pt x="95402" y="61578"/>
                </a:lnTo>
                <a:lnTo>
                  <a:pt x="94635" y="62346"/>
                </a:lnTo>
                <a:lnTo>
                  <a:pt x="94501" y="62646"/>
                </a:lnTo>
                <a:lnTo>
                  <a:pt x="94501" y="63713"/>
                </a:lnTo>
                <a:lnTo>
                  <a:pt x="93267" y="63713"/>
                </a:lnTo>
                <a:close/>
                <a:moveTo>
                  <a:pt x="88130" y="65381"/>
                </a:moveTo>
                <a:lnTo>
                  <a:pt x="88130" y="63313"/>
                </a:lnTo>
                <a:lnTo>
                  <a:pt x="86796" y="61979"/>
                </a:lnTo>
                <a:lnTo>
                  <a:pt x="88597" y="61979"/>
                </a:lnTo>
                <a:lnTo>
                  <a:pt x="89431" y="62813"/>
                </a:lnTo>
                <a:lnTo>
                  <a:pt x="89431" y="64113"/>
                </a:lnTo>
                <a:close/>
                <a:moveTo>
                  <a:pt x="65781" y="65381"/>
                </a:moveTo>
                <a:lnTo>
                  <a:pt x="64513" y="64080"/>
                </a:lnTo>
                <a:lnTo>
                  <a:pt x="64513" y="62779"/>
                </a:lnTo>
                <a:lnTo>
                  <a:pt x="65347" y="61979"/>
                </a:lnTo>
                <a:lnTo>
                  <a:pt x="67148" y="61979"/>
                </a:lnTo>
                <a:lnTo>
                  <a:pt x="65781" y="63313"/>
                </a:lnTo>
                <a:lnTo>
                  <a:pt x="65781" y="65381"/>
                </a:lnTo>
                <a:close/>
                <a:moveTo>
                  <a:pt x="61578" y="64614"/>
                </a:moveTo>
                <a:lnTo>
                  <a:pt x="60677" y="63713"/>
                </a:lnTo>
                <a:lnTo>
                  <a:pt x="59410" y="63713"/>
                </a:lnTo>
                <a:lnTo>
                  <a:pt x="59410" y="62646"/>
                </a:lnTo>
                <a:lnTo>
                  <a:pt x="59310" y="62346"/>
                </a:lnTo>
                <a:lnTo>
                  <a:pt x="58542" y="61578"/>
                </a:lnTo>
                <a:lnTo>
                  <a:pt x="59310" y="60811"/>
                </a:lnTo>
                <a:lnTo>
                  <a:pt x="59410" y="60544"/>
                </a:lnTo>
                <a:lnTo>
                  <a:pt x="59410" y="59443"/>
                </a:lnTo>
                <a:lnTo>
                  <a:pt x="60677" y="59443"/>
                </a:lnTo>
                <a:lnTo>
                  <a:pt x="61578" y="58543"/>
                </a:lnTo>
                <a:lnTo>
                  <a:pt x="62445" y="59443"/>
                </a:lnTo>
                <a:lnTo>
                  <a:pt x="63713" y="59443"/>
                </a:lnTo>
                <a:lnTo>
                  <a:pt x="63713" y="60544"/>
                </a:lnTo>
                <a:lnTo>
                  <a:pt x="63846" y="60811"/>
                </a:lnTo>
                <a:lnTo>
                  <a:pt x="64613" y="61578"/>
                </a:lnTo>
                <a:lnTo>
                  <a:pt x="63846" y="62346"/>
                </a:lnTo>
                <a:lnTo>
                  <a:pt x="63713" y="62646"/>
                </a:lnTo>
                <a:lnTo>
                  <a:pt x="63713" y="63713"/>
                </a:lnTo>
                <a:lnTo>
                  <a:pt x="62445" y="63713"/>
                </a:lnTo>
                <a:close/>
                <a:moveTo>
                  <a:pt x="57341" y="65381"/>
                </a:moveTo>
                <a:lnTo>
                  <a:pt x="57341" y="63313"/>
                </a:lnTo>
                <a:lnTo>
                  <a:pt x="56007" y="61979"/>
                </a:lnTo>
                <a:lnTo>
                  <a:pt x="57808" y="61979"/>
                </a:lnTo>
                <a:lnTo>
                  <a:pt x="58642" y="62813"/>
                </a:lnTo>
                <a:lnTo>
                  <a:pt x="58642" y="64113"/>
                </a:lnTo>
                <a:close/>
                <a:moveTo>
                  <a:pt x="57341" y="57776"/>
                </a:moveTo>
                <a:lnTo>
                  <a:pt x="58642" y="59077"/>
                </a:lnTo>
                <a:lnTo>
                  <a:pt x="58642" y="60377"/>
                </a:lnTo>
                <a:lnTo>
                  <a:pt x="57808" y="61178"/>
                </a:lnTo>
                <a:lnTo>
                  <a:pt x="56007" y="61178"/>
                </a:lnTo>
                <a:lnTo>
                  <a:pt x="57341" y="59844"/>
                </a:lnTo>
                <a:close/>
                <a:moveTo>
                  <a:pt x="65781" y="57776"/>
                </a:moveTo>
                <a:lnTo>
                  <a:pt x="65781" y="59844"/>
                </a:lnTo>
                <a:lnTo>
                  <a:pt x="67148" y="61178"/>
                </a:lnTo>
                <a:lnTo>
                  <a:pt x="65347" y="61178"/>
                </a:lnTo>
                <a:lnTo>
                  <a:pt x="64513" y="60344"/>
                </a:lnTo>
                <a:lnTo>
                  <a:pt x="64513" y="59043"/>
                </a:lnTo>
                <a:close/>
                <a:moveTo>
                  <a:pt x="88130" y="57776"/>
                </a:moveTo>
                <a:lnTo>
                  <a:pt x="89431" y="59077"/>
                </a:lnTo>
                <a:lnTo>
                  <a:pt x="89431" y="60377"/>
                </a:lnTo>
                <a:lnTo>
                  <a:pt x="88597" y="61178"/>
                </a:lnTo>
                <a:lnTo>
                  <a:pt x="86796" y="61178"/>
                </a:lnTo>
                <a:lnTo>
                  <a:pt x="88130" y="59844"/>
                </a:lnTo>
                <a:lnTo>
                  <a:pt x="88130" y="57776"/>
                </a:lnTo>
                <a:close/>
                <a:moveTo>
                  <a:pt x="96569" y="57776"/>
                </a:moveTo>
                <a:lnTo>
                  <a:pt x="96569" y="59844"/>
                </a:lnTo>
                <a:lnTo>
                  <a:pt x="97937" y="61178"/>
                </a:lnTo>
                <a:lnTo>
                  <a:pt x="96136" y="61178"/>
                </a:lnTo>
                <a:lnTo>
                  <a:pt x="95302" y="60377"/>
                </a:lnTo>
                <a:lnTo>
                  <a:pt x="95302" y="59077"/>
                </a:lnTo>
                <a:close/>
                <a:moveTo>
                  <a:pt x="118952" y="57776"/>
                </a:moveTo>
                <a:lnTo>
                  <a:pt x="120220" y="59077"/>
                </a:lnTo>
                <a:lnTo>
                  <a:pt x="120220" y="60377"/>
                </a:lnTo>
                <a:lnTo>
                  <a:pt x="119386" y="61178"/>
                </a:lnTo>
                <a:lnTo>
                  <a:pt x="117584" y="61178"/>
                </a:lnTo>
                <a:lnTo>
                  <a:pt x="118952" y="59844"/>
                </a:lnTo>
                <a:lnTo>
                  <a:pt x="118952" y="57776"/>
                </a:lnTo>
                <a:close/>
                <a:moveTo>
                  <a:pt x="127391" y="57776"/>
                </a:moveTo>
                <a:lnTo>
                  <a:pt x="127391" y="59844"/>
                </a:lnTo>
                <a:lnTo>
                  <a:pt x="128726" y="61178"/>
                </a:lnTo>
                <a:lnTo>
                  <a:pt x="126924" y="61178"/>
                </a:lnTo>
                <a:lnTo>
                  <a:pt x="126091" y="60344"/>
                </a:lnTo>
                <a:lnTo>
                  <a:pt x="126091" y="59043"/>
                </a:lnTo>
                <a:close/>
                <a:moveTo>
                  <a:pt x="149741" y="57776"/>
                </a:moveTo>
                <a:lnTo>
                  <a:pt x="151008" y="59077"/>
                </a:lnTo>
                <a:lnTo>
                  <a:pt x="151008" y="60377"/>
                </a:lnTo>
                <a:lnTo>
                  <a:pt x="150174" y="61178"/>
                </a:lnTo>
                <a:lnTo>
                  <a:pt x="148373" y="61178"/>
                </a:lnTo>
                <a:lnTo>
                  <a:pt x="149741" y="59844"/>
                </a:lnTo>
                <a:lnTo>
                  <a:pt x="149741" y="57776"/>
                </a:lnTo>
                <a:close/>
                <a:moveTo>
                  <a:pt x="158180" y="57776"/>
                </a:moveTo>
                <a:lnTo>
                  <a:pt x="158180" y="59844"/>
                </a:lnTo>
                <a:lnTo>
                  <a:pt x="159514" y="61178"/>
                </a:lnTo>
                <a:lnTo>
                  <a:pt x="157713" y="61178"/>
                </a:lnTo>
                <a:lnTo>
                  <a:pt x="156879" y="60344"/>
                </a:lnTo>
                <a:lnTo>
                  <a:pt x="156879" y="59043"/>
                </a:lnTo>
                <a:close/>
                <a:moveTo>
                  <a:pt x="180529" y="57776"/>
                </a:moveTo>
                <a:lnTo>
                  <a:pt x="181797" y="59077"/>
                </a:lnTo>
                <a:lnTo>
                  <a:pt x="181797" y="60377"/>
                </a:lnTo>
                <a:lnTo>
                  <a:pt x="180963" y="61178"/>
                </a:lnTo>
                <a:lnTo>
                  <a:pt x="179162" y="61178"/>
                </a:lnTo>
                <a:lnTo>
                  <a:pt x="180529" y="59844"/>
                </a:lnTo>
                <a:lnTo>
                  <a:pt x="180529" y="57776"/>
                </a:lnTo>
                <a:close/>
                <a:moveTo>
                  <a:pt x="188969" y="57776"/>
                </a:moveTo>
                <a:lnTo>
                  <a:pt x="188969" y="59844"/>
                </a:lnTo>
                <a:lnTo>
                  <a:pt x="190303" y="61178"/>
                </a:lnTo>
                <a:lnTo>
                  <a:pt x="188502" y="61178"/>
                </a:lnTo>
                <a:lnTo>
                  <a:pt x="187668" y="60344"/>
                </a:lnTo>
                <a:lnTo>
                  <a:pt x="187668" y="59043"/>
                </a:lnTo>
                <a:close/>
                <a:moveTo>
                  <a:pt x="191437" y="61178"/>
                </a:moveTo>
                <a:lnTo>
                  <a:pt x="189736" y="59510"/>
                </a:lnTo>
                <a:lnTo>
                  <a:pt x="189736" y="57475"/>
                </a:lnTo>
                <a:lnTo>
                  <a:pt x="195473" y="57475"/>
                </a:lnTo>
                <a:lnTo>
                  <a:pt x="199176" y="61178"/>
                </a:lnTo>
                <a:close/>
                <a:moveTo>
                  <a:pt x="187268" y="58643"/>
                </a:moveTo>
                <a:lnTo>
                  <a:pt x="185967" y="58643"/>
                </a:lnTo>
                <a:lnTo>
                  <a:pt x="185133" y="57809"/>
                </a:lnTo>
                <a:lnTo>
                  <a:pt x="185133" y="56008"/>
                </a:lnTo>
                <a:lnTo>
                  <a:pt x="186367" y="57242"/>
                </a:lnTo>
                <a:lnTo>
                  <a:pt x="186667" y="57375"/>
                </a:lnTo>
                <a:lnTo>
                  <a:pt x="188535" y="57375"/>
                </a:lnTo>
                <a:close/>
                <a:moveTo>
                  <a:pt x="184332" y="57809"/>
                </a:moveTo>
                <a:lnTo>
                  <a:pt x="183532" y="58643"/>
                </a:lnTo>
                <a:lnTo>
                  <a:pt x="182231" y="58643"/>
                </a:lnTo>
                <a:lnTo>
                  <a:pt x="180930" y="57375"/>
                </a:lnTo>
                <a:lnTo>
                  <a:pt x="182831" y="57375"/>
                </a:lnTo>
                <a:lnTo>
                  <a:pt x="183098" y="57242"/>
                </a:lnTo>
                <a:lnTo>
                  <a:pt x="184332" y="56008"/>
                </a:lnTo>
                <a:close/>
                <a:moveTo>
                  <a:pt x="179729" y="59510"/>
                </a:moveTo>
                <a:lnTo>
                  <a:pt x="178061" y="61178"/>
                </a:lnTo>
                <a:lnTo>
                  <a:pt x="170289" y="61178"/>
                </a:lnTo>
                <a:lnTo>
                  <a:pt x="174025" y="57475"/>
                </a:lnTo>
                <a:lnTo>
                  <a:pt x="179729" y="57475"/>
                </a:lnTo>
                <a:lnTo>
                  <a:pt x="179729" y="59510"/>
                </a:lnTo>
                <a:close/>
                <a:moveTo>
                  <a:pt x="160649" y="61178"/>
                </a:moveTo>
                <a:lnTo>
                  <a:pt x="158947" y="59510"/>
                </a:lnTo>
                <a:lnTo>
                  <a:pt x="158947" y="57475"/>
                </a:lnTo>
                <a:lnTo>
                  <a:pt x="164685" y="57475"/>
                </a:lnTo>
                <a:lnTo>
                  <a:pt x="168387" y="61178"/>
                </a:lnTo>
                <a:close/>
                <a:moveTo>
                  <a:pt x="156479" y="58643"/>
                </a:moveTo>
                <a:lnTo>
                  <a:pt x="155178" y="58643"/>
                </a:lnTo>
                <a:lnTo>
                  <a:pt x="154344" y="57809"/>
                </a:lnTo>
                <a:lnTo>
                  <a:pt x="154344" y="56008"/>
                </a:lnTo>
                <a:lnTo>
                  <a:pt x="155578" y="57242"/>
                </a:lnTo>
                <a:lnTo>
                  <a:pt x="155845" y="57375"/>
                </a:lnTo>
                <a:lnTo>
                  <a:pt x="157746" y="57375"/>
                </a:lnTo>
                <a:close/>
                <a:moveTo>
                  <a:pt x="153543" y="57809"/>
                </a:moveTo>
                <a:lnTo>
                  <a:pt x="152743" y="58643"/>
                </a:lnTo>
                <a:lnTo>
                  <a:pt x="151442" y="58643"/>
                </a:lnTo>
                <a:lnTo>
                  <a:pt x="150141" y="57375"/>
                </a:lnTo>
                <a:lnTo>
                  <a:pt x="152042" y="57375"/>
                </a:lnTo>
                <a:lnTo>
                  <a:pt x="152309" y="57242"/>
                </a:lnTo>
                <a:lnTo>
                  <a:pt x="153543" y="56008"/>
                </a:lnTo>
                <a:close/>
                <a:moveTo>
                  <a:pt x="148940" y="59510"/>
                </a:moveTo>
                <a:lnTo>
                  <a:pt x="147272" y="61178"/>
                </a:lnTo>
                <a:lnTo>
                  <a:pt x="139500" y="61178"/>
                </a:lnTo>
                <a:lnTo>
                  <a:pt x="143236" y="57475"/>
                </a:lnTo>
                <a:lnTo>
                  <a:pt x="148940" y="57475"/>
                </a:lnTo>
                <a:lnTo>
                  <a:pt x="148940" y="59510"/>
                </a:lnTo>
                <a:close/>
                <a:moveTo>
                  <a:pt x="129860" y="61178"/>
                </a:moveTo>
                <a:lnTo>
                  <a:pt x="128159" y="59510"/>
                </a:lnTo>
                <a:lnTo>
                  <a:pt x="128159" y="57475"/>
                </a:lnTo>
                <a:lnTo>
                  <a:pt x="133896" y="57475"/>
                </a:lnTo>
                <a:lnTo>
                  <a:pt x="137599" y="61178"/>
                </a:lnTo>
                <a:close/>
                <a:moveTo>
                  <a:pt x="125690" y="58643"/>
                </a:moveTo>
                <a:lnTo>
                  <a:pt x="124389" y="58643"/>
                </a:lnTo>
                <a:lnTo>
                  <a:pt x="123555" y="57809"/>
                </a:lnTo>
                <a:lnTo>
                  <a:pt x="123555" y="56008"/>
                </a:lnTo>
                <a:lnTo>
                  <a:pt x="124790" y="57242"/>
                </a:lnTo>
                <a:lnTo>
                  <a:pt x="125056" y="57375"/>
                </a:lnTo>
                <a:lnTo>
                  <a:pt x="126958" y="57375"/>
                </a:lnTo>
                <a:close/>
                <a:moveTo>
                  <a:pt x="122755" y="57809"/>
                </a:moveTo>
                <a:lnTo>
                  <a:pt x="121954" y="58643"/>
                </a:lnTo>
                <a:lnTo>
                  <a:pt x="120653" y="58643"/>
                </a:lnTo>
                <a:lnTo>
                  <a:pt x="119352" y="57375"/>
                </a:lnTo>
                <a:lnTo>
                  <a:pt x="121254" y="57375"/>
                </a:lnTo>
                <a:lnTo>
                  <a:pt x="121521" y="57242"/>
                </a:lnTo>
                <a:lnTo>
                  <a:pt x="122755" y="56008"/>
                </a:lnTo>
                <a:lnTo>
                  <a:pt x="122755" y="57809"/>
                </a:lnTo>
                <a:close/>
                <a:moveTo>
                  <a:pt x="118152" y="59510"/>
                </a:moveTo>
                <a:lnTo>
                  <a:pt x="116450" y="61178"/>
                </a:lnTo>
                <a:lnTo>
                  <a:pt x="108711" y="61178"/>
                </a:lnTo>
                <a:lnTo>
                  <a:pt x="112414" y="57475"/>
                </a:lnTo>
                <a:lnTo>
                  <a:pt x="118152" y="57475"/>
                </a:lnTo>
                <a:lnTo>
                  <a:pt x="118152" y="59510"/>
                </a:lnTo>
                <a:close/>
                <a:moveTo>
                  <a:pt x="99071" y="61178"/>
                </a:moveTo>
                <a:lnTo>
                  <a:pt x="97370" y="59510"/>
                </a:lnTo>
                <a:lnTo>
                  <a:pt x="97370" y="57475"/>
                </a:lnTo>
                <a:lnTo>
                  <a:pt x="103074" y="57475"/>
                </a:lnTo>
                <a:lnTo>
                  <a:pt x="106810" y="61178"/>
                </a:lnTo>
                <a:close/>
                <a:moveTo>
                  <a:pt x="94868" y="58643"/>
                </a:moveTo>
                <a:lnTo>
                  <a:pt x="93567" y="58643"/>
                </a:lnTo>
                <a:lnTo>
                  <a:pt x="92767" y="57809"/>
                </a:lnTo>
                <a:lnTo>
                  <a:pt x="92767" y="56008"/>
                </a:lnTo>
                <a:lnTo>
                  <a:pt x="94001" y="57242"/>
                </a:lnTo>
                <a:lnTo>
                  <a:pt x="94268" y="57375"/>
                </a:lnTo>
                <a:lnTo>
                  <a:pt x="96169" y="57375"/>
                </a:lnTo>
                <a:close/>
                <a:moveTo>
                  <a:pt x="91966" y="57809"/>
                </a:moveTo>
                <a:lnTo>
                  <a:pt x="91166" y="58643"/>
                </a:lnTo>
                <a:lnTo>
                  <a:pt x="89865" y="58643"/>
                </a:lnTo>
                <a:lnTo>
                  <a:pt x="88564" y="57375"/>
                </a:lnTo>
                <a:lnTo>
                  <a:pt x="90465" y="57375"/>
                </a:lnTo>
                <a:lnTo>
                  <a:pt x="90732" y="57242"/>
                </a:lnTo>
                <a:lnTo>
                  <a:pt x="91966" y="56008"/>
                </a:lnTo>
                <a:lnTo>
                  <a:pt x="91966" y="57809"/>
                </a:lnTo>
                <a:close/>
                <a:moveTo>
                  <a:pt x="87363" y="59510"/>
                </a:moveTo>
                <a:lnTo>
                  <a:pt x="85662" y="61178"/>
                </a:lnTo>
                <a:lnTo>
                  <a:pt x="77923" y="61178"/>
                </a:lnTo>
                <a:lnTo>
                  <a:pt x="81625" y="57475"/>
                </a:lnTo>
                <a:lnTo>
                  <a:pt x="87363" y="57475"/>
                </a:lnTo>
                <a:lnTo>
                  <a:pt x="87363" y="59510"/>
                </a:lnTo>
                <a:close/>
                <a:moveTo>
                  <a:pt x="68249" y="61178"/>
                </a:moveTo>
                <a:lnTo>
                  <a:pt x="66581" y="59510"/>
                </a:lnTo>
                <a:lnTo>
                  <a:pt x="66581" y="57475"/>
                </a:lnTo>
                <a:lnTo>
                  <a:pt x="72285" y="57475"/>
                </a:lnTo>
                <a:lnTo>
                  <a:pt x="76021" y="61178"/>
                </a:lnTo>
                <a:close/>
                <a:moveTo>
                  <a:pt x="64080" y="58643"/>
                </a:moveTo>
                <a:lnTo>
                  <a:pt x="62779" y="58643"/>
                </a:lnTo>
                <a:lnTo>
                  <a:pt x="61978" y="57809"/>
                </a:lnTo>
                <a:lnTo>
                  <a:pt x="61978" y="56008"/>
                </a:lnTo>
                <a:lnTo>
                  <a:pt x="63212" y="57242"/>
                </a:lnTo>
                <a:lnTo>
                  <a:pt x="63479" y="57375"/>
                </a:lnTo>
                <a:lnTo>
                  <a:pt x="65381" y="57375"/>
                </a:lnTo>
                <a:close/>
                <a:moveTo>
                  <a:pt x="61178" y="57809"/>
                </a:moveTo>
                <a:lnTo>
                  <a:pt x="60344" y="58643"/>
                </a:lnTo>
                <a:lnTo>
                  <a:pt x="59043" y="58643"/>
                </a:lnTo>
                <a:lnTo>
                  <a:pt x="57775" y="57375"/>
                </a:lnTo>
                <a:lnTo>
                  <a:pt x="59676" y="57375"/>
                </a:lnTo>
                <a:lnTo>
                  <a:pt x="59943" y="57242"/>
                </a:lnTo>
                <a:lnTo>
                  <a:pt x="61178" y="56008"/>
                </a:lnTo>
                <a:close/>
                <a:moveTo>
                  <a:pt x="56574" y="59510"/>
                </a:moveTo>
                <a:lnTo>
                  <a:pt x="54873" y="61178"/>
                </a:lnTo>
                <a:lnTo>
                  <a:pt x="47134" y="61178"/>
                </a:lnTo>
                <a:lnTo>
                  <a:pt x="50837" y="57475"/>
                </a:lnTo>
                <a:lnTo>
                  <a:pt x="56574" y="57475"/>
                </a:lnTo>
                <a:close/>
                <a:moveTo>
                  <a:pt x="54873" y="61979"/>
                </a:moveTo>
                <a:lnTo>
                  <a:pt x="56574" y="63646"/>
                </a:lnTo>
                <a:lnTo>
                  <a:pt x="56574" y="65681"/>
                </a:lnTo>
                <a:lnTo>
                  <a:pt x="50837" y="65681"/>
                </a:lnTo>
                <a:lnTo>
                  <a:pt x="47134" y="61979"/>
                </a:lnTo>
                <a:lnTo>
                  <a:pt x="54873" y="61979"/>
                </a:lnTo>
                <a:close/>
                <a:moveTo>
                  <a:pt x="59043" y="64514"/>
                </a:moveTo>
                <a:lnTo>
                  <a:pt x="60344" y="64514"/>
                </a:lnTo>
                <a:lnTo>
                  <a:pt x="61178" y="65348"/>
                </a:lnTo>
                <a:lnTo>
                  <a:pt x="61178" y="67149"/>
                </a:lnTo>
                <a:lnTo>
                  <a:pt x="59943" y="65915"/>
                </a:lnTo>
                <a:lnTo>
                  <a:pt x="59676" y="65781"/>
                </a:lnTo>
                <a:lnTo>
                  <a:pt x="57775" y="65781"/>
                </a:lnTo>
                <a:close/>
                <a:moveTo>
                  <a:pt x="61978" y="65348"/>
                </a:moveTo>
                <a:lnTo>
                  <a:pt x="62779" y="64514"/>
                </a:lnTo>
                <a:lnTo>
                  <a:pt x="64080" y="64514"/>
                </a:lnTo>
                <a:lnTo>
                  <a:pt x="65381" y="65815"/>
                </a:lnTo>
                <a:lnTo>
                  <a:pt x="63479" y="65815"/>
                </a:lnTo>
                <a:lnTo>
                  <a:pt x="63212" y="65915"/>
                </a:lnTo>
                <a:lnTo>
                  <a:pt x="61978" y="67149"/>
                </a:lnTo>
                <a:close/>
                <a:moveTo>
                  <a:pt x="66581" y="63646"/>
                </a:moveTo>
                <a:lnTo>
                  <a:pt x="68249" y="61979"/>
                </a:lnTo>
                <a:lnTo>
                  <a:pt x="76021" y="61979"/>
                </a:lnTo>
                <a:lnTo>
                  <a:pt x="72285" y="65681"/>
                </a:lnTo>
                <a:lnTo>
                  <a:pt x="66581" y="65681"/>
                </a:lnTo>
                <a:lnTo>
                  <a:pt x="66581" y="63646"/>
                </a:lnTo>
                <a:close/>
                <a:moveTo>
                  <a:pt x="85662" y="61979"/>
                </a:moveTo>
                <a:lnTo>
                  <a:pt x="87363" y="63646"/>
                </a:lnTo>
                <a:lnTo>
                  <a:pt x="87363" y="65681"/>
                </a:lnTo>
                <a:lnTo>
                  <a:pt x="81659" y="65681"/>
                </a:lnTo>
                <a:lnTo>
                  <a:pt x="77923" y="61979"/>
                </a:lnTo>
                <a:lnTo>
                  <a:pt x="85662" y="61979"/>
                </a:lnTo>
                <a:close/>
                <a:moveTo>
                  <a:pt x="89831" y="64514"/>
                </a:moveTo>
                <a:lnTo>
                  <a:pt x="91132" y="64514"/>
                </a:lnTo>
                <a:lnTo>
                  <a:pt x="91966" y="65348"/>
                </a:lnTo>
                <a:lnTo>
                  <a:pt x="91966" y="67149"/>
                </a:lnTo>
                <a:lnTo>
                  <a:pt x="90732" y="65915"/>
                </a:lnTo>
                <a:lnTo>
                  <a:pt x="90465" y="65781"/>
                </a:lnTo>
                <a:lnTo>
                  <a:pt x="88564" y="65781"/>
                </a:lnTo>
                <a:close/>
                <a:moveTo>
                  <a:pt x="92767" y="65348"/>
                </a:moveTo>
                <a:lnTo>
                  <a:pt x="93567" y="64514"/>
                </a:lnTo>
                <a:lnTo>
                  <a:pt x="94868" y="64514"/>
                </a:lnTo>
                <a:lnTo>
                  <a:pt x="96169" y="65815"/>
                </a:lnTo>
                <a:lnTo>
                  <a:pt x="94268" y="65815"/>
                </a:lnTo>
                <a:lnTo>
                  <a:pt x="94001" y="65915"/>
                </a:lnTo>
                <a:lnTo>
                  <a:pt x="92767" y="67149"/>
                </a:lnTo>
                <a:lnTo>
                  <a:pt x="92767" y="65348"/>
                </a:lnTo>
                <a:close/>
                <a:moveTo>
                  <a:pt x="97370" y="63646"/>
                </a:moveTo>
                <a:lnTo>
                  <a:pt x="99071" y="61979"/>
                </a:lnTo>
                <a:lnTo>
                  <a:pt x="106810" y="61979"/>
                </a:lnTo>
                <a:lnTo>
                  <a:pt x="103074" y="65681"/>
                </a:lnTo>
                <a:lnTo>
                  <a:pt x="97370" y="65681"/>
                </a:lnTo>
                <a:lnTo>
                  <a:pt x="97370" y="63646"/>
                </a:lnTo>
                <a:close/>
                <a:moveTo>
                  <a:pt x="116450" y="61979"/>
                </a:moveTo>
                <a:lnTo>
                  <a:pt x="118152" y="63646"/>
                </a:lnTo>
                <a:lnTo>
                  <a:pt x="118152" y="65681"/>
                </a:lnTo>
                <a:lnTo>
                  <a:pt x="112447" y="65681"/>
                </a:lnTo>
                <a:lnTo>
                  <a:pt x="108711" y="61979"/>
                </a:lnTo>
                <a:lnTo>
                  <a:pt x="116450" y="61979"/>
                </a:lnTo>
                <a:close/>
                <a:moveTo>
                  <a:pt x="120653" y="64514"/>
                </a:moveTo>
                <a:lnTo>
                  <a:pt x="121954" y="64514"/>
                </a:lnTo>
                <a:lnTo>
                  <a:pt x="122755" y="65348"/>
                </a:lnTo>
                <a:lnTo>
                  <a:pt x="122755" y="67149"/>
                </a:lnTo>
                <a:lnTo>
                  <a:pt x="121521" y="65915"/>
                </a:lnTo>
                <a:lnTo>
                  <a:pt x="121254" y="65781"/>
                </a:lnTo>
                <a:lnTo>
                  <a:pt x="119352" y="65781"/>
                </a:lnTo>
                <a:close/>
                <a:moveTo>
                  <a:pt x="123555" y="65348"/>
                </a:moveTo>
                <a:lnTo>
                  <a:pt x="124389" y="64514"/>
                </a:lnTo>
                <a:lnTo>
                  <a:pt x="125657" y="64514"/>
                </a:lnTo>
                <a:lnTo>
                  <a:pt x="126958" y="65815"/>
                </a:lnTo>
                <a:lnTo>
                  <a:pt x="125056" y="65815"/>
                </a:lnTo>
                <a:lnTo>
                  <a:pt x="124790" y="65915"/>
                </a:lnTo>
                <a:lnTo>
                  <a:pt x="123555" y="67149"/>
                </a:lnTo>
                <a:lnTo>
                  <a:pt x="123555" y="65348"/>
                </a:lnTo>
                <a:close/>
                <a:moveTo>
                  <a:pt x="128159" y="63646"/>
                </a:moveTo>
                <a:lnTo>
                  <a:pt x="129860" y="61979"/>
                </a:lnTo>
                <a:lnTo>
                  <a:pt x="137599" y="61979"/>
                </a:lnTo>
                <a:lnTo>
                  <a:pt x="133863" y="65681"/>
                </a:lnTo>
                <a:lnTo>
                  <a:pt x="128159" y="65681"/>
                </a:lnTo>
                <a:lnTo>
                  <a:pt x="128159" y="63646"/>
                </a:lnTo>
                <a:close/>
                <a:moveTo>
                  <a:pt x="147272" y="61979"/>
                </a:moveTo>
                <a:lnTo>
                  <a:pt x="148940" y="63646"/>
                </a:lnTo>
                <a:lnTo>
                  <a:pt x="148940" y="65681"/>
                </a:lnTo>
                <a:lnTo>
                  <a:pt x="143236" y="65681"/>
                </a:lnTo>
                <a:lnTo>
                  <a:pt x="139500" y="61979"/>
                </a:lnTo>
                <a:lnTo>
                  <a:pt x="147272" y="61979"/>
                </a:lnTo>
                <a:close/>
                <a:moveTo>
                  <a:pt x="151442" y="64514"/>
                </a:moveTo>
                <a:lnTo>
                  <a:pt x="152743" y="64514"/>
                </a:lnTo>
                <a:lnTo>
                  <a:pt x="153543" y="65348"/>
                </a:lnTo>
                <a:lnTo>
                  <a:pt x="153543" y="67149"/>
                </a:lnTo>
                <a:lnTo>
                  <a:pt x="152309" y="65915"/>
                </a:lnTo>
                <a:lnTo>
                  <a:pt x="152042" y="65781"/>
                </a:lnTo>
                <a:lnTo>
                  <a:pt x="150141" y="65781"/>
                </a:lnTo>
                <a:close/>
                <a:moveTo>
                  <a:pt x="154344" y="65348"/>
                </a:moveTo>
                <a:lnTo>
                  <a:pt x="155178" y="64514"/>
                </a:lnTo>
                <a:lnTo>
                  <a:pt x="156479" y="64514"/>
                </a:lnTo>
                <a:lnTo>
                  <a:pt x="157746" y="65815"/>
                </a:lnTo>
                <a:lnTo>
                  <a:pt x="155845" y="65815"/>
                </a:lnTo>
                <a:lnTo>
                  <a:pt x="155578" y="65915"/>
                </a:lnTo>
                <a:lnTo>
                  <a:pt x="154344" y="67149"/>
                </a:lnTo>
                <a:close/>
                <a:moveTo>
                  <a:pt x="158947" y="63646"/>
                </a:moveTo>
                <a:lnTo>
                  <a:pt x="160649" y="61979"/>
                </a:lnTo>
                <a:lnTo>
                  <a:pt x="168387" y="61979"/>
                </a:lnTo>
                <a:lnTo>
                  <a:pt x="164651" y="65681"/>
                </a:lnTo>
                <a:lnTo>
                  <a:pt x="158947" y="65681"/>
                </a:lnTo>
                <a:lnTo>
                  <a:pt x="158947" y="63646"/>
                </a:lnTo>
                <a:close/>
                <a:moveTo>
                  <a:pt x="178061" y="61979"/>
                </a:moveTo>
                <a:lnTo>
                  <a:pt x="179729" y="63646"/>
                </a:lnTo>
                <a:lnTo>
                  <a:pt x="179729" y="65681"/>
                </a:lnTo>
                <a:lnTo>
                  <a:pt x="174025" y="65681"/>
                </a:lnTo>
                <a:lnTo>
                  <a:pt x="170289" y="61979"/>
                </a:lnTo>
                <a:lnTo>
                  <a:pt x="178061" y="61979"/>
                </a:lnTo>
                <a:close/>
                <a:moveTo>
                  <a:pt x="182231" y="64514"/>
                </a:moveTo>
                <a:lnTo>
                  <a:pt x="183532" y="64514"/>
                </a:lnTo>
                <a:lnTo>
                  <a:pt x="184332" y="65348"/>
                </a:lnTo>
                <a:lnTo>
                  <a:pt x="184332" y="67149"/>
                </a:lnTo>
                <a:lnTo>
                  <a:pt x="183098" y="65915"/>
                </a:lnTo>
                <a:lnTo>
                  <a:pt x="182831" y="65781"/>
                </a:lnTo>
                <a:lnTo>
                  <a:pt x="180930" y="65781"/>
                </a:lnTo>
                <a:close/>
                <a:moveTo>
                  <a:pt x="185133" y="65348"/>
                </a:moveTo>
                <a:lnTo>
                  <a:pt x="185967" y="64514"/>
                </a:lnTo>
                <a:lnTo>
                  <a:pt x="187268" y="64514"/>
                </a:lnTo>
                <a:lnTo>
                  <a:pt x="188535" y="65815"/>
                </a:lnTo>
                <a:lnTo>
                  <a:pt x="186667" y="65815"/>
                </a:lnTo>
                <a:lnTo>
                  <a:pt x="186367" y="65915"/>
                </a:lnTo>
                <a:lnTo>
                  <a:pt x="185133" y="67149"/>
                </a:lnTo>
                <a:close/>
                <a:moveTo>
                  <a:pt x="189736" y="63646"/>
                </a:moveTo>
                <a:lnTo>
                  <a:pt x="191437" y="61979"/>
                </a:lnTo>
                <a:lnTo>
                  <a:pt x="199176" y="61979"/>
                </a:lnTo>
                <a:lnTo>
                  <a:pt x="195473" y="65681"/>
                </a:lnTo>
                <a:lnTo>
                  <a:pt x="189736" y="65681"/>
                </a:lnTo>
                <a:lnTo>
                  <a:pt x="189736" y="63646"/>
                </a:lnTo>
                <a:close/>
                <a:moveTo>
                  <a:pt x="188869" y="56575"/>
                </a:moveTo>
                <a:lnTo>
                  <a:pt x="186801" y="56575"/>
                </a:lnTo>
                <a:lnTo>
                  <a:pt x="185133" y="54874"/>
                </a:lnTo>
                <a:lnTo>
                  <a:pt x="185133" y="47135"/>
                </a:lnTo>
                <a:lnTo>
                  <a:pt x="188869" y="50871"/>
                </a:lnTo>
                <a:lnTo>
                  <a:pt x="188869" y="56575"/>
                </a:lnTo>
                <a:close/>
                <a:moveTo>
                  <a:pt x="184332" y="54874"/>
                </a:moveTo>
                <a:lnTo>
                  <a:pt x="182664" y="56575"/>
                </a:lnTo>
                <a:lnTo>
                  <a:pt x="180629" y="56575"/>
                </a:lnTo>
                <a:lnTo>
                  <a:pt x="180629" y="50871"/>
                </a:lnTo>
                <a:lnTo>
                  <a:pt x="184332" y="47135"/>
                </a:lnTo>
                <a:lnTo>
                  <a:pt x="184332" y="54874"/>
                </a:lnTo>
                <a:close/>
                <a:moveTo>
                  <a:pt x="171723" y="51905"/>
                </a:moveTo>
                <a:lnTo>
                  <a:pt x="169755" y="53873"/>
                </a:lnTo>
                <a:lnTo>
                  <a:pt x="169755" y="52005"/>
                </a:lnTo>
                <a:lnTo>
                  <a:pt x="171156" y="50570"/>
                </a:lnTo>
                <a:lnTo>
                  <a:pt x="173157" y="50570"/>
                </a:lnTo>
                <a:lnTo>
                  <a:pt x="174492" y="51905"/>
                </a:lnTo>
                <a:close/>
                <a:moveTo>
                  <a:pt x="172957" y="47835"/>
                </a:moveTo>
                <a:lnTo>
                  <a:pt x="172957" y="49203"/>
                </a:lnTo>
                <a:lnTo>
                  <a:pt x="170289" y="46568"/>
                </a:lnTo>
                <a:lnTo>
                  <a:pt x="174025" y="46568"/>
                </a:lnTo>
                <a:lnTo>
                  <a:pt x="173057" y="47568"/>
                </a:lnTo>
                <a:close/>
                <a:moveTo>
                  <a:pt x="170289" y="45800"/>
                </a:moveTo>
                <a:lnTo>
                  <a:pt x="172957" y="43132"/>
                </a:lnTo>
                <a:lnTo>
                  <a:pt x="172957" y="44700"/>
                </a:lnTo>
                <a:lnTo>
                  <a:pt x="174025" y="45800"/>
                </a:lnTo>
                <a:lnTo>
                  <a:pt x="170289" y="45800"/>
                </a:lnTo>
                <a:close/>
                <a:moveTo>
                  <a:pt x="169755" y="45233"/>
                </a:moveTo>
                <a:lnTo>
                  <a:pt x="169755" y="41497"/>
                </a:lnTo>
                <a:lnTo>
                  <a:pt x="170722" y="42465"/>
                </a:lnTo>
                <a:lnTo>
                  <a:pt x="170989" y="42598"/>
                </a:lnTo>
                <a:lnTo>
                  <a:pt x="172390" y="42598"/>
                </a:lnTo>
                <a:close/>
                <a:moveTo>
                  <a:pt x="168954" y="45233"/>
                </a:moveTo>
                <a:lnTo>
                  <a:pt x="166319" y="42598"/>
                </a:lnTo>
                <a:lnTo>
                  <a:pt x="167687" y="42598"/>
                </a:lnTo>
                <a:lnTo>
                  <a:pt x="167854" y="42598"/>
                </a:lnTo>
                <a:lnTo>
                  <a:pt x="168954" y="41497"/>
                </a:lnTo>
                <a:close/>
                <a:moveTo>
                  <a:pt x="168954" y="47135"/>
                </a:moveTo>
                <a:lnTo>
                  <a:pt x="168954" y="50871"/>
                </a:lnTo>
                <a:lnTo>
                  <a:pt x="167854" y="49770"/>
                </a:lnTo>
                <a:lnTo>
                  <a:pt x="166319" y="49770"/>
                </a:lnTo>
                <a:close/>
                <a:moveTo>
                  <a:pt x="158047" y="56575"/>
                </a:moveTo>
                <a:lnTo>
                  <a:pt x="156012" y="56575"/>
                </a:lnTo>
                <a:lnTo>
                  <a:pt x="154344" y="54874"/>
                </a:lnTo>
                <a:lnTo>
                  <a:pt x="154344" y="47135"/>
                </a:lnTo>
                <a:lnTo>
                  <a:pt x="158047" y="50871"/>
                </a:lnTo>
                <a:lnTo>
                  <a:pt x="158047" y="56575"/>
                </a:lnTo>
                <a:close/>
                <a:moveTo>
                  <a:pt x="153543" y="54874"/>
                </a:moveTo>
                <a:lnTo>
                  <a:pt x="151876" y="56575"/>
                </a:lnTo>
                <a:lnTo>
                  <a:pt x="149841" y="56575"/>
                </a:lnTo>
                <a:lnTo>
                  <a:pt x="149841" y="50871"/>
                </a:lnTo>
                <a:lnTo>
                  <a:pt x="153543" y="47135"/>
                </a:lnTo>
                <a:lnTo>
                  <a:pt x="153543" y="54874"/>
                </a:lnTo>
                <a:close/>
                <a:moveTo>
                  <a:pt x="140901" y="51905"/>
                </a:moveTo>
                <a:lnTo>
                  <a:pt x="138933" y="53873"/>
                </a:lnTo>
                <a:lnTo>
                  <a:pt x="138933" y="52005"/>
                </a:lnTo>
                <a:lnTo>
                  <a:pt x="140367" y="50570"/>
                </a:lnTo>
                <a:lnTo>
                  <a:pt x="142369" y="50570"/>
                </a:lnTo>
                <a:lnTo>
                  <a:pt x="143703" y="51905"/>
                </a:lnTo>
                <a:close/>
                <a:moveTo>
                  <a:pt x="142135" y="47835"/>
                </a:moveTo>
                <a:lnTo>
                  <a:pt x="142135" y="49203"/>
                </a:lnTo>
                <a:lnTo>
                  <a:pt x="139500" y="46568"/>
                </a:lnTo>
                <a:lnTo>
                  <a:pt x="143236" y="46568"/>
                </a:lnTo>
                <a:lnTo>
                  <a:pt x="142269" y="47568"/>
                </a:lnTo>
                <a:close/>
                <a:moveTo>
                  <a:pt x="139500" y="45800"/>
                </a:moveTo>
                <a:lnTo>
                  <a:pt x="142135" y="43132"/>
                </a:lnTo>
                <a:lnTo>
                  <a:pt x="142135" y="44700"/>
                </a:lnTo>
                <a:lnTo>
                  <a:pt x="143236" y="45800"/>
                </a:lnTo>
                <a:lnTo>
                  <a:pt x="139500" y="45800"/>
                </a:lnTo>
                <a:close/>
                <a:moveTo>
                  <a:pt x="138933" y="45233"/>
                </a:moveTo>
                <a:lnTo>
                  <a:pt x="138933" y="41497"/>
                </a:lnTo>
                <a:lnTo>
                  <a:pt x="140034" y="42598"/>
                </a:lnTo>
                <a:lnTo>
                  <a:pt x="140201" y="42598"/>
                </a:lnTo>
                <a:lnTo>
                  <a:pt x="141602" y="42598"/>
                </a:lnTo>
                <a:close/>
                <a:moveTo>
                  <a:pt x="138166" y="45233"/>
                </a:moveTo>
                <a:lnTo>
                  <a:pt x="135531" y="42598"/>
                </a:lnTo>
                <a:lnTo>
                  <a:pt x="136898" y="42598"/>
                </a:lnTo>
                <a:lnTo>
                  <a:pt x="137165" y="42465"/>
                </a:lnTo>
                <a:lnTo>
                  <a:pt x="138166" y="41497"/>
                </a:lnTo>
                <a:lnTo>
                  <a:pt x="138166" y="45233"/>
                </a:lnTo>
                <a:close/>
                <a:moveTo>
                  <a:pt x="138166" y="47135"/>
                </a:moveTo>
                <a:lnTo>
                  <a:pt x="138166" y="50871"/>
                </a:lnTo>
                <a:lnTo>
                  <a:pt x="137165" y="49903"/>
                </a:lnTo>
                <a:lnTo>
                  <a:pt x="136898" y="49770"/>
                </a:lnTo>
                <a:lnTo>
                  <a:pt x="135531" y="49770"/>
                </a:lnTo>
                <a:close/>
                <a:moveTo>
                  <a:pt x="127258" y="56575"/>
                </a:moveTo>
                <a:lnTo>
                  <a:pt x="125223" y="56575"/>
                </a:lnTo>
                <a:lnTo>
                  <a:pt x="123555" y="54874"/>
                </a:lnTo>
                <a:lnTo>
                  <a:pt x="123555" y="47135"/>
                </a:lnTo>
                <a:lnTo>
                  <a:pt x="127258" y="50871"/>
                </a:lnTo>
                <a:close/>
                <a:moveTo>
                  <a:pt x="122755" y="54874"/>
                </a:moveTo>
                <a:lnTo>
                  <a:pt x="121087" y="56575"/>
                </a:lnTo>
                <a:lnTo>
                  <a:pt x="119052" y="56575"/>
                </a:lnTo>
                <a:lnTo>
                  <a:pt x="119052" y="50871"/>
                </a:lnTo>
                <a:lnTo>
                  <a:pt x="122755" y="47135"/>
                </a:lnTo>
                <a:close/>
                <a:moveTo>
                  <a:pt x="110112" y="51905"/>
                </a:moveTo>
                <a:lnTo>
                  <a:pt x="108144" y="53873"/>
                </a:lnTo>
                <a:lnTo>
                  <a:pt x="108144" y="52005"/>
                </a:lnTo>
                <a:lnTo>
                  <a:pt x="109579" y="50570"/>
                </a:lnTo>
                <a:lnTo>
                  <a:pt x="111580" y="50570"/>
                </a:lnTo>
                <a:lnTo>
                  <a:pt x="112914" y="51905"/>
                </a:lnTo>
                <a:close/>
                <a:moveTo>
                  <a:pt x="111347" y="47835"/>
                </a:moveTo>
                <a:lnTo>
                  <a:pt x="111347" y="49203"/>
                </a:lnTo>
                <a:lnTo>
                  <a:pt x="108711" y="46568"/>
                </a:lnTo>
                <a:lnTo>
                  <a:pt x="112447" y="46568"/>
                </a:lnTo>
                <a:lnTo>
                  <a:pt x="111480" y="47568"/>
                </a:lnTo>
                <a:close/>
                <a:moveTo>
                  <a:pt x="108711" y="45800"/>
                </a:moveTo>
                <a:lnTo>
                  <a:pt x="111347" y="43132"/>
                </a:lnTo>
                <a:lnTo>
                  <a:pt x="111347" y="44700"/>
                </a:lnTo>
                <a:lnTo>
                  <a:pt x="112447" y="45800"/>
                </a:lnTo>
                <a:lnTo>
                  <a:pt x="108711" y="45800"/>
                </a:lnTo>
                <a:close/>
                <a:moveTo>
                  <a:pt x="108144" y="45233"/>
                </a:moveTo>
                <a:lnTo>
                  <a:pt x="108144" y="41497"/>
                </a:lnTo>
                <a:lnTo>
                  <a:pt x="109145" y="42465"/>
                </a:lnTo>
                <a:lnTo>
                  <a:pt x="109412" y="42598"/>
                </a:lnTo>
                <a:lnTo>
                  <a:pt x="110813" y="42598"/>
                </a:lnTo>
                <a:close/>
                <a:moveTo>
                  <a:pt x="107377" y="45233"/>
                </a:moveTo>
                <a:lnTo>
                  <a:pt x="104709" y="42598"/>
                </a:lnTo>
                <a:lnTo>
                  <a:pt x="106110" y="42598"/>
                </a:lnTo>
                <a:lnTo>
                  <a:pt x="106276" y="42598"/>
                </a:lnTo>
                <a:lnTo>
                  <a:pt x="107377" y="41497"/>
                </a:lnTo>
                <a:lnTo>
                  <a:pt x="107377" y="45233"/>
                </a:lnTo>
                <a:close/>
                <a:moveTo>
                  <a:pt x="107377" y="47135"/>
                </a:moveTo>
                <a:lnTo>
                  <a:pt x="107377" y="50871"/>
                </a:lnTo>
                <a:lnTo>
                  <a:pt x="106276" y="49770"/>
                </a:lnTo>
                <a:lnTo>
                  <a:pt x="104709" y="49770"/>
                </a:lnTo>
                <a:close/>
                <a:moveTo>
                  <a:pt x="96469" y="56575"/>
                </a:moveTo>
                <a:lnTo>
                  <a:pt x="94435" y="56575"/>
                </a:lnTo>
                <a:lnTo>
                  <a:pt x="92767" y="54874"/>
                </a:lnTo>
                <a:lnTo>
                  <a:pt x="92767" y="47135"/>
                </a:lnTo>
                <a:lnTo>
                  <a:pt x="96469" y="50871"/>
                </a:lnTo>
                <a:close/>
                <a:moveTo>
                  <a:pt x="91966" y="54874"/>
                </a:moveTo>
                <a:lnTo>
                  <a:pt x="90298" y="56575"/>
                </a:lnTo>
                <a:lnTo>
                  <a:pt x="88264" y="56575"/>
                </a:lnTo>
                <a:lnTo>
                  <a:pt x="88264" y="50871"/>
                </a:lnTo>
                <a:lnTo>
                  <a:pt x="91966" y="47135"/>
                </a:lnTo>
                <a:close/>
                <a:moveTo>
                  <a:pt x="79324" y="51905"/>
                </a:moveTo>
                <a:lnTo>
                  <a:pt x="77356" y="53873"/>
                </a:lnTo>
                <a:lnTo>
                  <a:pt x="77356" y="52005"/>
                </a:lnTo>
                <a:lnTo>
                  <a:pt x="78790" y="50570"/>
                </a:lnTo>
                <a:lnTo>
                  <a:pt x="80792" y="50570"/>
                </a:lnTo>
                <a:lnTo>
                  <a:pt x="82126" y="51905"/>
                </a:lnTo>
                <a:close/>
                <a:moveTo>
                  <a:pt x="80558" y="47835"/>
                </a:moveTo>
                <a:lnTo>
                  <a:pt x="80558" y="49203"/>
                </a:lnTo>
                <a:lnTo>
                  <a:pt x="77923" y="46568"/>
                </a:lnTo>
                <a:lnTo>
                  <a:pt x="81659" y="46568"/>
                </a:lnTo>
                <a:lnTo>
                  <a:pt x="80691" y="47568"/>
                </a:lnTo>
                <a:close/>
                <a:moveTo>
                  <a:pt x="77923" y="45800"/>
                </a:moveTo>
                <a:lnTo>
                  <a:pt x="80558" y="43132"/>
                </a:lnTo>
                <a:lnTo>
                  <a:pt x="80558" y="44700"/>
                </a:lnTo>
                <a:lnTo>
                  <a:pt x="81659" y="45800"/>
                </a:lnTo>
                <a:lnTo>
                  <a:pt x="77923" y="45800"/>
                </a:lnTo>
                <a:close/>
                <a:moveTo>
                  <a:pt x="77356" y="45233"/>
                </a:moveTo>
                <a:lnTo>
                  <a:pt x="77356" y="41497"/>
                </a:lnTo>
                <a:lnTo>
                  <a:pt x="78457" y="42598"/>
                </a:lnTo>
                <a:lnTo>
                  <a:pt x="78623" y="42598"/>
                </a:lnTo>
                <a:lnTo>
                  <a:pt x="79991" y="42598"/>
                </a:lnTo>
                <a:close/>
                <a:moveTo>
                  <a:pt x="76589" y="45233"/>
                </a:moveTo>
                <a:lnTo>
                  <a:pt x="73920" y="42598"/>
                </a:lnTo>
                <a:lnTo>
                  <a:pt x="75321" y="42598"/>
                </a:lnTo>
                <a:lnTo>
                  <a:pt x="75588" y="42465"/>
                </a:lnTo>
                <a:lnTo>
                  <a:pt x="76555" y="41497"/>
                </a:lnTo>
                <a:lnTo>
                  <a:pt x="76555" y="45233"/>
                </a:lnTo>
                <a:close/>
                <a:moveTo>
                  <a:pt x="76589" y="47135"/>
                </a:moveTo>
                <a:lnTo>
                  <a:pt x="76589" y="50871"/>
                </a:lnTo>
                <a:lnTo>
                  <a:pt x="75588" y="49903"/>
                </a:lnTo>
                <a:lnTo>
                  <a:pt x="75321" y="49770"/>
                </a:lnTo>
                <a:lnTo>
                  <a:pt x="73920" y="49770"/>
                </a:lnTo>
                <a:close/>
                <a:moveTo>
                  <a:pt x="65681" y="56575"/>
                </a:moveTo>
                <a:lnTo>
                  <a:pt x="63646" y="56575"/>
                </a:lnTo>
                <a:lnTo>
                  <a:pt x="61978" y="54874"/>
                </a:lnTo>
                <a:lnTo>
                  <a:pt x="61978" y="47135"/>
                </a:lnTo>
                <a:lnTo>
                  <a:pt x="65681" y="50871"/>
                </a:lnTo>
                <a:close/>
                <a:moveTo>
                  <a:pt x="61178" y="54874"/>
                </a:moveTo>
                <a:lnTo>
                  <a:pt x="59510" y="56575"/>
                </a:lnTo>
                <a:lnTo>
                  <a:pt x="57475" y="56575"/>
                </a:lnTo>
                <a:lnTo>
                  <a:pt x="57475" y="50871"/>
                </a:lnTo>
                <a:lnTo>
                  <a:pt x="61178" y="47135"/>
                </a:lnTo>
                <a:close/>
                <a:moveTo>
                  <a:pt x="48535" y="51905"/>
                </a:moveTo>
                <a:lnTo>
                  <a:pt x="46567" y="53873"/>
                </a:lnTo>
                <a:lnTo>
                  <a:pt x="46567" y="52005"/>
                </a:lnTo>
                <a:lnTo>
                  <a:pt x="48001" y="50570"/>
                </a:lnTo>
                <a:lnTo>
                  <a:pt x="50003" y="50570"/>
                </a:lnTo>
                <a:lnTo>
                  <a:pt x="51337" y="51905"/>
                </a:lnTo>
                <a:close/>
                <a:moveTo>
                  <a:pt x="46567" y="47135"/>
                </a:moveTo>
                <a:lnTo>
                  <a:pt x="49202" y="49770"/>
                </a:lnTo>
                <a:lnTo>
                  <a:pt x="47835" y="49770"/>
                </a:lnTo>
                <a:lnTo>
                  <a:pt x="47568" y="49903"/>
                </a:lnTo>
                <a:lnTo>
                  <a:pt x="46567" y="50871"/>
                </a:lnTo>
                <a:lnTo>
                  <a:pt x="46567" y="47135"/>
                </a:lnTo>
                <a:close/>
                <a:moveTo>
                  <a:pt x="49769" y="47835"/>
                </a:moveTo>
                <a:lnTo>
                  <a:pt x="49769" y="49203"/>
                </a:lnTo>
                <a:lnTo>
                  <a:pt x="47134" y="46568"/>
                </a:lnTo>
                <a:lnTo>
                  <a:pt x="50870" y="46568"/>
                </a:lnTo>
                <a:lnTo>
                  <a:pt x="49903" y="47568"/>
                </a:lnTo>
                <a:close/>
                <a:moveTo>
                  <a:pt x="47134" y="45800"/>
                </a:moveTo>
                <a:lnTo>
                  <a:pt x="49769" y="43132"/>
                </a:lnTo>
                <a:lnTo>
                  <a:pt x="49769" y="44700"/>
                </a:lnTo>
                <a:lnTo>
                  <a:pt x="50870" y="45800"/>
                </a:lnTo>
                <a:lnTo>
                  <a:pt x="47134" y="45800"/>
                </a:lnTo>
                <a:close/>
                <a:moveTo>
                  <a:pt x="46567" y="45233"/>
                </a:moveTo>
                <a:lnTo>
                  <a:pt x="46567" y="41497"/>
                </a:lnTo>
                <a:lnTo>
                  <a:pt x="47534" y="42465"/>
                </a:lnTo>
                <a:lnTo>
                  <a:pt x="47835" y="42598"/>
                </a:lnTo>
                <a:lnTo>
                  <a:pt x="49202" y="42598"/>
                </a:lnTo>
                <a:close/>
                <a:moveTo>
                  <a:pt x="45767" y="45233"/>
                </a:moveTo>
                <a:lnTo>
                  <a:pt x="43131" y="42598"/>
                </a:lnTo>
                <a:lnTo>
                  <a:pt x="44532" y="42598"/>
                </a:lnTo>
                <a:lnTo>
                  <a:pt x="44699" y="42598"/>
                </a:lnTo>
                <a:lnTo>
                  <a:pt x="45767" y="41497"/>
                </a:lnTo>
                <a:close/>
                <a:moveTo>
                  <a:pt x="45767" y="47135"/>
                </a:moveTo>
                <a:lnTo>
                  <a:pt x="45767" y="50871"/>
                </a:lnTo>
                <a:lnTo>
                  <a:pt x="44699" y="49770"/>
                </a:lnTo>
                <a:lnTo>
                  <a:pt x="43131" y="49770"/>
                </a:lnTo>
                <a:close/>
                <a:moveTo>
                  <a:pt x="45767" y="76022"/>
                </a:moveTo>
                <a:lnTo>
                  <a:pt x="43131" y="73387"/>
                </a:lnTo>
                <a:lnTo>
                  <a:pt x="44699" y="73387"/>
                </a:lnTo>
                <a:lnTo>
                  <a:pt x="45767" y="72286"/>
                </a:lnTo>
                <a:close/>
                <a:moveTo>
                  <a:pt x="43798" y="71285"/>
                </a:moveTo>
                <a:lnTo>
                  <a:pt x="45767" y="69317"/>
                </a:lnTo>
                <a:lnTo>
                  <a:pt x="45767" y="71152"/>
                </a:lnTo>
                <a:lnTo>
                  <a:pt x="44366" y="72586"/>
                </a:lnTo>
                <a:lnTo>
                  <a:pt x="42364" y="72586"/>
                </a:lnTo>
                <a:lnTo>
                  <a:pt x="41030" y="71285"/>
                </a:lnTo>
                <a:close/>
                <a:moveTo>
                  <a:pt x="42564" y="75321"/>
                </a:moveTo>
                <a:lnTo>
                  <a:pt x="42564" y="73954"/>
                </a:lnTo>
                <a:lnTo>
                  <a:pt x="45233" y="76589"/>
                </a:lnTo>
                <a:lnTo>
                  <a:pt x="41497" y="76589"/>
                </a:lnTo>
                <a:lnTo>
                  <a:pt x="42464" y="75588"/>
                </a:lnTo>
                <a:close/>
                <a:moveTo>
                  <a:pt x="45233" y="77356"/>
                </a:moveTo>
                <a:lnTo>
                  <a:pt x="42564" y="80025"/>
                </a:lnTo>
                <a:lnTo>
                  <a:pt x="42564" y="78457"/>
                </a:lnTo>
                <a:lnTo>
                  <a:pt x="41497" y="77356"/>
                </a:lnTo>
                <a:close/>
                <a:moveTo>
                  <a:pt x="45767" y="77923"/>
                </a:moveTo>
                <a:lnTo>
                  <a:pt x="45767" y="81659"/>
                </a:lnTo>
                <a:lnTo>
                  <a:pt x="44699" y="80559"/>
                </a:lnTo>
                <a:lnTo>
                  <a:pt x="44532" y="80559"/>
                </a:lnTo>
                <a:lnTo>
                  <a:pt x="43131" y="80559"/>
                </a:lnTo>
                <a:close/>
                <a:moveTo>
                  <a:pt x="46567" y="77923"/>
                </a:moveTo>
                <a:lnTo>
                  <a:pt x="49202" y="80559"/>
                </a:lnTo>
                <a:lnTo>
                  <a:pt x="47835" y="80559"/>
                </a:lnTo>
                <a:lnTo>
                  <a:pt x="47568" y="80692"/>
                </a:lnTo>
                <a:lnTo>
                  <a:pt x="46567" y="81659"/>
                </a:lnTo>
                <a:lnTo>
                  <a:pt x="46567" y="77923"/>
                </a:lnTo>
                <a:close/>
                <a:moveTo>
                  <a:pt x="46567" y="76022"/>
                </a:moveTo>
                <a:lnTo>
                  <a:pt x="46567" y="72286"/>
                </a:lnTo>
                <a:lnTo>
                  <a:pt x="47534" y="73253"/>
                </a:lnTo>
                <a:lnTo>
                  <a:pt x="47835" y="73387"/>
                </a:lnTo>
                <a:lnTo>
                  <a:pt x="49202" y="73387"/>
                </a:lnTo>
                <a:close/>
                <a:moveTo>
                  <a:pt x="57475" y="66582"/>
                </a:moveTo>
                <a:lnTo>
                  <a:pt x="59510" y="66582"/>
                </a:lnTo>
                <a:lnTo>
                  <a:pt x="61178" y="68283"/>
                </a:lnTo>
                <a:lnTo>
                  <a:pt x="61178" y="76022"/>
                </a:lnTo>
                <a:lnTo>
                  <a:pt x="57475" y="72286"/>
                </a:lnTo>
                <a:close/>
                <a:moveTo>
                  <a:pt x="61978" y="68283"/>
                </a:moveTo>
                <a:lnTo>
                  <a:pt x="63646" y="66582"/>
                </a:lnTo>
                <a:lnTo>
                  <a:pt x="65681" y="66582"/>
                </a:lnTo>
                <a:lnTo>
                  <a:pt x="65681" y="72286"/>
                </a:lnTo>
                <a:lnTo>
                  <a:pt x="61978" y="76022"/>
                </a:lnTo>
                <a:close/>
                <a:moveTo>
                  <a:pt x="74620" y="71285"/>
                </a:moveTo>
                <a:lnTo>
                  <a:pt x="76589" y="69317"/>
                </a:lnTo>
                <a:lnTo>
                  <a:pt x="76589" y="71152"/>
                </a:lnTo>
                <a:lnTo>
                  <a:pt x="75154" y="72586"/>
                </a:lnTo>
                <a:lnTo>
                  <a:pt x="73153" y="72586"/>
                </a:lnTo>
                <a:lnTo>
                  <a:pt x="71818" y="71285"/>
                </a:lnTo>
                <a:close/>
                <a:moveTo>
                  <a:pt x="73386" y="75321"/>
                </a:moveTo>
                <a:lnTo>
                  <a:pt x="73386" y="73954"/>
                </a:lnTo>
                <a:lnTo>
                  <a:pt x="76021" y="76589"/>
                </a:lnTo>
                <a:lnTo>
                  <a:pt x="72285" y="76589"/>
                </a:lnTo>
                <a:lnTo>
                  <a:pt x="73253" y="75588"/>
                </a:lnTo>
                <a:close/>
                <a:moveTo>
                  <a:pt x="76021" y="77356"/>
                </a:moveTo>
                <a:lnTo>
                  <a:pt x="73386" y="80025"/>
                </a:lnTo>
                <a:lnTo>
                  <a:pt x="73386" y="78457"/>
                </a:lnTo>
                <a:lnTo>
                  <a:pt x="72285" y="77356"/>
                </a:lnTo>
                <a:close/>
                <a:moveTo>
                  <a:pt x="76589" y="77923"/>
                </a:moveTo>
                <a:lnTo>
                  <a:pt x="76589" y="81659"/>
                </a:lnTo>
                <a:lnTo>
                  <a:pt x="75588" y="80692"/>
                </a:lnTo>
                <a:lnTo>
                  <a:pt x="75321" y="80559"/>
                </a:lnTo>
                <a:lnTo>
                  <a:pt x="73920" y="80559"/>
                </a:lnTo>
                <a:close/>
                <a:moveTo>
                  <a:pt x="77356" y="77923"/>
                </a:moveTo>
                <a:lnTo>
                  <a:pt x="80024" y="80559"/>
                </a:lnTo>
                <a:lnTo>
                  <a:pt x="78623" y="80559"/>
                </a:lnTo>
                <a:lnTo>
                  <a:pt x="78457" y="80559"/>
                </a:lnTo>
                <a:lnTo>
                  <a:pt x="77356" y="81659"/>
                </a:lnTo>
                <a:lnTo>
                  <a:pt x="77356" y="77923"/>
                </a:lnTo>
                <a:close/>
                <a:moveTo>
                  <a:pt x="77356" y="76022"/>
                </a:moveTo>
                <a:lnTo>
                  <a:pt x="77356" y="72286"/>
                </a:lnTo>
                <a:lnTo>
                  <a:pt x="78457" y="73387"/>
                </a:lnTo>
                <a:lnTo>
                  <a:pt x="80024" y="73387"/>
                </a:lnTo>
                <a:close/>
                <a:moveTo>
                  <a:pt x="88264" y="66582"/>
                </a:moveTo>
                <a:lnTo>
                  <a:pt x="90298" y="66582"/>
                </a:lnTo>
                <a:lnTo>
                  <a:pt x="91966" y="68283"/>
                </a:lnTo>
                <a:lnTo>
                  <a:pt x="91966" y="76022"/>
                </a:lnTo>
                <a:lnTo>
                  <a:pt x="88264" y="72286"/>
                </a:lnTo>
                <a:close/>
                <a:moveTo>
                  <a:pt x="92767" y="68283"/>
                </a:moveTo>
                <a:lnTo>
                  <a:pt x="94435" y="66582"/>
                </a:lnTo>
                <a:lnTo>
                  <a:pt x="96469" y="66582"/>
                </a:lnTo>
                <a:lnTo>
                  <a:pt x="96469" y="72286"/>
                </a:lnTo>
                <a:lnTo>
                  <a:pt x="92767" y="76022"/>
                </a:lnTo>
                <a:close/>
                <a:moveTo>
                  <a:pt x="105409" y="71285"/>
                </a:moveTo>
                <a:lnTo>
                  <a:pt x="107377" y="69317"/>
                </a:lnTo>
                <a:lnTo>
                  <a:pt x="107377" y="71152"/>
                </a:lnTo>
                <a:lnTo>
                  <a:pt x="105943" y="72586"/>
                </a:lnTo>
                <a:lnTo>
                  <a:pt x="103941" y="72586"/>
                </a:lnTo>
                <a:lnTo>
                  <a:pt x="102607" y="71285"/>
                </a:lnTo>
                <a:close/>
                <a:moveTo>
                  <a:pt x="104175" y="75321"/>
                </a:moveTo>
                <a:lnTo>
                  <a:pt x="104175" y="73954"/>
                </a:lnTo>
                <a:lnTo>
                  <a:pt x="106810" y="76589"/>
                </a:lnTo>
                <a:lnTo>
                  <a:pt x="103074" y="76589"/>
                </a:lnTo>
                <a:lnTo>
                  <a:pt x="104041" y="75588"/>
                </a:lnTo>
                <a:close/>
                <a:moveTo>
                  <a:pt x="106810" y="77356"/>
                </a:moveTo>
                <a:lnTo>
                  <a:pt x="104175" y="80025"/>
                </a:lnTo>
                <a:lnTo>
                  <a:pt x="104175" y="78457"/>
                </a:lnTo>
                <a:lnTo>
                  <a:pt x="103074" y="77356"/>
                </a:lnTo>
                <a:close/>
                <a:moveTo>
                  <a:pt x="107377" y="77923"/>
                </a:moveTo>
                <a:lnTo>
                  <a:pt x="107377" y="81659"/>
                </a:lnTo>
                <a:lnTo>
                  <a:pt x="106276" y="80559"/>
                </a:lnTo>
                <a:lnTo>
                  <a:pt x="106110" y="80559"/>
                </a:lnTo>
                <a:lnTo>
                  <a:pt x="104709" y="80559"/>
                </a:lnTo>
                <a:close/>
                <a:moveTo>
                  <a:pt x="108144" y="77923"/>
                </a:moveTo>
                <a:lnTo>
                  <a:pt x="110813" y="80559"/>
                </a:lnTo>
                <a:lnTo>
                  <a:pt x="109412" y="80559"/>
                </a:lnTo>
                <a:lnTo>
                  <a:pt x="109145" y="80692"/>
                </a:lnTo>
                <a:lnTo>
                  <a:pt x="108144" y="81659"/>
                </a:lnTo>
                <a:lnTo>
                  <a:pt x="108144" y="77923"/>
                </a:lnTo>
                <a:close/>
                <a:moveTo>
                  <a:pt x="108144" y="76022"/>
                </a:moveTo>
                <a:lnTo>
                  <a:pt x="108144" y="72286"/>
                </a:lnTo>
                <a:lnTo>
                  <a:pt x="109145" y="73253"/>
                </a:lnTo>
                <a:lnTo>
                  <a:pt x="109412" y="73387"/>
                </a:lnTo>
                <a:lnTo>
                  <a:pt x="110813" y="73387"/>
                </a:lnTo>
                <a:close/>
                <a:moveTo>
                  <a:pt x="119052" y="66582"/>
                </a:moveTo>
                <a:lnTo>
                  <a:pt x="121087" y="66582"/>
                </a:lnTo>
                <a:lnTo>
                  <a:pt x="122755" y="68283"/>
                </a:lnTo>
                <a:lnTo>
                  <a:pt x="122755" y="76022"/>
                </a:lnTo>
                <a:lnTo>
                  <a:pt x="119052" y="72286"/>
                </a:lnTo>
                <a:close/>
                <a:moveTo>
                  <a:pt x="123555" y="68283"/>
                </a:moveTo>
                <a:lnTo>
                  <a:pt x="125223" y="66582"/>
                </a:lnTo>
                <a:lnTo>
                  <a:pt x="127258" y="66582"/>
                </a:lnTo>
                <a:lnTo>
                  <a:pt x="127258" y="72286"/>
                </a:lnTo>
                <a:lnTo>
                  <a:pt x="123555" y="76022"/>
                </a:lnTo>
                <a:lnTo>
                  <a:pt x="123555" y="68283"/>
                </a:lnTo>
                <a:close/>
                <a:moveTo>
                  <a:pt x="136198" y="71285"/>
                </a:moveTo>
                <a:lnTo>
                  <a:pt x="138166" y="69317"/>
                </a:lnTo>
                <a:lnTo>
                  <a:pt x="138166" y="71152"/>
                </a:lnTo>
                <a:lnTo>
                  <a:pt x="136731" y="72586"/>
                </a:lnTo>
                <a:lnTo>
                  <a:pt x="134730" y="72586"/>
                </a:lnTo>
                <a:lnTo>
                  <a:pt x="133396" y="71285"/>
                </a:lnTo>
                <a:close/>
                <a:moveTo>
                  <a:pt x="134964" y="75321"/>
                </a:moveTo>
                <a:lnTo>
                  <a:pt x="134964" y="73954"/>
                </a:lnTo>
                <a:lnTo>
                  <a:pt x="137599" y="76589"/>
                </a:lnTo>
                <a:lnTo>
                  <a:pt x="133863" y="76589"/>
                </a:lnTo>
                <a:lnTo>
                  <a:pt x="134830" y="75588"/>
                </a:lnTo>
                <a:close/>
                <a:moveTo>
                  <a:pt x="137599" y="77356"/>
                </a:moveTo>
                <a:lnTo>
                  <a:pt x="134964" y="80025"/>
                </a:lnTo>
                <a:lnTo>
                  <a:pt x="134964" y="78457"/>
                </a:lnTo>
                <a:lnTo>
                  <a:pt x="133863" y="77356"/>
                </a:lnTo>
                <a:close/>
                <a:moveTo>
                  <a:pt x="138166" y="77923"/>
                </a:moveTo>
                <a:lnTo>
                  <a:pt x="138166" y="81659"/>
                </a:lnTo>
                <a:lnTo>
                  <a:pt x="137165" y="80692"/>
                </a:lnTo>
                <a:lnTo>
                  <a:pt x="136898" y="80559"/>
                </a:lnTo>
                <a:lnTo>
                  <a:pt x="135531" y="80559"/>
                </a:lnTo>
                <a:close/>
                <a:moveTo>
                  <a:pt x="138933" y="77923"/>
                </a:moveTo>
                <a:lnTo>
                  <a:pt x="141602" y="80559"/>
                </a:lnTo>
                <a:lnTo>
                  <a:pt x="140201" y="80559"/>
                </a:lnTo>
                <a:lnTo>
                  <a:pt x="140034" y="80559"/>
                </a:lnTo>
                <a:lnTo>
                  <a:pt x="138933" y="81659"/>
                </a:lnTo>
                <a:close/>
                <a:moveTo>
                  <a:pt x="138933" y="76022"/>
                </a:moveTo>
                <a:lnTo>
                  <a:pt x="138933" y="72286"/>
                </a:lnTo>
                <a:lnTo>
                  <a:pt x="140034" y="73387"/>
                </a:lnTo>
                <a:lnTo>
                  <a:pt x="141602" y="73387"/>
                </a:lnTo>
                <a:close/>
                <a:moveTo>
                  <a:pt x="149841" y="66582"/>
                </a:moveTo>
                <a:lnTo>
                  <a:pt x="151876" y="66582"/>
                </a:lnTo>
                <a:lnTo>
                  <a:pt x="153543" y="68283"/>
                </a:lnTo>
                <a:lnTo>
                  <a:pt x="153543" y="76022"/>
                </a:lnTo>
                <a:lnTo>
                  <a:pt x="149841" y="72286"/>
                </a:lnTo>
                <a:lnTo>
                  <a:pt x="149841" y="66582"/>
                </a:lnTo>
                <a:close/>
                <a:moveTo>
                  <a:pt x="154344" y="68283"/>
                </a:moveTo>
                <a:lnTo>
                  <a:pt x="156012" y="66582"/>
                </a:lnTo>
                <a:lnTo>
                  <a:pt x="158047" y="66582"/>
                </a:lnTo>
                <a:lnTo>
                  <a:pt x="158047" y="72286"/>
                </a:lnTo>
                <a:lnTo>
                  <a:pt x="154344" y="76022"/>
                </a:lnTo>
                <a:lnTo>
                  <a:pt x="154344" y="68283"/>
                </a:lnTo>
                <a:close/>
                <a:moveTo>
                  <a:pt x="166986" y="71285"/>
                </a:moveTo>
                <a:lnTo>
                  <a:pt x="168954" y="69317"/>
                </a:lnTo>
                <a:lnTo>
                  <a:pt x="168954" y="71152"/>
                </a:lnTo>
                <a:lnTo>
                  <a:pt x="167520" y="72586"/>
                </a:lnTo>
                <a:lnTo>
                  <a:pt x="165519" y="72586"/>
                </a:lnTo>
                <a:lnTo>
                  <a:pt x="164184" y="71285"/>
                </a:lnTo>
                <a:close/>
                <a:moveTo>
                  <a:pt x="165752" y="75321"/>
                </a:moveTo>
                <a:lnTo>
                  <a:pt x="165752" y="73954"/>
                </a:lnTo>
                <a:lnTo>
                  <a:pt x="168387" y="76589"/>
                </a:lnTo>
                <a:lnTo>
                  <a:pt x="164651" y="76589"/>
                </a:lnTo>
                <a:lnTo>
                  <a:pt x="165619" y="75588"/>
                </a:lnTo>
                <a:close/>
                <a:moveTo>
                  <a:pt x="168387" y="77356"/>
                </a:moveTo>
                <a:lnTo>
                  <a:pt x="165752" y="80025"/>
                </a:lnTo>
                <a:lnTo>
                  <a:pt x="165752" y="78457"/>
                </a:lnTo>
                <a:lnTo>
                  <a:pt x="164651" y="77356"/>
                </a:lnTo>
                <a:close/>
                <a:moveTo>
                  <a:pt x="168954" y="77923"/>
                </a:moveTo>
                <a:lnTo>
                  <a:pt x="168954" y="81659"/>
                </a:lnTo>
                <a:lnTo>
                  <a:pt x="167854" y="80559"/>
                </a:lnTo>
                <a:lnTo>
                  <a:pt x="167687" y="80559"/>
                </a:lnTo>
                <a:lnTo>
                  <a:pt x="166319" y="80559"/>
                </a:lnTo>
                <a:close/>
                <a:moveTo>
                  <a:pt x="169755" y="77923"/>
                </a:moveTo>
                <a:lnTo>
                  <a:pt x="172390" y="80559"/>
                </a:lnTo>
                <a:lnTo>
                  <a:pt x="170989" y="80559"/>
                </a:lnTo>
                <a:lnTo>
                  <a:pt x="170722" y="80692"/>
                </a:lnTo>
                <a:lnTo>
                  <a:pt x="169755" y="81659"/>
                </a:lnTo>
                <a:lnTo>
                  <a:pt x="169755" y="77923"/>
                </a:lnTo>
                <a:close/>
                <a:moveTo>
                  <a:pt x="169755" y="76022"/>
                </a:moveTo>
                <a:lnTo>
                  <a:pt x="169755" y="72286"/>
                </a:lnTo>
                <a:lnTo>
                  <a:pt x="170722" y="73253"/>
                </a:lnTo>
                <a:lnTo>
                  <a:pt x="170989" y="73387"/>
                </a:lnTo>
                <a:lnTo>
                  <a:pt x="172390" y="73387"/>
                </a:lnTo>
                <a:close/>
                <a:moveTo>
                  <a:pt x="180629" y="66582"/>
                </a:moveTo>
                <a:lnTo>
                  <a:pt x="182664" y="66582"/>
                </a:lnTo>
                <a:lnTo>
                  <a:pt x="184332" y="68283"/>
                </a:lnTo>
                <a:lnTo>
                  <a:pt x="184332" y="76022"/>
                </a:lnTo>
                <a:lnTo>
                  <a:pt x="180629" y="72286"/>
                </a:lnTo>
                <a:lnTo>
                  <a:pt x="180629" y="66582"/>
                </a:lnTo>
                <a:close/>
                <a:moveTo>
                  <a:pt x="185133" y="68283"/>
                </a:moveTo>
                <a:lnTo>
                  <a:pt x="186801" y="66582"/>
                </a:lnTo>
                <a:lnTo>
                  <a:pt x="188835" y="66582"/>
                </a:lnTo>
                <a:lnTo>
                  <a:pt x="188835" y="72286"/>
                </a:lnTo>
                <a:lnTo>
                  <a:pt x="185133" y="76022"/>
                </a:lnTo>
                <a:lnTo>
                  <a:pt x="185133" y="68283"/>
                </a:lnTo>
                <a:close/>
                <a:moveTo>
                  <a:pt x="197775" y="71285"/>
                </a:moveTo>
                <a:lnTo>
                  <a:pt x="199743" y="69317"/>
                </a:lnTo>
                <a:lnTo>
                  <a:pt x="199743" y="71152"/>
                </a:lnTo>
                <a:lnTo>
                  <a:pt x="198309" y="72586"/>
                </a:lnTo>
                <a:lnTo>
                  <a:pt x="196307" y="72586"/>
                </a:lnTo>
                <a:lnTo>
                  <a:pt x="194973" y="71285"/>
                </a:lnTo>
                <a:close/>
                <a:moveTo>
                  <a:pt x="199743" y="76022"/>
                </a:moveTo>
                <a:lnTo>
                  <a:pt x="197108" y="73387"/>
                </a:lnTo>
                <a:lnTo>
                  <a:pt x="198476" y="73387"/>
                </a:lnTo>
                <a:lnTo>
                  <a:pt x="198776" y="73253"/>
                </a:lnTo>
                <a:lnTo>
                  <a:pt x="199743" y="72286"/>
                </a:lnTo>
                <a:lnTo>
                  <a:pt x="199743" y="76022"/>
                </a:lnTo>
                <a:close/>
                <a:moveTo>
                  <a:pt x="196541" y="75321"/>
                </a:moveTo>
                <a:lnTo>
                  <a:pt x="196541" y="73954"/>
                </a:lnTo>
                <a:lnTo>
                  <a:pt x="199176" y="76589"/>
                </a:lnTo>
                <a:lnTo>
                  <a:pt x="195440" y="76589"/>
                </a:lnTo>
                <a:lnTo>
                  <a:pt x="196407" y="75588"/>
                </a:lnTo>
                <a:close/>
                <a:moveTo>
                  <a:pt x="199176" y="77356"/>
                </a:moveTo>
                <a:lnTo>
                  <a:pt x="196541" y="80025"/>
                </a:lnTo>
                <a:lnTo>
                  <a:pt x="196541" y="78457"/>
                </a:lnTo>
                <a:lnTo>
                  <a:pt x="195440" y="77356"/>
                </a:lnTo>
                <a:close/>
                <a:moveTo>
                  <a:pt x="199743" y="77923"/>
                </a:moveTo>
                <a:lnTo>
                  <a:pt x="199743" y="81659"/>
                </a:lnTo>
                <a:lnTo>
                  <a:pt x="198776" y="80692"/>
                </a:lnTo>
                <a:lnTo>
                  <a:pt x="198476" y="80559"/>
                </a:lnTo>
                <a:lnTo>
                  <a:pt x="197108" y="80559"/>
                </a:lnTo>
                <a:close/>
                <a:moveTo>
                  <a:pt x="200544" y="77923"/>
                </a:moveTo>
                <a:lnTo>
                  <a:pt x="203179" y="80559"/>
                </a:lnTo>
                <a:lnTo>
                  <a:pt x="201778" y="80559"/>
                </a:lnTo>
                <a:lnTo>
                  <a:pt x="201644" y="80559"/>
                </a:lnTo>
                <a:lnTo>
                  <a:pt x="200544" y="81659"/>
                </a:lnTo>
                <a:close/>
                <a:moveTo>
                  <a:pt x="200544" y="76022"/>
                </a:moveTo>
                <a:lnTo>
                  <a:pt x="200544" y="72286"/>
                </a:lnTo>
                <a:lnTo>
                  <a:pt x="201644" y="73387"/>
                </a:lnTo>
                <a:lnTo>
                  <a:pt x="203179" y="73387"/>
                </a:lnTo>
                <a:close/>
                <a:moveTo>
                  <a:pt x="200544" y="54974"/>
                </a:moveTo>
                <a:lnTo>
                  <a:pt x="202812" y="52672"/>
                </a:lnTo>
                <a:lnTo>
                  <a:pt x="206081" y="52672"/>
                </a:lnTo>
                <a:lnTo>
                  <a:pt x="207749" y="54373"/>
                </a:lnTo>
                <a:lnTo>
                  <a:pt x="203679" y="54373"/>
                </a:lnTo>
                <a:lnTo>
                  <a:pt x="203412" y="54473"/>
                </a:lnTo>
                <a:lnTo>
                  <a:pt x="200544" y="57342"/>
                </a:lnTo>
                <a:close/>
                <a:moveTo>
                  <a:pt x="205848" y="51338"/>
                </a:moveTo>
                <a:lnTo>
                  <a:pt x="204513" y="50003"/>
                </a:lnTo>
                <a:lnTo>
                  <a:pt x="204513" y="48002"/>
                </a:lnTo>
                <a:lnTo>
                  <a:pt x="205948" y="46568"/>
                </a:lnTo>
                <a:lnTo>
                  <a:pt x="207816" y="46568"/>
                </a:lnTo>
                <a:lnTo>
                  <a:pt x="205848" y="48536"/>
                </a:lnTo>
                <a:close/>
                <a:moveTo>
                  <a:pt x="205948" y="45800"/>
                </a:moveTo>
                <a:lnTo>
                  <a:pt x="204513" y="44366"/>
                </a:lnTo>
                <a:lnTo>
                  <a:pt x="204513" y="42365"/>
                </a:lnTo>
                <a:lnTo>
                  <a:pt x="205848" y="41030"/>
                </a:lnTo>
                <a:lnTo>
                  <a:pt x="205848" y="43832"/>
                </a:lnTo>
                <a:lnTo>
                  <a:pt x="207816" y="45800"/>
                </a:lnTo>
                <a:lnTo>
                  <a:pt x="205948" y="45800"/>
                </a:lnTo>
                <a:close/>
                <a:moveTo>
                  <a:pt x="203979" y="41797"/>
                </a:moveTo>
                <a:lnTo>
                  <a:pt x="201945" y="41797"/>
                </a:lnTo>
                <a:lnTo>
                  <a:pt x="200544" y="40363"/>
                </a:lnTo>
                <a:lnTo>
                  <a:pt x="200544" y="38495"/>
                </a:lnTo>
                <a:lnTo>
                  <a:pt x="202512" y="40463"/>
                </a:lnTo>
                <a:lnTo>
                  <a:pt x="202645" y="40463"/>
                </a:lnTo>
                <a:lnTo>
                  <a:pt x="205280" y="40463"/>
                </a:lnTo>
                <a:close/>
                <a:moveTo>
                  <a:pt x="199743" y="40363"/>
                </a:moveTo>
                <a:lnTo>
                  <a:pt x="198309" y="41797"/>
                </a:lnTo>
                <a:lnTo>
                  <a:pt x="196307" y="41797"/>
                </a:lnTo>
                <a:lnTo>
                  <a:pt x="194973" y="40463"/>
                </a:lnTo>
                <a:lnTo>
                  <a:pt x="197775" y="40463"/>
                </a:lnTo>
                <a:lnTo>
                  <a:pt x="199743" y="38495"/>
                </a:lnTo>
                <a:lnTo>
                  <a:pt x="199743" y="40363"/>
                </a:lnTo>
                <a:close/>
                <a:moveTo>
                  <a:pt x="194339" y="46568"/>
                </a:moveTo>
                <a:lnTo>
                  <a:pt x="195740" y="48002"/>
                </a:lnTo>
                <a:lnTo>
                  <a:pt x="195740" y="50003"/>
                </a:lnTo>
                <a:lnTo>
                  <a:pt x="194439" y="51338"/>
                </a:lnTo>
                <a:lnTo>
                  <a:pt x="194439" y="48536"/>
                </a:lnTo>
                <a:lnTo>
                  <a:pt x="192471" y="46568"/>
                </a:lnTo>
                <a:lnTo>
                  <a:pt x="194339" y="46568"/>
                </a:lnTo>
                <a:close/>
                <a:moveTo>
                  <a:pt x="175059" y="48536"/>
                </a:moveTo>
                <a:lnTo>
                  <a:pt x="175059" y="51338"/>
                </a:lnTo>
                <a:lnTo>
                  <a:pt x="173725" y="50003"/>
                </a:lnTo>
                <a:lnTo>
                  <a:pt x="173725" y="48002"/>
                </a:lnTo>
                <a:lnTo>
                  <a:pt x="175159" y="46568"/>
                </a:lnTo>
                <a:lnTo>
                  <a:pt x="177027" y="46568"/>
                </a:lnTo>
                <a:close/>
                <a:moveTo>
                  <a:pt x="175159" y="45800"/>
                </a:moveTo>
                <a:lnTo>
                  <a:pt x="173725" y="44366"/>
                </a:lnTo>
                <a:lnTo>
                  <a:pt x="173725" y="42365"/>
                </a:lnTo>
                <a:lnTo>
                  <a:pt x="175059" y="41030"/>
                </a:lnTo>
                <a:lnTo>
                  <a:pt x="175059" y="43832"/>
                </a:lnTo>
                <a:lnTo>
                  <a:pt x="177027" y="45800"/>
                </a:lnTo>
                <a:lnTo>
                  <a:pt x="175159" y="45800"/>
                </a:lnTo>
                <a:close/>
                <a:moveTo>
                  <a:pt x="173191" y="41797"/>
                </a:moveTo>
                <a:lnTo>
                  <a:pt x="171156" y="41797"/>
                </a:lnTo>
                <a:lnTo>
                  <a:pt x="169755" y="40363"/>
                </a:lnTo>
                <a:lnTo>
                  <a:pt x="169755" y="38495"/>
                </a:lnTo>
                <a:lnTo>
                  <a:pt x="171723" y="40463"/>
                </a:lnTo>
                <a:lnTo>
                  <a:pt x="174492" y="40463"/>
                </a:lnTo>
                <a:close/>
                <a:moveTo>
                  <a:pt x="168954" y="40363"/>
                </a:moveTo>
                <a:lnTo>
                  <a:pt x="167520" y="41797"/>
                </a:lnTo>
                <a:lnTo>
                  <a:pt x="165519" y="41797"/>
                </a:lnTo>
                <a:lnTo>
                  <a:pt x="164184" y="40463"/>
                </a:lnTo>
                <a:lnTo>
                  <a:pt x="166820" y="40463"/>
                </a:lnTo>
                <a:lnTo>
                  <a:pt x="166986" y="40463"/>
                </a:lnTo>
                <a:lnTo>
                  <a:pt x="168954" y="38495"/>
                </a:lnTo>
                <a:lnTo>
                  <a:pt x="168954" y="40363"/>
                </a:lnTo>
                <a:close/>
                <a:moveTo>
                  <a:pt x="163517" y="46568"/>
                </a:moveTo>
                <a:lnTo>
                  <a:pt x="164952" y="48002"/>
                </a:lnTo>
                <a:lnTo>
                  <a:pt x="164952" y="50003"/>
                </a:lnTo>
                <a:lnTo>
                  <a:pt x="163651" y="51338"/>
                </a:lnTo>
                <a:lnTo>
                  <a:pt x="163651" y="48536"/>
                </a:lnTo>
                <a:lnTo>
                  <a:pt x="161649" y="46568"/>
                </a:lnTo>
                <a:lnTo>
                  <a:pt x="163517" y="46568"/>
                </a:lnTo>
                <a:close/>
                <a:moveTo>
                  <a:pt x="144270" y="48536"/>
                </a:moveTo>
                <a:lnTo>
                  <a:pt x="144270" y="51338"/>
                </a:lnTo>
                <a:lnTo>
                  <a:pt x="142936" y="50003"/>
                </a:lnTo>
                <a:lnTo>
                  <a:pt x="142936" y="48002"/>
                </a:lnTo>
                <a:lnTo>
                  <a:pt x="144370" y="46568"/>
                </a:lnTo>
                <a:lnTo>
                  <a:pt x="146238" y="46568"/>
                </a:lnTo>
                <a:close/>
                <a:moveTo>
                  <a:pt x="144370" y="45800"/>
                </a:moveTo>
                <a:lnTo>
                  <a:pt x="142936" y="44366"/>
                </a:lnTo>
                <a:lnTo>
                  <a:pt x="142936" y="42365"/>
                </a:lnTo>
                <a:lnTo>
                  <a:pt x="144270" y="41030"/>
                </a:lnTo>
                <a:lnTo>
                  <a:pt x="144270" y="43832"/>
                </a:lnTo>
                <a:lnTo>
                  <a:pt x="146238" y="45800"/>
                </a:lnTo>
                <a:lnTo>
                  <a:pt x="144370" y="45800"/>
                </a:lnTo>
                <a:close/>
                <a:moveTo>
                  <a:pt x="142369" y="41797"/>
                </a:moveTo>
                <a:lnTo>
                  <a:pt x="140367" y="41797"/>
                </a:lnTo>
                <a:lnTo>
                  <a:pt x="138933" y="40363"/>
                </a:lnTo>
                <a:lnTo>
                  <a:pt x="138933" y="38495"/>
                </a:lnTo>
                <a:lnTo>
                  <a:pt x="140901" y="40463"/>
                </a:lnTo>
                <a:lnTo>
                  <a:pt x="141068" y="40463"/>
                </a:lnTo>
                <a:lnTo>
                  <a:pt x="143703" y="40463"/>
                </a:lnTo>
                <a:close/>
                <a:moveTo>
                  <a:pt x="138166" y="40363"/>
                </a:moveTo>
                <a:lnTo>
                  <a:pt x="136731" y="41797"/>
                </a:lnTo>
                <a:lnTo>
                  <a:pt x="134730" y="41797"/>
                </a:lnTo>
                <a:lnTo>
                  <a:pt x="133396" y="40463"/>
                </a:lnTo>
                <a:lnTo>
                  <a:pt x="136198" y="40463"/>
                </a:lnTo>
                <a:lnTo>
                  <a:pt x="138166" y="38495"/>
                </a:lnTo>
                <a:close/>
                <a:moveTo>
                  <a:pt x="132729" y="46568"/>
                </a:moveTo>
                <a:lnTo>
                  <a:pt x="134163" y="48002"/>
                </a:lnTo>
                <a:lnTo>
                  <a:pt x="134163" y="50003"/>
                </a:lnTo>
                <a:lnTo>
                  <a:pt x="132862" y="51338"/>
                </a:lnTo>
                <a:lnTo>
                  <a:pt x="132862" y="48536"/>
                </a:lnTo>
                <a:lnTo>
                  <a:pt x="130894" y="46568"/>
                </a:lnTo>
                <a:lnTo>
                  <a:pt x="132729" y="46568"/>
                </a:lnTo>
                <a:close/>
                <a:moveTo>
                  <a:pt x="113482" y="48536"/>
                </a:moveTo>
                <a:lnTo>
                  <a:pt x="113482" y="51338"/>
                </a:lnTo>
                <a:lnTo>
                  <a:pt x="112147" y="50003"/>
                </a:lnTo>
                <a:lnTo>
                  <a:pt x="112147" y="48002"/>
                </a:lnTo>
                <a:lnTo>
                  <a:pt x="113582" y="46568"/>
                </a:lnTo>
                <a:lnTo>
                  <a:pt x="115450" y="46568"/>
                </a:lnTo>
                <a:close/>
                <a:moveTo>
                  <a:pt x="113582" y="45800"/>
                </a:moveTo>
                <a:lnTo>
                  <a:pt x="112147" y="44366"/>
                </a:lnTo>
                <a:lnTo>
                  <a:pt x="112147" y="42365"/>
                </a:lnTo>
                <a:lnTo>
                  <a:pt x="113482" y="41030"/>
                </a:lnTo>
                <a:lnTo>
                  <a:pt x="113482" y="43832"/>
                </a:lnTo>
                <a:lnTo>
                  <a:pt x="115450" y="45800"/>
                </a:lnTo>
                <a:lnTo>
                  <a:pt x="113582" y="45800"/>
                </a:lnTo>
                <a:close/>
                <a:moveTo>
                  <a:pt x="111580" y="41797"/>
                </a:moveTo>
                <a:lnTo>
                  <a:pt x="109579" y="41797"/>
                </a:lnTo>
                <a:lnTo>
                  <a:pt x="108144" y="40363"/>
                </a:lnTo>
                <a:lnTo>
                  <a:pt x="108144" y="38495"/>
                </a:lnTo>
                <a:lnTo>
                  <a:pt x="110112" y="40463"/>
                </a:lnTo>
                <a:lnTo>
                  <a:pt x="112914" y="40463"/>
                </a:lnTo>
                <a:close/>
                <a:moveTo>
                  <a:pt x="107377" y="40363"/>
                </a:moveTo>
                <a:lnTo>
                  <a:pt x="105943" y="41797"/>
                </a:lnTo>
                <a:lnTo>
                  <a:pt x="103941" y="41797"/>
                </a:lnTo>
                <a:lnTo>
                  <a:pt x="102607" y="40463"/>
                </a:lnTo>
                <a:lnTo>
                  <a:pt x="105242" y="40463"/>
                </a:lnTo>
                <a:lnTo>
                  <a:pt x="105376" y="40463"/>
                </a:lnTo>
                <a:lnTo>
                  <a:pt x="107344" y="38495"/>
                </a:lnTo>
                <a:lnTo>
                  <a:pt x="107344" y="40363"/>
                </a:lnTo>
                <a:close/>
                <a:moveTo>
                  <a:pt x="101940" y="46568"/>
                </a:moveTo>
                <a:lnTo>
                  <a:pt x="103374" y="48002"/>
                </a:lnTo>
                <a:lnTo>
                  <a:pt x="103374" y="50003"/>
                </a:lnTo>
                <a:lnTo>
                  <a:pt x="102040" y="51338"/>
                </a:lnTo>
                <a:lnTo>
                  <a:pt x="102040" y="48536"/>
                </a:lnTo>
                <a:lnTo>
                  <a:pt x="100072" y="46568"/>
                </a:lnTo>
                <a:lnTo>
                  <a:pt x="101940" y="46568"/>
                </a:lnTo>
                <a:close/>
                <a:moveTo>
                  <a:pt x="82660" y="48536"/>
                </a:moveTo>
                <a:lnTo>
                  <a:pt x="82660" y="51338"/>
                </a:lnTo>
                <a:lnTo>
                  <a:pt x="81359" y="50003"/>
                </a:lnTo>
                <a:lnTo>
                  <a:pt x="81359" y="48002"/>
                </a:lnTo>
                <a:lnTo>
                  <a:pt x="82793" y="46568"/>
                </a:lnTo>
                <a:lnTo>
                  <a:pt x="84628" y="46568"/>
                </a:lnTo>
                <a:close/>
                <a:moveTo>
                  <a:pt x="82793" y="45800"/>
                </a:moveTo>
                <a:lnTo>
                  <a:pt x="81359" y="44366"/>
                </a:lnTo>
                <a:lnTo>
                  <a:pt x="81359" y="42365"/>
                </a:lnTo>
                <a:lnTo>
                  <a:pt x="82660" y="41030"/>
                </a:lnTo>
                <a:lnTo>
                  <a:pt x="82660" y="43832"/>
                </a:lnTo>
                <a:lnTo>
                  <a:pt x="84628" y="45800"/>
                </a:lnTo>
                <a:lnTo>
                  <a:pt x="82793" y="45800"/>
                </a:lnTo>
                <a:close/>
                <a:moveTo>
                  <a:pt x="80792" y="41797"/>
                </a:moveTo>
                <a:lnTo>
                  <a:pt x="78790" y="41797"/>
                </a:lnTo>
                <a:lnTo>
                  <a:pt x="77356" y="40363"/>
                </a:lnTo>
                <a:lnTo>
                  <a:pt x="77356" y="38495"/>
                </a:lnTo>
                <a:lnTo>
                  <a:pt x="79324" y="40463"/>
                </a:lnTo>
                <a:lnTo>
                  <a:pt x="79491" y="40463"/>
                </a:lnTo>
                <a:lnTo>
                  <a:pt x="82092" y="40463"/>
                </a:lnTo>
                <a:close/>
                <a:moveTo>
                  <a:pt x="76589" y="40363"/>
                </a:moveTo>
                <a:lnTo>
                  <a:pt x="75154" y="41797"/>
                </a:lnTo>
                <a:lnTo>
                  <a:pt x="73153" y="41797"/>
                </a:lnTo>
                <a:lnTo>
                  <a:pt x="71818" y="40463"/>
                </a:lnTo>
                <a:lnTo>
                  <a:pt x="74620" y="40463"/>
                </a:lnTo>
                <a:lnTo>
                  <a:pt x="76589" y="38495"/>
                </a:lnTo>
                <a:close/>
                <a:moveTo>
                  <a:pt x="71151" y="46568"/>
                </a:moveTo>
                <a:lnTo>
                  <a:pt x="72586" y="48002"/>
                </a:lnTo>
                <a:lnTo>
                  <a:pt x="72586" y="50003"/>
                </a:lnTo>
                <a:lnTo>
                  <a:pt x="71251" y="51338"/>
                </a:lnTo>
                <a:lnTo>
                  <a:pt x="71251" y="48536"/>
                </a:lnTo>
                <a:lnTo>
                  <a:pt x="69283" y="46568"/>
                </a:lnTo>
                <a:lnTo>
                  <a:pt x="71151" y="46568"/>
                </a:lnTo>
                <a:close/>
                <a:moveTo>
                  <a:pt x="51871" y="48536"/>
                </a:moveTo>
                <a:lnTo>
                  <a:pt x="51871" y="51338"/>
                </a:lnTo>
                <a:lnTo>
                  <a:pt x="50570" y="50003"/>
                </a:lnTo>
                <a:lnTo>
                  <a:pt x="50570" y="48002"/>
                </a:lnTo>
                <a:lnTo>
                  <a:pt x="51971" y="46568"/>
                </a:lnTo>
                <a:lnTo>
                  <a:pt x="53839" y="46568"/>
                </a:lnTo>
                <a:close/>
                <a:moveTo>
                  <a:pt x="51971" y="45800"/>
                </a:moveTo>
                <a:lnTo>
                  <a:pt x="50570" y="44366"/>
                </a:lnTo>
                <a:lnTo>
                  <a:pt x="50570" y="42365"/>
                </a:lnTo>
                <a:lnTo>
                  <a:pt x="51871" y="41030"/>
                </a:lnTo>
                <a:lnTo>
                  <a:pt x="51871" y="43832"/>
                </a:lnTo>
                <a:lnTo>
                  <a:pt x="53839" y="45800"/>
                </a:lnTo>
                <a:lnTo>
                  <a:pt x="51971" y="45800"/>
                </a:lnTo>
                <a:close/>
                <a:moveTo>
                  <a:pt x="50003" y="41797"/>
                </a:moveTo>
                <a:lnTo>
                  <a:pt x="48001" y="41797"/>
                </a:lnTo>
                <a:lnTo>
                  <a:pt x="46567" y="40363"/>
                </a:lnTo>
                <a:lnTo>
                  <a:pt x="46567" y="38495"/>
                </a:lnTo>
                <a:lnTo>
                  <a:pt x="48535" y="40463"/>
                </a:lnTo>
                <a:lnTo>
                  <a:pt x="51337" y="40463"/>
                </a:lnTo>
                <a:close/>
                <a:moveTo>
                  <a:pt x="45767" y="40363"/>
                </a:moveTo>
                <a:lnTo>
                  <a:pt x="44366" y="41797"/>
                </a:lnTo>
                <a:lnTo>
                  <a:pt x="42364" y="41797"/>
                </a:lnTo>
                <a:lnTo>
                  <a:pt x="41030" y="40463"/>
                </a:lnTo>
                <a:lnTo>
                  <a:pt x="43665" y="40463"/>
                </a:lnTo>
                <a:lnTo>
                  <a:pt x="43798" y="40463"/>
                </a:lnTo>
                <a:lnTo>
                  <a:pt x="45767" y="38495"/>
                </a:lnTo>
                <a:close/>
                <a:moveTo>
                  <a:pt x="40363" y="46568"/>
                </a:moveTo>
                <a:lnTo>
                  <a:pt x="41797" y="48002"/>
                </a:lnTo>
                <a:lnTo>
                  <a:pt x="41797" y="50003"/>
                </a:lnTo>
                <a:lnTo>
                  <a:pt x="40463" y="51338"/>
                </a:lnTo>
                <a:lnTo>
                  <a:pt x="40463" y="48536"/>
                </a:lnTo>
                <a:lnTo>
                  <a:pt x="38495" y="46568"/>
                </a:lnTo>
                <a:lnTo>
                  <a:pt x="40363" y="46568"/>
                </a:lnTo>
                <a:close/>
                <a:moveTo>
                  <a:pt x="40229" y="52672"/>
                </a:moveTo>
                <a:lnTo>
                  <a:pt x="43498" y="52672"/>
                </a:lnTo>
                <a:lnTo>
                  <a:pt x="45767" y="54974"/>
                </a:lnTo>
                <a:lnTo>
                  <a:pt x="45767" y="57342"/>
                </a:lnTo>
                <a:lnTo>
                  <a:pt x="42898" y="54473"/>
                </a:lnTo>
                <a:lnTo>
                  <a:pt x="42631" y="54340"/>
                </a:lnTo>
                <a:lnTo>
                  <a:pt x="38561" y="54340"/>
                </a:lnTo>
                <a:close/>
                <a:moveTo>
                  <a:pt x="45767" y="64714"/>
                </a:moveTo>
                <a:lnTo>
                  <a:pt x="42464" y="68016"/>
                </a:lnTo>
                <a:lnTo>
                  <a:pt x="37761" y="68016"/>
                </a:lnTo>
                <a:lnTo>
                  <a:pt x="36226" y="66482"/>
                </a:lnTo>
                <a:lnTo>
                  <a:pt x="41830" y="66482"/>
                </a:lnTo>
                <a:lnTo>
                  <a:pt x="45767" y="62546"/>
                </a:lnTo>
                <a:lnTo>
                  <a:pt x="45767" y="64714"/>
                </a:lnTo>
                <a:close/>
                <a:moveTo>
                  <a:pt x="40463" y="74621"/>
                </a:moveTo>
                <a:lnTo>
                  <a:pt x="40463" y="71819"/>
                </a:lnTo>
                <a:lnTo>
                  <a:pt x="41797" y="73153"/>
                </a:lnTo>
                <a:lnTo>
                  <a:pt x="41797" y="75155"/>
                </a:lnTo>
                <a:lnTo>
                  <a:pt x="40363" y="76589"/>
                </a:lnTo>
                <a:lnTo>
                  <a:pt x="38495" y="76589"/>
                </a:lnTo>
                <a:close/>
                <a:moveTo>
                  <a:pt x="40363" y="77356"/>
                </a:moveTo>
                <a:lnTo>
                  <a:pt x="41797" y="78791"/>
                </a:lnTo>
                <a:lnTo>
                  <a:pt x="41797" y="80792"/>
                </a:lnTo>
                <a:lnTo>
                  <a:pt x="40463" y="82126"/>
                </a:lnTo>
                <a:lnTo>
                  <a:pt x="40463" y="79324"/>
                </a:lnTo>
                <a:lnTo>
                  <a:pt x="38495" y="77356"/>
                </a:lnTo>
                <a:close/>
                <a:moveTo>
                  <a:pt x="42364" y="81359"/>
                </a:moveTo>
                <a:lnTo>
                  <a:pt x="44366" y="81359"/>
                </a:lnTo>
                <a:lnTo>
                  <a:pt x="45767" y="82794"/>
                </a:lnTo>
                <a:lnTo>
                  <a:pt x="45767" y="84662"/>
                </a:lnTo>
                <a:lnTo>
                  <a:pt x="43798" y="82693"/>
                </a:lnTo>
                <a:lnTo>
                  <a:pt x="43665" y="82693"/>
                </a:lnTo>
                <a:lnTo>
                  <a:pt x="41030" y="82693"/>
                </a:lnTo>
                <a:close/>
                <a:moveTo>
                  <a:pt x="46567" y="82794"/>
                </a:moveTo>
                <a:lnTo>
                  <a:pt x="48001" y="81359"/>
                </a:lnTo>
                <a:lnTo>
                  <a:pt x="50003" y="81359"/>
                </a:lnTo>
                <a:lnTo>
                  <a:pt x="51337" y="82693"/>
                </a:lnTo>
                <a:lnTo>
                  <a:pt x="48535" y="82693"/>
                </a:lnTo>
                <a:lnTo>
                  <a:pt x="46567" y="84662"/>
                </a:lnTo>
                <a:lnTo>
                  <a:pt x="46567" y="82794"/>
                </a:lnTo>
                <a:close/>
                <a:moveTo>
                  <a:pt x="51971" y="76589"/>
                </a:moveTo>
                <a:lnTo>
                  <a:pt x="50570" y="75155"/>
                </a:lnTo>
                <a:lnTo>
                  <a:pt x="50570" y="73153"/>
                </a:lnTo>
                <a:lnTo>
                  <a:pt x="51871" y="71819"/>
                </a:lnTo>
                <a:lnTo>
                  <a:pt x="51871" y="74621"/>
                </a:lnTo>
                <a:lnTo>
                  <a:pt x="53839" y="76589"/>
                </a:lnTo>
                <a:close/>
                <a:moveTo>
                  <a:pt x="71251" y="74621"/>
                </a:moveTo>
                <a:lnTo>
                  <a:pt x="71251" y="71819"/>
                </a:lnTo>
                <a:lnTo>
                  <a:pt x="72586" y="73153"/>
                </a:lnTo>
                <a:lnTo>
                  <a:pt x="72586" y="75155"/>
                </a:lnTo>
                <a:lnTo>
                  <a:pt x="71151" y="76589"/>
                </a:lnTo>
                <a:lnTo>
                  <a:pt x="69283" y="76589"/>
                </a:lnTo>
                <a:close/>
                <a:moveTo>
                  <a:pt x="71151" y="77356"/>
                </a:moveTo>
                <a:lnTo>
                  <a:pt x="72586" y="78791"/>
                </a:lnTo>
                <a:lnTo>
                  <a:pt x="72586" y="80792"/>
                </a:lnTo>
                <a:lnTo>
                  <a:pt x="71251" y="82126"/>
                </a:lnTo>
                <a:lnTo>
                  <a:pt x="71251" y="79324"/>
                </a:lnTo>
                <a:lnTo>
                  <a:pt x="69283" y="77356"/>
                </a:lnTo>
                <a:close/>
                <a:moveTo>
                  <a:pt x="73153" y="81359"/>
                </a:moveTo>
                <a:lnTo>
                  <a:pt x="75154" y="81359"/>
                </a:lnTo>
                <a:lnTo>
                  <a:pt x="76555" y="82794"/>
                </a:lnTo>
                <a:lnTo>
                  <a:pt x="76555" y="84662"/>
                </a:lnTo>
                <a:lnTo>
                  <a:pt x="74587" y="82693"/>
                </a:lnTo>
                <a:lnTo>
                  <a:pt x="71818" y="82693"/>
                </a:lnTo>
                <a:close/>
                <a:moveTo>
                  <a:pt x="77356" y="82794"/>
                </a:moveTo>
                <a:lnTo>
                  <a:pt x="78790" y="81359"/>
                </a:lnTo>
                <a:lnTo>
                  <a:pt x="80792" y="81359"/>
                </a:lnTo>
                <a:lnTo>
                  <a:pt x="82126" y="82693"/>
                </a:lnTo>
                <a:lnTo>
                  <a:pt x="79491" y="82693"/>
                </a:lnTo>
                <a:lnTo>
                  <a:pt x="79324" y="82693"/>
                </a:lnTo>
                <a:lnTo>
                  <a:pt x="77356" y="84662"/>
                </a:lnTo>
                <a:lnTo>
                  <a:pt x="77356" y="82794"/>
                </a:lnTo>
                <a:close/>
                <a:moveTo>
                  <a:pt x="82793" y="76589"/>
                </a:moveTo>
                <a:lnTo>
                  <a:pt x="81359" y="75155"/>
                </a:lnTo>
                <a:lnTo>
                  <a:pt x="81359" y="73153"/>
                </a:lnTo>
                <a:lnTo>
                  <a:pt x="82660" y="71819"/>
                </a:lnTo>
                <a:lnTo>
                  <a:pt x="82660" y="74621"/>
                </a:lnTo>
                <a:lnTo>
                  <a:pt x="84628" y="76589"/>
                </a:lnTo>
                <a:close/>
                <a:moveTo>
                  <a:pt x="102040" y="74621"/>
                </a:moveTo>
                <a:lnTo>
                  <a:pt x="102040" y="71819"/>
                </a:lnTo>
                <a:lnTo>
                  <a:pt x="103374" y="73153"/>
                </a:lnTo>
                <a:lnTo>
                  <a:pt x="103374" y="75155"/>
                </a:lnTo>
                <a:lnTo>
                  <a:pt x="101940" y="76589"/>
                </a:lnTo>
                <a:lnTo>
                  <a:pt x="100072" y="76589"/>
                </a:lnTo>
                <a:close/>
                <a:moveTo>
                  <a:pt x="101940" y="77356"/>
                </a:moveTo>
                <a:lnTo>
                  <a:pt x="103374" y="78791"/>
                </a:lnTo>
                <a:lnTo>
                  <a:pt x="103374" y="80792"/>
                </a:lnTo>
                <a:lnTo>
                  <a:pt x="102040" y="82126"/>
                </a:lnTo>
                <a:lnTo>
                  <a:pt x="102040" y="79324"/>
                </a:lnTo>
                <a:lnTo>
                  <a:pt x="100072" y="77356"/>
                </a:lnTo>
                <a:close/>
                <a:moveTo>
                  <a:pt x="103941" y="81359"/>
                </a:moveTo>
                <a:lnTo>
                  <a:pt x="105943" y="81359"/>
                </a:lnTo>
                <a:lnTo>
                  <a:pt x="107377" y="82794"/>
                </a:lnTo>
                <a:lnTo>
                  <a:pt x="107377" y="84662"/>
                </a:lnTo>
                <a:lnTo>
                  <a:pt x="105409" y="82693"/>
                </a:lnTo>
                <a:lnTo>
                  <a:pt x="105242" y="82693"/>
                </a:lnTo>
                <a:lnTo>
                  <a:pt x="102607" y="82693"/>
                </a:lnTo>
                <a:close/>
                <a:moveTo>
                  <a:pt x="108144" y="82794"/>
                </a:moveTo>
                <a:lnTo>
                  <a:pt x="109579" y="81359"/>
                </a:lnTo>
                <a:lnTo>
                  <a:pt x="111580" y="81359"/>
                </a:lnTo>
                <a:lnTo>
                  <a:pt x="112914" y="82693"/>
                </a:lnTo>
                <a:lnTo>
                  <a:pt x="110112" y="82693"/>
                </a:lnTo>
                <a:lnTo>
                  <a:pt x="108144" y="84662"/>
                </a:lnTo>
                <a:close/>
                <a:moveTo>
                  <a:pt x="113582" y="76589"/>
                </a:moveTo>
                <a:lnTo>
                  <a:pt x="112147" y="75155"/>
                </a:lnTo>
                <a:lnTo>
                  <a:pt x="112147" y="73153"/>
                </a:lnTo>
                <a:lnTo>
                  <a:pt x="113482" y="71819"/>
                </a:lnTo>
                <a:lnTo>
                  <a:pt x="113482" y="74621"/>
                </a:lnTo>
                <a:lnTo>
                  <a:pt x="115450" y="76589"/>
                </a:lnTo>
                <a:close/>
                <a:moveTo>
                  <a:pt x="132862" y="74621"/>
                </a:moveTo>
                <a:lnTo>
                  <a:pt x="132862" y="71819"/>
                </a:lnTo>
                <a:lnTo>
                  <a:pt x="134163" y="73153"/>
                </a:lnTo>
                <a:lnTo>
                  <a:pt x="134163" y="75155"/>
                </a:lnTo>
                <a:lnTo>
                  <a:pt x="132729" y="76589"/>
                </a:lnTo>
                <a:lnTo>
                  <a:pt x="130894" y="76589"/>
                </a:lnTo>
                <a:close/>
                <a:moveTo>
                  <a:pt x="132729" y="77356"/>
                </a:moveTo>
                <a:lnTo>
                  <a:pt x="134163" y="78791"/>
                </a:lnTo>
                <a:lnTo>
                  <a:pt x="134163" y="80792"/>
                </a:lnTo>
                <a:lnTo>
                  <a:pt x="132862" y="82126"/>
                </a:lnTo>
                <a:lnTo>
                  <a:pt x="132862" y="79324"/>
                </a:lnTo>
                <a:lnTo>
                  <a:pt x="130894" y="77356"/>
                </a:lnTo>
                <a:close/>
                <a:moveTo>
                  <a:pt x="134730" y="81359"/>
                </a:moveTo>
                <a:lnTo>
                  <a:pt x="136731" y="81359"/>
                </a:lnTo>
                <a:lnTo>
                  <a:pt x="138166" y="82794"/>
                </a:lnTo>
                <a:lnTo>
                  <a:pt x="138166" y="84662"/>
                </a:lnTo>
                <a:lnTo>
                  <a:pt x="136198" y="82693"/>
                </a:lnTo>
                <a:lnTo>
                  <a:pt x="133396" y="82693"/>
                </a:lnTo>
                <a:close/>
                <a:moveTo>
                  <a:pt x="138933" y="82794"/>
                </a:moveTo>
                <a:lnTo>
                  <a:pt x="140367" y="81359"/>
                </a:lnTo>
                <a:lnTo>
                  <a:pt x="142369" y="81359"/>
                </a:lnTo>
                <a:lnTo>
                  <a:pt x="143703" y="82693"/>
                </a:lnTo>
                <a:lnTo>
                  <a:pt x="141068" y="82693"/>
                </a:lnTo>
                <a:lnTo>
                  <a:pt x="140934" y="82693"/>
                </a:lnTo>
                <a:lnTo>
                  <a:pt x="138966" y="84662"/>
                </a:lnTo>
                <a:lnTo>
                  <a:pt x="138966" y="82794"/>
                </a:lnTo>
                <a:close/>
                <a:moveTo>
                  <a:pt x="144370" y="76589"/>
                </a:moveTo>
                <a:lnTo>
                  <a:pt x="142936" y="75155"/>
                </a:lnTo>
                <a:lnTo>
                  <a:pt x="142936" y="73153"/>
                </a:lnTo>
                <a:lnTo>
                  <a:pt x="144270" y="71819"/>
                </a:lnTo>
                <a:lnTo>
                  <a:pt x="144270" y="74621"/>
                </a:lnTo>
                <a:lnTo>
                  <a:pt x="146238" y="76589"/>
                </a:lnTo>
                <a:close/>
                <a:moveTo>
                  <a:pt x="163651" y="74621"/>
                </a:moveTo>
                <a:lnTo>
                  <a:pt x="163651" y="71819"/>
                </a:lnTo>
                <a:lnTo>
                  <a:pt x="164952" y="73153"/>
                </a:lnTo>
                <a:lnTo>
                  <a:pt x="164952" y="75155"/>
                </a:lnTo>
                <a:lnTo>
                  <a:pt x="163551" y="76589"/>
                </a:lnTo>
                <a:lnTo>
                  <a:pt x="161683" y="76589"/>
                </a:lnTo>
                <a:close/>
                <a:moveTo>
                  <a:pt x="163517" y="77356"/>
                </a:moveTo>
                <a:lnTo>
                  <a:pt x="164952" y="78791"/>
                </a:lnTo>
                <a:lnTo>
                  <a:pt x="164952" y="80792"/>
                </a:lnTo>
                <a:lnTo>
                  <a:pt x="163651" y="82126"/>
                </a:lnTo>
                <a:lnTo>
                  <a:pt x="163651" y="79324"/>
                </a:lnTo>
                <a:lnTo>
                  <a:pt x="161649" y="77356"/>
                </a:lnTo>
                <a:close/>
                <a:moveTo>
                  <a:pt x="165519" y="81359"/>
                </a:moveTo>
                <a:lnTo>
                  <a:pt x="167520" y="81359"/>
                </a:lnTo>
                <a:lnTo>
                  <a:pt x="168954" y="82794"/>
                </a:lnTo>
                <a:lnTo>
                  <a:pt x="168954" y="84662"/>
                </a:lnTo>
                <a:lnTo>
                  <a:pt x="166986" y="82693"/>
                </a:lnTo>
                <a:lnTo>
                  <a:pt x="166820" y="82693"/>
                </a:lnTo>
                <a:lnTo>
                  <a:pt x="164218" y="82693"/>
                </a:lnTo>
                <a:close/>
                <a:moveTo>
                  <a:pt x="169755" y="82794"/>
                </a:moveTo>
                <a:lnTo>
                  <a:pt x="171156" y="81359"/>
                </a:lnTo>
                <a:lnTo>
                  <a:pt x="173191" y="81359"/>
                </a:lnTo>
                <a:lnTo>
                  <a:pt x="174492" y="82693"/>
                </a:lnTo>
                <a:lnTo>
                  <a:pt x="171723" y="82693"/>
                </a:lnTo>
                <a:lnTo>
                  <a:pt x="169755" y="84662"/>
                </a:lnTo>
                <a:lnTo>
                  <a:pt x="169755" y="82794"/>
                </a:lnTo>
                <a:close/>
                <a:moveTo>
                  <a:pt x="175159" y="76589"/>
                </a:moveTo>
                <a:lnTo>
                  <a:pt x="173725" y="75155"/>
                </a:lnTo>
                <a:lnTo>
                  <a:pt x="173725" y="73153"/>
                </a:lnTo>
                <a:lnTo>
                  <a:pt x="175059" y="71819"/>
                </a:lnTo>
                <a:lnTo>
                  <a:pt x="175059" y="74621"/>
                </a:lnTo>
                <a:lnTo>
                  <a:pt x="177027" y="76589"/>
                </a:lnTo>
                <a:close/>
                <a:moveTo>
                  <a:pt x="194439" y="74621"/>
                </a:moveTo>
                <a:lnTo>
                  <a:pt x="194439" y="71819"/>
                </a:lnTo>
                <a:lnTo>
                  <a:pt x="195740" y="73153"/>
                </a:lnTo>
                <a:lnTo>
                  <a:pt x="195740" y="75155"/>
                </a:lnTo>
                <a:lnTo>
                  <a:pt x="194339" y="76589"/>
                </a:lnTo>
                <a:lnTo>
                  <a:pt x="192471" y="76589"/>
                </a:lnTo>
                <a:close/>
                <a:moveTo>
                  <a:pt x="194339" y="77356"/>
                </a:moveTo>
                <a:lnTo>
                  <a:pt x="195740" y="78791"/>
                </a:lnTo>
                <a:lnTo>
                  <a:pt x="195740" y="80792"/>
                </a:lnTo>
                <a:lnTo>
                  <a:pt x="194439" y="82126"/>
                </a:lnTo>
                <a:lnTo>
                  <a:pt x="194439" y="79324"/>
                </a:lnTo>
                <a:lnTo>
                  <a:pt x="192471" y="77356"/>
                </a:lnTo>
                <a:close/>
                <a:moveTo>
                  <a:pt x="196307" y="81359"/>
                </a:moveTo>
                <a:lnTo>
                  <a:pt x="198309" y="81359"/>
                </a:lnTo>
                <a:lnTo>
                  <a:pt x="199743" y="82794"/>
                </a:lnTo>
                <a:lnTo>
                  <a:pt x="199743" y="84662"/>
                </a:lnTo>
                <a:lnTo>
                  <a:pt x="197775" y="82693"/>
                </a:lnTo>
                <a:lnTo>
                  <a:pt x="195006" y="82693"/>
                </a:lnTo>
                <a:close/>
                <a:moveTo>
                  <a:pt x="200544" y="82794"/>
                </a:moveTo>
                <a:lnTo>
                  <a:pt x="201945" y="81359"/>
                </a:lnTo>
                <a:lnTo>
                  <a:pt x="203979" y="81359"/>
                </a:lnTo>
                <a:lnTo>
                  <a:pt x="205280" y="82693"/>
                </a:lnTo>
                <a:lnTo>
                  <a:pt x="202679" y="82693"/>
                </a:lnTo>
                <a:lnTo>
                  <a:pt x="202512" y="82693"/>
                </a:lnTo>
                <a:lnTo>
                  <a:pt x="200544" y="84662"/>
                </a:lnTo>
                <a:lnTo>
                  <a:pt x="200544" y="82794"/>
                </a:lnTo>
                <a:close/>
                <a:moveTo>
                  <a:pt x="205948" y="76589"/>
                </a:moveTo>
                <a:lnTo>
                  <a:pt x="204513" y="75155"/>
                </a:lnTo>
                <a:lnTo>
                  <a:pt x="204513" y="73153"/>
                </a:lnTo>
                <a:lnTo>
                  <a:pt x="205848" y="71819"/>
                </a:lnTo>
                <a:lnTo>
                  <a:pt x="205848" y="74588"/>
                </a:lnTo>
                <a:lnTo>
                  <a:pt x="207816" y="76556"/>
                </a:lnTo>
                <a:lnTo>
                  <a:pt x="205948" y="76556"/>
                </a:lnTo>
                <a:close/>
                <a:moveTo>
                  <a:pt x="206081" y="70485"/>
                </a:moveTo>
                <a:lnTo>
                  <a:pt x="202812" y="70485"/>
                </a:lnTo>
                <a:lnTo>
                  <a:pt x="200544" y="68183"/>
                </a:lnTo>
                <a:lnTo>
                  <a:pt x="200544" y="65815"/>
                </a:lnTo>
                <a:lnTo>
                  <a:pt x="203412" y="68683"/>
                </a:lnTo>
                <a:lnTo>
                  <a:pt x="203679" y="68817"/>
                </a:lnTo>
                <a:lnTo>
                  <a:pt x="207749" y="68817"/>
                </a:lnTo>
                <a:close/>
                <a:moveTo>
                  <a:pt x="200544" y="58476"/>
                </a:moveTo>
                <a:lnTo>
                  <a:pt x="203846" y="55140"/>
                </a:lnTo>
                <a:lnTo>
                  <a:pt x="208549" y="55140"/>
                </a:lnTo>
                <a:lnTo>
                  <a:pt x="210084" y="56675"/>
                </a:lnTo>
                <a:lnTo>
                  <a:pt x="204480" y="56675"/>
                </a:lnTo>
                <a:lnTo>
                  <a:pt x="200544" y="60611"/>
                </a:lnTo>
                <a:close/>
                <a:moveTo>
                  <a:pt x="208316" y="53806"/>
                </a:moveTo>
                <a:lnTo>
                  <a:pt x="206615" y="52105"/>
                </a:lnTo>
                <a:lnTo>
                  <a:pt x="206615" y="48869"/>
                </a:lnTo>
                <a:lnTo>
                  <a:pt x="208916" y="46568"/>
                </a:lnTo>
                <a:lnTo>
                  <a:pt x="211285" y="46568"/>
                </a:lnTo>
                <a:lnTo>
                  <a:pt x="208316" y="49570"/>
                </a:lnTo>
                <a:lnTo>
                  <a:pt x="208316" y="53806"/>
                </a:lnTo>
                <a:close/>
                <a:moveTo>
                  <a:pt x="208916" y="45800"/>
                </a:moveTo>
                <a:lnTo>
                  <a:pt x="206648" y="43499"/>
                </a:lnTo>
                <a:lnTo>
                  <a:pt x="206648" y="40230"/>
                </a:lnTo>
                <a:lnTo>
                  <a:pt x="208316" y="38562"/>
                </a:lnTo>
                <a:lnTo>
                  <a:pt x="208316" y="42798"/>
                </a:lnTo>
                <a:lnTo>
                  <a:pt x="211285" y="45800"/>
                </a:lnTo>
                <a:close/>
                <a:moveTo>
                  <a:pt x="206081" y="39696"/>
                </a:moveTo>
                <a:lnTo>
                  <a:pt x="202812" y="39696"/>
                </a:lnTo>
                <a:lnTo>
                  <a:pt x="200544" y="37394"/>
                </a:lnTo>
                <a:lnTo>
                  <a:pt x="200544" y="35026"/>
                </a:lnTo>
                <a:lnTo>
                  <a:pt x="203512" y="38028"/>
                </a:lnTo>
                <a:lnTo>
                  <a:pt x="203679" y="38028"/>
                </a:lnTo>
                <a:lnTo>
                  <a:pt x="207749" y="38028"/>
                </a:lnTo>
                <a:close/>
                <a:moveTo>
                  <a:pt x="199743" y="37394"/>
                </a:moveTo>
                <a:lnTo>
                  <a:pt x="197441" y="39696"/>
                </a:lnTo>
                <a:lnTo>
                  <a:pt x="194206" y="39696"/>
                </a:lnTo>
                <a:lnTo>
                  <a:pt x="192538" y="37995"/>
                </a:lnTo>
                <a:lnTo>
                  <a:pt x="196741" y="37995"/>
                </a:lnTo>
                <a:lnTo>
                  <a:pt x="199743" y="35026"/>
                </a:lnTo>
                <a:close/>
                <a:moveTo>
                  <a:pt x="193639" y="40263"/>
                </a:moveTo>
                <a:lnTo>
                  <a:pt x="193639" y="43499"/>
                </a:lnTo>
                <a:lnTo>
                  <a:pt x="191337" y="45800"/>
                </a:lnTo>
                <a:lnTo>
                  <a:pt x="188969" y="45800"/>
                </a:lnTo>
                <a:lnTo>
                  <a:pt x="191837" y="42932"/>
                </a:lnTo>
                <a:lnTo>
                  <a:pt x="191971" y="42631"/>
                </a:lnTo>
                <a:lnTo>
                  <a:pt x="191971" y="38562"/>
                </a:lnTo>
                <a:close/>
                <a:moveTo>
                  <a:pt x="177627" y="42932"/>
                </a:moveTo>
                <a:lnTo>
                  <a:pt x="180496" y="45800"/>
                </a:lnTo>
                <a:lnTo>
                  <a:pt x="178128" y="45800"/>
                </a:lnTo>
                <a:lnTo>
                  <a:pt x="175826" y="43499"/>
                </a:lnTo>
                <a:lnTo>
                  <a:pt x="175826" y="40230"/>
                </a:lnTo>
                <a:lnTo>
                  <a:pt x="177527" y="38562"/>
                </a:lnTo>
                <a:lnTo>
                  <a:pt x="177527" y="42631"/>
                </a:lnTo>
                <a:close/>
                <a:moveTo>
                  <a:pt x="175292" y="39696"/>
                </a:moveTo>
                <a:lnTo>
                  <a:pt x="172023" y="39696"/>
                </a:lnTo>
                <a:lnTo>
                  <a:pt x="169755" y="37394"/>
                </a:lnTo>
                <a:lnTo>
                  <a:pt x="169755" y="35026"/>
                </a:lnTo>
                <a:lnTo>
                  <a:pt x="172724" y="38028"/>
                </a:lnTo>
                <a:lnTo>
                  <a:pt x="176960" y="38028"/>
                </a:lnTo>
                <a:close/>
                <a:moveTo>
                  <a:pt x="168954" y="37394"/>
                </a:moveTo>
                <a:lnTo>
                  <a:pt x="166653" y="39696"/>
                </a:lnTo>
                <a:lnTo>
                  <a:pt x="163417" y="39696"/>
                </a:lnTo>
                <a:lnTo>
                  <a:pt x="161716" y="37995"/>
                </a:lnTo>
                <a:lnTo>
                  <a:pt x="165786" y="37995"/>
                </a:lnTo>
                <a:lnTo>
                  <a:pt x="165952" y="37995"/>
                </a:lnTo>
                <a:lnTo>
                  <a:pt x="168954" y="35026"/>
                </a:lnTo>
                <a:close/>
                <a:moveTo>
                  <a:pt x="162850" y="40263"/>
                </a:moveTo>
                <a:lnTo>
                  <a:pt x="162850" y="43499"/>
                </a:lnTo>
                <a:lnTo>
                  <a:pt x="160548" y="45800"/>
                </a:lnTo>
                <a:lnTo>
                  <a:pt x="158180" y="45800"/>
                </a:lnTo>
                <a:lnTo>
                  <a:pt x="161182" y="42798"/>
                </a:lnTo>
                <a:lnTo>
                  <a:pt x="161182" y="38562"/>
                </a:lnTo>
                <a:close/>
                <a:moveTo>
                  <a:pt x="149707" y="45800"/>
                </a:moveTo>
                <a:lnTo>
                  <a:pt x="147339" y="45800"/>
                </a:lnTo>
                <a:lnTo>
                  <a:pt x="145037" y="43499"/>
                </a:lnTo>
                <a:lnTo>
                  <a:pt x="145037" y="40230"/>
                </a:lnTo>
                <a:lnTo>
                  <a:pt x="146739" y="38562"/>
                </a:lnTo>
                <a:lnTo>
                  <a:pt x="146739" y="42798"/>
                </a:lnTo>
                <a:close/>
                <a:moveTo>
                  <a:pt x="144504" y="39696"/>
                </a:moveTo>
                <a:lnTo>
                  <a:pt x="141235" y="39696"/>
                </a:lnTo>
                <a:lnTo>
                  <a:pt x="138933" y="37394"/>
                </a:lnTo>
                <a:lnTo>
                  <a:pt x="138933" y="35026"/>
                </a:lnTo>
                <a:lnTo>
                  <a:pt x="141935" y="38028"/>
                </a:lnTo>
                <a:lnTo>
                  <a:pt x="142102" y="38028"/>
                </a:lnTo>
                <a:lnTo>
                  <a:pt x="146172" y="38028"/>
                </a:lnTo>
                <a:close/>
                <a:moveTo>
                  <a:pt x="138166" y="37394"/>
                </a:moveTo>
                <a:lnTo>
                  <a:pt x="135864" y="39696"/>
                </a:lnTo>
                <a:lnTo>
                  <a:pt x="132629" y="39696"/>
                </a:lnTo>
                <a:lnTo>
                  <a:pt x="130927" y="37995"/>
                </a:lnTo>
                <a:lnTo>
                  <a:pt x="135164" y="37995"/>
                </a:lnTo>
                <a:lnTo>
                  <a:pt x="138166" y="35026"/>
                </a:lnTo>
                <a:close/>
                <a:moveTo>
                  <a:pt x="132061" y="40263"/>
                </a:moveTo>
                <a:lnTo>
                  <a:pt x="132061" y="43499"/>
                </a:lnTo>
                <a:lnTo>
                  <a:pt x="129760" y="45800"/>
                </a:lnTo>
                <a:lnTo>
                  <a:pt x="127391" y="45800"/>
                </a:lnTo>
                <a:lnTo>
                  <a:pt x="130260" y="42932"/>
                </a:lnTo>
                <a:lnTo>
                  <a:pt x="130394" y="42631"/>
                </a:lnTo>
                <a:lnTo>
                  <a:pt x="130394" y="38562"/>
                </a:lnTo>
                <a:close/>
                <a:moveTo>
                  <a:pt x="116050" y="42932"/>
                </a:moveTo>
                <a:lnTo>
                  <a:pt x="118919" y="45800"/>
                </a:lnTo>
                <a:lnTo>
                  <a:pt x="116550" y="45800"/>
                </a:lnTo>
                <a:lnTo>
                  <a:pt x="114249" y="43499"/>
                </a:lnTo>
                <a:lnTo>
                  <a:pt x="114249" y="40230"/>
                </a:lnTo>
                <a:lnTo>
                  <a:pt x="115917" y="38562"/>
                </a:lnTo>
                <a:lnTo>
                  <a:pt x="115917" y="42631"/>
                </a:lnTo>
                <a:close/>
                <a:moveTo>
                  <a:pt x="113682" y="39696"/>
                </a:moveTo>
                <a:lnTo>
                  <a:pt x="110446" y="39696"/>
                </a:lnTo>
                <a:lnTo>
                  <a:pt x="108144" y="37394"/>
                </a:lnTo>
                <a:lnTo>
                  <a:pt x="108144" y="35026"/>
                </a:lnTo>
                <a:lnTo>
                  <a:pt x="111147" y="38028"/>
                </a:lnTo>
                <a:lnTo>
                  <a:pt x="115383" y="38028"/>
                </a:lnTo>
                <a:close/>
                <a:moveTo>
                  <a:pt x="107377" y="37394"/>
                </a:moveTo>
                <a:lnTo>
                  <a:pt x="105076" y="39696"/>
                </a:lnTo>
                <a:lnTo>
                  <a:pt x="101840" y="39696"/>
                </a:lnTo>
                <a:lnTo>
                  <a:pt x="100139" y="37995"/>
                </a:lnTo>
                <a:lnTo>
                  <a:pt x="104208" y="37995"/>
                </a:lnTo>
                <a:lnTo>
                  <a:pt x="104375" y="37995"/>
                </a:lnTo>
                <a:lnTo>
                  <a:pt x="107377" y="35026"/>
                </a:lnTo>
                <a:lnTo>
                  <a:pt x="107377" y="37394"/>
                </a:lnTo>
                <a:close/>
                <a:moveTo>
                  <a:pt x="101273" y="40263"/>
                </a:moveTo>
                <a:lnTo>
                  <a:pt x="101273" y="43499"/>
                </a:lnTo>
                <a:lnTo>
                  <a:pt x="98971" y="45800"/>
                </a:lnTo>
                <a:lnTo>
                  <a:pt x="96603" y="45800"/>
                </a:lnTo>
                <a:lnTo>
                  <a:pt x="99605" y="42798"/>
                </a:lnTo>
                <a:lnTo>
                  <a:pt x="99605" y="38562"/>
                </a:lnTo>
                <a:close/>
                <a:moveTo>
                  <a:pt x="88130" y="45800"/>
                </a:moveTo>
                <a:lnTo>
                  <a:pt x="85762" y="45800"/>
                </a:lnTo>
                <a:lnTo>
                  <a:pt x="83460" y="43499"/>
                </a:lnTo>
                <a:lnTo>
                  <a:pt x="83460" y="40230"/>
                </a:lnTo>
                <a:lnTo>
                  <a:pt x="85128" y="38562"/>
                </a:lnTo>
                <a:lnTo>
                  <a:pt x="85128" y="42798"/>
                </a:lnTo>
                <a:close/>
                <a:moveTo>
                  <a:pt x="82893" y="39696"/>
                </a:moveTo>
                <a:lnTo>
                  <a:pt x="79657" y="39696"/>
                </a:lnTo>
                <a:lnTo>
                  <a:pt x="77356" y="37394"/>
                </a:lnTo>
                <a:lnTo>
                  <a:pt x="77356" y="35026"/>
                </a:lnTo>
                <a:lnTo>
                  <a:pt x="80358" y="38028"/>
                </a:lnTo>
                <a:lnTo>
                  <a:pt x="80525" y="38028"/>
                </a:lnTo>
                <a:lnTo>
                  <a:pt x="84594" y="38028"/>
                </a:lnTo>
                <a:close/>
                <a:moveTo>
                  <a:pt x="76589" y="37394"/>
                </a:moveTo>
                <a:lnTo>
                  <a:pt x="74287" y="39696"/>
                </a:lnTo>
                <a:lnTo>
                  <a:pt x="71018" y="39696"/>
                </a:lnTo>
                <a:lnTo>
                  <a:pt x="69350" y="37995"/>
                </a:lnTo>
                <a:lnTo>
                  <a:pt x="73586" y="37995"/>
                </a:lnTo>
                <a:lnTo>
                  <a:pt x="76589" y="35026"/>
                </a:lnTo>
                <a:close/>
                <a:moveTo>
                  <a:pt x="70484" y="40263"/>
                </a:moveTo>
                <a:lnTo>
                  <a:pt x="70484" y="43499"/>
                </a:lnTo>
                <a:lnTo>
                  <a:pt x="68183" y="45800"/>
                </a:lnTo>
                <a:lnTo>
                  <a:pt x="65814" y="45800"/>
                </a:lnTo>
                <a:lnTo>
                  <a:pt x="68683" y="42932"/>
                </a:lnTo>
                <a:lnTo>
                  <a:pt x="68816" y="42631"/>
                </a:lnTo>
                <a:lnTo>
                  <a:pt x="68816" y="38562"/>
                </a:lnTo>
                <a:close/>
                <a:moveTo>
                  <a:pt x="54473" y="42932"/>
                </a:moveTo>
                <a:lnTo>
                  <a:pt x="57341" y="45800"/>
                </a:lnTo>
                <a:lnTo>
                  <a:pt x="54973" y="45800"/>
                </a:lnTo>
                <a:lnTo>
                  <a:pt x="52671" y="43499"/>
                </a:lnTo>
                <a:lnTo>
                  <a:pt x="52671" y="40230"/>
                </a:lnTo>
                <a:lnTo>
                  <a:pt x="54339" y="38562"/>
                </a:lnTo>
                <a:lnTo>
                  <a:pt x="54339" y="42631"/>
                </a:lnTo>
                <a:close/>
                <a:moveTo>
                  <a:pt x="52104" y="39696"/>
                </a:moveTo>
                <a:lnTo>
                  <a:pt x="48869" y="39696"/>
                </a:lnTo>
                <a:lnTo>
                  <a:pt x="46567" y="37394"/>
                </a:lnTo>
                <a:lnTo>
                  <a:pt x="46567" y="35026"/>
                </a:lnTo>
                <a:lnTo>
                  <a:pt x="49569" y="38028"/>
                </a:lnTo>
                <a:lnTo>
                  <a:pt x="53806" y="38028"/>
                </a:lnTo>
                <a:close/>
                <a:moveTo>
                  <a:pt x="45767" y="37394"/>
                </a:moveTo>
                <a:lnTo>
                  <a:pt x="43498" y="39696"/>
                </a:lnTo>
                <a:lnTo>
                  <a:pt x="40229" y="39696"/>
                </a:lnTo>
                <a:lnTo>
                  <a:pt x="38561" y="37995"/>
                </a:lnTo>
                <a:lnTo>
                  <a:pt x="42631" y="37995"/>
                </a:lnTo>
                <a:lnTo>
                  <a:pt x="42798" y="37995"/>
                </a:lnTo>
                <a:lnTo>
                  <a:pt x="45767" y="35026"/>
                </a:lnTo>
                <a:close/>
                <a:moveTo>
                  <a:pt x="39696" y="40263"/>
                </a:moveTo>
                <a:lnTo>
                  <a:pt x="39696" y="43499"/>
                </a:lnTo>
                <a:lnTo>
                  <a:pt x="37394" y="45800"/>
                </a:lnTo>
                <a:lnTo>
                  <a:pt x="35026" y="45800"/>
                </a:lnTo>
                <a:lnTo>
                  <a:pt x="37994" y="42798"/>
                </a:lnTo>
                <a:lnTo>
                  <a:pt x="37994" y="38562"/>
                </a:lnTo>
                <a:close/>
                <a:moveTo>
                  <a:pt x="33891" y="46568"/>
                </a:moveTo>
                <a:lnTo>
                  <a:pt x="37227" y="49903"/>
                </a:lnTo>
                <a:lnTo>
                  <a:pt x="37227" y="54573"/>
                </a:lnTo>
                <a:lnTo>
                  <a:pt x="35693" y="56108"/>
                </a:lnTo>
                <a:lnTo>
                  <a:pt x="35693" y="50537"/>
                </a:lnTo>
                <a:lnTo>
                  <a:pt x="31723" y="46568"/>
                </a:lnTo>
                <a:close/>
                <a:moveTo>
                  <a:pt x="35793" y="57475"/>
                </a:moveTo>
                <a:lnTo>
                  <a:pt x="41497" y="57475"/>
                </a:lnTo>
                <a:lnTo>
                  <a:pt x="45233" y="61178"/>
                </a:lnTo>
                <a:lnTo>
                  <a:pt x="37461" y="61178"/>
                </a:lnTo>
                <a:lnTo>
                  <a:pt x="35793" y="59510"/>
                </a:lnTo>
                <a:close/>
                <a:moveTo>
                  <a:pt x="45233" y="61979"/>
                </a:moveTo>
                <a:lnTo>
                  <a:pt x="41497" y="65681"/>
                </a:lnTo>
                <a:lnTo>
                  <a:pt x="35793" y="65681"/>
                </a:lnTo>
                <a:lnTo>
                  <a:pt x="35793" y="63646"/>
                </a:lnTo>
                <a:lnTo>
                  <a:pt x="37461" y="61979"/>
                </a:lnTo>
                <a:close/>
                <a:moveTo>
                  <a:pt x="35693" y="67049"/>
                </a:moveTo>
                <a:lnTo>
                  <a:pt x="37227" y="68583"/>
                </a:lnTo>
                <a:lnTo>
                  <a:pt x="37227" y="73253"/>
                </a:lnTo>
                <a:lnTo>
                  <a:pt x="33891" y="76589"/>
                </a:lnTo>
                <a:lnTo>
                  <a:pt x="31723" y="76589"/>
                </a:lnTo>
                <a:lnTo>
                  <a:pt x="35693" y="72620"/>
                </a:lnTo>
                <a:lnTo>
                  <a:pt x="35693" y="67049"/>
                </a:lnTo>
                <a:close/>
                <a:moveTo>
                  <a:pt x="35026" y="77356"/>
                </a:moveTo>
                <a:lnTo>
                  <a:pt x="37394" y="77356"/>
                </a:lnTo>
                <a:lnTo>
                  <a:pt x="39696" y="79658"/>
                </a:lnTo>
                <a:lnTo>
                  <a:pt x="39696" y="82927"/>
                </a:lnTo>
                <a:lnTo>
                  <a:pt x="37994" y="84595"/>
                </a:lnTo>
                <a:lnTo>
                  <a:pt x="37994" y="80358"/>
                </a:lnTo>
                <a:close/>
                <a:moveTo>
                  <a:pt x="40229" y="83461"/>
                </a:moveTo>
                <a:lnTo>
                  <a:pt x="43498" y="83461"/>
                </a:lnTo>
                <a:lnTo>
                  <a:pt x="45767" y="85762"/>
                </a:lnTo>
                <a:lnTo>
                  <a:pt x="45767" y="88131"/>
                </a:lnTo>
                <a:lnTo>
                  <a:pt x="42798" y="85129"/>
                </a:lnTo>
                <a:lnTo>
                  <a:pt x="42631" y="85129"/>
                </a:lnTo>
                <a:lnTo>
                  <a:pt x="38561" y="85129"/>
                </a:lnTo>
                <a:close/>
                <a:moveTo>
                  <a:pt x="46567" y="85762"/>
                </a:moveTo>
                <a:lnTo>
                  <a:pt x="48869" y="83461"/>
                </a:lnTo>
                <a:lnTo>
                  <a:pt x="52104" y="83461"/>
                </a:lnTo>
                <a:lnTo>
                  <a:pt x="53806" y="85162"/>
                </a:lnTo>
                <a:lnTo>
                  <a:pt x="49569" y="85162"/>
                </a:lnTo>
                <a:lnTo>
                  <a:pt x="46567" y="88131"/>
                </a:lnTo>
                <a:close/>
                <a:moveTo>
                  <a:pt x="52671" y="82927"/>
                </a:moveTo>
                <a:lnTo>
                  <a:pt x="52671" y="79658"/>
                </a:lnTo>
                <a:lnTo>
                  <a:pt x="54973" y="77356"/>
                </a:lnTo>
                <a:lnTo>
                  <a:pt x="57341" y="77356"/>
                </a:lnTo>
                <a:lnTo>
                  <a:pt x="54473" y="80258"/>
                </a:lnTo>
                <a:lnTo>
                  <a:pt x="54339" y="80525"/>
                </a:lnTo>
                <a:lnTo>
                  <a:pt x="54339" y="84595"/>
                </a:lnTo>
                <a:close/>
                <a:moveTo>
                  <a:pt x="68683" y="80258"/>
                </a:moveTo>
                <a:lnTo>
                  <a:pt x="65814" y="77356"/>
                </a:lnTo>
                <a:lnTo>
                  <a:pt x="68183" y="77356"/>
                </a:lnTo>
                <a:lnTo>
                  <a:pt x="70484" y="79658"/>
                </a:lnTo>
                <a:lnTo>
                  <a:pt x="70484" y="82927"/>
                </a:lnTo>
                <a:lnTo>
                  <a:pt x="68783" y="84595"/>
                </a:lnTo>
                <a:lnTo>
                  <a:pt x="68783" y="80525"/>
                </a:lnTo>
                <a:close/>
                <a:moveTo>
                  <a:pt x="71018" y="83461"/>
                </a:moveTo>
                <a:lnTo>
                  <a:pt x="74287" y="83461"/>
                </a:lnTo>
                <a:lnTo>
                  <a:pt x="76589" y="85762"/>
                </a:lnTo>
                <a:lnTo>
                  <a:pt x="76589" y="88131"/>
                </a:lnTo>
                <a:lnTo>
                  <a:pt x="73586" y="85129"/>
                </a:lnTo>
                <a:lnTo>
                  <a:pt x="69350" y="85129"/>
                </a:lnTo>
                <a:close/>
                <a:moveTo>
                  <a:pt x="77356" y="85762"/>
                </a:moveTo>
                <a:lnTo>
                  <a:pt x="79657" y="83461"/>
                </a:lnTo>
                <a:lnTo>
                  <a:pt x="82893" y="83461"/>
                </a:lnTo>
                <a:lnTo>
                  <a:pt x="84594" y="85162"/>
                </a:lnTo>
                <a:lnTo>
                  <a:pt x="80525" y="85162"/>
                </a:lnTo>
                <a:lnTo>
                  <a:pt x="80358" y="85162"/>
                </a:lnTo>
                <a:lnTo>
                  <a:pt x="77356" y="88131"/>
                </a:lnTo>
                <a:lnTo>
                  <a:pt x="77356" y="85762"/>
                </a:lnTo>
                <a:close/>
                <a:moveTo>
                  <a:pt x="83460" y="82927"/>
                </a:moveTo>
                <a:lnTo>
                  <a:pt x="83460" y="79658"/>
                </a:lnTo>
                <a:lnTo>
                  <a:pt x="85762" y="77356"/>
                </a:lnTo>
                <a:lnTo>
                  <a:pt x="88130" y="77356"/>
                </a:lnTo>
                <a:lnTo>
                  <a:pt x="85128" y="80358"/>
                </a:lnTo>
                <a:lnTo>
                  <a:pt x="85128" y="84595"/>
                </a:lnTo>
                <a:close/>
                <a:moveTo>
                  <a:pt x="96603" y="77356"/>
                </a:moveTo>
                <a:lnTo>
                  <a:pt x="98971" y="77356"/>
                </a:lnTo>
                <a:lnTo>
                  <a:pt x="101273" y="79658"/>
                </a:lnTo>
                <a:lnTo>
                  <a:pt x="101273" y="82927"/>
                </a:lnTo>
                <a:lnTo>
                  <a:pt x="99572" y="84595"/>
                </a:lnTo>
                <a:lnTo>
                  <a:pt x="99572" y="80358"/>
                </a:lnTo>
                <a:close/>
                <a:moveTo>
                  <a:pt x="101840" y="83461"/>
                </a:moveTo>
                <a:lnTo>
                  <a:pt x="105076" y="83461"/>
                </a:lnTo>
                <a:lnTo>
                  <a:pt x="107377" y="85762"/>
                </a:lnTo>
                <a:lnTo>
                  <a:pt x="107377" y="88131"/>
                </a:lnTo>
                <a:lnTo>
                  <a:pt x="104375" y="85129"/>
                </a:lnTo>
                <a:lnTo>
                  <a:pt x="104208" y="85129"/>
                </a:lnTo>
                <a:lnTo>
                  <a:pt x="100139" y="85129"/>
                </a:lnTo>
                <a:close/>
                <a:moveTo>
                  <a:pt x="108144" y="85762"/>
                </a:moveTo>
                <a:lnTo>
                  <a:pt x="110446" y="83461"/>
                </a:lnTo>
                <a:lnTo>
                  <a:pt x="113682" y="83461"/>
                </a:lnTo>
                <a:lnTo>
                  <a:pt x="115383" y="85162"/>
                </a:lnTo>
                <a:lnTo>
                  <a:pt x="111147" y="85162"/>
                </a:lnTo>
                <a:lnTo>
                  <a:pt x="108144" y="88131"/>
                </a:lnTo>
                <a:close/>
                <a:moveTo>
                  <a:pt x="114249" y="82927"/>
                </a:moveTo>
                <a:lnTo>
                  <a:pt x="114249" y="79658"/>
                </a:lnTo>
                <a:lnTo>
                  <a:pt x="116550" y="77356"/>
                </a:lnTo>
                <a:lnTo>
                  <a:pt x="118919" y="77356"/>
                </a:lnTo>
                <a:lnTo>
                  <a:pt x="116050" y="80258"/>
                </a:lnTo>
                <a:lnTo>
                  <a:pt x="115917" y="80525"/>
                </a:lnTo>
                <a:lnTo>
                  <a:pt x="115917" y="84595"/>
                </a:lnTo>
                <a:close/>
                <a:moveTo>
                  <a:pt x="130260" y="80258"/>
                </a:moveTo>
                <a:lnTo>
                  <a:pt x="127391" y="77356"/>
                </a:lnTo>
                <a:lnTo>
                  <a:pt x="129760" y="77356"/>
                </a:lnTo>
                <a:lnTo>
                  <a:pt x="132061" y="79658"/>
                </a:lnTo>
                <a:lnTo>
                  <a:pt x="132061" y="82927"/>
                </a:lnTo>
                <a:lnTo>
                  <a:pt x="130394" y="84595"/>
                </a:lnTo>
                <a:lnTo>
                  <a:pt x="130394" y="80525"/>
                </a:lnTo>
                <a:close/>
                <a:moveTo>
                  <a:pt x="132629" y="83461"/>
                </a:moveTo>
                <a:lnTo>
                  <a:pt x="135864" y="83461"/>
                </a:lnTo>
                <a:lnTo>
                  <a:pt x="138166" y="85762"/>
                </a:lnTo>
                <a:lnTo>
                  <a:pt x="138166" y="88131"/>
                </a:lnTo>
                <a:lnTo>
                  <a:pt x="135164" y="85129"/>
                </a:lnTo>
                <a:lnTo>
                  <a:pt x="130927" y="85129"/>
                </a:lnTo>
                <a:close/>
                <a:moveTo>
                  <a:pt x="138933" y="85762"/>
                </a:moveTo>
                <a:lnTo>
                  <a:pt x="141235" y="83461"/>
                </a:lnTo>
                <a:lnTo>
                  <a:pt x="144504" y="83461"/>
                </a:lnTo>
                <a:lnTo>
                  <a:pt x="146172" y="85162"/>
                </a:lnTo>
                <a:lnTo>
                  <a:pt x="142102" y="85162"/>
                </a:lnTo>
                <a:lnTo>
                  <a:pt x="141935" y="85162"/>
                </a:lnTo>
                <a:lnTo>
                  <a:pt x="138933" y="88131"/>
                </a:lnTo>
                <a:close/>
                <a:moveTo>
                  <a:pt x="145037" y="82927"/>
                </a:moveTo>
                <a:lnTo>
                  <a:pt x="145037" y="79658"/>
                </a:lnTo>
                <a:lnTo>
                  <a:pt x="147339" y="77356"/>
                </a:lnTo>
                <a:lnTo>
                  <a:pt x="149707" y="77356"/>
                </a:lnTo>
                <a:lnTo>
                  <a:pt x="146705" y="80358"/>
                </a:lnTo>
                <a:lnTo>
                  <a:pt x="146705" y="84595"/>
                </a:lnTo>
                <a:close/>
                <a:moveTo>
                  <a:pt x="158180" y="77356"/>
                </a:moveTo>
                <a:lnTo>
                  <a:pt x="160548" y="77356"/>
                </a:lnTo>
                <a:lnTo>
                  <a:pt x="162850" y="79658"/>
                </a:lnTo>
                <a:lnTo>
                  <a:pt x="162850" y="82927"/>
                </a:lnTo>
                <a:lnTo>
                  <a:pt x="161182" y="84595"/>
                </a:lnTo>
                <a:lnTo>
                  <a:pt x="161182" y="80358"/>
                </a:lnTo>
                <a:close/>
                <a:moveTo>
                  <a:pt x="163417" y="83461"/>
                </a:moveTo>
                <a:lnTo>
                  <a:pt x="166653" y="83461"/>
                </a:lnTo>
                <a:lnTo>
                  <a:pt x="168954" y="85762"/>
                </a:lnTo>
                <a:lnTo>
                  <a:pt x="168954" y="88131"/>
                </a:lnTo>
                <a:lnTo>
                  <a:pt x="165952" y="85129"/>
                </a:lnTo>
                <a:lnTo>
                  <a:pt x="165786" y="85129"/>
                </a:lnTo>
                <a:lnTo>
                  <a:pt x="161716" y="85129"/>
                </a:lnTo>
                <a:close/>
                <a:moveTo>
                  <a:pt x="169755" y="85762"/>
                </a:moveTo>
                <a:lnTo>
                  <a:pt x="172023" y="83461"/>
                </a:lnTo>
                <a:lnTo>
                  <a:pt x="175292" y="83461"/>
                </a:lnTo>
                <a:lnTo>
                  <a:pt x="176960" y="85162"/>
                </a:lnTo>
                <a:lnTo>
                  <a:pt x="172724" y="85162"/>
                </a:lnTo>
                <a:lnTo>
                  <a:pt x="169755" y="88131"/>
                </a:lnTo>
                <a:close/>
                <a:moveTo>
                  <a:pt x="175826" y="82927"/>
                </a:moveTo>
                <a:lnTo>
                  <a:pt x="175826" y="79658"/>
                </a:lnTo>
                <a:lnTo>
                  <a:pt x="178128" y="77356"/>
                </a:lnTo>
                <a:lnTo>
                  <a:pt x="180496" y="77356"/>
                </a:lnTo>
                <a:lnTo>
                  <a:pt x="177627" y="80258"/>
                </a:lnTo>
                <a:lnTo>
                  <a:pt x="177527" y="80525"/>
                </a:lnTo>
                <a:lnTo>
                  <a:pt x="177527" y="84595"/>
                </a:lnTo>
                <a:close/>
                <a:moveTo>
                  <a:pt x="191837" y="80258"/>
                </a:moveTo>
                <a:lnTo>
                  <a:pt x="188969" y="77356"/>
                </a:lnTo>
                <a:lnTo>
                  <a:pt x="191337" y="77356"/>
                </a:lnTo>
                <a:lnTo>
                  <a:pt x="193639" y="79658"/>
                </a:lnTo>
                <a:lnTo>
                  <a:pt x="193639" y="82927"/>
                </a:lnTo>
                <a:lnTo>
                  <a:pt x="191971" y="84595"/>
                </a:lnTo>
                <a:lnTo>
                  <a:pt x="191971" y="80525"/>
                </a:lnTo>
                <a:close/>
                <a:moveTo>
                  <a:pt x="194206" y="83461"/>
                </a:moveTo>
                <a:lnTo>
                  <a:pt x="197441" y="83461"/>
                </a:lnTo>
                <a:lnTo>
                  <a:pt x="199743" y="85762"/>
                </a:lnTo>
                <a:lnTo>
                  <a:pt x="199743" y="88131"/>
                </a:lnTo>
                <a:lnTo>
                  <a:pt x="196741" y="85129"/>
                </a:lnTo>
                <a:lnTo>
                  <a:pt x="192538" y="85129"/>
                </a:lnTo>
                <a:close/>
                <a:moveTo>
                  <a:pt x="200544" y="85762"/>
                </a:moveTo>
                <a:lnTo>
                  <a:pt x="202812" y="83461"/>
                </a:lnTo>
                <a:lnTo>
                  <a:pt x="206081" y="83461"/>
                </a:lnTo>
                <a:lnTo>
                  <a:pt x="207749" y="85162"/>
                </a:lnTo>
                <a:lnTo>
                  <a:pt x="203679" y="85162"/>
                </a:lnTo>
                <a:lnTo>
                  <a:pt x="203512" y="85162"/>
                </a:lnTo>
                <a:lnTo>
                  <a:pt x="200544" y="88131"/>
                </a:lnTo>
                <a:close/>
                <a:moveTo>
                  <a:pt x="206648" y="82927"/>
                </a:moveTo>
                <a:lnTo>
                  <a:pt x="206648" y="79658"/>
                </a:lnTo>
                <a:lnTo>
                  <a:pt x="208916" y="77356"/>
                </a:lnTo>
                <a:lnTo>
                  <a:pt x="211285" y="77356"/>
                </a:lnTo>
                <a:lnTo>
                  <a:pt x="208316" y="80358"/>
                </a:lnTo>
                <a:lnTo>
                  <a:pt x="208316" y="84595"/>
                </a:lnTo>
                <a:close/>
                <a:moveTo>
                  <a:pt x="212419" y="76589"/>
                </a:moveTo>
                <a:lnTo>
                  <a:pt x="209083" y="73253"/>
                </a:lnTo>
                <a:lnTo>
                  <a:pt x="209083" y="68583"/>
                </a:lnTo>
                <a:lnTo>
                  <a:pt x="210618" y="67049"/>
                </a:lnTo>
                <a:lnTo>
                  <a:pt x="210618" y="72620"/>
                </a:lnTo>
                <a:lnTo>
                  <a:pt x="214587" y="76589"/>
                </a:lnTo>
                <a:lnTo>
                  <a:pt x="212419" y="76589"/>
                </a:lnTo>
                <a:close/>
                <a:moveTo>
                  <a:pt x="210518" y="65681"/>
                </a:moveTo>
                <a:lnTo>
                  <a:pt x="204813" y="65681"/>
                </a:lnTo>
                <a:lnTo>
                  <a:pt x="201077" y="61979"/>
                </a:lnTo>
                <a:lnTo>
                  <a:pt x="208850" y="61979"/>
                </a:lnTo>
                <a:lnTo>
                  <a:pt x="210518" y="63646"/>
                </a:lnTo>
                <a:lnTo>
                  <a:pt x="210518" y="65681"/>
                </a:lnTo>
                <a:close/>
                <a:moveTo>
                  <a:pt x="201077" y="61178"/>
                </a:moveTo>
                <a:lnTo>
                  <a:pt x="204813" y="57475"/>
                </a:lnTo>
                <a:lnTo>
                  <a:pt x="210518" y="57475"/>
                </a:lnTo>
                <a:lnTo>
                  <a:pt x="210518" y="59510"/>
                </a:lnTo>
                <a:lnTo>
                  <a:pt x="208850" y="61178"/>
                </a:lnTo>
                <a:close/>
                <a:moveTo>
                  <a:pt x="210618" y="56108"/>
                </a:moveTo>
                <a:lnTo>
                  <a:pt x="209083" y="54573"/>
                </a:lnTo>
                <a:lnTo>
                  <a:pt x="209083" y="49903"/>
                </a:lnTo>
                <a:lnTo>
                  <a:pt x="212419" y="46568"/>
                </a:lnTo>
                <a:lnTo>
                  <a:pt x="214587" y="46568"/>
                </a:lnTo>
                <a:lnTo>
                  <a:pt x="210618" y="50537"/>
                </a:lnTo>
                <a:lnTo>
                  <a:pt x="210618" y="56108"/>
                </a:lnTo>
                <a:close/>
                <a:moveTo>
                  <a:pt x="212419" y="45800"/>
                </a:moveTo>
                <a:lnTo>
                  <a:pt x="209083" y="42465"/>
                </a:lnTo>
                <a:lnTo>
                  <a:pt x="209083" y="37795"/>
                </a:lnTo>
                <a:lnTo>
                  <a:pt x="210618" y="36260"/>
                </a:lnTo>
                <a:lnTo>
                  <a:pt x="210618" y="41831"/>
                </a:lnTo>
                <a:lnTo>
                  <a:pt x="214587" y="45800"/>
                </a:lnTo>
                <a:close/>
                <a:moveTo>
                  <a:pt x="208549" y="37228"/>
                </a:moveTo>
                <a:lnTo>
                  <a:pt x="203846" y="37228"/>
                </a:lnTo>
                <a:lnTo>
                  <a:pt x="200544" y="33892"/>
                </a:lnTo>
                <a:lnTo>
                  <a:pt x="200544" y="31757"/>
                </a:lnTo>
                <a:lnTo>
                  <a:pt x="204480" y="35693"/>
                </a:lnTo>
                <a:lnTo>
                  <a:pt x="204647" y="35693"/>
                </a:lnTo>
                <a:lnTo>
                  <a:pt x="210084" y="35693"/>
                </a:lnTo>
                <a:close/>
                <a:moveTo>
                  <a:pt x="199743" y="33892"/>
                </a:moveTo>
                <a:lnTo>
                  <a:pt x="196441" y="37228"/>
                </a:lnTo>
                <a:lnTo>
                  <a:pt x="191737" y="37228"/>
                </a:lnTo>
                <a:lnTo>
                  <a:pt x="190203" y="35693"/>
                </a:lnTo>
                <a:lnTo>
                  <a:pt x="195807" y="35693"/>
                </a:lnTo>
                <a:lnTo>
                  <a:pt x="199743" y="31757"/>
                </a:lnTo>
                <a:close/>
                <a:moveTo>
                  <a:pt x="188869" y="41497"/>
                </a:moveTo>
                <a:lnTo>
                  <a:pt x="185133" y="45233"/>
                </a:lnTo>
                <a:lnTo>
                  <a:pt x="185133" y="37494"/>
                </a:lnTo>
                <a:lnTo>
                  <a:pt x="186801" y="35793"/>
                </a:lnTo>
                <a:lnTo>
                  <a:pt x="188835" y="35793"/>
                </a:lnTo>
                <a:lnTo>
                  <a:pt x="188835" y="41497"/>
                </a:lnTo>
                <a:close/>
                <a:moveTo>
                  <a:pt x="184332" y="45233"/>
                </a:moveTo>
                <a:lnTo>
                  <a:pt x="180629" y="41497"/>
                </a:lnTo>
                <a:lnTo>
                  <a:pt x="180629" y="35793"/>
                </a:lnTo>
                <a:lnTo>
                  <a:pt x="182664" y="35793"/>
                </a:lnTo>
                <a:lnTo>
                  <a:pt x="184332" y="37461"/>
                </a:lnTo>
                <a:lnTo>
                  <a:pt x="184332" y="45233"/>
                </a:lnTo>
                <a:close/>
                <a:moveTo>
                  <a:pt x="177761" y="37228"/>
                </a:moveTo>
                <a:lnTo>
                  <a:pt x="173057" y="37228"/>
                </a:lnTo>
                <a:lnTo>
                  <a:pt x="169755" y="33892"/>
                </a:lnTo>
                <a:lnTo>
                  <a:pt x="169755" y="31757"/>
                </a:lnTo>
                <a:lnTo>
                  <a:pt x="173691" y="35693"/>
                </a:lnTo>
                <a:lnTo>
                  <a:pt x="179262" y="35693"/>
                </a:lnTo>
                <a:close/>
                <a:moveTo>
                  <a:pt x="168954" y="33892"/>
                </a:moveTo>
                <a:lnTo>
                  <a:pt x="165619" y="37228"/>
                </a:lnTo>
                <a:lnTo>
                  <a:pt x="160949" y="37228"/>
                </a:lnTo>
                <a:lnTo>
                  <a:pt x="159414" y="35693"/>
                </a:lnTo>
                <a:lnTo>
                  <a:pt x="164852" y="35693"/>
                </a:lnTo>
                <a:lnTo>
                  <a:pt x="164985" y="35693"/>
                </a:lnTo>
                <a:lnTo>
                  <a:pt x="168954" y="31757"/>
                </a:lnTo>
                <a:close/>
                <a:moveTo>
                  <a:pt x="158047" y="41497"/>
                </a:moveTo>
                <a:lnTo>
                  <a:pt x="154344" y="45233"/>
                </a:lnTo>
                <a:lnTo>
                  <a:pt x="154344" y="37494"/>
                </a:lnTo>
                <a:lnTo>
                  <a:pt x="156012" y="35793"/>
                </a:lnTo>
                <a:lnTo>
                  <a:pt x="158047" y="35793"/>
                </a:lnTo>
                <a:lnTo>
                  <a:pt x="158047" y="41497"/>
                </a:lnTo>
                <a:close/>
                <a:moveTo>
                  <a:pt x="153543" y="45233"/>
                </a:moveTo>
                <a:lnTo>
                  <a:pt x="149841" y="41497"/>
                </a:lnTo>
                <a:lnTo>
                  <a:pt x="149841" y="35793"/>
                </a:lnTo>
                <a:lnTo>
                  <a:pt x="151876" y="35793"/>
                </a:lnTo>
                <a:lnTo>
                  <a:pt x="153543" y="37461"/>
                </a:lnTo>
                <a:lnTo>
                  <a:pt x="153543" y="45233"/>
                </a:lnTo>
                <a:close/>
                <a:moveTo>
                  <a:pt x="146939" y="37228"/>
                </a:moveTo>
                <a:lnTo>
                  <a:pt x="142269" y="37228"/>
                </a:lnTo>
                <a:lnTo>
                  <a:pt x="138933" y="33892"/>
                </a:lnTo>
                <a:lnTo>
                  <a:pt x="138933" y="31757"/>
                </a:lnTo>
                <a:lnTo>
                  <a:pt x="142903" y="35693"/>
                </a:lnTo>
                <a:lnTo>
                  <a:pt x="143069" y="35693"/>
                </a:lnTo>
                <a:lnTo>
                  <a:pt x="148473" y="35693"/>
                </a:lnTo>
                <a:close/>
                <a:moveTo>
                  <a:pt x="138166" y="33892"/>
                </a:moveTo>
                <a:lnTo>
                  <a:pt x="134830" y="37228"/>
                </a:lnTo>
                <a:lnTo>
                  <a:pt x="130160" y="37228"/>
                </a:lnTo>
                <a:lnTo>
                  <a:pt x="128626" y="35693"/>
                </a:lnTo>
                <a:lnTo>
                  <a:pt x="134196" y="35693"/>
                </a:lnTo>
                <a:lnTo>
                  <a:pt x="138166" y="31757"/>
                </a:lnTo>
                <a:close/>
                <a:moveTo>
                  <a:pt x="127258" y="41497"/>
                </a:moveTo>
                <a:lnTo>
                  <a:pt x="123555" y="45233"/>
                </a:lnTo>
                <a:lnTo>
                  <a:pt x="123555" y="37494"/>
                </a:lnTo>
                <a:lnTo>
                  <a:pt x="125223" y="35793"/>
                </a:lnTo>
                <a:lnTo>
                  <a:pt x="127258" y="35793"/>
                </a:lnTo>
                <a:close/>
                <a:moveTo>
                  <a:pt x="122755" y="45233"/>
                </a:moveTo>
                <a:lnTo>
                  <a:pt x="119052" y="41497"/>
                </a:lnTo>
                <a:lnTo>
                  <a:pt x="119052" y="35793"/>
                </a:lnTo>
                <a:lnTo>
                  <a:pt x="121087" y="35793"/>
                </a:lnTo>
                <a:lnTo>
                  <a:pt x="122755" y="37461"/>
                </a:lnTo>
                <a:close/>
                <a:moveTo>
                  <a:pt x="116150" y="37228"/>
                </a:moveTo>
                <a:lnTo>
                  <a:pt x="111480" y="37228"/>
                </a:lnTo>
                <a:lnTo>
                  <a:pt x="108144" y="33892"/>
                </a:lnTo>
                <a:lnTo>
                  <a:pt x="108144" y="31757"/>
                </a:lnTo>
                <a:lnTo>
                  <a:pt x="112114" y="35693"/>
                </a:lnTo>
                <a:lnTo>
                  <a:pt x="117685" y="35693"/>
                </a:lnTo>
                <a:close/>
                <a:moveTo>
                  <a:pt x="107377" y="33892"/>
                </a:moveTo>
                <a:lnTo>
                  <a:pt x="104041" y="37228"/>
                </a:lnTo>
                <a:lnTo>
                  <a:pt x="99371" y="37228"/>
                </a:lnTo>
                <a:lnTo>
                  <a:pt x="97837" y="35693"/>
                </a:lnTo>
                <a:lnTo>
                  <a:pt x="103241" y="35693"/>
                </a:lnTo>
                <a:lnTo>
                  <a:pt x="103408" y="35693"/>
                </a:lnTo>
                <a:lnTo>
                  <a:pt x="107377" y="31757"/>
                </a:lnTo>
                <a:close/>
                <a:moveTo>
                  <a:pt x="96469" y="41497"/>
                </a:moveTo>
                <a:lnTo>
                  <a:pt x="92767" y="45233"/>
                </a:lnTo>
                <a:lnTo>
                  <a:pt x="92767" y="37494"/>
                </a:lnTo>
                <a:lnTo>
                  <a:pt x="94435" y="35793"/>
                </a:lnTo>
                <a:lnTo>
                  <a:pt x="96469" y="35793"/>
                </a:lnTo>
                <a:close/>
                <a:moveTo>
                  <a:pt x="91966" y="45233"/>
                </a:moveTo>
                <a:lnTo>
                  <a:pt x="88264" y="41497"/>
                </a:lnTo>
                <a:lnTo>
                  <a:pt x="88264" y="35793"/>
                </a:lnTo>
                <a:lnTo>
                  <a:pt x="90298" y="35793"/>
                </a:lnTo>
                <a:lnTo>
                  <a:pt x="91966" y="37461"/>
                </a:lnTo>
                <a:close/>
                <a:moveTo>
                  <a:pt x="85361" y="37228"/>
                </a:moveTo>
                <a:lnTo>
                  <a:pt x="80691" y="37228"/>
                </a:lnTo>
                <a:lnTo>
                  <a:pt x="77356" y="33892"/>
                </a:lnTo>
                <a:lnTo>
                  <a:pt x="77356" y="31757"/>
                </a:lnTo>
                <a:lnTo>
                  <a:pt x="81325" y="35693"/>
                </a:lnTo>
                <a:lnTo>
                  <a:pt x="81492" y="35693"/>
                </a:lnTo>
                <a:lnTo>
                  <a:pt x="86896" y="35693"/>
                </a:lnTo>
                <a:close/>
                <a:moveTo>
                  <a:pt x="76589" y="33892"/>
                </a:moveTo>
                <a:lnTo>
                  <a:pt x="73253" y="37228"/>
                </a:lnTo>
                <a:lnTo>
                  <a:pt x="68583" y="37228"/>
                </a:lnTo>
                <a:lnTo>
                  <a:pt x="67048" y="35693"/>
                </a:lnTo>
                <a:lnTo>
                  <a:pt x="72619" y="35693"/>
                </a:lnTo>
                <a:lnTo>
                  <a:pt x="76589" y="31757"/>
                </a:lnTo>
                <a:close/>
                <a:moveTo>
                  <a:pt x="65681" y="41497"/>
                </a:moveTo>
                <a:lnTo>
                  <a:pt x="61978" y="45233"/>
                </a:lnTo>
                <a:lnTo>
                  <a:pt x="61978" y="37494"/>
                </a:lnTo>
                <a:lnTo>
                  <a:pt x="63646" y="35793"/>
                </a:lnTo>
                <a:lnTo>
                  <a:pt x="65681" y="35793"/>
                </a:lnTo>
                <a:close/>
                <a:moveTo>
                  <a:pt x="61178" y="45233"/>
                </a:moveTo>
                <a:lnTo>
                  <a:pt x="57475" y="41497"/>
                </a:lnTo>
                <a:lnTo>
                  <a:pt x="57475" y="35793"/>
                </a:lnTo>
                <a:lnTo>
                  <a:pt x="59510" y="35793"/>
                </a:lnTo>
                <a:lnTo>
                  <a:pt x="61178" y="37461"/>
                </a:lnTo>
                <a:close/>
                <a:moveTo>
                  <a:pt x="54573" y="37228"/>
                </a:moveTo>
                <a:lnTo>
                  <a:pt x="49903" y="37228"/>
                </a:lnTo>
                <a:lnTo>
                  <a:pt x="46567" y="33892"/>
                </a:lnTo>
                <a:lnTo>
                  <a:pt x="46567" y="31757"/>
                </a:lnTo>
                <a:lnTo>
                  <a:pt x="50537" y="35693"/>
                </a:lnTo>
                <a:lnTo>
                  <a:pt x="56107" y="35693"/>
                </a:lnTo>
                <a:close/>
                <a:moveTo>
                  <a:pt x="45767" y="33892"/>
                </a:moveTo>
                <a:lnTo>
                  <a:pt x="42464" y="37228"/>
                </a:lnTo>
                <a:lnTo>
                  <a:pt x="37761" y="37228"/>
                </a:lnTo>
                <a:lnTo>
                  <a:pt x="36226" y="35693"/>
                </a:lnTo>
                <a:lnTo>
                  <a:pt x="41664" y="35693"/>
                </a:lnTo>
                <a:lnTo>
                  <a:pt x="41830" y="35693"/>
                </a:lnTo>
                <a:lnTo>
                  <a:pt x="45767" y="31757"/>
                </a:lnTo>
                <a:lnTo>
                  <a:pt x="45767" y="33892"/>
                </a:lnTo>
                <a:close/>
                <a:moveTo>
                  <a:pt x="34892" y="41497"/>
                </a:moveTo>
                <a:lnTo>
                  <a:pt x="31189" y="45233"/>
                </a:lnTo>
                <a:lnTo>
                  <a:pt x="31189" y="37494"/>
                </a:lnTo>
                <a:lnTo>
                  <a:pt x="32857" y="35793"/>
                </a:lnTo>
                <a:lnTo>
                  <a:pt x="34892" y="35793"/>
                </a:lnTo>
                <a:close/>
                <a:moveTo>
                  <a:pt x="34892" y="50871"/>
                </a:moveTo>
                <a:lnTo>
                  <a:pt x="34892" y="56575"/>
                </a:lnTo>
                <a:lnTo>
                  <a:pt x="32857" y="56575"/>
                </a:lnTo>
                <a:lnTo>
                  <a:pt x="31189" y="54874"/>
                </a:lnTo>
                <a:lnTo>
                  <a:pt x="31189" y="47135"/>
                </a:lnTo>
                <a:close/>
                <a:moveTo>
                  <a:pt x="32424" y="57242"/>
                </a:moveTo>
                <a:lnTo>
                  <a:pt x="32691" y="57375"/>
                </a:lnTo>
                <a:lnTo>
                  <a:pt x="34592" y="57375"/>
                </a:lnTo>
                <a:lnTo>
                  <a:pt x="33291" y="58643"/>
                </a:lnTo>
                <a:lnTo>
                  <a:pt x="31990" y="58643"/>
                </a:lnTo>
                <a:lnTo>
                  <a:pt x="31189" y="57809"/>
                </a:lnTo>
                <a:lnTo>
                  <a:pt x="31189" y="56008"/>
                </a:lnTo>
                <a:close/>
                <a:moveTo>
                  <a:pt x="33725" y="59077"/>
                </a:moveTo>
                <a:lnTo>
                  <a:pt x="34992" y="57776"/>
                </a:lnTo>
                <a:lnTo>
                  <a:pt x="34992" y="59844"/>
                </a:lnTo>
                <a:lnTo>
                  <a:pt x="36360" y="61178"/>
                </a:lnTo>
                <a:lnTo>
                  <a:pt x="34525" y="61178"/>
                </a:lnTo>
                <a:lnTo>
                  <a:pt x="33725" y="60377"/>
                </a:lnTo>
                <a:close/>
                <a:moveTo>
                  <a:pt x="34525" y="61979"/>
                </a:moveTo>
                <a:lnTo>
                  <a:pt x="36360" y="61979"/>
                </a:lnTo>
                <a:lnTo>
                  <a:pt x="34992" y="63313"/>
                </a:lnTo>
                <a:lnTo>
                  <a:pt x="34992" y="65381"/>
                </a:lnTo>
                <a:lnTo>
                  <a:pt x="33725" y="64080"/>
                </a:lnTo>
                <a:lnTo>
                  <a:pt x="33725" y="62779"/>
                </a:lnTo>
                <a:close/>
                <a:moveTo>
                  <a:pt x="32857" y="66582"/>
                </a:moveTo>
                <a:lnTo>
                  <a:pt x="34892" y="66582"/>
                </a:lnTo>
                <a:lnTo>
                  <a:pt x="34892" y="72286"/>
                </a:lnTo>
                <a:lnTo>
                  <a:pt x="31189" y="76022"/>
                </a:lnTo>
                <a:lnTo>
                  <a:pt x="31189" y="68250"/>
                </a:lnTo>
                <a:close/>
                <a:moveTo>
                  <a:pt x="34892" y="81659"/>
                </a:moveTo>
                <a:lnTo>
                  <a:pt x="34892" y="87363"/>
                </a:lnTo>
                <a:lnTo>
                  <a:pt x="32857" y="87363"/>
                </a:lnTo>
                <a:lnTo>
                  <a:pt x="31189" y="85696"/>
                </a:lnTo>
                <a:lnTo>
                  <a:pt x="31189" y="77923"/>
                </a:lnTo>
                <a:close/>
                <a:moveTo>
                  <a:pt x="37761" y="85929"/>
                </a:moveTo>
                <a:lnTo>
                  <a:pt x="42464" y="85929"/>
                </a:lnTo>
                <a:lnTo>
                  <a:pt x="45767" y="89265"/>
                </a:lnTo>
                <a:lnTo>
                  <a:pt x="45767" y="91400"/>
                </a:lnTo>
                <a:lnTo>
                  <a:pt x="41830" y="87464"/>
                </a:lnTo>
                <a:lnTo>
                  <a:pt x="41664" y="87464"/>
                </a:lnTo>
                <a:lnTo>
                  <a:pt x="36260" y="87464"/>
                </a:lnTo>
                <a:close/>
                <a:moveTo>
                  <a:pt x="46567" y="89265"/>
                </a:moveTo>
                <a:lnTo>
                  <a:pt x="49903" y="85929"/>
                </a:lnTo>
                <a:lnTo>
                  <a:pt x="54573" y="85929"/>
                </a:lnTo>
                <a:lnTo>
                  <a:pt x="56107" y="87464"/>
                </a:lnTo>
                <a:lnTo>
                  <a:pt x="50537" y="87464"/>
                </a:lnTo>
                <a:lnTo>
                  <a:pt x="46567" y="91400"/>
                </a:lnTo>
                <a:close/>
                <a:moveTo>
                  <a:pt x="57475" y="81659"/>
                </a:moveTo>
                <a:lnTo>
                  <a:pt x="61178" y="77923"/>
                </a:lnTo>
                <a:lnTo>
                  <a:pt x="61178" y="85696"/>
                </a:lnTo>
                <a:lnTo>
                  <a:pt x="59510" y="87363"/>
                </a:lnTo>
                <a:lnTo>
                  <a:pt x="57475" y="87363"/>
                </a:lnTo>
                <a:close/>
                <a:moveTo>
                  <a:pt x="61978" y="77923"/>
                </a:moveTo>
                <a:lnTo>
                  <a:pt x="65681" y="81659"/>
                </a:lnTo>
                <a:lnTo>
                  <a:pt x="65681" y="87363"/>
                </a:lnTo>
                <a:lnTo>
                  <a:pt x="63646" y="87363"/>
                </a:lnTo>
                <a:lnTo>
                  <a:pt x="61978" y="85662"/>
                </a:lnTo>
                <a:close/>
                <a:moveTo>
                  <a:pt x="68583" y="85929"/>
                </a:moveTo>
                <a:lnTo>
                  <a:pt x="73253" y="85929"/>
                </a:lnTo>
                <a:lnTo>
                  <a:pt x="76555" y="89265"/>
                </a:lnTo>
                <a:lnTo>
                  <a:pt x="76555" y="91400"/>
                </a:lnTo>
                <a:lnTo>
                  <a:pt x="72619" y="87464"/>
                </a:lnTo>
                <a:lnTo>
                  <a:pt x="67048" y="87464"/>
                </a:lnTo>
                <a:close/>
                <a:moveTo>
                  <a:pt x="77356" y="89265"/>
                </a:moveTo>
                <a:lnTo>
                  <a:pt x="80691" y="85929"/>
                </a:lnTo>
                <a:lnTo>
                  <a:pt x="85361" y="85929"/>
                </a:lnTo>
                <a:lnTo>
                  <a:pt x="86896" y="87464"/>
                </a:lnTo>
                <a:lnTo>
                  <a:pt x="81492" y="87464"/>
                </a:lnTo>
                <a:lnTo>
                  <a:pt x="81325" y="87464"/>
                </a:lnTo>
                <a:lnTo>
                  <a:pt x="77356" y="91400"/>
                </a:lnTo>
                <a:close/>
                <a:moveTo>
                  <a:pt x="88264" y="81659"/>
                </a:moveTo>
                <a:lnTo>
                  <a:pt x="91966" y="77923"/>
                </a:lnTo>
                <a:lnTo>
                  <a:pt x="91966" y="85696"/>
                </a:lnTo>
                <a:lnTo>
                  <a:pt x="90298" y="87363"/>
                </a:lnTo>
                <a:lnTo>
                  <a:pt x="88264" y="87363"/>
                </a:lnTo>
                <a:close/>
                <a:moveTo>
                  <a:pt x="92767" y="77923"/>
                </a:moveTo>
                <a:lnTo>
                  <a:pt x="96469" y="81659"/>
                </a:lnTo>
                <a:lnTo>
                  <a:pt x="96469" y="87363"/>
                </a:lnTo>
                <a:lnTo>
                  <a:pt x="94435" y="87363"/>
                </a:lnTo>
                <a:lnTo>
                  <a:pt x="92767" y="85662"/>
                </a:lnTo>
                <a:close/>
                <a:moveTo>
                  <a:pt x="99371" y="85929"/>
                </a:moveTo>
                <a:lnTo>
                  <a:pt x="104041" y="85929"/>
                </a:lnTo>
                <a:lnTo>
                  <a:pt x="107377" y="89265"/>
                </a:lnTo>
                <a:lnTo>
                  <a:pt x="107377" y="91400"/>
                </a:lnTo>
                <a:lnTo>
                  <a:pt x="103408" y="87464"/>
                </a:lnTo>
                <a:lnTo>
                  <a:pt x="103241" y="87464"/>
                </a:lnTo>
                <a:lnTo>
                  <a:pt x="97837" y="87464"/>
                </a:lnTo>
                <a:close/>
                <a:moveTo>
                  <a:pt x="108144" y="89265"/>
                </a:moveTo>
                <a:lnTo>
                  <a:pt x="111480" y="85929"/>
                </a:lnTo>
                <a:lnTo>
                  <a:pt x="116150" y="85929"/>
                </a:lnTo>
                <a:lnTo>
                  <a:pt x="117685" y="87464"/>
                </a:lnTo>
                <a:lnTo>
                  <a:pt x="112114" y="87464"/>
                </a:lnTo>
                <a:lnTo>
                  <a:pt x="108144" y="91400"/>
                </a:lnTo>
                <a:lnTo>
                  <a:pt x="108144" y="89265"/>
                </a:lnTo>
                <a:close/>
                <a:moveTo>
                  <a:pt x="119052" y="81659"/>
                </a:moveTo>
                <a:lnTo>
                  <a:pt x="122755" y="77923"/>
                </a:lnTo>
                <a:lnTo>
                  <a:pt x="122755" y="85696"/>
                </a:lnTo>
                <a:lnTo>
                  <a:pt x="121087" y="87363"/>
                </a:lnTo>
                <a:lnTo>
                  <a:pt x="119052" y="87363"/>
                </a:lnTo>
                <a:close/>
                <a:moveTo>
                  <a:pt x="123555" y="77923"/>
                </a:moveTo>
                <a:lnTo>
                  <a:pt x="127258" y="81659"/>
                </a:lnTo>
                <a:lnTo>
                  <a:pt x="127258" y="87363"/>
                </a:lnTo>
                <a:lnTo>
                  <a:pt x="125223" y="87363"/>
                </a:lnTo>
                <a:lnTo>
                  <a:pt x="123555" y="85662"/>
                </a:lnTo>
                <a:lnTo>
                  <a:pt x="123555" y="77923"/>
                </a:lnTo>
                <a:close/>
                <a:moveTo>
                  <a:pt x="130160" y="85929"/>
                </a:moveTo>
                <a:lnTo>
                  <a:pt x="134830" y="85929"/>
                </a:lnTo>
                <a:lnTo>
                  <a:pt x="138166" y="89265"/>
                </a:lnTo>
                <a:lnTo>
                  <a:pt x="138166" y="91400"/>
                </a:lnTo>
                <a:lnTo>
                  <a:pt x="134196" y="87464"/>
                </a:lnTo>
                <a:lnTo>
                  <a:pt x="128626" y="87464"/>
                </a:lnTo>
                <a:close/>
                <a:moveTo>
                  <a:pt x="138933" y="89265"/>
                </a:moveTo>
                <a:lnTo>
                  <a:pt x="142269" y="85929"/>
                </a:lnTo>
                <a:lnTo>
                  <a:pt x="146939" y="85929"/>
                </a:lnTo>
                <a:lnTo>
                  <a:pt x="148473" y="87464"/>
                </a:lnTo>
                <a:lnTo>
                  <a:pt x="143069" y="87464"/>
                </a:lnTo>
                <a:lnTo>
                  <a:pt x="142903" y="87464"/>
                </a:lnTo>
                <a:lnTo>
                  <a:pt x="138933" y="91400"/>
                </a:lnTo>
                <a:close/>
                <a:moveTo>
                  <a:pt x="149841" y="81659"/>
                </a:moveTo>
                <a:lnTo>
                  <a:pt x="153543" y="77923"/>
                </a:lnTo>
                <a:lnTo>
                  <a:pt x="153543" y="85696"/>
                </a:lnTo>
                <a:lnTo>
                  <a:pt x="151876" y="87363"/>
                </a:lnTo>
                <a:lnTo>
                  <a:pt x="149841" y="87363"/>
                </a:lnTo>
                <a:lnTo>
                  <a:pt x="149841" y="81659"/>
                </a:lnTo>
                <a:close/>
                <a:moveTo>
                  <a:pt x="154344" y="77923"/>
                </a:moveTo>
                <a:lnTo>
                  <a:pt x="158047" y="81659"/>
                </a:lnTo>
                <a:lnTo>
                  <a:pt x="158047" y="87363"/>
                </a:lnTo>
                <a:lnTo>
                  <a:pt x="156012" y="87363"/>
                </a:lnTo>
                <a:lnTo>
                  <a:pt x="154344" y="85662"/>
                </a:lnTo>
                <a:lnTo>
                  <a:pt x="154344" y="77923"/>
                </a:lnTo>
                <a:close/>
                <a:moveTo>
                  <a:pt x="160949" y="85929"/>
                </a:moveTo>
                <a:lnTo>
                  <a:pt x="165619" y="85929"/>
                </a:lnTo>
                <a:lnTo>
                  <a:pt x="168954" y="89265"/>
                </a:lnTo>
                <a:lnTo>
                  <a:pt x="168954" y="91400"/>
                </a:lnTo>
                <a:lnTo>
                  <a:pt x="164985" y="87464"/>
                </a:lnTo>
                <a:lnTo>
                  <a:pt x="164852" y="87464"/>
                </a:lnTo>
                <a:lnTo>
                  <a:pt x="159414" y="87464"/>
                </a:lnTo>
                <a:close/>
                <a:moveTo>
                  <a:pt x="169755" y="89265"/>
                </a:moveTo>
                <a:lnTo>
                  <a:pt x="173057" y="85929"/>
                </a:lnTo>
                <a:lnTo>
                  <a:pt x="177761" y="85929"/>
                </a:lnTo>
                <a:lnTo>
                  <a:pt x="179262" y="87464"/>
                </a:lnTo>
                <a:lnTo>
                  <a:pt x="173691" y="87464"/>
                </a:lnTo>
                <a:lnTo>
                  <a:pt x="169755" y="91400"/>
                </a:lnTo>
                <a:close/>
                <a:moveTo>
                  <a:pt x="180629" y="81659"/>
                </a:moveTo>
                <a:lnTo>
                  <a:pt x="184332" y="77923"/>
                </a:lnTo>
                <a:lnTo>
                  <a:pt x="184332" y="85696"/>
                </a:lnTo>
                <a:lnTo>
                  <a:pt x="182664" y="87363"/>
                </a:lnTo>
                <a:lnTo>
                  <a:pt x="180629" y="87363"/>
                </a:lnTo>
                <a:lnTo>
                  <a:pt x="180629" y="81659"/>
                </a:lnTo>
                <a:close/>
                <a:moveTo>
                  <a:pt x="185133" y="77923"/>
                </a:moveTo>
                <a:lnTo>
                  <a:pt x="188869" y="81659"/>
                </a:lnTo>
                <a:lnTo>
                  <a:pt x="188869" y="87363"/>
                </a:lnTo>
                <a:lnTo>
                  <a:pt x="186801" y="87363"/>
                </a:lnTo>
                <a:lnTo>
                  <a:pt x="185133" y="85662"/>
                </a:lnTo>
                <a:lnTo>
                  <a:pt x="185133" y="77923"/>
                </a:lnTo>
                <a:close/>
                <a:moveTo>
                  <a:pt x="191737" y="85929"/>
                </a:moveTo>
                <a:lnTo>
                  <a:pt x="196441" y="85929"/>
                </a:lnTo>
                <a:lnTo>
                  <a:pt x="199743" y="89265"/>
                </a:lnTo>
                <a:lnTo>
                  <a:pt x="199743" y="91400"/>
                </a:lnTo>
                <a:lnTo>
                  <a:pt x="195807" y="87464"/>
                </a:lnTo>
                <a:lnTo>
                  <a:pt x="190203" y="87464"/>
                </a:lnTo>
                <a:close/>
                <a:moveTo>
                  <a:pt x="200544" y="89265"/>
                </a:moveTo>
                <a:lnTo>
                  <a:pt x="203846" y="85929"/>
                </a:lnTo>
                <a:lnTo>
                  <a:pt x="208549" y="85929"/>
                </a:lnTo>
                <a:lnTo>
                  <a:pt x="210084" y="87464"/>
                </a:lnTo>
                <a:lnTo>
                  <a:pt x="204647" y="87464"/>
                </a:lnTo>
                <a:lnTo>
                  <a:pt x="204480" y="87464"/>
                </a:lnTo>
                <a:lnTo>
                  <a:pt x="200544" y="91400"/>
                </a:lnTo>
                <a:close/>
                <a:moveTo>
                  <a:pt x="211418" y="81659"/>
                </a:moveTo>
                <a:lnTo>
                  <a:pt x="215154" y="77923"/>
                </a:lnTo>
                <a:lnTo>
                  <a:pt x="215154" y="85696"/>
                </a:lnTo>
                <a:lnTo>
                  <a:pt x="213453" y="87363"/>
                </a:lnTo>
                <a:lnTo>
                  <a:pt x="211418" y="87363"/>
                </a:lnTo>
                <a:lnTo>
                  <a:pt x="211418" y="81659"/>
                </a:lnTo>
                <a:close/>
                <a:moveTo>
                  <a:pt x="211418" y="72286"/>
                </a:moveTo>
                <a:lnTo>
                  <a:pt x="211418" y="66582"/>
                </a:lnTo>
                <a:lnTo>
                  <a:pt x="213453" y="66582"/>
                </a:lnTo>
                <a:lnTo>
                  <a:pt x="215154" y="68283"/>
                </a:lnTo>
                <a:lnTo>
                  <a:pt x="215154" y="76022"/>
                </a:lnTo>
                <a:close/>
                <a:moveTo>
                  <a:pt x="213887" y="65915"/>
                </a:moveTo>
                <a:lnTo>
                  <a:pt x="213620" y="65815"/>
                </a:lnTo>
                <a:lnTo>
                  <a:pt x="211718" y="65815"/>
                </a:lnTo>
                <a:lnTo>
                  <a:pt x="213019" y="64514"/>
                </a:lnTo>
                <a:lnTo>
                  <a:pt x="214320" y="64514"/>
                </a:lnTo>
                <a:lnTo>
                  <a:pt x="215154" y="65348"/>
                </a:lnTo>
                <a:lnTo>
                  <a:pt x="215154" y="67149"/>
                </a:lnTo>
                <a:close/>
                <a:moveTo>
                  <a:pt x="212586" y="64113"/>
                </a:moveTo>
                <a:lnTo>
                  <a:pt x="211318" y="65381"/>
                </a:lnTo>
                <a:lnTo>
                  <a:pt x="211318" y="63346"/>
                </a:lnTo>
                <a:lnTo>
                  <a:pt x="209950" y="61979"/>
                </a:lnTo>
                <a:lnTo>
                  <a:pt x="211785" y="61979"/>
                </a:lnTo>
                <a:lnTo>
                  <a:pt x="212586" y="62813"/>
                </a:lnTo>
                <a:lnTo>
                  <a:pt x="212586" y="64113"/>
                </a:lnTo>
                <a:close/>
                <a:moveTo>
                  <a:pt x="211785" y="61178"/>
                </a:moveTo>
                <a:lnTo>
                  <a:pt x="209950" y="61178"/>
                </a:lnTo>
                <a:lnTo>
                  <a:pt x="211318" y="59844"/>
                </a:lnTo>
                <a:lnTo>
                  <a:pt x="211318" y="57776"/>
                </a:lnTo>
                <a:lnTo>
                  <a:pt x="212586" y="59077"/>
                </a:lnTo>
                <a:lnTo>
                  <a:pt x="212586" y="60377"/>
                </a:lnTo>
                <a:close/>
                <a:moveTo>
                  <a:pt x="213453" y="56575"/>
                </a:moveTo>
                <a:lnTo>
                  <a:pt x="211418" y="56575"/>
                </a:lnTo>
                <a:lnTo>
                  <a:pt x="211418" y="50871"/>
                </a:lnTo>
                <a:lnTo>
                  <a:pt x="215154" y="47135"/>
                </a:lnTo>
                <a:lnTo>
                  <a:pt x="215154" y="54874"/>
                </a:lnTo>
                <a:close/>
                <a:moveTo>
                  <a:pt x="211418" y="41497"/>
                </a:moveTo>
                <a:lnTo>
                  <a:pt x="211418" y="35793"/>
                </a:lnTo>
                <a:lnTo>
                  <a:pt x="213453" y="35793"/>
                </a:lnTo>
                <a:lnTo>
                  <a:pt x="215154" y="37494"/>
                </a:lnTo>
                <a:lnTo>
                  <a:pt x="215154" y="45233"/>
                </a:lnTo>
                <a:close/>
                <a:moveTo>
                  <a:pt x="213887" y="35126"/>
                </a:moveTo>
                <a:lnTo>
                  <a:pt x="213620" y="34993"/>
                </a:lnTo>
                <a:lnTo>
                  <a:pt x="211718" y="34993"/>
                </a:lnTo>
                <a:lnTo>
                  <a:pt x="213019" y="33725"/>
                </a:lnTo>
                <a:lnTo>
                  <a:pt x="214320" y="33725"/>
                </a:lnTo>
                <a:lnTo>
                  <a:pt x="215154" y="34559"/>
                </a:lnTo>
                <a:lnTo>
                  <a:pt x="215154" y="36360"/>
                </a:lnTo>
                <a:close/>
                <a:moveTo>
                  <a:pt x="210518" y="32858"/>
                </a:moveTo>
                <a:lnTo>
                  <a:pt x="210518" y="34893"/>
                </a:lnTo>
                <a:lnTo>
                  <a:pt x="204813" y="34893"/>
                </a:lnTo>
                <a:lnTo>
                  <a:pt x="201077" y="31190"/>
                </a:lnTo>
                <a:lnTo>
                  <a:pt x="208850" y="31190"/>
                </a:lnTo>
                <a:close/>
                <a:moveTo>
                  <a:pt x="195473" y="34893"/>
                </a:moveTo>
                <a:lnTo>
                  <a:pt x="189736" y="34893"/>
                </a:lnTo>
                <a:lnTo>
                  <a:pt x="189736" y="32858"/>
                </a:lnTo>
                <a:lnTo>
                  <a:pt x="191437" y="31190"/>
                </a:lnTo>
                <a:lnTo>
                  <a:pt x="199176" y="31190"/>
                </a:lnTo>
                <a:close/>
                <a:moveTo>
                  <a:pt x="187268" y="33725"/>
                </a:moveTo>
                <a:lnTo>
                  <a:pt x="188535" y="34993"/>
                </a:lnTo>
                <a:lnTo>
                  <a:pt x="186667" y="34993"/>
                </a:lnTo>
                <a:lnTo>
                  <a:pt x="186367" y="35126"/>
                </a:lnTo>
                <a:lnTo>
                  <a:pt x="185133" y="36360"/>
                </a:lnTo>
                <a:lnTo>
                  <a:pt x="185133" y="34559"/>
                </a:lnTo>
                <a:lnTo>
                  <a:pt x="185967" y="33725"/>
                </a:lnTo>
                <a:lnTo>
                  <a:pt x="187268" y="33725"/>
                </a:lnTo>
                <a:close/>
                <a:moveTo>
                  <a:pt x="184332" y="36360"/>
                </a:moveTo>
                <a:lnTo>
                  <a:pt x="183098" y="35126"/>
                </a:lnTo>
                <a:lnTo>
                  <a:pt x="182831" y="34993"/>
                </a:lnTo>
                <a:lnTo>
                  <a:pt x="180930" y="34993"/>
                </a:lnTo>
                <a:lnTo>
                  <a:pt x="182231" y="33725"/>
                </a:lnTo>
                <a:lnTo>
                  <a:pt x="183532" y="33725"/>
                </a:lnTo>
                <a:lnTo>
                  <a:pt x="184332" y="34559"/>
                </a:lnTo>
                <a:close/>
                <a:moveTo>
                  <a:pt x="179729" y="32858"/>
                </a:moveTo>
                <a:lnTo>
                  <a:pt x="179729" y="34893"/>
                </a:lnTo>
                <a:lnTo>
                  <a:pt x="174025" y="34893"/>
                </a:lnTo>
                <a:lnTo>
                  <a:pt x="170289" y="31190"/>
                </a:lnTo>
                <a:lnTo>
                  <a:pt x="178061" y="31190"/>
                </a:lnTo>
                <a:close/>
                <a:moveTo>
                  <a:pt x="164685" y="34893"/>
                </a:moveTo>
                <a:lnTo>
                  <a:pt x="158947" y="34893"/>
                </a:lnTo>
                <a:lnTo>
                  <a:pt x="158947" y="32858"/>
                </a:lnTo>
                <a:lnTo>
                  <a:pt x="160649" y="31190"/>
                </a:lnTo>
                <a:lnTo>
                  <a:pt x="168387" y="31190"/>
                </a:lnTo>
                <a:close/>
                <a:moveTo>
                  <a:pt x="156479" y="33725"/>
                </a:moveTo>
                <a:lnTo>
                  <a:pt x="157746" y="34993"/>
                </a:lnTo>
                <a:lnTo>
                  <a:pt x="155878" y="34993"/>
                </a:lnTo>
                <a:lnTo>
                  <a:pt x="155578" y="35126"/>
                </a:lnTo>
                <a:lnTo>
                  <a:pt x="154344" y="36360"/>
                </a:lnTo>
                <a:lnTo>
                  <a:pt x="154344" y="34559"/>
                </a:lnTo>
                <a:lnTo>
                  <a:pt x="155178" y="33725"/>
                </a:lnTo>
                <a:lnTo>
                  <a:pt x="156479" y="33725"/>
                </a:lnTo>
                <a:close/>
                <a:moveTo>
                  <a:pt x="153543" y="36360"/>
                </a:moveTo>
                <a:lnTo>
                  <a:pt x="152309" y="35126"/>
                </a:lnTo>
                <a:lnTo>
                  <a:pt x="152042" y="34993"/>
                </a:lnTo>
                <a:lnTo>
                  <a:pt x="150141" y="34993"/>
                </a:lnTo>
                <a:lnTo>
                  <a:pt x="151442" y="33725"/>
                </a:lnTo>
                <a:lnTo>
                  <a:pt x="152743" y="33725"/>
                </a:lnTo>
                <a:lnTo>
                  <a:pt x="153543" y="34559"/>
                </a:lnTo>
                <a:close/>
                <a:moveTo>
                  <a:pt x="148940" y="32858"/>
                </a:moveTo>
                <a:lnTo>
                  <a:pt x="148940" y="34893"/>
                </a:lnTo>
                <a:lnTo>
                  <a:pt x="143236" y="34893"/>
                </a:lnTo>
                <a:lnTo>
                  <a:pt x="139500" y="31190"/>
                </a:lnTo>
                <a:lnTo>
                  <a:pt x="147239" y="31190"/>
                </a:lnTo>
                <a:close/>
                <a:moveTo>
                  <a:pt x="133896" y="34893"/>
                </a:moveTo>
                <a:lnTo>
                  <a:pt x="128159" y="34893"/>
                </a:lnTo>
                <a:lnTo>
                  <a:pt x="128159" y="32858"/>
                </a:lnTo>
                <a:lnTo>
                  <a:pt x="129860" y="31190"/>
                </a:lnTo>
                <a:lnTo>
                  <a:pt x="137599" y="31190"/>
                </a:lnTo>
                <a:close/>
                <a:moveTo>
                  <a:pt x="125690" y="33725"/>
                </a:moveTo>
                <a:lnTo>
                  <a:pt x="126958" y="34993"/>
                </a:lnTo>
                <a:lnTo>
                  <a:pt x="125056" y="34993"/>
                </a:lnTo>
                <a:lnTo>
                  <a:pt x="124790" y="35126"/>
                </a:lnTo>
                <a:lnTo>
                  <a:pt x="123555" y="36360"/>
                </a:lnTo>
                <a:lnTo>
                  <a:pt x="123555" y="34559"/>
                </a:lnTo>
                <a:lnTo>
                  <a:pt x="124389" y="33725"/>
                </a:lnTo>
                <a:lnTo>
                  <a:pt x="125690" y="33725"/>
                </a:lnTo>
                <a:close/>
                <a:moveTo>
                  <a:pt x="122755" y="36360"/>
                </a:moveTo>
                <a:lnTo>
                  <a:pt x="121521" y="35126"/>
                </a:lnTo>
                <a:lnTo>
                  <a:pt x="121254" y="34993"/>
                </a:lnTo>
                <a:lnTo>
                  <a:pt x="119352" y="34993"/>
                </a:lnTo>
                <a:lnTo>
                  <a:pt x="120653" y="33725"/>
                </a:lnTo>
                <a:lnTo>
                  <a:pt x="121954" y="33725"/>
                </a:lnTo>
                <a:lnTo>
                  <a:pt x="122755" y="34559"/>
                </a:lnTo>
                <a:lnTo>
                  <a:pt x="122755" y="36360"/>
                </a:lnTo>
                <a:close/>
                <a:moveTo>
                  <a:pt x="118152" y="32858"/>
                </a:moveTo>
                <a:lnTo>
                  <a:pt x="118152" y="34893"/>
                </a:lnTo>
                <a:lnTo>
                  <a:pt x="112447" y="34893"/>
                </a:lnTo>
                <a:lnTo>
                  <a:pt x="108711" y="31190"/>
                </a:lnTo>
                <a:lnTo>
                  <a:pt x="116450" y="31190"/>
                </a:lnTo>
                <a:close/>
                <a:moveTo>
                  <a:pt x="103074" y="34893"/>
                </a:moveTo>
                <a:lnTo>
                  <a:pt x="97370" y="34893"/>
                </a:lnTo>
                <a:lnTo>
                  <a:pt x="97370" y="32858"/>
                </a:lnTo>
                <a:lnTo>
                  <a:pt x="99071" y="31190"/>
                </a:lnTo>
                <a:lnTo>
                  <a:pt x="106810" y="31190"/>
                </a:lnTo>
                <a:close/>
                <a:moveTo>
                  <a:pt x="94868" y="33725"/>
                </a:moveTo>
                <a:lnTo>
                  <a:pt x="96169" y="34993"/>
                </a:lnTo>
                <a:lnTo>
                  <a:pt x="94268" y="34993"/>
                </a:lnTo>
                <a:lnTo>
                  <a:pt x="94001" y="35126"/>
                </a:lnTo>
                <a:lnTo>
                  <a:pt x="92767" y="36360"/>
                </a:lnTo>
                <a:lnTo>
                  <a:pt x="92767" y="34559"/>
                </a:lnTo>
                <a:lnTo>
                  <a:pt x="93567" y="33725"/>
                </a:lnTo>
                <a:lnTo>
                  <a:pt x="94868" y="33725"/>
                </a:lnTo>
                <a:close/>
                <a:moveTo>
                  <a:pt x="91966" y="36360"/>
                </a:moveTo>
                <a:lnTo>
                  <a:pt x="90732" y="35126"/>
                </a:lnTo>
                <a:lnTo>
                  <a:pt x="90465" y="34993"/>
                </a:lnTo>
                <a:lnTo>
                  <a:pt x="88564" y="34993"/>
                </a:lnTo>
                <a:lnTo>
                  <a:pt x="89865" y="33725"/>
                </a:lnTo>
                <a:lnTo>
                  <a:pt x="91166" y="33725"/>
                </a:lnTo>
                <a:lnTo>
                  <a:pt x="91966" y="34559"/>
                </a:lnTo>
                <a:lnTo>
                  <a:pt x="91966" y="36360"/>
                </a:lnTo>
                <a:close/>
                <a:moveTo>
                  <a:pt x="87363" y="32858"/>
                </a:moveTo>
                <a:lnTo>
                  <a:pt x="87363" y="34893"/>
                </a:lnTo>
                <a:lnTo>
                  <a:pt x="81659" y="34893"/>
                </a:lnTo>
                <a:lnTo>
                  <a:pt x="77923" y="31190"/>
                </a:lnTo>
                <a:lnTo>
                  <a:pt x="85662" y="31190"/>
                </a:lnTo>
                <a:close/>
                <a:moveTo>
                  <a:pt x="72285" y="34893"/>
                </a:moveTo>
                <a:lnTo>
                  <a:pt x="66581" y="34893"/>
                </a:lnTo>
                <a:lnTo>
                  <a:pt x="66581" y="32858"/>
                </a:lnTo>
                <a:lnTo>
                  <a:pt x="68249" y="31190"/>
                </a:lnTo>
                <a:lnTo>
                  <a:pt x="76021" y="31190"/>
                </a:lnTo>
                <a:close/>
                <a:moveTo>
                  <a:pt x="64080" y="33725"/>
                </a:moveTo>
                <a:lnTo>
                  <a:pt x="65381" y="34993"/>
                </a:lnTo>
                <a:lnTo>
                  <a:pt x="63479" y="34993"/>
                </a:lnTo>
                <a:lnTo>
                  <a:pt x="63212" y="35126"/>
                </a:lnTo>
                <a:lnTo>
                  <a:pt x="61978" y="36360"/>
                </a:lnTo>
                <a:lnTo>
                  <a:pt x="61978" y="34559"/>
                </a:lnTo>
                <a:lnTo>
                  <a:pt x="62779" y="33725"/>
                </a:lnTo>
                <a:lnTo>
                  <a:pt x="64080" y="33725"/>
                </a:lnTo>
                <a:close/>
                <a:moveTo>
                  <a:pt x="61178" y="36360"/>
                </a:moveTo>
                <a:lnTo>
                  <a:pt x="59943" y="35126"/>
                </a:lnTo>
                <a:lnTo>
                  <a:pt x="59676" y="34993"/>
                </a:lnTo>
                <a:lnTo>
                  <a:pt x="57775" y="34993"/>
                </a:lnTo>
                <a:lnTo>
                  <a:pt x="59043" y="33725"/>
                </a:lnTo>
                <a:lnTo>
                  <a:pt x="60344" y="33725"/>
                </a:lnTo>
                <a:lnTo>
                  <a:pt x="61178" y="34559"/>
                </a:lnTo>
                <a:close/>
                <a:moveTo>
                  <a:pt x="56574" y="32858"/>
                </a:moveTo>
                <a:lnTo>
                  <a:pt x="56574" y="34893"/>
                </a:lnTo>
                <a:lnTo>
                  <a:pt x="50837" y="34893"/>
                </a:lnTo>
                <a:lnTo>
                  <a:pt x="47134" y="31190"/>
                </a:lnTo>
                <a:lnTo>
                  <a:pt x="54873" y="31190"/>
                </a:lnTo>
                <a:close/>
                <a:moveTo>
                  <a:pt x="41497" y="34893"/>
                </a:moveTo>
                <a:lnTo>
                  <a:pt x="35793" y="34893"/>
                </a:lnTo>
                <a:lnTo>
                  <a:pt x="35793" y="32858"/>
                </a:lnTo>
                <a:lnTo>
                  <a:pt x="37461" y="31190"/>
                </a:lnTo>
                <a:lnTo>
                  <a:pt x="45233" y="31190"/>
                </a:lnTo>
                <a:close/>
                <a:moveTo>
                  <a:pt x="33291" y="33725"/>
                </a:moveTo>
                <a:lnTo>
                  <a:pt x="34592" y="34993"/>
                </a:lnTo>
                <a:lnTo>
                  <a:pt x="32691" y="34993"/>
                </a:lnTo>
                <a:lnTo>
                  <a:pt x="32424" y="35126"/>
                </a:lnTo>
                <a:lnTo>
                  <a:pt x="31189" y="36360"/>
                </a:lnTo>
                <a:lnTo>
                  <a:pt x="31189" y="34559"/>
                </a:lnTo>
                <a:lnTo>
                  <a:pt x="31990" y="33725"/>
                </a:lnTo>
                <a:lnTo>
                  <a:pt x="33291" y="33725"/>
                </a:lnTo>
                <a:close/>
                <a:moveTo>
                  <a:pt x="30389" y="57809"/>
                </a:moveTo>
                <a:lnTo>
                  <a:pt x="29555" y="58643"/>
                </a:lnTo>
                <a:lnTo>
                  <a:pt x="28254" y="58643"/>
                </a:lnTo>
                <a:lnTo>
                  <a:pt x="26986" y="57375"/>
                </a:lnTo>
                <a:lnTo>
                  <a:pt x="28854" y="57375"/>
                </a:lnTo>
                <a:lnTo>
                  <a:pt x="29155" y="57242"/>
                </a:lnTo>
                <a:lnTo>
                  <a:pt x="30389" y="56008"/>
                </a:lnTo>
                <a:lnTo>
                  <a:pt x="30389" y="57809"/>
                </a:lnTo>
                <a:close/>
                <a:moveTo>
                  <a:pt x="28521" y="60811"/>
                </a:moveTo>
                <a:lnTo>
                  <a:pt x="28621" y="60511"/>
                </a:lnTo>
                <a:lnTo>
                  <a:pt x="28621" y="59443"/>
                </a:lnTo>
                <a:lnTo>
                  <a:pt x="29889" y="59443"/>
                </a:lnTo>
                <a:lnTo>
                  <a:pt x="30789" y="58543"/>
                </a:lnTo>
                <a:lnTo>
                  <a:pt x="31656" y="59443"/>
                </a:lnTo>
                <a:lnTo>
                  <a:pt x="32924" y="59443"/>
                </a:lnTo>
                <a:lnTo>
                  <a:pt x="32924" y="60511"/>
                </a:lnTo>
                <a:lnTo>
                  <a:pt x="33057" y="60811"/>
                </a:lnTo>
                <a:lnTo>
                  <a:pt x="33825" y="61578"/>
                </a:lnTo>
                <a:lnTo>
                  <a:pt x="33057" y="62346"/>
                </a:lnTo>
                <a:lnTo>
                  <a:pt x="32924" y="62612"/>
                </a:lnTo>
                <a:lnTo>
                  <a:pt x="32924" y="63713"/>
                </a:lnTo>
                <a:lnTo>
                  <a:pt x="31656" y="63713"/>
                </a:lnTo>
                <a:lnTo>
                  <a:pt x="30789" y="64614"/>
                </a:lnTo>
                <a:lnTo>
                  <a:pt x="29889" y="63713"/>
                </a:lnTo>
                <a:lnTo>
                  <a:pt x="28621" y="63713"/>
                </a:lnTo>
                <a:lnTo>
                  <a:pt x="28621" y="62612"/>
                </a:lnTo>
                <a:lnTo>
                  <a:pt x="28521" y="62346"/>
                </a:lnTo>
                <a:lnTo>
                  <a:pt x="27754" y="61578"/>
                </a:lnTo>
                <a:close/>
                <a:moveTo>
                  <a:pt x="28254" y="64514"/>
                </a:moveTo>
                <a:lnTo>
                  <a:pt x="29555" y="64514"/>
                </a:lnTo>
                <a:lnTo>
                  <a:pt x="30389" y="65348"/>
                </a:lnTo>
                <a:lnTo>
                  <a:pt x="30389" y="67149"/>
                </a:lnTo>
                <a:lnTo>
                  <a:pt x="29155" y="65915"/>
                </a:lnTo>
                <a:lnTo>
                  <a:pt x="28854" y="65781"/>
                </a:lnTo>
                <a:lnTo>
                  <a:pt x="26986" y="65781"/>
                </a:lnTo>
                <a:close/>
                <a:moveTo>
                  <a:pt x="31189" y="86796"/>
                </a:moveTo>
                <a:lnTo>
                  <a:pt x="32424" y="88031"/>
                </a:lnTo>
                <a:lnTo>
                  <a:pt x="32691" y="88164"/>
                </a:lnTo>
                <a:lnTo>
                  <a:pt x="34592" y="88164"/>
                </a:lnTo>
                <a:lnTo>
                  <a:pt x="33291" y="89432"/>
                </a:lnTo>
                <a:lnTo>
                  <a:pt x="31990" y="89432"/>
                </a:lnTo>
                <a:lnTo>
                  <a:pt x="31189" y="88631"/>
                </a:lnTo>
                <a:lnTo>
                  <a:pt x="31189" y="86796"/>
                </a:lnTo>
                <a:close/>
                <a:moveTo>
                  <a:pt x="35793" y="90299"/>
                </a:moveTo>
                <a:lnTo>
                  <a:pt x="35793" y="88264"/>
                </a:lnTo>
                <a:lnTo>
                  <a:pt x="41497" y="88264"/>
                </a:lnTo>
                <a:lnTo>
                  <a:pt x="45233" y="91967"/>
                </a:lnTo>
                <a:lnTo>
                  <a:pt x="37461" y="91967"/>
                </a:lnTo>
                <a:close/>
                <a:moveTo>
                  <a:pt x="50837" y="88264"/>
                </a:moveTo>
                <a:lnTo>
                  <a:pt x="56574" y="88264"/>
                </a:lnTo>
                <a:lnTo>
                  <a:pt x="56574" y="90299"/>
                </a:lnTo>
                <a:lnTo>
                  <a:pt x="54873" y="91967"/>
                </a:lnTo>
                <a:lnTo>
                  <a:pt x="47134" y="91967"/>
                </a:lnTo>
                <a:close/>
                <a:moveTo>
                  <a:pt x="59043" y="89432"/>
                </a:moveTo>
                <a:lnTo>
                  <a:pt x="57775" y="88164"/>
                </a:lnTo>
                <a:lnTo>
                  <a:pt x="59676" y="88164"/>
                </a:lnTo>
                <a:lnTo>
                  <a:pt x="59943" y="88031"/>
                </a:lnTo>
                <a:lnTo>
                  <a:pt x="61178" y="86796"/>
                </a:lnTo>
                <a:lnTo>
                  <a:pt x="61178" y="88598"/>
                </a:lnTo>
                <a:lnTo>
                  <a:pt x="60344" y="89432"/>
                </a:lnTo>
                <a:lnTo>
                  <a:pt x="59043" y="89432"/>
                </a:lnTo>
                <a:close/>
                <a:moveTo>
                  <a:pt x="61978" y="86796"/>
                </a:moveTo>
                <a:lnTo>
                  <a:pt x="63212" y="88031"/>
                </a:lnTo>
                <a:lnTo>
                  <a:pt x="63479" y="88164"/>
                </a:lnTo>
                <a:lnTo>
                  <a:pt x="65381" y="88164"/>
                </a:lnTo>
                <a:lnTo>
                  <a:pt x="64080" y="89432"/>
                </a:lnTo>
                <a:lnTo>
                  <a:pt x="62779" y="89432"/>
                </a:lnTo>
                <a:lnTo>
                  <a:pt x="61978" y="88631"/>
                </a:lnTo>
                <a:close/>
                <a:moveTo>
                  <a:pt x="66581" y="90299"/>
                </a:moveTo>
                <a:lnTo>
                  <a:pt x="66581" y="88264"/>
                </a:lnTo>
                <a:lnTo>
                  <a:pt x="72285" y="88264"/>
                </a:lnTo>
                <a:lnTo>
                  <a:pt x="76021" y="91967"/>
                </a:lnTo>
                <a:lnTo>
                  <a:pt x="68249" y="91967"/>
                </a:lnTo>
                <a:close/>
                <a:moveTo>
                  <a:pt x="81659" y="88264"/>
                </a:moveTo>
                <a:lnTo>
                  <a:pt x="87363" y="88264"/>
                </a:lnTo>
                <a:lnTo>
                  <a:pt x="87363" y="90299"/>
                </a:lnTo>
                <a:lnTo>
                  <a:pt x="85662" y="91967"/>
                </a:lnTo>
                <a:lnTo>
                  <a:pt x="77923" y="91967"/>
                </a:lnTo>
                <a:close/>
                <a:moveTo>
                  <a:pt x="89831" y="89432"/>
                </a:moveTo>
                <a:lnTo>
                  <a:pt x="88564" y="88164"/>
                </a:lnTo>
                <a:lnTo>
                  <a:pt x="90465" y="88164"/>
                </a:lnTo>
                <a:lnTo>
                  <a:pt x="90732" y="88031"/>
                </a:lnTo>
                <a:lnTo>
                  <a:pt x="91966" y="86796"/>
                </a:lnTo>
                <a:lnTo>
                  <a:pt x="91966" y="88598"/>
                </a:lnTo>
                <a:lnTo>
                  <a:pt x="91132" y="89432"/>
                </a:lnTo>
                <a:lnTo>
                  <a:pt x="89831" y="89432"/>
                </a:lnTo>
                <a:close/>
                <a:moveTo>
                  <a:pt x="92767" y="86796"/>
                </a:moveTo>
                <a:lnTo>
                  <a:pt x="94001" y="88031"/>
                </a:lnTo>
                <a:lnTo>
                  <a:pt x="94268" y="88164"/>
                </a:lnTo>
                <a:lnTo>
                  <a:pt x="96169" y="88164"/>
                </a:lnTo>
                <a:lnTo>
                  <a:pt x="94868" y="89432"/>
                </a:lnTo>
                <a:lnTo>
                  <a:pt x="93567" y="89432"/>
                </a:lnTo>
                <a:lnTo>
                  <a:pt x="92767" y="88631"/>
                </a:lnTo>
                <a:lnTo>
                  <a:pt x="92767" y="86796"/>
                </a:lnTo>
                <a:close/>
                <a:moveTo>
                  <a:pt x="97370" y="90299"/>
                </a:moveTo>
                <a:lnTo>
                  <a:pt x="97370" y="88264"/>
                </a:lnTo>
                <a:lnTo>
                  <a:pt x="103074" y="88264"/>
                </a:lnTo>
                <a:lnTo>
                  <a:pt x="106810" y="91967"/>
                </a:lnTo>
                <a:lnTo>
                  <a:pt x="99071" y="91967"/>
                </a:lnTo>
                <a:close/>
                <a:moveTo>
                  <a:pt x="112447" y="88264"/>
                </a:moveTo>
                <a:lnTo>
                  <a:pt x="118152" y="88264"/>
                </a:lnTo>
                <a:lnTo>
                  <a:pt x="118152" y="90299"/>
                </a:lnTo>
                <a:lnTo>
                  <a:pt x="116450" y="91967"/>
                </a:lnTo>
                <a:lnTo>
                  <a:pt x="108711" y="91967"/>
                </a:lnTo>
                <a:close/>
                <a:moveTo>
                  <a:pt x="120653" y="89432"/>
                </a:moveTo>
                <a:lnTo>
                  <a:pt x="119352" y="88164"/>
                </a:lnTo>
                <a:lnTo>
                  <a:pt x="121254" y="88164"/>
                </a:lnTo>
                <a:lnTo>
                  <a:pt x="121521" y="88031"/>
                </a:lnTo>
                <a:lnTo>
                  <a:pt x="122755" y="86796"/>
                </a:lnTo>
                <a:lnTo>
                  <a:pt x="122755" y="88598"/>
                </a:lnTo>
                <a:lnTo>
                  <a:pt x="121954" y="89432"/>
                </a:lnTo>
                <a:lnTo>
                  <a:pt x="120653" y="89432"/>
                </a:lnTo>
                <a:close/>
                <a:moveTo>
                  <a:pt x="123555" y="86796"/>
                </a:moveTo>
                <a:lnTo>
                  <a:pt x="124790" y="88031"/>
                </a:lnTo>
                <a:lnTo>
                  <a:pt x="125056" y="88164"/>
                </a:lnTo>
                <a:lnTo>
                  <a:pt x="126958" y="88164"/>
                </a:lnTo>
                <a:lnTo>
                  <a:pt x="125657" y="89432"/>
                </a:lnTo>
                <a:lnTo>
                  <a:pt x="124356" y="89432"/>
                </a:lnTo>
                <a:lnTo>
                  <a:pt x="123555" y="88631"/>
                </a:lnTo>
                <a:lnTo>
                  <a:pt x="123555" y="86796"/>
                </a:lnTo>
                <a:close/>
                <a:moveTo>
                  <a:pt x="128159" y="90299"/>
                </a:moveTo>
                <a:lnTo>
                  <a:pt x="128159" y="88264"/>
                </a:lnTo>
                <a:lnTo>
                  <a:pt x="133863" y="88264"/>
                </a:lnTo>
                <a:lnTo>
                  <a:pt x="137599" y="91967"/>
                </a:lnTo>
                <a:lnTo>
                  <a:pt x="129860" y="91967"/>
                </a:lnTo>
                <a:close/>
                <a:moveTo>
                  <a:pt x="143236" y="88264"/>
                </a:moveTo>
                <a:lnTo>
                  <a:pt x="148940" y="88264"/>
                </a:lnTo>
                <a:lnTo>
                  <a:pt x="148940" y="90299"/>
                </a:lnTo>
                <a:lnTo>
                  <a:pt x="147272" y="91967"/>
                </a:lnTo>
                <a:lnTo>
                  <a:pt x="139500" y="91967"/>
                </a:lnTo>
                <a:close/>
                <a:moveTo>
                  <a:pt x="151442" y="89432"/>
                </a:moveTo>
                <a:lnTo>
                  <a:pt x="150141" y="88164"/>
                </a:lnTo>
                <a:lnTo>
                  <a:pt x="152042" y="88164"/>
                </a:lnTo>
                <a:lnTo>
                  <a:pt x="152309" y="88031"/>
                </a:lnTo>
                <a:lnTo>
                  <a:pt x="153543" y="86796"/>
                </a:lnTo>
                <a:lnTo>
                  <a:pt x="153543" y="88598"/>
                </a:lnTo>
                <a:lnTo>
                  <a:pt x="152743" y="89432"/>
                </a:lnTo>
                <a:lnTo>
                  <a:pt x="151442" y="89432"/>
                </a:lnTo>
                <a:close/>
                <a:moveTo>
                  <a:pt x="154344" y="86796"/>
                </a:moveTo>
                <a:lnTo>
                  <a:pt x="155578" y="88031"/>
                </a:lnTo>
                <a:lnTo>
                  <a:pt x="155845" y="88164"/>
                </a:lnTo>
                <a:lnTo>
                  <a:pt x="157746" y="88164"/>
                </a:lnTo>
                <a:lnTo>
                  <a:pt x="156479" y="89432"/>
                </a:lnTo>
                <a:lnTo>
                  <a:pt x="155178" y="89432"/>
                </a:lnTo>
                <a:lnTo>
                  <a:pt x="154344" y="88631"/>
                </a:lnTo>
                <a:close/>
                <a:moveTo>
                  <a:pt x="158947" y="90299"/>
                </a:moveTo>
                <a:lnTo>
                  <a:pt x="158947" y="88264"/>
                </a:lnTo>
                <a:lnTo>
                  <a:pt x="164685" y="88264"/>
                </a:lnTo>
                <a:lnTo>
                  <a:pt x="168387" y="91967"/>
                </a:lnTo>
                <a:lnTo>
                  <a:pt x="160649" y="91967"/>
                </a:lnTo>
                <a:close/>
                <a:moveTo>
                  <a:pt x="174025" y="88264"/>
                </a:moveTo>
                <a:lnTo>
                  <a:pt x="179729" y="88264"/>
                </a:lnTo>
                <a:lnTo>
                  <a:pt x="179729" y="90299"/>
                </a:lnTo>
                <a:lnTo>
                  <a:pt x="178061" y="91967"/>
                </a:lnTo>
                <a:lnTo>
                  <a:pt x="170289" y="91967"/>
                </a:lnTo>
                <a:close/>
                <a:moveTo>
                  <a:pt x="182231" y="89432"/>
                </a:moveTo>
                <a:lnTo>
                  <a:pt x="180930" y="88164"/>
                </a:lnTo>
                <a:lnTo>
                  <a:pt x="182831" y="88164"/>
                </a:lnTo>
                <a:lnTo>
                  <a:pt x="183098" y="88031"/>
                </a:lnTo>
                <a:lnTo>
                  <a:pt x="184332" y="86796"/>
                </a:lnTo>
                <a:lnTo>
                  <a:pt x="184332" y="88598"/>
                </a:lnTo>
                <a:lnTo>
                  <a:pt x="183532" y="89432"/>
                </a:lnTo>
                <a:lnTo>
                  <a:pt x="182231" y="89432"/>
                </a:lnTo>
                <a:close/>
                <a:moveTo>
                  <a:pt x="185133" y="86796"/>
                </a:moveTo>
                <a:lnTo>
                  <a:pt x="186367" y="88031"/>
                </a:lnTo>
                <a:lnTo>
                  <a:pt x="186667" y="88164"/>
                </a:lnTo>
                <a:lnTo>
                  <a:pt x="188535" y="88164"/>
                </a:lnTo>
                <a:lnTo>
                  <a:pt x="187268" y="89432"/>
                </a:lnTo>
                <a:lnTo>
                  <a:pt x="185967" y="89432"/>
                </a:lnTo>
                <a:lnTo>
                  <a:pt x="185133" y="88631"/>
                </a:lnTo>
                <a:close/>
                <a:moveTo>
                  <a:pt x="189736" y="90299"/>
                </a:moveTo>
                <a:lnTo>
                  <a:pt x="189736" y="88264"/>
                </a:lnTo>
                <a:lnTo>
                  <a:pt x="195473" y="88264"/>
                </a:lnTo>
                <a:lnTo>
                  <a:pt x="199176" y="91967"/>
                </a:lnTo>
                <a:lnTo>
                  <a:pt x="191437" y="91967"/>
                </a:lnTo>
                <a:close/>
                <a:moveTo>
                  <a:pt x="204813" y="88264"/>
                </a:moveTo>
                <a:lnTo>
                  <a:pt x="210518" y="88264"/>
                </a:lnTo>
                <a:lnTo>
                  <a:pt x="210518" y="90299"/>
                </a:lnTo>
                <a:lnTo>
                  <a:pt x="208850" y="91967"/>
                </a:lnTo>
                <a:lnTo>
                  <a:pt x="201077" y="91967"/>
                </a:lnTo>
                <a:close/>
                <a:moveTo>
                  <a:pt x="213019" y="89432"/>
                </a:moveTo>
                <a:lnTo>
                  <a:pt x="211718" y="88164"/>
                </a:lnTo>
                <a:lnTo>
                  <a:pt x="213620" y="88164"/>
                </a:lnTo>
                <a:lnTo>
                  <a:pt x="213887" y="88031"/>
                </a:lnTo>
                <a:lnTo>
                  <a:pt x="215121" y="86796"/>
                </a:lnTo>
                <a:lnTo>
                  <a:pt x="215121" y="88598"/>
                </a:lnTo>
                <a:lnTo>
                  <a:pt x="214320" y="89432"/>
                </a:lnTo>
                <a:lnTo>
                  <a:pt x="213019" y="89432"/>
                </a:lnTo>
                <a:close/>
                <a:moveTo>
                  <a:pt x="215921" y="65348"/>
                </a:moveTo>
                <a:lnTo>
                  <a:pt x="216755" y="64514"/>
                </a:lnTo>
                <a:lnTo>
                  <a:pt x="218056" y="64514"/>
                </a:lnTo>
                <a:lnTo>
                  <a:pt x="219324" y="65815"/>
                </a:lnTo>
                <a:lnTo>
                  <a:pt x="217456" y="65815"/>
                </a:lnTo>
                <a:lnTo>
                  <a:pt x="217156" y="65915"/>
                </a:lnTo>
                <a:lnTo>
                  <a:pt x="215921" y="67149"/>
                </a:lnTo>
                <a:close/>
                <a:moveTo>
                  <a:pt x="217789" y="62346"/>
                </a:moveTo>
                <a:lnTo>
                  <a:pt x="217689" y="62646"/>
                </a:lnTo>
                <a:lnTo>
                  <a:pt x="217689" y="63713"/>
                </a:lnTo>
                <a:lnTo>
                  <a:pt x="216422" y="63713"/>
                </a:lnTo>
                <a:lnTo>
                  <a:pt x="215521" y="64614"/>
                </a:lnTo>
                <a:lnTo>
                  <a:pt x="214654" y="63713"/>
                </a:lnTo>
                <a:lnTo>
                  <a:pt x="213386" y="63713"/>
                </a:lnTo>
                <a:lnTo>
                  <a:pt x="213386" y="62646"/>
                </a:lnTo>
                <a:lnTo>
                  <a:pt x="213286" y="62346"/>
                </a:lnTo>
                <a:lnTo>
                  <a:pt x="212486" y="61578"/>
                </a:lnTo>
                <a:lnTo>
                  <a:pt x="213286" y="60811"/>
                </a:lnTo>
                <a:lnTo>
                  <a:pt x="213386" y="60544"/>
                </a:lnTo>
                <a:lnTo>
                  <a:pt x="213386" y="59443"/>
                </a:lnTo>
                <a:lnTo>
                  <a:pt x="214654" y="59443"/>
                </a:lnTo>
                <a:lnTo>
                  <a:pt x="215521" y="58543"/>
                </a:lnTo>
                <a:lnTo>
                  <a:pt x="216422" y="59443"/>
                </a:lnTo>
                <a:lnTo>
                  <a:pt x="217689" y="59443"/>
                </a:lnTo>
                <a:lnTo>
                  <a:pt x="217689" y="60544"/>
                </a:lnTo>
                <a:lnTo>
                  <a:pt x="217789" y="60811"/>
                </a:lnTo>
                <a:lnTo>
                  <a:pt x="218557" y="61578"/>
                </a:lnTo>
                <a:close/>
                <a:moveTo>
                  <a:pt x="218056" y="58643"/>
                </a:moveTo>
                <a:lnTo>
                  <a:pt x="216755" y="58643"/>
                </a:lnTo>
                <a:lnTo>
                  <a:pt x="215921" y="57809"/>
                </a:lnTo>
                <a:lnTo>
                  <a:pt x="215921" y="56008"/>
                </a:lnTo>
                <a:lnTo>
                  <a:pt x="217156" y="57242"/>
                </a:lnTo>
                <a:lnTo>
                  <a:pt x="217456" y="57375"/>
                </a:lnTo>
                <a:lnTo>
                  <a:pt x="219324" y="57375"/>
                </a:lnTo>
                <a:close/>
                <a:moveTo>
                  <a:pt x="215921" y="34559"/>
                </a:moveTo>
                <a:lnTo>
                  <a:pt x="216755" y="33725"/>
                </a:lnTo>
                <a:lnTo>
                  <a:pt x="218056" y="33725"/>
                </a:lnTo>
                <a:lnTo>
                  <a:pt x="219324" y="34993"/>
                </a:lnTo>
                <a:lnTo>
                  <a:pt x="217456" y="34993"/>
                </a:lnTo>
                <a:lnTo>
                  <a:pt x="217156" y="35126"/>
                </a:lnTo>
                <a:lnTo>
                  <a:pt x="215921" y="36360"/>
                </a:lnTo>
                <a:close/>
                <a:moveTo>
                  <a:pt x="27020" y="31190"/>
                </a:moveTo>
                <a:lnTo>
                  <a:pt x="27854" y="31990"/>
                </a:lnTo>
                <a:lnTo>
                  <a:pt x="27854" y="33291"/>
                </a:lnTo>
                <a:lnTo>
                  <a:pt x="26553" y="34592"/>
                </a:lnTo>
                <a:lnTo>
                  <a:pt x="26553" y="32524"/>
                </a:lnTo>
                <a:lnTo>
                  <a:pt x="25219" y="31190"/>
                </a:lnTo>
                <a:lnTo>
                  <a:pt x="27020" y="31190"/>
                </a:lnTo>
                <a:close/>
                <a:moveTo>
                  <a:pt x="26653" y="35793"/>
                </a:moveTo>
                <a:lnTo>
                  <a:pt x="28721" y="35793"/>
                </a:lnTo>
                <a:lnTo>
                  <a:pt x="30389" y="37494"/>
                </a:lnTo>
                <a:lnTo>
                  <a:pt x="30389" y="45233"/>
                </a:lnTo>
                <a:lnTo>
                  <a:pt x="26653" y="41497"/>
                </a:lnTo>
                <a:lnTo>
                  <a:pt x="26653" y="35793"/>
                </a:lnTo>
                <a:close/>
                <a:moveTo>
                  <a:pt x="30389" y="54874"/>
                </a:moveTo>
                <a:lnTo>
                  <a:pt x="28721" y="56575"/>
                </a:lnTo>
                <a:lnTo>
                  <a:pt x="26653" y="56575"/>
                </a:lnTo>
                <a:lnTo>
                  <a:pt x="26653" y="50871"/>
                </a:lnTo>
                <a:lnTo>
                  <a:pt x="30389" y="47135"/>
                </a:lnTo>
                <a:lnTo>
                  <a:pt x="30389" y="54874"/>
                </a:lnTo>
                <a:close/>
                <a:moveTo>
                  <a:pt x="26553" y="57776"/>
                </a:moveTo>
                <a:lnTo>
                  <a:pt x="27854" y="59077"/>
                </a:lnTo>
                <a:lnTo>
                  <a:pt x="27854" y="60377"/>
                </a:lnTo>
                <a:lnTo>
                  <a:pt x="27020" y="61178"/>
                </a:lnTo>
                <a:lnTo>
                  <a:pt x="25219" y="61178"/>
                </a:lnTo>
                <a:lnTo>
                  <a:pt x="26553" y="59844"/>
                </a:lnTo>
                <a:lnTo>
                  <a:pt x="26553" y="57776"/>
                </a:lnTo>
                <a:close/>
                <a:moveTo>
                  <a:pt x="27020" y="61979"/>
                </a:moveTo>
                <a:lnTo>
                  <a:pt x="27854" y="62813"/>
                </a:lnTo>
                <a:lnTo>
                  <a:pt x="27854" y="64113"/>
                </a:lnTo>
                <a:lnTo>
                  <a:pt x="26553" y="65381"/>
                </a:lnTo>
                <a:lnTo>
                  <a:pt x="26553" y="63346"/>
                </a:lnTo>
                <a:lnTo>
                  <a:pt x="25185" y="61979"/>
                </a:lnTo>
                <a:lnTo>
                  <a:pt x="27020" y="61979"/>
                </a:lnTo>
                <a:close/>
                <a:moveTo>
                  <a:pt x="26653" y="66582"/>
                </a:moveTo>
                <a:lnTo>
                  <a:pt x="28721" y="66582"/>
                </a:lnTo>
                <a:lnTo>
                  <a:pt x="30389" y="68283"/>
                </a:lnTo>
                <a:lnTo>
                  <a:pt x="30389" y="76022"/>
                </a:lnTo>
                <a:lnTo>
                  <a:pt x="26653" y="72286"/>
                </a:lnTo>
                <a:lnTo>
                  <a:pt x="26653" y="66582"/>
                </a:lnTo>
                <a:close/>
                <a:moveTo>
                  <a:pt x="30389" y="85696"/>
                </a:moveTo>
                <a:lnTo>
                  <a:pt x="28721" y="87363"/>
                </a:lnTo>
                <a:lnTo>
                  <a:pt x="26653" y="87363"/>
                </a:lnTo>
                <a:lnTo>
                  <a:pt x="26653" y="81659"/>
                </a:lnTo>
                <a:lnTo>
                  <a:pt x="30389" y="77923"/>
                </a:lnTo>
                <a:lnTo>
                  <a:pt x="30389" y="85696"/>
                </a:lnTo>
                <a:close/>
                <a:moveTo>
                  <a:pt x="26553" y="88564"/>
                </a:moveTo>
                <a:lnTo>
                  <a:pt x="27854" y="89865"/>
                </a:lnTo>
                <a:lnTo>
                  <a:pt x="27854" y="91166"/>
                </a:lnTo>
                <a:lnTo>
                  <a:pt x="27020" y="91967"/>
                </a:lnTo>
                <a:lnTo>
                  <a:pt x="25219" y="91967"/>
                </a:lnTo>
                <a:lnTo>
                  <a:pt x="26553" y="90632"/>
                </a:lnTo>
                <a:lnTo>
                  <a:pt x="26553" y="88564"/>
                </a:lnTo>
                <a:close/>
                <a:moveTo>
                  <a:pt x="219290" y="91967"/>
                </a:moveTo>
                <a:lnTo>
                  <a:pt x="218457" y="91166"/>
                </a:lnTo>
                <a:lnTo>
                  <a:pt x="218457" y="89865"/>
                </a:lnTo>
                <a:lnTo>
                  <a:pt x="219757" y="88564"/>
                </a:lnTo>
                <a:lnTo>
                  <a:pt x="219757" y="90632"/>
                </a:lnTo>
                <a:lnTo>
                  <a:pt x="221092" y="91967"/>
                </a:lnTo>
                <a:lnTo>
                  <a:pt x="219290" y="91967"/>
                </a:lnTo>
                <a:close/>
                <a:moveTo>
                  <a:pt x="219657" y="87363"/>
                </a:moveTo>
                <a:lnTo>
                  <a:pt x="217623" y="87363"/>
                </a:lnTo>
                <a:lnTo>
                  <a:pt x="215921" y="85696"/>
                </a:lnTo>
                <a:lnTo>
                  <a:pt x="215921" y="77923"/>
                </a:lnTo>
                <a:lnTo>
                  <a:pt x="219657" y="81659"/>
                </a:lnTo>
                <a:lnTo>
                  <a:pt x="219657" y="87363"/>
                </a:lnTo>
                <a:close/>
                <a:moveTo>
                  <a:pt x="215921" y="68283"/>
                </a:moveTo>
                <a:lnTo>
                  <a:pt x="217623" y="66582"/>
                </a:lnTo>
                <a:lnTo>
                  <a:pt x="219657" y="66582"/>
                </a:lnTo>
                <a:lnTo>
                  <a:pt x="219657" y="72286"/>
                </a:lnTo>
                <a:lnTo>
                  <a:pt x="215921" y="76022"/>
                </a:lnTo>
                <a:lnTo>
                  <a:pt x="215921" y="68283"/>
                </a:lnTo>
                <a:close/>
                <a:moveTo>
                  <a:pt x="219757" y="65381"/>
                </a:moveTo>
                <a:lnTo>
                  <a:pt x="218457" y="64080"/>
                </a:lnTo>
                <a:lnTo>
                  <a:pt x="218457" y="62779"/>
                </a:lnTo>
                <a:lnTo>
                  <a:pt x="219290" y="61979"/>
                </a:lnTo>
                <a:lnTo>
                  <a:pt x="221092" y="61979"/>
                </a:lnTo>
                <a:lnTo>
                  <a:pt x="219757" y="63313"/>
                </a:lnTo>
                <a:lnTo>
                  <a:pt x="219757" y="65381"/>
                </a:lnTo>
                <a:close/>
                <a:moveTo>
                  <a:pt x="219290" y="61178"/>
                </a:moveTo>
                <a:lnTo>
                  <a:pt x="218457" y="60377"/>
                </a:lnTo>
                <a:lnTo>
                  <a:pt x="218457" y="59077"/>
                </a:lnTo>
                <a:lnTo>
                  <a:pt x="219757" y="57776"/>
                </a:lnTo>
                <a:lnTo>
                  <a:pt x="219757" y="59844"/>
                </a:lnTo>
                <a:lnTo>
                  <a:pt x="221092" y="61178"/>
                </a:lnTo>
                <a:lnTo>
                  <a:pt x="219290" y="61178"/>
                </a:lnTo>
                <a:close/>
                <a:moveTo>
                  <a:pt x="219657" y="56575"/>
                </a:moveTo>
                <a:lnTo>
                  <a:pt x="217623" y="56575"/>
                </a:lnTo>
                <a:lnTo>
                  <a:pt x="215921" y="54874"/>
                </a:lnTo>
                <a:lnTo>
                  <a:pt x="215921" y="47135"/>
                </a:lnTo>
                <a:lnTo>
                  <a:pt x="219657" y="50871"/>
                </a:lnTo>
                <a:lnTo>
                  <a:pt x="219657" y="56575"/>
                </a:lnTo>
                <a:close/>
                <a:moveTo>
                  <a:pt x="215921" y="37494"/>
                </a:moveTo>
                <a:lnTo>
                  <a:pt x="217623" y="35793"/>
                </a:lnTo>
                <a:lnTo>
                  <a:pt x="219657" y="35793"/>
                </a:lnTo>
                <a:lnTo>
                  <a:pt x="219657" y="41497"/>
                </a:lnTo>
                <a:lnTo>
                  <a:pt x="215921" y="45233"/>
                </a:lnTo>
                <a:lnTo>
                  <a:pt x="215921" y="37494"/>
                </a:lnTo>
                <a:close/>
                <a:moveTo>
                  <a:pt x="219757" y="34592"/>
                </a:moveTo>
                <a:lnTo>
                  <a:pt x="218457" y="33291"/>
                </a:lnTo>
                <a:lnTo>
                  <a:pt x="218457" y="31990"/>
                </a:lnTo>
                <a:lnTo>
                  <a:pt x="219290" y="31190"/>
                </a:lnTo>
                <a:lnTo>
                  <a:pt x="221092" y="31190"/>
                </a:lnTo>
                <a:lnTo>
                  <a:pt x="219757" y="32524"/>
                </a:lnTo>
                <a:lnTo>
                  <a:pt x="219757" y="34592"/>
                </a:lnTo>
                <a:close/>
                <a:moveTo>
                  <a:pt x="219290" y="30389"/>
                </a:moveTo>
                <a:lnTo>
                  <a:pt x="218457" y="29555"/>
                </a:lnTo>
                <a:lnTo>
                  <a:pt x="218457" y="28254"/>
                </a:lnTo>
                <a:lnTo>
                  <a:pt x="219757" y="26987"/>
                </a:lnTo>
                <a:lnTo>
                  <a:pt x="219757" y="29022"/>
                </a:lnTo>
                <a:lnTo>
                  <a:pt x="221092" y="30389"/>
                </a:lnTo>
                <a:lnTo>
                  <a:pt x="219290" y="30389"/>
                </a:lnTo>
                <a:close/>
                <a:moveTo>
                  <a:pt x="218056" y="27854"/>
                </a:moveTo>
                <a:lnTo>
                  <a:pt x="216755" y="27854"/>
                </a:lnTo>
                <a:lnTo>
                  <a:pt x="215921" y="27020"/>
                </a:lnTo>
                <a:lnTo>
                  <a:pt x="215921" y="25219"/>
                </a:lnTo>
                <a:lnTo>
                  <a:pt x="217156" y="26453"/>
                </a:lnTo>
                <a:lnTo>
                  <a:pt x="217456" y="26553"/>
                </a:lnTo>
                <a:lnTo>
                  <a:pt x="219324" y="26553"/>
                </a:lnTo>
                <a:close/>
                <a:moveTo>
                  <a:pt x="215121" y="27020"/>
                </a:moveTo>
                <a:lnTo>
                  <a:pt x="214320" y="27854"/>
                </a:lnTo>
                <a:lnTo>
                  <a:pt x="213019" y="27854"/>
                </a:lnTo>
                <a:lnTo>
                  <a:pt x="211718" y="26553"/>
                </a:lnTo>
                <a:lnTo>
                  <a:pt x="213620" y="26553"/>
                </a:lnTo>
                <a:lnTo>
                  <a:pt x="213887" y="26453"/>
                </a:lnTo>
                <a:lnTo>
                  <a:pt x="215121" y="25219"/>
                </a:lnTo>
                <a:close/>
                <a:moveTo>
                  <a:pt x="210518" y="28721"/>
                </a:moveTo>
                <a:lnTo>
                  <a:pt x="208850" y="30389"/>
                </a:lnTo>
                <a:lnTo>
                  <a:pt x="201077" y="30389"/>
                </a:lnTo>
                <a:lnTo>
                  <a:pt x="204813" y="26687"/>
                </a:lnTo>
                <a:lnTo>
                  <a:pt x="210518" y="26687"/>
                </a:lnTo>
                <a:lnTo>
                  <a:pt x="210518" y="28721"/>
                </a:lnTo>
                <a:close/>
                <a:moveTo>
                  <a:pt x="191437" y="30389"/>
                </a:moveTo>
                <a:lnTo>
                  <a:pt x="189736" y="28721"/>
                </a:lnTo>
                <a:lnTo>
                  <a:pt x="189736" y="26687"/>
                </a:lnTo>
                <a:lnTo>
                  <a:pt x="195473" y="26687"/>
                </a:lnTo>
                <a:lnTo>
                  <a:pt x="199176" y="30389"/>
                </a:lnTo>
                <a:lnTo>
                  <a:pt x="191437" y="30389"/>
                </a:lnTo>
                <a:close/>
                <a:moveTo>
                  <a:pt x="187268" y="27854"/>
                </a:moveTo>
                <a:lnTo>
                  <a:pt x="185967" y="27854"/>
                </a:lnTo>
                <a:lnTo>
                  <a:pt x="185133" y="27020"/>
                </a:lnTo>
                <a:lnTo>
                  <a:pt x="185133" y="25219"/>
                </a:lnTo>
                <a:lnTo>
                  <a:pt x="186367" y="26453"/>
                </a:lnTo>
                <a:lnTo>
                  <a:pt x="186667" y="26553"/>
                </a:lnTo>
                <a:lnTo>
                  <a:pt x="188535" y="26553"/>
                </a:lnTo>
                <a:close/>
                <a:moveTo>
                  <a:pt x="184332" y="27020"/>
                </a:moveTo>
                <a:lnTo>
                  <a:pt x="183532" y="27854"/>
                </a:lnTo>
                <a:lnTo>
                  <a:pt x="182231" y="27854"/>
                </a:lnTo>
                <a:lnTo>
                  <a:pt x="180930" y="26553"/>
                </a:lnTo>
                <a:lnTo>
                  <a:pt x="182831" y="26553"/>
                </a:lnTo>
                <a:lnTo>
                  <a:pt x="183098" y="26453"/>
                </a:lnTo>
                <a:lnTo>
                  <a:pt x="184332" y="25219"/>
                </a:lnTo>
                <a:close/>
                <a:moveTo>
                  <a:pt x="179729" y="28721"/>
                </a:moveTo>
                <a:lnTo>
                  <a:pt x="178061" y="30389"/>
                </a:lnTo>
                <a:lnTo>
                  <a:pt x="170289" y="30389"/>
                </a:lnTo>
                <a:lnTo>
                  <a:pt x="174025" y="26687"/>
                </a:lnTo>
                <a:lnTo>
                  <a:pt x="179729" y="26687"/>
                </a:lnTo>
                <a:lnTo>
                  <a:pt x="179729" y="28721"/>
                </a:lnTo>
                <a:close/>
                <a:moveTo>
                  <a:pt x="160649" y="30389"/>
                </a:moveTo>
                <a:lnTo>
                  <a:pt x="158947" y="28721"/>
                </a:lnTo>
                <a:lnTo>
                  <a:pt x="158947" y="26687"/>
                </a:lnTo>
                <a:lnTo>
                  <a:pt x="164685" y="26687"/>
                </a:lnTo>
                <a:lnTo>
                  <a:pt x="168387" y="30389"/>
                </a:lnTo>
                <a:lnTo>
                  <a:pt x="160649" y="30389"/>
                </a:lnTo>
                <a:close/>
                <a:moveTo>
                  <a:pt x="156479" y="27854"/>
                </a:moveTo>
                <a:lnTo>
                  <a:pt x="155178" y="27854"/>
                </a:lnTo>
                <a:lnTo>
                  <a:pt x="154344" y="27020"/>
                </a:lnTo>
                <a:lnTo>
                  <a:pt x="154344" y="25219"/>
                </a:lnTo>
                <a:lnTo>
                  <a:pt x="155578" y="26453"/>
                </a:lnTo>
                <a:lnTo>
                  <a:pt x="155878" y="26553"/>
                </a:lnTo>
                <a:lnTo>
                  <a:pt x="157746" y="26553"/>
                </a:lnTo>
                <a:close/>
                <a:moveTo>
                  <a:pt x="153543" y="27020"/>
                </a:moveTo>
                <a:lnTo>
                  <a:pt x="152743" y="27854"/>
                </a:lnTo>
                <a:lnTo>
                  <a:pt x="151442" y="27854"/>
                </a:lnTo>
                <a:lnTo>
                  <a:pt x="150141" y="26553"/>
                </a:lnTo>
                <a:lnTo>
                  <a:pt x="152042" y="26553"/>
                </a:lnTo>
                <a:lnTo>
                  <a:pt x="152309" y="26453"/>
                </a:lnTo>
                <a:lnTo>
                  <a:pt x="153543" y="25219"/>
                </a:lnTo>
                <a:close/>
                <a:moveTo>
                  <a:pt x="148940" y="28721"/>
                </a:moveTo>
                <a:lnTo>
                  <a:pt x="147272" y="30389"/>
                </a:lnTo>
                <a:lnTo>
                  <a:pt x="139500" y="30389"/>
                </a:lnTo>
                <a:lnTo>
                  <a:pt x="143236" y="26687"/>
                </a:lnTo>
                <a:lnTo>
                  <a:pt x="148940" y="26687"/>
                </a:lnTo>
                <a:lnTo>
                  <a:pt x="148940" y="28721"/>
                </a:lnTo>
                <a:close/>
                <a:moveTo>
                  <a:pt x="129860" y="30389"/>
                </a:moveTo>
                <a:lnTo>
                  <a:pt x="128159" y="28721"/>
                </a:lnTo>
                <a:lnTo>
                  <a:pt x="128159" y="26687"/>
                </a:lnTo>
                <a:lnTo>
                  <a:pt x="133896" y="26687"/>
                </a:lnTo>
                <a:lnTo>
                  <a:pt x="137599" y="30389"/>
                </a:lnTo>
                <a:lnTo>
                  <a:pt x="129860" y="30389"/>
                </a:lnTo>
                <a:close/>
                <a:moveTo>
                  <a:pt x="125690" y="27854"/>
                </a:moveTo>
                <a:lnTo>
                  <a:pt x="124389" y="27854"/>
                </a:lnTo>
                <a:lnTo>
                  <a:pt x="123555" y="27020"/>
                </a:lnTo>
                <a:lnTo>
                  <a:pt x="123555" y="25219"/>
                </a:lnTo>
                <a:lnTo>
                  <a:pt x="124790" y="26453"/>
                </a:lnTo>
                <a:lnTo>
                  <a:pt x="125056" y="26553"/>
                </a:lnTo>
                <a:lnTo>
                  <a:pt x="126958" y="26553"/>
                </a:lnTo>
                <a:close/>
                <a:moveTo>
                  <a:pt x="122755" y="27020"/>
                </a:moveTo>
                <a:lnTo>
                  <a:pt x="121954" y="27854"/>
                </a:lnTo>
                <a:lnTo>
                  <a:pt x="120653" y="27854"/>
                </a:lnTo>
                <a:lnTo>
                  <a:pt x="119352" y="26553"/>
                </a:lnTo>
                <a:lnTo>
                  <a:pt x="121254" y="26553"/>
                </a:lnTo>
                <a:lnTo>
                  <a:pt x="121521" y="26453"/>
                </a:lnTo>
                <a:lnTo>
                  <a:pt x="122755" y="25219"/>
                </a:lnTo>
                <a:lnTo>
                  <a:pt x="122755" y="27020"/>
                </a:lnTo>
                <a:close/>
                <a:moveTo>
                  <a:pt x="118152" y="28721"/>
                </a:moveTo>
                <a:lnTo>
                  <a:pt x="116450" y="30389"/>
                </a:lnTo>
                <a:lnTo>
                  <a:pt x="108711" y="30389"/>
                </a:lnTo>
                <a:lnTo>
                  <a:pt x="112414" y="26687"/>
                </a:lnTo>
                <a:lnTo>
                  <a:pt x="118152" y="26687"/>
                </a:lnTo>
                <a:lnTo>
                  <a:pt x="118152" y="28721"/>
                </a:lnTo>
                <a:close/>
                <a:moveTo>
                  <a:pt x="99071" y="30389"/>
                </a:moveTo>
                <a:lnTo>
                  <a:pt x="97370" y="28721"/>
                </a:lnTo>
                <a:lnTo>
                  <a:pt x="97370" y="26687"/>
                </a:lnTo>
                <a:lnTo>
                  <a:pt x="103074" y="26687"/>
                </a:lnTo>
                <a:lnTo>
                  <a:pt x="106810" y="30389"/>
                </a:lnTo>
                <a:lnTo>
                  <a:pt x="99071" y="30389"/>
                </a:lnTo>
                <a:close/>
                <a:moveTo>
                  <a:pt x="94868" y="27854"/>
                </a:moveTo>
                <a:lnTo>
                  <a:pt x="93567" y="27854"/>
                </a:lnTo>
                <a:lnTo>
                  <a:pt x="92767" y="27020"/>
                </a:lnTo>
                <a:lnTo>
                  <a:pt x="92767" y="25219"/>
                </a:lnTo>
                <a:lnTo>
                  <a:pt x="94001" y="26453"/>
                </a:lnTo>
                <a:lnTo>
                  <a:pt x="94268" y="26587"/>
                </a:lnTo>
                <a:lnTo>
                  <a:pt x="96169" y="26587"/>
                </a:lnTo>
                <a:close/>
                <a:moveTo>
                  <a:pt x="91966" y="27020"/>
                </a:moveTo>
                <a:lnTo>
                  <a:pt x="91166" y="27854"/>
                </a:lnTo>
                <a:lnTo>
                  <a:pt x="89865" y="27854"/>
                </a:lnTo>
                <a:lnTo>
                  <a:pt x="88564" y="26553"/>
                </a:lnTo>
                <a:lnTo>
                  <a:pt x="90465" y="26553"/>
                </a:lnTo>
                <a:lnTo>
                  <a:pt x="90732" y="26453"/>
                </a:lnTo>
                <a:lnTo>
                  <a:pt x="91966" y="25219"/>
                </a:lnTo>
                <a:lnTo>
                  <a:pt x="91966" y="27020"/>
                </a:lnTo>
                <a:close/>
                <a:moveTo>
                  <a:pt x="87363" y="28721"/>
                </a:moveTo>
                <a:lnTo>
                  <a:pt x="85662" y="30389"/>
                </a:lnTo>
                <a:lnTo>
                  <a:pt x="77923" y="30389"/>
                </a:lnTo>
                <a:lnTo>
                  <a:pt x="81625" y="26687"/>
                </a:lnTo>
                <a:lnTo>
                  <a:pt x="87363" y="26687"/>
                </a:lnTo>
                <a:lnTo>
                  <a:pt x="87363" y="28721"/>
                </a:lnTo>
                <a:close/>
                <a:moveTo>
                  <a:pt x="68249" y="30389"/>
                </a:moveTo>
                <a:lnTo>
                  <a:pt x="66581" y="28721"/>
                </a:lnTo>
                <a:lnTo>
                  <a:pt x="66581" y="26687"/>
                </a:lnTo>
                <a:lnTo>
                  <a:pt x="72285" y="26687"/>
                </a:lnTo>
                <a:lnTo>
                  <a:pt x="76021" y="30389"/>
                </a:lnTo>
                <a:lnTo>
                  <a:pt x="68249" y="30389"/>
                </a:lnTo>
                <a:close/>
                <a:moveTo>
                  <a:pt x="64080" y="27854"/>
                </a:moveTo>
                <a:lnTo>
                  <a:pt x="62779" y="27854"/>
                </a:lnTo>
                <a:lnTo>
                  <a:pt x="61978" y="27020"/>
                </a:lnTo>
                <a:lnTo>
                  <a:pt x="61978" y="25219"/>
                </a:lnTo>
                <a:lnTo>
                  <a:pt x="63212" y="26453"/>
                </a:lnTo>
                <a:lnTo>
                  <a:pt x="63479" y="26553"/>
                </a:lnTo>
                <a:lnTo>
                  <a:pt x="65381" y="26553"/>
                </a:lnTo>
                <a:close/>
                <a:moveTo>
                  <a:pt x="61178" y="27020"/>
                </a:moveTo>
                <a:lnTo>
                  <a:pt x="60344" y="27854"/>
                </a:lnTo>
                <a:lnTo>
                  <a:pt x="59043" y="27854"/>
                </a:lnTo>
                <a:lnTo>
                  <a:pt x="57775" y="26553"/>
                </a:lnTo>
                <a:lnTo>
                  <a:pt x="59676" y="26553"/>
                </a:lnTo>
                <a:lnTo>
                  <a:pt x="59943" y="26453"/>
                </a:lnTo>
                <a:lnTo>
                  <a:pt x="61178" y="25219"/>
                </a:lnTo>
                <a:close/>
                <a:moveTo>
                  <a:pt x="56574" y="28721"/>
                </a:moveTo>
                <a:lnTo>
                  <a:pt x="54873" y="30389"/>
                </a:lnTo>
                <a:lnTo>
                  <a:pt x="47134" y="30389"/>
                </a:lnTo>
                <a:lnTo>
                  <a:pt x="50837" y="26687"/>
                </a:lnTo>
                <a:lnTo>
                  <a:pt x="56574" y="26687"/>
                </a:lnTo>
                <a:close/>
                <a:moveTo>
                  <a:pt x="37461" y="30389"/>
                </a:moveTo>
                <a:lnTo>
                  <a:pt x="35793" y="28721"/>
                </a:lnTo>
                <a:lnTo>
                  <a:pt x="35793" y="26687"/>
                </a:lnTo>
                <a:lnTo>
                  <a:pt x="41497" y="26687"/>
                </a:lnTo>
                <a:lnTo>
                  <a:pt x="45233" y="30389"/>
                </a:lnTo>
                <a:lnTo>
                  <a:pt x="37461" y="30389"/>
                </a:lnTo>
                <a:close/>
                <a:moveTo>
                  <a:pt x="33291" y="27854"/>
                </a:moveTo>
                <a:lnTo>
                  <a:pt x="31990" y="27854"/>
                </a:lnTo>
                <a:lnTo>
                  <a:pt x="31189" y="27020"/>
                </a:lnTo>
                <a:lnTo>
                  <a:pt x="31189" y="25219"/>
                </a:lnTo>
                <a:lnTo>
                  <a:pt x="32424" y="26453"/>
                </a:lnTo>
                <a:lnTo>
                  <a:pt x="32691" y="26553"/>
                </a:lnTo>
                <a:lnTo>
                  <a:pt x="34592" y="26553"/>
                </a:lnTo>
                <a:close/>
                <a:moveTo>
                  <a:pt x="30389" y="27020"/>
                </a:moveTo>
                <a:lnTo>
                  <a:pt x="29555" y="27854"/>
                </a:lnTo>
                <a:lnTo>
                  <a:pt x="28254" y="27854"/>
                </a:lnTo>
                <a:lnTo>
                  <a:pt x="26986" y="26553"/>
                </a:lnTo>
                <a:lnTo>
                  <a:pt x="28854" y="26553"/>
                </a:lnTo>
                <a:lnTo>
                  <a:pt x="29155" y="26453"/>
                </a:lnTo>
                <a:lnTo>
                  <a:pt x="30389" y="25219"/>
                </a:lnTo>
                <a:lnTo>
                  <a:pt x="30389" y="27020"/>
                </a:lnTo>
                <a:close/>
                <a:moveTo>
                  <a:pt x="25786" y="28721"/>
                </a:moveTo>
                <a:lnTo>
                  <a:pt x="24084" y="30389"/>
                </a:lnTo>
                <a:lnTo>
                  <a:pt x="16346" y="30389"/>
                </a:lnTo>
                <a:lnTo>
                  <a:pt x="20048" y="26687"/>
                </a:lnTo>
                <a:lnTo>
                  <a:pt x="25752" y="26687"/>
                </a:lnTo>
                <a:lnTo>
                  <a:pt x="25752" y="28721"/>
                </a:lnTo>
                <a:close/>
                <a:moveTo>
                  <a:pt x="24084" y="31190"/>
                </a:moveTo>
                <a:lnTo>
                  <a:pt x="25786" y="32858"/>
                </a:lnTo>
                <a:lnTo>
                  <a:pt x="25786" y="34893"/>
                </a:lnTo>
                <a:lnTo>
                  <a:pt x="20048" y="34893"/>
                </a:lnTo>
                <a:lnTo>
                  <a:pt x="16346" y="31190"/>
                </a:lnTo>
                <a:close/>
                <a:moveTo>
                  <a:pt x="23050" y="45800"/>
                </a:moveTo>
                <a:lnTo>
                  <a:pt x="21182" y="45800"/>
                </a:lnTo>
                <a:lnTo>
                  <a:pt x="19781" y="44366"/>
                </a:lnTo>
                <a:lnTo>
                  <a:pt x="19781" y="42365"/>
                </a:lnTo>
                <a:lnTo>
                  <a:pt x="21082" y="41030"/>
                </a:lnTo>
                <a:lnTo>
                  <a:pt x="21082" y="43832"/>
                </a:lnTo>
                <a:close/>
                <a:moveTo>
                  <a:pt x="18981" y="43132"/>
                </a:moveTo>
                <a:lnTo>
                  <a:pt x="18981" y="44700"/>
                </a:lnTo>
                <a:lnTo>
                  <a:pt x="20082" y="45800"/>
                </a:lnTo>
                <a:lnTo>
                  <a:pt x="16346" y="45800"/>
                </a:lnTo>
                <a:close/>
                <a:moveTo>
                  <a:pt x="15778" y="45233"/>
                </a:moveTo>
                <a:lnTo>
                  <a:pt x="15778" y="41497"/>
                </a:lnTo>
                <a:lnTo>
                  <a:pt x="16879" y="42598"/>
                </a:lnTo>
                <a:lnTo>
                  <a:pt x="17046" y="42598"/>
                </a:lnTo>
                <a:lnTo>
                  <a:pt x="18414" y="42598"/>
                </a:lnTo>
                <a:close/>
                <a:moveTo>
                  <a:pt x="19214" y="41797"/>
                </a:moveTo>
                <a:lnTo>
                  <a:pt x="17213" y="41797"/>
                </a:lnTo>
                <a:lnTo>
                  <a:pt x="15778" y="40363"/>
                </a:lnTo>
                <a:lnTo>
                  <a:pt x="15778" y="38495"/>
                </a:lnTo>
                <a:lnTo>
                  <a:pt x="17747" y="40463"/>
                </a:lnTo>
                <a:lnTo>
                  <a:pt x="17913" y="40463"/>
                </a:lnTo>
                <a:lnTo>
                  <a:pt x="20515" y="40463"/>
                </a:lnTo>
                <a:close/>
                <a:moveTo>
                  <a:pt x="14978" y="45233"/>
                </a:moveTo>
                <a:lnTo>
                  <a:pt x="12343" y="42598"/>
                </a:lnTo>
                <a:lnTo>
                  <a:pt x="13744" y="42598"/>
                </a:lnTo>
                <a:lnTo>
                  <a:pt x="14011" y="42465"/>
                </a:lnTo>
                <a:lnTo>
                  <a:pt x="14978" y="41497"/>
                </a:lnTo>
                <a:close/>
                <a:moveTo>
                  <a:pt x="16346" y="46568"/>
                </a:moveTo>
                <a:lnTo>
                  <a:pt x="20082" y="46568"/>
                </a:lnTo>
                <a:lnTo>
                  <a:pt x="19114" y="47568"/>
                </a:lnTo>
                <a:lnTo>
                  <a:pt x="18981" y="47835"/>
                </a:lnTo>
                <a:lnTo>
                  <a:pt x="18981" y="49203"/>
                </a:lnTo>
                <a:close/>
                <a:moveTo>
                  <a:pt x="18414" y="49770"/>
                </a:moveTo>
                <a:lnTo>
                  <a:pt x="16879" y="49770"/>
                </a:lnTo>
                <a:lnTo>
                  <a:pt x="15778" y="50871"/>
                </a:lnTo>
                <a:lnTo>
                  <a:pt x="15778" y="47135"/>
                </a:lnTo>
                <a:close/>
                <a:moveTo>
                  <a:pt x="24351" y="49903"/>
                </a:moveTo>
                <a:lnTo>
                  <a:pt x="27654" y="46568"/>
                </a:lnTo>
                <a:lnTo>
                  <a:pt x="29822" y="46568"/>
                </a:lnTo>
                <a:lnTo>
                  <a:pt x="25886" y="50537"/>
                </a:lnTo>
                <a:lnTo>
                  <a:pt x="25886" y="56108"/>
                </a:lnTo>
                <a:lnTo>
                  <a:pt x="24351" y="54573"/>
                </a:lnTo>
                <a:lnTo>
                  <a:pt x="24351" y="49903"/>
                </a:lnTo>
                <a:close/>
                <a:moveTo>
                  <a:pt x="25786" y="59510"/>
                </a:moveTo>
                <a:lnTo>
                  <a:pt x="24084" y="61178"/>
                </a:lnTo>
                <a:lnTo>
                  <a:pt x="16346" y="61178"/>
                </a:lnTo>
                <a:lnTo>
                  <a:pt x="20048" y="57475"/>
                </a:lnTo>
                <a:lnTo>
                  <a:pt x="25752" y="57475"/>
                </a:lnTo>
                <a:lnTo>
                  <a:pt x="25752" y="59510"/>
                </a:lnTo>
                <a:close/>
                <a:moveTo>
                  <a:pt x="24084" y="61979"/>
                </a:moveTo>
                <a:lnTo>
                  <a:pt x="25786" y="63646"/>
                </a:lnTo>
                <a:lnTo>
                  <a:pt x="25786" y="65681"/>
                </a:lnTo>
                <a:lnTo>
                  <a:pt x="20048" y="65681"/>
                </a:lnTo>
                <a:lnTo>
                  <a:pt x="16346" y="61979"/>
                </a:lnTo>
                <a:lnTo>
                  <a:pt x="24084" y="61979"/>
                </a:lnTo>
                <a:close/>
                <a:moveTo>
                  <a:pt x="23050" y="76589"/>
                </a:moveTo>
                <a:lnTo>
                  <a:pt x="21182" y="76589"/>
                </a:lnTo>
                <a:lnTo>
                  <a:pt x="19781" y="75155"/>
                </a:lnTo>
                <a:lnTo>
                  <a:pt x="19781" y="73153"/>
                </a:lnTo>
                <a:lnTo>
                  <a:pt x="21082" y="71819"/>
                </a:lnTo>
                <a:lnTo>
                  <a:pt x="21082" y="74621"/>
                </a:lnTo>
                <a:close/>
                <a:moveTo>
                  <a:pt x="18981" y="73920"/>
                </a:moveTo>
                <a:lnTo>
                  <a:pt x="18981" y="75321"/>
                </a:lnTo>
                <a:lnTo>
                  <a:pt x="19114" y="75588"/>
                </a:lnTo>
                <a:lnTo>
                  <a:pt x="20082" y="76589"/>
                </a:lnTo>
                <a:lnTo>
                  <a:pt x="16346" y="76589"/>
                </a:lnTo>
                <a:close/>
                <a:moveTo>
                  <a:pt x="15778" y="76022"/>
                </a:moveTo>
                <a:lnTo>
                  <a:pt x="15778" y="72286"/>
                </a:lnTo>
                <a:lnTo>
                  <a:pt x="16879" y="73387"/>
                </a:lnTo>
                <a:lnTo>
                  <a:pt x="18414" y="73387"/>
                </a:lnTo>
                <a:close/>
                <a:moveTo>
                  <a:pt x="19214" y="72586"/>
                </a:moveTo>
                <a:lnTo>
                  <a:pt x="17213" y="72586"/>
                </a:lnTo>
                <a:lnTo>
                  <a:pt x="15778" y="71152"/>
                </a:lnTo>
                <a:lnTo>
                  <a:pt x="15778" y="69317"/>
                </a:lnTo>
                <a:lnTo>
                  <a:pt x="17747" y="71285"/>
                </a:lnTo>
                <a:lnTo>
                  <a:pt x="20515" y="71285"/>
                </a:lnTo>
                <a:close/>
                <a:moveTo>
                  <a:pt x="14978" y="76022"/>
                </a:moveTo>
                <a:lnTo>
                  <a:pt x="12343" y="73387"/>
                </a:lnTo>
                <a:lnTo>
                  <a:pt x="13744" y="73387"/>
                </a:lnTo>
                <a:lnTo>
                  <a:pt x="14011" y="73253"/>
                </a:lnTo>
                <a:lnTo>
                  <a:pt x="14978" y="72286"/>
                </a:lnTo>
                <a:close/>
                <a:moveTo>
                  <a:pt x="16346" y="77356"/>
                </a:moveTo>
                <a:lnTo>
                  <a:pt x="20082" y="77356"/>
                </a:lnTo>
                <a:lnTo>
                  <a:pt x="18981" y="78457"/>
                </a:lnTo>
                <a:lnTo>
                  <a:pt x="18981" y="80025"/>
                </a:lnTo>
                <a:close/>
                <a:moveTo>
                  <a:pt x="18414" y="80559"/>
                </a:moveTo>
                <a:lnTo>
                  <a:pt x="17046" y="80559"/>
                </a:lnTo>
                <a:lnTo>
                  <a:pt x="16879" y="80559"/>
                </a:lnTo>
                <a:lnTo>
                  <a:pt x="15778" y="81659"/>
                </a:lnTo>
                <a:lnTo>
                  <a:pt x="15778" y="77923"/>
                </a:lnTo>
                <a:close/>
                <a:moveTo>
                  <a:pt x="24351" y="80692"/>
                </a:moveTo>
                <a:lnTo>
                  <a:pt x="27654" y="77356"/>
                </a:lnTo>
                <a:lnTo>
                  <a:pt x="29822" y="77356"/>
                </a:lnTo>
                <a:lnTo>
                  <a:pt x="25886" y="81326"/>
                </a:lnTo>
                <a:lnTo>
                  <a:pt x="25886" y="86896"/>
                </a:lnTo>
                <a:lnTo>
                  <a:pt x="24351" y="85362"/>
                </a:lnTo>
                <a:lnTo>
                  <a:pt x="24351" y="80692"/>
                </a:lnTo>
                <a:close/>
                <a:moveTo>
                  <a:pt x="25786" y="90299"/>
                </a:moveTo>
                <a:lnTo>
                  <a:pt x="24084" y="91967"/>
                </a:lnTo>
                <a:lnTo>
                  <a:pt x="16346" y="91967"/>
                </a:lnTo>
                <a:lnTo>
                  <a:pt x="20048" y="88264"/>
                </a:lnTo>
                <a:lnTo>
                  <a:pt x="25752" y="88264"/>
                </a:lnTo>
                <a:lnTo>
                  <a:pt x="25752" y="90299"/>
                </a:lnTo>
                <a:close/>
                <a:moveTo>
                  <a:pt x="24084" y="92767"/>
                </a:moveTo>
                <a:lnTo>
                  <a:pt x="25786" y="94435"/>
                </a:lnTo>
                <a:lnTo>
                  <a:pt x="25786" y="96470"/>
                </a:lnTo>
                <a:lnTo>
                  <a:pt x="20048" y="96470"/>
                </a:lnTo>
                <a:lnTo>
                  <a:pt x="16346" y="92767"/>
                </a:lnTo>
                <a:close/>
                <a:moveTo>
                  <a:pt x="28254" y="95302"/>
                </a:moveTo>
                <a:lnTo>
                  <a:pt x="29555" y="95302"/>
                </a:lnTo>
                <a:lnTo>
                  <a:pt x="30389" y="96136"/>
                </a:lnTo>
                <a:lnTo>
                  <a:pt x="30389" y="97938"/>
                </a:lnTo>
                <a:lnTo>
                  <a:pt x="29155" y="96703"/>
                </a:lnTo>
                <a:lnTo>
                  <a:pt x="28854" y="96603"/>
                </a:lnTo>
                <a:lnTo>
                  <a:pt x="26986" y="96603"/>
                </a:lnTo>
                <a:close/>
                <a:moveTo>
                  <a:pt x="31189" y="96136"/>
                </a:moveTo>
                <a:lnTo>
                  <a:pt x="31990" y="95302"/>
                </a:lnTo>
                <a:lnTo>
                  <a:pt x="33291" y="95302"/>
                </a:lnTo>
                <a:lnTo>
                  <a:pt x="34592" y="96603"/>
                </a:lnTo>
                <a:lnTo>
                  <a:pt x="32691" y="96603"/>
                </a:lnTo>
                <a:lnTo>
                  <a:pt x="32424" y="96703"/>
                </a:lnTo>
                <a:lnTo>
                  <a:pt x="31156" y="97938"/>
                </a:lnTo>
                <a:lnTo>
                  <a:pt x="31156" y="96136"/>
                </a:lnTo>
                <a:close/>
                <a:moveTo>
                  <a:pt x="35793" y="94435"/>
                </a:moveTo>
                <a:lnTo>
                  <a:pt x="37461" y="92767"/>
                </a:lnTo>
                <a:lnTo>
                  <a:pt x="45233" y="92767"/>
                </a:lnTo>
                <a:lnTo>
                  <a:pt x="41497" y="96470"/>
                </a:lnTo>
                <a:lnTo>
                  <a:pt x="35793" y="96470"/>
                </a:lnTo>
                <a:close/>
                <a:moveTo>
                  <a:pt x="54873" y="92767"/>
                </a:moveTo>
                <a:lnTo>
                  <a:pt x="56574" y="94435"/>
                </a:lnTo>
                <a:lnTo>
                  <a:pt x="56574" y="96470"/>
                </a:lnTo>
                <a:lnTo>
                  <a:pt x="50837" y="96470"/>
                </a:lnTo>
                <a:lnTo>
                  <a:pt x="47134" y="92767"/>
                </a:lnTo>
                <a:close/>
                <a:moveTo>
                  <a:pt x="59043" y="95302"/>
                </a:moveTo>
                <a:lnTo>
                  <a:pt x="60344" y="95302"/>
                </a:lnTo>
                <a:lnTo>
                  <a:pt x="61178" y="96136"/>
                </a:lnTo>
                <a:lnTo>
                  <a:pt x="61178" y="97938"/>
                </a:lnTo>
                <a:lnTo>
                  <a:pt x="59943" y="96703"/>
                </a:lnTo>
                <a:lnTo>
                  <a:pt x="59676" y="96603"/>
                </a:lnTo>
                <a:lnTo>
                  <a:pt x="57775" y="96603"/>
                </a:lnTo>
                <a:close/>
                <a:moveTo>
                  <a:pt x="61978" y="96136"/>
                </a:moveTo>
                <a:lnTo>
                  <a:pt x="62779" y="95302"/>
                </a:lnTo>
                <a:lnTo>
                  <a:pt x="64080" y="95302"/>
                </a:lnTo>
                <a:lnTo>
                  <a:pt x="65381" y="96603"/>
                </a:lnTo>
                <a:lnTo>
                  <a:pt x="63479" y="96603"/>
                </a:lnTo>
                <a:lnTo>
                  <a:pt x="63212" y="96703"/>
                </a:lnTo>
                <a:lnTo>
                  <a:pt x="61978" y="97938"/>
                </a:lnTo>
                <a:close/>
                <a:moveTo>
                  <a:pt x="66581" y="94435"/>
                </a:moveTo>
                <a:lnTo>
                  <a:pt x="68249" y="92767"/>
                </a:lnTo>
                <a:lnTo>
                  <a:pt x="76021" y="92767"/>
                </a:lnTo>
                <a:lnTo>
                  <a:pt x="72285" y="96470"/>
                </a:lnTo>
                <a:lnTo>
                  <a:pt x="66581" y="96470"/>
                </a:lnTo>
                <a:lnTo>
                  <a:pt x="66581" y="94435"/>
                </a:lnTo>
                <a:close/>
                <a:moveTo>
                  <a:pt x="85662" y="92767"/>
                </a:moveTo>
                <a:lnTo>
                  <a:pt x="87363" y="94435"/>
                </a:lnTo>
                <a:lnTo>
                  <a:pt x="87363" y="96470"/>
                </a:lnTo>
                <a:lnTo>
                  <a:pt x="81659" y="96470"/>
                </a:lnTo>
                <a:lnTo>
                  <a:pt x="77923" y="92767"/>
                </a:lnTo>
                <a:close/>
                <a:moveTo>
                  <a:pt x="89831" y="95302"/>
                </a:moveTo>
                <a:lnTo>
                  <a:pt x="91132" y="95302"/>
                </a:lnTo>
                <a:lnTo>
                  <a:pt x="91966" y="96136"/>
                </a:lnTo>
                <a:lnTo>
                  <a:pt x="91966" y="97938"/>
                </a:lnTo>
                <a:lnTo>
                  <a:pt x="90732" y="96703"/>
                </a:lnTo>
                <a:lnTo>
                  <a:pt x="90465" y="96603"/>
                </a:lnTo>
                <a:lnTo>
                  <a:pt x="88564" y="96603"/>
                </a:lnTo>
                <a:close/>
                <a:moveTo>
                  <a:pt x="92767" y="96136"/>
                </a:moveTo>
                <a:lnTo>
                  <a:pt x="93567" y="95302"/>
                </a:lnTo>
                <a:lnTo>
                  <a:pt x="94868" y="95302"/>
                </a:lnTo>
                <a:lnTo>
                  <a:pt x="96169" y="96603"/>
                </a:lnTo>
                <a:lnTo>
                  <a:pt x="94268" y="96603"/>
                </a:lnTo>
                <a:lnTo>
                  <a:pt x="94001" y="96703"/>
                </a:lnTo>
                <a:lnTo>
                  <a:pt x="92767" y="97938"/>
                </a:lnTo>
                <a:lnTo>
                  <a:pt x="92767" y="96136"/>
                </a:lnTo>
                <a:close/>
                <a:moveTo>
                  <a:pt x="97370" y="94435"/>
                </a:moveTo>
                <a:lnTo>
                  <a:pt x="99071" y="92767"/>
                </a:lnTo>
                <a:lnTo>
                  <a:pt x="106810" y="92767"/>
                </a:lnTo>
                <a:lnTo>
                  <a:pt x="103074" y="96470"/>
                </a:lnTo>
                <a:lnTo>
                  <a:pt x="97370" y="96470"/>
                </a:lnTo>
                <a:lnTo>
                  <a:pt x="97370" y="94435"/>
                </a:lnTo>
                <a:close/>
                <a:moveTo>
                  <a:pt x="116450" y="92767"/>
                </a:moveTo>
                <a:lnTo>
                  <a:pt x="118152" y="94435"/>
                </a:lnTo>
                <a:lnTo>
                  <a:pt x="118152" y="96470"/>
                </a:lnTo>
                <a:lnTo>
                  <a:pt x="112447" y="96470"/>
                </a:lnTo>
                <a:lnTo>
                  <a:pt x="108711" y="92767"/>
                </a:lnTo>
                <a:close/>
                <a:moveTo>
                  <a:pt x="120653" y="95302"/>
                </a:moveTo>
                <a:lnTo>
                  <a:pt x="121954" y="95302"/>
                </a:lnTo>
                <a:lnTo>
                  <a:pt x="122755" y="96136"/>
                </a:lnTo>
                <a:lnTo>
                  <a:pt x="122755" y="97938"/>
                </a:lnTo>
                <a:lnTo>
                  <a:pt x="121521" y="96703"/>
                </a:lnTo>
                <a:lnTo>
                  <a:pt x="121254" y="96603"/>
                </a:lnTo>
                <a:lnTo>
                  <a:pt x="119352" y="96603"/>
                </a:lnTo>
                <a:close/>
                <a:moveTo>
                  <a:pt x="123555" y="96136"/>
                </a:moveTo>
                <a:lnTo>
                  <a:pt x="124389" y="95302"/>
                </a:lnTo>
                <a:lnTo>
                  <a:pt x="125657" y="95302"/>
                </a:lnTo>
                <a:lnTo>
                  <a:pt x="126958" y="96603"/>
                </a:lnTo>
                <a:lnTo>
                  <a:pt x="125056" y="96603"/>
                </a:lnTo>
                <a:lnTo>
                  <a:pt x="124790" y="96703"/>
                </a:lnTo>
                <a:lnTo>
                  <a:pt x="123555" y="97938"/>
                </a:lnTo>
                <a:lnTo>
                  <a:pt x="123555" y="96136"/>
                </a:lnTo>
                <a:close/>
                <a:moveTo>
                  <a:pt x="128159" y="94435"/>
                </a:moveTo>
                <a:lnTo>
                  <a:pt x="129860" y="92767"/>
                </a:lnTo>
                <a:lnTo>
                  <a:pt x="137599" y="92767"/>
                </a:lnTo>
                <a:lnTo>
                  <a:pt x="133863" y="96470"/>
                </a:lnTo>
                <a:lnTo>
                  <a:pt x="128159" y="96470"/>
                </a:lnTo>
                <a:lnTo>
                  <a:pt x="128159" y="94435"/>
                </a:lnTo>
                <a:close/>
                <a:moveTo>
                  <a:pt x="147272" y="92767"/>
                </a:moveTo>
                <a:lnTo>
                  <a:pt x="148940" y="94435"/>
                </a:lnTo>
                <a:lnTo>
                  <a:pt x="148940" y="96470"/>
                </a:lnTo>
                <a:lnTo>
                  <a:pt x="143236" y="96470"/>
                </a:lnTo>
                <a:lnTo>
                  <a:pt x="139500" y="92767"/>
                </a:lnTo>
                <a:close/>
                <a:moveTo>
                  <a:pt x="151442" y="95302"/>
                </a:moveTo>
                <a:lnTo>
                  <a:pt x="152743" y="95302"/>
                </a:lnTo>
                <a:lnTo>
                  <a:pt x="153543" y="96136"/>
                </a:lnTo>
                <a:lnTo>
                  <a:pt x="153543" y="97938"/>
                </a:lnTo>
                <a:lnTo>
                  <a:pt x="152309" y="96703"/>
                </a:lnTo>
                <a:lnTo>
                  <a:pt x="152042" y="96603"/>
                </a:lnTo>
                <a:lnTo>
                  <a:pt x="150141" y="96603"/>
                </a:lnTo>
                <a:close/>
                <a:moveTo>
                  <a:pt x="154344" y="96136"/>
                </a:moveTo>
                <a:lnTo>
                  <a:pt x="155178" y="95302"/>
                </a:lnTo>
                <a:lnTo>
                  <a:pt x="156479" y="95302"/>
                </a:lnTo>
                <a:lnTo>
                  <a:pt x="157746" y="96603"/>
                </a:lnTo>
                <a:lnTo>
                  <a:pt x="155845" y="96603"/>
                </a:lnTo>
                <a:lnTo>
                  <a:pt x="155578" y="96703"/>
                </a:lnTo>
                <a:lnTo>
                  <a:pt x="154344" y="97938"/>
                </a:lnTo>
                <a:close/>
                <a:moveTo>
                  <a:pt x="158947" y="94435"/>
                </a:moveTo>
                <a:lnTo>
                  <a:pt x="160649" y="92767"/>
                </a:lnTo>
                <a:lnTo>
                  <a:pt x="168387" y="92767"/>
                </a:lnTo>
                <a:lnTo>
                  <a:pt x="164651" y="96470"/>
                </a:lnTo>
                <a:lnTo>
                  <a:pt x="158947" y="96470"/>
                </a:lnTo>
                <a:lnTo>
                  <a:pt x="158947" y="94435"/>
                </a:lnTo>
                <a:close/>
                <a:moveTo>
                  <a:pt x="178061" y="92767"/>
                </a:moveTo>
                <a:lnTo>
                  <a:pt x="179729" y="94435"/>
                </a:lnTo>
                <a:lnTo>
                  <a:pt x="179729" y="96470"/>
                </a:lnTo>
                <a:lnTo>
                  <a:pt x="174025" y="96470"/>
                </a:lnTo>
                <a:lnTo>
                  <a:pt x="170289" y="92767"/>
                </a:lnTo>
                <a:close/>
                <a:moveTo>
                  <a:pt x="182231" y="95302"/>
                </a:moveTo>
                <a:lnTo>
                  <a:pt x="183532" y="95302"/>
                </a:lnTo>
                <a:lnTo>
                  <a:pt x="184332" y="96136"/>
                </a:lnTo>
                <a:lnTo>
                  <a:pt x="184332" y="97938"/>
                </a:lnTo>
                <a:lnTo>
                  <a:pt x="183098" y="96703"/>
                </a:lnTo>
                <a:lnTo>
                  <a:pt x="182831" y="96603"/>
                </a:lnTo>
                <a:lnTo>
                  <a:pt x="180930" y="96603"/>
                </a:lnTo>
                <a:close/>
                <a:moveTo>
                  <a:pt x="185133" y="96136"/>
                </a:moveTo>
                <a:lnTo>
                  <a:pt x="185967" y="95302"/>
                </a:lnTo>
                <a:lnTo>
                  <a:pt x="187268" y="95302"/>
                </a:lnTo>
                <a:lnTo>
                  <a:pt x="188535" y="96603"/>
                </a:lnTo>
                <a:lnTo>
                  <a:pt x="186667" y="96603"/>
                </a:lnTo>
                <a:lnTo>
                  <a:pt x="186367" y="96703"/>
                </a:lnTo>
                <a:lnTo>
                  <a:pt x="185133" y="97938"/>
                </a:lnTo>
                <a:close/>
                <a:moveTo>
                  <a:pt x="189736" y="94435"/>
                </a:moveTo>
                <a:lnTo>
                  <a:pt x="191437" y="92767"/>
                </a:lnTo>
                <a:lnTo>
                  <a:pt x="199176" y="92767"/>
                </a:lnTo>
                <a:lnTo>
                  <a:pt x="195473" y="96470"/>
                </a:lnTo>
                <a:lnTo>
                  <a:pt x="189736" y="96470"/>
                </a:lnTo>
                <a:lnTo>
                  <a:pt x="189736" y="94435"/>
                </a:lnTo>
                <a:close/>
                <a:moveTo>
                  <a:pt x="208850" y="92767"/>
                </a:moveTo>
                <a:lnTo>
                  <a:pt x="210518" y="94435"/>
                </a:lnTo>
                <a:lnTo>
                  <a:pt x="210518" y="96470"/>
                </a:lnTo>
                <a:lnTo>
                  <a:pt x="204813" y="96470"/>
                </a:lnTo>
                <a:lnTo>
                  <a:pt x="201077" y="92767"/>
                </a:lnTo>
                <a:close/>
                <a:moveTo>
                  <a:pt x="213019" y="95302"/>
                </a:moveTo>
                <a:lnTo>
                  <a:pt x="214320" y="95302"/>
                </a:lnTo>
                <a:lnTo>
                  <a:pt x="215121" y="96136"/>
                </a:lnTo>
                <a:lnTo>
                  <a:pt x="215121" y="97938"/>
                </a:lnTo>
                <a:lnTo>
                  <a:pt x="213887" y="96703"/>
                </a:lnTo>
                <a:lnTo>
                  <a:pt x="213620" y="96603"/>
                </a:lnTo>
                <a:lnTo>
                  <a:pt x="211718" y="96603"/>
                </a:lnTo>
                <a:close/>
                <a:moveTo>
                  <a:pt x="215921" y="96136"/>
                </a:moveTo>
                <a:lnTo>
                  <a:pt x="216755" y="95302"/>
                </a:lnTo>
                <a:lnTo>
                  <a:pt x="218056" y="95302"/>
                </a:lnTo>
                <a:lnTo>
                  <a:pt x="219324" y="96603"/>
                </a:lnTo>
                <a:lnTo>
                  <a:pt x="217456" y="96603"/>
                </a:lnTo>
                <a:lnTo>
                  <a:pt x="217156" y="96703"/>
                </a:lnTo>
                <a:lnTo>
                  <a:pt x="215921" y="97938"/>
                </a:lnTo>
                <a:close/>
                <a:moveTo>
                  <a:pt x="220558" y="94435"/>
                </a:moveTo>
                <a:lnTo>
                  <a:pt x="222226" y="92767"/>
                </a:lnTo>
                <a:lnTo>
                  <a:pt x="229965" y="92767"/>
                </a:lnTo>
                <a:lnTo>
                  <a:pt x="226262" y="96470"/>
                </a:lnTo>
                <a:lnTo>
                  <a:pt x="220525" y="96470"/>
                </a:lnTo>
                <a:lnTo>
                  <a:pt x="220525" y="94435"/>
                </a:lnTo>
                <a:close/>
                <a:moveTo>
                  <a:pt x="222226" y="91967"/>
                </a:moveTo>
                <a:lnTo>
                  <a:pt x="220558" y="90299"/>
                </a:lnTo>
                <a:lnTo>
                  <a:pt x="220558" y="88264"/>
                </a:lnTo>
                <a:lnTo>
                  <a:pt x="226262" y="88264"/>
                </a:lnTo>
                <a:lnTo>
                  <a:pt x="229965" y="91967"/>
                </a:lnTo>
                <a:close/>
                <a:moveTo>
                  <a:pt x="223260" y="77356"/>
                </a:moveTo>
                <a:lnTo>
                  <a:pt x="225128" y="77356"/>
                </a:lnTo>
                <a:lnTo>
                  <a:pt x="226529" y="78791"/>
                </a:lnTo>
                <a:lnTo>
                  <a:pt x="226529" y="80792"/>
                </a:lnTo>
                <a:lnTo>
                  <a:pt x="225228" y="82126"/>
                </a:lnTo>
                <a:lnTo>
                  <a:pt x="225228" y="79324"/>
                </a:lnTo>
                <a:close/>
                <a:moveTo>
                  <a:pt x="227330" y="80025"/>
                </a:moveTo>
                <a:lnTo>
                  <a:pt x="227330" y="78457"/>
                </a:lnTo>
                <a:lnTo>
                  <a:pt x="226229" y="77356"/>
                </a:lnTo>
                <a:lnTo>
                  <a:pt x="229965" y="77356"/>
                </a:lnTo>
                <a:close/>
                <a:moveTo>
                  <a:pt x="230532" y="77923"/>
                </a:moveTo>
                <a:lnTo>
                  <a:pt x="230532" y="81659"/>
                </a:lnTo>
                <a:lnTo>
                  <a:pt x="229431" y="80559"/>
                </a:lnTo>
                <a:lnTo>
                  <a:pt x="229264" y="80559"/>
                </a:lnTo>
                <a:lnTo>
                  <a:pt x="227897" y="80559"/>
                </a:lnTo>
                <a:close/>
                <a:moveTo>
                  <a:pt x="227096" y="81359"/>
                </a:moveTo>
                <a:lnTo>
                  <a:pt x="229097" y="81359"/>
                </a:lnTo>
                <a:lnTo>
                  <a:pt x="230532" y="82794"/>
                </a:lnTo>
                <a:lnTo>
                  <a:pt x="230532" y="84662"/>
                </a:lnTo>
                <a:lnTo>
                  <a:pt x="228564" y="82693"/>
                </a:lnTo>
                <a:lnTo>
                  <a:pt x="228397" y="82693"/>
                </a:lnTo>
                <a:lnTo>
                  <a:pt x="225795" y="82693"/>
                </a:lnTo>
                <a:close/>
                <a:moveTo>
                  <a:pt x="231332" y="77923"/>
                </a:moveTo>
                <a:lnTo>
                  <a:pt x="233968" y="80559"/>
                </a:lnTo>
                <a:lnTo>
                  <a:pt x="232567" y="80559"/>
                </a:lnTo>
                <a:lnTo>
                  <a:pt x="232300" y="80692"/>
                </a:lnTo>
                <a:lnTo>
                  <a:pt x="231332" y="81659"/>
                </a:lnTo>
                <a:lnTo>
                  <a:pt x="231332" y="77923"/>
                </a:lnTo>
                <a:close/>
                <a:moveTo>
                  <a:pt x="229965" y="76589"/>
                </a:moveTo>
                <a:lnTo>
                  <a:pt x="226229" y="76589"/>
                </a:lnTo>
                <a:lnTo>
                  <a:pt x="227229" y="75588"/>
                </a:lnTo>
                <a:lnTo>
                  <a:pt x="227330" y="75321"/>
                </a:lnTo>
                <a:lnTo>
                  <a:pt x="227330" y="73920"/>
                </a:lnTo>
                <a:close/>
                <a:moveTo>
                  <a:pt x="227897" y="73387"/>
                </a:moveTo>
                <a:lnTo>
                  <a:pt x="229431" y="73387"/>
                </a:lnTo>
                <a:lnTo>
                  <a:pt x="230532" y="72286"/>
                </a:lnTo>
                <a:lnTo>
                  <a:pt x="230532" y="76022"/>
                </a:lnTo>
                <a:close/>
                <a:moveTo>
                  <a:pt x="221959" y="73253"/>
                </a:moveTo>
                <a:lnTo>
                  <a:pt x="218657" y="76589"/>
                </a:lnTo>
                <a:lnTo>
                  <a:pt x="216488" y="76589"/>
                </a:lnTo>
                <a:lnTo>
                  <a:pt x="220425" y="72620"/>
                </a:lnTo>
                <a:lnTo>
                  <a:pt x="220425" y="67049"/>
                </a:lnTo>
                <a:lnTo>
                  <a:pt x="221959" y="68583"/>
                </a:lnTo>
                <a:lnTo>
                  <a:pt x="221959" y="73253"/>
                </a:lnTo>
                <a:close/>
                <a:moveTo>
                  <a:pt x="220558" y="63646"/>
                </a:moveTo>
                <a:lnTo>
                  <a:pt x="222226" y="61979"/>
                </a:lnTo>
                <a:lnTo>
                  <a:pt x="229965" y="61979"/>
                </a:lnTo>
                <a:lnTo>
                  <a:pt x="226262" y="65681"/>
                </a:lnTo>
                <a:lnTo>
                  <a:pt x="220525" y="65681"/>
                </a:lnTo>
                <a:lnTo>
                  <a:pt x="220525" y="63646"/>
                </a:lnTo>
                <a:close/>
                <a:moveTo>
                  <a:pt x="222226" y="61178"/>
                </a:moveTo>
                <a:lnTo>
                  <a:pt x="220558" y="59510"/>
                </a:lnTo>
                <a:lnTo>
                  <a:pt x="220558" y="57475"/>
                </a:lnTo>
                <a:lnTo>
                  <a:pt x="226262" y="57475"/>
                </a:lnTo>
                <a:lnTo>
                  <a:pt x="229965" y="61178"/>
                </a:lnTo>
                <a:close/>
                <a:moveTo>
                  <a:pt x="223260" y="46568"/>
                </a:moveTo>
                <a:lnTo>
                  <a:pt x="225128" y="46568"/>
                </a:lnTo>
                <a:lnTo>
                  <a:pt x="226529" y="48002"/>
                </a:lnTo>
                <a:lnTo>
                  <a:pt x="226529" y="50003"/>
                </a:lnTo>
                <a:lnTo>
                  <a:pt x="225228" y="51338"/>
                </a:lnTo>
                <a:lnTo>
                  <a:pt x="225228" y="48536"/>
                </a:lnTo>
                <a:close/>
                <a:moveTo>
                  <a:pt x="227330" y="49236"/>
                </a:moveTo>
                <a:lnTo>
                  <a:pt x="227330" y="47835"/>
                </a:lnTo>
                <a:lnTo>
                  <a:pt x="227229" y="47568"/>
                </a:lnTo>
                <a:lnTo>
                  <a:pt x="226229" y="46568"/>
                </a:lnTo>
                <a:lnTo>
                  <a:pt x="229965" y="46568"/>
                </a:lnTo>
                <a:close/>
                <a:moveTo>
                  <a:pt x="230532" y="47135"/>
                </a:moveTo>
                <a:lnTo>
                  <a:pt x="230532" y="50871"/>
                </a:lnTo>
                <a:lnTo>
                  <a:pt x="229431" y="49770"/>
                </a:lnTo>
                <a:lnTo>
                  <a:pt x="227897" y="49770"/>
                </a:lnTo>
                <a:close/>
                <a:moveTo>
                  <a:pt x="227096" y="50570"/>
                </a:moveTo>
                <a:lnTo>
                  <a:pt x="229097" y="50570"/>
                </a:lnTo>
                <a:lnTo>
                  <a:pt x="230532" y="52005"/>
                </a:lnTo>
                <a:lnTo>
                  <a:pt x="230532" y="53873"/>
                </a:lnTo>
                <a:lnTo>
                  <a:pt x="228564" y="51905"/>
                </a:lnTo>
                <a:lnTo>
                  <a:pt x="225762" y="51905"/>
                </a:lnTo>
                <a:close/>
                <a:moveTo>
                  <a:pt x="231332" y="47135"/>
                </a:moveTo>
                <a:lnTo>
                  <a:pt x="233968" y="49770"/>
                </a:lnTo>
                <a:lnTo>
                  <a:pt x="232567" y="49770"/>
                </a:lnTo>
                <a:lnTo>
                  <a:pt x="232300" y="49903"/>
                </a:lnTo>
                <a:lnTo>
                  <a:pt x="231332" y="50871"/>
                </a:lnTo>
                <a:lnTo>
                  <a:pt x="231332" y="47135"/>
                </a:lnTo>
                <a:close/>
                <a:moveTo>
                  <a:pt x="229965" y="45800"/>
                </a:moveTo>
                <a:lnTo>
                  <a:pt x="226229" y="45800"/>
                </a:lnTo>
                <a:lnTo>
                  <a:pt x="227330" y="44700"/>
                </a:lnTo>
                <a:lnTo>
                  <a:pt x="227330" y="43132"/>
                </a:lnTo>
                <a:close/>
                <a:moveTo>
                  <a:pt x="227897" y="42598"/>
                </a:moveTo>
                <a:lnTo>
                  <a:pt x="229264" y="42598"/>
                </a:lnTo>
                <a:lnTo>
                  <a:pt x="229431" y="42598"/>
                </a:lnTo>
                <a:lnTo>
                  <a:pt x="230532" y="41497"/>
                </a:lnTo>
                <a:lnTo>
                  <a:pt x="230532" y="45233"/>
                </a:lnTo>
                <a:close/>
                <a:moveTo>
                  <a:pt x="221959" y="42465"/>
                </a:moveTo>
                <a:lnTo>
                  <a:pt x="218657" y="45800"/>
                </a:lnTo>
                <a:lnTo>
                  <a:pt x="216488" y="45800"/>
                </a:lnTo>
                <a:lnTo>
                  <a:pt x="220425" y="41831"/>
                </a:lnTo>
                <a:lnTo>
                  <a:pt x="220425" y="36260"/>
                </a:lnTo>
                <a:lnTo>
                  <a:pt x="221959" y="37795"/>
                </a:lnTo>
                <a:lnTo>
                  <a:pt x="221959" y="42465"/>
                </a:lnTo>
                <a:close/>
                <a:moveTo>
                  <a:pt x="220558" y="32858"/>
                </a:moveTo>
                <a:lnTo>
                  <a:pt x="222226" y="31190"/>
                </a:lnTo>
                <a:lnTo>
                  <a:pt x="229965" y="31190"/>
                </a:lnTo>
                <a:lnTo>
                  <a:pt x="226262" y="34893"/>
                </a:lnTo>
                <a:lnTo>
                  <a:pt x="220525" y="34893"/>
                </a:lnTo>
                <a:lnTo>
                  <a:pt x="220525" y="32858"/>
                </a:lnTo>
                <a:close/>
                <a:moveTo>
                  <a:pt x="222226" y="30389"/>
                </a:moveTo>
                <a:lnTo>
                  <a:pt x="220558" y="28721"/>
                </a:lnTo>
                <a:lnTo>
                  <a:pt x="220558" y="26687"/>
                </a:lnTo>
                <a:lnTo>
                  <a:pt x="226262" y="26687"/>
                </a:lnTo>
                <a:lnTo>
                  <a:pt x="229965" y="30389"/>
                </a:lnTo>
                <a:lnTo>
                  <a:pt x="222226" y="30389"/>
                </a:lnTo>
                <a:close/>
                <a:moveTo>
                  <a:pt x="219657" y="25786"/>
                </a:moveTo>
                <a:lnTo>
                  <a:pt x="217623" y="25786"/>
                </a:lnTo>
                <a:lnTo>
                  <a:pt x="215921" y="24085"/>
                </a:lnTo>
                <a:lnTo>
                  <a:pt x="215921" y="16346"/>
                </a:lnTo>
                <a:lnTo>
                  <a:pt x="219657" y="20049"/>
                </a:lnTo>
                <a:lnTo>
                  <a:pt x="219657" y="25786"/>
                </a:lnTo>
                <a:close/>
                <a:moveTo>
                  <a:pt x="215121" y="24085"/>
                </a:moveTo>
                <a:lnTo>
                  <a:pt x="213453" y="25786"/>
                </a:lnTo>
                <a:lnTo>
                  <a:pt x="211418" y="25786"/>
                </a:lnTo>
                <a:lnTo>
                  <a:pt x="211418" y="20049"/>
                </a:lnTo>
                <a:lnTo>
                  <a:pt x="215121" y="16346"/>
                </a:lnTo>
                <a:lnTo>
                  <a:pt x="215121" y="24085"/>
                </a:lnTo>
                <a:close/>
                <a:moveTo>
                  <a:pt x="202679" y="21083"/>
                </a:moveTo>
                <a:lnTo>
                  <a:pt x="202512" y="21083"/>
                </a:lnTo>
                <a:lnTo>
                  <a:pt x="200544" y="23051"/>
                </a:lnTo>
                <a:lnTo>
                  <a:pt x="200544" y="21216"/>
                </a:lnTo>
                <a:lnTo>
                  <a:pt x="201945" y="19782"/>
                </a:lnTo>
                <a:lnTo>
                  <a:pt x="203979" y="19782"/>
                </a:lnTo>
                <a:lnTo>
                  <a:pt x="205280" y="21083"/>
                </a:lnTo>
                <a:close/>
                <a:moveTo>
                  <a:pt x="203746" y="18447"/>
                </a:moveTo>
                <a:lnTo>
                  <a:pt x="201077" y="15779"/>
                </a:lnTo>
                <a:lnTo>
                  <a:pt x="204847" y="15779"/>
                </a:lnTo>
                <a:lnTo>
                  <a:pt x="203746" y="16880"/>
                </a:lnTo>
                <a:lnTo>
                  <a:pt x="203746" y="18447"/>
                </a:lnTo>
                <a:close/>
                <a:moveTo>
                  <a:pt x="200544" y="14445"/>
                </a:moveTo>
                <a:lnTo>
                  <a:pt x="200544" y="10709"/>
                </a:lnTo>
                <a:lnTo>
                  <a:pt x="201644" y="11776"/>
                </a:lnTo>
                <a:lnTo>
                  <a:pt x="203179" y="11776"/>
                </a:lnTo>
                <a:close/>
                <a:moveTo>
                  <a:pt x="199743" y="14445"/>
                </a:moveTo>
                <a:lnTo>
                  <a:pt x="197108" y="11776"/>
                </a:lnTo>
                <a:lnTo>
                  <a:pt x="198476" y="11776"/>
                </a:lnTo>
                <a:lnTo>
                  <a:pt x="198776" y="11676"/>
                </a:lnTo>
                <a:lnTo>
                  <a:pt x="199743" y="10709"/>
                </a:lnTo>
                <a:lnTo>
                  <a:pt x="199743" y="14445"/>
                </a:lnTo>
                <a:close/>
                <a:moveTo>
                  <a:pt x="199176" y="15779"/>
                </a:moveTo>
                <a:lnTo>
                  <a:pt x="196541" y="18414"/>
                </a:lnTo>
                <a:lnTo>
                  <a:pt x="196541" y="16880"/>
                </a:lnTo>
                <a:lnTo>
                  <a:pt x="195440" y="15779"/>
                </a:lnTo>
                <a:close/>
                <a:moveTo>
                  <a:pt x="199743" y="16346"/>
                </a:moveTo>
                <a:lnTo>
                  <a:pt x="199743" y="20082"/>
                </a:lnTo>
                <a:lnTo>
                  <a:pt x="198776" y="19115"/>
                </a:lnTo>
                <a:lnTo>
                  <a:pt x="198476" y="18981"/>
                </a:lnTo>
                <a:lnTo>
                  <a:pt x="197108" y="18981"/>
                </a:lnTo>
                <a:close/>
                <a:moveTo>
                  <a:pt x="188869" y="25786"/>
                </a:moveTo>
                <a:lnTo>
                  <a:pt x="186801" y="25786"/>
                </a:lnTo>
                <a:lnTo>
                  <a:pt x="185133" y="24085"/>
                </a:lnTo>
                <a:lnTo>
                  <a:pt x="185133" y="16346"/>
                </a:lnTo>
                <a:lnTo>
                  <a:pt x="188869" y="20049"/>
                </a:lnTo>
                <a:lnTo>
                  <a:pt x="188869" y="25786"/>
                </a:lnTo>
                <a:close/>
                <a:moveTo>
                  <a:pt x="184332" y="24085"/>
                </a:moveTo>
                <a:lnTo>
                  <a:pt x="182664" y="25786"/>
                </a:lnTo>
                <a:lnTo>
                  <a:pt x="180629" y="25786"/>
                </a:lnTo>
                <a:lnTo>
                  <a:pt x="180629" y="20049"/>
                </a:lnTo>
                <a:lnTo>
                  <a:pt x="184332" y="16346"/>
                </a:lnTo>
                <a:lnTo>
                  <a:pt x="184332" y="24085"/>
                </a:lnTo>
                <a:close/>
                <a:moveTo>
                  <a:pt x="171723" y="21083"/>
                </a:moveTo>
                <a:lnTo>
                  <a:pt x="169755" y="23051"/>
                </a:lnTo>
                <a:lnTo>
                  <a:pt x="169755" y="21216"/>
                </a:lnTo>
                <a:lnTo>
                  <a:pt x="171156" y="19782"/>
                </a:lnTo>
                <a:lnTo>
                  <a:pt x="173157" y="19782"/>
                </a:lnTo>
                <a:lnTo>
                  <a:pt x="174492" y="21083"/>
                </a:lnTo>
                <a:close/>
                <a:moveTo>
                  <a:pt x="172957" y="18447"/>
                </a:moveTo>
                <a:lnTo>
                  <a:pt x="170289" y="15779"/>
                </a:lnTo>
                <a:lnTo>
                  <a:pt x="174025" y="15779"/>
                </a:lnTo>
                <a:lnTo>
                  <a:pt x="172957" y="16880"/>
                </a:lnTo>
                <a:lnTo>
                  <a:pt x="172957" y="18447"/>
                </a:lnTo>
                <a:close/>
                <a:moveTo>
                  <a:pt x="169755" y="14445"/>
                </a:moveTo>
                <a:lnTo>
                  <a:pt x="169755" y="10709"/>
                </a:lnTo>
                <a:lnTo>
                  <a:pt x="170722" y="11676"/>
                </a:lnTo>
                <a:lnTo>
                  <a:pt x="170989" y="11809"/>
                </a:lnTo>
                <a:lnTo>
                  <a:pt x="172390" y="11809"/>
                </a:lnTo>
                <a:close/>
                <a:moveTo>
                  <a:pt x="168954" y="14445"/>
                </a:moveTo>
                <a:lnTo>
                  <a:pt x="166319" y="11776"/>
                </a:lnTo>
                <a:lnTo>
                  <a:pt x="167854" y="11776"/>
                </a:lnTo>
                <a:lnTo>
                  <a:pt x="168954" y="10709"/>
                </a:lnTo>
                <a:close/>
                <a:moveTo>
                  <a:pt x="168387" y="15779"/>
                </a:moveTo>
                <a:lnTo>
                  <a:pt x="165752" y="18414"/>
                </a:lnTo>
                <a:lnTo>
                  <a:pt x="165752" y="16880"/>
                </a:lnTo>
                <a:lnTo>
                  <a:pt x="164651" y="15779"/>
                </a:lnTo>
                <a:close/>
                <a:moveTo>
                  <a:pt x="165519" y="19782"/>
                </a:moveTo>
                <a:lnTo>
                  <a:pt x="167520" y="19782"/>
                </a:lnTo>
                <a:lnTo>
                  <a:pt x="168954" y="21216"/>
                </a:lnTo>
                <a:lnTo>
                  <a:pt x="168954" y="23051"/>
                </a:lnTo>
                <a:lnTo>
                  <a:pt x="166986" y="21083"/>
                </a:lnTo>
                <a:lnTo>
                  <a:pt x="166820" y="21083"/>
                </a:lnTo>
                <a:lnTo>
                  <a:pt x="164218" y="21083"/>
                </a:lnTo>
                <a:close/>
                <a:moveTo>
                  <a:pt x="163417" y="21883"/>
                </a:moveTo>
                <a:lnTo>
                  <a:pt x="166653" y="21883"/>
                </a:lnTo>
                <a:lnTo>
                  <a:pt x="168954" y="24185"/>
                </a:lnTo>
                <a:lnTo>
                  <a:pt x="168954" y="26553"/>
                </a:lnTo>
                <a:lnTo>
                  <a:pt x="165952" y="23551"/>
                </a:lnTo>
                <a:lnTo>
                  <a:pt x="165786" y="23551"/>
                </a:lnTo>
                <a:lnTo>
                  <a:pt x="161716" y="23551"/>
                </a:lnTo>
                <a:close/>
                <a:moveTo>
                  <a:pt x="160949" y="24352"/>
                </a:moveTo>
                <a:lnTo>
                  <a:pt x="165619" y="24352"/>
                </a:lnTo>
                <a:lnTo>
                  <a:pt x="168954" y="27654"/>
                </a:lnTo>
                <a:lnTo>
                  <a:pt x="168954" y="29822"/>
                </a:lnTo>
                <a:lnTo>
                  <a:pt x="164985" y="25886"/>
                </a:lnTo>
                <a:lnTo>
                  <a:pt x="164852" y="25886"/>
                </a:lnTo>
                <a:lnTo>
                  <a:pt x="159414" y="25886"/>
                </a:lnTo>
                <a:close/>
                <a:moveTo>
                  <a:pt x="158047" y="25786"/>
                </a:moveTo>
                <a:lnTo>
                  <a:pt x="156012" y="25786"/>
                </a:lnTo>
                <a:lnTo>
                  <a:pt x="154344" y="24085"/>
                </a:lnTo>
                <a:lnTo>
                  <a:pt x="154344" y="16346"/>
                </a:lnTo>
                <a:lnTo>
                  <a:pt x="158047" y="20049"/>
                </a:lnTo>
                <a:lnTo>
                  <a:pt x="158047" y="25786"/>
                </a:lnTo>
                <a:close/>
                <a:moveTo>
                  <a:pt x="153543" y="24085"/>
                </a:moveTo>
                <a:lnTo>
                  <a:pt x="151876" y="25786"/>
                </a:lnTo>
                <a:lnTo>
                  <a:pt x="149841" y="25786"/>
                </a:lnTo>
                <a:lnTo>
                  <a:pt x="149841" y="20049"/>
                </a:lnTo>
                <a:lnTo>
                  <a:pt x="153543" y="16346"/>
                </a:lnTo>
                <a:lnTo>
                  <a:pt x="153543" y="24085"/>
                </a:lnTo>
                <a:close/>
                <a:moveTo>
                  <a:pt x="141068" y="21083"/>
                </a:moveTo>
                <a:lnTo>
                  <a:pt x="140901" y="21083"/>
                </a:lnTo>
                <a:lnTo>
                  <a:pt x="138933" y="23051"/>
                </a:lnTo>
                <a:lnTo>
                  <a:pt x="138933" y="21216"/>
                </a:lnTo>
                <a:lnTo>
                  <a:pt x="140367" y="19782"/>
                </a:lnTo>
                <a:lnTo>
                  <a:pt x="142369" y="19782"/>
                </a:lnTo>
                <a:lnTo>
                  <a:pt x="143703" y="21083"/>
                </a:lnTo>
                <a:close/>
                <a:moveTo>
                  <a:pt x="142135" y="18447"/>
                </a:moveTo>
                <a:lnTo>
                  <a:pt x="139500" y="15779"/>
                </a:lnTo>
                <a:lnTo>
                  <a:pt x="143236" y="15779"/>
                </a:lnTo>
                <a:lnTo>
                  <a:pt x="142135" y="16880"/>
                </a:lnTo>
                <a:lnTo>
                  <a:pt x="142135" y="18447"/>
                </a:lnTo>
                <a:close/>
                <a:moveTo>
                  <a:pt x="138933" y="14445"/>
                </a:moveTo>
                <a:lnTo>
                  <a:pt x="138933" y="10709"/>
                </a:lnTo>
                <a:lnTo>
                  <a:pt x="140034" y="11776"/>
                </a:lnTo>
                <a:lnTo>
                  <a:pt x="141602" y="11776"/>
                </a:lnTo>
                <a:close/>
                <a:moveTo>
                  <a:pt x="138166" y="14445"/>
                </a:moveTo>
                <a:lnTo>
                  <a:pt x="135531" y="11776"/>
                </a:lnTo>
                <a:lnTo>
                  <a:pt x="136898" y="11776"/>
                </a:lnTo>
                <a:lnTo>
                  <a:pt x="137165" y="11676"/>
                </a:lnTo>
                <a:lnTo>
                  <a:pt x="138166" y="10709"/>
                </a:lnTo>
                <a:lnTo>
                  <a:pt x="138166" y="14445"/>
                </a:lnTo>
                <a:close/>
                <a:moveTo>
                  <a:pt x="137599" y="15779"/>
                </a:moveTo>
                <a:lnTo>
                  <a:pt x="134964" y="18414"/>
                </a:lnTo>
                <a:lnTo>
                  <a:pt x="134964" y="16880"/>
                </a:lnTo>
                <a:lnTo>
                  <a:pt x="133863" y="15779"/>
                </a:lnTo>
                <a:close/>
                <a:moveTo>
                  <a:pt x="138166" y="16346"/>
                </a:moveTo>
                <a:lnTo>
                  <a:pt x="138166" y="20082"/>
                </a:lnTo>
                <a:lnTo>
                  <a:pt x="137165" y="19115"/>
                </a:lnTo>
                <a:lnTo>
                  <a:pt x="136898" y="18981"/>
                </a:lnTo>
                <a:lnTo>
                  <a:pt x="135531" y="18981"/>
                </a:lnTo>
                <a:close/>
                <a:moveTo>
                  <a:pt x="127258" y="25786"/>
                </a:moveTo>
                <a:lnTo>
                  <a:pt x="125223" y="25786"/>
                </a:lnTo>
                <a:lnTo>
                  <a:pt x="123555" y="24085"/>
                </a:lnTo>
                <a:lnTo>
                  <a:pt x="123555" y="16346"/>
                </a:lnTo>
                <a:lnTo>
                  <a:pt x="127258" y="20049"/>
                </a:lnTo>
                <a:close/>
                <a:moveTo>
                  <a:pt x="122755" y="24085"/>
                </a:moveTo>
                <a:lnTo>
                  <a:pt x="121087" y="25786"/>
                </a:lnTo>
                <a:lnTo>
                  <a:pt x="119052" y="25786"/>
                </a:lnTo>
                <a:lnTo>
                  <a:pt x="119052" y="20049"/>
                </a:lnTo>
                <a:lnTo>
                  <a:pt x="122755" y="16346"/>
                </a:lnTo>
                <a:close/>
                <a:moveTo>
                  <a:pt x="110112" y="21083"/>
                </a:moveTo>
                <a:lnTo>
                  <a:pt x="108144" y="23051"/>
                </a:lnTo>
                <a:lnTo>
                  <a:pt x="108144" y="21216"/>
                </a:lnTo>
                <a:lnTo>
                  <a:pt x="109579" y="19782"/>
                </a:lnTo>
                <a:lnTo>
                  <a:pt x="111580" y="19782"/>
                </a:lnTo>
                <a:lnTo>
                  <a:pt x="112914" y="21083"/>
                </a:lnTo>
                <a:close/>
                <a:moveTo>
                  <a:pt x="111347" y="18447"/>
                </a:moveTo>
                <a:lnTo>
                  <a:pt x="108711" y="15779"/>
                </a:lnTo>
                <a:lnTo>
                  <a:pt x="112447" y="15779"/>
                </a:lnTo>
                <a:lnTo>
                  <a:pt x="111347" y="16880"/>
                </a:lnTo>
                <a:close/>
                <a:moveTo>
                  <a:pt x="108144" y="14445"/>
                </a:moveTo>
                <a:lnTo>
                  <a:pt x="108144" y="10709"/>
                </a:lnTo>
                <a:lnTo>
                  <a:pt x="109145" y="11676"/>
                </a:lnTo>
                <a:lnTo>
                  <a:pt x="109412" y="11809"/>
                </a:lnTo>
                <a:lnTo>
                  <a:pt x="110813" y="11809"/>
                </a:lnTo>
                <a:close/>
                <a:moveTo>
                  <a:pt x="107377" y="14445"/>
                </a:moveTo>
                <a:lnTo>
                  <a:pt x="104709" y="11776"/>
                </a:lnTo>
                <a:lnTo>
                  <a:pt x="106276" y="11776"/>
                </a:lnTo>
                <a:lnTo>
                  <a:pt x="107377" y="10709"/>
                </a:lnTo>
                <a:close/>
                <a:moveTo>
                  <a:pt x="106810" y="15779"/>
                </a:moveTo>
                <a:lnTo>
                  <a:pt x="104175" y="18414"/>
                </a:lnTo>
                <a:lnTo>
                  <a:pt x="104175" y="16880"/>
                </a:lnTo>
                <a:lnTo>
                  <a:pt x="103074" y="15779"/>
                </a:lnTo>
                <a:close/>
                <a:moveTo>
                  <a:pt x="103941" y="19782"/>
                </a:moveTo>
                <a:lnTo>
                  <a:pt x="105943" y="19782"/>
                </a:lnTo>
                <a:lnTo>
                  <a:pt x="107344" y="21216"/>
                </a:lnTo>
                <a:lnTo>
                  <a:pt x="107344" y="23051"/>
                </a:lnTo>
                <a:lnTo>
                  <a:pt x="105376" y="21083"/>
                </a:lnTo>
                <a:lnTo>
                  <a:pt x="105242" y="21083"/>
                </a:lnTo>
                <a:lnTo>
                  <a:pt x="102607" y="21083"/>
                </a:lnTo>
                <a:close/>
                <a:moveTo>
                  <a:pt x="101840" y="21883"/>
                </a:moveTo>
                <a:lnTo>
                  <a:pt x="105076" y="21883"/>
                </a:lnTo>
                <a:lnTo>
                  <a:pt x="107377" y="24185"/>
                </a:lnTo>
                <a:lnTo>
                  <a:pt x="107377" y="26553"/>
                </a:lnTo>
                <a:lnTo>
                  <a:pt x="104375" y="23551"/>
                </a:lnTo>
                <a:lnTo>
                  <a:pt x="104208" y="23551"/>
                </a:lnTo>
                <a:lnTo>
                  <a:pt x="100139" y="23551"/>
                </a:lnTo>
                <a:close/>
                <a:moveTo>
                  <a:pt x="99371" y="24352"/>
                </a:moveTo>
                <a:lnTo>
                  <a:pt x="104041" y="24352"/>
                </a:lnTo>
                <a:lnTo>
                  <a:pt x="107377" y="27654"/>
                </a:lnTo>
                <a:lnTo>
                  <a:pt x="107377" y="29822"/>
                </a:lnTo>
                <a:lnTo>
                  <a:pt x="103408" y="25886"/>
                </a:lnTo>
                <a:lnTo>
                  <a:pt x="103241" y="25886"/>
                </a:lnTo>
                <a:lnTo>
                  <a:pt x="97837" y="25886"/>
                </a:lnTo>
                <a:close/>
                <a:moveTo>
                  <a:pt x="96469" y="25786"/>
                </a:moveTo>
                <a:lnTo>
                  <a:pt x="94435" y="25786"/>
                </a:lnTo>
                <a:lnTo>
                  <a:pt x="92767" y="24085"/>
                </a:lnTo>
                <a:lnTo>
                  <a:pt x="92767" y="16346"/>
                </a:lnTo>
                <a:lnTo>
                  <a:pt x="96469" y="20082"/>
                </a:lnTo>
                <a:close/>
                <a:moveTo>
                  <a:pt x="91966" y="24085"/>
                </a:moveTo>
                <a:lnTo>
                  <a:pt x="90298" y="25786"/>
                </a:lnTo>
                <a:lnTo>
                  <a:pt x="88264" y="25786"/>
                </a:lnTo>
                <a:lnTo>
                  <a:pt x="88264" y="20049"/>
                </a:lnTo>
                <a:lnTo>
                  <a:pt x="91966" y="16346"/>
                </a:lnTo>
                <a:close/>
                <a:moveTo>
                  <a:pt x="79491" y="21083"/>
                </a:moveTo>
                <a:lnTo>
                  <a:pt x="79324" y="21083"/>
                </a:lnTo>
                <a:lnTo>
                  <a:pt x="77356" y="23051"/>
                </a:lnTo>
                <a:lnTo>
                  <a:pt x="77356" y="21216"/>
                </a:lnTo>
                <a:lnTo>
                  <a:pt x="78790" y="19782"/>
                </a:lnTo>
                <a:lnTo>
                  <a:pt x="80792" y="19782"/>
                </a:lnTo>
                <a:lnTo>
                  <a:pt x="82126" y="21083"/>
                </a:lnTo>
                <a:close/>
                <a:moveTo>
                  <a:pt x="80558" y="18447"/>
                </a:moveTo>
                <a:lnTo>
                  <a:pt x="77923" y="15779"/>
                </a:lnTo>
                <a:lnTo>
                  <a:pt x="81659" y="15779"/>
                </a:lnTo>
                <a:lnTo>
                  <a:pt x="80558" y="16880"/>
                </a:lnTo>
                <a:close/>
                <a:moveTo>
                  <a:pt x="77356" y="14445"/>
                </a:moveTo>
                <a:lnTo>
                  <a:pt x="77356" y="10709"/>
                </a:lnTo>
                <a:lnTo>
                  <a:pt x="78457" y="11776"/>
                </a:lnTo>
                <a:lnTo>
                  <a:pt x="80024" y="11776"/>
                </a:lnTo>
                <a:close/>
                <a:moveTo>
                  <a:pt x="76589" y="14445"/>
                </a:moveTo>
                <a:lnTo>
                  <a:pt x="73920" y="11776"/>
                </a:lnTo>
                <a:lnTo>
                  <a:pt x="75321" y="11776"/>
                </a:lnTo>
                <a:lnTo>
                  <a:pt x="75588" y="11676"/>
                </a:lnTo>
                <a:lnTo>
                  <a:pt x="76555" y="10709"/>
                </a:lnTo>
                <a:lnTo>
                  <a:pt x="76555" y="14445"/>
                </a:lnTo>
                <a:close/>
                <a:moveTo>
                  <a:pt x="76021" y="15779"/>
                </a:moveTo>
                <a:lnTo>
                  <a:pt x="73386" y="18414"/>
                </a:lnTo>
                <a:lnTo>
                  <a:pt x="73386" y="16880"/>
                </a:lnTo>
                <a:lnTo>
                  <a:pt x="72285" y="15779"/>
                </a:lnTo>
                <a:close/>
                <a:moveTo>
                  <a:pt x="76589" y="16346"/>
                </a:moveTo>
                <a:lnTo>
                  <a:pt x="76589" y="20082"/>
                </a:lnTo>
                <a:lnTo>
                  <a:pt x="75588" y="19115"/>
                </a:lnTo>
                <a:lnTo>
                  <a:pt x="75321" y="18981"/>
                </a:lnTo>
                <a:lnTo>
                  <a:pt x="73920" y="18981"/>
                </a:lnTo>
                <a:close/>
                <a:moveTo>
                  <a:pt x="65681" y="25786"/>
                </a:moveTo>
                <a:lnTo>
                  <a:pt x="63646" y="25786"/>
                </a:lnTo>
                <a:lnTo>
                  <a:pt x="61978" y="24085"/>
                </a:lnTo>
                <a:lnTo>
                  <a:pt x="61978" y="16346"/>
                </a:lnTo>
                <a:lnTo>
                  <a:pt x="65681" y="20049"/>
                </a:lnTo>
                <a:close/>
                <a:moveTo>
                  <a:pt x="61178" y="24085"/>
                </a:moveTo>
                <a:lnTo>
                  <a:pt x="59510" y="25786"/>
                </a:lnTo>
                <a:lnTo>
                  <a:pt x="57475" y="25786"/>
                </a:lnTo>
                <a:lnTo>
                  <a:pt x="57475" y="20049"/>
                </a:lnTo>
                <a:lnTo>
                  <a:pt x="61178" y="16346"/>
                </a:lnTo>
                <a:close/>
                <a:moveTo>
                  <a:pt x="48535" y="21083"/>
                </a:moveTo>
                <a:lnTo>
                  <a:pt x="46567" y="23051"/>
                </a:lnTo>
                <a:lnTo>
                  <a:pt x="46567" y="21216"/>
                </a:lnTo>
                <a:lnTo>
                  <a:pt x="48001" y="19782"/>
                </a:lnTo>
                <a:lnTo>
                  <a:pt x="50003" y="19782"/>
                </a:lnTo>
                <a:lnTo>
                  <a:pt x="51337" y="21083"/>
                </a:lnTo>
                <a:close/>
                <a:moveTo>
                  <a:pt x="49769" y="18447"/>
                </a:moveTo>
                <a:lnTo>
                  <a:pt x="47134" y="15779"/>
                </a:lnTo>
                <a:lnTo>
                  <a:pt x="50870" y="15779"/>
                </a:lnTo>
                <a:lnTo>
                  <a:pt x="49769" y="16880"/>
                </a:lnTo>
                <a:close/>
                <a:moveTo>
                  <a:pt x="46567" y="14445"/>
                </a:moveTo>
                <a:lnTo>
                  <a:pt x="46567" y="10709"/>
                </a:lnTo>
                <a:lnTo>
                  <a:pt x="47534" y="11676"/>
                </a:lnTo>
                <a:lnTo>
                  <a:pt x="47835" y="11809"/>
                </a:lnTo>
                <a:lnTo>
                  <a:pt x="49202" y="11809"/>
                </a:lnTo>
                <a:close/>
                <a:moveTo>
                  <a:pt x="45767" y="14445"/>
                </a:moveTo>
                <a:lnTo>
                  <a:pt x="43131" y="11776"/>
                </a:lnTo>
                <a:lnTo>
                  <a:pt x="44699" y="11776"/>
                </a:lnTo>
                <a:lnTo>
                  <a:pt x="45767" y="10709"/>
                </a:lnTo>
                <a:close/>
                <a:moveTo>
                  <a:pt x="45233" y="15779"/>
                </a:moveTo>
                <a:lnTo>
                  <a:pt x="42564" y="18414"/>
                </a:lnTo>
                <a:lnTo>
                  <a:pt x="42564" y="16880"/>
                </a:lnTo>
                <a:lnTo>
                  <a:pt x="41497" y="15779"/>
                </a:lnTo>
                <a:close/>
                <a:moveTo>
                  <a:pt x="42364" y="19782"/>
                </a:moveTo>
                <a:lnTo>
                  <a:pt x="44366" y="19782"/>
                </a:lnTo>
                <a:lnTo>
                  <a:pt x="45767" y="21216"/>
                </a:lnTo>
                <a:lnTo>
                  <a:pt x="45767" y="23051"/>
                </a:lnTo>
                <a:lnTo>
                  <a:pt x="43798" y="21083"/>
                </a:lnTo>
                <a:lnTo>
                  <a:pt x="43665" y="21083"/>
                </a:lnTo>
                <a:lnTo>
                  <a:pt x="41030" y="21083"/>
                </a:lnTo>
                <a:close/>
                <a:moveTo>
                  <a:pt x="40229" y="21883"/>
                </a:moveTo>
                <a:lnTo>
                  <a:pt x="43498" y="21883"/>
                </a:lnTo>
                <a:lnTo>
                  <a:pt x="45767" y="24185"/>
                </a:lnTo>
                <a:lnTo>
                  <a:pt x="45767" y="26553"/>
                </a:lnTo>
                <a:lnTo>
                  <a:pt x="42798" y="23551"/>
                </a:lnTo>
                <a:lnTo>
                  <a:pt x="42631" y="23551"/>
                </a:lnTo>
                <a:lnTo>
                  <a:pt x="38561" y="23551"/>
                </a:lnTo>
                <a:close/>
                <a:moveTo>
                  <a:pt x="37761" y="24352"/>
                </a:moveTo>
                <a:lnTo>
                  <a:pt x="42464" y="24352"/>
                </a:lnTo>
                <a:lnTo>
                  <a:pt x="45767" y="27654"/>
                </a:lnTo>
                <a:lnTo>
                  <a:pt x="45767" y="29822"/>
                </a:lnTo>
                <a:lnTo>
                  <a:pt x="41830" y="25886"/>
                </a:lnTo>
                <a:lnTo>
                  <a:pt x="41664" y="25886"/>
                </a:lnTo>
                <a:lnTo>
                  <a:pt x="36260" y="25886"/>
                </a:lnTo>
                <a:close/>
                <a:moveTo>
                  <a:pt x="34892" y="25786"/>
                </a:moveTo>
                <a:lnTo>
                  <a:pt x="32857" y="25786"/>
                </a:lnTo>
                <a:lnTo>
                  <a:pt x="31189" y="24085"/>
                </a:lnTo>
                <a:lnTo>
                  <a:pt x="31189" y="16346"/>
                </a:lnTo>
                <a:lnTo>
                  <a:pt x="34892" y="20049"/>
                </a:lnTo>
                <a:close/>
                <a:moveTo>
                  <a:pt x="30389" y="24085"/>
                </a:moveTo>
                <a:lnTo>
                  <a:pt x="28721" y="25786"/>
                </a:lnTo>
                <a:lnTo>
                  <a:pt x="26653" y="25786"/>
                </a:lnTo>
                <a:lnTo>
                  <a:pt x="26653" y="20049"/>
                </a:lnTo>
                <a:lnTo>
                  <a:pt x="30389" y="16346"/>
                </a:lnTo>
                <a:lnTo>
                  <a:pt x="30389" y="24085"/>
                </a:lnTo>
                <a:close/>
                <a:moveTo>
                  <a:pt x="19748" y="35693"/>
                </a:moveTo>
                <a:lnTo>
                  <a:pt x="19881" y="35693"/>
                </a:lnTo>
                <a:lnTo>
                  <a:pt x="25319" y="35693"/>
                </a:lnTo>
                <a:lnTo>
                  <a:pt x="23784" y="37228"/>
                </a:lnTo>
                <a:lnTo>
                  <a:pt x="19081" y="37228"/>
                </a:lnTo>
                <a:lnTo>
                  <a:pt x="15778" y="33892"/>
                </a:lnTo>
                <a:lnTo>
                  <a:pt x="15778" y="31757"/>
                </a:lnTo>
                <a:close/>
                <a:moveTo>
                  <a:pt x="18781" y="38028"/>
                </a:moveTo>
                <a:lnTo>
                  <a:pt x="18947" y="38028"/>
                </a:lnTo>
                <a:lnTo>
                  <a:pt x="22984" y="38028"/>
                </a:lnTo>
                <a:lnTo>
                  <a:pt x="21316" y="39696"/>
                </a:lnTo>
                <a:lnTo>
                  <a:pt x="18080" y="39696"/>
                </a:lnTo>
                <a:lnTo>
                  <a:pt x="15778" y="37394"/>
                </a:lnTo>
                <a:lnTo>
                  <a:pt x="15778" y="35026"/>
                </a:lnTo>
                <a:close/>
                <a:moveTo>
                  <a:pt x="14978" y="40363"/>
                </a:moveTo>
                <a:lnTo>
                  <a:pt x="13577" y="41797"/>
                </a:lnTo>
                <a:lnTo>
                  <a:pt x="11542" y="41797"/>
                </a:lnTo>
                <a:lnTo>
                  <a:pt x="10241" y="40463"/>
                </a:lnTo>
                <a:lnTo>
                  <a:pt x="13010" y="40463"/>
                </a:lnTo>
                <a:lnTo>
                  <a:pt x="14978" y="38495"/>
                </a:lnTo>
                <a:lnTo>
                  <a:pt x="14978" y="40363"/>
                </a:lnTo>
                <a:close/>
                <a:moveTo>
                  <a:pt x="11776" y="43132"/>
                </a:moveTo>
                <a:lnTo>
                  <a:pt x="14411" y="45800"/>
                </a:lnTo>
                <a:lnTo>
                  <a:pt x="10675" y="45800"/>
                </a:lnTo>
                <a:lnTo>
                  <a:pt x="11776" y="44700"/>
                </a:lnTo>
                <a:lnTo>
                  <a:pt x="11776" y="43132"/>
                </a:lnTo>
                <a:close/>
                <a:moveTo>
                  <a:pt x="14978" y="47135"/>
                </a:moveTo>
                <a:lnTo>
                  <a:pt x="14978" y="50871"/>
                </a:lnTo>
                <a:lnTo>
                  <a:pt x="14011" y="49903"/>
                </a:lnTo>
                <a:lnTo>
                  <a:pt x="13744" y="49770"/>
                </a:lnTo>
                <a:lnTo>
                  <a:pt x="12343" y="49770"/>
                </a:lnTo>
                <a:close/>
                <a:moveTo>
                  <a:pt x="15778" y="52005"/>
                </a:moveTo>
                <a:lnTo>
                  <a:pt x="17213" y="50570"/>
                </a:lnTo>
                <a:lnTo>
                  <a:pt x="19214" y="50570"/>
                </a:lnTo>
                <a:lnTo>
                  <a:pt x="20549" y="51905"/>
                </a:lnTo>
                <a:lnTo>
                  <a:pt x="17747" y="51905"/>
                </a:lnTo>
                <a:lnTo>
                  <a:pt x="15778" y="53873"/>
                </a:lnTo>
                <a:close/>
                <a:moveTo>
                  <a:pt x="18080" y="52672"/>
                </a:moveTo>
                <a:lnTo>
                  <a:pt x="21316" y="52672"/>
                </a:lnTo>
                <a:lnTo>
                  <a:pt x="23017" y="54340"/>
                </a:lnTo>
                <a:lnTo>
                  <a:pt x="18947" y="54340"/>
                </a:lnTo>
                <a:lnTo>
                  <a:pt x="18647" y="54473"/>
                </a:lnTo>
                <a:lnTo>
                  <a:pt x="15778" y="57342"/>
                </a:lnTo>
                <a:lnTo>
                  <a:pt x="15778" y="54974"/>
                </a:lnTo>
                <a:close/>
                <a:moveTo>
                  <a:pt x="19081" y="55140"/>
                </a:moveTo>
                <a:lnTo>
                  <a:pt x="23784" y="55140"/>
                </a:lnTo>
                <a:lnTo>
                  <a:pt x="25319" y="56675"/>
                </a:lnTo>
                <a:lnTo>
                  <a:pt x="19748" y="56675"/>
                </a:lnTo>
                <a:lnTo>
                  <a:pt x="15778" y="60611"/>
                </a:lnTo>
                <a:lnTo>
                  <a:pt x="15778" y="58443"/>
                </a:lnTo>
                <a:close/>
                <a:moveTo>
                  <a:pt x="19748" y="66482"/>
                </a:moveTo>
                <a:lnTo>
                  <a:pt x="25319" y="66482"/>
                </a:lnTo>
                <a:lnTo>
                  <a:pt x="23784" y="68016"/>
                </a:lnTo>
                <a:lnTo>
                  <a:pt x="19081" y="68016"/>
                </a:lnTo>
                <a:lnTo>
                  <a:pt x="15778" y="64714"/>
                </a:lnTo>
                <a:lnTo>
                  <a:pt x="15778" y="62546"/>
                </a:lnTo>
                <a:close/>
                <a:moveTo>
                  <a:pt x="18647" y="68683"/>
                </a:moveTo>
                <a:lnTo>
                  <a:pt x="18947" y="68817"/>
                </a:lnTo>
                <a:lnTo>
                  <a:pt x="22984" y="68817"/>
                </a:lnTo>
                <a:lnTo>
                  <a:pt x="21316" y="70485"/>
                </a:lnTo>
                <a:lnTo>
                  <a:pt x="18080" y="70485"/>
                </a:lnTo>
                <a:lnTo>
                  <a:pt x="15778" y="68183"/>
                </a:lnTo>
                <a:lnTo>
                  <a:pt x="15778" y="65815"/>
                </a:lnTo>
                <a:close/>
                <a:moveTo>
                  <a:pt x="14978" y="71152"/>
                </a:moveTo>
                <a:lnTo>
                  <a:pt x="13577" y="72586"/>
                </a:lnTo>
                <a:lnTo>
                  <a:pt x="11542" y="72586"/>
                </a:lnTo>
                <a:lnTo>
                  <a:pt x="10241" y="71285"/>
                </a:lnTo>
                <a:lnTo>
                  <a:pt x="13010" y="71285"/>
                </a:lnTo>
                <a:lnTo>
                  <a:pt x="14978" y="69317"/>
                </a:lnTo>
                <a:lnTo>
                  <a:pt x="14978" y="71152"/>
                </a:lnTo>
                <a:close/>
                <a:moveTo>
                  <a:pt x="11776" y="75321"/>
                </a:moveTo>
                <a:lnTo>
                  <a:pt x="11776" y="73954"/>
                </a:lnTo>
                <a:lnTo>
                  <a:pt x="14411" y="76589"/>
                </a:lnTo>
                <a:lnTo>
                  <a:pt x="10675" y="76589"/>
                </a:lnTo>
                <a:lnTo>
                  <a:pt x="11675" y="75588"/>
                </a:lnTo>
                <a:close/>
                <a:moveTo>
                  <a:pt x="14444" y="77356"/>
                </a:moveTo>
                <a:lnTo>
                  <a:pt x="11776" y="80025"/>
                </a:lnTo>
                <a:lnTo>
                  <a:pt x="11776" y="78457"/>
                </a:lnTo>
                <a:lnTo>
                  <a:pt x="10675" y="77356"/>
                </a:lnTo>
                <a:close/>
                <a:moveTo>
                  <a:pt x="14978" y="77923"/>
                </a:moveTo>
                <a:lnTo>
                  <a:pt x="14978" y="81659"/>
                </a:lnTo>
                <a:lnTo>
                  <a:pt x="14011" y="80692"/>
                </a:lnTo>
                <a:lnTo>
                  <a:pt x="13744" y="80559"/>
                </a:lnTo>
                <a:lnTo>
                  <a:pt x="12343" y="80559"/>
                </a:lnTo>
                <a:close/>
                <a:moveTo>
                  <a:pt x="15778" y="82794"/>
                </a:moveTo>
                <a:lnTo>
                  <a:pt x="17213" y="81359"/>
                </a:lnTo>
                <a:lnTo>
                  <a:pt x="19214" y="81359"/>
                </a:lnTo>
                <a:lnTo>
                  <a:pt x="20549" y="82693"/>
                </a:lnTo>
                <a:lnTo>
                  <a:pt x="17913" y="82693"/>
                </a:lnTo>
                <a:lnTo>
                  <a:pt x="17747" y="82693"/>
                </a:lnTo>
                <a:lnTo>
                  <a:pt x="15778" y="84662"/>
                </a:lnTo>
                <a:close/>
                <a:moveTo>
                  <a:pt x="18080" y="83461"/>
                </a:moveTo>
                <a:lnTo>
                  <a:pt x="21316" y="83461"/>
                </a:lnTo>
                <a:lnTo>
                  <a:pt x="23017" y="85162"/>
                </a:lnTo>
                <a:lnTo>
                  <a:pt x="18947" y="85162"/>
                </a:lnTo>
                <a:lnTo>
                  <a:pt x="18781" y="85162"/>
                </a:lnTo>
                <a:lnTo>
                  <a:pt x="15778" y="88131"/>
                </a:lnTo>
                <a:lnTo>
                  <a:pt x="15778" y="85762"/>
                </a:lnTo>
                <a:close/>
                <a:moveTo>
                  <a:pt x="19081" y="85929"/>
                </a:moveTo>
                <a:lnTo>
                  <a:pt x="23784" y="85929"/>
                </a:lnTo>
                <a:lnTo>
                  <a:pt x="25319" y="87464"/>
                </a:lnTo>
                <a:lnTo>
                  <a:pt x="19881" y="87464"/>
                </a:lnTo>
                <a:lnTo>
                  <a:pt x="19748" y="87464"/>
                </a:lnTo>
                <a:lnTo>
                  <a:pt x="15778" y="91400"/>
                </a:lnTo>
                <a:lnTo>
                  <a:pt x="15778" y="89265"/>
                </a:lnTo>
                <a:close/>
                <a:moveTo>
                  <a:pt x="26653" y="97371"/>
                </a:moveTo>
                <a:lnTo>
                  <a:pt x="28721" y="97371"/>
                </a:lnTo>
                <a:lnTo>
                  <a:pt x="30389" y="99072"/>
                </a:lnTo>
                <a:lnTo>
                  <a:pt x="30389" y="106811"/>
                </a:lnTo>
                <a:lnTo>
                  <a:pt x="26653" y="103108"/>
                </a:lnTo>
                <a:lnTo>
                  <a:pt x="26653" y="97371"/>
                </a:lnTo>
                <a:close/>
                <a:moveTo>
                  <a:pt x="31189" y="99072"/>
                </a:moveTo>
                <a:lnTo>
                  <a:pt x="32857" y="97371"/>
                </a:lnTo>
                <a:lnTo>
                  <a:pt x="34892" y="97371"/>
                </a:lnTo>
                <a:lnTo>
                  <a:pt x="34892" y="103108"/>
                </a:lnTo>
                <a:lnTo>
                  <a:pt x="31189" y="106811"/>
                </a:lnTo>
                <a:close/>
                <a:moveTo>
                  <a:pt x="43665" y="102074"/>
                </a:moveTo>
                <a:lnTo>
                  <a:pt x="43798" y="102074"/>
                </a:lnTo>
                <a:lnTo>
                  <a:pt x="45767" y="100106"/>
                </a:lnTo>
                <a:lnTo>
                  <a:pt x="45767" y="101974"/>
                </a:lnTo>
                <a:lnTo>
                  <a:pt x="44366" y="103375"/>
                </a:lnTo>
                <a:lnTo>
                  <a:pt x="42364" y="103375"/>
                </a:lnTo>
                <a:lnTo>
                  <a:pt x="41030" y="102074"/>
                </a:lnTo>
                <a:close/>
                <a:moveTo>
                  <a:pt x="42564" y="104743"/>
                </a:moveTo>
                <a:lnTo>
                  <a:pt x="45233" y="107378"/>
                </a:lnTo>
                <a:lnTo>
                  <a:pt x="41497" y="107378"/>
                </a:lnTo>
                <a:lnTo>
                  <a:pt x="42564" y="106277"/>
                </a:lnTo>
                <a:lnTo>
                  <a:pt x="42564" y="104743"/>
                </a:lnTo>
                <a:close/>
                <a:moveTo>
                  <a:pt x="45767" y="108712"/>
                </a:moveTo>
                <a:lnTo>
                  <a:pt x="45767" y="112448"/>
                </a:lnTo>
                <a:lnTo>
                  <a:pt x="44699" y="111381"/>
                </a:lnTo>
                <a:lnTo>
                  <a:pt x="43131" y="111381"/>
                </a:lnTo>
                <a:close/>
                <a:moveTo>
                  <a:pt x="46567" y="108712"/>
                </a:moveTo>
                <a:lnTo>
                  <a:pt x="49202" y="111381"/>
                </a:lnTo>
                <a:lnTo>
                  <a:pt x="47835" y="111381"/>
                </a:lnTo>
                <a:lnTo>
                  <a:pt x="47568" y="111481"/>
                </a:lnTo>
                <a:lnTo>
                  <a:pt x="46567" y="112448"/>
                </a:lnTo>
                <a:lnTo>
                  <a:pt x="46567" y="108712"/>
                </a:lnTo>
                <a:close/>
                <a:moveTo>
                  <a:pt x="47134" y="107378"/>
                </a:moveTo>
                <a:lnTo>
                  <a:pt x="49769" y="104743"/>
                </a:lnTo>
                <a:lnTo>
                  <a:pt x="49769" y="106277"/>
                </a:lnTo>
                <a:lnTo>
                  <a:pt x="50870" y="107378"/>
                </a:lnTo>
                <a:close/>
                <a:moveTo>
                  <a:pt x="46567" y="106811"/>
                </a:moveTo>
                <a:lnTo>
                  <a:pt x="46567" y="103075"/>
                </a:lnTo>
                <a:lnTo>
                  <a:pt x="47534" y="104042"/>
                </a:lnTo>
                <a:lnTo>
                  <a:pt x="47835" y="104175"/>
                </a:lnTo>
                <a:lnTo>
                  <a:pt x="49202" y="104175"/>
                </a:lnTo>
                <a:close/>
                <a:moveTo>
                  <a:pt x="57475" y="97371"/>
                </a:moveTo>
                <a:lnTo>
                  <a:pt x="59510" y="97371"/>
                </a:lnTo>
                <a:lnTo>
                  <a:pt x="61178" y="99072"/>
                </a:lnTo>
                <a:lnTo>
                  <a:pt x="61178" y="106811"/>
                </a:lnTo>
                <a:lnTo>
                  <a:pt x="57475" y="103108"/>
                </a:lnTo>
                <a:close/>
                <a:moveTo>
                  <a:pt x="61978" y="99072"/>
                </a:moveTo>
                <a:lnTo>
                  <a:pt x="63646" y="97371"/>
                </a:lnTo>
                <a:lnTo>
                  <a:pt x="65681" y="97371"/>
                </a:lnTo>
                <a:lnTo>
                  <a:pt x="65681" y="103108"/>
                </a:lnTo>
                <a:lnTo>
                  <a:pt x="61978" y="106811"/>
                </a:lnTo>
                <a:close/>
                <a:moveTo>
                  <a:pt x="74620" y="102074"/>
                </a:moveTo>
                <a:lnTo>
                  <a:pt x="76589" y="100106"/>
                </a:lnTo>
                <a:lnTo>
                  <a:pt x="76589" y="101974"/>
                </a:lnTo>
                <a:lnTo>
                  <a:pt x="75154" y="103375"/>
                </a:lnTo>
                <a:lnTo>
                  <a:pt x="73153" y="103375"/>
                </a:lnTo>
                <a:lnTo>
                  <a:pt x="71818" y="102074"/>
                </a:lnTo>
                <a:close/>
                <a:moveTo>
                  <a:pt x="73386" y="104743"/>
                </a:moveTo>
                <a:lnTo>
                  <a:pt x="76021" y="107378"/>
                </a:lnTo>
                <a:lnTo>
                  <a:pt x="72285" y="107378"/>
                </a:lnTo>
                <a:lnTo>
                  <a:pt x="73386" y="106277"/>
                </a:lnTo>
                <a:close/>
                <a:moveTo>
                  <a:pt x="76589" y="108712"/>
                </a:moveTo>
                <a:lnTo>
                  <a:pt x="76589" y="112448"/>
                </a:lnTo>
                <a:lnTo>
                  <a:pt x="75588" y="111481"/>
                </a:lnTo>
                <a:lnTo>
                  <a:pt x="75321" y="111381"/>
                </a:lnTo>
                <a:lnTo>
                  <a:pt x="73920" y="111381"/>
                </a:lnTo>
                <a:close/>
                <a:moveTo>
                  <a:pt x="77356" y="108712"/>
                </a:moveTo>
                <a:lnTo>
                  <a:pt x="80024" y="111381"/>
                </a:lnTo>
                <a:lnTo>
                  <a:pt x="78457" y="111381"/>
                </a:lnTo>
                <a:lnTo>
                  <a:pt x="77356" y="112448"/>
                </a:lnTo>
                <a:close/>
                <a:moveTo>
                  <a:pt x="77923" y="107378"/>
                </a:moveTo>
                <a:lnTo>
                  <a:pt x="80558" y="104743"/>
                </a:lnTo>
                <a:lnTo>
                  <a:pt x="80558" y="106277"/>
                </a:lnTo>
                <a:lnTo>
                  <a:pt x="81659" y="107378"/>
                </a:lnTo>
                <a:close/>
                <a:moveTo>
                  <a:pt x="80792" y="103375"/>
                </a:moveTo>
                <a:lnTo>
                  <a:pt x="78790" y="103375"/>
                </a:lnTo>
                <a:lnTo>
                  <a:pt x="77356" y="101941"/>
                </a:lnTo>
                <a:lnTo>
                  <a:pt x="77356" y="100106"/>
                </a:lnTo>
                <a:lnTo>
                  <a:pt x="79324" y="102074"/>
                </a:lnTo>
                <a:lnTo>
                  <a:pt x="79491" y="102074"/>
                </a:lnTo>
                <a:lnTo>
                  <a:pt x="82092" y="102074"/>
                </a:lnTo>
                <a:close/>
                <a:moveTo>
                  <a:pt x="82893" y="101273"/>
                </a:moveTo>
                <a:lnTo>
                  <a:pt x="79657" y="101273"/>
                </a:lnTo>
                <a:lnTo>
                  <a:pt x="77356" y="98972"/>
                </a:lnTo>
                <a:lnTo>
                  <a:pt x="77356" y="96603"/>
                </a:lnTo>
                <a:lnTo>
                  <a:pt x="80358" y="99606"/>
                </a:lnTo>
                <a:lnTo>
                  <a:pt x="80525" y="99606"/>
                </a:lnTo>
                <a:lnTo>
                  <a:pt x="84594" y="99606"/>
                </a:lnTo>
                <a:close/>
                <a:moveTo>
                  <a:pt x="85361" y="98805"/>
                </a:moveTo>
                <a:lnTo>
                  <a:pt x="80691" y="98805"/>
                </a:lnTo>
                <a:lnTo>
                  <a:pt x="77356" y="95503"/>
                </a:lnTo>
                <a:lnTo>
                  <a:pt x="77356" y="93334"/>
                </a:lnTo>
                <a:lnTo>
                  <a:pt x="81325" y="97271"/>
                </a:lnTo>
                <a:lnTo>
                  <a:pt x="81492" y="97271"/>
                </a:lnTo>
                <a:lnTo>
                  <a:pt x="86896" y="97271"/>
                </a:lnTo>
                <a:close/>
                <a:moveTo>
                  <a:pt x="88264" y="97371"/>
                </a:moveTo>
                <a:lnTo>
                  <a:pt x="90298" y="97371"/>
                </a:lnTo>
                <a:lnTo>
                  <a:pt x="91966" y="99072"/>
                </a:lnTo>
                <a:lnTo>
                  <a:pt x="91966" y="106811"/>
                </a:lnTo>
                <a:lnTo>
                  <a:pt x="88264" y="103108"/>
                </a:lnTo>
                <a:close/>
                <a:moveTo>
                  <a:pt x="92767" y="99072"/>
                </a:moveTo>
                <a:lnTo>
                  <a:pt x="94435" y="97371"/>
                </a:lnTo>
                <a:lnTo>
                  <a:pt x="96469" y="97371"/>
                </a:lnTo>
                <a:lnTo>
                  <a:pt x="96469" y="103108"/>
                </a:lnTo>
                <a:lnTo>
                  <a:pt x="92767" y="106811"/>
                </a:lnTo>
                <a:close/>
                <a:moveTo>
                  <a:pt x="105242" y="102074"/>
                </a:moveTo>
                <a:lnTo>
                  <a:pt x="105409" y="102074"/>
                </a:lnTo>
                <a:lnTo>
                  <a:pt x="107377" y="100106"/>
                </a:lnTo>
                <a:lnTo>
                  <a:pt x="107377" y="101974"/>
                </a:lnTo>
                <a:lnTo>
                  <a:pt x="105943" y="103375"/>
                </a:lnTo>
                <a:lnTo>
                  <a:pt x="103941" y="103375"/>
                </a:lnTo>
                <a:lnTo>
                  <a:pt x="102607" y="102074"/>
                </a:lnTo>
                <a:close/>
                <a:moveTo>
                  <a:pt x="104175" y="104743"/>
                </a:moveTo>
                <a:lnTo>
                  <a:pt x="106810" y="107378"/>
                </a:lnTo>
                <a:lnTo>
                  <a:pt x="103074" y="107378"/>
                </a:lnTo>
                <a:lnTo>
                  <a:pt x="104175" y="106277"/>
                </a:lnTo>
                <a:close/>
                <a:moveTo>
                  <a:pt x="107377" y="108712"/>
                </a:moveTo>
                <a:lnTo>
                  <a:pt x="107377" y="112448"/>
                </a:lnTo>
                <a:lnTo>
                  <a:pt x="106276" y="111381"/>
                </a:lnTo>
                <a:lnTo>
                  <a:pt x="104709" y="111381"/>
                </a:lnTo>
                <a:close/>
                <a:moveTo>
                  <a:pt x="108144" y="108712"/>
                </a:moveTo>
                <a:lnTo>
                  <a:pt x="110813" y="111381"/>
                </a:lnTo>
                <a:lnTo>
                  <a:pt x="109412" y="111381"/>
                </a:lnTo>
                <a:lnTo>
                  <a:pt x="109145" y="111481"/>
                </a:lnTo>
                <a:lnTo>
                  <a:pt x="108144" y="112448"/>
                </a:lnTo>
                <a:lnTo>
                  <a:pt x="108144" y="108712"/>
                </a:lnTo>
                <a:close/>
                <a:moveTo>
                  <a:pt x="108711" y="107378"/>
                </a:moveTo>
                <a:lnTo>
                  <a:pt x="111347" y="104743"/>
                </a:lnTo>
                <a:lnTo>
                  <a:pt x="111347" y="106277"/>
                </a:lnTo>
                <a:lnTo>
                  <a:pt x="112447" y="107378"/>
                </a:lnTo>
                <a:close/>
                <a:moveTo>
                  <a:pt x="108144" y="106811"/>
                </a:moveTo>
                <a:lnTo>
                  <a:pt x="108144" y="103075"/>
                </a:lnTo>
                <a:lnTo>
                  <a:pt x="109145" y="104042"/>
                </a:lnTo>
                <a:lnTo>
                  <a:pt x="109412" y="104175"/>
                </a:lnTo>
                <a:lnTo>
                  <a:pt x="110813" y="104175"/>
                </a:lnTo>
                <a:close/>
                <a:moveTo>
                  <a:pt x="119052" y="97371"/>
                </a:moveTo>
                <a:lnTo>
                  <a:pt x="121087" y="97371"/>
                </a:lnTo>
                <a:lnTo>
                  <a:pt x="122755" y="99072"/>
                </a:lnTo>
                <a:lnTo>
                  <a:pt x="122755" y="106811"/>
                </a:lnTo>
                <a:lnTo>
                  <a:pt x="119052" y="103108"/>
                </a:lnTo>
                <a:close/>
                <a:moveTo>
                  <a:pt x="123555" y="99072"/>
                </a:moveTo>
                <a:lnTo>
                  <a:pt x="125223" y="97371"/>
                </a:lnTo>
                <a:lnTo>
                  <a:pt x="127258" y="97371"/>
                </a:lnTo>
                <a:lnTo>
                  <a:pt x="127258" y="103108"/>
                </a:lnTo>
                <a:lnTo>
                  <a:pt x="123555" y="106811"/>
                </a:lnTo>
                <a:lnTo>
                  <a:pt x="123555" y="99072"/>
                </a:lnTo>
                <a:close/>
                <a:moveTo>
                  <a:pt x="136198" y="102074"/>
                </a:moveTo>
                <a:lnTo>
                  <a:pt x="138166" y="100106"/>
                </a:lnTo>
                <a:lnTo>
                  <a:pt x="138166" y="101974"/>
                </a:lnTo>
                <a:lnTo>
                  <a:pt x="136731" y="103375"/>
                </a:lnTo>
                <a:lnTo>
                  <a:pt x="134730" y="103375"/>
                </a:lnTo>
                <a:lnTo>
                  <a:pt x="133396" y="102074"/>
                </a:lnTo>
                <a:close/>
                <a:moveTo>
                  <a:pt x="134964" y="104743"/>
                </a:moveTo>
                <a:lnTo>
                  <a:pt x="137599" y="107378"/>
                </a:lnTo>
                <a:lnTo>
                  <a:pt x="133863" y="107378"/>
                </a:lnTo>
                <a:lnTo>
                  <a:pt x="134964" y="106277"/>
                </a:lnTo>
                <a:lnTo>
                  <a:pt x="134964" y="104743"/>
                </a:lnTo>
                <a:close/>
                <a:moveTo>
                  <a:pt x="138166" y="108712"/>
                </a:moveTo>
                <a:lnTo>
                  <a:pt x="138166" y="112448"/>
                </a:lnTo>
                <a:lnTo>
                  <a:pt x="137165" y="111481"/>
                </a:lnTo>
                <a:lnTo>
                  <a:pt x="136898" y="111381"/>
                </a:lnTo>
                <a:lnTo>
                  <a:pt x="135531" y="111381"/>
                </a:lnTo>
                <a:close/>
                <a:moveTo>
                  <a:pt x="138933" y="108712"/>
                </a:moveTo>
                <a:lnTo>
                  <a:pt x="141602" y="111381"/>
                </a:lnTo>
                <a:lnTo>
                  <a:pt x="140034" y="111381"/>
                </a:lnTo>
                <a:lnTo>
                  <a:pt x="138933" y="112448"/>
                </a:lnTo>
                <a:close/>
                <a:moveTo>
                  <a:pt x="139500" y="107378"/>
                </a:moveTo>
                <a:lnTo>
                  <a:pt x="142135" y="104743"/>
                </a:lnTo>
                <a:lnTo>
                  <a:pt x="142135" y="106277"/>
                </a:lnTo>
                <a:lnTo>
                  <a:pt x="143236" y="107378"/>
                </a:lnTo>
                <a:close/>
                <a:moveTo>
                  <a:pt x="142369" y="103375"/>
                </a:moveTo>
                <a:lnTo>
                  <a:pt x="140367" y="103375"/>
                </a:lnTo>
                <a:lnTo>
                  <a:pt x="138933" y="101941"/>
                </a:lnTo>
                <a:lnTo>
                  <a:pt x="138933" y="100106"/>
                </a:lnTo>
                <a:lnTo>
                  <a:pt x="140901" y="102074"/>
                </a:lnTo>
                <a:lnTo>
                  <a:pt x="141068" y="102074"/>
                </a:lnTo>
                <a:lnTo>
                  <a:pt x="143703" y="102074"/>
                </a:lnTo>
                <a:close/>
                <a:moveTo>
                  <a:pt x="144504" y="101273"/>
                </a:moveTo>
                <a:lnTo>
                  <a:pt x="141235" y="101273"/>
                </a:lnTo>
                <a:lnTo>
                  <a:pt x="138933" y="98972"/>
                </a:lnTo>
                <a:lnTo>
                  <a:pt x="138933" y="96603"/>
                </a:lnTo>
                <a:lnTo>
                  <a:pt x="141935" y="99606"/>
                </a:lnTo>
                <a:lnTo>
                  <a:pt x="142102" y="99606"/>
                </a:lnTo>
                <a:lnTo>
                  <a:pt x="146172" y="99606"/>
                </a:lnTo>
                <a:close/>
                <a:moveTo>
                  <a:pt x="146939" y="98805"/>
                </a:moveTo>
                <a:lnTo>
                  <a:pt x="142269" y="98805"/>
                </a:lnTo>
                <a:lnTo>
                  <a:pt x="138933" y="95503"/>
                </a:lnTo>
                <a:lnTo>
                  <a:pt x="138933" y="93334"/>
                </a:lnTo>
                <a:lnTo>
                  <a:pt x="142903" y="97271"/>
                </a:lnTo>
                <a:lnTo>
                  <a:pt x="143069" y="97271"/>
                </a:lnTo>
                <a:lnTo>
                  <a:pt x="148473" y="97271"/>
                </a:lnTo>
                <a:close/>
                <a:moveTo>
                  <a:pt x="149841" y="97371"/>
                </a:moveTo>
                <a:lnTo>
                  <a:pt x="151876" y="97371"/>
                </a:lnTo>
                <a:lnTo>
                  <a:pt x="153543" y="99072"/>
                </a:lnTo>
                <a:lnTo>
                  <a:pt x="153543" y="106811"/>
                </a:lnTo>
                <a:lnTo>
                  <a:pt x="149841" y="103108"/>
                </a:lnTo>
                <a:lnTo>
                  <a:pt x="149841" y="97371"/>
                </a:lnTo>
                <a:close/>
                <a:moveTo>
                  <a:pt x="154344" y="99072"/>
                </a:moveTo>
                <a:lnTo>
                  <a:pt x="156012" y="97371"/>
                </a:lnTo>
                <a:lnTo>
                  <a:pt x="158047" y="97371"/>
                </a:lnTo>
                <a:lnTo>
                  <a:pt x="158047" y="103108"/>
                </a:lnTo>
                <a:lnTo>
                  <a:pt x="154344" y="106811"/>
                </a:lnTo>
                <a:lnTo>
                  <a:pt x="154344" y="99072"/>
                </a:lnTo>
                <a:close/>
                <a:moveTo>
                  <a:pt x="166820" y="102074"/>
                </a:moveTo>
                <a:lnTo>
                  <a:pt x="166986" y="102074"/>
                </a:lnTo>
                <a:lnTo>
                  <a:pt x="168954" y="100106"/>
                </a:lnTo>
                <a:lnTo>
                  <a:pt x="168954" y="101974"/>
                </a:lnTo>
                <a:lnTo>
                  <a:pt x="167520" y="103375"/>
                </a:lnTo>
                <a:lnTo>
                  <a:pt x="165519" y="103375"/>
                </a:lnTo>
                <a:lnTo>
                  <a:pt x="164184" y="102074"/>
                </a:lnTo>
                <a:close/>
                <a:moveTo>
                  <a:pt x="165752" y="104743"/>
                </a:moveTo>
                <a:lnTo>
                  <a:pt x="168387" y="107378"/>
                </a:lnTo>
                <a:lnTo>
                  <a:pt x="164651" y="107378"/>
                </a:lnTo>
                <a:lnTo>
                  <a:pt x="165752" y="106277"/>
                </a:lnTo>
                <a:lnTo>
                  <a:pt x="165752" y="104743"/>
                </a:lnTo>
                <a:close/>
                <a:moveTo>
                  <a:pt x="168954" y="108712"/>
                </a:moveTo>
                <a:lnTo>
                  <a:pt x="168954" y="112448"/>
                </a:lnTo>
                <a:lnTo>
                  <a:pt x="167854" y="111381"/>
                </a:lnTo>
                <a:lnTo>
                  <a:pt x="166319" y="111381"/>
                </a:lnTo>
                <a:close/>
                <a:moveTo>
                  <a:pt x="169755" y="108712"/>
                </a:moveTo>
                <a:lnTo>
                  <a:pt x="172390" y="111381"/>
                </a:lnTo>
                <a:lnTo>
                  <a:pt x="170989" y="111381"/>
                </a:lnTo>
                <a:lnTo>
                  <a:pt x="170722" y="111481"/>
                </a:lnTo>
                <a:lnTo>
                  <a:pt x="169755" y="112448"/>
                </a:lnTo>
                <a:lnTo>
                  <a:pt x="169755" y="108712"/>
                </a:lnTo>
                <a:close/>
                <a:moveTo>
                  <a:pt x="170289" y="107378"/>
                </a:moveTo>
                <a:lnTo>
                  <a:pt x="172957" y="104743"/>
                </a:lnTo>
                <a:lnTo>
                  <a:pt x="172957" y="106277"/>
                </a:lnTo>
                <a:lnTo>
                  <a:pt x="174025" y="107378"/>
                </a:lnTo>
                <a:close/>
                <a:moveTo>
                  <a:pt x="169755" y="106811"/>
                </a:moveTo>
                <a:lnTo>
                  <a:pt x="169755" y="103075"/>
                </a:lnTo>
                <a:lnTo>
                  <a:pt x="170722" y="104042"/>
                </a:lnTo>
                <a:lnTo>
                  <a:pt x="170989" y="104175"/>
                </a:lnTo>
                <a:lnTo>
                  <a:pt x="172390" y="104175"/>
                </a:lnTo>
                <a:close/>
                <a:moveTo>
                  <a:pt x="180629" y="97371"/>
                </a:moveTo>
                <a:lnTo>
                  <a:pt x="182664" y="97371"/>
                </a:lnTo>
                <a:lnTo>
                  <a:pt x="184332" y="99072"/>
                </a:lnTo>
                <a:lnTo>
                  <a:pt x="184332" y="106811"/>
                </a:lnTo>
                <a:lnTo>
                  <a:pt x="180629" y="103108"/>
                </a:lnTo>
                <a:lnTo>
                  <a:pt x="180629" y="97371"/>
                </a:lnTo>
                <a:close/>
                <a:moveTo>
                  <a:pt x="185133" y="99072"/>
                </a:moveTo>
                <a:lnTo>
                  <a:pt x="186801" y="97371"/>
                </a:lnTo>
                <a:lnTo>
                  <a:pt x="188835" y="97371"/>
                </a:lnTo>
                <a:lnTo>
                  <a:pt x="188835" y="103108"/>
                </a:lnTo>
                <a:lnTo>
                  <a:pt x="185133" y="106811"/>
                </a:lnTo>
                <a:lnTo>
                  <a:pt x="185133" y="99072"/>
                </a:lnTo>
                <a:close/>
                <a:moveTo>
                  <a:pt x="197775" y="102074"/>
                </a:moveTo>
                <a:lnTo>
                  <a:pt x="199743" y="100106"/>
                </a:lnTo>
                <a:lnTo>
                  <a:pt x="199743" y="101974"/>
                </a:lnTo>
                <a:lnTo>
                  <a:pt x="198309" y="103375"/>
                </a:lnTo>
                <a:lnTo>
                  <a:pt x="196307" y="103375"/>
                </a:lnTo>
                <a:lnTo>
                  <a:pt x="194973" y="102074"/>
                </a:lnTo>
                <a:close/>
                <a:moveTo>
                  <a:pt x="196541" y="104743"/>
                </a:moveTo>
                <a:lnTo>
                  <a:pt x="199176" y="107378"/>
                </a:lnTo>
                <a:lnTo>
                  <a:pt x="195440" y="107378"/>
                </a:lnTo>
                <a:lnTo>
                  <a:pt x="196541" y="106277"/>
                </a:lnTo>
                <a:lnTo>
                  <a:pt x="196541" y="104743"/>
                </a:lnTo>
                <a:close/>
                <a:moveTo>
                  <a:pt x="199743" y="108712"/>
                </a:moveTo>
                <a:lnTo>
                  <a:pt x="199743" y="112448"/>
                </a:lnTo>
                <a:lnTo>
                  <a:pt x="198776" y="111481"/>
                </a:lnTo>
                <a:lnTo>
                  <a:pt x="198476" y="111381"/>
                </a:lnTo>
                <a:lnTo>
                  <a:pt x="197108" y="111381"/>
                </a:lnTo>
                <a:close/>
                <a:moveTo>
                  <a:pt x="200544" y="108712"/>
                </a:moveTo>
                <a:lnTo>
                  <a:pt x="203179" y="111381"/>
                </a:lnTo>
                <a:lnTo>
                  <a:pt x="201644" y="111381"/>
                </a:lnTo>
                <a:lnTo>
                  <a:pt x="200544" y="112448"/>
                </a:lnTo>
                <a:close/>
                <a:moveTo>
                  <a:pt x="201077" y="107378"/>
                </a:moveTo>
                <a:lnTo>
                  <a:pt x="203746" y="104743"/>
                </a:lnTo>
                <a:lnTo>
                  <a:pt x="203746" y="106277"/>
                </a:lnTo>
                <a:lnTo>
                  <a:pt x="204847" y="107378"/>
                </a:lnTo>
                <a:close/>
                <a:moveTo>
                  <a:pt x="203979" y="103375"/>
                </a:moveTo>
                <a:lnTo>
                  <a:pt x="201945" y="103375"/>
                </a:lnTo>
                <a:lnTo>
                  <a:pt x="200544" y="101941"/>
                </a:lnTo>
                <a:lnTo>
                  <a:pt x="200544" y="100106"/>
                </a:lnTo>
                <a:lnTo>
                  <a:pt x="202512" y="102074"/>
                </a:lnTo>
                <a:lnTo>
                  <a:pt x="202645" y="102074"/>
                </a:lnTo>
                <a:lnTo>
                  <a:pt x="205280" y="102074"/>
                </a:lnTo>
                <a:close/>
                <a:moveTo>
                  <a:pt x="206081" y="101273"/>
                </a:moveTo>
                <a:lnTo>
                  <a:pt x="202812" y="101273"/>
                </a:lnTo>
                <a:lnTo>
                  <a:pt x="200544" y="98972"/>
                </a:lnTo>
                <a:lnTo>
                  <a:pt x="200544" y="96603"/>
                </a:lnTo>
                <a:lnTo>
                  <a:pt x="203512" y="99606"/>
                </a:lnTo>
                <a:lnTo>
                  <a:pt x="203679" y="99606"/>
                </a:lnTo>
                <a:lnTo>
                  <a:pt x="207749" y="99606"/>
                </a:lnTo>
                <a:close/>
                <a:moveTo>
                  <a:pt x="208549" y="98805"/>
                </a:moveTo>
                <a:lnTo>
                  <a:pt x="203846" y="98805"/>
                </a:lnTo>
                <a:lnTo>
                  <a:pt x="200544" y="95503"/>
                </a:lnTo>
                <a:lnTo>
                  <a:pt x="200544" y="93334"/>
                </a:lnTo>
                <a:lnTo>
                  <a:pt x="204480" y="97271"/>
                </a:lnTo>
                <a:lnTo>
                  <a:pt x="204647" y="97271"/>
                </a:lnTo>
                <a:lnTo>
                  <a:pt x="210084" y="97271"/>
                </a:lnTo>
                <a:close/>
                <a:moveTo>
                  <a:pt x="211418" y="97371"/>
                </a:moveTo>
                <a:lnTo>
                  <a:pt x="213453" y="97371"/>
                </a:lnTo>
                <a:lnTo>
                  <a:pt x="215154" y="99072"/>
                </a:lnTo>
                <a:lnTo>
                  <a:pt x="215154" y="106811"/>
                </a:lnTo>
                <a:lnTo>
                  <a:pt x="211418" y="103108"/>
                </a:lnTo>
                <a:lnTo>
                  <a:pt x="211418" y="97371"/>
                </a:lnTo>
                <a:close/>
                <a:moveTo>
                  <a:pt x="215921" y="99072"/>
                </a:moveTo>
                <a:lnTo>
                  <a:pt x="217623" y="97371"/>
                </a:lnTo>
                <a:lnTo>
                  <a:pt x="219657" y="97371"/>
                </a:lnTo>
                <a:lnTo>
                  <a:pt x="219657" y="103108"/>
                </a:lnTo>
                <a:lnTo>
                  <a:pt x="215921" y="106811"/>
                </a:lnTo>
                <a:lnTo>
                  <a:pt x="215921" y="99072"/>
                </a:lnTo>
                <a:close/>
                <a:moveTo>
                  <a:pt x="226596" y="87464"/>
                </a:moveTo>
                <a:lnTo>
                  <a:pt x="226429" y="87464"/>
                </a:lnTo>
                <a:lnTo>
                  <a:pt x="220992" y="87464"/>
                </a:lnTo>
                <a:lnTo>
                  <a:pt x="222526" y="85929"/>
                </a:lnTo>
                <a:lnTo>
                  <a:pt x="227229" y="85929"/>
                </a:lnTo>
                <a:lnTo>
                  <a:pt x="230532" y="89265"/>
                </a:lnTo>
                <a:lnTo>
                  <a:pt x="230532" y="91400"/>
                </a:lnTo>
                <a:close/>
                <a:moveTo>
                  <a:pt x="227530" y="85162"/>
                </a:moveTo>
                <a:lnTo>
                  <a:pt x="227396" y="85162"/>
                </a:lnTo>
                <a:lnTo>
                  <a:pt x="223327" y="85162"/>
                </a:lnTo>
                <a:lnTo>
                  <a:pt x="224995" y="83461"/>
                </a:lnTo>
                <a:lnTo>
                  <a:pt x="228230" y="83461"/>
                </a:lnTo>
                <a:lnTo>
                  <a:pt x="230532" y="85762"/>
                </a:lnTo>
                <a:lnTo>
                  <a:pt x="230532" y="88131"/>
                </a:lnTo>
                <a:close/>
                <a:moveTo>
                  <a:pt x="231332" y="82794"/>
                </a:moveTo>
                <a:lnTo>
                  <a:pt x="232733" y="81359"/>
                </a:lnTo>
                <a:lnTo>
                  <a:pt x="234768" y="81359"/>
                </a:lnTo>
                <a:lnTo>
                  <a:pt x="236069" y="82693"/>
                </a:lnTo>
                <a:lnTo>
                  <a:pt x="233300" y="82693"/>
                </a:lnTo>
                <a:lnTo>
                  <a:pt x="231332" y="84662"/>
                </a:lnTo>
                <a:lnTo>
                  <a:pt x="231332" y="82794"/>
                </a:lnTo>
                <a:close/>
                <a:moveTo>
                  <a:pt x="234535" y="80025"/>
                </a:moveTo>
                <a:lnTo>
                  <a:pt x="231899" y="77356"/>
                </a:lnTo>
                <a:lnTo>
                  <a:pt x="235635" y="77356"/>
                </a:lnTo>
                <a:lnTo>
                  <a:pt x="234535" y="78457"/>
                </a:lnTo>
                <a:close/>
                <a:moveTo>
                  <a:pt x="231332" y="76022"/>
                </a:moveTo>
                <a:lnTo>
                  <a:pt x="231332" y="72286"/>
                </a:lnTo>
                <a:lnTo>
                  <a:pt x="232300" y="73253"/>
                </a:lnTo>
                <a:lnTo>
                  <a:pt x="232567" y="73387"/>
                </a:lnTo>
                <a:lnTo>
                  <a:pt x="233968" y="73387"/>
                </a:lnTo>
                <a:close/>
                <a:moveTo>
                  <a:pt x="230532" y="71152"/>
                </a:moveTo>
                <a:lnTo>
                  <a:pt x="229097" y="72586"/>
                </a:lnTo>
                <a:lnTo>
                  <a:pt x="227096" y="72586"/>
                </a:lnTo>
                <a:lnTo>
                  <a:pt x="225762" y="71285"/>
                </a:lnTo>
                <a:lnTo>
                  <a:pt x="228564" y="71285"/>
                </a:lnTo>
                <a:lnTo>
                  <a:pt x="230532" y="69317"/>
                </a:lnTo>
                <a:close/>
                <a:moveTo>
                  <a:pt x="228230" y="70485"/>
                </a:moveTo>
                <a:lnTo>
                  <a:pt x="224995" y="70485"/>
                </a:lnTo>
                <a:lnTo>
                  <a:pt x="223327" y="68783"/>
                </a:lnTo>
                <a:lnTo>
                  <a:pt x="227363" y="68783"/>
                </a:lnTo>
                <a:lnTo>
                  <a:pt x="227663" y="68683"/>
                </a:lnTo>
                <a:lnTo>
                  <a:pt x="230532" y="65815"/>
                </a:lnTo>
                <a:lnTo>
                  <a:pt x="230532" y="68183"/>
                </a:lnTo>
                <a:close/>
                <a:moveTo>
                  <a:pt x="227229" y="68016"/>
                </a:moveTo>
                <a:lnTo>
                  <a:pt x="222526" y="68016"/>
                </a:lnTo>
                <a:lnTo>
                  <a:pt x="220992" y="66482"/>
                </a:lnTo>
                <a:lnTo>
                  <a:pt x="226596" y="66482"/>
                </a:lnTo>
                <a:lnTo>
                  <a:pt x="230532" y="62546"/>
                </a:lnTo>
                <a:lnTo>
                  <a:pt x="230532" y="64714"/>
                </a:lnTo>
                <a:close/>
                <a:moveTo>
                  <a:pt x="226596" y="56675"/>
                </a:moveTo>
                <a:lnTo>
                  <a:pt x="220992" y="56675"/>
                </a:lnTo>
                <a:lnTo>
                  <a:pt x="222526" y="55140"/>
                </a:lnTo>
                <a:lnTo>
                  <a:pt x="227229" y="55140"/>
                </a:lnTo>
                <a:lnTo>
                  <a:pt x="230532" y="58476"/>
                </a:lnTo>
                <a:lnTo>
                  <a:pt x="230532" y="60611"/>
                </a:lnTo>
                <a:close/>
                <a:moveTo>
                  <a:pt x="227663" y="54473"/>
                </a:moveTo>
                <a:lnTo>
                  <a:pt x="227396" y="54340"/>
                </a:lnTo>
                <a:lnTo>
                  <a:pt x="223327" y="54340"/>
                </a:lnTo>
                <a:lnTo>
                  <a:pt x="224995" y="52672"/>
                </a:lnTo>
                <a:lnTo>
                  <a:pt x="228230" y="52672"/>
                </a:lnTo>
                <a:lnTo>
                  <a:pt x="230532" y="54974"/>
                </a:lnTo>
                <a:lnTo>
                  <a:pt x="230532" y="57342"/>
                </a:lnTo>
                <a:close/>
                <a:moveTo>
                  <a:pt x="231332" y="52005"/>
                </a:moveTo>
                <a:lnTo>
                  <a:pt x="232733" y="50570"/>
                </a:lnTo>
                <a:lnTo>
                  <a:pt x="234768" y="50570"/>
                </a:lnTo>
                <a:lnTo>
                  <a:pt x="236069" y="51905"/>
                </a:lnTo>
                <a:lnTo>
                  <a:pt x="233300" y="51905"/>
                </a:lnTo>
                <a:lnTo>
                  <a:pt x="231332" y="53873"/>
                </a:lnTo>
                <a:lnTo>
                  <a:pt x="231332" y="52005"/>
                </a:lnTo>
                <a:close/>
                <a:moveTo>
                  <a:pt x="234535" y="47835"/>
                </a:moveTo>
                <a:lnTo>
                  <a:pt x="234535" y="49203"/>
                </a:lnTo>
                <a:lnTo>
                  <a:pt x="231899" y="46568"/>
                </a:lnTo>
                <a:lnTo>
                  <a:pt x="235635" y="46568"/>
                </a:lnTo>
                <a:lnTo>
                  <a:pt x="234635" y="47568"/>
                </a:lnTo>
                <a:close/>
                <a:moveTo>
                  <a:pt x="231866" y="45800"/>
                </a:moveTo>
                <a:lnTo>
                  <a:pt x="234535" y="43132"/>
                </a:lnTo>
                <a:lnTo>
                  <a:pt x="234535" y="44700"/>
                </a:lnTo>
                <a:lnTo>
                  <a:pt x="235635" y="45800"/>
                </a:lnTo>
                <a:lnTo>
                  <a:pt x="231866" y="45800"/>
                </a:lnTo>
                <a:close/>
                <a:moveTo>
                  <a:pt x="231332" y="45233"/>
                </a:moveTo>
                <a:lnTo>
                  <a:pt x="231332" y="41497"/>
                </a:lnTo>
                <a:lnTo>
                  <a:pt x="232300" y="42465"/>
                </a:lnTo>
                <a:lnTo>
                  <a:pt x="232567" y="42598"/>
                </a:lnTo>
                <a:lnTo>
                  <a:pt x="233968" y="42598"/>
                </a:lnTo>
                <a:close/>
                <a:moveTo>
                  <a:pt x="230532" y="40363"/>
                </a:moveTo>
                <a:lnTo>
                  <a:pt x="229097" y="41797"/>
                </a:lnTo>
                <a:lnTo>
                  <a:pt x="227096" y="41797"/>
                </a:lnTo>
                <a:lnTo>
                  <a:pt x="225762" y="40463"/>
                </a:lnTo>
                <a:lnTo>
                  <a:pt x="228397" y="40463"/>
                </a:lnTo>
                <a:lnTo>
                  <a:pt x="228564" y="40463"/>
                </a:lnTo>
                <a:lnTo>
                  <a:pt x="230532" y="38495"/>
                </a:lnTo>
                <a:lnTo>
                  <a:pt x="230532" y="40363"/>
                </a:lnTo>
                <a:close/>
                <a:moveTo>
                  <a:pt x="228230" y="39696"/>
                </a:moveTo>
                <a:lnTo>
                  <a:pt x="224995" y="39696"/>
                </a:lnTo>
                <a:lnTo>
                  <a:pt x="223327" y="38028"/>
                </a:lnTo>
                <a:lnTo>
                  <a:pt x="227363" y="38028"/>
                </a:lnTo>
                <a:lnTo>
                  <a:pt x="227530" y="38028"/>
                </a:lnTo>
                <a:lnTo>
                  <a:pt x="230532" y="35026"/>
                </a:lnTo>
                <a:lnTo>
                  <a:pt x="230532" y="37394"/>
                </a:lnTo>
                <a:close/>
                <a:moveTo>
                  <a:pt x="227229" y="37228"/>
                </a:moveTo>
                <a:lnTo>
                  <a:pt x="222526" y="37228"/>
                </a:lnTo>
                <a:lnTo>
                  <a:pt x="220992" y="35693"/>
                </a:lnTo>
                <a:lnTo>
                  <a:pt x="226429" y="35693"/>
                </a:lnTo>
                <a:lnTo>
                  <a:pt x="226596" y="35693"/>
                </a:lnTo>
                <a:lnTo>
                  <a:pt x="230532" y="31757"/>
                </a:lnTo>
                <a:lnTo>
                  <a:pt x="230532" y="33892"/>
                </a:lnTo>
                <a:close/>
                <a:moveTo>
                  <a:pt x="226596" y="25886"/>
                </a:moveTo>
                <a:lnTo>
                  <a:pt x="226429" y="25886"/>
                </a:lnTo>
                <a:lnTo>
                  <a:pt x="220992" y="25886"/>
                </a:lnTo>
                <a:lnTo>
                  <a:pt x="222526" y="24352"/>
                </a:lnTo>
                <a:lnTo>
                  <a:pt x="227229" y="24352"/>
                </a:lnTo>
                <a:lnTo>
                  <a:pt x="230532" y="27654"/>
                </a:lnTo>
                <a:lnTo>
                  <a:pt x="230532" y="29822"/>
                </a:lnTo>
                <a:close/>
                <a:moveTo>
                  <a:pt x="227530" y="23551"/>
                </a:moveTo>
                <a:lnTo>
                  <a:pt x="227396" y="23551"/>
                </a:lnTo>
                <a:lnTo>
                  <a:pt x="223327" y="23551"/>
                </a:lnTo>
                <a:lnTo>
                  <a:pt x="224995" y="21883"/>
                </a:lnTo>
                <a:lnTo>
                  <a:pt x="228230" y="21883"/>
                </a:lnTo>
                <a:lnTo>
                  <a:pt x="230532" y="24185"/>
                </a:lnTo>
                <a:lnTo>
                  <a:pt x="230532" y="26553"/>
                </a:lnTo>
                <a:close/>
                <a:moveTo>
                  <a:pt x="227330" y="13744"/>
                </a:moveTo>
                <a:lnTo>
                  <a:pt x="227330" y="12343"/>
                </a:lnTo>
                <a:lnTo>
                  <a:pt x="229965" y="15012"/>
                </a:lnTo>
                <a:lnTo>
                  <a:pt x="226229" y="15012"/>
                </a:lnTo>
                <a:lnTo>
                  <a:pt x="227196" y="14011"/>
                </a:lnTo>
                <a:close/>
                <a:moveTo>
                  <a:pt x="230532" y="20082"/>
                </a:moveTo>
                <a:lnTo>
                  <a:pt x="229431" y="18981"/>
                </a:lnTo>
                <a:lnTo>
                  <a:pt x="229264" y="18981"/>
                </a:lnTo>
                <a:lnTo>
                  <a:pt x="227897" y="18981"/>
                </a:lnTo>
                <a:lnTo>
                  <a:pt x="230532" y="16346"/>
                </a:lnTo>
                <a:close/>
                <a:moveTo>
                  <a:pt x="231332" y="16346"/>
                </a:moveTo>
                <a:lnTo>
                  <a:pt x="233968" y="18981"/>
                </a:lnTo>
                <a:lnTo>
                  <a:pt x="232567" y="18981"/>
                </a:lnTo>
                <a:lnTo>
                  <a:pt x="232300" y="19115"/>
                </a:lnTo>
                <a:lnTo>
                  <a:pt x="231332" y="20082"/>
                </a:lnTo>
                <a:lnTo>
                  <a:pt x="231332" y="16346"/>
                </a:lnTo>
                <a:close/>
                <a:moveTo>
                  <a:pt x="227897" y="11776"/>
                </a:moveTo>
                <a:lnTo>
                  <a:pt x="229431" y="11776"/>
                </a:lnTo>
                <a:lnTo>
                  <a:pt x="230532" y="10709"/>
                </a:lnTo>
                <a:lnTo>
                  <a:pt x="230532" y="14445"/>
                </a:lnTo>
                <a:close/>
                <a:moveTo>
                  <a:pt x="229965" y="15779"/>
                </a:moveTo>
                <a:lnTo>
                  <a:pt x="227330" y="18414"/>
                </a:lnTo>
                <a:lnTo>
                  <a:pt x="227330" y="16880"/>
                </a:lnTo>
                <a:lnTo>
                  <a:pt x="226229" y="15779"/>
                </a:lnTo>
                <a:close/>
                <a:moveTo>
                  <a:pt x="227096" y="19782"/>
                </a:moveTo>
                <a:lnTo>
                  <a:pt x="229097" y="19782"/>
                </a:lnTo>
                <a:lnTo>
                  <a:pt x="230532" y="21216"/>
                </a:lnTo>
                <a:lnTo>
                  <a:pt x="230532" y="23051"/>
                </a:lnTo>
                <a:lnTo>
                  <a:pt x="228564" y="21083"/>
                </a:lnTo>
                <a:lnTo>
                  <a:pt x="228397" y="21083"/>
                </a:lnTo>
                <a:lnTo>
                  <a:pt x="225795" y="21083"/>
                </a:lnTo>
                <a:close/>
                <a:moveTo>
                  <a:pt x="231332" y="21216"/>
                </a:moveTo>
                <a:lnTo>
                  <a:pt x="232733" y="19782"/>
                </a:lnTo>
                <a:lnTo>
                  <a:pt x="234768" y="19782"/>
                </a:lnTo>
                <a:lnTo>
                  <a:pt x="236069" y="21083"/>
                </a:lnTo>
                <a:lnTo>
                  <a:pt x="233300" y="21083"/>
                </a:lnTo>
                <a:lnTo>
                  <a:pt x="231332" y="23051"/>
                </a:lnTo>
                <a:lnTo>
                  <a:pt x="231332" y="21216"/>
                </a:lnTo>
                <a:close/>
                <a:moveTo>
                  <a:pt x="234535" y="18447"/>
                </a:moveTo>
                <a:lnTo>
                  <a:pt x="231899" y="15779"/>
                </a:lnTo>
                <a:lnTo>
                  <a:pt x="235635" y="15779"/>
                </a:lnTo>
                <a:lnTo>
                  <a:pt x="234535" y="16880"/>
                </a:lnTo>
                <a:close/>
                <a:moveTo>
                  <a:pt x="231332" y="14445"/>
                </a:moveTo>
                <a:lnTo>
                  <a:pt x="231332" y="10709"/>
                </a:lnTo>
                <a:lnTo>
                  <a:pt x="232300" y="11676"/>
                </a:lnTo>
                <a:lnTo>
                  <a:pt x="232567" y="11809"/>
                </a:lnTo>
                <a:lnTo>
                  <a:pt x="233968" y="11809"/>
                </a:lnTo>
                <a:close/>
                <a:moveTo>
                  <a:pt x="230532" y="9574"/>
                </a:moveTo>
                <a:lnTo>
                  <a:pt x="229097" y="11009"/>
                </a:lnTo>
                <a:lnTo>
                  <a:pt x="227096" y="11009"/>
                </a:lnTo>
                <a:lnTo>
                  <a:pt x="225762" y="9675"/>
                </a:lnTo>
                <a:lnTo>
                  <a:pt x="228564" y="9675"/>
                </a:lnTo>
                <a:lnTo>
                  <a:pt x="230532" y="7706"/>
                </a:lnTo>
                <a:close/>
                <a:moveTo>
                  <a:pt x="225128" y="15779"/>
                </a:moveTo>
                <a:lnTo>
                  <a:pt x="226529" y="17213"/>
                </a:lnTo>
                <a:lnTo>
                  <a:pt x="226529" y="19215"/>
                </a:lnTo>
                <a:lnTo>
                  <a:pt x="225228" y="20549"/>
                </a:lnTo>
                <a:lnTo>
                  <a:pt x="225228" y="17747"/>
                </a:lnTo>
                <a:lnTo>
                  <a:pt x="223260" y="15779"/>
                </a:lnTo>
                <a:close/>
                <a:moveTo>
                  <a:pt x="205848" y="17747"/>
                </a:moveTo>
                <a:lnTo>
                  <a:pt x="205848" y="20516"/>
                </a:lnTo>
                <a:lnTo>
                  <a:pt x="204513" y="19215"/>
                </a:lnTo>
                <a:lnTo>
                  <a:pt x="204513" y="17213"/>
                </a:lnTo>
                <a:lnTo>
                  <a:pt x="205948" y="15779"/>
                </a:lnTo>
                <a:lnTo>
                  <a:pt x="207816" y="15779"/>
                </a:lnTo>
                <a:close/>
                <a:moveTo>
                  <a:pt x="205948" y="15012"/>
                </a:moveTo>
                <a:lnTo>
                  <a:pt x="204513" y="13577"/>
                </a:lnTo>
                <a:lnTo>
                  <a:pt x="204513" y="11576"/>
                </a:lnTo>
                <a:lnTo>
                  <a:pt x="205848" y="10242"/>
                </a:lnTo>
                <a:lnTo>
                  <a:pt x="205848" y="13010"/>
                </a:lnTo>
                <a:lnTo>
                  <a:pt x="207816" y="14978"/>
                </a:lnTo>
                <a:lnTo>
                  <a:pt x="205948" y="14978"/>
                </a:lnTo>
                <a:close/>
                <a:moveTo>
                  <a:pt x="203979" y="11009"/>
                </a:moveTo>
                <a:lnTo>
                  <a:pt x="201945" y="11009"/>
                </a:lnTo>
                <a:lnTo>
                  <a:pt x="200544" y="9574"/>
                </a:lnTo>
                <a:lnTo>
                  <a:pt x="200544" y="7706"/>
                </a:lnTo>
                <a:lnTo>
                  <a:pt x="202512" y="9675"/>
                </a:lnTo>
                <a:lnTo>
                  <a:pt x="205280" y="9675"/>
                </a:lnTo>
                <a:close/>
                <a:moveTo>
                  <a:pt x="199743" y="9574"/>
                </a:moveTo>
                <a:lnTo>
                  <a:pt x="198309" y="11009"/>
                </a:lnTo>
                <a:lnTo>
                  <a:pt x="196307" y="11009"/>
                </a:lnTo>
                <a:lnTo>
                  <a:pt x="194973" y="9675"/>
                </a:lnTo>
                <a:lnTo>
                  <a:pt x="197775" y="9675"/>
                </a:lnTo>
                <a:lnTo>
                  <a:pt x="199743" y="7706"/>
                </a:lnTo>
                <a:lnTo>
                  <a:pt x="199743" y="9574"/>
                </a:lnTo>
                <a:close/>
                <a:moveTo>
                  <a:pt x="194339" y="15779"/>
                </a:moveTo>
                <a:lnTo>
                  <a:pt x="195740" y="17213"/>
                </a:lnTo>
                <a:lnTo>
                  <a:pt x="195740" y="19215"/>
                </a:lnTo>
                <a:lnTo>
                  <a:pt x="194439" y="20549"/>
                </a:lnTo>
                <a:lnTo>
                  <a:pt x="194439" y="17747"/>
                </a:lnTo>
                <a:lnTo>
                  <a:pt x="192471" y="15779"/>
                </a:lnTo>
                <a:close/>
                <a:moveTo>
                  <a:pt x="175059" y="17747"/>
                </a:moveTo>
                <a:lnTo>
                  <a:pt x="175059" y="20549"/>
                </a:lnTo>
                <a:lnTo>
                  <a:pt x="173725" y="19215"/>
                </a:lnTo>
                <a:lnTo>
                  <a:pt x="173725" y="17213"/>
                </a:lnTo>
                <a:lnTo>
                  <a:pt x="175159" y="15779"/>
                </a:lnTo>
                <a:lnTo>
                  <a:pt x="177027" y="15779"/>
                </a:lnTo>
                <a:close/>
                <a:moveTo>
                  <a:pt x="175159" y="15012"/>
                </a:moveTo>
                <a:lnTo>
                  <a:pt x="173725" y="13577"/>
                </a:lnTo>
                <a:lnTo>
                  <a:pt x="173725" y="11576"/>
                </a:lnTo>
                <a:lnTo>
                  <a:pt x="175059" y="10242"/>
                </a:lnTo>
                <a:lnTo>
                  <a:pt x="175059" y="13010"/>
                </a:lnTo>
                <a:lnTo>
                  <a:pt x="177027" y="14978"/>
                </a:lnTo>
                <a:lnTo>
                  <a:pt x="175159" y="14978"/>
                </a:lnTo>
                <a:close/>
                <a:moveTo>
                  <a:pt x="173191" y="11009"/>
                </a:moveTo>
                <a:lnTo>
                  <a:pt x="171156" y="11009"/>
                </a:lnTo>
                <a:lnTo>
                  <a:pt x="169755" y="9574"/>
                </a:lnTo>
                <a:lnTo>
                  <a:pt x="169755" y="7706"/>
                </a:lnTo>
                <a:lnTo>
                  <a:pt x="171723" y="9675"/>
                </a:lnTo>
                <a:lnTo>
                  <a:pt x="174492" y="9675"/>
                </a:lnTo>
                <a:close/>
                <a:moveTo>
                  <a:pt x="168954" y="9574"/>
                </a:moveTo>
                <a:lnTo>
                  <a:pt x="167520" y="11009"/>
                </a:lnTo>
                <a:lnTo>
                  <a:pt x="165519" y="11009"/>
                </a:lnTo>
                <a:lnTo>
                  <a:pt x="164184" y="9675"/>
                </a:lnTo>
                <a:lnTo>
                  <a:pt x="166986" y="9675"/>
                </a:lnTo>
                <a:lnTo>
                  <a:pt x="168954" y="7706"/>
                </a:lnTo>
                <a:close/>
                <a:moveTo>
                  <a:pt x="163517" y="15779"/>
                </a:moveTo>
                <a:lnTo>
                  <a:pt x="164952" y="17213"/>
                </a:lnTo>
                <a:lnTo>
                  <a:pt x="164952" y="19215"/>
                </a:lnTo>
                <a:lnTo>
                  <a:pt x="163651" y="20549"/>
                </a:lnTo>
                <a:lnTo>
                  <a:pt x="163651" y="17747"/>
                </a:lnTo>
                <a:lnTo>
                  <a:pt x="161649" y="15779"/>
                </a:lnTo>
                <a:close/>
                <a:moveTo>
                  <a:pt x="144270" y="17747"/>
                </a:moveTo>
                <a:lnTo>
                  <a:pt x="144270" y="20549"/>
                </a:lnTo>
                <a:lnTo>
                  <a:pt x="142936" y="19215"/>
                </a:lnTo>
                <a:lnTo>
                  <a:pt x="142936" y="17213"/>
                </a:lnTo>
                <a:lnTo>
                  <a:pt x="144370" y="15779"/>
                </a:lnTo>
                <a:lnTo>
                  <a:pt x="146238" y="15779"/>
                </a:lnTo>
                <a:close/>
                <a:moveTo>
                  <a:pt x="144370" y="15012"/>
                </a:moveTo>
                <a:lnTo>
                  <a:pt x="142936" y="13577"/>
                </a:lnTo>
                <a:lnTo>
                  <a:pt x="142936" y="11576"/>
                </a:lnTo>
                <a:lnTo>
                  <a:pt x="144270" y="10242"/>
                </a:lnTo>
                <a:lnTo>
                  <a:pt x="144270" y="13010"/>
                </a:lnTo>
                <a:lnTo>
                  <a:pt x="146238" y="14978"/>
                </a:lnTo>
                <a:lnTo>
                  <a:pt x="144370" y="14978"/>
                </a:lnTo>
                <a:close/>
                <a:moveTo>
                  <a:pt x="142369" y="11009"/>
                </a:moveTo>
                <a:lnTo>
                  <a:pt x="140367" y="11009"/>
                </a:lnTo>
                <a:lnTo>
                  <a:pt x="138933" y="9574"/>
                </a:lnTo>
                <a:lnTo>
                  <a:pt x="138933" y="7706"/>
                </a:lnTo>
                <a:lnTo>
                  <a:pt x="140901" y="9675"/>
                </a:lnTo>
                <a:lnTo>
                  <a:pt x="143703" y="9675"/>
                </a:lnTo>
                <a:close/>
                <a:moveTo>
                  <a:pt x="138166" y="9574"/>
                </a:moveTo>
                <a:lnTo>
                  <a:pt x="136731" y="11009"/>
                </a:lnTo>
                <a:lnTo>
                  <a:pt x="134730" y="11009"/>
                </a:lnTo>
                <a:lnTo>
                  <a:pt x="133396" y="9675"/>
                </a:lnTo>
                <a:lnTo>
                  <a:pt x="136198" y="9675"/>
                </a:lnTo>
                <a:lnTo>
                  <a:pt x="138166" y="7706"/>
                </a:lnTo>
                <a:close/>
                <a:moveTo>
                  <a:pt x="132729" y="15779"/>
                </a:moveTo>
                <a:lnTo>
                  <a:pt x="134163" y="17213"/>
                </a:lnTo>
                <a:lnTo>
                  <a:pt x="134163" y="19215"/>
                </a:lnTo>
                <a:lnTo>
                  <a:pt x="132862" y="20549"/>
                </a:lnTo>
                <a:lnTo>
                  <a:pt x="132862" y="17747"/>
                </a:lnTo>
                <a:lnTo>
                  <a:pt x="130894" y="15779"/>
                </a:lnTo>
                <a:close/>
                <a:moveTo>
                  <a:pt x="113482" y="17747"/>
                </a:moveTo>
                <a:lnTo>
                  <a:pt x="113482" y="20549"/>
                </a:lnTo>
                <a:lnTo>
                  <a:pt x="112147" y="19215"/>
                </a:lnTo>
                <a:lnTo>
                  <a:pt x="112147" y="17213"/>
                </a:lnTo>
                <a:lnTo>
                  <a:pt x="113582" y="15779"/>
                </a:lnTo>
                <a:lnTo>
                  <a:pt x="115450" y="15779"/>
                </a:lnTo>
                <a:close/>
                <a:moveTo>
                  <a:pt x="113582" y="15012"/>
                </a:moveTo>
                <a:lnTo>
                  <a:pt x="112147" y="13577"/>
                </a:lnTo>
                <a:lnTo>
                  <a:pt x="112147" y="11576"/>
                </a:lnTo>
                <a:lnTo>
                  <a:pt x="113482" y="10242"/>
                </a:lnTo>
                <a:lnTo>
                  <a:pt x="113482" y="13010"/>
                </a:lnTo>
                <a:lnTo>
                  <a:pt x="115450" y="14978"/>
                </a:lnTo>
                <a:lnTo>
                  <a:pt x="113582" y="14978"/>
                </a:lnTo>
                <a:close/>
                <a:moveTo>
                  <a:pt x="111580" y="11009"/>
                </a:moveTo>
                <a:lnTo>
                  <a:pt x="109579" y="11009"/>
                </a:lnTo>
                <a:lnTo>
                  <a:pt x="108144" y="9574"/>
                </a:lnTo>
                <a:lnTo>
                  <a:pt x="108144" y="7706"/>
                </a:lnTo>
                <a:lnTo>
                  <a:pt x="110112" y="9675"/>
                </a:lnTo>
                <a:lnTo>
                  <a:pt x="112914" y="9675"/>
                </a:lnTo>
                <a:close/>
                <a:moveTo>
                  <a:pt x="107377" y="9574"/>
                </a:moveTo>
                <a:lnTo>
                  <a:pt x="105943" y="11009"/>
                </a:lnTo>
                <a:lnTo>
                  <a:pt x="103941" y="11009"/>
                </a:lnTo>
                <a:lnTo>
                  <a:pt x="102607" y="9675"/>
                </a:lnTo>
                <a:lnTo>
                  <a:pt x="105409" y="9675"/>
                </a:lnTo>
                <a:lnTo>
                  <a:pt x="107377" y="7706"/>
                </a:lnTo>
                <a:close/>
                <a:moveTo>
                  <a:pt x="101940" y="15779"/>
                </a:moveTo>
                <a:lnTo>
                  <a:pt x="103374" y="17213"/>
                </a:lnTo>
                <a:lnTo>
                  <a:pt x="103374" y="19215"/>
                </a:lnTo>
                <a:lnTo>
                  <a:pt x="102040" y="20549"/>
                </a:lnTo>
                <a:lnTo>
                  <a:pt x="102040" y="17747"/>
                </a:lnTo>
                <a:lnTo>
                  <a:pt x="100072" y="15779"/>
                </a:lnTo>
                <a:lnTo>
                  <a:pt x="101940" y="15779"/>
                </a:lnTo>
                <a:close/>
                <a:moveTo>
                  <a:pt x="82660" y="17747"/>
                </a:moveTo>
                <a:lnTo>
                  <a:pt x="82660" y="20549"/>
                </a:lnTo>
                <a:lnTo>
                  <a:pt x="81359" y="19215"/>
                </a:lnTo>
                <a:lnTo>
                  <a:pt x="81359" y="17213"/>
                </a:lnTo>
                <a:lnTo>
                  <a:pt x="82793" y="15779"/>
                </a:lnTo>
                <a:lnTo>
                  <a:pt x="84628" y="15779"/>
                </a:lnTo>
                <a:close/>
                <a:moveTo>
                  <a:pt x="82793" y="15012"/>
                </a:moveTo>
                <a:lnTo>
                  <a:pt x="81359" y="13577"/>
                </a:lnTo>
                <a:lnTo>
                  <a:pt x="81359" y="11576"/>
                </a:lnTo>
                <a:lnTo>
                  <a:pt x="82660" y="10242"/>
                </a:lnTo>
                <a:lnTo>
                  <a:pt x="82660" y="13010"/>
                </a:lnTo>
                <a:lnTo>
                  <a:pt x="84628" y="14978"/>
                </a:lnTo>
                <a:lnTo>
                  <a:pt x="82793" y="14978"/>
                </a:lnTo>
                <a:close/>
                <a:moveTo>
                  <a:pt x="80792" y="11009"/>
                </a:moveTo>
                <a:lnTo>
                  <a:pt x="78790" y="11009"/>
                </a:lnTo>
                <a:lnTo>
                  <a:pt x="77356" y="9574"/>
                </a:lnTo>
                <a:lnTo>
                  <a:pt x="77356" y="7706"/>
                </a:lnTo>
                <a:lnTo>
                  <a:pt x="79324" y="9675"/>
                </a:lnTo>
                <a:lnTo>
                  <a:pt x="82126" y="9675"/>
                </a:lnTo>
                <a:close/>
                <a:moveTo>
                  <a:pt x="76589" y="9574"/>
                </a:moveTo>
                <a:lnTo>
                  <a:pt x="75154" y="11009"/>
                </a:lnTo>
                <a:lnTo>
                  <a:pt x="73153" y="11009"/>
                </a:lnTo>
                <a:lnTo>
                  <a:pt x="71818" y="9675"/>
                </a:lnTo>
                <a:lnTo>
                  <a:pt x="74620" y="9675"/>
                </a:lnTo>
                <a:lnTo>
                  <a:pt x="76589" y="7706"/>
                </a:lnTo>
                <a:close/>
                <a:moveTo>
                  <a:pt x="71151" y="15779"/>
                </a:moveTo>
                <a:lnTo>
                  <a:pt x="72586" y="17213"/>
                </a:lnTo>
                <a:lnTo>
                  <a:pt x="72586" y="19215"/>
                </a:lnTo>
                <a:lnTo>
                  <a:pt x="71251" y="20549"/>
                </a:lnTo>
                <a:lnTo>
                  <a:pt x="71251" y="17747"/>
                </a:lnTo>
                <a:lnTo>
                  <a:pt x="69283" y="15779"/>
                </a:lnTo>
                <a:lnTo>
                  <a:pt x="71151" y="15779"/>
                </a:lnTo>
                <a:close/>
                <a:moveTo>
                  <a:pt x="51871" y="17747"/>
                </a:moveTo>
                <a:lnTo>
                  <a:pt x="51871" y="20549"/>
                </a:lnTo>
                <a:lnTo>
                  <a:pt x="50570" y="19215"/>
                </a:lnTo>
                <a:lnTo>
                  <a:pt x="50570" y="17213"/>
                </a:lnTo>
                <a:lnTo>
                  <a:pt x="51971" y="15779"/>
                </a:lnTo>
                <a:lnTo>
                  <a:pt x="53839" y="15779"/>
                </a:lnTo>
                <a:close/>
                <a:moveTo>
                  <a:pt x="51971" y="15012"/>
                </a:moveTo>
                <a:lnTo>
                  <a:pt x="50570" y="13577"/>
                </a:lnTo>
                <a:lnTo>
                  <a:pt x="50570" y="11576"/>
                </a:lnTo>
                <a:lnTo>
                  <a:pt x="51871" y="10242"/>
                </a:lnTo>
                <a:lnTo>
                  <a:pt x="51871" y="13010"/>
                </a:lnTo>
                <a:lnTo>
                  <a:pt x="53839" y="14978"/>
                </a:lnTo>
                <a:lnTo>
                  <a:pt x="51971" y="14978"/>
                </a:lnTo>
                <a:close/>
                <a:moveTo>
                  <a:pt x="50003" y="11009"/>
                </a:moveTo>
                <a:lnTo>
                  <a:pt x="48001" y="11009"/>
                </a:lnTo>
                <a:lnTo>
                  <a:pt x="46567" y="9574"/>
                </a:lnTo>
                <a:lnTo>
                  <a:pt x="46567" y="7706"/>
                </a:lnTo>
                <a:lnTo>
                  <a:pt x="48535" y="9675"/>
                </a:lnTo>
                <a:lnTo>
                  <a:pt x="51337" y="9675"/>
                </a:lnTo>
                <a:close/>
                <a:moveTo>
                  <a:pt x="45767" y="9574"/>
                </a:moveTo>
                <a:lnTo>
                  <a:pt x="44366" y="11009"/>
                </a:lnTo>
                <a:lnTo>
                  <a:pt x="42364" y="11009"/>
                </a:lnTo>
                <a:lnTo>
                  <a:pt x="41030" y="9675"/>
                </a:lnTo>
                <a:lnTo>
                  <a:pt x="43798" y="9675"/>
                </a:lnTo>
                <a:lnTo>
                  <a:pt x="45767" y="7706"/>
                </a:lnTo>
                <a:close/>
                <a:moveTo>
                  <a:pt x="40363" y="15779"/>
                </a:moveTo>
                <a:lnTo>
                  <a:pt x="41797" y="17213"/>
                </a:lnTo>
                <a:lnTo>
                  <a:pt x="41797" y="19215"/>
                </a:lnTo>
                <a:lnTo>
                  <a:pt x="40463" y="20549"/>
                </a:lnTo>
                <a:lnTo>
                  <a:pt x="40463" y="17747"/>
                </a:lnTo>
                <a:lnTo>
                  <a:pt x="38495" y="15779"/>
                </a:lnTo>
                <a:lnTo>
                  <a:pt x="40363" y="15779"/>
                </a:lnTo>
                <a:close/>
                <a:moveTo>
                  <a:pt x="21082" y="17747"/>
                </a:moveTo>
                <a:lnTo>
                  <a:pt x="21082" y="20549"/>
                </a:lnTo>
                <a:lnTo>
                  <a:pt x="19781" y="19215"/>
                </a:lnTo>
                <a:lnTo>
                  <a:pt x="19781" y="17213"/>
                </a:lnTo>
                <a:lnTo>
                  <a:pt x="21182" y="15779"/>
                </a:lnTo>
                <a:lnTo>
                  <a:pt x="23050" y="15779"/>
                </a:lnTo>
                <a:close/>
                <a:moveTo>
                  <a:pt x="21182" y="15012"/>
                </a:moveTo>
                <a:lnTo>
                  <a:pt x="19781" y="13577"/>
                </a:lnTo>
                <a:lnTo>
                  <a:pt x="19781" y="11576"/>
                </a:lnTo>
                <a:lnTo>
                  <a:pt x="21082" y="10242"/>
                </a:lnTo>
                <a:lnTo>
                  <a:pt x="21082" y="13010"/>
                </a:lnTo>
                <a:lnTo>
                  <a:pt x="23050" y="14978"/>
                </a:lnTo>
                <a:lnTo>
                  <a:pt x="21182" y="14978"/>
                </a:lnTo>
                <a:close/>
                <a:moveTo>
                  <a:pt x="19214" y="11009"/>
                </a:moveTo>
                <a:lnTo>
                  <a:pt x="17213" y="11009"/>
                </a:lnTo>
                <a:lnTo>
                  <a:pt x="15778" y="9574"/>
                </a:lnTo>
                <a:lnTo>
                  <a:pt x="15778" y="7706"/>
                </a:lnTo>
                <a:lnTo>
                  <a:pt x="17747" y="9675"/>
                </a:lnTo>
                <a:lnTo>
                  <a:pt x="20515" y="9675"/>
                </a:lnTo>
                <a:close/>
                <a:moveTo>
                  <a:pt x="14978" y="9574"/>
                </a:moveTo>
                <a:lnTo>
                  <a:pt x="13577" y="11009"/>
                </a:lnTo>
                <a:lnTo>
                  <a:pt x="11542" y="11009"/>
                </a:lnTo>
                <a:lnTo>
                  <a:pt x="10241" y="9675"/>
                </a:lnTo>
                <a:lnTo>
                  <a:pt x="13010" y="9675"/>
                </a:lnTo>
                <a:lnTo>
                  <a:pt x="14978" y="7706"/>
                </a:lnTo>
                <a:lnTo>
                  <a:pt x="14978" y="9574"/>
                </a:lnTo>
                <a:close/>
                <a:moveTo>
                  <a:pt x="9574" y="15779"/>
                </a:moveTo>
                <a:lnTo>
                  <a:pt x="11008" y="17213"/>
                </a:lnTo>
                <a:lnTo>
                  <a:pt x="11008" y="19215"/>
                </a:lnTo>
                <a:lnTo>
                  <a:pt x="9674" y="20549"/>
                </a:lnTo>
                <a:lnTo>
                  <a:pt x="9674" y="17747"/>
                </a:lnTo>
                <a:lnTo>
                  <a:pt x="7706" y="15779"/>
                </a:lnTo>
                <a:lnTo>
                  <a:pt x="9574" y="15779"/>
                </a:lnTo>
                <a:close/>
                <a:moveTo>
                  <a:pt x="11542" y="19782"/>
                </a:moveTo>
                <a:lnTo>
                  <a:pt x="13577" y="19782"/>
                </a:lnTo>
                <a:lnTo>
                  <a:pt x="14978" y="21216"/>
                </a:lnTo>
                <a:lnTo>
                  <a:pt x="14978" y="23051"/>
                </a:lnTo>
                <a:lnTo>
                  <a:pt x="13010" y="21083"/>
                </a:lnTo>
                <a:lnTo>
                  <a:pt x="10241" y="21083"/>
                </a:lnTo>
                <a:close/>
                <a:moveTo>
                  <a:pt x="14978" y="37394"/>
                </a:moveTo>
                <a:lnTo>
                  <a:pt x="12710" y="39696"/>
                </a:lnTo>
                <a:lnTo>
                  <a:pt x="9441" y="39696"/>
                </a:lnTo>
                <a:lnTo>
                  <a:pt x="7773" y="37995"/>
                </a:lnTo>
                <a:lnTo>
                  <a:pt x="12009" y="37995"/>
                </a:lnTo>
                <a:lnTo>
                  <a:pt x="14978" y="35026"/>
                </a:lnTo>
                <a:lnTo>
                  <a:pt x="14978" y="37394"/>
                </a:lnTo>
                <a:close/>
                <a:moveTo>
                  <a:pt x="9674" y="41030"/>
                </a:moveTo>
                <a:lnTo>
                  <a:pt x="11008" y="42365"/>
                </a:lnTo>
                <a:lnTo>
                  <a:pt x="11008" y="44366"/>
                </a:lnTo>
                <a:lnTo>
                  <a:pt x="9574" y="45800"/>
                </a:lnTo>
                <a:lnTo>
                  <a:pt x="7706" y="45800"/>
                </a:lnTo>
                <a:lnTo>
                  <a:pt x="9674" y="43832"/>
                </a:lnTo>
                <a:close/>
                <a:moveTo>
                  <a:pt x="9574" y="46568"/>
                </a:moveTo>
                <a:lnTo>
                  <a:pt x="11008" y="48002"/>
                </a:lnTo>
                <a:lnTo>
                  <a:pt x="11008" y="50003"/>
                </a:lnTo>
                <a:lnTo>
                  <a:pt x="9674" y="51338"/>
                </a:lnTo>
                <a:lnTo>
                  <a:pt x="9674" y="48536"/>
                </a:lnTo>
                <a:lnTo>
                  <a:pt x="7706" y="46568"/>
                </a:lnTo>
                <a:lnTo>
                  <a:pt x="9574" y="46568"/>
                </a:lnTo>
                <a:close/>
                <a:moveTo>
                  <a:pt x="11542" y="50570"/>
                </a:moveTo>
                <a:lnTo>
                  <a:pt x="13577" y="50570"/>
                </a:lnTo>
                <a:lnTo>
                  <a:pt x="14978" y="52005"/>
                </a:lnTo>
                <a:lnTo>
                  <a:pt x="14978" y="53873"/>
                </a:lnTo>
                <a:lnTo>
                  <a:pt x="13010" y="51905"/>
                </a:lnTo>
                <a:lnTo>
                  <a:pt x="10241" y="51905"/>
                </a:lnTo>
                <a:close/>
                <a:moveTo>
                  <a:pt x="14978" y="68183"/>
                </a:moveTo>
                <a:lnTo>
                  <a:pt x="12710" y="70485"/>
                </a:lnTo>
                <a:lnTo>
                  <a:pt x="9441" y="70485"/>
                </a:lnTo>
                <a:lnTo>
                  <a:pt x="7773" y="68783"/>
                </a:lnTo>
                <a:lnTo>
                  <a:pt x="12009" y="68783"/>
                </a:lnTo>
                <a:lnTo>
                  <a:pt x="14978" y="65815"/>
                </a:lnTo>
                <a:lnTo>
                  <a:pt x="14978" y="68183"/>
                </a:lnTo>
                <a:close/>
                <a:moveTo>
                  <a:pt x="9674" y="71819"/>
                </a:moveTo>
                <a:lnTo>
                  <a:pt x="11008" y="73153"/>
                </a:lnTo>
                <a:lnTo>
                  <a:pt x="11008" y="75155"/>
                </a:lnTo>
                <a:lnTo>
                  <a:pt x="9574" y="76589"/>
                </a:lnTo>
                <a:lnTo>
                  <a:pt x="7706" y="76589"/>
                </a:lnTo>
                <a:lnTo>
                  <a:pt x="9674" y="74621"/>
                </a:lnTo>
                <a:close/>
                <a:moveTo>
                  <a:pt x="9574" y="77356"/>
                </a:moveTo>
                <a:lnTo>
                  <a:pt x="11008" y="78791"/>
                </a:lnTo>
                <a:lnTo>
                  <a:pt x="11008" y="80792"/>
                </a:lnTo>
                <a:lnTo>
                  <a:pt x="9674" y="82126"/>
                </a:lnTo>
                <a:lnTo>
                  <a:pt x="9674" y="79324"/>
                </a:lnTo>
                <a:lnTo>
                  <a:pt x="7706" y="77356"/>
                </a:lnTo>
                <a:close/>
                <a:moveTo>
                  <a:pt x="11542" y="81359"/>
                </a:moveTo>
                <a:lnTo>
                  <a:pt x="13577" y="81359"/>
                </a:lnTo>
                <a:lnTo>
                  <a:pt x="14978" y="82794"/>
                </a:lnTo>
                <a:lnTo>
                  <a:pt x="14978" y="84662"/>
                </a:lnTo>
                <a:lnTo>
                  <a:pt x="13010" y="82693"/>
                </a:lnTo>
                <a:lnTo>
                  <a:pt x="10241" y="82693"/>
                </a:lnTo>
                <a:close/>
                <a:moveTo>
                  <a:pt x="14978" y="98972"/>
                </a:moveTo>
                <a:lnTo>
                  <a:pt x="12710" y="101273"/>
                </a:lnTo>
                <a:lnTo>
                  <a:pt x="9441" y="101273"/>
                </a:lnTo>
                <a:lnTo>
                  <a:pt x="7773" y="99606"/>
                </a:lnTo>
                <a:lnTo>
                  <a:pt x="12009" y="99606"/>
                </a:lnTo>
                <a:lnTo>
                  <a:pt x="14978" y="96603"/>
                </a:lnTo>
                <a:lnTo>
                  <a:pt x="14978" y="98972"/>
                </a:lnTo>
                <a:close/>
                <a:moveTo>
                  <a:pt x="9674" y="102608"/>
                </a:moveTo>
                <a:lnTo>
                  <a:pt x="11008" y="103942"/>
                </a:lnTo>
                <a:lnTo>
                  <a:pt x="11008" y="105943"/>
                </a:lnTo>
                <a:lnTo>
                  <a:pt x="9574" y="107378"/>
                </a:lnTo>
                <a:lnTo>
                  <a:pt x="7706" y="107378"/>
                </a:lnTo>
                <a:lnTo>
                  <a:pt x="9674" y="105410"/>
                </a:lnTo>
                <a:close/>
                <a:moveTo>
                  <a:pt x="9574" y="108178"/>
                </a:moveTo>
                <a:lnTo>
                  <a:pt x="11008" y="109579"/>
                </a:lnTo>
                <a:lnTo>
                  <a:pt x="11008" y="111614"/>
                </a:lnTo>
                <a:lnTo>
                  <a:pt x="9674" y="112915"/>
                </a:lnTo>
                <a:lnTo>
                  <a:pt x="9674" y="110146"/>
                </a:lnTo>
                <a:lnTo>
                  <a:pt x="7706" y="108178"/>
                </a:lnTo>
                <a:close/>
                <a:moveTo>
                  <a:pt x="11542" y="112148"/>
                </a:moveTo>
                <a:lnTo>
                  <a:pt x="13577" y="112148"/>
                </a:lnTo>
                <a:lnTo>
                  <a:pt x="14978" y="113582"/>
                </a:lnTo>
                <a:lnTo>
                  <a:pt x="14978" y="115450"/>
                </a:lnTo>
                <a:lnTo>
                  <a:pt x="13010" y="113482"/>
                </a:lnTo>
                <a:lnTo>
                  <a:pt x="10241" y="113482"/>
                </a:lnTo>
                <a:close/>
                <a:moveTo>
                  <a:pt x="15778" y="113582"/>
                </a:moveTo>
                <a:lnTo>
                  <a:pt x="17213" y="112148"/>
                </a:lnTo>
                <a:lnTo>
                  <a:pt x="19214" y="112148"/>
                </a:lnTo>
                <a:lnTo>
                  <a:pt x="20515" y="113482"/>
                </a:lnTo>
                <a:lnTo>
                  <a:pt x="17747" y="113482"/>
                </a:lnTo>
                <a:lnTo>
                  <a:pt x="15778" y="115450"/>
                </a:lnTo>
                <a:close/>
                <a:moveTo>
                  <a:pt x="21182" y="107378"/>
                </a:moveTo>
                <a:lnTo>
                  <a:pt x="19781" y="105943"/>
                </a:lnTo>
                <a:lnTo>
                  <a:pt x="19781" y="103942"/>
                </a:lnTo>
                <a:lnTo>
                  <a:pt x="21082" y="102608"/>
                </a:lnTo>
                <a:lnTo>
                  <a:pt x="21082" y="105410"/>
                </a:lnTo>
                <a:lnTo>
                  <a:pt x="23050" y="107378"/>
                </a:lnTo>
                <a:close/>
                <a:moveTo>
                  <a:pt x="40463" y="105410"/>
                </a:moveTo>
                <a:lnTo>
                  <a:pt x="40463" y="102608"/>
                </a:lnTo>
                <a:lnTo>
                  <a:pt x="41797" y="103942"/>
                </a:lnTo>
                <a:lnTo>
                  <a:pt x="41797" y="105943"/>
                </a:lnTo>
                <a:lnTo>
                  <a:pt x="40363" y="107378"/>
                </a:lnTo>
                <a:lnTo>
                  <a:pt x="38495" y="107378"/>
                </a:lnTo>
                <a:close/>
                <a:moveTo>
                  <a:pt x="40363" y="108178"/>
                </a:moveTo>
                <a:lnTo>
                  <a:pt x="41797" y="109579"/>
                </a:lnTo>
                <a:lnTo>
                  <a:pt x="41797" y="111614"/>
                </a:lnTo>
                <a:lnTo>
                  <a:pt x="40463" y="112915"/>
                </a:lnTo>
                <a:lnTo>
                  <a:pt x="40463" y="110146"/>
                </a:lnTo>
                <a:lnTo>
                  <a:pt x="38495" y="108178"/>
                </a:lnTo>
                <a:close/>
                <a:moveTo>
                  <a:pt x="42364" y="112148"/>
                </a:moveTo>
                <a:lnTo>
                  <a:pt x="44366" y="112148"/>
                </a:lnTo>
                <a:lnTo>
                  <a:pt x="45767" y="113582"/>
                </a:lnTo>
                <a:lnTo>
                  <a:pt x="45767" y="115450"/>
                </a:lnTo>
                <a:lnTo>
                  <a:pt x="43798" y="113482"/>
                </a:lnTo>
                <a:lnTo>
                  <a:pt x="41030" y="113482"/>
                </a:lnTo>
                <a:close/>
                <a:moveTo>
                  <a:pt x="46567" y="113582"/>
                </a:moveTo>
                <a:lnTo>
                  <a:pt x="48001" y="112148"/>
                </a:lnTo>
                <a:lnTo>
                  <a:pt x="50003" y="112148"/>
                </a:lnTo>
                <a:lnTo>
                  <a:pt x="51337" y="113482"/>
                </a:lnTo>
                <a:lnTo>
                  <a:pt x="48535" y="113482"/>
                </a:lnTo>
                <a:lnTo>
                  <a:pt x="46567" y="115450"/>
                </a:lnTo>
                <a:close/>
                <a:moveTo>
                  <a:pt x="51971" y="107378"/>
                </a:moveTo>
                <a:lnTo>
                  <a:pt x="50570" y="105943"/>
                </a:lnTo>
                <a:lnTo>
                  <a:pt x="50570" y="103942"/>
                </a:lnTo>
                <a:lnTo>
                  <a:pt x="51871" y="102608"/>
                </a:lnTo>
                <a:lnTo>
                  <a:pt x="51871" y="105410"/>
                </a:lnTo>
                <a:lnTo>
                  <a:pt x="53839" y="107378"/>
                </a:lnTo>
                <a:lnTo>
                  <a:pt x="51971" y="107378"/>
                </a:lnTo>
                <a:close/>
                <a:moveTo>
                  <a:pt x="71251" y="105410"/>
                </a:moveTo>
                <a:lnTo>
                  <a:pt x="71251" y="102608"/>
                </a:lnTo>
                <a:lnTo>
                  <a:pt x="72586" y="103942"/>
                </a:lnTo>
                <a:lnTo>
                  <a:pt x="72586" y="105943"/>
                </a:lnTo>
                <a:lnTo>
                  <a:pt x="71151" y="107378"/>
                </a:lnTo>
                <a:lnTo>
                  <a:pt x="69283" y="107378"/>
                </a:lnTo>
                <a:close/>
                <a:moveTo>
                  <a:pt x="71151" y="108178"/>
                </a:moveTo>
                <a:lnTo>
                  <a:pt x="72586" y="109579"/>
                </a:lnTo>
                <a:lnTo>
                  <a:pt x="72586" y="111614"/>
                </a:lnTo>
                <a:lnTo>
                  <a:pt x="71251" y="112915"/>
                </a:lnTo>
                <a:lnTo>
                  <a:pt x="71251" y="110146"/>
                </a:lnTo>
                <a:lnTo>
                  <a:pt x="69283" y="108178"/>
                </a:lnTo>
                <a:close/>
                <a:moveTo>
                  <a:pt x="73153" y="112148"/>
                </a:moveTo>
                <a:lnTo>
                  <a:pt x="75154" y="112148"/>
                </a:lnTo>
                <a:lnTo>
                  <a:pt x="76555" y="113582"/>
                </a:lnTo>
                <a:lnTo>
                  <a:pt x="76555" y="115450"/>
                </a:lnTo>
                <a:lnTo>
                  <a:pt x="74587" y="113482"/>
                </a:lnTo>
                <a:lnTo>
                  <a:pt x="71818" y="113482"/>
                </a:lnTo>
                <a:close/>
                <a:moveTo>
                  <a:pt x="77356" y="113582"/>
                </a:moveTo>
                <a:lnTo>
                  <a:pt x="78790" y="112148"/>
                </a:lnTo>
                <a:lnTo>
                  <a:pt x="80792" y="112148"/>
                </a:lnTo>
                <a:lnTo>
                  <a:pt x="82126" y="113482"/>
                </a:lnTo>
                <a:lnTo>
                  <a:pt x="79324" y="113482"/>
                </a:lnTo>
                <a:lnTo>
                  <a:pt x="77356" y="115450"/>
                </a:lnTo>
                <a:close/>
                <a:moveTo>
                  <a:pt x="82793" y="107378"/>
                </a:moveTo>
                <a:lnTo>
                  <a:pt x="81359" y="105943"/>
                </a:lnTo>
                <a:lnTo>
                  <a:pt x="81359" y="103942"/>
                </a:lnTo>
                <a:lnTo>
                  <a:pt x="82660" y="102608"/>
                </a:lnTo>
                <a:lnTo>
                  <a:pt x="82660" y="105410"/>
                </a:lnTo>
                <a:lnTo>
                  <a:pt x="84628" y="107378"/>
                </a:lnTo>
                <a:close/>
                <a:moveTo>
                  <a:pt x="102040" y="105410"/>
                </a:moveTo>
                <a:lnTo>
                  <a:pt x="102040" y="102608"/>
                </a:lnTo>
                <a:lnTo>
                  <a:pt x="103374" y="103942"/>
                </a:lnTo>
                <a:lnTo>
                  <a:pt x="103374" y="105943"/>
                </a:lnTo>
                <a:lnTo>
                  <a:pt x="101940" y="107378"/>
                </a:lnTo>
                <a:lnTo>
                  <a:pt x="100072" y="107378"/>
                </a:lnTo>
                <a:close/>
                <a:moveTo>
                  <a:pt x="101940" y="108178"/>
                </a:moveTo>
                <a:lnTo>
                  <a:pt x="103374" y="109579"/>
                </a:lnTo>
                <a:lnTo>
                  <a:pt x="103374" y="111614"/>
                </a:lnTo>
                <a:lnTo>
                  <a:pt x="102040" y="112915"/>
                </a:lnTo>
                <a:lnTo>
                  <a:pt x="102040" y="110146"/>
                </a:lnTo>
                <a:lnTo>
                  <a:pt x="100072" y="108178"/>
                </a:lnTo>
                <a:close/>
                <a:moveTo>
                  <a:pt x="103941" y="112148"/>
                </a:moveTo>
                <a:lnTo>
                  <a:pt x="105943" y="112148"/>
                </a:lnTo>
                <a:lnTo>
                  <a:pt x="107344" y="113582"/>
                </a:lnTo>
                <a:lnTo>
                  <a:pt x="107344" y="115450"/>
                </a:lnTo>
                <a:lnTo>
                  <a:pt x="105376" y="113482"/>
                </a:lnTo>
                <a:lnTo>
                  <a:pt x="102607" y="113482"/>
                </a:lnTo>
                <a:close/>
                <a:moveTo>
                  <a:pt x="108144" y="113582"/>
                </a:moveTo>
                <a:lnTo>
                  <a:pt x="109579" y="112148"/>
                </a:lnTo>
                <a:lnTo>
                  <a:pt x="111580" y="112148"/>
                </a:lnTo>
                <a:lnTo>
                  <a:pt x="112914" y="113482"/>
                </a:lnTo>
                <a:lnTo>
                  <a:pt x="110112" y="113482"/>
                </a:lnTo>
                <a:lnTo>
                  <a:pt x="108144" y="115450"/>
                </a:lnTo>
                <a:close/>
                <a:moveTo>
                  <a:pt x="113582" y="107378"/>
                </a:moveTo>
                <a:lnTo>
                  <a:pt x="112147" y="105943"/>
                </a:lnTo>
                <a:lnTo>
                  <a:pt x="112147" y="103942"/>
                </a:lnTo>
                <a:lnTo>
                  <a:pt x="113482" y="102608"/>
                </a:lnTo>
                <a:lnTo>
                  <a:pt x="113482" y="105410"/>
                </a:lnTo>
                <a:lnTo>
                  <a:pt x="115450" y="107378"/>
                </a:lnTo>
                <a:lnTo>
                  <a:pt x="113582" y="107378"/>
                </a:lnTo>
                <a:close/>
                <a:moveTo>
                  <a:pt x="132862" y="105410"/>
                </a:moveTo>
                <a:lnTo>
                  <a:pt x="132862" y="102608"/>
                </a:lnTo>
                <a:lnTo>
                  <a:pt x="134163" y="103942"/>
                </a:lnTo>
                <a:lnTo>
                  <a:pt x="134163" y="105943"/>
                </a:lnTo>
                <a:lnTo>
                  <a:pt x="132729" y="107378"/>
                </a:lnTo>
                <a:lnTo>
                  <a:pt x="130894" y="107378"/>
                </a:lnTo>
                <a:close/>
                <a:moveTo>
                  <a:pt x="132729" y="108178"/>
                </a:moveTo>
                <a:lnTo>
                  <a:pt x="134163" y="109579"/>
                </a:lnTo>
                <a:lnTo>
                  <a:pt x="134163" y="111614"/>
                </a:lnTo>
                <a:lnTo>
                  <a:pt x="132862" y="112915"/>
                </a:lnTo>
                <a:lnTo>
                  <a:pt x="132862" y="110146"/>
                </a:lnTo>
                <a:lnTo>
                  <a:pt x="130894" y="108178"/>
                </a:lnTo>
                <a:close/>
                <a:moveTo>
                  <a:pt x="134730" y="112148"/>
                </a:moveTo>
                <a:lnTo>
                  <a:pt x="136731" y="112148"/>
                </a:lnTo>
                <a:lnTo>
                  <a:pt x="138166" y="113582"/>
                </a:lnTo>
                <a:lnTo>
                  <a:pt x="138166" y="115450"/>
                </a:lnTo>
                <a:lnTo>
                  <a:pt x="136198" y="113482"/>
                </a:lnTo>
                <a:lnTo>
                  <a:pt x="133396" y="113482"/>
                </a:lnTo>
                <a:close/>
                <a:moveTo>
                  <a:pt x="138933" y="113582"/>
                </a:moveTo>
                <a:lnTo>
                  <a:pt x="140367" y="112148"/>
                </a:lnTo>
                <a:lnTo>
                  <a:pt x="142369" y="112148"/>
                </a:lnTo>
                <a:lnTo>
                  <a:pt x="143703" y="113482"/>
                </a:lnTo>
                <a:lnTo>
                  <a:pt x="140901" y="113482"/>
                </a:lnTo>
                <a:lnTo>
                  <a:pt x="138933" y="115450"/>
                </a:lnTo>
                <a:close/>
                <a:moveTo>
                  <a:pt x="144370" y="107378"/>
                </a:moveTo>
                <a:lnTo>
                  <a:pt x="142936" y="105943"/>
                </a:lnTo>
                <a:lnTo>
                  <a:pt x="142936" y="103942"/>
                </a:lnTo>
                <a:lnTo>
                  <a:pt x="144270" y="102608"/>
                </a:lnTo>
                <a:lnTo>
                  <a:pt x="144270" y="105410"/>
                </a:lnTo>
                <a:lnTo>
                  <a:pt x="146238" y="107378"/>
                </a:lnTo>
                <a:lnTo>
                  <a:pt x="144370" y="107378"/>
                </a:lnTo>
                <a:close/>
                <a:moveTo>
                  <a:pt x="163651" y="105410"/>
                </a:moveTo>
                <a:lnTo>
                  <a:pt x="163651" y="102608"/>
                </a:lnTo>
                <a:lnTo>
                  <a:pt x="164952" y="103942"/>
                </a:lnTo>
                <a:lnTo>
                  <a:pt x="164952" y="105943"/>
                </a:lnTo>
                <a:lnTo>
                  <a:pt x="163551" y="107378"/>
                </a:lnTo>
                <a:lnTo>
                  <a:pt x="161683" y="107378"/>
                </a:lnTo>
                <a:close/>
                <a:moveTo>
                  <a:pt x="163551" y="108178"/>
                </a:moveTo>
                <a:lnTo>
                  <a:pt x="164952" y="109579"/>
                </a:lnTo>
                <a:lnTo>
                  <a:pt x="164952" y="111614"/>
                </a:lnTo>
                <a:lnTo>
                  <a:pt x="163651" y="112915"/>
                </a:lnTo>
                <a:lnTo>
                  <a:pt x="163651" y="110146"/>
                </a:lnTo>
                <a:lnTo>
                  <a:pt x="161683" y="108178"/>
                </a:lnTo>
                <a:close/>
                <a:moveTo>
                  <a:pt x="165519" y="112148"/>
                </a:moveTo>
                <a:lnTo>
                  <a:pt x="167520" y="112148"/>
                </a:lnTo>
                <a:lnTo>
                  <a:pt x="168954" y="113582"/>
                </a:lnTo>
                <a:lnTo>
                  <a:pt x="168954" y="115450"/>
                </a:lnTo>
                <a:lnTo>
                  <a:pt x="166986" y="113482"/>
                </a:lnTo>
                <a:lnTo>
                  <a:pt x="164184" y="113482"/>
                </a:lnTo>
                <a:close/>
                <a:moveTo>
                  <a:pt x="169755" y="113582"/>
                </a:moveTo>
                <a:lnTo>
                  <a:pt x="171156" y="112148"/>
                </a:lnTo>
                <a:lnTo>
                  <a:pt x="173157" y="112148"/>
                </a:lnTo>
                <a:lnTo>
                  <a:pt x="174492" y="113482"/>
                </a:lnTo>
                <a:lnTo>
                  <a:pt x="171723" y="113482"/>
                </a:lnTo>
                <a:lnTo>
                  <a:pt x="169755" y="115450"/>
                </a:lnTo>
                <a:close/>
                <a:moveTo>
                  <a:pt x="175159" y="107378"/>
                </a:moveTo>
                <a:lnTo>
                  <a:pt x="173725" y="105943"/>
                </a:lnTo>
                <a:lnTo>
                  <a:pt x="173725" y="103942"/>
                </a:lnTo>
                <a:lnTo>
                  <a:pt x="175059" y="102608"/>
                </a:lnTo>
                <a:lnTo>
                  <a:pt x="175059" y="105410"/>
                </a:lnTo>
                <a:lnTo>
                  <a:pt x="177027" y="107378"/>
                </a:lnTo>
                <a:lnTo>
                  <a:pt x="175159" y="107378"/>
                </a:lnTo>
                <a:close/>
                <a:moveTo>
                  <a:pt x="194439" y="105410"/>
                </a:moveTo>
                <a:lnTo>
                  <a:pt x="194439" y="102608"/>
                </a:lnTo>
                <a:lnTo>
                  <a:pt x="195740" y="103942"/>
                </a:lnTo>
                <a:lnTo>
                  <a:pt x="195740" y="105943"/>
                </a:lnTo>
                <a:lnTo>
                  <a:pt x="194339" y="107378"/>
                </a:lnTo>
                <a:lnTo>
                  <a:pt x="192471" y="107378"/>
                </a:lnTo>
                <a:close/>
                <a:moveTo>
                  <a:pt x="194339" y="108178"/>
                </a:moveTo>
                <a:lnTo>
                  <a:pt x="195740" y="109579"/>
                </a:lnTo>
                <a:lnTo>
                  <a:pt x="195740" y="111614"/>
                </a:lnTo>
                <a:lnTo>
                  <a:pt x="194439" y="112915"/>
                </a:lnTo>
                <a:lnTo>
                  <a:pt x="194439" y="110146"/>
                </a:lnTo>
                <a:lnTo>
                  <a:pt x="192471" y="108178"/>
                </a:lnTo>
                <a:close/>
                <a:moveTo>
                  <a:pt x="196307" y="112148"/>
                </a:moveTo>
                <a:lnTo>
                  <a:pt x="198309" y="112148"/>
                </a:lnTo>
                <a:lnTo>
                  <a:pt x="199743" y="113582"/>
                </a:lnTo>
                <a:lnTo>
                  <a:pt x="199743" y="115450"/>
                </a:lnTo>
                <a:lnTo>
                  <a:pt x="197775" y="113482"/>
                </a:lnTo>
                <a:lnTo>
                  <a:pt x="195006" y="113482"/>
                </a:lnTo>
                <a:close/>
                <a:moveTo>
                  <a:pt x="200544" y="113582"/>
                </a:moveTo>
                <a:lnTo>
                  <a:pt x="201945" y="112148"/>
                </a:lnTo>
                <a:lnTo>
                  <a:pt x="203979" y="112148"/>
                </a:lnTo>
                <a:lnTo>
                  <a:pt x="205280" y="113482"/>
                </a:lnTo>
                <a:lnTo>
                  <a:pt x="202512" y="113482"/>
                </a:lnTo>
                <a:lnTo>
                  <a:pt x="200544" y="115450"/>
                </a:lnTo>
                <a:close/>
                <a:moveTo>
                  <a:pt x="205948" y="107378"/>
                </a:moveTo>
                <a:lnTo>
                  <a:pt x="204513" y="105943"/>
                </a:lnTo>
                <a:lnTo>
                  <a:pt x="204513" y="103942"/>
                </a:lnTo>
                <a:lnTo>
                  <a:pt x="205848" y="102608"/>
                </a:lnTo>
                <a:lnTo>
                  <a:pt x="205848" y="105410"/>
                </a:lnTo>
                <a:lnTo>
                  <a:pt x="207816" y="107378"/>
                </a:lnTo>
                <a:close/>
                <a:moveTo>
                  <a:pt x="225228" y="105410"/>
                </a:moveTo>
                <a:lnTo>
                  <a:pt x="225228" y="102608"/>
                </a:lnTo>
                <a:lnTo>
                  <a:pt x="226529" y="103942"/>
                </a:lnTo>
                <a:lnTo>
                  <a:pt x="226529" y="105943"/>
                </a:lnTo>
                <a:lnTo>
                  <a:pt x="225128" y="107378"/>
                </a:lnTo>
                <a:lnTo>
                  <a:pt x="223260" y="107378"/>
                </a:lnTo>
                <a:close/>
                <a:moveTo>
                  <a:pt x="225128" y="108178"/>
                </a:moveTo>
                <a:lnTo>
                  <a:pt x="226529" y="109579"/>
                </a:lnTo>
                <a:lnTo>
                  <a:pt x="226529" y="111614"/>
                </a:lnTo>
                <a:lnTo>
                  <a:pt x="225228" y="112915"/>
                </a:lnTo>
                <a:lnTo>
                  <a:pt x="225228" y="110146"/>
                </a:lnTo>
                <a:lnTo>
                  <a:pt x="223260" y="108178"/>
                </a:lnTo>
                <a:close/>
                <a:moveTo>
                  <a:pt x="227096" y="112148"/>
                </a:moveTo>
                <a:lnTo>
                  <a:pt x="229097" y="112148"/>
                </a:lnTo>
                <a:lnTo>
                  <a:pt x="230532" y="113582"/>
                </a:lnTo>
                <a:lnTo>
                  <a:pt x="230532" y="115450"/>
                </a:lnTo>
                <a:lnTo>
                  <a:pt x="228564" y="113482"/>
                </a:lnTo>
                <a:lnTo>
                  <a:pt x="225762" y="113482"/>
                </a:lnTo>
                <a:close/>
                <a:moveTo>
                  <a:pt x="231332" y="113582"/>
                </a:moveTo>
                <a:lnTo>
                  <a:pt x="232733" y="112148"/>
                </a:lnTo>
                <a:lnTo>
                  <a:pt x="234768" y="112148"/>
                </a:lnTo>
                <a:lnTo>
                  <a:pt x="236069" y="113482"/>
                </a:lnTo>
                <a:lnTo>
                  <a:pt x="233300" y="113482"/>
                </a:lnTo>
                <a:lnTo>
                  <a:pt x="231332" y="115450"/>
                </a:lnTo>
                <a:lnTo>
                  <a:pt x="231332" y="113582"/>
                </a:lnTo>
                <a:close/>
                <a:moveTo>
                  <a:pt x="236736" y="107378"/>
                </a:moveTo>
                <a:lnTo>
                  <a:pt x="235302" y="105943"/>
                </a:lnTo>
                <a:lnTo>
                  <a:pt x="235302" y="103942"/>
                </a:lnTo>
                <a:lnTo>
                  <a:pt x="236636" y="102608"/>
                </a:lnTo>
                <a:lnTo>
                  <a:pt x="236636" y="105410"/>
                </a:lnTo>
                <a:lnTo>
                  <a:pt x="238604" y="107378"/>
                </a:lnTo>
                <a:lnTo>
                  <a:pt x="236736" y="107378"/>
                </a:lnTo>
                <a:close/>
                <a:moveTo>
                  <a:pt x="234768" y="103375"/>
                </a:moveTo>
                <a:lnTo>
                  <a:pt x="232733" y="103375"/>
                </a:lnTo>
                <a:lnTo>
                  <a:pt x="231332" y="101941"/>
                </a:lnTo>
                <a:lnTo>
                  <a:pt x="231332" y="100106"/>
                </a:lnTo>
                <a:lnTo>
                  <a:pt x="233300" y="102074"/>
                </a:lnTo>
                <a:lnTo>
                  <a:pt x="236069" y="102074"/>
                </a:lnTo>
                <a:close/>
                <a:moveTo>
                  <a:pt x="231332" y="85762"/>
                </a:moveTo>
                <a:lnTo>
                  <a:pt x="233601" y="83461"/>
                </a:lnTo>
                <a:lnTo>
                  <a:pt x="236870" y="83461"/>
                </a:lnTo>
                <a:lnTo>
                  <a:pt x="238538" y="85162"/>
                </a:lnTo>
                <a:lnTo>
                  <a:pt x="234301" y="85162"/>
                </a:lnTo>
                <a:lnTo>
                  <a:pt x="231332" y="88131"/>
                </a:lnTo>
                <a:close/>
                <a:moveTo>
                  <a:pt x="236636" y="82126"/>
                </a:moveTo>
                <a:lnTo>
                  <a:pt x="235302" y="80792"/>
                </a:lnTo>
                <a:lnTo>
                  <a:pt x="235302" y="78791"/>
                </a:lnTo>
                <a:lnTo>
                  <a:pt x="236736" y="77356"/>
                </a:lnTo>
                <a:lnTo>
                  <a:pt x="238604" y="77356"/>
                </a:lnTo>
                <a:lnTo>
                  <a:pt x="236636" y="79324"/>
                </a:lnTo>
                <a:close/>
                <a:moveTo>
                  <a:pt x="236736" y="76589"/>
                </a:moveTo>
                <a:lnTo>
                  <a:pt x="235302" y="75155"/>
                </a:lnTo>
                <a:lnTo>
                  <a:pt x="235302" y="73153"/>
                </a:lnTo>
                <a:lnTo>
                  <a:pt x="236636" y="71819"/>
                </a:lnTo>
                <a:lnTo>
                  <a:pt x="236636" y="74621"/>
                </a:lnTo>
                <a:lnTo>
                  <a:pt x="238604" y="76589"/>
                </a:lnTo>
                <a:close/>
                <a:moveTo>
                  <a:pt x="234768" y="72586"/>
                </a:moveTo>
                <a:lnTo>
                  <a:pt x="232733" y="72586"/>
                </a:lnTo>
                <a:lnTo>
                  <a:pt x="231332" y="71152"/>
                </a:lnTo>
                <a:lnTo>
                  <a:pt x="231332" y="69317"/>
                </a:lnTo>
                <a:lnTo>
                  <a:pt x="233300" y="71285"/>
                </a:lnTo>
                <a:lnTo>
                  <a:pt x="236069" y="71285"/>
                </a:lnTo>
                <a:close/>
                <a:moveTo>
                  <a:pt x="231332" y="54974"/>
                </a:moveTo>
                <a:lnTo>
                  <a:pt x="233601" y="52672"/>
                </a:lnTo>
                <a:lnTo>
                  <a:pt x="236870" y="52672"/>
                </a:lnTo>
                <a:lnTo>
                  <a:pt x="238538" y="54373"/>
                </a:lnTo>
                <a:lnTo>
                  <a:pt x="234301" y="54373"/>
                </a:lnTo>
                <a:lnTo>
                  <a:pt x="231332" y="57342"/>
                </a:lnTo>
                <a:close/>
                <a:moveTo>
                  <a:pt x="236636" y="51338"/>
                </a:moveTo>
                <a:lnTo>
                  <a:pt x="235302" y="50003"/>
                </a:lnTo>
                <a:lnTo>
                  <a:pt x="235302" y="48002"/>
                </a:lnTo>
                <a:lnTo>
                  <a:pt x="236736" y="46568"/>
                </a:lnTo>
                <a:lnTo>
                  <a:pt x="238604" y="46568"/>
                </a:lnTo>
                <a:lnTo>
                  <a:pt x="236636" y="48536"/>
                </a:lnTo>
                <a:close/>
                <a:moveTo>
                  <a:pt x="236736" y="45800"/>
                </a:moveTo>
                <a:lnTo>
                  <a:pt x="235302" y="44366"/>
                </a:lnTo>
                <a:lnTo>
                  <a:pt x="235302" y="42365"/>
                </a:lnTo>
                <a:lnTo>
                  <a:pt x="236636" y="41030"/>
                </a:lnTo>
                <a:lnTo>
                  <a:pt x="236636" y="43832"/>
                </a:lnTo>
                <a:lnTo>
                  <a:pt x="238604" y="45800"/>
                </a:lnTo>
                <a:lnTo>
                  <a:pt x="236736" y="45800"/>
                </a:lnTo>
                <a:close/>
                <a:moveTo>
                  <a:pt x="234768" y="41797"/>
                </a:moveTo>
                <a:lnTo>
                  <a:pt x="232733" y="41797"/>
                </a:lnTo>
                <a:lnTo>
                  <a:pt x="231332" y="40363"/>
                </a:lnTo>
                <a:lnTo>
                  <a:pt x="231332" y="38495"/>
                </a:lnTo>
                <a:lnTo>
                  <a:pt x="233300" y="40463"/>
                </a:lnTo>
                <a:lnTo>
                  <a:pt x="236069" y="40463"/>
                </a:lnTo>
                <a:close/>
                <a:moveTo>
                  <a:pt x="231332" y="24185"/>
                </a:moveTo>
                <a:lnTo>
                  <a:pt x="233601" y="21883"/>
                </a:lnTo>
                <a:lnTo>
                  <a:pt x="236870" y="21883"/>
                </a:lnTo>
                <a:lnTo>
                  <a:pt x="238538" y="23551"/>
                </a:lnTo>
                <a:lnTo>
                  <a:pt x="234301" y="23551"/>
                </a:lnTo>
                <a:lnTo>
                  <a:pt x="231332" y="26553"/>
                </a:lnTo>
                <a:close/>
                <a:moveTo>
                  <a:pt x="236636" y="20549"/>
                </a:moveTo>
                <a:lnTo>
                  <a:pt x="235302" y="19215"/>
                </a:lnTo>
                <a:lnTo>
                  <a:pt x="235302" y="17213"/>
                </a:lnTo>
                <a:lnTo>
                  <a:pt x="236736" y="15779"/>
                </a:lnTo>
                <a:lnTo>
                  <a:pt x="238604" y="15779"/>
                </a:lnTo>
                <a:lnTo>
                  <a:pt x="236636" y="17747"/>
                </a:lnTo>
                <a:close/>
                <a:moveTo>
                  <a:pt x="236736" y="15012"/>
                </a:moveTo>
                <a:lnTo>
                  <a:pt x="235302" y="13577"/>
                </a:lnTo>
                <a:lnTo>
                  <a:pt x="235302" y="11576"/>
                </a:lnTo>
                <a:lnTo>
                  <a:pt x="236636" y="10242"/>
                </a:lnTo>
                <a:lnTo>
                  <a:pt x="236636" y="13010"/>
                </a:lnTo>
                <a:lnTo>
                  <a:pt x="238604" y="14978"/>
                </a:lnTo>
                <a:lnTo>
                  <a:pt x="236736" y="14978"/>
                </a:lnTo>
                <a:close/>
                <a:moveTo>
                  <a:pt x="234768" y="11009"/>
                </a:moveTo>
                <a:lnTo>
                  <a:pt x="232733" y="11009"/>
                </a:lnTo>
                <a:lnTo>
                  <a:pt x="231332" y="9574"/>
                </a:lnTo>
                <a:lnTo>
                  <a:pt x="231332" y="7706"/>
                </a:lnTo>
                <a:lnTo>
                  <a:pt x="233300" y="9675"/>
                </a:lnTo>
                <a:lnTo>
                  <a:pt x="236069" y="9675"/>
                </a:lnTo>
                <a:close/>
                <a:moveTo>
                  <a:pt x="230532" y="6606"/>
                </a:moveTo>
                <a:lnTo>
                  <a:pt x="228230" y="8874"/>
                </a:lnTo>
                <a:lnTo>
                  <a:pt x="224995" y="8874"/>
                </a:lnTo>
                <a:lnTo>
                  <a:pt x="223327" y="7206"/>
                </a:lnTo>
                <a:lnTo>
                  <a:pt x="227396" y="7206"/>
                </a:lnTo>
                <a:lnTo>
                  <a:pt x="227663" y="7106"/>
                </a:lnTo>
                <a:lnTo>
                  <a:pt x="230532" y="4237"/>
                </a:lnTo>
                <a:close/>
                <a:moveTo>
                  <a:pt x="224427" y="9441"/>
                </a:moveTo>
                <a:lnTo>
                  <a:pt x="224427" y="12710"/>
                </a:lnTo>
                <a:lnTo>
                  <a:pt x="222126" y="15012"/>
                </a:lnTo>
                <a:lnTo>
                  <a:pt x="219757" y="15012"/>
                </a:lnTo>
                <a:lnTo>
                  <a:pt x="222760" y="12010"/>
                </a:lnTo>
                <a:lnTo>
                  <a:pt x="222760" y="7773"/>
                </a:lnTo>
                <a:close/>
                <a:moveTo>
                  <a:pt x="211285" y="15012"/>
                </a:moveTo>
                <a:lnTo>
                  <a:pt x="208916" y="15012"/>
                </a:lnTo>
                <a:lnTo>
                  <a:pt x="206648" y="12710"/>
                </a:lnTo>
                <a:lnTo>
                  <a:pt x="206648" y="9441"/>
                </a:lnTo>
                <a:lnTo>
                  <a:pt x="208316" y="7773"/>
                </a:lnTo>
                <a:lnTo>
                  <a:pt x="208316" y="12010"/>
                </a:lnTo>
                <a:close/>
                <a:moveTo>
                  <a:pt x="206081" y="8907"/>
                </a:moveTo>
                <a:lnTo>
                  <a:pt x="202812" y="8907"/>
                </a:lnTo>
                <a:lnTo>
                  <a:pt x="200544" y="6606"/>
                </a:lnTo>
                <a:lnTo>
                  <a:pt x="200544" y="4237"/>
                </a:lnTo>
                <a:lnTo>
                  <a:pt x="203412" y="7106"/>
                </a:lnTo>
                <a:lnTo>
                  <a:pt x="203679" y="7206"/>
                </a:lnTo>
                <a:lnTo>
                  <a:pt x="207749" y="7206"/>
                </a:lnTo>
                <a:close/>
                <a:moveTo>
                  <a:pt x="199743" y="6606"/>
                </a:moveTo>
                <a:lnTo>
                  <a:pt x="197441" y="8874"/>
                </a:lnTo>
                <a:lnTo>
                  <a:pt x="194206" y="8874"/>
                </a:lnTo>
                <a:lnTo>
                  <a:pt x="192538" y="7206"/>
                </a:lnTo>
                <a:lnTo>
                  <a:pt x="196741" y="7206"/>
                </a:lnTo>
                <a:lnTo>
                  <a:pt x="199743" y="4237"/>
                </a:lnTo>
                <a:close/>
                <a:moveTo>
                  <a:pt x="193639" y="9441"/>
                </a:moveTo>
                <a:lnTo>
                  <a:pt x="193639" y="12710"/>
                </a:lnTo>
                <a:lnTo>
                  <a:pt x="191337" y="15012"/>
                </a:lnTo>
                <a:lnTo>
                  <a:pt x="188969" y="15012"/>
                </a:lnTo>
                <a:lnTo>
                  <a:pt x="191971" y="12010"/>
                </a:lnTo>
                <a:lnTo>
                  <a:pt x="191971" y="7773"/>
                </a:lnTo>
                <a:close/>
                <a:moveTo>
                  <a:pt x="180496" y="15012"/>
                </a:moveTo>
                <a:lnTo>
                  <a:pt x="178128" y="15012"/>
                </a:lnTo>
                <a:lnTo>
                  <a:pt x="175826" y="12710"/>
                </a:lnTo>
                <a:lnTo>
                  <a:pt x="175826" y="9441"/>
                </a:lnTo>
                <a:lnTo>
                  <a:pt x="177527" y="7773"/>
                </a:lnTo>
                <a:lnTo>
                  <a:pt x="177527" y="12010"/>
                </a:lnTo>
                <a:close/>
                <a:moveTo>
                  <a:pt x="175292" y="8907"/>
                </a:moveTo>
                <a:lnTo>
                  <a:pt x="172023" y="8907"/>
                </a:lnTo>
                <a:lnTo>
                  <a:pt x="169755" y="6606"/>
                </a:lnTo>
                <a:lnTo>
                  <a:pt x="169755" y="4237"/>
                </a:lnTo>
                <a:lnTo>
                  <a:pt x="172724" y="7206"/>
                </a:lnTo>
                <a:lnTo>
                  <a:pt x="176960" y="7206"/>
                </a:lnTo>
                <a:close/>
                <a:moveTo>
                  <a:pt x="168954" y="6606"/>
                </a:moveTo>
                <a:lnTo>
                  <a:pt x="166653" y="8874"/>
                </a:lnTo>
                <a:lnTo>
                  <a:pt x="163417" y="8874"/>
                </a:lnTo>
                <a:lnTo>
                  <a:pt x="161716" y="7206"/>
                </a:lnTo>
                <a:lnTo>
                  <a:pt x="165786" y="7206"/>
                </a:lnTo>
                <a:lnTo>
                  <a:pt x="166086" y="7106"/>
                </a:lnTo>
                <a:lnTo>
                  <a:pt x="168954" y="4237"/>
                </a:lnTo>
                <a:close/>
                <a:moveTo>
                  <a:pt x="162850" y="9441"/>
                </a:moveTo>
                <a:lnTo>
                  <a:pt x="162850" y="12710"/>
                </a:lnTo>
                <a:lnTo>
                  <a:pt x="160548" y="15012"/>
                </a:lnTo>
                <a:lnTo>
                  <a:pt x="158180" y="15012"/>
                </a:lnTo>
                <a:lnTo>
                  <a:pt x="161182" y="12010"/>
                </a:lnTo>
                <a:lnTo>
                  <a:pt x="161182" y="7773"/>
                </a:lnTo>
                <a:close/>
                <a:moveTo>
                  <a:pt x="149707" y="15012"/>
                </a:moveTo>
                <a:lnTo>
                  <a:pt x="147339" y="15012"/>
                </a:lnTo>
                <a:lnTo>
                  <a:pt x="145037" y="12710"/>
                </a:lnTo>
                <a:lnTo>
                  <a:pt x="145037" y="9441"/>
                </a:lnTo>
                <a:lnTo>
                  <a:pt x="146739" y="7773"/>
                </a:lnTo>
                <a:lnTo>
                  <a:pt x="146739" y="12010"/>
                </a:lnTo>
                <a:close/>
                <a:moveTo>
                  <a:pt x="144504" y="8907"/>
                </a:moveTo>
                <a:lnTo>
                  <a:pt x="141235" y="8907"/>
                </a:lnTo>
                <a:lnTo>
                  <a:pt x="138933" y="6606"/>
                </a:lnTo>
                <a:lnTo>
                  <a:pt x="138933" y="4237"/>
                </a:lnTo>
                <a:lnTo>
                  <a:pt x="141835" y="7106"/>
                </a:lnTo>
                <a:lnTo>
                  <a:pt x="142102" y="7206"/>
                </a:lnTo>
                <a:lnTo>
                  <a:pt x="146172" y="7206"/>
                </a:lnTo>
                <a:close/>
                <a:moveTo>
                  <a:pt x="138166" y="6606"/>
                </a:moveTo>
                <a:lnTo>
                  <a:pt x="135864" y="8874"/>
                </a:lnTo>
                <a:lnTo>
                  <a:pt x="132629" y="8874"/>
                </a:lnTo>
                <a:lnTo>
                  <a:pt x="130927" y="7206"/>
                </a:lnTo>
                <a:lnTo>
                  <a:pt x="135164" y="7206"/>
                </a:lnTo>
                <a:lnTo>
                  <a:pt x="138166" y="4237"/>
                </a:lnTo>
                <a:close/>
                <a:moveTo>
                  <a:pt x="132061" y="9441"/>
                </a:moveTo>
                <a:lnTo>
                  <a:pt x="132061" y="12710"/>
                </a:lnTo>
                <a:lnTo>
                  <a:pt x="129760" y="15012"/>
                </a:lnTo>
                <a:lnTo>
                  <a:pt x="127391" y="15012"/>
                </a:lnTo>
                <a:lnTo>
                  <a:pt x="130394" y="12010"/>
                </a:lnTo>
                <a:lnTo>
                  <a:pt x="130394" y="7773"/>
                </a:lnTo>
                <a:close/>
                <a:moveTo>
                  <a:pt x="118919" y="15012"/>
                </a:moveTo>
                <a:lnTo>
                  <a:pt x="116550" y="15012"/>
                </a:lnTo>
                <a:lnTo>
                  <a:pt x="114249" y="12710"/>
                </a:lnTo>
                <a:lnTo>
                  <a:pt x="114249" y="9441"/>
                </a:lnTo>
                <a:lnTo>
                  <a:pt x="115950" y="7773"/>
                </a:lnTo>
                <a:lnTo>
                  <a:pt x="115950" y="12010"/>
                </a:lnTo>
                <a:close/>
                <a:moveTo>
                  <a:pt x="113682" y="8907"/>
                </a:moveTo>
                <a:lnTo>
                  <a:pt x="110446" y="8907"/>
                </a:lnTo>
                <a:lnTo>
                  <a:pt x="108144" y="6606"/>
                </a:lnTo>
                <a:lnTo>
                  <a:pt x="108144" y="4237"/>
                </a:lnTo>
                <a:lnTo>
                  <a:pt x="111147" y="7206"/>
                </a:lnTo>
                <a:lnTo>
                  <a:pt x="115383" y="7206"/>
                </a:lnTo>
                <a:close/>
                <a:moveTo>
                  <a:pt x="107377" y="6606"/>
                </a:moveTo>
                <a:lnTo>
                  <a:pt x="105076" y="8874"/>
                </a:lnTo>
                <a:lnTo>
                  <a:pt x="101840" y="8874"/>
                </a:lnTo>
                <a:lnTo>
                  <a:pt x="100139" y="7206"/>
                </a:lnTo>
                <a:lnTo>
                  <a:pt x="104208" y="7206"/>
                </a:lnTo>
                <a:lnTo>
                  <a:pt x="104475" y="7106"/>
                </a:lnTo>
                <a:lnTo>
                  <a:pt x="107377" y="4237"/>
                </a:lnTo>
                <a:lnTo>
                  <a:pt x="107377" y="6606"/>
                </a:lnTo>
                <a:close/>
                <a:moveTo>
                  <a:pt x="101273" y="9441"/>
                </a:moveTo>
                <a:lnTo>
                  <a:pt x="101273" y="12710"/>
                </a:lnTo>
                <a:lnTo>
                  <a:pt x="98971" y="15012"/>
                </a:lnTo>
                <a:lnTo>
                  <a:pt x="96603" y="15012"/>
                </a:lnTo>
                <a:lnTo>
                  <a:pt x="99605" y="12010"/>
                </a:lnTo>
                <a:lnTo>
                  <a:pt x="99605" y="7773"/>
                </a:lnTo>
                <a:close/>
                <a:moveTo>
                  <a:pt x="88130" y="15012"/>
                </a:moveTo>
                <a:lnTo>
                  <a:pt x="85762" y="15012"/>
                </a:lnTo>
                <a:lnTo>
                  <a:pt x="83460" y="12710"/>
                </a:lnTo>
                <a:lnTo>
                  <a:pt x="83460" y="9441"/>
                </a:lnTo>
                <a:lnTo>
                  <a:pt x="85128" y="7773"/>
                </a:lnTo>
                <a:lnTo>
                  <a:pt x="85128" y="12010"/>
                </a:lnTo>
                <a:close/>
                <a:moveTo>
                  <a:pt x="82893" y="8907"/>
                </a:moveTo>
                <a:lnTo>
                  <a:pt x="79657" y="8907"/>
                </a:lnTo>
                <a:lnTo>
                  <a:pt x="77356" y="6606"/>
                </a:lnTo>
                <a:lnTo>
                  <a:pt x="77356" y="4237"/>
                </a:lnTo>
                <a:lnTo>
                  <a:pt x="80224" y="7106"/>
                </a:lnTo>
                <a:lnTo>
                  <a:pt x="80525" y="7206"/>
                </a:lnTo>
                <a:lnTo>
                  <a:pt x="84594" y="7206"/>
                </a:lnTo>
                <a:close/>
                <a:moveTo>
                  <a:pt x="76589" y="6606"/>
                </a:moveTo>
                <a:lnTo>
                  <a:pt x="74287" y="8874"/>
                </a:lnTo>
                <a:lnTo>
                  <a:pt x="71018" y="8874"/>
                </a:lnTo>
                <a:lnTo>
                  <a:pt x="69350" y="7206"/>
                </a:lnTo>
                <a:lnTo>
                  <a:pt x="73586" y="7206"/>
                </a:lnTo>
                <a:lnTo>
                  <a:pt x="76589" y="4237"/>
                </a:lnTo>
                <a:close/>
                <a:moveTo>
                  <a:pt x="70484" y="9441"/>
                </a:moveTo>
                <a:lnTo>
                  <a:pt x="70484" y="12710"/>
                </a:lnTo>
                <a:lnTo>
                  <a:pt x="68183" y="15012"/>
                </a:lnTo>
                <a:lnTo>
                  <a:pt x="65814" y="15012"/>
                </a:lnTo>
                <a:lnTo>
                  <a:pt x="68816" y="12010"/>
                </a:lnTo>
                <a:lnTo>
                  <a:pt x="68816" y="7773"/>
                </a:lnTo>
                <a:close/>
                <a:moveTo>
                  <a:pt x="57341" y="15012"/>
                </a:moveTo>
                <a:lnTo>
                  <a:pt x="54973" y="15012"/>
                </a:lnTo>
                <a:lnTo>
                  <a:pt x="52671" y="12710"/>
                </a:lnTo>
                <a:lnTo>
                  <a:pt x="52671" y="9441"/>
                </a:lnTo>
                <a:lnTo>
                  <a:pt x="54339" y="7773"/>
                </a:lnTo>
                <a:lnTo>
                  <a:pt x="54339" y="12010"/>
                </a:lnTo>
                <a:close/>
                <a:moveTo>
                  <a:pt x="52104" y="8907"/>
                </a:moveTo>
                <a:lnTo>
                  <a:pt x="48869" y="8907"/>
                </a:lnTo>
                <a:lnTo>
                  <a:pt x="46567" y="6606"/>
                </a:lnTo>
                <a:lnTo>
                  <a:pt x="46567" y="4237"/>
                </a:lnTo>
                <a:lnTo>
                  <a:pt x="49569" y="7206"/>
                </a:lnTo>
                <a:lnTo>
                  <a:pt x="53806" y="7206"/>
                </a:lnTo>
                <a:close/>
                <a:moveTo>
                  <a:pt x="45767" y="6606"/>
                </a:moveTo>
                <a:lnTo>
                  <a:pt x="43498" y="8874"/>
                </a:lnTo>
                <a:lnTo>
                  <a:pt x="40229" y="8874"/>
                </a:lnTo>
                <a:lnTo>
                  <a:pt x="38561" y="7206"/>
                </a:lnTo>
                <a:lnTo>
                  <a:pt x="42631" y="7206"/>
                </a:lnTo>
                <a:lnTo>
                  <a:pt x="42898" y="7106"/>
                </a:lnTo>
                <a:lnTo>
                  <a:pt x="45767" y="4237"/>
                </a:lnTo>
                <a:close/>
                <a:moveTo>
                  <a:pt x="39696" y="9441"/>
                </a:moveTo>
                <a:lnTo>
                  <a:pt x="39696" y="12710"/>
                </a:lnTo>
                <a:lnTo>
                  <a:pt x="37394" y="15012"/>
                </a:lnTo>
                <a:lnTo>
                  <a:pt x="35026" y="15012"/>
                </a:lnTo>
                <a:lnTo>
                  <a:pt x="37994" y="12010"/>
                </a:lnTo>
                <a:lnTo>
                  <a:pt x="37994" y="7773"/>
                </a:lnTo>
                <a:close/>
                <a:moveTo>
                  <a:pt x="26553" y="15012"/>
                </a:moveTo>
                <a:lnTo>
                  <a:pt x="24184" y="15012"/>
                </a:lnTo>
                <a:lnTo>
                  <a:pt x="21883" y="12710"/>
                </a:lnTo>
                <a:lnTo>
                  <a:pt x="21883" y="9441"/>
                </a:lnTo>
                <a:lnTo>
                  <a:pt x="23551" y="7773"/>
                </a:lnTo>
                <a:lnTo>
                  <a:pt x="23551" y="12010"/>
                </a:lnTo>
                <a:close/>
                <a:moveTo>
                  <a:pt x="21316" y="8907"/>
                </a:moveTo>
                <a:lnTo>
                  <a:pt x="18080" y="8907"/>
                </a:lnTo>
                <a:lnTo>
                  <a:pt x="15778" y="6606"/>
                </a:lnTo>
                <a:lnTo>
                  <a:pt x="15778" y="4237"/>
                </a:lnTo>
                <a:lnTo>
                  <a:pt x="18647" y="7106"/>
                </a:lnTo>
                <a:lnTo>
                  <a:pt x="18914" y="7206"/>
                </a:lnTo>
                <a:lnTo>
                  <a:pt x="22984" y="7206"/>
                </a:lnTo>
                <a:close/>
                <a:moveTo>
                  <a:pt x="14978" y="6606"/>
                </a:moveTo>
                <a:lnTo>
                  <a:pt x="12710" y="8874"/>
                </a:lnTo>
                <a:lnTo>
                  <a:pt x="9441" y="8874"/>
                </a:lnTo>
                <a:lnTo>
                  <a:pt x="7773" y="7206"/>
                </a:lnTo>
                <a:lnTo>
                  <a:pt x="12009" y="7206"/>
                </a:lnTo>
                <a:lnTo>
                  <a:pt x="14978" y="4237"/>
                </a:lnTo>
                <a:lnTo>
                  <a:pt x="14978" y="6606"/>
                </a:lnTo>
                <a:close/>
                <a:moveTo>
                  <a:pt x="9441" y="21883"/>
                </a:moveTo>
                <a:lnTo>
                  <a:pt x="12710" y="21883"/>
                </a:lnTo>
                <a:lnTo>
                  <a:pt x="14978" y="24185"/>
                </a:lnTo>
                <a:lnTo>
                  <a:pt x="14978" y="26553"/>
                </a:lnTo>
                <a:lnTo>
                  <a:pt x="12009" y="23551"/>
                </a:lnTo>
                <a:lnTo>
                  <a:pt x="7773" y="23551"/>
                </a:lnTo>
                <a:close/>
                <a:moveTo>
                  <a:pt x="14978" y="33892"/>
                </a:moveTo>
                <a:lnTo>
                  <a:pt x="11675" y="37228"/>
                </a:lnTo>
                <a:lnTo>
                  <a:pt x="6972" y="37228"/>
                </a:lnTo>
                <a:lnTo>
                  <a:pt x="5438" y="35693"/>
                </a:lnTo>
                <a:lnTo>
                  <a:pt x="11042" y="35693"/>
                </a:lnTo>
                <a:lnTo>
                  <a:pt x="14978" y="31757"/>
                </a:lnTo>
                <a:lnTo>
                  <a:pt x="14978" y="33892"/>
                </a:lnTo>
                <a:close/>
                <a:moveTo>
                  <a:pt x="7206" y="42631"/>
                </a:moveTo>
                <a:lnTo>
                  <a:pt x="7206" y="38562"/>
                </a:lnTo>
                <a:lnTo>
                  <a:pt x="8873" y="40230"/>
                </a:lnTo>
                <a:lnTo>
                  <a:pt x="8873" y="43499"/>
                </a:lnTo>
                <a:lnTo>
                  <a:pt x="6605" y="45800"/>
                </a:lnTo>
                <a:lnTo>
                  <a:pt x="4237" y="45800"/>
                </a:lnTo>
                <a:lnTo>
                  <a:pt x="7106" y="42932"/>
                </a:lnTo>
                <a:close/>
                <a:moveTo>
                  <a:pt x="6605" y="46568"/>
                </a:moveTo>
                <a:lnTo>
                  <a:pt x="8873" y="48869"/>
                </a:lnTo>
                <a:lnTo>
                  <a:pt x="8873" y="52105"/>
                </a:lnTo>
                <a:lnTo>
                  <a:pt x="7206" y="53806"/>
                </a:lnTo>
                <a:lnTo>
                  <a:pt x="7206" y="49570"/>
                </a:lnTo>
                <a:lnTo>
                  <a:pt x="4203" y="46568"/>
                </a:lnTo>
                <a:close/>
                <a:moveTo>
                  <a:pt x="9441" y="52672"/>
                </a:moveTo>
                <a:lnTo>
                  <a:pt x="12710" y="52672"/>
                </a:lnTo>
                <a:lnTo>
                  <a:pt x="14978" y="54974"/>
                </a:lnTo>
                <a:lnTo>
                  <a:pt x="14978" y="57342"/>
                </a:lnTo>
                <a:lnTo>
                  <a:pt x="12009" y="54340"/>
                </a:lnTo>
                <a:lnTo>
                  <a:pt x="7773" y="54340"/>
                </a:lnTo>
                <a:close/>
                <a:moveTo>
                  <a:pt x="14978" y="64714"/>
                </a:moveTo>
                <a:lnTo>
                  <a:pt x="11675" y="68016"/>
                </a:lnTo>
                <a:lnTo>
                  <a:pt x="6972" y="68016"/>
                </a:lnTo>
                <a:lnTo>
                  <a:pt x="5438" y="66482"/>
                </a:lnTo>
                <a:lnTo>
                  <a:pt x="11042" y="66482"/>
                </a:lnTo>
                <a:lnTo>
                  <a:pt x="14978" y="62546"/>
                </a:lnTo>
                <a:lnTo>
                  <a:pt x="14978" y="64714"/>
                </a:lnTo>
                <a:close/>
                <a:moveTo>
                  <a:pt x="7206" y="69351"/>
                </a:moveTo>
                <a:lnTo>
                  <a:pt x="8873" y="71052"/>
                </a:lnTo>
                <a:lnTo>
                  <a:pt x="8873" y="74287"/>
                </a:lnTo>
                <a:lnTo>
                  <a:pt x="6605" y="76589"/>
                </a:lnTo>
                <a:lnTo>
                  <a:pt x="4237" y="76589"/>
                </a:lnTo>
                <a:lnTo>
                  <a:pt x="7206" y="73587"/>
                </a:lnTo>
                <a:lnTo>
                  <a:pt x="7206" y="69351"/>
                </a:lnTo>
                <a:close/>
                <a:moveTo>
                  <a:pt x="9441" y="83461"/>
                </a:moveTo>
                <a:lnTo>
                  <a:pt x="12710" y="83461"/>
                </a:lnTo>
                <a:lnTo>
                  <a:pt x="14978" y="85762"/>
                </a:lnTo>
                <a:lnTo>
                  <a:pt x="14978" y="88131"/>
                </a:lnTo>
                <a:lnTo>
                  <a:pt x="12009" y="85129"/>
                </a:lnTo>
                <a:lnTo>
                  <a:pt x="7773" y="85129"/>
                </a:lnTo>
                <a:close/>
                <a:moveTo>
                  <a:pt x="14978" y="95503"/>
                </a:moveTo>
                <a:lnTo>
                  <a:pt x="11675" y="98805"/>
                </a:lnTo>
                <a:lnTo>
                  <a:pt x="6972" y="98805"/>
                </a:lnTo>
                <a:lnTo>
                  <a:pt x="5438" y="97271"/>
                </a:lnTo>
                <a:lnTo>
                  <a:pt x="11042" y="97271"/>
                </a:lnTo>
                <a:lnTo>
                  <a:pt x="14978" y="93334"/>
                </a:lnTo>
                <a:lnTo>
                  <a:pt x="14978" y="95503"/>
                </a:lnTo>
                <a:close/>
                <a:moveTo>
                  <a:pt x="7206" y="104209"/>
                </a:moveTo>
                <a:lnTo>
                  <a:pt x="7206" y="100139"/>
                </a:lnTo>
                <a:lnTo>
                  <a:pt x="8873" y="101840"/>
                </a:lnTo>
                <a:lnTo>
                  <a:pt x="8873" y="105076"/>
                </a:lnTo>
                <a:lnTo>
                  <a:pt x="6605" y="107378"/>
                </a:lnTo>
                <a:lnTo>
                  <a:pt x="4237" y="107378"/>
                </a:lnTo>
                <a:lnTo>
                  <a:pt x="7106" y="104509"/>
                </a:lnTo>
                <a:close/>
                <a:moveTo>
                  <a:pt x="6605" y="108178"/>
                </a:moveTo>
                <a:lnTo>
                  <a:pt x="8873" y="110447"/>
                </a:lnTo>
                <a:lnTo>
                  <a:pt x="8873" y="113716"/>
                </a:lnTo>
                <a:lnTo>
                  <a:pt x="7206" y="115384"/>
                </a:lnTo>
                <a:lnTo>
                  <a:pt x="7206" y="111147"/>
                </a:lnTo>
                <a:lnTo>
                  <a:pt x="4203" y="108145"/>
                </a:lnTo>
                <a:lnTo>
                  <a:pt x="6605" y="108145"/>
                </a:lnTo>
                <a:close/>
                <a:moveTo>
                  <a:pt x="9441" y="114249"/>
                </a:moveTo>
                <a:lnTo>
                  <a:pt x="12710" y="114249"/>
                </a:lnTo>
                <a:lnTo>
                  <a:pt x="14978" y="116551"/>
                </a:lnTo>
                <a:lnTo>
                  <a:pt x="14978" y="118919"/>
                </a:lnTo>
                <a:lnTo>
                  <a:pt x="12009" y="115951"/>
                </a:lnTo>
                <a:lnTo>
                  <a:pt x="7773" y="115951"/>
                </a:lnTo>
                <a:close/>
                <a:moveTo>
                  <a:pt x="15778" y="116551"/>
                </a:moveTo>
                <a:lnTo>
                  <a:pt x="18080" y="114249"/>
                </a:lnTo>
                <a:lnTo>
                  <a:pt x="21316" y="114249"/>
                </a:lnTo>
                <a:lnTo>
                  <a:pt x="22984" y="115951"/>
                </a:lnTo>
                <a:lnTo>
                  <a:pt x="18947" y="115951"/>
                </a:lnTo>
                <a:lnTo>
                  <a:pt x="18647" y="116051"/>
                </a:lnTo>
                <a:lnTo>
                  <a:pt x="15778" y="118919"/>
                </a:lnTo>
                <a:close/>
                <a:moveTo>
                  <a:pt x="21883" y="113716"/>
                </a:moveTo>
                <a:lnTo>
                  <a:pt x="21883" y="110447"/>
                </a:lnTo>
                <a:lnTo>
                  <a:pt x="24184" y="108178"/>
                </a:lnTo>
                <a:lnTo>
                  <a:pt x="26553" y="108178"/>
                </a:lnTo>
                <a:lnTo>
                  <a:pt x="23551" y="111147"/>
                </a:lnTo>
                <a:lnTo>
                  <a:pt x="23551" y="115384"/>
                </a:lnTo>
                <a:close/>
                <a:moveTo>
                  <a:pt x="35026" y="108178"/>
                </a:moveTo>
                <a:lnTo>
                  <a:pt x="37394" y="108178"/>
                </a:lnTo>
                <a:lnTo>
                  <a:pt x="39696" y="110447"/>
                </a:lnTo>
                <a:lnTo>
                  <a:pt x="39696" y="113716"/>
                </a:lnTo>
                <a:lnTo>
                  <a:pt x="37994" y="115384"/>
                </a:lnTo>
                <a:lnTo>
                  <a:pt x="37994" y="111147"/>
                </a:lnTo>
                <a:close/>
                <a:moveTo>
                  <a:pt x="40229" y="114249"/>
                </a:moveTo>
                <a:lnTo>
                  <a:pt x="43498" y="114249"/>
                </a:lnTo>
                <a:lnTo>
                  <a:pt x="45767" y="116551"/>
                </a:lnTo>
                <a:lnTo>
                  <a:pt x="45767" y="118919"/>
                </a:lnTo>
                <a:lnTo>
                  <a:pt x="42898" y="116051"/>
                </a:lnTo>
                <a:lnTo>
                  <a:pt x="42631" y="115951"/>
                </a:lnTo>
                <a:lnTo>
                  <a:pt x="38561" y="115951"/>
                </a:lnTo>
                <a:close/>
                <a:moveTo>
                  <a:pt x="46567" y="116551"/>
                </a:moveTo>
                <a:lnTo>
                  <a:pt x="48869" y="114249"/>
                </a:lnTo>
                <a:lnTo>
                  <a:pt x="52104" y="114249"/>
                </a:lnTo>
                <a:lnTo>
                  <a:pt x="53806" y="115951"/>
                </a:lnTo>
                <a:lnTo>
                  <a:pt x="49569" y="115951"/>
                </a:lnTo>
                <a:lnTo>
                  <a:pt x="46567" y="118919"/>
                </a:lnTo>
                <a:close/>
                <a:moveTo>
                  <a:pt x="52671" y="113716"/>
                </a:moveTo>
                <a:lnTo>
                  <a:pt x="52671" y="110447"/>
                </a:lnTo>
                <a:lnTo>
                  <a:pt x="54973" y="108178"/>
                </a:lnTo>
                <a:lnTo>
                  <a:pt x="57341" y="108178"/>
                </a:lnTo>
                <a:lnTo>
                  <a:pt x="54339" y="111147"/>
                </a:lnTo>
                <a:lnTo>
                  <a:pt x="54339" y="115384"/>
                </a:lnTo>
                <a:close/>
                <a:moveTo>
                  <a:pt x="65814" y="108178"/>
                </a:moveTo>
                <a:lnTo>
                  <a:pt x="68183" y="108178"/>
                </a:lnTo>
                <a:lnTo>
                  <a:pt x="70484" y="110447"/>
                </a:lnTo>
                <a:lnTo>
                  <a:pt x="70484" y="113716"/>
                </a:lnTo>
                <a:lnTo>
                  <a:pt x="68783" y="115384"/>
                </a:lnTo>
                <a:lnTo>
                  <a:pt x="68783" y="111147"/>
                </a:lnTo>
                <a:close/>
                <a:moveTo>
                  <a:pt x="71018" y="114249"/>
                </a:moveTo>
                <a:lnTo>
                  <a:pt x="74287" y="114249"/>
                </a:lnTo>
                <a:lnTo>
                  <a:pt x="76555" y="116551"/>
                </a:lnTo>
                <a:lnTo>
                  <a:pt x="76555" y="118919"/>
                </a:lnTo>
                <a:lnTo>
                  <a:pt x="73586" y="115951"/>
                </a:lnTo>
                <a:lnTo>
                  <a:pt x="69350" y="115951"/>
                </a:lnTo>
                <a:close/>
                <a:moveTo>
                  <a:pt x="77356" y="116551"/>
                </a:moveTo>
                <a:lnTo>
                  <a:pt x="79657" y="114249"/>
                </a:lnTo>
                <a:lnTo>
                  <a:pt x="82893" y="114249"/>
                </a:lnTo>
                <a:lnTo>
                  <a:pt x="84594" y="115951"/>
                </a:lnTo>
                <a:lnTo>
                  <a:pt x="80525" y="115951"/>
                </a:lnTo>
                <a:lnTo>
                  <a:pt x="80224" y="116051"/>
                </a:lnTo>
                <a:lnTo>
                  <a:pt x="77356" y="118919"/>
                </a:lnTo>
                <a:lnTo>
                  <a:pt x="77356" y="116551"/>
                </a:lnTo>
                <a:close/>
                <a:moveTo>
                  <a:pt x="83460" y="113716"/>
                </a:moveTo>
                <a:lnTo>
                  <a:pt x="83460" y="110447"/>
                </a:lnTo>
                <a:lnTo>
                  <a:pt x="85762" y="108178"/>
                </a:lnTo>
                <a:lnTo>
                  <a:pt x="88130" y="108178"/>
                </a:lnTo>
                <a:lnTo>
                  <a:pt x="85128" y="111147"/>
                </a:lnTo>
                <a:lnTo>
                  <a:pt x="85128" y="115384"/>
                </a:lnTo>
                <a:close/>
                <a:moveTo>
                  <a:pt x="96603" y="108178"/>
                </a:moveTo>
                <a:lnTo>
                  <a:pt x="98971" y="108178"/>
                </a:lnTo>
                <a:lnTo>
                  <a:pt x="101273" y="110447"/>
                </a:lnTo>
                <a:lnTo>
                  <a:pt x="101273" y="113716"/>
                </a:lnTo>
                <a:lnTo>
                  <a:pt x="99605" y="115384"/>
                </a:lnTo>
                <a:lnTo>
                  <a:pt x="99605" y="111147"/>
                </a:lnTo>
                <a:close/>
                <a:moveTo>
                  <a:pt x="101840" y="114249"/>
                </a:moveTo>
                <a:lnTo>
                  <a:pt x="105076" y="114249"/>
                </a:lnTo>
                <a:lnTo>
                  <a:pt x="107377" y="116551"/>
                </a:lnTo>
                <a:lnTo>
                  <a:pt x="107377" y="118919"/>
                </a:lnTo>
                <a:lnTo>
                  <a:pt x="104508" y="116051"/>
                </a:lnTo>
                <a:lnTo>
                  <a:pt x="104208" y="115951"/>
                </a:lnTo>
                <a:lnTo>
                  <a:pt x="100139" y="115951"/>
                </a:lnTo>
                <a:close/>
                <a:moveTo>
                  <a:pt x="108144" y="116551"/>
                </a:moveTo>
                <a:lnTo>
                  <a:pt x="110446" y="114249"/>
                </a:lnTo>
                <a:lnTo>
                  <a:pt x="113682" y="114249"/>
                </a:lnTo>
                <a:lnTo>
                  <a:pt x="115383" y="115951"/>
                </a:lnTo>
                <a:lnTo>
                  <a:pt x="111147" y="115951"/>
                </a:lnTo>
                <a:lnTo>
                  <a:pt x="108144" y="118919"/>
                </a:lnTo>
                <a:close/>
                <a:moveTo>
                  <a:pt x="114249" y="113716"/>
                </a:moveTo>
                <a:lnTo>
                  <a:pt x="114249" y="110447"/>
                </a:lnTo>
                <a:lnTo>
                  <a:pt x="116550" y="108178"/>
                </a:lnTo>
                <a:lnTo>
                  <a:pt x="118919" y="108178"/>
                </a:lnTo>
                <a:lnTo>
                  <a:pt x="115917" y="111147"/>
                </a:lnTo>
                <a:lnTo>
                  <a:pt x="115917" y="115384"/>
                </a:lnTo>
                <a:close/>
                <a:moveTo>
                  <a:pt x="127391" y="108178"/>
                </a:moveTo>
                <a:lnTo>
                  <a:pt x="129760" y="108178"/>
                </a:lnTo>
                <a:lnTo>
                  <a:pt x="132061" y="110447"/>
                </a:lnTo>
                <a:lnTo>
                  <a:pt x="132061" y="113716"/>
                </a:lnTo>
                <a:lnTo>
                  <a:pt x="130394" y="115384"/>
                </a:lnTo>
                <a:lnTo>
                  <a:pt x="130394" y="111147"/>
                </a:lnTo>
                <a:close/>
                <a:moveTo>
                  <a:pt x="132629" y="114249"/>
                </a:moveTo>
                <a:lnTo>
                  <a:pt x="135864" y="114249"/>
                </a:lnTo>
                <a:lnTo>
                  <a:pt x="138166" y="116551"/>
                </a:lnTo>
                <a:lnTo>
                  <a:pt x="138166" y="118919"/>
                </a:lnTo>
                <a:lnTo>
                  <a:pt x="135164" y="115951"/>
                </a:lnTo>
                <a:lnTo>
                  <a:pt x="130927" y="115951"/>
                </a:lnTo>
                <a:close/>
                <a:moveTo>
                  <a:pt x="138933" y="116551"/>
                </a:moveTo>
                <a:lnTo>
                  <a:pt x="141235" y="114249"/>
                </a:lnTo>
                <a:lnTo>
                  <a:pt x="144504" y="114249"/>
                </a:lnTo>
                <a:lnTo>
                  <a:pt x="146172" y="115951"/>
                </a:lnTo>
                <a:lnTo>
                  <a:pt x="142102" y="115951"/>
                </a:lnTo>
                <a:lnTo>
                  <a:pt x="141835" y="116051"/>
                </a:lnTo>
                <a:lnTo>
                  <a:pt x="138933" y="118919"/>
                </a:lnTo>
                <a:close/>
                <a:moveTo>
                  <a:pt x="145037" y="113716"/>
                </a:moveTo>
                <a:lnTo>
                  <a:pt x="145037" y="110447"/>
                </a:lnTo>
                <a:lnTo>
                  <a:pt x="147339" y="108178"/>
                </a:lnTo>
                <a:lnTo>
                  <a:pt x="149707" y="108178"/>
                </a:lnTo>
                <a:lnTo>
                  <a:pt x="146705" y="111147"/>
                </a:lnTo>
                <a:lnTo>
                  <a:pt x="146705" y="115384"/>
                </a:lnTo>
                <a:close/>
                <a:moveTo>
                  <a:pt x="158180" y="108178"/>
                </a:moveTo>
                <a:lnTo>
                  <a:pt x="160548" y="108178"/>
                </a:lnTo>
                <a:lnTo>
                  <a:pt x="162850" y="110447"/>
                </a:lnTo>
                <a:lnTo>
                  <a:pt x="162850" y="113716"/>
                </a:lnTo>
                <a:lnTo>
                  <a:pt x="161182" y="115384"/>
                </a:lnTo>
                <a:lnTo>
                  <a:pt x="161182" y="111147"/>
                </a:lnTo>
                <a:close/>
                <a:moveTo>
                  <a:pt x="163417" y="114249"/>
                </a:moveTo>
                <a:lnTo>
                  <a:pt x="166653" y="114249"/>
                </a:lnTo>
                <a:lnTo>
                  <a:pt x="168954" y="116551"/>
                </a:lnTo>
                <a:lnTo>
                  <a:pt x="168954" y="118919"/>
                </a:lnTo>
                <a:lnTo>
                  <a:pt x="166086" y="116051"/>
                </a:lnTo>
                <a:lnTo>
                  <a:pt x="165786" y="115951"/>
                </a:lnTo>
                <a:lnTo>
                  <a:pt x="161716" y="115951"/>
                </a:lnTo>
                <a:close/>
                <a:moveTo>
                  <a:pt x="169755" y="116551"/>
                </a:moveTo>
                <a:lnTo>
                  <a:pt x="172023" y="114249"/>
                </a:lnTo>
                <a:lnTo>
                  <a:pt x="175292" y="114249"/>
                </a:lnTo>
                <a:lnTo>
                  <a:pt x="176960" y="115951"/>
                </a:lnTo>
                <a:lnTo>
                  <a:pt x="172724" y="115951"/>
                </a:lnTo>
                <a:lnTo>
                  <a:pt x="169722" y="118919"/>
                </a:lnTo>
                <a:lnTo>
                  <a:pt x="169722" y="116551"/>
                </a:lnTo>
                <a:close/>
                <a:moveTo>
                  <a:pt x="175826" y="113716"/>
                </a:moveTo>
                <a:lnTo>
                  <a:pt x="175826" y="110447"/>
                </a:lnTo>
                <a:lnTo>
                  <a:pt x="178128" y="108178"/>
                </a:lnTo>
                <a:lnTo>
                  <a:pt x="180496" y="108178"/>
                </a:lnTo>
                <a:lnTo>
                  <a:pt x="177527" y="111147"/>
                </a:lnTo>
                <a:lnTo>
                  <a:pt x="177527" y="115384"/>
                </a:lnTo>
                <a:close/>
                <a:moveTo>
                  <a:pt x="188969" y="108178"/>
                </a:moveTo>
                <a:lnTo>
                  <a:pt x="191337" y="108178"/>
                </a:lnTo>
                <a:lnTo>
                  <a:pt x="193639" y="110447"/>
                </a:lnTo>
                <a:lnTo>
                  <a:pt x="193639" y="113716"/>
                </a:lnTo>
                <a:lnTo>
                  <a:pt x="191971" y="115384"/>
                </a:lnTo>
                <a:lnTo>
                  <a:pt x="191971" y="111147"/>
                </a:lnTo>
                <a:close/>
                <a:moveTo>
                  <a:pt x="194206" y="114249"/>
                </a:moveTo>
                <a:lnTo>
                  <a:pt x="197441" y="114249"/>
                </a:lnTo>
                <a:lnTo>
                  <a:pt x="199743" y="116551"/>
                </a:lnTo>
                <a:lnTo>
                  <a:pt x="199743" y="118919"/>
                </a:lnTo>
                <a:lnTo>
                  <a:pt x="196741" y="115951"/>
                </a:lnTo>
                <a:lnTo>
                  <a:pt x="192538" y="115951"/>
                </a:lnTo>
                <a:close/>
                <a:moveTo>
                  <a:pt x="200544" y="116551"/>
                </a:moveTo>
                <a:lnTo>
                  <a:pt x="202812" y="114249"/>
                </a:lnTo>
                <a:lnTo>
                  <a:pt x="206081" y="114249"/>
                </a:lnTo>
                <a:lnTo>
                  <a:pt x="207749" y="115951"/>
                </a:lnTo>
                <a:lnTo>
                  <a:pt x="203679" y="115951"/>
                </a:lnTo>
                <a:lnTo>
                  <a:pt x="203412" y="116051"/>
                </a:lnTo>
                <a:lnTo>
                  <a:pt x="200544" y="118919"/>
                </a:lnTo>
                <a:close/>
                <a:moveTo>
                  <a:pt x="206648" y="113716"/>
                </a:moveTo>
                <a:lnTo>
                  <a:pt x="206648" y="110447"/>
                </a:lnTo>
                <a:lnTo>
                  <a:pt x="208916" y="108178"/>
                </a:lnTo>
                <a:lnTo>
                  <a:pt x="211285" y="108178"/>
                </a:lnTo>
                <a:lnTo>
                  <a:pt x="208316" y="111147"/>
                </a:lnTo>
                <a:lnTo>
                  <a:pt x="208316" y="115384"/>
                </a:lnTo>
                <a:close/>
                <a:moveTo>
                  <a:pt x="219757" y="108178"/>
                </a:moveTo>
                <a:lnTo>
                  <a:pt x="222126" y="108178"/>
                </a:lnTo>
                <a:lnTo>
                  <a:pt x="224427" y="110447"/>
                </a:lnTo>
                <a:lnTo>
                  <a:pt x="224427" y="113716"/>
                </a:lnTo>
                <a:lnTo>
                  <a:pt x="222760" y="115384"/>
                </a:lnTo>
                <a:lnTo>
                  <a:pt x="222760" y="111147"/>
                </a:lnTo>
                <a:close/>
                <a:moveTo>
                  <a:pt x="224995" y="114249"/>
                </a:moveTo>
                <a:lnTo>
                  <a:pt x="228230" y="114249"/>
                </a:lnTo>
                <a:lnTo>
                  <a:pt x="230532" y="116551"/>
                </a:lnTo>
                <a:lnTo>
                  <a:pt x="230532" y="118919"/>
                </a:lnTo>
                <a:lnTo>
                  <a:pt x="227663" y="116051"/>
                </a:lnTo>
                <a:lnTo>
                  <a:pt x="227396" y="115951"/>
                </a:lnTo>
                <a:lnTo>
                  <a:pt x="223327" y="115951"/>
                </a:lnTo>
                <a:close/>
                <a:moveTo>
                  <a:pt x="231332" y="116551"/>
                </a:moveTo>
                <a:lnTo>
                  <a:pt x="233601" y="114249"/>
                </a:lnTo>
                <a:lnTo>
                  <a:pt x="236870" y="114249"/>
                </a:lnTo>
                <a:lnTo>
                  <a:pt x="238538" y="115951"/>
                </a:lnTo>
                <a:lnTo>
                  <a:pt x="234301" y="115951"/>
                </a:lnTo>
                <a:lnTo>
                  <a:pt x="231332" y="118919"/>
                </a:lnTo>
                <a:close/>
                <a:moveTo>
                  <a:pt x="236870" y="101273"/>
                </a:moveTo>
                <a:lnTo>
                  <a:pt x="233601" y="101273"/>
                </a:lnTo>
                <a:lnTo>
                  <a:pt x="231332" y="98972"/>
                </a:lnTo>
                <a:lnTo>
                  <a:pt x="231332" y="96603"/>
                </a:lnTo>
                <a:lnTo>
                  <a:pt x="234301" y="99606"/>
                </a:lnTo>
                <a:lnTo>
                  <a:pt x="238538" y="99606"/>
                </a:lnTo>
                <a:close/>
                <a:moveTo>
                  <a:pt x="231332" y="89265"/>
                </a:moveTo>
                <a:lnTo>
                  <a:pt x="234635" y="85929"/>
                </a:lnTo>
                <a:lnTo>
                  <a:pt x="239338" y="85929"/>
                </a:lnTo>
                <a:lnTo>
                  <a:pt x="240873" y="87464"/>
                </a:lnTo>
                <a:lnTo>
                  <a:pt x="235269" y="87464"/>
                </a:lnTo>
                <a:lnTo>
                  <a:pt x="231332" y="91400"/>
                </a:lnTo>
                <a:lnTo>
                  <a:pt x="231332" y="89265"/>
                </a:lnTo>
                <a:close/>
                <a:moveTo>
                  <a:pt x="239105" y="80525"/>
                </a:moveTo>
                <a:lnTo>
                  <a:pt x="239105" y="84595"/>
                </a:lnTo>
                <a:lnTo>
                  <a:pt x="237437" y="82927"/>
                </a:lnTo>
                <a:lnTo>
                  <a:pt x="237437" y="79658"/>
                </a:lnTo>
                <a:lnTo>
                  <a:pt x="239705" y="77356"/>
                </a:lnTo>
                <a:lnTo>
                  <a:pt x="242073" y="77356"/>
                </a:lnTo>
                <a:lnTo>
                  <a:pt x="239205" y="80225"/>
                </a:lnTo>
                <a:close/>
                <a:moveTo>
                  <a:pt x="239705" y="76589"/>
                </a:moveTo>
                <a:lnTo>
                  <a:pt x="237437" y="74287"/>
                </a:lnTo>
                <a:lnTo>
                  <a:pt x="237437" y="71052"/>
                </a:lnTo>
                <a:lnTo>
                  <a:pt x="239105" y="69351"/>
                </a:lnTo>
                <a:lnTo>
                  <a:pt x="239105" y="73587"/>
                </a:lnTo>
                <a:lnTo>
                  <a:pt x="242073" y="76589"/>
                </a:lnTo>
                <a:lnTo>
                  <a:pt x="239705" y="76589"/>
                </a:lnTo>
                <a:close/>
                <a:moveTo>
                  <a:pt x="236870" y="70485"/>
                </a:moveTo>
                <a:lnTo>
                  <a:pt x="233601" y="70485"/>
                </a:lnTo>
                <a:lnTo>
                  <a:pt x="231332" y="68183"/>
                </a:lnTo>
                <a:lnTo>
                  <a:pt x="231332" y="65815"/>
                </a:lnTo>
                <a:lnTo>
                  <a:pt x="234301" y="68817"/>
                </a:lnTo>
                <a:lnTo>
                  <a:pt x="238538" y="68817"/>
                </a:lnTo>
                <a:close/>
                <a:moveTo>
                  <a:pt x="231332" y="58476"/>
                </a:moveTo>
                <a:lnTo>
                  <a:pt x="234635" y="55140"/>
                </a:lnTo>
                <a:lnTo>
                  <a:pt x="239338" y="55140"/>
                </a:lnTo>
                <a:lnTo>
                  <a:pt x="240873" y="56675"/>
                </a:lnTo>
                <a:lnTo>
                  <a:pt x="235269" y="56675"/>
                </a:lnTo>
                <a:lnTo>
                  <a:pt x="231332" y="60611"/>
                </a:lnTo>
                <a:lnTo>
                  <a:pt x="231332" y="58476"/>
                </a:lnTo>
                <a:close/>
                <a:moveTo>
                  <a:pt x="239105" y="53806"/>
                </a:moveTo>
                <a:lnTo>
                  <a:pt x="237437" y="52105"/>
                </a:lnTo>
                <a:lnTo>
                  <a:pt x="237437" y="48869"/>
                </a:lnTo>
                <a:lnTo>
                  <a:pt x="239705" y="46568"/>
                </a:lnTo>
                <a:lnTo>
                  <a:pt x="242073" y="46568"/>
                </a:lnTo>
                <a:lnTo>
                  <a:pt x="239105" y="49570"/>
                </a:lnTo>
                <a:lnTo>
                  <a:pt x="239105" y="53806"/>
                </a:lnTo>
                <a:close/>
                <a:moveTo>
                  <a:pt x="236870" y="39696"/>
                </a:moveTo>
                <a:lnTo>
                  <a:pt x="233601" y="39696"/>
                </a:lnTo>
                <a:lnTo>
                  <a:pt x="231332" y="37394"/>
                </a:lnTo>
                <a:lnTo>
                  <a:pt x="231332" y="35026"/>
                </a:lnTo>
                <a:lnTo>
                  <a:pt x="234301" y="38028"/>
                </a:lnTo>
                <a:lnTo>
                  <a:pt x="238538" y="38028"/>
                </a:lnTo>
                <a:close/>
                <a:moveTo>
                  <a:pt x="231332" y="27654"/>
                </a:moveTo>
                <a:lnTo>
                  <a:pt x="234635" y="24352"/>
                </a:lnTo>
                <a:lnTo>
                  <a:pt x="239338" y="24352"/>
                </a:lnTo>
                <a:lnTo>
                  <a:pt x="240873" y="25886"/>
                </a:lnTo>
                <a:lnTo>
                  <a:pt x="235269" y="25886"/>
                </a:lnTo>
                <a:lnTo>
                  <a:pt x="231332" y="29822"/>
                </a:lnTo>
                <a:lnTo>
                  <a:pt x="231332" y="27654"/>
                </a:lnTo>
                <a:close/>
                <a:moveTo>
                  <a:pt x="239105" y="18948"/>
                </a:moveTo>
                <a:lnTo>
                  <a:pt x="239105" y="23017"/>
                </a:lnTo>
                <a:lnTo>
                  <a:pt x="237437" y="21316"/>
                </a:lnTo>
                <a:lnTo>
                  <a:pt x="237437" y="18081"/>
                </a:lnTo>
                <a:lnTo>
                  <a:pt x="239705" y="15779"/>
                </a:lnTo>
                <a:lnTo>
                  <a:pt x="242073" y="15779"/>
                </a:lnTo>
                <a:lnTo>
                  <a:pt x="239205" y="18648"/>
                </a:lnTo>
                <a:close/>
                <a:moveTo>
                  <a:pt x="239705" y="15012"/>
                </a:moveTo>
                <a:lnTo>
                  <a:pt x="237437" y="12710"/>
                </a:lnTo>
                <a:lnTo>
                  <a:pt x="237437" y="9441"/>
                </a:lnTo>
                <a:lnTo>
                  <a:pt x="239105" y="7773"/>
                </a:lnTo>
                <a:lnTo>
                  <a:pt x="239105" y="12010"/>
                </a:lnTo>
                <a:lnTo>
                  <a:pt x="242073" y="15012"/>
                </a:lnTo>
                <a:close/>
                <a:moveTo>
                  <a:pt x="236870" y="8907"/>
                </a:moveTo>
                <a:lnTo>
                  <a:pt x="233601" y="8907"/>
                </a:lnTo>
                <a:lnTo>
                  <a:pt x="231332" y="6606"/>
                </a:lnTo>
                <a:lnTo>
                  <a:pt x="231332" y="4237"/>
                </a:lnTo>
                <a:lnTo>
                  <a:pt x="234301" y="7206"/>
                </a:lnTo>
                <a:lnTo>
                  <a:pt x="238538" y="7206"/>
                </a:lnTo>
                <a:close/>
                <a:moveTo>
                  <a:pt x="230532" y="3103"/>
                </a:moveTo>
                <a:lnTo>
                  <a:pt x="227229" y="6439"/>
                </a:lnTo>
                <a:lnTo>
                  <a:pt x="222526" y="6439"/>
                </a:lnTo>
                <a:lnTo>
                  <a:pt x="220992" y="4904"/>
                </a:lnTo>
                <a:lnTo>
                  <a:pt x="226596" y="4904"/>
                </a:lnTo>
                <a:lnTo>
                  <a:pt x="230532" y="935"/>
                </a:lnTo>
                <a:close/>
                <a:moveTo>
                  <a:pt x="219657" y="10709"/>
                </a:moveTo>
                <a:lnTo>
                  <a:pt x="215921" y="14445"/>
                </a:lnTo>
                <a:lnTo>
                  <a:pt x="215921" y="6672"/>
                </a:lnTo>
                <a:lnTo>
                  <a:pt x="217623" y="5004"/>
                </a:lnTo>
                <a:lnTo>
                  <a:pt x="219657" y="5004"/>
                </a:lnTo>
                <a:lnTo>
                  <a:pt x="219657" y="10709"/>
                </a:lnTo>
                <a:close/>
                <a:moveTo>
                  <a:pt x="215121" y="14445"/>
                </a:moveTo>
                <a:lnTo>
                  <a:pt x="211418" y="10709"/>
                </a:lnTo>
                <a:lnTo>
                  <a:pt x="211418" y="5004"/>
                </a:lnTo>
                <a:lnTo>
                  <a:pt x="213453" y="5004"/>
                </a:lnTo>
                <a:lnTo>
                  <a:pt x="215121" y="6672"/>
                </a:lnTo>
                <a:lnTo>
                  <a:pt x="215121" y="14445"/>
                </a:lnTo>
                <a:close/>
                <a:moveTo>
                  <a:pt x="208549" y="6439"/>
                </a:moveTo>
                <a:lnTo>
                  <a:pt x="203846" y="6439"/>
                </a:lnTo>
                <a:lnTo>
                  <a:pt x="200544" y="3103"/>
                </a:lnTo>
                <a:lnTo>
                  <a:pt x="200544" y="935"/>
                </a:lnTo>
                <a:lnTo>
                  <a:pt x="204480" y="4904"/>
                </a:lnTo>
                <a:lnTo>
                  <a:pt x="210084" y="4904"/>
                </a:lnTo>
                <a:close/>
                <a:moveTo>
                  <a:pt x="199743" y="3103"/>
                </a:moveTo>
                <a:lnTo>
                  <a:pt x="196441" y="6439"/>
                </a:lnTo>
                <a:lnTo>
                  <a:pt x="191737" y="6439"/>
                </a:lnTo>
                <a:lnTo>
                  <a:pt x="190203" y="4904"/>
                </a:lnTo>
                <a:lnTo>
                  <a:pt x="195807" y="4904"/>
                </a:lnTo>
                <a:lnTo>
                  <a:pt x="199743" y="935"/>
                </a:lnTo>
                <a:close/>
                <a:moveTo>
                  <a:pt x="188869" y="10709"/>
                </a:moveTo>
                <a:lnTo>
                  <a:pt x="185133" y="14445"/>
                </a:lnTo>
                <a:lnTo>
                  <a:pt x="185133" y="6672"/>
                </a:lnTo>
                <a:lnTo>
                  <a:pt x="186801" y="5004"/>
                </a:lnTo>
                <a:lnTo>
                  <a:pt x="188835" y="5004"/>
                </a:lnTo>
                <a:lnTo>
                  <a:pt x="188835" y="10709"/>
                </a:lnTo>
                <a:close/>
                <a:moveTo>
                  <a:pt x="184332" y="14445"/>
                </a:moveTo>
                <a:lnTo>
                  <a:pt x="180629" y="10709"/>
                </a:lnTo>
                <a:lnTo>
                  <a:pt x="180629" y="5004"/>
                </a:lnTo>
                <a:lnTo>
                  <a:pt x="182664" y="5004"/>
                </a:lnTo>
                <a:lnTo>
                  <a:pt x="184332" y="6672"/>
                </a:lnTo>
                <a:lnTo>
                  <a:pt x="184332" y="14445"/>
                </a:lnTo>
                <a:close/>
                <a:moveTo>
                  <a:pt x="177761" y="6439"/>
                </a:moveTo>
                <a:lnTo>
                  <a:pt x="173057" y="6439"/>
                </a:lnTo>
                <a:lnTo>
                  <a:pt x="169755" y="3103"/>
                </a:lnTo>
                <a:lnTo>
                  <a:pt x="169755" y="935"/>
                </a:lnTo>
                <a:lnTo>
                  <a:pt x="173691" y="4904"/>
                </a:lnTo>
                <a:lnTo>
                  <a:pt x="179262" y="4904"/>
                </a:lnTo>
                <a:close/>
                <a:moveTo>
                  <a:pt x="168954" y="3103"/>
                </a:moveTo>
                <a:lnTo>
                  <a:pt x="165619" y="6439"/>
                </a:lnTo>
                <a:lnTo>
                  <a:pt x="160949" y="6439"/>
                </a:lnTo>
                <a:lnTo>
                  <a:pt x="159414" y="4904"/>
                </a:lnTo>
                <a:lnTo>
                  <a:pt x="164985" y="4904"/>
                </a:lnTo>
                <a:lnTo>
                  <a:pt x="168954" y="935"/>
                </a:lnTo>
                <a:close/>
                <a:moveTo>
                  <a:pt x="158047" y="10709"/>
                </a:moveTo>
                <a:lnTo>
                  <a:pt x="154344" y="14445"/>
                </a:lnTo>
                <a:lnTo>
                  <a:pt x="154344" y="6672"/>
                </a:lnTo>
                <a:lnTo>
                  <a:pt x="156012" y="5004"/>
                </a:lnTo>
                <a:lnTo>
                  <a:pt x="158047" y="5004"/>
                </a:lnTo>
                <a:lnTo>
                  <a:pt x="158047" y="10709"/>
                </a:lnTo>
                <a:close/>
                <a:moveTo>
                  <a:pt x="153543" y="14445"/>
                </a:moveTo>
                <a:lnTo>
                  <a:pt x="149841" y="10709"/>
                </a:lnTo>
                <a:lnTo>
                  <a:pt x="149841" y="5004"/>
                </a:lnTo>
                <a:lnTo>
                  <a:pt x="151876" y="5004"/>
                </a:lnTo>
                <a:lnTo>
                  <a:pt x="153543" y="6672"/>
                </a:lnTo>
                <a:lnTo>
                  <a:pt x="153543" y="14445"/>
                </a:lnTo>
                <a:close/>
                <a:moveTo>
                  <a:pt x="146939" y="6439"/>
                </a:moveTo>
                <a:lnTo>
                  <a:pt x="142269" y="6439"/>
                </a:lnTo>
                <a:lnTo>
                  <a:pt x="138933" y="3103"/>
                </a:lnTo>
                <a:lnTo>
                  <a:pt x="138933" y="935"/>
                </a:lnTo>
                <a:lnTo>
                  <a:pt x="142903" y="4904"/>
                </a:lnTo>
                <a:lnTo>
                  <a:pt x="148473" y="4904"/>
                </a:lnTo>
                <a:close/>
                <a:moveTo>
                  <a:pt x="138166" y="3103"/>
                </a:moveTo>
                <a:lnTo>
                  <a:pt x="134830" y="6439"/>
                </a:lnTo>
                <a:lnTo>
                  <a:pt x="130160" y="6439"/>
                </a:lnTo>
                <a:lnTo>
                  <a:pt x="128626" y="4904"/>
                </a:lnTo>
                <a:lnTo>
                  <a:pt x="134196" y="4904"/>
                </a:lnTo>
                <a:lnTo>
                  <a:pt x="138166" y="935"/>
                </a:lnTo>
                <a:close/>
                <a:moveTo>
                  <a:pt x="127258" y="10709"/>
                </a:moveTo>
                <a:lnTo>
                  <a:pt x="123555" y="14445"/>
                </a:lnTo>
                <a:lnTo>
                  <a:pt x="123555" y="6672"/>
                </a:lnTo>
                <a:lnTo>
                  <a:pt x="125223" y="5004"/>
                </a:lnTo>
                <a:lnTo>
                  <a:pt x="127258" y="5004"/>
                </a:lnTo>
                <a:close/>
                <a:moveTo>
                  <a:pt x="122755" y="14445"/>
                </a:moveTo>
                <a:lnTo>
                  <a:pt x="119052" y="10709"/>
                </a:lnTo>
                <a:lnTo>
                  <a:pt x="119052" y="5004"/>
                </a:lnTo>
                <a:lnTo>
                  <a:pt x="121087" y="5004"/>
                </a:lnTo>
                <a:lnTo>
                  <a:pt x="122755" y="6672"/>
                </a:lnTo>
                <a:close/>
                <a:moveTo>
                  <a:pt x="116150" y="6439"/>
                </a:moveTo>
                <a:lnTo>
                  <a:pt x="111480" y="6439"/>
                </a:lnTo>
                <a:lnTo>
                  <a:pt x="108144" y="3103"/>
                </a:lnTo>
                <a:lnTo>
                  <a:pt x="108144" y="935"/>
                </a:lnTo>
                <a:lnTo>
                  <a:pt x="112114" y="4904"/>
                </a:lnTo>
                <a:lnTo>
                  <a:pt x="117685" y="4904"/>
                </a:lnTo>
                <a:close/>
                <a:moveTo>
                  <a:pt x="107377" y="3103"/>
                </a:moveTo>
                <a:lnTo>
                  <a:pt x="104041" y="6439"/>
                </a:lnTo>
                <a:lnTo>
                  <a:pt x="99371" y="6439"/>
                </a:lnTo>
                <a:lnTo>
                  <a:pt x="97837" y="4904"/>
                </a:lnTo>
                <a:lnTo>
                  <a:pt x="103408" y="4904"/>
                </a:lnTo>
                <a:lnTo>
                  <a:pt x="107377" y="935"/>
                </a:lnTo>
                <a:lnTo>
                  <a:pt x="107377" y="3103"/>
                </a:lnTo>
                <a:close/>
                <a:moveTo>
                  <a:pt x="96469" y="10709"/>
                </a:moveTo>
                <a:lnTo>
                  <a:pt x="92767" y="14445"/>
                </a:lnTo>
                <a:lnTo>
                  <a:pt x="92767" y="6672"/>
                </a:lnTo>
                <a:lnTo>
                  <a:pt x="94435" y="5004"/>
                </a:lnTo>
                <a:lnTo>
                  <a:pt x="96469" y="5004"/>
                </a:lnTo>
                <a:close/>
                <a:moveTo>
                  <a:pt x="91966" y="14445"/>
                </a:moveTo>
                <a:lnTo>
                  <a:pt x="88264" y="10709"/>
                </a:lnTo>
                <a:lnTo>
                  <a:pt x="88264" y="5004"/>
                </a:lnTo>
                <a:lnTo>
                  <a:pt x="90298" y="5004"/>
                </a:lnTo>
                <a:lnTo>
                  <a:pt x="91966" y="6672"/>
                </a:lnTo>
                <a:close/>
                <a:moveTo>
                  <a:pt x="85361" y="6439"/>
                </a:moveTo>
                <a:lnTo>
                  <a:pt x="80691" y="6439"/>
                </a:lnTo>
                <a:lnTo>
                  <a:pt x="77356" y="3103"/>
                </a:lnTo>
                <a:lnTo>
                  <a:pt x="77356" y="935"/>
                </a:lnTo>
                <a:lnTo>
                  <a:pt x="81325" y="4904"/>
                </a:lnTo>
                <a:lnTo>
                  <a:pt x="86896" y="4904"/>
                </a:lnTo>
                <a:close/>
                <a:moveTo>
                  <a:pt x="76589" y="3103"/>
                </a:moveTo>
                <a:lnTo>
                  <a:pt x="73253" y="6439"/>
                </a:lnTo>
                <a:lnTo>
                  <a:pt x="68583" y="6439"/>
                </a:lnTo>
                <a:lnTo>
                  <a:pt x="67048" y="4904"/>
                </a:lnTo>
                <a:lnTo>
                  <a:pt x="72619" y="4904"/>
                </a:lnTo>
                <a:lnTo>
                  <a:pt x="76589" y="935"/>
                </a:lnTo>
                <a:close/>
                <a:moveTo>
                  <a:pt x="65681" y="10709"/>
                </a:moveTo>
                <a:lnTo>
                  <a:pt x="61978" y="14445"/>
                </a:lnTo>
                <a:lnTo>
                  <a:pt x="61978" y="6672"/>
                </a:lnTo>
                <a:lnTo>
                  <a:pt x="63646" y="5004"/>
                </a:lnTo>
                <a:lnTo>
                  <a:pt x="65681" y="5004"/>
                </a:lnTo>
                <a:close/>
                <a:moveTo>
                  <a:pt x="61178" y="14445"/>
                </a:moveTo>
                <a:lnTo>
                  <a:pt x="57475" y="10709"/>
                </a:lnTo>
                <a:lnTo>
                  <a:pt x="57475" y="5004"/>
                </a:lnTo>
                <a:lnTo>
                  <a:pt x="59510" y="5004"/>
                </a:lnTo>
                <a:lnTo>
                  <a:pt x="61178" y="6672"/>
                </a:lnTo>
                <a:close/>
                <a:moveTo>
                  <a:pt x="54573" y="6439"/>
                </a:moveTo>
                <a:lnTo>
                  <a:pt x="49903" y="6439"/>
                </a:lnTo>
                <a:lnTo>
                  <a:pt x="46567" y="3103"/>
                </a:lnTo>
                <a:lnTo>
                  <a:pt x="46567" y="935"/>
                </a:lnTo>
                <a:lnTo>
                  <a:pt x="50537" y="4904"/>
                </a:lnTo>
                <a:lnTo>
                  <a:pt x="56107" y="4904"/>
                </a:lnTo>
                <a:close/>
                <a:moveTo>
                  <a:pt x="45767" y="3103"/>
                </a:moveTo>
                <a:lnTo>
                  <a:pt x="42464" y="6439"/>
                </a:lnTo>
                <a:lnTo>
                  <a:pt x="37761" y="6439"/>
                </a:lnTo>
                <a:lnTo>
                  <a:pt x="36226" y="4904"/>
                </a:lnTo>
                <a:lnTo>
                  <a:pt x="41830" y="4904"/>
                </a:lnTo>
                <a:lnTo>
                  <a:pt x="45767" y="935"/>
                </a:lnTo>
                <a:lnTo>
                  <a:pt x="45767" y="3103"/>
                </a:lnTo>
                <a:close/>
                <a:moveTo>
                  <a:pt x="34892" y="10709"/>
                </a:moveTo>
                <a:lnTo>
                  <a:pt x="31189" y="14445"/>
                </a:lnTo>
                <a:lnTo>
                  <a:pt x="31189" y="6672"/>
                </a:lnTo>
                <a:lnTo>
                  <a:pt x="32857" y="5004"/>
                </a:lnTo>
                <a:lnTo>
                  <a:pt x="34892" y="5004"/>
                </a:lnTo>
                <a:close/>
                <a:moveTo>
                  <a:pt x="30389" y="14445"/>
                </a:moveTo>
                <a:lnTo>
                  <a:pt x="26653" y="10709"/>
                </a:lnTo>
                <a:lnTo>
                  <a:pt x="26653" y="5004"/>
                </a:lnTo>
                <a:lnTo>
                  <a:pt x="28721" y="5004"/>
                </a:lnTo>
                <a:lnTo>
                  <a:pt x="30389" y="6672"/>
                </a:lnTo>
                <a:lnTo>
                  <a:pt x="30389" y="14445"/>
                </a:lnTo>
                <a:close/>
                <a:moveTo>
                  <a:pt x="23784" y="6439"/>
                </a:moveTo>
                <a:lnTo>
                  <a:pt x="19081" y="6439"/>
                </a:lnTo>
                <a:lnTo>
                  <a:pt x="15778" y="3103"/>
                </a:lnTo>
                <a:lnTo>
                  <a:pt x="15778" y="935"/>
                </a:lnTo>
                <a:lnTo>
                  <a:pt x="19715" y="4904"/>
                </a:lnTo>
                <a:lnTo>
                  <a:pt x="25319" y="4904"/>
                </a:lnTo>
                <a:close/>
                <a:moveTo>
                  <a:pt x="14978" y="3103"/>
                </a:moveTo>
                <a:lnTo>
                  <a:pt x="11675" y="6439"/>
                </a:lnTo>
                <a:lnTo>
                  <a:pt x="6972" y="6439"/>
                </a:lnTo>
                <a:lnTo>
                  <a:pt x="5438" y="4904"/>
                </a:lnTo>
                <a:lnTo>
                  <a:pt x="11042" y="4904"/>
                </a:lnTo>
                <a:lnTo>
                  <a:pt x="14978" y="935"/>
                </a:lnTo>
                <a:lnTo>
                  <a:pt x="14978" y="3103"/>
                </a:lnTo>
                <a:close/>
                <a:moveTo>
                  <a:pt x="4904" y="5471"/>
                </a:moveTo>
                <a:lnTo>
                  <a:pt x="6405" y="6973"/>
                </a:lnTo>
                <a:lnTo>
                  <a:pt x="6405" y="11676"/>
                </a:lnTo>
                <a:lnTo>
                  <a:pt x="3103" y="15012"/>
                </a:lnTo>
                <a:lnTo>
                  <a:pt x="934" y="15012"/>
                </a:lnTo>
                <a:lnTo>
                  <a:pt x="4904" y="11042"/>
                </a:lnTo>
                <a:close/>
                <a:moveTo>
                  <a:pt x="3103" y="15779"/>
                </a:moveTo>
                <a:lnTo>
                  <a:pt x="6438" y="19115"/>
                </a:lnTo>
                <a:lnTo>
                  <a:pt x="6438" y="23785"/>
                </a:lnTo>
                <a:lnTo>
                  <a:pt x="4904" y="25319"/>
                </a:lnTo>
                <a:lnTo>
                  <a:pt x="4904" y="19748"/>
                </a:lnTo>
                <a:lnTo>
                  <a:pt x="934" y="15779"/>
                </a:lnTo>
                <a:lnTo>
                  <a:pt x="3103" y="15779"/>
                </a:lnTo>
                <a:close/>
                <a:moveTo>
                  <a:pt x="5004" y="26687"/>
                </a:moveTo>
                <a:lnTo>
                  <a:pt x="10708" y="26687"/>
                </a:lnTo>
                <a:lnTo>
                  <a:pt x="14444" y="30389"/>
                </a:lnTo>
                <a:lnTo>
                  <a:pt x="6672" y="30389"/>
                </a:lnTo>
                <a:lnTo>
                  <a:pt x="5004" y="28721"/>
                </a:lnTo>
                <a:close/>
                <a:moveTo>
                  <a:pt x="14444" y="31190"/>
                </a:moveTo>
                <a:lnTo>
                  <a:pt x="10708" y="34893"/>
                </a:lnTo>
                <a:lnTo>
                  <a:pt x="5004" y="34893"/>
                </a:lnTo>
                <a:lnTo>
                  <a:pt x="5004" y="32858"/>
                </a:lnTo>
                <a:lnTo>
                  <a:pt x="6672" y="31190"/>
                </a:lnTo>
                <a:close/>
                <a:moveTo>
                  <a:pt x="4904" y="36260"/>
                </a:moveTo>
                <a:lnTo>
                  <a:pt x="6405" y="37795"/>
                </a:lnTo>
                <a:lnTo>
                  <a:pt x="6405" y="42465"/>
                </a:lnTo>
                <a:lnTo>
                  <a:pt x="3103" y="45800"/>
                </a:lnTo>
                <a:lnTo>
                  <a:pt x="934" y="45800"/>
                </a:lnTo>
                <a:lnTo>
                  <a:pt x="4904" y="41831"/>
                </a:lnTo>
                <a:close/>
                <a:moveTo>
                  <a:pt x="3103" y="46568"/>
                </a:moveTo>
                <a:lnTo>
                  <a:pt x="6438" y="49903"/>
                </a:lnTo>
                <a:lnTo>
                  <a:pt x="6438" y="54573"/>
                </a:lnTo>
                <a:lnTo>
                  <a:pt x="4904" y="56108"/>
                </a:lnTo>
                <a:lnTo>
                  <a:pt x="4904" y="50537"/>
                </a:lnTo>
                <a:lnTo>
                  <a:pt x="934" y="46568"/>
                </a:lnTo>
                <a:close/>
                <a:moveTo>
                  <a:pt x="5004" y="57475"/>
                </a:moveTo>
                <a:lnTo>
                  <a:pt x="10708" y="57475"/>
                </a:lnTo>
                <a:lnTo>
                  <a:pt x="14444" y="61178"/>
                </a:lnTo>
                <a:lnTo>
                  <a:pt x="6672" y="61178"/>
                </a:lnTo>
                <a:lnTo>
                  <a:pt x="5004" y="59510"/>
                </a:lnTo>
                <a:close/>
                <a:moveTo>
                  <a:pt x="14444" y="61979"/>
                </a:moveTo>
                <a:lnTo>
                  <a:pt x="10708" y="65681"/>
                </a:lnTo>
                <a:lnTo>
                  <a:pt x="5004" y="65681"/>
                </a:lnTo>
                <a:lnTo>
                  <a:pt x="5004" y="63646"/>
                </a:lnTo>
                <a:lnTo>
                  <a:pt x="6672" y="61979"/>
                </a:lnTo>
                <a:close/>
                <a:moveTo>
                  <a:pt x="4904" y="67049"/>
                </a:moveTo>
                <a:lnTo>
                  <a:pt x="6405" y="68583"/>
                </a:lnTo>
                <a:lnTo>
                  <a:pt x="6405" y="73253"/>
                </a:lnTo>
                <a:lnTo>
                  <a:pt x="3103" y="76589"/>
                </a:lnTo>
                <a:lnTo>
                  <a:pt x="934" y="76589"/>
                </a:lnTo>
                <a:lnTo>
                  <a:pt x="4904" y="72620"/>
                </a:lnTo>
                <a:close/>
                <a:moveTo>
                  <a:pt x="3103" y="77356"/>
                </a:moveTo>
                <a:lnTo>
                  <a:pt x="6438" y="80692"/>
                </a:lnTo>
                <a:lnTo>
                  <a:pt x="6438" y="85362"/>
                </a:lnTo>
                <a:lnTo>
                  <a:pt x="4904" y="86896"/>
                </a:lnTo>
                <a:lnTo>
                  <a:pt x="4904" y="81326"/>
                </a:lnTo>
                <a:lnTo>
                  <a:pt x="934" y="77356"/>
                </a:lnTo>
                <a:lnTo>
                  <a:pt x="3103" y="77356"/>
                </a:lnTo>
                <a:close/>
                <a:moveTo>
                  <a:pt x="5004" y="88264"/>
                </a:moveTo>
                <a:lnTo>
                  <a:pt x="10708" y="88264"/>
                </a:lnTo>
                <a:lnTo>
                  <a:pt x="14444" y="91967"/>
                </a:lnTo>
                <a:lnTo>
                  <a:pt x="6672" y="91967"/>
                </a:lnTo>
                <a:lnTo>
                  <a:pt x="5004" y="90299"/>
                </a:lnTo>
                <a:close/>
                <a:moveTo>
                  <a:pt x="14444" y="92767"/>
                </a:moveTo>
                <a:lnTo>
                  <a:pt x="10708" y="96470"/>
                </a:lnTo>
                <a:lnTo>
                  <a:pt x="5004" y="96470"/>
                </a:lnTo>
                <a:lnTo>
                  <a:pt x="5004" y="94435"/>
                </a:lnTo>
                <a:lnTo>
                  <a:pt x="6672" y="92767"/>
                </a:lnTo>
                <a:close/>
                <a:moveTo>
                  <a:pt x="4904" y="97838"/>
                </a:moveTo>
                <a:lnTo>
                  <a:pt x="6405" y="99372"/>
                </a:lnTo>
                <a:lnTo>
                  <a:pt x="6405" y="104042"/>
                </a:lnTo>
                <a:lnTo>
                  <a:pt x="3103" y="107378"/>
                </a:lnTo>
                <a:lnTo>
                  <a:pt x="934" y="107378"/>
                </a:lnTo>
                <a:lnTo>
                  <a:pt x="4904" y="103408"/>
                </a:lnTo>
                <a:close/>
                <a:moveTo>
                  <a:pt x="3103" y="108178"/>
                </a:moveTo>
                <a:lnTo>
                  <a:pt x="6438" y="111481"/>
                </a:lnTo>
                <a:lnTo>
                  <a:pt x="6438" y="116151"/>
                </a:lnTo>
                <a:lnTo>
                  <a:pt x="4904" y="117685"/>
                </a:lnTo>
                <a:lnTo>
                  <a:pt x="4904" y="112114"/>
                </a:lnTo>
                <a:lnTo>
                  <a:pt x="934" y="108178"/>
                </a:lnTo>
                <a:close/>
                <a:moveTo>
                  <a:pt x="6972" y="116718"/>
                </a:moveTo>
                <a:lnTo>
                  <a:pt x="11675" y="116718"/>
                </a:lnTo>
                <a:lnTo>
                  <a:pt x="14978" y="120054"/>
                </a:lnTo>
                <a:lnTo>
                  <a:pt x="14978" y="122222"/>
                </a:lnTo>
                <a:lnTo>
                  <a:pt x="11042" y="118252"/>
                </a:lnTo>
                <a:lnTo>
                  <a:pt x="5438" y="118252"/>
                </a:lnTo>
                <a:close/>
                <a:moveTo>
                  <a:pt x="15778" y="120054"/>
                </a:moveTo>
                <a:lnTo>
                  <a:pt x="19081" y="116718"/>
                </a:lnTo>
                <a:lnTo>
                  <a:pt x="23784" y="116718"/>
                </a:lnTo>
                <a:lnTo>
                  <a:pt x="25319" y="118252"/>
                </a:lnTo>
                <a:lnTo>
                  <a:pt x="19748" y="118252"/>
                </a:lnTo>
                <a:lnTo>
                  <a:pt x="15778" y="122222"/>
                </a:lnTo>
                <a:lnTo>
                  <a:pt x="15778" y="120054"/>
                </a:lnTo>
                <a:close/>
                <a:moveTo>
                  <a:pt x="26653" y="112448"/>
                </a:moveTo>
                <a:lnTo>
                  <a:pt x="30389" y="108712"/>
                </a:lnTo>
                <a:lnTo>
                  <a:pt x="30389" y="116484"/>
                </a:lnTo>
                <a:lnTo>
                  <a:pt x="28688" y="118152"/>
                </a:lnTo>
                <a:lnTo>
                  <a:pt x="26653" y="118152"/>
                </a:lnTo>
                <a:lnTo>
                  <a:pt x="26653" y="112448"/>
                </a:lnTo>
                <a:close/>
                <a:moveTo>
                  <a:pt x="31189" y="108712"/>
                </a:moveTo>
                <a:lnTo>
                  <a:pt x="34892" y="112448"/>
                </a:lnTo>
                <a:lnTo>
                  <a:pt x="34892" y="118152"/>
                </a:lnTo>
                <a:lnTo>
                  <a:pt x="32857" y="118152"/>
                </a:lnTo>
                <a:lnTo>
                  <a:pt x="31189" y="116484"/>
                </a:lnTo>
                <a:close/>
                <a:moveTo>
                  <a:pt x="37761" y="116718"/>
                </a:moveTo>
                <a:lnTo>
                  <a:pt x="42464" y="116718"/>
                </a:lnTo>
                <a:lnTo>
                  <a:pt x="45767" y="120054"/>
                </a:lnTo>
                <a:lnTo>
                  <a:pt x="45767" y="122222"/>
                </a:lnTo>
                <a:lnTo>
                  <a:pt x="41830" y="118252"/>
                </a:lnTo>
                <a:lnTo>
                  <a:pt x="36226" y="118252"/>
                </a:lnTo>
                <a:close/>
                <a:moveTo>
                  <a:pt x="46567" y="120054"/>
                </a:moveTo>
                <a:lnTo>
                  <a:pt x="49903" y="116718"/>
                </a:lnTo>
                <a:lnTo>
                  <a:pt x="54573" y="116718"/>
                </a:lnTo>
                <a:lnTo>
                  <a:pt x="56107" y="118252"/>
                </a:lnTo>
                <a:lnTo>
                  <a:pt x="50537" y="118252"/>
                </a:lnTo>
                <a:lnTo>
                  <a:pt x="46567" y="122222"/>
                </a:lnTo>
                <a:close/>
                <a:moveTo>
                  <a:pt x="57475" y="112448"/>
                </a:moveTo>
                <a:lnTo>
                  <a:pt x="61178" y="108712"/>
                </a:lnTo>
                <a:lnTo>
                  <a:pt x="61178" y="116484"/>
                </a:lnTo>
                <a:lnTo>
                  <a:pt x="59510" y="118152"/>
                </a:lnTo>
                <a:lnTo>
                  <a:pt x="57475" y="118152"/>
                </a:lnTo>
                <a:close/>
                <a:moveTo>
                  <a:pt x="61978" y="108712"/>
                </a:moveTo>
                <a:lnTo>
                  <a:pt x="65681" y="112448"/>
                </a:lnTo>
                <a:lnTo>
                  <a:pt x="65681" y="118152"/>
                </a:lnTo>
                <a:lnTo>
                  <a:pt x="63646" y="118152"/>
                </a:lnTo>
                <a:lnTo>
                  <a:pt x="61978" y="116484"/>
                </a:lnTo>
                <a:close/>
                <a:moveTo>
                  <a:pt x="68583" y="116718"/>
                </a:moveTo>
                <a:lnTo>
                  <a:pt x="73253" y="116718"/>
                </a:lnTo>
                <a:lnTo>
                  <a:pt x="76555" y="120054"/>
                </a:lnTo>
                <a:lnTo>
                  <a:pt x="76555" y="122222"/>
                </a:lnTo>
                <a:lnTo>
                  <a:pt x="72619" y="118252"/>
                </a:lnTo>
                <a:lnTo>
                  <a:pt x="67048" y="118252"/>
                </a:lnTo>
                <a:close/>
                <a:moveTo>
                  <a:pt x="77356" y="120054"/>
                </a:moveTo>
                <a:lnTo>
                  <a:pt x="80691" y="116718"/>
                </a:lnTo>
                <a:lnTo>
                  <a:pt x="85361" y="116718"/>
                </a:lnTo>
                <a:lnTo>
                  <a:pt x="86896" y="118252"/>
                </a:lnTo>
                <a:lnTo>
                  <a:pt x="81325" y="118252"/>
                </a:lnTo>
                <a:lnTo>
                  <a:pt x="77356" y="122222"/>
                </a:lnTo>
                <a:lnTo>
                  <a:pt x="77356" y="120054"/>
                </a:lnTo>
                <a:close/>
                <a:moveTo>
                  <a:pt x="88264" y="112448"/>
                </a:moveTo>
                <a:lnTo>
                  <a:pt x="91966" y="108712"/>
                </a:lnTo>
                <a:lnTo>
                  <a:pt x="91966" y="116484"/>
                </a:lnTo>
                <a:lnTo>
                  <a:pt x="90298" y="118152"/>
                </a:lnTo>
                <a:lnTo>
                  <a:pt x="88264" y="118152"/>
                </a:lnTo>
                <a:close/>
                <a:moveTo>
                  <a:pt x="92767" y="108712"/>
                </a:moveTo>
                <a:lnTo>
                  <a:pt x="96469" y="112448"/>
                </a:lnTo>
                <a:lnTo>
                  <a:pt x="96469" y="118152"/>
                </a:lnTo>
                <a:lnTo>
                  <a:pt x="94435" y="118152"/>
                </a:lnTo>
                <a:lnTo>
                  <a:pt x="92767" y="116484"/>
                </a:lnTo>
                <a:close/>
                <a:moveTo>
                  <a:pt x="99371" y="116718"/>
                </a:moveTo>
                <a:lnTo>
                  <a:pt x="104041" y="116718"/>
                </a:lnTo>
                <a:lnTo>
                  <a:pt x="107377" y="120054"/>
                </a:lnTo>
                <a:lnTo>
                  <a:pt x="107377" y="122222"/>
                </a:lnTo>
                <a:lnTo>
                  <a:pt x="103408" y="118252"/>
                </a:lnTo>
                <a:lnTo>
                  <a:pt x="97837" y="118252"/>
                </a:lnTo>
                <a:close/>
                <a:moveTo>
                  <a:pt x="108144" y="120054"/>
                </a:moveTo>
                <a:lnTo>
                  <a:pt x="111480" y="116718"/>
                </a:lnTo>
                <a:lnTo>
                  <a:pt x="116150" y="116718"/>
                </a:lnTo>
                <a:lnTo>
                  <a:pt x="117685" y="118252"/>
                </a:lnTo>
                <a:lnTo>
                  <a:pt x="112114" y="118252"/>
                </a:lnTo>
                <a:lnTo>
                  <a:pt x="108144" y="122222"/>
                </a:lnTo>
                <a:lnTo>
                  <a:pt x="108144" y="120054"/>
                </a:lnTo>
                <a:close/>
                <a:moveTo>
                  <a:pt x="119052" y="112448"/>
                </a:moveTo>
                <a:lnTo>
                  <a:pt x="122755" y="108712"/>
                </a:lnTo>
                <a:lnTo>
                  <a:pt x="122755" y="116484"/>
                </a:lnTo>
                <a:lnTo>
                  <a:pt x="121087" y="118152"/>
                </a:lnTo>
                <a:lnTo>
                  <a:pt x="119052" y="118152"/>
                </a:lnTo>
                <a:close/>
                <a:moveTo>
                  <a:pt x="123555" y="108712"/>
                </a:moveTo>
                <a:lnTo>
                  <a:pt x="127258" y="112448"/>
                </a:lnTo>
                <a:lnTo>
                  <a:pt x="127258" y="118152"/>
                </a:lnTo>
                <a:lnTo>
                  <a:pt x="125223" y="118152"/>
                </a:lnTo>
                <a:lnTo>
                  <a:pt x="123555" y="116484"/>
                </a:lnTo>
                <a:lnTo>
                  <a:pt x="123555" y="108712"/>
                </a:lnTo>
                <a:close/>
                <a:moveTo>
                  <a:pt x="130160" y="116718"/>
                </a:moveTo>
                <a:lnTo>
                  <a:pt x="134830" y="116718"/>
                </a:lnTo>
                <a:lnTo>
                  <a:pt x="138166" y="120054"/>
                </a:lnTo>
                <a:lnTo>
                  <a:pt x="138166" y="122222"/>
                </a:lnTo>
                <a:lnTo>
                  <a:pt x="134196" y="118252"/>
                </a:lnTo>
                <a:lnTo>
                  <a:pt x="128626" y="118252"/>
                </a:lnTo>
                <a:close/>
                <a:moveTo>
                  <a:pt x="138933" y="120054"/>
                </a:moveTo>
                <a:lnTo>
                  <a:pt x="142269" y="116718"/>
                </a:lnTo>
                <a:lnTo>
                  <a:pt x="146939" y="116718"/>
                </a:lnTo>
                <a:lnTo>
                  <a:pt x="148473" y="118252"/>
                </a:lnTo>
                <a:lnTo>
                  <a:pt x="142903" y="118252"/>
                </a:lnTo>
                <a:lnTo>
                  <a:pt x="138933" y="122222"/>
                </a:lnTo>
                <a:close/>
                <a:moveTo>
                  <a:pt x="149841" y="112448"/>
                </a:moveTo>
                <a:lnTo>
                  <a:pt x="153543" y="108712"/>
                </a:lnTo>
                <a:lnTo>
                  <a:pt x="153543" y="116484"/>
                </a:lnTo>
                <a:lnTo>
                  <a:pt x="151876" y="118152"/>
                </a:lnTo>
                <a:lnTo>
                  <a:pt x="149841" y="118152"/>
                </a:lnTo>
                <a:lnTo>
                  <a:pt x="149841" y="112448"/>
                </a:lnTo>
                <a:close/>
                <a:moveTo>
                  <a:pt x="154344" y="108712"/>
                </a:moveTo>
                <a:lnTo>
                  <a:pt x="158047" y="112448"/>
                </a:lnTo>
                <a:lnTo>
                  <a:pt x="158047" y="118152"/>
                </a:lnTo>
                <a:lnTo>
                  <a:pt x="156012" y="118152"/>
                </a:lnTo>
                <a:lnTo>
                  <a:pt x="154344" y="116484"/>
                </a:lnTo>
                <a:lnTo>
                  <a:pt x="154344" y="108712"/>
                </a:lnTo>
                <a:close/>
                <a:moveTo>
                  <a:pt x="160949" y="116718"/>
                </a:moveTo>
                <a:lnTo>
                  <a:pt x="165619" y="116718"/>
                </a:lnTo>
                <a:lnTo>
                  <a:pt x="168954" y="120054"/>
                </a:lnTo>
                <a:lnTo>
                  <a:pt x="168954" y="122222"/>
                </a:lnTo>
                <a:lnTo>
                  <a:pt x="164985" y="118252"/>
                </a:lnTo>
                <a:lnTo>
                  <a:pt x="159414" y="118252"/>
                </a:lnTo>
                <a:close/>
                <a:moveTo>
                  <a:pt x="169755" y="120054"/>
                </a:moveTo>
                <a:lnTo>
                  <a:pt x="173057" y="116718"/>
                </a:lnTo>
                <a:lnTo>
                  <a:pt x="177761" y="116718"/>
                </a:lnTo>
                <a:lnTo>
                  <a:pt x="179262" y="118252"/>
                </a:lnTo>
                <a:lnTo>
                  <a:pt x="173691" y="118252"/>
                </a:lnTo>
                <a:lnTo>
                  <a:pt x="169755" y="122222"/>
                </a:lnTo>
                <a:close/>
                <a:moveTo>
                  <a:pt x="180629" y="112448"/>
                </a:moveTo>
                <a:lnTo>
                  <a:pt x="184332" y="108712"/>
                </a:lnTo>
                <a:lnTo>
                  <a:pt x="184332" y="116484"/>
                </a:lnTo>
                <a:lnTo>
                  <a:pt x="182664" y="118152"/>
                </a:lnTo>
                <a:lnTo>
                  <a:pt x="180629" y="118152"/>
                </a:lnTo>
                <a:lnTo>
                  <a:pt x="180629" y="112448"/>
                </a:lnTo>
                <a:close/>
                <a:moveTo>
                  <a:pt x="185133" y="108712"/>
                </a:moveTo>
                <a:lnTo>
                  <a:pt x="188869" y="112448"/>
                </a:lnTo>
                <a:lnTo>
                  <a:pt x="188869" y="118152"/>
                </a:lnTo>
                <a:lnTo>
                  <a:pt x="186801" y="118152"/>
                </a:lnTo>
                <a:lnTo>
                  <a:pt x="185133" y="116484"/>
                </a:lnTo>
                <a:lnTo>
                  <a:pt x="185133" y="108712"/>
                </a:lnTo>
                <a:close/>
                <a:moveTo>
                  <a:pt x="191737" y="116718"/>
                </a:moveTo>
                <a:lnTo>
                  <a:pt x="196441" y="116718"/>
                </a:lnTo>
                <a:lnTo>
                  <a:pt x="199743" y="120054"/>
                </a:lnTo>
                <a:lnTo>
                  <a:pt x="199743" y="122222"/>
                </a:lnTo>
                <a:lnTo>
                  <a:pt x="195807" y="118252"/>
                </a:lnTo>
                <a:lnTo>
                  <a:pt x="190203" y="118252"/>
                </a:lnTo>
                <a:close/>
                <a:moveTo>
                  <a:pt x="200544" y="120054"/>
                </a:moveTo>
                <a:lnTo>
                  <a:pt x="203846" y="116718"/>
                </a:lnTo>
                <a:lnTo>
                  <a:pt x="208549" y="116718"/>
                </a:lnTo>
                <a:lnTo>
                  <a:pt x="210084" y="118252"/>
                </a:lnTo>
                <a:lnTo>
                  <a:pt x="204480" y="118252"/>
                </a:lnTo>
                <a:lnTo>
                  <a:pt x="200544" y="122222"/>
                </a:lnTo>
                <a:close/>
                <a:moveTo>
                  <a:pt x="211418" y="112448"/>
                </a:moveTo>
                <a:lnTo>
                  <a:pt x="215154" y="108712"/>
                </a:lnTo>
                <a:lnTo>
                  <a:pt x="215154" y="116484"/>
                </a:lnTo>
                <a:lnTo>
                  <a:pt x="213453" y="118152"/>
                </a:lnTo>
                <a:lnTo>
                  <a:pt x="211418" y="118152"/>
                </a:lnTo>
                <a:lnTo>
                  <a:pt x="211418" y="112448"/>
                </a:lnTo>
                <a:close/>
                <a:moveTo>
                  <a:pt x="215921" y="108712"/>
                </a:moveTo>
                <a:lnTo>
                  <a:pt x="219657" y="112448"/>
                </a:lnTo>
                <a:lnTo>
                  <a:pt x="219657" y="118152"/>
                </a:lnTo>
                <a:lnTo>
                  <a:pt x="217623" y="118152"/>
                </a:lnTo>
                <a:lnTo>
                  <a:pt x="215921" y="116484"/>
                </a:lnTo>
                <a:lnTo>
                  <a:pt x="215921" y="108712"/>
                </a:lnTo>
                <a:close/>
                <a:moveTo>
                  <a:pt x="222526" y="116718"/>
                </a:moveTo>
                <a:lnTo>
                  <a:pt x="227229" y="116718"/>
                </a:lnTo>
                <a:lnTo>
                  <a:pt x="230532" y="120054"/>
                </a:lnTo>
                <a:lnTo>
                  <a:pt x="230532" y="122222"/>
                </a:lnTo>
                <a:lnTo>
                  <a:pt x="226596" y="118252"/>
                </a:lnTo>
                <a:lnTo>
                  <a:pt x="220992" y="118252"/>
                </a:lnTo>
                <a:close/>
                <a:moveTo>
                  <a:pt x="231332" y="120054"/>
                </a:moveTo>
                <a:lnTo>
                  <a:pt x="234635" y="116718"/>
                </a:lnTo>
                <a:lnTo>
                  <a:pt x="239338" y="116718"/>
                </a:lnTo>
                <a:lnTo>
                  <a:pt x="240873" y="118252"/>
                </a:lnTo>
                <a:lnTo>
                  <a:pt x="235269" y="118252"/>
                </a:lnTo>
                <a:lnTo>
                  <a:pt x="231332" y="122222"/>
                </a:lnTo>
                <a:lnTo>
                  <a:pt x="231332" y="120054"/>
                </a:lnTo>
                <a:close/>
                <a:moveTo>
                  <a:pt x="241406" y="117685"/>
                </a:moveTo>
                <a:lnTo>
                  <a:pt x="239905" y="116184"/>
                </a:lnTo>
                <a:lnTo>
                  <a:pt x="239905" y="111481"/>
                </a:lnTo>
                <a:lnTo>
                  <a:pt x="243208" y="108178"/>
                </a:lnTo>
                <a:lnTo>
                  <a:pt x="245376" y="108178"/>
                </a:lnTo>
                <a:lnTo>
                  <a:pt x="241406" y="112114"/>
                </a:lnTo>
                <a:lnTo>
                  <a:pt x="241406" y="117685"/>
                </a:lnTo>
                <a:close/>
                <a:moveTo>
                  <a:pt x="243208" y="107378"/>
                </a:moveTo>
                <a:lnTo>
                  <a:pt x="239872" y="104042"/>
                </a:lnTo>
                <a:lnTo>
                  <a:pt x="239872" y="99372"/>
                </a:lnTo>
                <a:lnTo>
                  <a:pt x="241406" y="97838"/>
                </a:lnTo>
                <a:lnTo>
                  <a:pt x="241406" y="103408"/>
                </a:lnTo>
                <a:lnTo>
                  <a:pt x="245376" y="107378"/>
                </a:lnTo>
                <a:lnTo>
                  <a:pt x="243208" y="107378"/>
                </a:lnTo>
                <a:close/>
                <a:moveTo>
                  <a:pt x="241306" y="96470"/>
                </a:moveTo>
                <a:lnTo>
                  <a:pt x="235602" y="96470"/>
                </a:lnTo>
                <a:lnTo>
                  <a:pt x="231866" y="92767"/>
                </a:lnTo>
                <a:lnTo>
                  <a:pt x="239638" y="92767"/>
                </a:lnTo>
                <a:lnTo>
                  <a:pt x="241306" y="94435"/>
                </a:lnTo>
                <a:lnTo>
                  <a:pt x="241306" y="96470"/>
                </a:lnTo>
                <a:close/>
                <a:moveTo>
                  <a:pt x="231866" y="91967"/>
                </a:moveTo>
                <a:lnTo>
                  <a:pt x="235602" y="88264"/>
                </a:lnTo>
                <a:lnTo>
                  <a:pt x="241306" y="88264"/>
                </a:lnTo>
                <a:lnTo>
                  <a:pt x="241306" y="90299"/>
                </a:lnTo>
                <a:lnTo>
                  <a:pt x="239638" y="91967"/>
                </a:lnTo>
                <a:close/>
                <a:moveTo>
                  <a:pt x="241406" y="86896"/>
                </a:moveTo>
                <a:lnTo>
                  <a:pt x="239905" y="85362"/>
                </a:lnTo>
                <a:lnTo>
                  <a:pt x="239905" y="80692"/>
                </a:lnTo>
                <a:lnTo>
                  <a:pt x="243208" y="77356"/>
                </a:lnTo>
                <a:lnTo>
                  <a:pt x="245376" y="77356"/>
                </a:lnTo>
                <a:lnTo>
                  <a:pt x="241406" y="81326"/>
                </a:lnTo>
                <a:lnTo>
                  <a:pt x="241406" y="86896"/>
                </a:lnTo>
                <a:close/>
                <a:moveTo>
                  <a:pt x="243208" y="76589"/>
                </a:moveTo>
                <a:lnTo>
                  <a:pt x="239872" y="73253"/>
                </a:lnTo>
                <a:lnTo>
                  <a:pt x="239872" y="68583"/>
                </a:lnTo>
                <a:lnTo>
                  <a:pt x="241406" y="67049"/>
                </a:lnTo>
                <a:lnTo>
                  <a:pt x="241406" y="72620"/>
                </a:lnTo>
                <a:lnTo>
                  <a:pt x="245376" y="76589"/>
                </a:lnTo>
                <a:lnTo>
                  <a:pt x="243208" y="76589"/>
                </a:lnTo>
                <a:close/>
                <a:moveTo>
                  <a:pt x="241306" y="65681"/>
                </a:moveTo>
                <a:lnTo>
                  <a:pt x="235602" y="65681"/>
                </a:lnTo>
                <a:lnTo>
                  <a:pt x="231866" y="61979"/>
                </a:lnTo>
                <a:lnTo>
                  <a:pt x="239638" y="61979"/>
                </a:lnTo>
                <a:lnTo>
                  <a:pt x="241306" y="63646"/>
                </a:lnTo>
                <a:lnTo>
                  <a:pt x="241306" y="65681"/>
                </a:lnTo>
                <a:close/>
                <a:moveTo>
                  <a:pt x="231866" y="61178"/>
                </a:moveTo>
                <a:lnTo>
                  <a:pt x="235602" y="57475"/>
                </a:lnTo>
                <a:lnTo>
                  <a:pt x="241306" y="57475"/>
                </a:lnTo>
                <a:lnTo>
                  <a:pt x="241306" y="59510"/>
                </a:lnTo>
                <a:lnTo>
                  <a:pt x="239638" y="61178"/>
                </a:lnTo>
                <a:close/>
                <a:moveTo>
                  <a:pt x="241406" y="56108"/>
                </a:moveTo>
                <a:lnTo>
                  <a:pt x="239905" y="54573"/>
                </a:lnTo>
                <a:lnTo>
                  <a:pt x="239905" y="49903"/>
                </a:lnTo>
                <a:lnTo>
                  <a:pt x="243208" y="46568"/>
                </a:lnTo>
                <a:lnTo>
                  <a:pt x="245376" y="46568"/>
                </a:lnTo>
                <a:lnTo>
                  <a:pt x="241406" y="50537"/>
                </a:lnTo>
                <a:lnTo>
                  <a:pt x="241406" y="56108"/>
                </a:lnTo>
                <a:close/>
                <a:moveTo>
                  <a:pt x="243208" y="45800"/>
                </a:moveTo>
                <a:lnTo>
                  <a:pt x="239872" y="42465"/>
                </a:lnTo>
                <a:lnTo>
                  <a:pt x="239872" y="37795"/>
                </a:lnTo>
                <a:lnTo>
                  <a:pt x="241406" y="36260"/>
                </a:lnTo>
                <a:lnTo>
                  <a:pt x="241406" y="41831"/>
                </a:lnTo>
                <a:lnTo>
                  <a:pt x="245376" y="45800"/>
                </a:lnTo>
                <a:close/>
                <a:moveTo>
                  <a:pt x="241306" y="34893"/>
                </a:moveTo>
                <a:lnTo>
                  <a:pt x="235602" y="34893"/>
                </a:lnTo>
                <a:lnTo>
                  <a:pt x="231866" y="31190"/>
                </a:lnTo>
                <a:lnTo>
                  <a:pt x="239638" y="31190"/>
                </a:lnTo>
                <a:lnTo>
                  <a:pt x="241306" y="32858"/>
                </a:lnTo>
                <a:lnTo>
                  <a:pt x="241306" y="34893"/>
                </a:lnTo>
                <a:close/>
                <a:moveTo>
                  <a:pt x="231866" y="30389"/>
                </a:moveTo>
                <a:lnTo>
                  <a:pt x="235602" y="26653"/>
                </a:lnTo>
                <a:lnTo>
                  <a:pt x="241306" y="26653"/>
                </a:lnTo>
                <a:lnTo>
                  <a:pt x="241306" y="28721"/>
                </a:lnTo>
                <a:lnTo>
                  <a:pt x="239638" y="30389"/>
                </a:lnTo>
                <a:close/>
                <a:moveTo>
                  <a:pt x="241406" y="25319"/>
                </a:moveTo>
                <a:lnTo>
                  <a:pt x="239905" y="23785"/>
                </a:lnTo>
                <a:lnTo>
                  <a:pt x="239905" y="19115"/>
                </a:lnTo>
                <a:lnTo>
                  <a:pt x="243208" y="15779"/>
                </a:lnTo>
                <a:lnTo>
                  <a:pt x="245376" y="15779"/>
                </a:lnTo>
                <a:lnTo>
                  <a:pt x="241406" y="19748"/>
                </a:lnTo>
                <a:lnTo>
                  <a:pt x="241406" y="25319"/>
                </a:lnTo>
                <a:close/>
                <a:moveTo>
                  <a:pt x="243208" y="15012"/>
                </a:moveTo>
                <a:lnTo>
                  <a:pt x="239872" y="11676"/>
                </a:lnTo>
                <a:lnTo>
                  <a:pt x="239872" y="6973"/>
                </a:lnTo>
                <a:lnTo>
                  <a:pt x="241406" y="5471"/>
                </a:lnTo>
                <a:lnTo>
                  <a:pt x="241406" y="11042"/>
                </a:lnTo>
                <a:lnTo>
                  <a:pt x="245376" y="15012"/>
                </a:lnTo>
                <a:lnTo>
                  <a:pt x="243208" y="15012"/>
                </a:lnTo>
                <a:close/>
                <a:moveTo>
                  <a:pt x="239638" y="401"/>
                </a:moveTo>
                <a:lnTo>
                  <a:pt x="241306" y="2069"/>
                </a:lnTo>
                <a:lnTo>
                  <a:pt x="241306" y="4104"/>
                </a:lnTo>
                <a:lnTo>
                  <a:pt x="235602" y="4104"/>
                </a:lnTo>
                <a:lnTo>
                  <a:pt x="231866" y="401"/>
                </a:lnTo>
                <a:close/>
                <a:moveTo>
                  <a:pt x="229965" y="401"/>
                </a:moveTo>
                <a:lnTo>
                  <a:pt x="226262" y="4104"/>
                </a:lnTo>
                <a:lnTo>
                  <a:pt x="220558" y="4104"/>
                </a:lnTo>
                <a:lnTo>
                  <a:pt x="220558" y="2069"/>
                </a:lnTo>
                <a:lnTo>
                  <a:pt x="222226" y="401"/>
                </a:lnTo>
                <a:close/>
                <a:moveTo>
                  <a:pt x="219290" y="401"/>
                </a:moveTo>
                <a:lnTo>
                  <a:pt x="221092" y="401"/>
                </a:lnTo>
                <a:lnTo>
                  <a:pt x="219757" y="1735"/>
                </a:lnTo>
                <a:lnTo>
                  <a:pt x="219757" y="3804"/>
                </a:lnTo>
                <a:lnTo>
                  <a:pt x="218457" y="2503"/>
                </a:lnTo>
                <a:lnTo>
                  <a:pt x="218457" y="1202"/>
                </a:lnTo>
                <a:close/>
                <a:moveTo>
                  <a:pt x="216755" y="2936"/>
                </a:moveTo>
                <a:lnTo>
                  <a:pt x="218056" y="2936"/>
                </a:lnTo>
                <a:lnTo>
                  <a:pt x="219324" y="4204"/>
                </a:lnTo>
                <a:lnTo>
                  <a:pt x="217456" y="4204"/>
                </a:lnTo>
                <a:lnTo>
                  <a:pt x="217156" y="4337"/>
                </a:lnTo>
                <a:lnTo>
                  <a:pt x="215921" y="5572"/>
                </a:lnTo>
                <a:lnTo>
                  <a:pt x="215921" y="3770"/>
                </a:lnTo>
                <a:close/>
                <a:moveTo>
                  <a:pt x="214320" y="2936"/>
                </a:moveTo>
                <a:lnTo>
                  <a:pt x="215154" y="3737"/>
                </a:lnTo>
                <a:lnTo>
                  <a:pt x="215154" y="5572"/>
                </a:lnTo>
                <a:lnTo>
                  <a:pt x="213887" y="4337"/>
                </a:lnTo>
                <a:lnTo>
                  <a:pt x="213620" y="4204"/>
                </a:lnTo>
                <a:lnTo>
                  <a:pt x="211718" y="4204"/>
                </a:lnTo>
                <a:lnTo>
                  <a:pt x="213019" y="2936"/>
                </a:lnTo>
                <a:lnTo>
                  <a:pt x="214320" y="2936"/>
                </a:lnTo>
                <a:close/>
                <a:moveTo>
                  <a:pt x="211785" y="401"/>
                </a:moveTo>
                <a:lnTo>
                  <a:pt x="212586" y="1202"/>
                </a:lnTo>
                <a:lnTo>
                  <a:pt x="212586" y="2503"/>
                </a:lnTo>
                <a:lnTo>
                  <a:pt x="211318" y="3804"/>
                </a:lnTo>
                <a:lnTo>
                  <a:pt x="211318" y="1735"/>
                </a:lnTo>
                <a:lnTo>
                  <a:pt x="209950" y="401"/>
                </a:lnTo>
                <a:lnTo>
                  <a:pt x="211785" y="401"/>
                </a:lnTo>
                <a:close/>
                <a:moveTo>
                  <a:pt x="208850" y="401"/>
                </a:moveTo>
                <a:lnTo>
                  <a:pt x="210518" y="2069"/>
                </a:lnTo>
                <a:lnTo>
                  <a:pt x="210518" y="4104"/>
                </a:lnTo>
                <a:lnTo>
                  <a:pt x="204813" y="4104"/>
                </a:lnTo>
                <a:lnTo>
                  <a:pt x="201077" y="401"/>
                </a:lnTo>
                <a:close/>
                <a:moveTo>
                  <a:pt x="199176" y="401"/>
                </a:moveTo>
                <a:lnTo>
                  <a:pt x="195473" y="4104"/>
                </a:lnTo>
                <a:lnTo>
                  <a:pt x="189736" y="4104"/>
                </a:lnTo>
                <a:lnTo>
                  <a:pt x="189736" y="2069"/>
                </a:lnTo>
                <a:lnTo>
                  <a:pt x="191437" y="401"/>
                </a:lnTo>
                <a:close/>
                <a:moveTo>
                  <a:pt x="188502" y="401"/>
                </a:moveTo>
                <a:lnTo>
                  <a:pt x="190303" y="401"/>
                </a:lnTo>
                <a:lnTo>
                  <a:pt x="188969" y="1735"/>
                </a:lnTo>
                <a:lnTo>
                  <a:pt x="188969" y="3804"/>
                </a:lnTo>
                <a:lnTo>
                  <a:pt x="187668" y="2503"/>
                </a:lnTo>
                <a:lnTo>
                  <a:pt x="187668" y="1202"/>
                </a:lnTo>
                <a:close/>
                <a:moveTo>
                  <a:pt x="185967" y="2936"/>
                </a:moveTo>
                <a:lnTo>
                  <a:pt x="187268" y="2936"/>
                </a:lnTo>
                <a:lnTo>
                  <a:pt x="188535" y="4204"/>
                </a:lnTo>
                <a:lnTo>
                  <a:pt x="186667" y="4204"/>
                </a:lnTo>
                <a:lnTo>
                  <a:pt x="186367" y="4337"/>
                </a:lnTo>
                <a:lnTo>
                  <a:pt x="185133" y="5572"/>
                </a:lnTo>
                <a:lnTo>
                  <a:pt x="185133" y="3770"/>
                </a:lnTo>
                <a:close/>
                <a:moveTo>
                  <a:pt x="183532" y="2936"/>
                </a:moveTo>
                <a:lnTo>
                  <a:pt x="184332" y="3737"/>
                </a:lnTo>
                <a:lnTo>
                  <a:pt x="184332" y="5572"/>
                </a:lnTo>
                <a:lnTo>
                  <a:pt x="183098" y="4337"/>
                </a:lnTo>
                <a:lnTo>
                  <a:pt x="182831" y="4204"/>
                </a:lnTo>
                <a:lnTo>
                  <a:pt x="180930" y="4204"/>
                </a:lnTo>
                <a:lnTo>
                  <a:pt x="182231" y="2936"/>
                </a:lnTo>
                <a:lnTo>
                  <a:pt x="183532" y="2936"/>
                </a:lnTo>
                <a:close/>
                <a:moveTo>
                  <a:pt x="180996" y="401"/>
                </a:moveTo>
                <a:lnTo>
                  <a:pt x="181797" y="1202"/>
                </a:lnTo>
                <a:lnTo>
                  <a:pt x="181797" y="2503"/>
                </a:lnTo>
                <a:lnTo>
                  <a:pt x="180529" y="3804"/>
                </a:lnTo>
                <a:lnTo>
                  <a:pt x="180529" y="1735"/>
                </a:lnTo>
                <a:lnTo>
                  <a:pt x="179162" y="401"/>
                </a:lnTo>
                <a:lnTo>
                  <a:pt x="180996" y="401"/>
                </a:lnTo>
                <a:close/>
                <a:moveTo>
                  <a:pt x="178061" y="401"/>
                </a:moveTo>
                <a:lnTo>
                  <a:pt x="179729" y="2069"/>
                </a:lnTo>
                <a:lnTo>
                  <a:pt x="179729" y="4104"/>
                </a:lnTo>
                <a:lnTo>
                  <a:pt x="174025" y="4104"/>
                </a:lnTo>
                <a:lnTo>
                  <a:pt x="170289" y="401"/>
                </a:lnTo>
                <a:close/>
                <a:moveTo>
                  <a:pt x="168387" y="401"/>
                </a:moveTo>
                <a:lnTo>
                  <a:pt x="164685" y="4104"/>
                </a:lnTo>
                <a:lnTo>
                  <a:pt x="158947" y="4104"/>
                </a:lnTo>
                <a:lnTo>
                  <a:pt x="158947" y="2069"/>
                </a:lnTo>
                <a:lnTo>
                  <a:pt x="160649" y="401"/>
                </a:lnTo>
                <a:close/>
                <a:moveTo>
                  <a:pt x="157713" y="401"/>
                </a:moveTo>
                <a:lnTo>
                  <a:pt x="159514" y="401"/>
                </a:lnTo>
                <a:lnTo>
                  <a:pt x="158180" y="1735"/>
                </a:lnTo>
                <a:lnTo>
                  <a:pt x="158180" y="3804"/>
                </a:lnTo>
                <a:lnTo>
                  <a:pt x="156879" y="2503"/>
                </a:lnTo>
                <a:lnTo>
                  <a:pt x="156879" y="1202"/>
                </a:lnTo>
                <a:close/>
                <a:moveTo>
                  <a:pt x="155178" y="2936"/>
                </a:moveTo>
                <a:lnTo>
                  <a:pt x="156479" y="2936"/>
                </a:lnTo>
                <a:lnTo>
                  <a:pt x="157746" y="4204"/>
                </a:lnTo>
                <a:lnTo>
                  <a:pt x="155845" y="4204"/>
                </a:lnTo>
                <a:lnTo>
                  <a:pt x="155578" y="4337"/>
                </a:lnTo>
                <a:lnTo>
                  <a:pt x="154344" y="5572"/>
                </a:lnTo>
                <a:lnTo>
                  <a:pt x="154344" y="3770"/>
                </a:lnTo>
                <a:close/>
                <a:moveTo>
                  <a:pt x="152743" y="2936"/>
                </a:moveTo>
                <a:lnTo>
                  <a:pt x="153543" y="3737"/>
                </a:lnTo>
                <a:lnTo>
                  <a:pt x="153543" y="5572"/>
                </a:lnTo>
                <a:lnTo>
                  <a:pt x="152309" y="4337"/>
                </a:lnTo>
                <a:lnTo>
                  <a:pt x="152042" y="4204"/>
                </a:lnTo>
                <a:lnTo>
                  <a:pt x="150141" y="4204"/>
                </a:lnTo>
                <a:lnTo>
                  <a:pt x="151442" y="2936"/>
                </a:lnTo>
                <a:lnTo>
                  <a:pt x="152743" y="2936"/>
                </a:lnTo>
                <a:close/>
                <a:moveTo>
                  <a:pt x="150174" y="401"/>
                </a:moveTo>
                <a:lnTo>
                  <a:pt x="151008" y="1202"/>
                </a:lnTo>
                <a:lnTo>
                  <a:pt x="151008" y="2503"/>
                </a:lnTo>
                <a:lnTo>
                  <a:pt x="149741" y="3804"/>
                </a:lnTo>
                <a:lnTo>
                  <a:pt x="149741" y="1735"/>
                </a:lnTo>
                <a:lnTo>
                  <a:pt x="148373" y="401"/>
                </a:lnTo>
                <a:lnTo>
                  <a:pt x="150174" y="401"/>
                </a:lnTo>
                <a:close/>
                <a:moveTo>
                  <a:pt x="147272" y="401"/>
                </a:moveTo>
                <a:lnTo>
                  <a:pt x="148940" y="2069"/>
                </a:lnTo>
                <a:lnTo>
                  <a:pt x="148940" y="4104"/>
                </a:lnTo>
                <a:lnTo>
                  <a:pt x="143236" y="4104"/>
                </a:lnTo>
                <a:lnTo>
                  <a:pt x="139500" y="401"/>
                </a:lnTo>
                <a:close/>
                <a:moveTo>
                  <a:pt x="137599" y="401"/>
                </a:moveTo>
                <a:lnTo>
                  <a:pt x="133863" y="4104"/>
                </a:lnTo>
                <a:lnTo>
                  <a:pt x="128159" y="4104"/>
                </a:lnTo>
                <a:lnTo>
                  <a:pt x="128159" y="2069"/>
                </a:lnTo>
                <a:lnTo>
                  <a:pt x="129860" y="401"/>
                </a:lnTo>
                <a:close/>
                <a:moveTo>
                  <a:pt x="126924" y="401"/>
                </a:moveTo>
                <a:lnTo>
                  <a:pt x="128726" y="401"/>
                </a:lnTo>
                <a:lnTo>
                  <a:pt x="127391" y="1735"/>
                </a:lnTo>
                <a:lnTo>
                  <a:pt x="127391" y="3804"/>
                </a:lnTo>
                <a:lnTo>
                  <a:pt x="126091" y="2503"/>
                </a:lnTo>
                <a:lnTo>
                  <a:pt x="126091" y="1202"/>
                </a:lnTo>
                <a:close/>
                <a:moveTo>
                  <a:pt x="124389" y="2936"/>
                </a:moveTo>
                <a:lnTo>
                  <a:pt x="125657" y="2936"/>
                </a:lnTo>
                <a:lnTo>
                  <a:pt x="126958" y="4204"/>
                </a:lnTo>
                <a:lnTo>
                  <a:pt x="125056" y="4204"/>
                </a:lnTo>
                <a:lnTo>
                  <a:pt x="124790" y="4337"/>
                </a:lnTo>
                <a:lnTo>
                  <a:pt x="123555" y="5572"/>
                </a:lnTo>
                <a:lnTo>
                  <a:pt x="123555" y="3770"/>
                </a:lnTo>
                <a:close/>
                <a:moveTo>
                  <a:pt x="121954" y="2936"/>
                </a:moveTo>
                <a:lnTo>
                  <a:pt x="122755" y="3737"/>
                </a:lnTo>
                <a:lnTo>
                  <a:pt x="122755" y="5572"/>
                </a:lnTo>
                <a:lnTo>
                  <a:pt x="121521" y="4337"/>
                </a:lnTo>
                <a:lnTo>
                  <a:pt x="121254" y="4204"/>
                </a:lnTo>
                <a:lnTo>
                  <a:pt x="119352" y="4204"/>
                </a:lnTo>
                <a:lnTo>
                  <a:pt x="120653" y="2936"/>
                </a:lnTo>
                <a:lnTo>
                  <a:pt x="121954" y="2936"/>
                </a:lnTo>
                <a:close/>
                <a:moveTo>
                  <a:pt x="119386" y="401"/>
                </a:moveTo>
                <a:lnTo>
                  <a:pt x="120220" y="1202"/>
                </a:lnTo>
                <a:lnTo>
                  <a:pt x="120220" y="2503"/>
                </a:lnTo>
                <a:lnTo>
                  <a:pt x="118952" y="3804"/>
                </a:lnTo>
                <a:lnTo>
                  <a:pt x="118952" y="1735"/>
                </a:lnTo>
                <a:lnTo>
                  <a:pt x="117584" y="401"/>
                </a:lnTo>
                <a:lnTo>
                  <a:pt x="119386" y="401"/>
                </a:lnTo>
                <a:close/>
                <a:moveTo>
                  <a:pt x="116450" y="401"/>
                </a:moveTo>
                <a:lnTo>
                  <a:pt x="118152" y="2069"/>
                </a:lnTo>
                <a:lnTo>
                  <a:pt x="118152" y="4104"/>
                </a:lnTo>
                <a:lnTo>
                  <a:pt x="112447" y="4104"/>
                </a:lnTo>
                <a:lnTo>
                  <a:pt x="108711" y="401"/>
                </a:lnTo>
                <a:close/>
                <a:moveTo>
                  <a:pt x="106810" y="401"/>
                </a:moveTo>
                <a:lnTo>
                  <a:pt x="103074" y="4104"/>
                </a:lnTo>
                <a:lnTo>
                  <a:pt x="97370" y="4104"/>
                </a:lnTo>
                <a:lnTo>
                  <a:pt x="97370" y="2069"/>
                </a:lnTo>
                <a:lnTo>
                  <a:pt x="99071" y="401"/>
                </a:lnTo>
                <a:close/>
                <a:moveTo>
                  <a:pt x="96136" y="401"/>
                </a:moveTo>
                <a:lnTo>
                  <a:pt x="97937" y="401"/>
                </a:lnTo>
                <a:lnTo>
                  <a:pt x="96569" y="1735"/>
                </a:lnTo>
                <a:lnTo>
                  <a:pt x="96569" y="3804"/>
                </a:lnTo>
                <a:lnTo>
                  <a:pt x="95302" y="2503"/>
                </a:lnTo>
                <a:lnTo>
                  <a:pt x="95302" y="1202"/>
                </a:lnTo>
                <a:close/>
                <a:moveTo>
                  <a:pt x="93567" y="2936"/>
                </a:moveTo>
                <a:lnTo>
                  <a:pt x="94868" y="2936"/>
                </a:lnTo>
                <a:lnTo>
                  <a:pt x="96169" y="4204"/>
                </a:lnTo>
                <a:lnTo>
                  <a:pt x="94268" y="4204"/>
                </a:lnTo>
                <a:lnTo>
                  <a:pt x="94001" y="4337"/>
                </a:lnTo>
                <a:lnTo>
                  <a:pt x="92767" y="5572"/>
                </a:lnTo>
                <a:lnTo>
                  <a:pt x="92767" y="3770"/>
                </a:lnTo>
                <a:close/>
                <a:moveTo>
                  <a:pt x="91166" y="2936"/>
                </a:moveTo>
                <a:lnTo>
                  <a:pt x="91966" y="3737"/>
                </a:lnTo>
                <a:lnTo>
                  <a:pt x="91966" y="5572"/>
                </a:lnTo>
                <a:lnTo>
                  <a:pt x="90732" y="4337"/>
                </a:lnTo>
                <a:lnTo>
                  <a:pt x="90465" y="4204"/>
                </a:lnTo>
                <a:lnTo>
                  <a:pt x="88564" y="4204"/>
                </a:lnTo>
                <a:lnTo>
                  <a:pt x="89865" y="2936"/>
                </a:lnTo>
                <a:lnTo>
                  <a:pt x="91166" y="2936"/>
                </a:lnTo>
                <a:close/>
                <a:moveTo>
                  <a:pt x="88597" y="401"/>
                </a:moveTo>
                <a:lnTo>
                  <a:pt x="89431" y="1202"/>
                </a:lnTo>
                <a:lnTo>
                  <a:pt x="89431" y="2503"/>
                </a:lnTo>
                <a:lnTo>
                  <a:pt x="88130" y="3804"/>
                </a:lnTo>
                <a:lnTo>
                  <a:pt x="88130" y="1735"/>
                </a:lnTo>
                <a:lnTo>
                  <a:pt x="86796" y="401"/>
                </a:lnTo>
                <a:lnTo>
                  <a:pt x="88597" y="401"/>
                </a:lnTo>
                <a:close/>
                <a:moveTo>
                  <a:pt x="85662" y="401"/>
                </a:moveTo>
                <a:lnTo>
                  <a:pt x="87363" y="2069"/>
                </a:lnTo>
                <a:lnTo>
                  <a:pt x="87363" y="4104"/>
                </a:lnTo>
                <a:lnTo>
                  <a:pt x="81659" y="4104"/>
                </a:lnTo>
                <a:lnTo>
                  <a:pt x="77923" y="401"/>
                </a:lnTo>
                <a:close/>
                <a:moveTo>
                  <a:pt x="76021" y="401"/>
                </a:moveTo>
                <a:lnTo>
                  <a:pt x="72285" y="4104"/>
                </a:lnTo>
                <a:lnTo>
                  <a:pt x="66581" y="4104"/>
                </a:lnTo>
                <a:lnTo>
                  <a:pt x="66581" y="2069"/>
                </a:lnTo>
                <a:lnTo>
                  <a:pt x="68249" y="401"/>
                </a:lnTo>
                <a:close/>
                <a:moveTo>
                  <a:pt x="65347" y="401"/>
                </a:moveTo>
                <a:lnTo>
                  <a:pt x="67148" y="401"/>
                </a:lnTo>
                <a:lnTo>
                  <a:pt x="65781" y="1735"/>
                </a:lnTo>
                <a:lnTo>
                  <a:pt x="65781" y="3804"/>
                </a:lnTo>
                <a:lnTo>
                  <a:pt x="64513" y="2503"/>
                </a:lnTo>
                <a:lnTo>
                  <a:pt x="64513" y="1202"/>
                </a:lnTo>
                <a:close/>
                <a:moveTo>
                  <a:pt x="62779" y="2936"/>
                </a:moveTo>
                <a:lnTo>
                  <a:pt x="64080" y="2936"/>
                </a:lnTo>
                <a:lnTo>
                  <a:pt x="65381" y="4204"/>
                </a:lnTo>
                <a:lnTo>
                  <a:pt x="63479" y="4204"/>
                </a:lnTo>
                <a:lnTo>
                  <a:pt x="63212" y="4337"/>
                </a:lnTo>
                <a:lnTo>
                  <a:pt x="61978" y="5572"/>
                </a:lnTo>
                <a:lnTo>
                  <a:pt x="61978" y="3770"/>
                </a:lnTo>
                <a:close/>
                <a:moveTo>
                  <a:pt x="60344" y="2936"/>
                </a:moveTo>
                <a:lnTo>
                  <a:pt x="61178" y="3737"/>
                </a:lnTo>
                <a:lnTo>
                  <a:pt x="61178" y="5572"/>
                </a:lnTo>
                <a:lnTo>
                  <a:pt x="59943" y="4337"/>
                </a:lnTo>
                <a:lnTo>
                  <a:pt x="59676" y="4204"/>
                </a:lnTo>
                <a:lnTo>
                  <a:pt x="57775" y="4204"/>
                </a:lnTo>
                <a:lnTo>
                  <a:pt x="59043" y="2936"/>
                </a:lnTo>
                <a:lnTo>
                  <a:pt x="60344" y="2936"/>
                </a:lnTo>
                <a:close/>
                <a:moveTo>
                  <a:pt x="57808" y="401"/>
                </a:moveTo>
                <a:lnTo>
                  <a:pt x="58642" y="1202"/>
                </a:lnTo>
                <a:lnTo>
                  <a:pt x="58642" y="2503"/>
                </a:lnTo>
                <a:lnTo>
                  <a:pt x="57341" y="3804"/>
                </a:lnTo>
                <a:lnTo>
                  <a:pt x="57341" y="1735"/>
                </a:lnTo>
                <a:lnTo>
                  <a:pt x="56007" y="401"/>
                </a:lnTo>
                <a:lnTo>
                  <a:pt x="57808" y="401"/>
                </a:lnTo>
                <a:close/>
                <a:moveTo>
                  <a:pt x="54873" y="401"/>
                </a:moveTo>
                <a:lnTo>
                  <a:pt x="56574" y="2069"/>
                </a:lnTo>
                <a:lnTo>
                  <a:pt x="56574" y="4104"/>
                </a:lnTo>
                <a:lnTo>
                  <a:pt x="50837" y="4104"/>
                </a:lnTo>
                <a:lnTo>
                  <a:pt x="47134" y="401"/>
                </a:lnTo>
                <a:close/>
                <a:moveTo>
                  <a:pt x="45233" y="401"/>
                </a:moveTo>
                <a:lnTo>
                  <a:pt x="41497" y="4104"/>
                </a:lnTo>
                <a:lnTo>
                  <a:pt x="35793" y="4104"/>
                </a:lnTo>
                <a:lnTo>
                  <a:pt x="35793" y="2069"/>
                </a:lnTo>
                <a:lnTo>
                  <a:pt x="37461" y="401"/>
                </a:lnTo>
                <a:close/>
                <a:moveTo>
                  <a:pt x="34525" y="401"/>
                </a:moveTo>
                <a:lnTo>
                  <a:pt x="36360" y="401"/>
                </a:lnTo>
                <a:lnTo>
                  <a:pt x="34992" y="1735"/>
                </a:lnTo>
                <a:lnTo>
                  <a:pt x="34992" y="3804"/>
                </a:lnTo>
                <a:lnTo>
                  <a:pt x="33725" y="2503"/>
                </a:lnTo>
                <a:lnTo>
                  <a:pt x="33725" y="1202"/>
                </a:lnTo>
                <a:close/>
                <a:moveTo>
                  <a:pt x="31990" y="2936"/>
                </a:moveTo>
                <a:lnTo>
                  <a:pt x="33291" y="2936"/>
                </a:lnTo>
                <a:lnTo>
                  <a:pt x="34592" y="4204"/>
                </a:lnTo>
                <a:lnTo>
                  <a:pt x="32691" y="4204"/>
                </a:lnTo>
                <a:lnTo>
                  <a:pt x="32424" y="4337"/>
                </a:lnTo>
                <a:lnTo>
                  <a:pt x="31189" y="5572"/>
                </a:lnTo>
                <a:lnTo>
                  <a:pt x="31189" y="3770"/>
                </a:lnTo>
                <a:close/>
                <a:moveTo>
                  <a:pt x="29555" y="2936"/>
                </a:moveTo>
                <a:lnTo>
                  <a:pt x="30389" y="3737"/>
                </a:lnTo>
                <a:lnTo>
                  <a:pt x="30389" y="5572"/>
                </a:lnTo>
                <a:lnTo>
                  <a:pt x="29155" y="4337"/>
                </a:lnTo>
                <a:lnTo>
                  <a:pt x="28854" y="4204"/>
                </a:lnTo>
                <a:lnTo>
                  <a:pt x="26986" y="4204"/>
                </a:lnTo>
                <a:lnTo>
                  <a:pt x="28254" y="2936"/>
                </a:lnTo>
                <a:lnTo>
                  <a:pt x="29555" y="2936"/>
                </a:lnTo>
                <a:close/>
                <a:moveTo>
                  <a:pt x="27020" y="401"/>
                </a:moveTo>
                <a:lnTo>
                  <a:pt x="27854" y="1202"/>
                </a:lnTo>
                <a:lnTo>
                  <a:pt x="27854" y="2503"/>
                </a:lnTo>
                <a:lnTo>
                  <a:pt x="26553" y="3804"/>
                </a:lnTo>
                <a:lnTo>
                  <a:pt x="26553" y="1735"/>
                </a:lnTo>
                <a:lnTo>
                  <a:pt x="25219" y="401"/>
                </a:lnTo>
                <a:lnTo>
                  <a:pt x="27020" y="401"/>
                </a:lnTo>
                <a:close/>
                <a:moveTo>
                  <a:pt x="24084" y="401"/>
                </a:moveTo>
                <a:lnTo>
                  <a:pt x="25786" y="2069"/>
                </a:lnTo>
                <a:lnTo>
                  <a:pt x="25786" y="4104"/>
                </a:lnTo>
                <a:lnTo>
                  <a:pt x="20048" y="4104"/>
                </a:lnTo>
                <a:lnTo>
                  <a:pt x="16346" y="401"/>
                </a:lnTo>
                <a:close/>
                <a:moveTo>
                  <a:pt x="14444" y="401"/>
                </a:moveTo>
                <a:lnTo>
                  <a:pt x="10708" y="4104"/>
                </a:lnTo>
                <a:lnTo>
                  <a:pt x="5004" y="4104"/>
                </a:lnTo>
                <a:lnTo>
                  <a:pt x="5004" y="2069"/>
                </a:lnTo>
                <a:lnTo>
                  <a:pt x="6672" y="401"/>
                </a:lnTo>
                <a:close/>
                <a:moveTo>
                  <a:pt x="3736" y="401"/>
                </a:moveTo>
                <a:lnTo>
                  <a:pt x="5571" y="401"/>
                </a:lnTo>
                <a:lnTo>
                  <a:pt x="4203" y="1735"/>
                </a:lnTo>
                <a:lnTo>
                  <a:pt x="4203" y="3804"/>
                </a:lnTo>
                <a:lnTo>
                  <a:pt x="2936" y="2503"/>
                </a:lnTo>
                <a:lnTo>
                  <a:pt x="2936" y="1202"/>
                </a:lnTo>
                <a:close/>
                <a:moveTo>
                  <a:pt x="367" y="3737"/>
                </a:moveTo>
                <a:lnTo>
                  <a:pt x="1201" y="2936"/>
                </a:lnTo>
                <a:lnTo>
                  <a:pt x="2502" y="2936"/>
                </a:lnTo>
                <a:lnTo>
                  <a:pt x="3803" y="4204"/>
                </a:lnTo>
                <a:lnTo>
                  <a:pt x="1902" y="4204"/>
                </a:lnTo>
                <a:lnTo>
                  <a:pt x="1635" y="4337"/>
                </a:lnTo>
                <a:lnTo>
                  <a:pt x="367" y="5572"/>
                </a:lnTo>
                <a:lnTo>
                  <a:pt x="367" y="3737"/>
                </a:lnTo>
                <a:close/>
                <a:moveTo>
                  <a:pt x="367" y="6672"/>
                </a:moveTo>
                <a:lnTo>
                  <a:pt x="2069" y="5004"/>
                </a:lnTo>
                <a:lnTo>
                  <a:pt x="4103" y="5004"/>
                </a:lnTo>
                <a:lnTo>
                  <a:pt x="4103" y="10709"/>
                </a:lnTo>
                <a:lnTo>
                  <a:pt x="367" y="14445"/>
                </a:lnTo>
                <a:close/>
                <a:moveTo>
                  <a:pt x="367" y="16346"/>
                </a:moveTo>
                <a:lnTo>
                  <a:pt x="4103" y="20082"/>
                </a:lnTo>
                <a:lnTo>
                  <a:pt x="4103" y="25786"/>
                </a:lnTo>
                <a:lnTo>
                  <a:pt x="2069" y="25786"/>
                </a:lnTo>
                <a:lnTo>
                  <a:pt x="367" y="24085"/>
                </a:lnTo>
                <a:close/>
                <a:moveTo>
                  <a:pt x="1201" y="27854"/>
                </a:moveTo>
                <a:lnTo>
                  <a:pt x="367" y="27020"/>
                </a:lnTo>
                <a:lnTo>
                  <a:pt x="367" y="25219"/>
                </a:lnTo>
                <a:lnTo>
                  <a:pt x="1635" y="26453"/>
                </a:lnTo>
                <a:lnTo>
                  <a:pt x="1902" y="26587"/>
                </a:lnTo>
                <a:lnTo>
                  <a:pt x="3803" y="26587"/>
                </a:lnTo>
                <a:lnTo>
                  <a:pt x="2502" y="27854"/>
                </a:lnTo>
                <a:lnTo>
                  <a:pt x="1201" y="27854"/>
                </a:lnTo>
                <a:close/>
                <a:moveTo>
                  <a:pt x="2936" y="29555"/>
                </a:moveTo>
                <a:lnTo>
                  <a:pt x="2936" y="28254"/>
                </a:lnTo>
                <a:lnTo>
                  <a:pt x="4203" y="26987"/>
                </a:lnTo>
                <a:lnTo>
                  <a:pt x="4203" y="29022"/>
                </a:lnTo>
                <a:lnTo>
                  <a:pt x="5571" y="30389"/>
                </a:lnTo>
                <a:lnTo>
                  <a:pt x="3736" y="30389"/>
                </a:lnTo>
                <a:close/>
                <a:moveTo>
                  <a:pt x="3736" y="31190"/>
                </a:moveTo>
                <a:lnTo>
                  <a:pt x="5571" y="31190"/>
                </a:lnTo>
                <a:lnTo>
                  <a:pt x="4203" y="32524"/>
                </a:lnTo>
                <a:lnTo>
                  <a:pt x="4203" y="34592"/>
                </a:lnTo>
                <a:lnTo>
                  <a:pt x="2936" y="33291"/>
                </a:lnTo>
                <a:lnTo>
                  <a:pt x="2936" y="31990"/>
                </a:lnTo>
                <a:close/>
                <a:moveTo>
                  <a:pt x="367" y="34559"/>
                </a:moveTo>
                <a:lnTo>
                  <a:pt x="1201" y="33725"/>
                </a:lnTo>
                <a:lnTo>
                  <a:pt x="2502" y="33725"/>
                </a:lnTo>
                <a:lnTo>
                  <a:pt x="3803" y="34993"/>
                </a:lnTo>
                <a:lnTo>
                  <a:pt x="1902" y="34993"/>
                </a:lnTo>
                <a:lnTo>
                  <a:pt x="1635" y="35126"/>
                </a:lnTo>
                <a:lnTo>
                  <a:pt x="367" y="36360"/>
                </a:lnTo>
                <a:lnTo>
                  <a:pt x="367" y="34559"/>
                </a:lnTo>
                <a:close/>
                <a:moveTo>
                  <a:pt x="367" y="37494"/>
                </a:moveTo>
                <a:lnTo>
                  <a:pt x="2069" y="35793"/>
                </a:lnTo>
                <a:lnTo>
                  <a:pt x="4103" y="35793"/>
                </a:lnTo>
                <a:lnTo>
                  <a:pt x="4103" y="41497"/>
                </a:lnTo>
                <a:lnTo>
                  <a:pt x="367" y="45233"/>
                </a:lnTo>
                <a:close/>
                <a:moveTo>
                  <a:pt x="367" y="47135"/>
                </a:moveTo>
                <a:lnTo>
                  <a:pt x="4103" y="50871"/>
                </a:lnTo>
                <a:lnTo>
                  <a:pt x="4103" y="56575"/>
                </a:lnTo>
                <a:lnTo>
                  <a:pt x="2069" y="56575"/>
                </a:lnTo>
                <a:lnTo>
                  <a:pt x="367" y="54874"/>
                </a:lnTo>
                <a:close/>
                <a:moveTo>
                  <a:pt x="1201" y="58643"/>
                </a:moveTo>
                <a:lnTo>
                  <a:pt x="367" y="57809"/>
                </a:lnTo>
                <a:lnTo>
                  <a:pt x="367" y="56008"/>
                </a:lnTo>
                <a:lnTo>
                  <a:pt x="1635" y="57242"/>
                </a:lnTo>
                <a:lnTo>
                  <a:pt x="1902" y="57375"/>
                </a:lnTo>
                <a:lnTo>
                  <a:pt x="3803" y="57375"/>
                </a:lnTo>
                <a:lnTo>
                  <a:pt x="2502" y="58643"/>
                </a:lnTo>
                <a:lnTo>
                  <a:pt x="1201" y="58643"/>
                </a:lnTo>
                <a:close/>
                <a:moveTo>
                  <a:pt x="2936" y="60377"/>
                </a:moveTo>
                <a:lnTo>
                  <a:pt x="2936" y="59077"/>
                </a:lnTo>
                <a:lnTo>
                  <a:pt x="4203" y="57776"/>
                </a:lnTo>
                <a:lnTo>
                  <a:pt x="4203" y="59844"/>
                </a:lnTo>
                <a:lnTo>
                  <a:pt x="5571" y="61178"/>
                </a:lnTo>
                <a:lnTo>
                  <a:pt x="3736" y="61178"/>
                </a:lnTo>
                <a:close/>
                <a:moveTo>
                  <a:pt x="3736" y="61979"/>
                </a:moveTo>
                <a:lnTo>
                  <a:pt x="5571" y="61979"/>
                </a:lnTo>
                <a:lnTo>
                  <a:pt x="4203" y="63313"/>
                </a:lnTo>
                <a:lnTo>
                  <a:pt x="4203" y="65381"/>
                </a:lnTo>
                <a:lnTo>
                  <a:pt x="2903" y="64080"/>
                </a:lnTo>
                <a:lnTo>
                  <a:pt x="2903" y="62779"/>
                </a:lnTo>
                <a:close/>
                <a:moveTo>
                  <a:pt x="367" y="65348"/>
                </a:moveTo>
                <a:lnTo>
                  <a:pt x="1201" y="64514"/>
                </a:lnTo>
                <a:lnTo>
                  <a:pt x="2502" y="64514"/>
                </a:lnTo>
                <a:lnTo>
                  <a:pt x="3803" y="65815"/>
                </a:lnTo>
                <a:lnTo>
                  <a:pt x="1902" y="65815"/>
                </a:lnTo>
                <a:lnTo>
                  <a:pt x="1635" y="65915"/>
                </a:lnTo>
                <a:lnTo>
                  <a:pt x="367" y="67149"/>
                </a:lnTo>
                <a:lnTo>
                  <a:pt x="367" y="65348"/>
                </a:lnTo>
                <a:close/>
                <a:moveTo>
                  <a:pt x="367" y="68283"/>
                </a:moveTo>
                <a:lnTo>
                  <a:pt x="2069" y="66582"/>
                </a:lnTo>
                <a:lnTo>
                  <a:pt x="4103" y="66582"/>
                </a:lnTo>
                <a:lnTo>
                  <a:pt x="4103" y="72286"/>
                </a:lnTo>
                <a:lnTo>
                  <a:pt x="367" y="76022"/>
                </a:lnTo>
                <a:close/>
                <a:moveTo>
                  <a:pt x="367" y="77923"/>
                </a:moveTo>
                <a:lnTo>
                  <a:pt x="4103" y="81659"/>
                </a:lnTo>
                <a:lnTo>
                  <a:pt x="4103" y="87363"/>
                </a:lnTo>
                <a:lnTo>
                  <a:pt x="2069" y="87363"/>
                </a:lnTo>
                <a:lnTo>
                  <a:pt x="367" y="85662"/>
                </a:lnTo>
                <a:close/>
                <a:moveTo>
                  <a:pt x="1201" y="89432"/>
                </a:moveTo>
                <a:lnTo>
                  <a:pt x="367" y="88598"/>
                </a:lnTo>
                <a:lnTo>
                  <a:pt x="367" y="86796"/>
                </a:lnTo>
                <a:lnTo>
                  <a:pt x="1635" y="88031"/>
                </a:lnTo>
                <a:lnTo>
                  <a:pt x="1902" y="88164"/>
                </a:lnTo>
                <a:lnTo>
                  <a:pt x="3803" y="88164"/>
                </a:lnTo>
                <a:lnTo>
                  <a:pt x="2502" y="89432"/>
                </a:lnTo>
                <a:lnTo>
                  <a:pt x="1201" y="89432"/>
                </a:lnTo>
                <a:close/>
                <a:moveTo>
                  <a:pt x="2936" y="91166"/>
                </a:moveTo>
                <a:lnTo>
                  <a:pt x="2936" y="89865"/>
                </a:lnTo>
                <a:lnTo>
                  <a:pt x="4203" y="88564"/>
                </a:lnTo>
                <a:lnTo>
                  <a:pt x="4203" y="90632"/>
                </a:lnTo>
                <a:lnTo>
                  <a:pt x="5571" y="91967"/>
                </a:lnTo>
                <a:lnTo>
                  <a:pt x="3736" y="91967"/>
                </a:lnTo>
                <a:close/>
                <a:moveTo>
                  <a:pt x="3736" y="92767"/>
                </a:moveTo>
                <a:lnTo>
                  <a:pt x="5571" y="92767"/>
                </a:lnTo>
                <a:lnTo>
                  <a:pt x="4203" y="94102"/>
                </a:lnTo>
                <a:lnTo>
                  <a:pt x="4203" y="96170"/>
                </a:lnTo>
                <a:lnTo>
                  <a:pt x="2936" y="94869"/>
                </a:lnTo>
                <a:lnTo>
                  <a:pt x="2936" y="93568"/>
                </a:lnTo>
                <a:close/>
                <a:moveTo>
                  <a:pt x="367" y="96136"/>
                </a:moveTo>
                <a:lnTo>
                  <a:pt x="1201" y="95302"/>
                </a:lnTo>
                <a:lnTo>
                  <a:pt x="2502" y="95302"/>
                </a:lnTo>
                <a:lnTo>
                  <a:pt x="3803" y="96603"/>
                </a:lnTo>
                <a:lnTo>
                  <a:pt x="1902" y="96603"/>
                </a:lnTo>
                <a:lnTo>
                  <a:pt x="1635" y="96703"/>
                </a:lnTo>
                <a:lnTo>
                  <a:pt x="367" y="97938"/>
                </a:lnTo>
                <a:lnTo>
                  <a:pt x="367" y="96136"/>
                </a:lnTo>
                <a:close/>
                <a:moveTo>
                  <a:pt x="367" y="99072"/>
                </a:moveTo>
                <a:lnTo>
                  <a:pt x="2069" y="97371"/>
                </a:lnTo>
                <a:lnTo>
                  <a:pt x="4103" y="97371"/>
                </a:lnTo>
                <a:lnTo>
                  <a:pt x="4103" y="103108"/>
                </a:lnTo>
                <a:lnTo>
                  <a:pt x="367" y="106811"/>
                </a:lnTo>
                <a:close/>
                <a:moveTo>
                  <a:pt x="367" y="108712"/>
                </a:moveTo>
                <a:lnTo>
                  <a:pt x="4103" y="112448"/>
                </a:lnTo>
                <a:lnTo>
                  <a:pt x="4103" y="118152"/>
                </a:lnTo>
                <a:lnTo>
                  <a:pt x="2069" y="118152"/>
                </a:lnTo>
                <a:lnTo>
                  <a:pt x="367" y="116484"/>
                </a:lnTo>
                <a:close/>
                <a:moveTo>
                  <a:pt x="1201" y="120220"/>
                </a:moveTo>
                <a:lnTo>
                  <a:pt x="367" y="119386"/>
                </a:lnTo>
                <a:lnTo>
                  <a:pt x="367" y="117585"/>
                </a:lnTo>
                <a:lnTo>
                  <a:pt x="1635" y="118819"/>
                </a:lnTo>
                <a:lnTo>
                  <a:pt x="1902" y="118953"/>
                </a:lnTo>
                <a:lnTo>
                  <a:pt x="3803" y="118953"/>
                </a:lnTo>
                <a:lnTo>
                  <a:pt x="2502" y="120220"/>
                </a:lnTo>
                <a:lnTo>
                  <a:pt x="1201" y="120220"/>
                </a:lnTo>
                <a:close/>
                <a:moveTo>
                  <a:pt x="3736" y="122755"/>
                </a:moveTo>
                <a:lnTo>
                  <a:pt x="2936" y="121955"/>
                </a:lnTo>
                <a:lnTo>
                  <a:pt x="2936" y="120654"/>
                </a:lnTo>
                <a:lnTo>
                  <a:pt x="4203" y="119353"/>
                </a:lnTo>
                <a:lnTo>
                  <a:pt x="4203" y="121421"/>
                </a:lnTo>
                <a:lnTo>
                  <a:pt x="5571" y="122755"/>
                </a:lnTo>
                <a:lnTo>
                  <a:pt x="3736" y="122755"/>
                </a:lnTo>
                <a:close/>
                <a:moveTo>
                  <a:pt x="6672" y="122755"/>
                </a:moveTo>
                <a:lnTo>
                  <a:pt x="5004" y="121088"/>
                </a:lnTo>
                <a:lnTo>
                  <a:pt x="5004" y="119053"/>
                </a:lnTo>
                <a:lnTo>
                  <a:pt x="10708" y="119053"/>
                </a:lnTo>
                <a:lnTo>
                  <a:pt x="14444" y="122755"/>
                </a:lnTo>
                <a:lnTo>
                  <a:pt x="6672" y="122755"/>
                </a:lnTo>
                <a:close/>
                <a:moveTo>
                  <a:pt x="16346" y="122755"/>
                </a:moveTo>
                <a:lnTo>
                  <a:pt x="20048" y="119053"/>
                </a:lnTo>
                <a:lnTo>
                  <a:pt x="25752" y="119053"/>
                </a:lnTo>
                <a:lnTo>
                  <a:pt x="25752" y="121088"/>
                </a:lnTo>
                <a:lnTo>
                  <a:pt x="24084" y="122755"/>
                </a:lnTo>
                <a:lnTo>
                  <a:pt x="16346" y="122755"/>
                </a:lnTo>
                <a:close/>
                <a:moveTo>
                  <a:pt x="27020" y="122755"/>
                </a:moveTo>
                <a:lnTo>
                  <a:pt x="25219" y="122755"/>
                </a:lnTo>
                <a:lnTo>
                  <a:pt x="26553" y="121421"/>
                </a:lnTo>
                <a:lnTo>
                  <a:pt x="26553" y="119353"/>
                </a:lnTo>
                <a:lnTo>
                  <a:pt x="27854" y="120654"/>
                </a:lnTo>
                <a:lnTo>
                  <a:pt x="27854" y="121955"/>
                </a:lnTo>
                <a:close/>
                <a:moveTo>
                  <a:pt x="29555" y="120220"/>
                </a:moveTo>
                <a:lnTo>
                  <a:pt x="28254" y="120220"/>
                </a:lnTo>
                <a:lnTo>
                  <a:pt x="26986" y="118953"/>
                </a:lnTo>
                <a:lnTo>
                  <a:pt x="28854" y="118953"/>
                </a:lnTo>
                <a:lnTo>
                  <a:pt x="29155" y="118819"/>
                </a:lnTo>
                <a:lnTo>
                  <a:pt x="30389" y="117585"/>
                </a:lnTo>
                <a:lnTo>
                  <a:pt x="30389" y="119386"/>
                </a:lnTo>
                <a:close/>
                <a:moveTo>
                  <a:pt x="31990" y="120220"/>
                </a:moveTo>
                <a:lnTo>
                  <a:pt x="31189" y="119386"/>
                </a:lnTo>
                <a:lnTo>
                  <a:pt x="31189" y="117585"/>
                </a:lnTo>
                <a:lnTo>
                  <a:pt x="32424" y="118819"/>
                </a:lnTo>
                <a:lnTo>
                  <a:pt x="32691" y="118953"/>
                </a:lnTo>
                <a:lnTo>
                  <a:pt x="34592" y="118953"/>
                </a:lnTo>
                <a:lnTo>
                  <a:pt x="33291" y="120220"/>
                </a:lnTo>
                <a:lnTo>
                  <a:pt x="31990" y="120220"/>
                </a:lnTo>
                <a:close/>
                <a:moveTo>
                  <a:pt x="34525" y="122755"/>
                </a:moveTo>
                <a:lnTo>
                  <a:pt x="33725" y="121955"/>
                </a:lnTo>
                <a:lnTo>
                  <a:pt x="33725" y="120654"/>
                </a:lnTo>
                <a:lnTo>
                  <a:pt x="34992" y="119353"/>
                </a:lnTo>
                <a:lnTo>
                  <a:pt x="34992" y="121421"/>
                </a:lnTo>
                <a:lnTo>
                  <a:pt x="36360" y="122755"/>
                </a:lnTo>
                <a:lnTo>
                  <a:pt x="34525" y="122755"/>
                </a:lnTo>
                <a:close/>
                <a:moveTo>
                  <a:pt x="37461" y="122755"/>
                </a:moveTo>
                <a:lnTo>
                  <a:pt x="35793" y="121088"/>
                </a:lnTo>
                <a:lnTo>
                  <a:pt x="35793" y="119053"/>
                </a:lnTo>
                <a:lnTo>
                  <a:pt x="41497" y="119053"/>
                </a:lnTo>
                <a:lnTo>
                  <a:pt x="45233" y="122755"/>
                </a:lnTo>
                <a:lnTo>
                  <a:pt x="37461" y="122755"/>
                </a:lnTo>
                <a:close/>
                <a:moveTo>
                  <a:pt x="47134" y="122755"/>
                </a:moveTo>
                <a:lnTo>
                  <a:pt x="50837" y="119053"/>
                </a:lnTo>
                <a:lnTo>
                  <a:pt x="56574" y="119053"/>
                </a:lnTo>
                <a:lnTo>
                  <a:pt x="56574" y="121088"/>
                </a:lnTo>
                <a:lnTo>
                  <a:pt x="54873" y="122755"/>
                </a:lnTo>
                <a:lnTo>
                  <a:pt x="47134" y="122755"/>
                </a:lnTo>
                <a:close/>
                <a:moveTo>
                  <a:pt x="57808" y="122755"/>
                </a:moveTo>
                <a:lnTo>
                  <a:pt x="56007" y="122755"/>
                </a:lnTo>
                <a:lnTo>
                  <a:pt x="57341" y="121421"/>
                </a:lnTo>
                <a:lnTo>
                  <a:pt x="57341" y="119353"/>
                </a:lnTo>
                <a:lnTo>
                  <a:pt x="58642" y="120654"/>
                </a:lnTo>
                <a:lnTo>
                  <a:pt x="58642" y="121955"/>
                </a:lnTo>
                <a:close/>
                <a:moveTo>
                  <a:pt x="60344" y="120220"/>
                </a:moveTo>
                <a:lnTo>
                  <a:pt x="59043" y="120220"/>
                </a:lnTo>
                <a:lnTo>
                  <a:pt x="57775" y="118953"/>
                </a:lnTo>
                <a:lnTo>
                  <a:pt x="59676" y="118953"/>
                </a:lnTo>
                <a:lnTo>
                  <a:pt x="59943" y="118819"/>
                </a:lnTo>
                <a:lnTo>
                  <a:pt x="61178" y="117585"/>
                </a:lnTo>
                <a:lnTo>
                  <a:pt x="61178" y="119386"/>
                </a:lnTo>
                <a:close/>
                <a:moveTo>
                  <a:pt x="62779" y="120220"/>
                </a:moveTo>
                <a:lnTo>
                  <a:pt x="61978" y="119386"/>
                </a:lnTo>
                <a:lnTo>
                  <a:pt x="61978" y="117585"/>
                </a:lnTo>
                <a:lnTo>
                  <a:pt x="63212" y="118819"/>
                </a:lnTo>
                <a:lnTo>
                  <a:pt x="63479" y="118953"/>
                </a:lnTo>
                <a:lnTo>
                  <a:pt x="65381" y="118953"/>
                </a:lnTo>
                <a:lnTo>
                  <a:pt x="64080" y="120220"/>
                </a:lnTo>
                <a:lnTo>
                  <a:pt x="62779" y="120220"/>
                </a:lnTo>
                <a:close/>
                <a:moveTo>
                  <a:pt x="65347" y="122755"/>
                </a:moveTo>
                <a:lnTo>
                  <a:pt x="64513" y="121955"/>
                </a:lnTo>
                <a:lnTo>
                  <a:pt x="64513" y="120654"/>
                </a:lnTo>
                <a:lnTo>
                  <a:pt x="65781" y="119353"/>
                </a:lnTo>
                <a:lnTo>
                  <a:pt x="65781" y="121421"/>
                </a:lnTo>
                <a:lnTo>
                  <a:pt x="67148" y="122755"/>
                </a:lnTo>
                <a:lnTo>
                  <a:pt x="65347" y="122755"/>
                </a:lnTo>
                <a:close/>
                <a:moveTo>
                  <a:pt x="68249" y="122755"/>
                </a:moveTo>
                <a:lnTo>
                  <a:pt x="66581" y="121088"/>
                </a:lnTo>
                <a:lnTo>
                  <a:pt x="66581" y="119053"/>
                </a:lnTo>
                <a:lnTo>
                  <a:pt x="72285" y="119053"/>
                </a:lnTo>
                <a:lnTo>
                  <a:pt x="76021" y="122755"/>
                </a:lnTo>
                <a:lnTo>
                  <a:pt x="68249" y="122755"/>
                </a:lnTo>
                <a:close/>
                <a:moveTo>
                  <a:pt x="77923" y="122755"/>
                </a:moveTo>
                <a:lnTo>
                  <a:pt x="81659" y="119053"/>
                </a:lnTo>
                <a:lnTo>
                  <a:pt x="87363" y="119053"/>
                </a:lnTo>
                <a:lnTo>
                  <a:pt x="87363" y="121088"/>
                </a:lnTo>
                <a:lnTo>
                  <a:pt x="85662" y="122755"/>
                </a:lnTo>
                <a:lnTo>
                  <a:pt x="77923" y="122755"/>
                </a:lnTo>
                <a:close/>
                <a:moveTo>
                  <a:pt x="88597" y="122755"/>
                </a:moveTo>
                <a:lnTo>
                  <a:pt x="86796" y="122755"/>
                </a:lnTo>
                <a:lnTo>
                  <a:pt x="88163" y="121421"/>
                </a:lnTo>
                <a:lnTo>
                  <a:pt x="88163" y="119353"/>
                </a:lnTo>
                <a:lnTo>
                  <a:pt x="89431" y="120654"/>
                </a:lnTo>
                <a:lnTo>
                  <a:pt x="89431" y="121955"/>
                </a:lnTo>
                <a:close/>
                <a:moveTo>
                  <a:pt x="91166" y="120220"/>
                </a:moveTo>
                <a:lnTo>
                  <a:pt x="89865" y="120220"/>
                </a:lnTo>
                <a:lnTo>
                  <a:pt x="88564" y="118953"/>
                </a:lnTo>
                <a:lnTo>
                  <a:pt x="90465" y="118953"/>
                </a:lnTo>
                <a:lnTo>
                  <a:pt x="90732" y="118819"/>
                </a:lnTo>
                <a:lnTo>
                  <a:pt x="91966" y="117585"/>
                </a:lnTo>
                <a:lnTo>
                  <a:pt x="91966" y="119386"/>
                </a:lnTo>
                <a:close/>
                <a:moveTo>
                  <a:pt x="93567" y="120220"/>
                </a:moveTo>
                <a:lnTo>
                  <a:pt x="92767" y="119386"/>
                </a:lnTo>
                <a:lnTo>
                  <a:pt x="92767" y="117585"/>
                </a:lnTo>
                <a:lnTo>
                  <a:pt x="94001" y="118819"/>
                </a:lnTo>
                <a:lnTo>
                  <a:pt x="94268" y="118953"/>
                </a:lnTo>
                <a:lnTo>
                  <a:pt x="96169" y="118953"/>
                </a:lnTo>
                <a:lnTo>
                  <a:pt x="94868" y="120220"/>
                </a:lnTo>
                <a:lnTo>
                  <a:pt x="93567" y="120220"/>
                </a:lnTo>
                <a:close/>
                <a:moveTo>
                  <a:pt x="96136" y="122755"/>
                </a:moveTo>
                <a:lnTo>
                  <a:pt x="95302" y="121955"/>
                </a:lnTo>
                <a:lnTo>
                  <a:pt x="95302" y="120654"/>
                </a:lnTo>
                <a:lnTo>
                  <a:pt x="96569" y="119353"/>
                </a:lnTo>
                <a:lnTo>
                  <a:pt x="96569" y="121421"/>
                </a:lnTo>
                <a:lnTo>
                  <a:pt x="97937" y="122755"/>
                </a:lnTo>
                <a:lnTo>
                  <a:pt x="96136" y="122755"/>
                </a:lnTo>
                <a:close/>
                <a:moveTo>
                  <a:pt x="99071" y="122755"/>
                </a:moveTo>
                <a:lnTo>
                  <a:pt x="97370" y="121088"/>
                </a:lnTo>
                <a:lnTo>
                  <a:pt x="97370" y="119053"/>
                </a:lnTo>
                <a:lnTo>
                  <a:pt x="103074" y="119053"/>
                </a:lnTo>
                <a:lnTo>
                  <a:pt x="106810" y="122755"/>
                </a:lnTo>
                <a:lnTo>
                  <a:pt x="99071" y="122755"/>
                </a:lnTo>
                <a:close/>
                <a:moveTo>
                  <a:pt x="108711" y="122755"/>
                </a:moveTo>
                <a:lnTo>
                  <a:pt x="112447" y="119053"/>
                </a:lnTo>
                <a:lnTo>
                  <a:pt x="118152" y="119053"/>
                </a:lnTo>
                <a:lnTo>
                  <a:pt x="118152" y="121088"/>
                </a:lnTo>
                <a:lnTo>
                  <a:pt x="116450" y="122755"/>
                </a:lnTo>
                <a:lnTo>
                  <a:pt x="108711" y="122755"/>
                </a:lnTo>
                <a:close/>
                <a:moveTo>
                  <a:pt x="119386" y="122755"/>
                </a:moveTo>
                <a:lnTo>
                  <a:pt x="117584" y="122755"/>
                </a:lnTo>
                <a:lnTo>
                  <a:pt x="118952" y="121421"/>
                </a:lnTo>
                <a:lnTo>
                  <a:pt x="118952" y="119353"/>
                </a:lnTo>
                <a:lnTo>
                  <a:pt x="120220" y="120654"/>
                </a:lnTo>
                <a:lnTo>
                  <a:pt x="120220" y="121955"/>
                </a:lnTo>
                <a:close/>
                <a:moveTo>
                  <a:pt x="121954" y="120220"/>
                </a:moveTo>
                <a:lnTo>
                  <a:pt x="120653" y="120220"/>
                </a:lnTo>
                <a:lnTo>
                  <a:pt x="119352" y="118953"/>
                </a:lnTo>
                <a:lnTo>
                  <a:pt x="121254" y="118953"/>
                </a:lnTo>
                <a:lnTo>
                  <a:pt x="121521" y="118819"/>
                </a:lnTo>
                <a:lnTo>
                  <a:pt x="122755" y="117585"/>
                </a:lnTo>
                <a:lnTo>
                  <a:pt x="122755" y="119386"/>
                </a:lnTo>
                <a:close/>
                <a:moveTo>
                  <a:pt x="124389" y="120220"/>
                </a:moveTo>
                <a:lnTo>
                  <a:pt x="123555" y="119386"/>
                </a:lnTo>
                <a:lnTo>
                  <a:pt x="123555" y="117585"/>
                </a:lnTo>
                <a:lnTo>
                  <a:pt x="124790" y="118819"/>
                </a:lnTo>
                <a:lnTo>
                  <a:pt x="125056" y="118953"/>
                </a:lnTo>
                <a:lnTo>
                  <a:pt x="126958" y="118953"/>
                </a:lnTo>
                <a:lnTo>
                  <a:pt x="125657" y="120220"/>
                </a:lnTo>
                <a:lnTo>
                  <a:pt x="124389" y="120220"/>
                </a:lnTo>
                <a:close/>
                <a:moveTo>
                  <a:pt x="126924" y="122755"/>
                </a:moveTo>
                <a:lnTo>
                  <a:pt x="126091" y="121955"/>
                </a:lnTo>
                <a:lnTo>
                  <a:pt x="126091" y="120654"/>
                </a:lnTo>
                <a:lnTo>
                  <a:pt x="127358" y="119353"/>
                </a:lnTo>
                <a:lnTo>
                  <a:pt x="127358" y="121421"/>
                </a:lnTo>
                <a:lnTo>
                  <a:pt x="128726" y="122755"/>
                </a:lnTo>
                <a:lnTo>
                  <a:pt x="126924" y="122755"/>
                </a:lnTo>
                <a:close/>
                <a:moveTo>
                  <a:pt x="129860" y="122755"/>
                </a:moveTo>
                <a:lnTo>
                  <a:pt x="128159" y="121088"/>
                </a:lnTo>
                <a:lnTo>
                  <a:pt x="128159" y="119053"/>
                </a:lnTo>
                <a:lnTo>
                  <a:pt x="133896" y="119053"/>
                </a:lnTo>
                <a:lnTo>
                  <a:pt x="137599" y="122755"/>
                </a:lnTo>
                <a:lnTo>
                  <a:pt x="129860" y="122755"/>
                </a:lnTo>
                <a:close/>
                <a:moveTo>
                  <a:pt x="139500" y="122755"/>
                </a:moveTo>
                <a:lnTo>
                  <a:pt x="143236" y="119053"/>
                </a:lnTo>
                <a:lnTo>
                  <a:pt x="148940" y="119053"/>
                </a:lnTo>
                <a:lnTo>
                  <a:pt x="148940" y="121088"/>
                </a:lnTo>
                <a:lnTo>
                  <a:pt x="147272" y="122755"/>
                </a:lnTo>
                <a:lnTo>
                  <a:pt x="139500" y="122755"/>
                </a:lnTo>
                <a:close/>
                <a:moveTo>
                  <a:pt x="150174" y="122755"/>
                </a:moveTo>
                <a:lnTo>
                  <a:pt x="148373" y="122755"/>
                </a:lnTo>
                <a:lnTo>
                  <a:pt x="149741" y="121421"/>
                </a:lnTo>
                <a:lnTo>
                  <a:pt x="149741" y="119353"/>
                </a:lnTo>
                <a:lnTo>
                  <a:pt x="151008" y="120654"/>
                </a:lnTo>
                <a:lnTo>
                  <a:pt x="151008" y="121955"/>
                </a:lnTo>
                <a:close/>
                <a:moveTo>
                  <a:pt x="152743" y="120220"/>
                </a:moveTo>
                <a:lnTo>
                  <a:pt x="151442" y="120220"/>
                </a:lnTo>
                <a:lnTo>
                  <a:pt x="150141" y="118953"/>
                </a:lnTo>
                <a:lnTo>
                  <a:pt x="152042" y="118953"/>
                </a:lnTo>
                <a:lnTo>
                  <a:pt x="152309" y="118819"/>
                </a:lnTo>
                <a:lnTo>
                  <a:pt x="153543" y="117585"/>
                </a:lnTo>
                <a:lnTo>
                  <a:pt x="153543" y="119386"/>
                </a:lnTo>
                <a:close/>
                <a:moveTo>
                  <a:pt x="155178" y="120220"/>
                </a:moveTo>
                <a:lnTo>
                  <a:pt x="154344" y="119386"/>
                </a:lnTo>
                <a:lnTo>
                  <a:pt x="154344" y="117585"/>
                </a:lnTo>
                <a:lnTo>
                  <a:pt x="155578" y="118819"/>
                </a:lnTo>
                <a:lnTo>
                  <a:pt x="155845" y="118953"/>
                </a:lnTo>
                <a:lnTo>
                  <a:pt x="157746" y="118953"/>
                </a:lnTo>
                <a:lnTo>
                  <a:pt x="156479" y="120220"/>
                </a:lnTo>
                <a:lnTo>
                  <a:pt x="155178" y="120220"/>
                </a:lnTo>
                <a:close/>
                <a:moveTo>
                  <a:pt x="157713" y="122755"/>
                </a:moveTo>
                <a:lnTo>
                  <a:pt x="156879" y="121955"/>
                </a:lnTo>
                <a:lnTo>
                  <a:pt x="156879" y="120654"/>
                </a:lnTo>
                <a:lnTo>
                  <a:pt x="158180" y="119353"/>
                </a:lnTo>
                <a:lnTo>
                  <a:pt x="158180" y="121421"/>
                </a:lnTo>
                <a:lnTo>
                  <a:pt x="159514" y="122755"/>
                </a:lnTo>
                <a:lnTo>
                  <a:pt x="157713" y="122755"/>
                </a:lnTo>
                <a:close/>
                <a:moveTo>
                  <a:pt x="160649" y="122755"/>
                </a:moveTo>
                <a:lnTo>
                  <a:pt x="158947" y="121088"/>
                </a:lnTo>
                <a:lnTo>
                  <a:pt x="158947" y="119053"/>
                </a:lnTo>
                <a:lnTo>
                  <a:pt x="164685" y="119053"/>
                </a:lnTo>
                <a:lnTo>
                  <a:pt x="168387" y="122755"/>
                </a:lnTo>
                <a:lnTo>
                  <a:pt x="160649" y="122755"/>
                </a:lnTo>
                <a:close/>
                <a:moveTo>
                  <a:pt x="170289" y="122755"/>
                </a:moveTo>
                <a:lnTo>
                  <a:pt x="174025" y="119053"/>
                </a:lnTo>
                <a:lnTo>
                  <a:pt x="179729" y="119053"/>
                </a:lnTo>
                <a:lnTo>
                  <a:pt x="179729" y="121088"/>
                </a:lnTo>
                <a:lnTo>
                  <a:pt x="178061" y="122755"/>
                </a:lnTo>
                <a:lnTo>
                  <a:pt x="170289" y="122755"/>
                </a:lnTo>
                <a:close/>
                <a:moveTo>
                  <a:pt x="180996" y="122755"/>
                </a:moveTo>
                <a:lnTo>
                  <a:pt x="179162" y="122755"/>
                </a:lnTo>
                <a:lnTo>
                  <a:pt x="180529" y="121421"/>
                </a:lnTo>
                <a:lnTo>
                  <a:pt x="180529" y="119353"/>
                </a:lnTo>
                <a:lnTo>
                  <a:pt x="181797" y="120654"/>
                </a:lnTo>
                <a:lnTo>
                  <a:pt x="181797" y="121955"/>
                </a:lnTo>
                <a:close/>
                <a:moveTo>
                  <a:pt x="183532" y="120220"/>
                </a:moveTo>
                <a:lnTo>
                  <a:pt x="182231" y="120220"/>
                </a:lnTo>
                <a:lnTo>
                  <a:pt x="180930" y="118953"/>
                </a:lnTo>
                <a:lnTo>
                  <a:pt x="182831" y="118953"/>
                </a:lnTo>
                <a:lnTo>
                  <a:pt x="183098" y="118819"/>
                </a:lnTo>
                <a:lnTo>
                  <a:pt x="184332" y="117585"/>
                </a:lnTo>
                <a:lnTo>
                  <a:pt x="184332" y="119386"/>
                </a:lnTo>
                <a:close/>
                <a:moveTo>
                  <a:pt x="185967" y="120220"/>
                </a:moveTo>
                <a:lnTo>
                  <a:pt x="185133" y="119386"/>
                </a:lnTo>
                <a:lnTo>
                  <a:pt x="185133" y="117585"/>
                </a:lnTo>
                <a:lnTo>
                  <a:pt x="186367" y="118819"/>
                </a:lnTo>
                <a:lnTo>
                  <a:pt x="186667" y="118953"/>
                </a:lnTo>
                <a:lnTo>
                  <a:pt x="188535" y="118953"/>
                </a:lnTo>
                <a:lnTo>
                  <a:pt x="187268" y="120220"/>
                </a:lnTo>
                <a:lnTo>
                  <a:pt x="185967" y="120220"/>
                </a:lnTo>
                <a:close/>
                <a:moveTo>
                  <a:pt x="188502" y="122755"/>
                </a:moveTo>
                <a:lnTo>
                  <a:pt x="187668" y="121955"/>
                </a:lnTo>
                <a:lnTo>
                  <a:pt x="187668" y="120654"/>
                </a:lnTo>
                <a:lnTo>
                  <a:pt x="188969" y="119353"/>
                </a:lnTo>
                <a:lnTo>
                  <a:pt x="188969" y="121421"/>
                </a:lnTo>
                <a:lnTo>
                  <a:pt x="190303" y="122755"/>
                </a:lnTo>
                <a:lnTo>
                  <a:pt x="188502" y="122755"/>
                </a:lnTo>
                <a:close/>
                <a:moveTo>
                  <a:pt x="191437" y="122755"/>
                </a:moveTo>
                <a:lnTo>
                  <a:pt x="189736" y="121088"/>
                </a:lnTo>
                <a:lnTo>
                  <a:pt x="189736" y="119053"/>
                </a:lnTo>
                <a:lnTo>
                  <a:pt x="195473" y="119053"/>
                </a:lnTo>
                <a:lnTo>
                  <a:pt x="199176" y="122755"/>
                </a:lnTo>
                <a:lnTo>
                  <a:pt x="191437" y="122755"/>
                </a:lnTo>
                <a:close/>
                <a:moveTo>
                  <a:pt x="201077" y="122755"/>
                </a:moveTo>
                <a:lnTo>
                  <a:pt x="204813" y="119053"/>
                </a:lnTo>
                <a:lnTo>
                  <a:pt x="210518" y="119053"/>
                </a:lnTo>
                <a:lnTo>
                  <a:pt x="210518" y="121088"/>
                </a:lnTo>
                <a:lnTo>
                  <a:pt x="208850" y="122755"/>
                </a:lnTo>
                <a:lnTo>
                  <a:pt x="201077" y="122755"/>
                </a:lnTo>
                <a:close/>
                <a:moveTo>
                  <a:pt x="211785" y="122755"/>
                </a:moveTo>
                <a:lnTo>
                  <a:pt x="209950" y="122755"/>
                </a:lnTo>
                <a:lnTo>
                  <a:pt x="211318" y="121421"/>
                </a:lnTo>
                <a:lnTo>
                  <a:pt x="211318" y="119353"/>
                </a:lnTo>
                <a:lnTo>
                  <a:pt x="212586" y="120654"/>
                </a:lnTo>
                <a:lnTo>
                  <a:pt x="212586" y="121955"/>
                </a:lnTo>
                <a:close/>
                <a:moveTo>
                  <a:pt x="214320" y="120220"/>
                </a:moveTo>
                <a:lnTo>
                  <a:pt x="213019" y="120220"/>
                </a:lnTo>
                <a:lnTo>
                  <a:pt x="211718" y="118953"/>
                </a:lnTo>
                <a:lnTo>
                  <a:pt x="213620" y="118953"/>
                </a:lnTo>
                <a:lnTo>
                  <a:pt x="213887" y="118819"/>
                </a:lnTo>
                <a:lnTo>
                  <a:pt x="215154" y="117585"/>
                </a:lnTo>
                <a:lnTo>
                  <a:pt x="215154" y="119386"/>
                </a:lnTo>
                <a:close/>
                <a:moveTo>
                  <a:pt x="216755" y="120220"/>
                </a:moveTo>
                <a:lnTo>
                  <a:pt x="215921" y="119386"/>
                </a:lnTo>
                <a:lnTo>
                  <a:pt x="215921" y="117585"/>
                </a:lnTo>
                <a:lnTo>
                  <a:pt x="217156" y="118819"/>
                </a:lnTo>
                <a:lnTo>
                  <a:pt x="217456" y="118953"/>
                </a:lnTo>
                <a:lnTo>
                  <a:pt x="219324" y="118953"/>
                </a:lnTo>
                <a:lnTo>
                  <a:pt x="218056" y="120220"/>
                </a:lnTo>
                <a:lnTo>
                  <a:pt x="216755" y="120220"/>
                </a:lnTo>
                <a:close/>
                <a:moveTo>
                  <a:pt x="219290" y="122755"/>
                </a:moveTo>
                <a:lnTo>
                  <a:pt x="218457" y="121955"/>
                </a:lnTo>
                <a:lnTo>
                  <a:pt x="218457" y="120654"/>
                </a:lnTo>
                <a:lnTo>
                  <a:pt x="219757" y="119353"/>
                </a:lnTo>
                <a:lnTo>
                  <a:pt x="219757" y="121421"/>
                </a:lnTo>
                <a:lnTo>
                  <a:pt x="221092" y="122755"/>
                </a:lnTo>
                <a:lnTo>
                  <a:pt x="219290" y="122755"/>
                </a:lnTo>
                <a:close/>
                <a:moveTo>
                  <a:pt x="222226" y="122755"/>
                </a:moveTo>
                <a:lnTo>
                  <a:pt x="220558" y="121088"/>
                </a:lnTo>
                <a:lnTo>
                  <a:pt x="220558" y="119053"/>
                </a:lnTo>
                <a:lnTo>
                  <a:pt x="226262" y="119053"/>
                </a:lnTo>
                <a:lnTo>
                  <a:pt x="229965" y="122755"/>
                </a:lnTo>
                <a:lnTo>
                  <a:pt x="222226" y="122755"/>
                </a:lnTo>
                <a:close/>
                <a:moveTo>
                  <a:pt x="231866" y="122755"/>
                </a:moveTo>
                <a:lnTo>
                  <a:pt x="235602" y="119053"/>
                </a:lnTo>
                <a:lnTo>
                  <a:pt x="241306" y="119053"/>
                </a:lnTo>
                <a:lnTo>
                  <a:pt x="241306" y="121088"/>
                </a:lnTo>
                <a:lnTo>
                  <a:pt x="239638" y="122755"/>
                </a:lnTo>
                <a:lnTo>
                  <a:pt x="231866" y="122755"/>
                </a:lnTo>
                <a:close/>
                <a:moveTo>
                  <a:pt x="242574" y="122755"/>
                </a:moveTo>
                <a:lnTo>
                  <a:pt x="240739" y="122755"/>
                </a:lnTo>
                <a:lnTo>
                  <a:pt x="242107" y="121421"/>
                </a:lnTo>
                <a:lnTo>
                  <a:pt x="242107" y="119353"/>
                </a:lnTo>
                <a:lnTo>
                  <a:pt x="243408" y="120654"/>
                </a:lnTo>
                <a:lnTo>
                  <a:pt x="243408" y="121955"/>
                </a:lnTo>
                <a:close/>
                <a:moveTo>
                  <a:pt x="245943" y="119420"/>
                </a:moveTo>
                <a:lnTo>
                  <a:pt x="245109" y="120220"/>
                </a:lnTo>
                <a:lnTo>
                  <a:pt x="243808" y="120220"/>
                </a:lnTo>
                <a:lnTo>
                  <a:pt x="242507" y="118953"/>
                </a:lnTo>
                <a:lnTo>
                  <a:pt x="244408" y="118953"/>
                </a:lnTo>
                <a:lnTo>
                  <a:pt x="244675" y="118819"/>
                </a:lnTo>
                <a:lnTo>
                  <a:pt x="245909" y="117585"/>
                </a:lnTo>
                <a:lnTo>
                  <a:pt x="245909" y="119420"/>
                </a:lnTo>
                <a:close/>
                <a:moveTo>
                  <a:pt x="245943" y="116484"/>
                </a:moveTo>
                <a:lnTo>
                  <a:pt x="244242" y="118152"/>
                </a:lnTo>
                <a:lnTo>
                  <a:pt x="242207" y="118152"/>
                </a:lnTo>
                <a:lnTo>
                  <a:pt x="242207" y="112448"/>
                </a:lnTo>
                <a:lnTo>
                  <a:pt x="245943" y="108712"/>
                </a:lnTo>
                <a:close/>
                <a:moveTo>
                  <a:pt x="245943" y="106811"/>
                </a:moveTo>
                <a:lnTo>
                  <a:pt x="242207" y="103108"/>
                </a:lnTo>
                <a:lnTo>
                  <a:pt x="242207" y="97371"/>
                </a:lnTo>
                <a:lnTo>
                  <a:pt x="244242" y="97371"/>
                </a:lnTo>
                <a:lnTo>
                  <a:pt x="245943" y="99072"/>
                </a:lnTo>
                <a:close/>
                <a:moveTo>
                  <a:pt x="245109" y="95302"/>
                </a:moveTo>
                <a:lnTo>
                  <a:pt x="245943" y="96136"/>
                </a:lnTo>
                <a:lnTo>
                  <a:pt x="245943" y="97938"/>
                </a:lnTo>
                <a:lnTo>
                  <a:pt x="244675" y="96703"/>
                </a:lnTo>
                <a:lnTo>
                  <a:pt x="244408" y="96603"/>
                </a:lnTo>
                <a:lnTo>
                  <a:pt x="242507" y="96603"/>
                </a:lnTo>
                <a:lnTo>
                  <a:pt x="243808" y="95302"/>
                </a:lnTo>
                <a:lnTo>
                  <a:pt x="245109" y="95302"/>
                </a:lnTo>
                <a:close/>
                <a:moveTo>
                  <a:pt x="243374" y="93601"/>
                </a:moveTo>
                <a:lnTo>
                  <a:pt x="243374" y="94902"/>
                </a:lnTo>
                <a:lnTo>
                  <a:pt x="242107" y="96170"/>
                </a:lnTo>
                <a:lnTo>
                  <a:pt x="242107" y="94135"/>
                </a:lnTo>
                <a:lnTo>
                  <a:pt x="240739" y="92767"/>
                </a:lnTo>
                <a:lnTo>
                  <a:pt x="242574" y="92767"/>
                </a:lnTo>
                <a:close/>
                <a:moveTo>
                  <a:pt x="242574" y="91967"/>
                </a:moveTo>
                <a:lnTo>
                  <a:pt x="240739" y="91967"/>
                </a:lnTo>
                <a:lnTo>
                  <a:pt x="242107" y="90632"/>
                </a:lnTo>
                <a:lnTo>
                  <a:pt x="242107" y="88564"/>
                </a:lnTo>
                <a:lnTo>
                  <a:pt x="243374" y="89865"/>
                </a:lnTo>
                <a:lnTo>
                  <a:pt x="243374" y="91166"/>
                </a:lnTo>
                <a:close/>
                <a:moveTo>
                  <a:pt x="245943" y="88598"/>
                </a:moveTo>
                <a:lnTo>
                  <a:pt x="245109" y="89432"/>
                </a:lnTo>
                <a:lnTo>
                  <a:pt x="243808" y="89432"/>
                </a:lnTo>
                <a:lnTo>
                  <a:pt x="242507" y="88164"/>
                </a:lnTo>
                <a:lnTo>
                  <a:pt x="244408" y="88164"/>
                </a:lnTo>
                <a:lnTo>
                  <a:pt x="244675" y="88031"/>
                </a:lnTo>
                <a:lnTo>
                  <a:pt x="245909" y="86796"/>
                </a:lnTo>
                <a:lnTo>
                  <a:pt x="245909" y="88598"/>
                </a:lnTo>
                <a:close/>
                <a:moveTo>
                  <a:pt x="245943" y="85696"/>
                </a:moveTo>
                <a:lnTo>
                  <a:pt x="244242" y="87363"/>
                </a:lnTo>
                <a:lnTo>
                  <a:pt x="242207" y="87363"/>
                </a:lnTo>
                <a:lnTo>
                  <a:pt x="242207" y="81659"/>
                </a:lnTo>
                <a:lnTo>
                  <a:pt x="245943" y="77923"/>
                </a:lnTo>
                <a:close/>
                <a:moveTo>
                  <a:pt x="245943" y="76022"/>
                </a:moveTo>
                <a:lnTo>
                  <a:pt x="242207" y="72286"/>
                </a:lnTo>
                <a:lnTo>
                  <a:pt x="242207" y="66582"/>
                </a:lnTo>
                <a:lnTo>
                  <a:pt x="244242" y="66582"/>
                </a:lnTo>
                <a:lnTo>
                  <a:pt x="245943" y="68283"/>
                </a:lnTo>
                <a:close/>
                <a:moveTo>
                  <a:pt x="245109" y="64514"/>
                </a:moveTo>
                <a:lnTo>
                  <a:pt x="245943" y="65348"/>
                </a:lnTo>
                <a:lnTo>
                  <a:pt x="245943" y="67149"/>
                </a:lnTo>
                <a:lnTo>
                  <a:pt x="244675" y="65915"/>
                </a:lnTo>
                <a:lnTo>
                  <a:pt x="244408" y="65781"/>
                </a:lnTo>
                <a:lnTo>
                  <a:pt x="242507" y="65781"/>
                </a:lnTo>
                <a:lnTo>
                  <a:pt x="243808" y="64514"/>
                </a:lnTo>
                <a:lnTo>
                  <a:pt x="245109" y="64514"/>
                </a:lnTo>
                <a:close/>
                <a:moveTo>
                  <a:pt x="243374" y="62779"/>
                </a:moveTo>
                <a:lnTo>
                  <a:pt x="243374" y="64080"/>
                </a:lnTo>
                <a:lnTo>
                  <a:pt x="242107" y="65381"/>
                </a:lnTo>
                <a:lnTo>
                  <a:pt x="242107" y="63313"/>
                </a:lnTo>
                <a:lnTo>
                  <a:pt x="240739" y="61979"/>
                </a:lnTo>
                <a:lnTo>
                  <a:pt x="242574" y="61979"/>
                </a:lnTo>
                <a:close/>
                <a:moveTo>
                  <a:pt x="242574" y="61178"/>
                </a:moveTo>
                <a:lnTo>
                  <a:pt x="240739" y="61178"/>
                </a:lnTo>
                <a:lnTo>
                  <a:pt x="242107" y="59844"/>
                </a:lnTo>
                <a:lnTo>
                  <a:pt x="242107" y="57776"/>
                </a:lnTo>
                <a:lnTo>
                  <a:pt x="243374" y="59077"/>
                </a:lnTo>
                <a:lnTo>
                  <a:pt x="243374" y="60377"/>
                </a:lnTo>
                <a:close/>
                <a:moveTo>
                  <a:pt x="245943" y="57809"/>
                </a:moveTo>
                <a:lnTo>
                  <a:pt x="245109" y="58643"/>
                </a:lnTo>
                <a:lnTo>
                  <a:pt x="243808" y="58643"/>
                </a:lnTo>
                <a:lnTo>
                  <a:pt x="242507" y="57375"/>
                </a:lnTo>
                <a:lnTo>
                  <a:pt x="244408" y="57375"/>
                </a:lnTo>
                <a:lnTo>
                  <a:pt x="244675" y="57242"/>
                </a:lnTo>
                <a:lnTo>
                  <a:pt x="245909" y="56008"/>
                </a:lnTo>
                <a:lnTo>
                  <a:pt x="245909" y="57809"/>
                </a:lnTo>
                <a:close/>
                <a:moveTo>
                  <a:pt x="245943" y="54874"/>
                </a:moveTo>
                <a:lnTo>
                  <a:pt x="244242" y="56575"/>
                </a:lnTo>
                <a:lnTo>
                  <a:pt x="242207" y="56575"/>
                </a:lnTo>
                <a:lnTo>
                  <a:pt x="242207" y="50871"/>
                </a:lnTo>
                <a:lnTo>
                  <a:pt x="245943" y="47135"/>
                </a:lnTo>
                <a:close/>
                <a:moveTo>
                  <a:pt x="245943" y="45233"/>
                </a:moveTo>
                <a:lnTo>
                  <a:pt x="242207" y="41497"/>
                </a:lnTo>
                <a:lnTo>
                  <a:pt x="242207" y="35793"/>
                </a:lnTo>
                <a:lnTo>
                  <a:pt x="244242" y="35793"/>
                </a:lnTo>
                <a:lnTo>
                  <a:pt x="245943" y="37461"/>
                </a:lnTo>
                <a:close/>
                <a:moveTo>
                  <a:pt x="245109" y="33725"/>
                </a:moveTo>
                <a:lnTo>
                  <a:pt x="245943" y="34559"/>
                </a:lnTo>
                <a:lnTo>
                  <a:pt x="245943" y="36360"/>
                </a:lnTo>
                <a:lnTo>
                  <a:pt x="244675" y="35126"/>
                </a:lnTo>
                <a:lnTo>
                  <a:pt x="244408" y="34993"/>
                </a:lnTo>
                <a:lnTo>
                  <a:pt x="242507" y="34993"/>
                </a:lnTo>
                <a:lnTo>
                  <a:pt x="243808" y="33725"/>
                </a:lnTo>
                <a:lnTo>
                  <a:pt x="245109" y="33725"/>
                </a:lnTo>
                <a:close/>
                <a:moveTo>
                  <a:pt x="243374" y="31990"/>
                </a:moveTo>
                <a:lnTo>
                  <a:pt x="243374" y="33291"/>
                </a:lnTo>
                <a:lnTo>
                  <a:pt x="242107" y="34592"/>
                </a:lnTo>
                <a:lnTo>
                  <a:pt x="242107" y="32524"/>
                </a:lnTo>
                <a:lnTo>
                  <a:pt x="240739" y="31190"/>
                </a:lnTo>
                <a:lnTo>
                  <a:pt x="242574" y="31190"/>
                </a:lnTo>
                <a:close/>
                <a:moveTo>
                  <a:pt x="242574" y="30389"/>
                </a:moveTo>
                <a:lnTo>
                  <a:pt x="240739" y="30389"/>
                </a:lnTo>
                <a:lnTo>
                  <a:pt x="242107" y="29055"/>
                </a:lnTo>
                <a:lnTo>
                  <a:pt x="242107" y="26987"/>
                </a:lnTo>
                <a:lnTo>
                  <a:pt x="243374" y="28254"/>
                </a:lnTo>
                <a:lnTo>
                  <a:pt x="243374" y="29555"/>
                </a:lnTo>
                <a:close/>
                <a:moveTo>
                  <a:pt x="245943" y="27020"/>
                </a:moveTo>
                <a:lnTo>
                  <a:pt x="245109" y="27854"/>
                </a:lnTo>
                <a:lnTo>
                  <a:pt x="243808" y="27854"/>
                </a:lnTo>
                <a:lnTo>
                  <a:pt x="242507" y="26553"/>
                </a:lnTo>
                <a:lnTo>
                  <a:pt x="244408" y="26553"/>
                </a:lnTo>
                <a:lnTo>
                  <a:pt x="244675" y="26453"/>
                </a:lnTo>
                <a:lnTo>
                  <a:pt x="245909" y="25219"/>
                </a:lnTo>
                <a:lnTo>
                  <a:pt x="245909" y="27020"/>
                </a:lnTo>
                <a:close/>
                <a:moveTo>
                  <a:pt x="245943" y="24085"/>
                </a:moveTo>
                <a:lnTo>
                  <a:pt x="244242" y="25786"/>
                </a:lnTo>
                <a:lnTo>
                  <a:pt x="242207" y="25786"/>
                </a:lnTo>
                <a:lnTo>
                  <a:pt x="242207" y="20049"/>
                </a:lnTo>
                <a:lnTo>
                  <a:pt x="245943" y="16346"/>
                </a:lnTo>
                <a:close/>
                <a:moveTo>
                  <a:pt x="245943" y="14445"/>
                </a:moveTo>
                <a:lnTo>
                  <a:pt x="242207" y="10709"/>
                </a:lnTo>
                <a:lnTo>
                  <a:pt x="242207" y="5004"/>
                </a:lnTo>
                <a:lnTo>
                  <a:pt x="244242" y="5004"/>
                </a:lnTo>
                <a:lnTo>
                  <a:pt x="245943" y="6672"/>
                </a:lnTo>
                <a:close/>
                <a:moveTo>
                  <a:pt x="245943" y="5572"/>
                </a:moveTo>
                <a:lnTo>
                  <a:pt x="244675" y="4337"/>
                </a:lnTo>
                <a:lnTo>
                  <a:pt x="244408" y="4204"/>
                </a:lnTo>
                <a:lnTo>
                  <a:pt x="242507" y="4204"/>
                </a:lnTo>
                <a:lnTo>
                  <a:pt x="243808" y="2936"/>
                </a:lnTo>
                <a:lnTo>
                  <a:pt x="245109" y="2936"/>
                </a:lnTo>
                <a:lnTo>
                  <a:pt x="245943" y="3737"/>
                </a:lnTo>
                <a:lnTo>
                  <a:pt x="245943" y="5572"/>
                </a:lnTo>
                <a:close/>
              </a:path>
            </a:pathLst>
          </a:custGeom>
          <a:solidFill>
            <a:srgbClr val="594129">
              <a:alpha val="51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3"/>
          <p:cNvSpPr txBox="1">
            <a:spLocks noGrp="1"/>
          </p:cNvSpPr>
          <p:nvPr>
            <p:ph type="subTitle" idx="1"/>
          </p:nvPr>
        </p:nvSpPr>
        <p:spPr>
          <a:xfrm>
            <a:off x="1352300" y="1654019"/>
            <a:ext cx="2480100" cy="448800"/>
          </a:xfrm>
          <a:prstGeom prst="rect">
            <a:avLst/>
          </a:prstGeom>
        </p:spPr>
        <p:txBody>
          <a:bodyPr spcFirstLastPara="1" wrap="square" lIns="91425" tIns="91425" rIns="91425" bIns="91425" anchor="ctr" anchorCtr="0">
            <a:noAutofit/>
          </a:bodyPr>
          <a:lstStyle>
            <a:lvl1pPr lvl="0">
              <a:spcBef>
                <a:spcPts val="0"/>
              </a:spcBef>
              <a:spcAft>
                <a:spcPts val="0"/>
              </a:spcAft>
              <a:buSzPts val="1400"/>
              <a:buFont typeface="Open Sans"/>
              <a:buNone/>
              <a:defRPr sz="2500">
                <a:latin typeface="Redressed"/>
                <a:ea typeface="Redressed"/>
                <a:cs typeface="Redressed"/>
                <a:sym typeface="Redresse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9" name="Google Shape;129;p13"/>
          <p:cNvSpPr txBox="1">
            <a:spLocks noGrp="1"/>
          </p:cNvSpPr>
          <p:nvPr>
            <p:ph type="subTitle" idx="2"/>
          </p:nvPr>
        </p:nvSpPr>
        <p:spPr>
          <a:xfrm>
            <a:off x="1352300" y="2000694"/>
            <a:ext cx="2480100" cy="5745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sz="1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13"/>
          <p:cNvSpPr txBox="1">
            <a:spLocks noGrp="1"/>
          </p:cNvSpPr>
          <p:nvPr>
            <p:ph type="title" hasCustomPrompt="1"/>
          </p:nvPr>
        </p:nvSpPr>
        <p:spPr>
          <a:xfrm>
            <a:off x="1352300" y="1260269"/>
            <a:ext cx="774900" cy="44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31" name="Google Shape;131;p13"/>
          <p:cNvSpPr txBox="1">
            <a:spLocks noGrp="1"/>
          </p:cNvSpPr>
          <p:nvPr>
            <p:ph type="subTitle" idx="3"/>
          </p:nvPr>
        </p:nvSpPr>
        <p:spPr>
          <a:xfrm>
            <a:off x="1352300" y="3276219"/>
            <a:ext cx="2480100" cy="4488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Open Sans"/>
              <a:buNone/>
              <a:defRPr sz="2500">
                <a:latin typeface="Redressed"/>
                <a:ea typeface="Redressed"/>
                <a:cs typeface="Redressed"/>
                <a:sym typeface="Redresse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2" name="Google Shape;132;p13"/>
          <p:cNvSpPr txBox="1">
            <a:spLocks noGrp="1"/>
          </p:cNvSpPr>
          <p:nvPr>
            <p:ph type="subTitle" idx="4"/>
          </p:nvPr>
        </p:nvSpPr>
        <p:spPr>
          <a:xfrm>
            <a:off x="1352300" y="3622894"/>
            <a:ext cx="2480100" cy="574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3" name="Google Shape;133;p13"/>
          <p:cNvSpPr txBox="1">
            <a:spLocks noGrp="1"/>
          </p:cNvSpPr>
          <p:nvPr>
            <p:ph type="title" idx="5" hasCustomPrompt="1"/>
          </p:nvPr>
        </p:nvSpPr>
        <p:spPr>
          <a:xfrm>
            <a:off x="1352300" y="2882469"/>
            <a:ext cx="774900" cy="44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34" name="Google Shape;134;p13"/>
          <p:cNvSpPr txBox="1">
            <a:spLocks noGrp="1"/>
          </p:cNvSpPr>
          <p:nvPr>
            <p:ph type="subTitle" idx="6"/>
          </p:nvPr>
        </p:nvSpPr>
        <p:spPr>
          <a:xfrm>
            <a:off x="5311600" y="1654019"/>
            <a:ext cx="2480100" cy="4488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Open Sans"/>
              <a:buNone/>
              <a:defRPr sz="2500">
                <a:latin typeface="Redressed"/>
                <a:ea typeface="Redressed"/>
                <a:cs typeface="Redressed"/>
                <a:sym typeface="Redresse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5" name="Google Shape;135;p13"/>
          <p:cNvSpPr txBox="1">
            <a:spLocks noGrp="1"/>
          </p:cNvSpPr>
          <p:nvPr>
            <p:ph type="subTitle" idx="7"/>
          </p:nvPr>
        </p:nvSpPr>
        <p:spPr>
          <a:xfrm>
            <a:off x="5311600" y="2000694"/>
            <a:ext cx="2480100" cy="574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6" name="Google Shape;136;p13"/>
          <p:cNvSpPr txBox="1">
            <a:spLocks noGrp="1"/>
          </p:cNvSpPr>
          <p:nvPr>
            <p:ph type="title" idx="8" hasCustomPrompt="1"/>
          </p:nvPr>
        </p:nvSpPr>
        <p:spPr>
          <a:xfrm>
            <a:off x="5392726" y="1260269"/>
            <a:ext cx="774900" cy="44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37" name="Google Shape;137;p13"/>
          <p:cNvSpPr txBox="1">
            <a:spLocks noGrp="1"/>
          </p:cNvSpPr>
          <p:nvPr>
            <p:ph type="subTitle" idx="9"/>
          </p:nvPr>
        </p:nvSpPr>
        <p:spPr>
          <a:xfrm>
            <a:off x="5311600" y="3276219"/>
            <a:ext cx="2480100" cy="4488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Open Sans"/>
              <a:buNone/>
              <a:defRPr sz="2500">
                <a:latin typeface="Redressed"/>
                <a:ea typeface="Redressed"/>
                <a:cs typeface="Redressed"/>
                <a:sym typeface="Redresse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8" name="Google Shape;138;p13"/>
          <p:cNvSpPr txBox="1">
            <a:spLocks noGrp="1"/>
          </p:cNvSpPr>
          <p:nvPr>
            <p:ph type="subTitle" idx="13"/>
          </p:nvPr>
        </p:nvSpPr>
        <p:spPr>
          <a:xfrm>
            <a:off x="5311600" y="3622894"/>
            <a:ext cx="2480100" cy="574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9" name="Google Shape;139;p13"/>
          <p:cNvSpPr txBox="1">
            <a:spLocks noGrp="1"/>
          </p:cNvSpPr>
          <p:nvPr>
            <p:ph type="title" idx="14" hasCustomPrompt="1"/>
          </p:nvPr>
        </p:nvSpPr>
        <p:spPr>
          <a:xfrm>
            <a:off x="5392726" y="2882469"/>
            <a:ext cx="774900" cy="44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40" name="Google Shape;140;p13"/>
          <p:cNvSpPr txBox="1">
            <a:spLocks noGrp="1"/>
          </p:cNvSpPr>
          <p:nvPr>
            <p:ph type="title" idx="15"/>
          </p:nvPr>
        </p:nvSpPr>
        <p:spPr>
          <a:xfrm>
            <a:off x="720000" y="541975"/>
            <a:ext cx="7704000" cy="314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500"/>
              <a:buNone/>
              <a:defRPr sz="3500" b="0"/>
            </a:lvl1pPr>
            <a:lvl2pPr lvl="1" algn="ctr" rtl="0">
              <a:spcBef>
                <a:spcPts val="0"/>
              </a:spcBef>
              <a:spcAft>
                <a:spcPts val="0"/>
              </a:spcAft>
              <a:buClr>
                <a:schemeClr val="dk1"/>
              </a:buClr>
              <a:buSzPts val="3500"/>
              <a:buNone/>
              <a:defRPr sz="3500">
                <a:solidFill>
                  <a:schemeClr val="dk1"/>
                </a:solidFill>
              </a:defRPr>
            </a:lvl2pPr>
            <a:lvl3pPr lvl="2" algn="ctr" rtl="0">
              <a:spcBef>
                <a:spcPts val="0"/>
              </a:spcBef>
              <a:spcAft>
                <a:spcPts val="0"/>
              </a:spcAft>
              <a:buClr>
                <a:schemeClr val="dk1"/>
              </a:buClr>
              <a:buSzPts val="3500"/>
              <a:buNone/>
              <a:defRPr sz="3500">
                <a:solidFill>
                  <a:schemeClr val="dk1"/>
                </a:solidFill>
              </a:defRPr>
            </a:lvl3pPr>
            <a:lvl4pPr lvl="3" algn="ctr" rtl="0">
              <a:spcBef>
                <a:spcPts val="0"/>
              </a:spcBef>
              <a:spcAft>
                <a:spcPts val="0"/>
              </a:spcAft>
              <a:buClr>
                <a:schemeClr val="dk1"/>
              </a:buClr>
              <a:buSzPts val="3500"/>
              <a:buNone/>
              <a:defRPr sz="3500">
                <a:solidFill>
                  <a:schemeClr val="dk1"/>
                </a:solidFill>
              </a:defRPr>
            </a:lvl4pPr>
            <a:lvl5pPr lvl="4" algn="ctr" rtl="0">
              <a:spcBef>
                <a:spcPts val="0"/>
              </a:spcBef>
              <a:spcAft>
                <a:spcPts val="0"/>
              </a:spcAft>
              <a:buClr>
                <a:schemeClr val="dk1"/>
              </a:buClr>
              <a:buSzPts val="3500"/>
              <a:buNone/>
              <a:defRPr sz="3500">
                <a:solidFill>
                  <a:schemeClr val="dk1"/>
                </a:solidFill>
              </a:defRPr>
            </a:lvl5pPr>
            <a:lvl6pPr lvl="5" algn="ctr" rtl="0">
              <a:spcBef>
                <a:spcPts val="0"/>
              </a:spcBef>
              <a:spcAft>
                <a:spcPts val="0"/>
              </a:spcAft>
              <a:buClr>
                <a:schemeClr val="dk1"/>
              </a:buClr>
              <a:buSzPts val="3500"/>
              <a:buNone/>
              <a:defRPr sz="3500">
                <a:solidFill>
                  <a:schemeClr val="dk1"/>
                </a:solidFill>
              </a:defRPr>
            </a:lvl6pPr>
            <a:lvl7pPr lvl="6" algn="ctr" rtl="0">
              <a:spcBef>
                <a:spcPts val="0"/>
              </a:spcBef>
              <a:spcAft>
                <a:spcPts val="0"/>
              </a:spcAft>
              <a:buClr>
                <a:schemeClr val="dk1"/>
              </a:buClr>
              <a:buSzPts val="3500"/>
              <a:buNone/>
              <a:defRPr sz="3500">
                <a:solidFill>
                  <a:schemeClr val="dk1"/>
                </a:solidFill>
              </a:defRPr>
            </a:lvl7pPr>
            <a:lvl8pPr lvl="7" algn="ctr" rtl="0">
              <a:spcBef>
                <a:spcPts val="0"/>
              </a:spcBef>
              <a:spcAft>
                <a:spcPts val="0"/>
              </a:spcAft>
              <a:buClr>
                <a:schemeClr val="dk1"/>
              </a:buClr>
              <a:buSzPts val="3500"/>
              <a:buNone/>
              <a:defRPr sz="3500">
                <a:solidFill>
                  <a:schemeClr val="dk1"/>
                </a:solidFill>
              </a:defRPr>
            </a:lvl8pPr>
            <a:lvl9pPr lvl="8" algn="ctr" rtl="0">
              <a:spcBef>
                <a:spcPts val="0"/>
              </a:spcBef>
              <a:spcAft>
                <a:spcPts val="0"/>
              </a:spcAft>
              <a:buClr>
                <a:schemeClr val="dk1"/>
              </a:buClr>
              <a:buSzPts val="3500"/>
              <a:buNone/>
              <a:defRPr sz="3500">
                <a:solidFill>
                  <a:schemeClr val="dk1"/>
                </a:solidFill>
              </a:defRPr>
            </a:lvl9pPr>
          </a:lstStyle>
          <a:p>
            <a:endParaRPr/>
          </a:p>
        </p:txBody>
      </p:sp>
      <p:grpSp>
        <p:nvGrpSpPr>
          <p:cNvPr id="141" name="Google Shape;141;p13"/>
          <p:cNvGrpSpPr/>
          <p:nvPr/>
        </p:nvGrpSpPr>
        <p:grpSpPr>
          <a:xfrm>
            <a:off x="7839776" y="-1"/>
            <a:ext cx="1304277" cy="1306311"/>
            <a:chOff x="7839776" y="-1"/>
            <a:chExt cx="1304277" cy="1306311"/>
          </a:xfrm>
        </p:grpSpPr>
        <p:sp>
          <p:nvSpPr>
            <p:cNvPr id="142" name="Google Shape;142;p13"/>
            <p:cNvSpPr/>
            <p:nvPr/>
          </p:nvSpPr>
          <p:spPr>
            <a:xfrm>
              <a:off x="8491926" y="-1"/>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3"/>
            <p:cNvSpPr/>
            <p:nvPr/>
          </p:nvSpPr>
          <p:spPr>
            <a:xfrm>
              <a:off x="7839776" y="-1"/>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3"/>
            <p:cNvSpPr/>
            <p:nvPr/>
          </p:nvSpPr>
          <p:spPr>
            <a:xfrm>
              <a:off x="8491926" y="653149"/>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 name="Google Shape;145;p13"/>
          <p:cNvGrpSpPr/>
          <p:nvPr/>
        </p:nvGrpSpPr>
        <p:grpSpPr>
          <a:xfrm>
            <a:off x="1" y="3837199"/>
            <a:ext cx="1304277" cy="1306311"/>
            <a:chOff x="1" y="3837199"/>
            <a:chExt cx="1304277" cy="1306311"/>
          </a:xfrm>
        </p:grpSpPr>
        <p:sp>
          <p:nvSpPr>
            <p:cNvPr id="146" name="Google Shape;146;p13"/>
            <p:cNvSpPr/>
            <p:nvPr/>
          </p:nvSpPr>
          <p:spPr>
            <a:xfrm rot="10800000">
              <a:off x="1" y="4490349"/>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rot="10800000">
              <a:off x="652151" y="4490349"/>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3"/>
            <p:cNvSpPr/>
            <p:nvPr/>
          </p:nvSpPr>
          <p:spPr>
            <a:xfrm rot="10800000">
              <a:off x="1" y="3837199"/>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hree columns">
  <p:cSld name="CUSTOM_2">
    <p:spTree>
      <p:nvGrpSpPr>
        <p:cNvPr id="1" name="Shape 149"/>
        <p:cNvGrpSpPr/>
        <p:nvPr/>
      </p:nvGrpSpPr>
      <p:grpSpPr>
        <a:xfrm>
          <a:off x="0" y="0"/>
          <a:ext cx="0" cy="0"/>
          <a:chOff x="0" y="0"/>
          <a:chExt cx="0" cy="0"/>
        </a:xfrm>
      </p:grpSpPr>
      <p:sp>
        <p:nvSpPr>
          <p:cNvPr id="150" name="Google Shape;150;p14"/>
          <p:cNvSpPr/>
          <p:nvPr/>
        </p:nvSpPr>
        <p:spPr>
          <a:xfrm>
            <a:off x="0" y="0"/>
            <a:ext cx="9144259" cy="5143463"/>
          </a:xfrm>
          <a:custGeom>
            <a:avLst/>
            <a:gdLst/>
            <a:ahLst/>
            <a:cxnLst/>
            <a:rect l="l" t="t" r="r" b="b"/>
            <a:pathLst>
              <a:path w="246310" h="123123" extrusionOk="0">
                <a:moveTo>
                  <a:pt x="245442" y="2136"/>
                </a:moveTo>
                <a:lnTo>
                  <a:pt x="244175" y="2136"/>
                </a:lnTo>
                <a:lnTo>
                  <a:pt x="244175" y="1035"/>
                </a:lnTo>
                <a:lnTo>
                  <a:pt x="244075" y="768"/>
                </a:lnTo>
                <a:lnTo>
                  <a:pt x="243274" y="1"/>
                </a:lnTo>
                <a:lnTo>
                  <a:pt x="243141" y="1"/>
                </a:lnTo>
                <a:lnTo>
                  <a:pt x="242173" y="1"/>
                </a:lnTo>
                <a:lnTo>
                  <a:pt x="240372" y="1"/>
                </a:lnTo>
                <a:lnTo>
                  <a:pt x="239238" y="1"/>
                </a:lnTo>
                <a:lnTo>
                  <a:pt x="231499" y="1"/>
                </a:lnTo>
                <a:lnTo>
                  <a:pt x="231332" y="1"/>
                </a:lnTo>
                <a:lnTo>
                  <a:pt x="230532" y="1"/>
                </a:lnTo>
                <a:lnTo>
                  <a:pt x="230365" y="1"/>
                </a:lnTo>
                <a:lnTo>
                  <a:pt x="222626" y="1"/>
                </a:lnTo>
                <a:lnTo>
                  <a:pt x="222626" y="1"/>
                </a:lnTo>
                <a:lnTo>
                  <a:pt x="221492" y="1"/>
                </a:lnTo>
                <a:lnTo>
                  <a:pt x="219691" y="1"/>
                </a:lnTo>
                <a:lnTo>
                  <a:pt x="218723" y="1"/>
                </a:lnTo>
                <a:lnTo>
                  <a:pt x="218557" y="1"/>
                </a:lnTo>
                <a:lnTo>
                  <a:pt x="217789" y="768"/>
                </a:lnTo>
                <a:lnTo>
                  <a:pt x="217689" y="1035"/>
                </a:lnTo>
                <a:lnTo>
                  <a:pt x="217689" y="2136"/>
                </a:lnTo>
                <a:lnTo>
                  <a:pt x="216422" y="2136"/>
                </a:lnTo>
                <a:lnTo>
                  <a:pt x="215521" y="3036"/>
                </a:lnTo>
                <a:lnTo>
                  <a:pt x="214654" y="2136"/>
                </a:lnTo>
                <a:lnTo>
                  <a:pt x="213386" y="2136"/>
                </a:lnTo>
                <a:lnTo>
                  <a:pt x="213386" y="1035"/>
                </a:lnTo>
                <a:lnTo>
                  <a:pt x="213286" y="768"/>
                </a:lnTo>
                <a:lnTo>
                  <a:pt x="212519" y="1"/>
                </a:lnTo>
                <a:lnTo>
                  <a:pt x="212352" y="1"/>
                </a:lnTo>
                <a:lnTo>
                  <a:pt x="211385" y="1"/>
                </a:lnTo>
                <a:lnTo>
                  <a:pt x="209584" y="1"/>
                </a:lnTo>
                <a:lnTo>
                  <a:pt x="208449" y="1"/>
                </a:lnTo>
                <a:lnTo>
                  <a:pt x="200710" y="1"/>
                </a:lnTo>
                <a:lnTo>
                  <a:pt x="200544" y="1"/>
                </a:lnTo>
                <a:lnTo>
                  <a:pt x="199743" y="1"/>
                </a:lnTo>
                <a:lnTo>
                  <a:pt x="199576" y="1"/>
                </a:lnTo>
                <a:lnTo>
                  <a:pt x="191837" y="1"/>
                </a:lnTo>
                <a:lnTo>
                  <a:pt x="190703" y="1"/>
                </a:lnTo>
                <a:lnTo>
                  <a:pt x="188902" y="1"/>
                </a:lnTo>
                <a:lnTo>
                  <a:pt x="187935" y="1"/>
                </a:lnTo>
                <a:lnTo>
                  <a:pt x="187801" y="1"/>
                </a:lnTo>
                <a:lnTo>
                  <a:pt x="187001" y="768"/>
                </a:lnTo>
                <a:lnTo>
                  <a:pt x="186901" y="1035"/>
                </a:lnTo>
                <a:lnTo>
                  <a:pt x="186901" y="2136"/>
                </a:lnTo>
                <a:lnTo>
                  <a:pt x="185633" y="2136"/>
                </a:lnTo>
                <a:lnTo>
                  <a:pt x="184766" y="3036"/>
                </a:lnTo>
                <a:lnTo>
                  <a:pt x="183865" y="2136"/>
                </a:lnTo>
                <a:lnTo>
                  <a:pt x="182598" y="2136"/>
                </a:lnTo>
                <a:lnTo>
                  <a:pt x="182598" y="1035"/>
                </a:lnTo>
                <a:lnTo>
                  <a:pt x="182497" y="768"/>
                </a:lnTo>
                <a:lnTo>
                  <a:pt x="181730" y="1"/>
                </a:lnTo>
                <a:lnTo>
                  <a:pt x="181563" y="1"/>
                </a:lnTo>
                <a:lnTo>
                  <a:pt x="180596" y="1"/>
                </a:lnTo>
                <a:lnTo>
                  <a:pt x="178795" y="1"/>
                </a:lnTo>
                <a:lnTo>
                  <a:pt x="177661" y="1"/>
                </a:lnTo>
                <a:lnTo>
                  <a:pt x="169922" y="1"/>
                </a:lnTo>
                <a:lnTo>
                  <a:pt x="169755" y="1"/>
                </a:lnTo>
                <a:lnTo>
                  <a:pt x="168954" y="1"/>
                </a:lnTo>
                <a:lnTo>
                  <a:pt x="168788" y="1"/>
                </a:lnTo>
                <a:lnTo>
                  <a:pt x="161049" y="1"/>
                </a:lnTo>
                <a:lnTo>
                  <a:pt x="159948" y="1"/>
                </a:lnTo>
                <a:lnTo>
                  <a:pt x="158113" y="1"/>
                </a:lnTo>
                <a:lnTo>
                  <a:pt x="157179" y="1"/>
                </a:lnTo>
                <a:lnTo>
                  <a:pt x="157013" y="1"/>
                </a:lnTo>
                <a:lnTo>
                  <a:pt x="156245" y="768"/>
                </a:lnTo>
                <a:lnTo>
                  <a:pt x="156112" y="1035"/>
                </a:lnTo>
                <a:lnTo>
                  <a:pt x="156112" y="2136"/>
                </a:lnTo>
                <a:lnTo>
                  <a:pt x="154844" y="2136"/>
                </a:lnTo>
                <a:lnTo>
                  <a:pt x="153944" y="3036"/>
                </a:lnTo>
                <a:lnTo>
                  <a:pt x="153076" y="2136"/>
                </a:lnTo>
                <a:lnTo>
                  <a:pt x="151809" y="2136"/>
                </a:lnTo>
                <a:lnTo>
                  <a:pt x="151809" y="1035"/>
                </a:lnTo>
                <a:lnTo>
                  <a:pt x="151675" y="768"/>
                </a:lnTo>
                <a:lnTo>
                  <a:pt x="150908" y="1"/>
                </a:lnTo>
                <a:lnTo>
                  <a:pt x="150741" y="1"/>
                </a:lnTo>
                <a:lnTo>
                  <a:pt x="149807" y="1"/>
                </a:lnTo>
                <a:lnTo>
                  <a:pt x="147973" y="1"/>
                </a:lnTo>
                <a:lnTo>
                  <a:pt x="146872" y="1"/>
                </a:lnTo>
                <a:lnTo>
                  <a:pt x="139133" y="1"/>
                </a:lnTo>
                <a:lnTo>
                  <a:pt x="138966" y="1"/>
                </a:lnTo>
                <a:lnTo>
                  <a:pt x="138166" y="1"/>
                </a:lnTo>
                <a:lnTo>
                  <a:pt x="137999" y="1"/>
                </a:lnTo>
                <a:lnTo>
                  <a:pt x="130260" y="1"/>
                </a:lnTo>
                <a:lnTo>
                  <a:pt x="129126" y="1"/>
                </a:lnTo>
                <a:lnTo>
                  <a:pt x="127325" y="1"/>
                </a:lnTo>
                <a:lnTo>
                  <a:pt x="126357" y="1"/>
                </a:lnTo>
                <a:lnTo>
                  <a:pt x="126191" y="1"/>
                </a:lnTo>
                <a:lnTo>
                  <a:pt x="125423" y="768"/>
                </a:lnTo>
                <a:lnTo>
                  <a:pt x="125323" y="1035"/>
                </a:lnTo>
                <a:lnTo>
                  <a:pt x="125323" y="2136"/>
                </a:lnTo>
                <a:lnTo>
                  <a:pt x="124056" y="2136"/>
                </a:lnTo>
                <a:lnTo>
                  <a:pt x="123155" y="3036"/>
                </a:lnTo>
                <a:lnTo>
                  <a:pt x="122254" y="2136"/>
                </a:lnTo>
                <a:lnTo>
                  <a:pt x="121020" y="2136"/>
                </a:lnTo>
                <a:lnTo>
                  <a:pt x="121020" y="1035"/>
                </a:lnTo>
                <a:lnTo>
                  <a:pt x="120887" y="768"/>
                </a:lnTo>
                <a:lnTo>
                  <a:pt x="120120" y="1"/>
                </a:lnTo>
                <a:lnTo>
                  <a:pt x="119953" y="1"/>
                </a:lnTo>
                <a:lnTo>
                  <a:pt x="119019" y="1"/>
                </a:lnTo>
                <a:lnTo>
                  <a:pt x="117184" y="1"/>
                </a:lnTo>
                <a:lnTo>
                  <a:pt x="116083" y="1"/>
                </a:lnTo>
                <a:lnTo>
                  <a:pt x="108311" y="1"/>
                </a:lnTo>
                <a:lnTo>
                  <a:pt x="108144" y="1"/>
                </a:lnTo>
                <a:lnTo>
                  <a:pt x="107377" y="1"/>
                </a:lnTo>
                <a:lnTo>
                  <a:pt x="107210" y="1"/>
                </a:lnTo>
                <a:lnTo>
                  <a:pt x="99472" y="1"/>
                </a:lnTo>
                <a:lnTo>
                  <a:pt x="98337" y="1"/>
                </a:lnTo>
                <a:lnTo>
                  <a:pt x="96536" y="1"/>
                </a:lnTo>
                <a:lnTo>
                  <a:pt x="95569" y="1"/>
                </a:lnTo>
                <a:lnTo>
                  <a:pt x="95402" y="1"/>
                </a:lnTo>
                <a:lnTo>
                  <a:pt x="94635" y="768"/>
                </a:lnTo>
                <a:lnTo>
                  <a:pt x="94535" y="1035"/>
                </a:lnTo>
                <a:lnTo>
                  <a:pt x="94535" y="2136"/>
                </a:lnTo>
                <a:lnTo>
                  <a:pt x="93267" y="2136"/>
                </a:lnTo>
                <a:lnTo>
                  <a:pt x="92366" y="3036"/>
                </a:lnTo>
                <a:lnTo>
                  <a:pt x="91499" y="2136"/>
                </a:lnTo>
                <a:lnTo>
                  <a:pt x="90232" y="2136"/>
                </a:lnTo>
                <a:lnTo>
                  <a:pt x="90232" y="1035"/>
                </a:lnTo>
                <a:lnTo>
                  <a:pt x="90098" y="768"/>
                </a:lnTo>
                <a:lnTo>
                  <a:pt x="89331" y="1"/>
                </a:lnTo>
                <a:lnTo>
                  <a:pt x="89164" y="1"/>
                </a:lnTo>
                <a:lnTo>
                  <a:pt x="88197" y="1"/>
                </a:lnTo>
                <a:lnTo>
                  <a:pt x="86396" y="1"/>
                </a:lnTo>
                <a:lnTo>
                  <a:pt x="85295" y="1"/>
                </a:lnTo>
                <a:lnTo>
                  <a:pt x="77523" y="1"/>
                </a:lnTo>
                <a:lnTo>
                  <a:pt x="77356" y="1"/>
                </a:lnTo>
                <a:lnTo>
                  <a:pt x="76589" y="1"/>
                </a:lnTo>
                <a:lnTo>
                  <a:pt x="76422" y="1"/>
                </a:lnTo>
                <a:lnTo>
                  <a:pt x="68650" y="1"/>
                </a:lnTo>
                <a:lnTo>
                  <a:pt x="67549" y="1"/>
                </a:lnTo>
                <a:lnTo>
                  <a:pt x="65714" y="1"/>
                </a:lnTo>
                <a:lnTo>
                  <a:pt x="64780" y="1"/>
                </a:lnTo>
                <a:lnTo>
                  <a:pt x="64613" y="1"/>
                </a:lnTo>
                <a:lnTo>
                  <a:pt x="63846" y="768"/>
                </a:lnTo>
                <a:lnTo>
                  <a:pt x="63713" y="1035"/>
                </a:lnTo>
                <a:lnTo>
                  <a:pt x="63713" y="2136"/>
                </a:lnTo>
                <a:lnTo>
                  <a:pt x="62478" y="2136"/>
                </a:lnTo>
                <a:lnTo>
                  <a:pt x="61578" y="3036"/>
                </a:lnTo>
                <a:lnTo>
                  <a:pt x="60677" y="2136"/>
                </a:lnTo>
                <a:lnTo>
                  <a:pt x="59443" y="2136"/>
                </a:lnTo>
                <a:lnTo>
                  <a:pt x="59443" y="1035"/>
                </a:lnTo>
                <a:lnTo>
                  <a:pt x="59310" y="768"/>
                </a:lnTo>
                <a:lnTo>
                  <a:pt x="58542" y="1"/>
                </a:lnTo>
                <a:lnTo>
                  <a:pt x="58376" y="1"/>
                </a:lnTo>
                <a:lnTo>
                  <a:pt x="57408" y="1"/>
                </a:lnTo>
                <a:lnTo>
                  <a:pt x="55607" y="1"/>
                </a:lnTo>
                <a:lnTo>
                  <a:pt x="54506" y="1"/>
                </a:lnTo>
                <a:lnTo>
                  <a:pt x="46734" y="1"/>
                </a:lnTo>
                <a:lnTo>
                  <a:pt x="46567" y="1"/>
                </a:lnTo>
                <a:lnTo>
                  <a:pt x="45767" y="1"/>
                </a:lnTo>
                <a:lnTo>
                  <a:pt x="45600" y="1"/>
                </a:lnTo>
                <a:lnTo>
                  <a:pt x="37861" y="1"/>
                </a:lnTo>
                <a:lnTo>
                  <a:pt x="36760" y="1"/>
                </a:lnTo>
                <a:lnTo>
                  <a:pt x="34925" y="1"/>
                </a:lnTo>
                <a:lnTo>
                  <a:pt x="33991" y="1"/>
                </a:lnTo>
                <a:lnTo>
                  <a:pt x="33825" y="1"/>
                </a:lnTo>
                <a:lnTo>
                  <a:pt x="33057" y="768"/>
                </a:lnTo>
                <a:lnTo>
                  <a:pt x="32924" y="1035"/>
                </a:lnTo>
                <a:lnTo>
                  <a:pt x="32924" y="2136"/>
                </a:lnTo>
                <a:lnTo>
                  <a:pt x="31690" y="2136"/>
                </a:lnTo>
                <a:lnTo>
                  <a:pt x="30789" y="3036"/>
                </a:lnTo>
                <a:lnTo>
                  <a:pt x="29889" y="2136"/>
                </a:lnTo>
                <a:lnTo>
                  <a:pt x="28654" y="2136"/>
                </a:lnTo>
                <a:lnTo>
                  <a:pt x="28654" y="1035"/>
                </a:lnTo>
                <a:lnTo>
                  <a:pt x="28521" y="768"/>
                </a:lnTo>
                <a:lnTo>
                  <a:pt x="27754" y="1"/>
                </a:lnTo>
                <a:lnTo>
                  <a:pt x="27587" y="1"/>
                </a:lnTo>
                <a:lnTo>
                  <a:pt x="26620" y="1"/>
                </a:lnTo>
                <a:lnTo>
                  <a:pt x="24818" y="1"/>
                </a:lnTo>
                <a:lnTo>
                  <a:pt x="23684" y="1"/>
                </a:lnTo>
                <a:lnTo>
                  <a:pt x="23684" y="1"/>
                </a:lnTo>
                <a:lnTo>
                  <a:pt x="15945" y="1"/>
                </a:lnTo>
                <a:lnTo>
                  <a:pt x="15778" y="1"/>
                </a:lnTo>
                <a:lnTo>
                  <a:pt x="14978" y="1"/>
                </a:lnTo>
                <a:lnTo>
                  <a:pt x="14811" y="1"/>
                </a:lnTo>
                <a:lnTo>
                  <a:pt x="7072" y="1"/>
                </a:lnTo>
                <a:lnTo>
                  <a:pt x="5938" y="1"/>
                </a:lnTo>
                <a:lnTo>
                  <a:pt x="4137" y="1"/>
                </a:lnTo>
                <a:lnTo>
                  <a:pt x="3169" y="1"/>
                </a:lnTo>
                <a:lnTo>
                  <a:pt x="3036" y="1"/>
                </a:lnTo>
                <a:lnTo>
                  <a:pt x="2235" y="768"/>
                </a:lnTo>
                <a:lnTo>
                  <a:pt x="2135" y="1035"/>
                </a:lnTo>
                <a:lnTo>
                  <a:pt x="2135" y="2136"/>
                </a:lnTo>
                <a:lnTo>
                  <a:pt x="868" y="2136"/>
                </a:lnTo>
                <a:lnTo>
                  <a:pt x="0" y="3036"/>
                </a:lnTo>
                <a:lnTo>
                  <a:pt x="0" y="3203"/>
                </a:lnTo>
                <a:lnTo>
                  <a:pt x="0" y="4137"/>
                </a:lnTo>
                <a:lnTo>
                  <a:pt x="0" y="5972"/>
                </a:lnTo>
                <a:lnTo>
                  <a:pt x="0" y="7073"/>
                </a:lnTo>
                <a:lnTo>
                  <a:pt x="0" y="14845"/>
                </a:lnTo>
                <a:lnTo>
                  <a:pt x="0" y="14978"/>
                </a:lnTo>
                <a:lnTo>
                  <a:pt x="0" y="15779"/>
                </a:lnTo>
                <a:lnTo>
                  <a:pt x="0" y="15946"/>
                </a:lnTo>
                <a:lnTo>
                  <a:pt x="0" y="23685"/>
                </a:lnTo>
                <a:lnTo>
                  <a:pt x="0" y="24819"/>
                </a:lnTo>
                <a:lnTo>
                  <a:pt x="0" y="26620"/>
                </a:lnTo>
                <a:lnTo>
                  <a:pt x="0" y="27587"/>
                </a:lnTo>
                <a:lnTo>
                  <a:pt x="0" y="27754"/>
                </a:lnTo>
                <a:lnTo>
                  <a:pt x="868" y="28621"/>
                </a:lnTo>
                <a:lnTo>
                  <a:pt x="2135" y="28621"/>
                </a:lnTo>
                <a:lnTo>
                  <a:pt x="2135" y="29722"/>
                </a:lnTo>
                <a:lnTo>
                  <a:pt x="2235" y="30022"/>
                </a:lnTo>
                <a:lnTo>
                  <a:pt x="3036" y="30790"/>
                </a:lnTo>
                <a:lnTo>
                  <a:pt x="2235" y="31557"/>
                </a:lnTo>
                <a:lnTo>
                  <a:pt x="2135" y="31824"/>
                </a:lnTo>
                <a:lnTo>
                  <a:pt x="2135" y="32924"/>
                </a:lnTo>
                <a:lnTo>
                  <a:pt x="868" y="32924"/>
                </a:lnTo>
                <a:lnTo>
                  <a:pt x="0" y="33825"/>
                </a:lnTo>
                <a:lnTo>
                  <a:pt x="0" y="33959"/>
                </a:lnTo>
                <a:lnTo>
                  <a:pt x="0" y="34926"/>
                </a:lnTo>
                <a:lnTo>
                  <a:pt x="0" y="36727"/>
                </a:lnTo>
                <a:lnTo>
                  <a:pt x="0" y="37861"/>
                </a:lnTo>
                <a:lnTo>
                  <a:pt x="0" y="45600"/>
                </a:lnTo>
                <a:lnTo>
                  <a:pt x="0" y="45767"/>
                </a:lnTo>
                <a:lnTo>
                  <a:pt x="0" y="46568"/>
                </a:lnTo>
                <a:lnTo>
                  <a:pt x="0" y="46734"/>
                </a:lnTo>
                <a:lnTo>
                  <a:pt x="0" y="54473"/>
                </a:lnTo>
                <a:lnTo>
                  <a:pt x="0" y="55607"/>
                </a:lnTo>
                <a:lnTo>
                  <a:pt x="0" y="57409"/>
                </a:lnTo>
                <a:lnTo>
                  <a:pt x="0" y="58376"/>
                </a:lnTo>
                <a:lnTo>
                  <a:pt x="0" y="58509"/>
                </a:lnTo>
                <a:lnTo>
                  <a:pt x="868" y="59410"/>
                </a:lnTo>
                <a:lnTo>
                  <a:pt x="2135" y="59410"/>
                </a:lnTo>
                <a:lnTo>
                  <a:pt x="2135" y="60511"/>
                </a:lnTo>
                <a:lnTo>
                  <a:pt x="2235" y="60778"/>
                </a:lnTo>
                <a:lnTo>
                  <a:pt x="3036" y="61545"/>
                </a:lnTo>
                <a:lnTo>
                  <a:pt x="2235" y="62312"/>
                </a:lnTo>
                <a:lnTo>
                  <a:pt x="2135" y="62612"/>
                </a:lnTo>
                <a:lnTo>
                  <a:pt x="2135" y="63713"/>
                </a:lnTo>
                <a:lnTo>
                  <a:pt x="868" y="63713"/>
                </a:lnTo>
                <a:lnTo>
                  <a:pt x="0" y="64580"/>
                </a:lnTo>
                <a:lnTo>
                  <a:pt x="0" y="64747"/>
                </a:lnTo>
                <a:lnTo>
                  <a:pt x="0" y="65715"/>
                </a:lnTo>
                <a:lnTo>
                  <a:pt x="0" y="67516"/>
                </a:lnTo>
                <a:lnTo>
                  <a:pt x="0" y="68650"/>
                </a:lnTo>
                <a:lnTo>
                  <a:pt x="0" y="76389"/>
                </a:lnTo>
                <a:lnTo>
                  <a:pt x="0" y="76556"/>
                </a:lnTo>
                <a:lnTo>
                  <a:pt x="0" y="77356"/>
                </a:lnTo>
                <a:lnTo>
                  <a:pt x="0" y="77490"/>
                </a:lnTo>
                <a:lnTo>
                  <a:pt x="0" y="85262"/>
                </a:lnTo>
                <a:lnTo>
                  <a:pt x="0" y="86363"/>
                </a:lnTo>
                <a:lnTo>
                  <a:pt x="0" y="88197"/>
                </a:lnTo>
                <a:lnTo>
                  <a:pt x="0" y="89131"/>
                </a:lnTo>
                <a:lnTo>
                  <a:pt x="0" y="89298"/>
                </a:lnTo>
                <a:lnTo>
                  <a:pt x="868" y="90199"/>
                </a:lnTo>
                <a:lnTo>
                  <a:pt x="2135" y="90199"/>
                </a:lnTo>
                <a:lnTo>
                  <a:pt x="2135" y="91266"/>
                </a:lnTo>
                <a:lnTo>
                  <a:pt x="2235" y="91566"/>
                </a:lnTo>
                <a:lnTo>
                  <a:pt x="3036" y="92334"/>
                </a:lnTo>
                <a:lnTo>
                  <a:pt x="2235" y="93101"/>
                </a:lnTo>
                <a:lnTo>
                  <a:pt x="2135" y="93368"/>
                </a:lnTo>
                <a:lnTo>
                  <a:pt x="2135" y="94469"/>
                </a:lnTo>
                <a:lnTo>
                  <a:pt x="868" y="94469"/>
                </a:lnTo>
                <a:lnTo>
                  <a:pt x="0" y="95369"/>
                </a:lnTo>
                <a:lnTo>
                  <a:pt x="0" y="95536"/>
                </a:lnTo>
                <a:lnTo>
                  <a:pt x="0" y="96470"/>
                </a:lnTo>
                <a:lnTo>
                  <a:pt x="0" y="98305"/>
                </a:lnTo>
                <a:lnTo>
                  <a:pt x="0" y="99405"/>
                </a:lnTo>
                <a:lnTo>
                  <a:pt x="0" y="107178"/>
                </a:lnTo>
                <a:lnTo>
                  <a:pt x="0" y="107311"/>
                </a:lnTo>
                <a:lnTo>
                  <a:pt x="0" y="108112"/>
                </a:lnTo>
                <a:lnTo>
                  <a:pt x="0" y="108278"/>
                </a:lnTo>
                <a:lnTo>
                  <a:pt x="0" y="116017"/>
                </a:lnTo>
                <a:lnTo>
                  <a:pt x="0" y="117151"/>
                </a:lnTo>
                <a:lnTo>
                  <a:pt x="0" y="118953"/>
                </a:lnTo>
                <a:lnTo>
                  <a:pt x="0" y="119920"/>
                </a:lnTo>
                <a:lnTo>
                  <a:pt x="0" y="120087"/>
                </a:lnTo>
                <a:lnTo>
                  <a:pt x="868" y="120954"/>
                </a:lnTo>
                <a:lnTo>
                  <a:pt x="2135" y="120954"/>
                </a:lnTo>
                <a:lnTo>
                  <a:pt x="2135" y="122055"/>
                </a:lnTo>
                <a:lnTo>
                  <a:pt x="2235" y="122355"/>
                </a:lnTo>
                <a:lnTo>
                  <a:pt x="3036" y="123122"/>
                </a:lnTo>
                <a:lnTo>
                  <a:pt x="3169" y="123122"/>
                </a:lnTo>
                <a:lnTo>
                  <a:pt x="4137" y="123122"/>
                </a:lnTo>
                <a:lnTo>
                  <a:pt x="5938" y="123122"/>
                </a:lnTo>
                <a:lnTo>
                  <a:pt x="7072" y="123122"/>
                </a:lnTo>
                <a:lnTo>
                  <a:pt x="14811" y="123122"/>
                </a:lnTo>
                <a:lnTo>
                  <a:pt x="14978" y="123122"/>
                </a:lnTo>
                <a:lnTo>
                  <a:pt x="15778" y="123122"/>
                </a:lnTo>
                <a:lnTo>
                  <a:pt x="15945" y="123122"/>
                </a:lnTo>
                <a:lnTo>
                  <a:pt x="23684" y="123122"/>
                </a:lnTo>
                <a:lnTo>
                  <a:pt x="23684" y="123122"/>
                </a:lnTo>
                <a:lnTo>
                  <a:pt x="24818" y="123122"/>
                </a:lnTo>
                <a:lnTo>
                  <a:pt x="26620" y="123122"/>
                </a:lnTo>
                <a:lnTo>
                  <a:pt x="27587" y="123122"/>
                </a:lnTo>
                <a:lnTo>
                  <a:pt x="27754" y="123122"/>
                </a:lnTo>
                <a:lnTo>
                  <a:pt x="28521" y="122355"/>
                </a:lnTo>
                <a:lnTo>
                  <a:pt x="28621" y="122055"/>
                </a:lnTo>
                <a:lnTo>
                  <a:pt x="28621" y="120954"/>
                </a:lnTo>
                <a:lnTo>
                  <a:pt x="29889" y="120954"/>
                </a:lnTo>
                <a:lnTo>
                  <a:pt x="30789" y="120087"/>
                </a:lnTo>
                <a:lnTo>
                  <a:pt x="31656" y="120954"/>
                </a:lnTo>
                <a:lnTo>
                  <a:pt x="32924" y="120954"/>
                </a:lnTo>
                <a:lnTo>
                  <a:pt x="32924" y="122055"/>
                </a:lnTo>
                <a:lnTo>
                  <a:pt x="33024" y="122355"/>
                </a:lnTo>
                <a:lnTo>
                  <a:pt x="33825" y="123122"/>
                </a:lnTo>
                <a:lnTo>
                  <a:pt x="33958" y="123122"/>
                </a:lnTo>
                <a:lnTo>
                  <a:pt x="34925" y="123122"/>
                </a:lnTo>
                <a:lnTo>
                  <a:pt x="36727" y="123122"/>
                </a:lnTo>
                <a:lnTo>
                  <a:pt x="37861" y="123122"/>
                </a:lnTo>
                <a:lnTo>
                  <a:pt x="45600" y="123122"/>
                </a:lnTo>
                <a:lnTo>
                  <a:pt x="45767" y="123122"/>
                </a:lnTo>
                <a:lnTo>
                  <a:pt x="46567" y="123122"/>
                </a:lnTo>
                <a:lnTo>
                  <a:pt x="46734" y="123122"/>
                </a:lnTo>
                <a:lnTo>
                  <a:pt x="54473" y="123122"/>
                </a:lnTo>
                <a:lnTo>
                  <a:pt x="55607" y="123122"/>
                </a:lnTo>
                <a:lnTo>
                  <a:pt x="57408" y="123122"/>
                </a:lnTo>
                <a:lnTo>
                  <a:pt x="58376" y="123122"/>
                </a:lnTo>
                <a:lnTo>
                  <a:pt x="58542" y="123122"/>
                </a:lnTo>
                <a:lnTo>
                  <a:pt x="59310" y="122355"/>
                </a:lnTo>
                <a:lnTo>
                  <a:pt x="59410" y="122055"/>
                </a:lnTo>
                <a:lnTo>
                  <a:pt x="59410" y="120954"/>
                </a:lnTo>
                <a:lnTo>
                  <a:pt x="60677" y="120954"/>
                </a:lnTo>
                <a:lnTo>
                  <a:pt x="61578" y="120087"/>
                </a:lnTo>
                <a:lnTo>
                  <a:pt x="62445" y="120954"/>
                </a:lnTo>
                <a:lnTo>
                  <a:pt x="63713" y="120954"/>
                </a:lnTo>
                <a:lnTo>
                  <a:pt x="63713" y="122055"/>
                </a:lnTo>
                <a:lnTo>
                  <a:pt x="63813" y="122355"/>
                </a:lnTo>
                <a:lnTo>
                  <a:pt x="64613" y="123122"/>
                </a:lnTo>
                <a:lnTo>
                  <a:pt x="64747" y="123122"/>
                </a:lnTo>
                <a:lnTo>
                  <a:pt x="65714" y="123122"/>
                </a:lnTo>
                <a:lnTo>
                  <a:pt x="67515" y="123122"/>
                </a:lnTo>
                <a:lnTo>
                  <a:pt x="68650" y="123122"/>
                </a:lnTo>
                <a:lnTo>
                  <a:pt x="76388" y="123122"/>
                </a:lnTo>
                <a:lnTo>
                  <a:pt x="76555" y="123122"/>
                </a:lnTo>
                <a:lnTo>
                  <a:pt x="77356" y="123122"/>
                </a:lnTo>
                <a:lnTo>
                  <a:pt x="77523" y="123122"/>
                </a:lnTo>
                <a:lnTo>
                  <a:pt x="85261" y="123122"/>
                </a:lnTo>
                <a:lnTo>
                  <a:pt x="86362" y="123122"/>
                </a:lnTo>
                <a:lnTo>
                  <a:pt x="88197" y="123122"/>
                </a:lnTo>
                <a:lnTo>
                  <a:pt x="89131" y="123122"/>
                </a:lnTo>
                <a:lnTo>
                  <a:pt x="89298" y="123122"/>
                </a:lnTo>
                <a:lnTo>
                  <a:pt x="90065" y="122355"/>
                </a:lnTo>
                <a:lnTo>
                  <a:pt x="90198" y="122055"/>
                </a:lnTo>
                <a:lnTo>
                  <a:pt x="90198" y="120954"/>
                </a:lnTo>
                <a:lnTo>
                  <a:pt x="91466" y="120954"/>
                </a:lnTo>
                <a:lnTo>
                  <a:pt x="92333" y="120087"/>
                </a:lnTo>
                <a:lnTo>
                  <a:pt x="93234" y="120954"/>
                </a:lnTo>
                <a:lnTo>
                  <a:pt x="94501" y="120954"/>
                </a:lnTo>
                <a:lnTo>
                  <a:pt x="94501" y="122055"/>
                </a:lnTo>
                <a:lnTo>
                  <a:pt x="94601" y="122355"/>
                </a:lnTo>
                <a:lnTo>
                  <a:pt x="95369" y="123122"/>
                </a:lnTo>
                <a:lnTo>
                  <a:pt x="95535" y="123122"/>
                </a:lnTo>
                <a:lnTo>
                  <a:pt x="96503" y="123122"/>
                </a:lnTo>
                <a:lnTo>
                  <a:pt x="98304" y="123122"/>
                </a:lnTo>
                <a:lnTo>
                  <a:pt x="99438" y="123122"/>
                </a:lnTo>
                <a:lnTo>
                  <a:pt x="107177" y="123122"/>
                </a:lnTo>
                <a:lnTo>
                  <a:pt x="107344" y="123122"/>
                </a:lnTo>
                <a:lnTo>
                  <a:pt x="108111" y="123122"/>
                </a:lnTo>
                <a:lnTo>
                  <a:pt x="108278" y="123122"/>
                </a:lnTo>
                <a:lnTo>
                  <a:pt x="116050" y="123122"/>
                </a:lnTo>
                <a:lnTo>
                  <a:pt x="117151" y="123122"/>
                </a:lnTo>
                <a:lnTo>
                  <a:pt x="118985" y="123122"/>
                </a:lnTo>
                <a:lnTo>
                  <a:pt x="119919" y="123122"/>
                </a:lnTo>
                <a:lnTo>
                  <a:pt x="120086" y="123122"/>
                </a:lnTo>
                <a:lnTo>
                  <a:pt x="120853" y="122355"/>
                </a:lnTo>
                <a:lnTo>
                  <a:pt x="120987" y="122055"/>
                </a:lnTo>
                <a:lnTo>
                  <a:pt x="120987" y="120954"/>
                </a:lnTo>
                <a:lnTo>
                  <a:pt x="122221" y="120954"/>
                </a:lnTo>
                <a:lnTo>
                  <a:pt x="123122" y="120087"/>
                </a:lnTo>
                <a:lnTo>
                  <a:pt x="124022" y="120954"/>
                </a:lnTo>
                <a:lnTo>
                  <a:pt x="125257" y="120954"/>
                </a:lnTo>
                <a:lnTo>
                  <a:pt x="125257" y="122055"/>
                </a:lnTo>
                <a:lnTo>
                  <a:pt x="125390" y="122355"/>
                </a:lnTo>
                <a:lnTo>
                  <a:pt x="126157" y="123122"/>
                </a:lnTo>
                <a:lnTo>
                  <a:pt x="126324" y="123122"/>
                </a:lnTo>
                <a:lnTo>
                  <a:pt x="127291" y="123122"/>
                </a:lnTo>
                <a:lnTo>
                  <a:pt x="129093" y="123122"/>
                </a:lnTo>
                <a:lnTo>
                  <a:pt x="130193" y="123122"/>
                </a:lnTo>
                <a:lnTo>
                  <a:pt x="137966" y="123122"/>
                </a:lnTo>
                <a:lnTo>
                  <a:pt x="138132" y="123122"/>
                </a:lnTo>
                <a:lnTo>
                  <a:pt x="138900" y="123122"/>
                </a:lnTo>
                <a:lnTo>
                  <a:pt x="139066" y="123122"/>
                </a:lnTo>
                <a:lnTo>
                  <a:pt x="146839" y="123122"/>
                </a:lnTo>
                <a:lnTo>
                  <a:pt x="147939" y="123122"/>
                </a:lnTo>
                <a:lnTo>
                  <a:pt x="149741" y="123122"/>
                </a:lnTo>
                <a:lnTo>
                  <a:pt x="150708" y="123122"/>
                </a:lnTo>
                <a:lnTo>
                  <a:pt x="150875" y="123122"/>
                </a:lnTo>
                <a:lnTo>
                  <a:pt x="151642" y="122355"/>
                </a:lnTo>
                <a:lnTo>
                  <a:pt x="151776" y="122055"/>
                </a:lnTo>
                <a:lnTo>
                  <a:pt x="151776" y="120954"/>
                </a:lnTo>
                <a:lnTo>
                  <a:pt x="153010" y="120954"/>
                </a:lnTo>
                <a:lnTo>
                  <a:pt x="153910" y="120087"/>
                </a:lnTo>
                <a:lnTo>
                  <a:pt x="154778" y="120954"/>
                </a:lnTo>
                <a:lnTo>
                  <a:pt x="156112" y="120954"/>
                </a:lnTo>
                <a:lnTo>
                  <a:pt x="156112" y="122055"/>
                </a:lnTo>
                <a:lnTo>
                  <a:pt x="156212" y="122355"/>
                </a:lnTo>
                <a:lnTo>
                  <a:pt x="156979" y="123122"/>
                </a:lnTo>
                <a:lnTo>
                  <a:pt x="157146" y="123122"/>
                </a:lnTo>
                <a:lnTo>
                  <a:pt x="158113" y="123122"/>
                </a:lnTo>
                <a:lnTo>
                  <a:pt x="159915" y="123122"/>
                </a:lnTo>
                <a:lnTo>
                  <a:pt x="161049" y="123122"/>
                </a:lnTo>
                <a:lnTo>
                  <a:pt x="168788" y="123122"/>
                </a:lnTo>
                <a:lnTo>
                  <a:pt x="168954" y="123122"/>
                </a:lnTo>
                <a:lnTo>
                  <a:pt x="169722" y="123122"/>
                </a:lnTo>
                <a:lnTo>
                  <a:pt x="169888" y="123122"/>
                </a:lnTo>
                <a:lnTo>
                  <a:pt x="177661" y="123122"/>
                </a:lnTo>
                <a:lnTo>
                  <a:pt x="178761" y="123122"/>
                </a:lnTo>
                <a:lnTo>
                  <a:pt x="180596" y="123122"/>
                </a:lnTo>
                <a:lnTo>
                  <a:pt x="181530" y="123122"/>
                </a:lnTo>
                <a:lnTo>
                  <a:pt x="181697" y="123122"/>
                </a:lnTo>
                <a:lnTo>
                  <a:pt x="182464" y="122355"/>
                </a:lnTo>
                <a:lnTo>
                  <a:pt x="182598" y="122055"/>
                </a:lnTo>
                <a:lnTo>
                  <a:pt x="182598" y="120954"/>
                </a:lnTo>
                <a:lnTo>
                  <a:pt x="183832" y="120954"/>
                </a:lnTo>
                <a:lnTo>
                  <a:pt x="184732" y="120087"/>
                </a:lnTo>
                <a:lnTo>
                  <a:pt x="185633" y="120954"/>
                </a:lnTo>
                <a:lnTo>
                  <a:pt x="186867" y="120954"/>
                </a:lnTo>
                <a:lnTo>
                  <a:pt x="186867" y="122055"/>
                </a:lnTo>
                <a:lnTo>
                  <a:pt x="187001" y="122355"/>
                </a:lnTo>
                <a:lnTo>
                  <a:pt x="187768" y="123122"/>
                </a:lnTo>
                <a:lnTo>
                  <a:pt x="187935" y="123122"/>
                </a:lnTo>
                <a:lnTo>
                  <a:pt x="188869" y="123122"/>
                </a:lnTo>
                <a:lnTo>
                  <a:pt x="190703" y="123122"/>
                </a:lnTo>
                <a:lnTo>
                  <a:pt x="191804" y="123122"/>
                </a:lnTo>
                <a:lnTo>
                  <a:pt x="199576" y="123122"/>
                </a:lnTo>
                <a:lnTo>
                  <a:pt x="199743" y="123122"/>
                </a:lnTo>
                <a:lnTo>
                  <a:pt x="200510" y="123122"/>
                </a:lnTo>
                <a:lnTo>
                  <a:pt x="200677" y="123122"/>
                </a:lnTo>
                <a:lnTo>
                  <a:pt x="208449" y="123122"/>
                </a:lnTo>
                <a:lnTo>
                  <a:pt x="209550" y="123122"/>
                </a:lnTo>
                <a:lnTo>
                  <a:pt x="211351" y="123122"/>
                </a:lnTo>
                <a:lnTo>
                  <a:pt x="212319" y="123122"/>
                </a:lnTo>
                <a:lnTo>
                  <a:pt x="212486" y="123122"/>
                </a:lnTo>
                <a:lnTo>
                  <a:pt x="213253" y="122355"/>
                </a:lnTo>
                <a:lnTo>
                  <a:pt x="213386" y="122055"/>
                </a:lnTo>
                <a:lnTo>
                  <a:pt x="213386" y="120954"/>
                </a:lnTo>
                <a:lnTo>
                  <a:pt x="214620" y="120954"/>
                </a:lnTo>
                <a:lnTo>
                  <a:pt x="215521" y="120087"/>
                </a:lnTo>
                <a:lnTo>
                  <a:pt x="216388" y="120954"/>
                </a:lnTo>
                <a:lnTo>
                  <a:pt x="217656" y="120954"/>
                </a:lnTo>
                <a:lnTo>
                  <a:pt x="217656" y="122055"/>
                </a:lnTo>
                <a:lnTo>
                  <a:pt x="217789" y="122355"/>
                </a:lnTo>
                <a:lnTo>
                  <a:pt x="218557" y="123122"/>
                </a:lnTo>
                <a:lnTo>
                  <a:pt x="218723" y="123122"/>
                </a:lnTo>
                <a:lnTo>
                  <a:pt x="219657" y="123122"/>
                </a:lnTo>
                <a:lnTo>
                  <a:pt x="221492" y="123122"/>
                </a:lnTo>
                <a:lnTo>
                  <a:pt x="222593" y="123122"/>
                </a:lnTo>
                <a:lnTo>
                  <a:pt x="222593" y="123122"/>
                </a:lnTo>
                <a:lnTo>
                  <a:pt x="230365" y="123122"/>
                </a:lnTo>
                <a:lnTo>
                  <a:pt x="230498" y="123122"/>
                </a:lnTo>
                <a:lnTo>
                  <a:pt x="231299" y="123122"/>
                </a:lnTo>
                <a:lnTo>
                  <a:pt x="231466" y="123122"/>
                </a:lnTo>
                <a:lnTo>
                  <a:pt x="239205" y="123122"/>
                </a:lnTo>
                <a:lnTo>
                  <a:pt x="240339" y="123122"/>
                </a:lnTo>
                <a:lnTo>
                  <a:pt x="242140" y="123122"/>
                </a:lnTo>
                <a:lnTo>
                  <a:pt x="243107" y="123122"/>
                </a:lnTo>
                <a:lnTo>
                  <a:pt x="243274" y="123122"/>
                </a:lnTo>
                <a:lnTo>
                  <a:pt x="244041" y="122355"/>
                </a:lnTo>
                <a:lnTo>
                  <a:pt x="244142" y="122055"/>
                </a:lnTo>
                <a:lnTo>
                  <a:pt x="244142" y="120954"/>
                </a:lnTo>
                <a:lnTo>
                  <a:pt x="245409" y="120954"/>
                </a:lnTo>
                <a:lnTo>
                  <a:pt x="246310" y="120087"/>
                </a:lnTo>
                <a:lnTo>
                  <a:pt x="246310" y="119920"/>
                </a:lnTo>
                <a:lnTo>
                  <a:pt x="246310" y="118953"/>
                </a:lnTo>
                <a:lnTo>
                  <a:pt x="246310" y="117151"/>
                </a:lnTo>
                <a:lnTo>
                  <a:pt x="246310" y="116017"/>
                </a:lnTo>
                <a:lnTo>
                  <a:pt x="246310" y="108278"/>
                </a:lnTo>
                <a:lnTo>
                  <a:pt x="246310" y="108112"/>
                </a:lnTo>
                <a:lnTo>
                  <a:pt x="246310" y="107311"/>
                </a:lnTo>
                <a:lnTo>
                  <a:pt x="246310" y="107178"/>
                </a:lnTo>
                <a:lnTo>
                  <a:pt x="246310" y="99405"/>
                </a:lnTo>
                <a:lnTo>
                  <a:pt x="246310" y="98305"/>
                </a:lnTo>
                <a:lnTo>
                  <a:pt x="246310" y="96470"/>
                </a:lnTo>
                <a:lnTo>
                  <a:pt x="246310" y="95536"/>
                </a:lnTo>
                <a:lnTo>
                  <a:pt x="246310" y="95369"/>
                </a:lnTo>
                <a:lnTo>
                  <a:pt x="245409" y="94469"/>
                </a:lnTo>
                <a:lnTo>
                  <a:pt x="244142" y="94469"/>
                </a:lnTo>
                <a:lnTo>
                  <a:pt x="244142" y="93368"/>
                </a:lnTo>
                <a:lnTo>
                  <a:pt x="244041" y="93101"/>
                </a:lnTo>
                <a:lnTo>
                  <a:pt x="243274" y="92334"/>
                </a:lnTo>
                <a:lnTo>
                  <a:pt x="244041" y="91566"/>
                </a:lnTo>
                <a:lnTo>
                  <a:pt x="244142" y="91266"/>
                </a:lnTo>
                <a:lnTo>
                  <a:pt x="244142" y="90199"/>
                </a:lnTo>
                <a:lnTo>
                  <a:pt x="245409" y="90199"/>
                </a:lnTo>
                <a:lnTo>
                  <a:pt x="246310" y="89298"/>
                </a:lnTo>
                <a:lnTo>
                  <a:pt x="246310" y="89131"/>
                </a:lnTo>
                <a:lnTo>
                  <a:pt x="246310" y="88197"/>
                </a:lnTo>
                <a:lnTo>
                  <a:pt x="246310" y="86363"/>
                </a:lnTo>
                <a:lnTo>
                  <a:pt x="246310" y="85262"/>
                </a:lnTo>
                <a:lnTo>
                  <a:pt x="246310" y="77490"/>
                </a:lnTo>
                <a:lnTo>
                  <a:pt x="246310" y="77323"/>
                </a:lnTo>
                <a:lnTo>
                  <a:pt x="246310" y="76556"/>
                </a:lnTo>
                <a:lnTo>
                  <a:pt x="246310" y="76389"/>
                </a:lnTo>
                <a:lnTo>
                  <a:pt x="246310" y="68617"/>
                </a:lnTo>
                <a:lnTo>
                  <a:pt x="246310" y="67516"/>
                </a:lnTo>
                <a:lnTo>
                  <a:pt x="246310" y="65715"/>
                </a:lnTo>
                <a:lnTo>
                  <a:pt x="246310" y="64747"/>
                </a:lnTo>
                <a:lnTo>
                  <a:pt x="246310" y="64580"/>
                </a:lnTo>
                <a:lnTo>
                  <a:pt x="245409" y="63713"/>
                </a:lnTo>
                <a:lnTo>
                  <a:pt x="244142" y="63713"/>
                </a:lnTo>
                <a:lnTo>
                  <a:pt x="244142" y="62612"/>
                </a:lnTo>
                <a:lnTo>
                  <a:pt x="244041" y="62312"/>
                </a:lnTo>
                <a:lnTo>
                  <a:pt x="243274" y="61545"/>
                </a:lnTo>
                <a:lnTo>
                  <a:pt x="244041" y="60778"/>
                </a:lnTo>
                <a:lnTo>
                  <a:pt x="244142" y="60511"/>
                </a:lnTo>
                <a:lnTo>
                  <a:pt x="244142" y="59410"/>
                </a:lnTo>
                <a:lnTo>
                  <a:pt x="245409" y="59410"/>
                </a:lnTo>
                <a:lnTo>
                  <a:pt x="246310" y="58509"/>
                </a:lnTo>
                <a:lnTo>
                  <a:pt x="246310" y="58376"/>
                </a:lnTo>
                <a:lnTo>
                  <a:pt x="246310" y="57409"/>
                </a:lnTo>
                <a:lnTo>
                  <a:pt x="246310" y="55607"/>
                </a:lnTo>
                <a:lnTo>
                  <a:pt x="246310" y="54473"/>
                </a:lnTo>
                <a:lnTo>
                  <a:pt x="246310" y="46734"/>
                </a:lnTo>
                <a:lnTo>
                  <a:pt x="246310" y="46568"/>
                </a:lnTo>
                <a:lnTo>
                  <a:pt x="246310" y="45800"/>
                </a:lnTo>
                <a:lnTo>
                  <a:pt x="246310" y="45634"/>
                </a:lnTo>
                <a:lnTo>
                  <a:pt x="246310" y="37861"/>
                </a:lnTo>
                <a:lnTo>
                  <a:pt x="246310" y="36761"/>
                </a:lnTo>
                <a:lnTo>
                  <a:pt x="246310" y="34926"/>
                </a:lnTo>
                <a:lnTo>
                  <a:pt x="246310" y="33992"/>
                </a:lnTo>
                <a:lnTo>
                  <a:pt x="246310" y="33825"/>
                </a:lnTo>
                <a:lnTo>
                  <a:pt x="245409" y="32924"/>
                </a:lnTo>
                <a:lnTo>
                  <a:pt x="244142" y="32924"/>
                </a:lnTo>
                <a:lnTo>
                  <a:pt x="244142" y="31824"/>
                </a:lnTo>
                <a:lnTo>
                  <a:pt x="244041" y="31557"/>
                </a:lnTo>
                <a:lnTo>
                  <a:pt x="243274" y="30790"/>
                </a:lnTo>
                <a:lnTo>
                  <a:pt x="244041" y="30022"/>
                </a:lnTo>
                <a:lnTo>
                  <a:pt x="244142" y="29722"/>
                </a:lnTo>
                <a:lnTo>
                  <a:pt x="244142" y="28655"/>
                </a:lnTo>
                <a:lnTo>
                  <a:pt x="245409" y="28655"/>
                </a:lnTo>
                <a:lnTo>
                  <a:pt x="246310" y="27754"/>
                </a:lnTo>
                <a:lnTo>
                  <a:pt x="246310" y="27587"/>
                </a:lnTo>
                <a:lnTo>
                  <a:pt x="246310" y="26620"/>
                </a:lnTo>
                <a:lnTo>
                  <a:pt x="246310" y="24819"/>
                </a:lnTo>
                <a:lnTo>
                  <a:pt x="246310" y="23718"/>
                </a:lnTo>
                <a:lnTo>
                  <a:pt x="246310" y="15946"/>
                </a:lnTo>
                <a:lnTo>
                  <a:pt x="246310" y="15779"/>
                </a:lnTo>
                <a:lnTo>
                  <a:pt x="246310" y="15012"/>
                </a:lnTo>
                <a:lnTo>
                  <a:pt x="246310" y="14845"/>
                </a:lnTo>
                <a:lnTo>
                  <a:pt x="246310" y="7073"/>
                </a:lnTo>
                <a:lnTo>
                  <a:pt x="246310" y="5972"/>
                </a:lnTo>
                <a:lnTo>
                  <a:pt x="246310" y="4137"/>
                </a:lnTo>
                <a:lnTo>
                  <a:pt x="246310" y="3203"/>
                </a:lnTo>
                <a:lnTo>
                  <a:pt x="246310" y="3036"/>
                </a:lnTo>
                <a:close/>
                <a:moveTo>
                  <a:pt x="242574" y="401"/>
                </a:moveTo>
                <a:lnTo>
                  <a:pt x="243374" y="1202"/>
                </a:lnTo>
                <a:lnTo>
                  <a:pt x="243374" y="2503"/>
                </a:lnTo>
                <a:lnTo>
                  <a:pt x="242107" y="3804"/>
                </a:lnTo>
                <a:lnTo>
                  <a:pt x="242107" y="1735"/>
                </a:lnTo>
                <a:lnTo>
                  <a:pt x="240739" y="401"/>
                </a:lnTo>
                <a:lnTo>
                  <a:pt x="242574" y="401"/>
                </a:lnTo>
                <a:close/>
                <a:moveTo>
                  <a:pt x="239338" y="6439"/>
                </a:moveTo>
                <a:lnTo>
                  <a:pt x="234635" y="6439"/>
                </a:lnTo>
                <a:lnTo>
                  <a:pt x="231332" y="3103"/>
                </a:lnTo>
                <a:lnTo>
                  <a:pt x="231332" y="935"/>
                </a:lnTo>
                <a:lnTo>
                  <a:pt x="235269" y="4904"/>
                </a:lnTo>
                <a:lnTo>
                  <a:pt x="240873" y="4904"/>
                </a:lnTo>
                <a:close/>
                <a:moveTo>
                  <a:pt x="239338" y="37228"/>
                </a:moveTo>
                <a:lnTo>
                  <a:pt x="234635" y="37228"/>
                </a:lnTo>
                <a:lnTo>
                  <a:pt x="231332" y="33892"/>
                </a:lnTo>
                <a:lnTo>
                  <a:pt x="231332" y="31757"/>
                </a:lnTo>
                <a:lnTo>
                  <a:pt x="235269" y="35693"/>
                </a:lnTo>
                <a:lnTo>
                  <a:pt x="240873" y="35693"/>
                </a:lnTo>
                <a:close/>
                <a:moveTo>
                  <a:pt x="239205" y="42932"/>
                </a:moveTo>
                <a:lnTo>
                  <a:pt x="242073" y="45800"/>
                </a:lnTo>
                <a:lnTo>
                  <a:pt x="239705" y="45800"/>
                </a:lnTo>
                <a:lnTo>
                  <a:pt x="237437" y="43499"/>
                </a:lnTo>
                <a:lnTo>
                  <a:pt x="237437" y="40230"/>
                </a:lnTo>
                <a:lnTo>
                  <a:pt x="239105" y="38562"/>
                </a:lnTo>
                <a:lnTo>
                  <a:pt x="239105" y="42631"/>
                </a:lnTo>
                <a:close/>
                <a:moveTo>
                  <a:pt x="239338" y="68016"/>
                </a:moveTo>
                <a:lnTo>
                  <a:pt x="234635" y="68016"/>
                </a:lnTo>
                <a:lnTo>
                  <a:pt x="231332" y="64714"/>
                </a:lnTo>
                <a:lnTo>
                  <a:pt x="231332" y="62546"/>
                </a:lnTo>
                <a:lnTo>
                  <a:pt x="235269" y="66482"/>
                </a:lnTo>
                <a:lnTo>
                  <a:pt x="240873" y="66482"/>
                </a:lnTo>
                <a:close/>
                <a:moveTo>
                  <a:pt x="239338" y="98805"/>
                </a:moveTo>
                <a:lnTo>
                  <a:pt x="234635" y="98805"/>
                </a:lnTo>
                <a:lnTo>
                  <a:pt x="231332" y="95503"/>
                </a:lnTo>
                <a:lnTo>
                  <a:pt x="231332" y="93334"/>
                </a:lnTo>
                <a:lnTo>
                  <a:pt x="235269" y="97271"/>
                </a:lnTo>
                <a:lnTo>
                  <a:pt x="240873" y="97271"/>
                </a:lnTo>
                <a:close/>
                <a:moveTo>
                  <a:pt x="239205" y="104509"/>
                </a:moveTo>
                <a:lnTo>
                  <a:pt x="242073" y="107378"/>
                </a:lnTo>
                <a:lnTo>
                  <a:pt x="239705" y="107378"/>
                </a:lnTo>
                <a:lnTo>
                  <a:pt x="237437" y="105076"/>
                </a:lnTo>
                <a:lnTo>
                  <a:pt x="237437" y="101840"/>
                </a:lnTo>
                <a:lnTo>
                  <a:pt x="239105" y="100139"/>
                </a:lnTo>
                <a:lnTo>
                  <a:pt x="239105" y="104209"/>
                </a:lnTo>
                <a:close/>
                <a:moveTo>
                  <a:pt x="239105" y="115384"/>
                </a:moveTo>
                <a:lnTo>
                  <a:pt x="237437" y="113716"/>
                </a:lnTo>
                <a:lnTo>
                  <a:pt x="237437" y="110447"/>
                </a:lnTo>
                <a:lnTo>
                  <a:pt x="239705" y="108145"/>
                </a:lnTo>
                <a:lnTo>
                  <a:pt x="242073" y="108145"/>
                </a:lnTo>
                <a:lnTo>
                  <a:pt x="239105" y="111147"/>
                </a:lnTo>
                <a:lnTo>
                  <a:pt x="239105" y="115384"/>
                </a:lnTo>
                <a:close/>
                <a:moveTo>
                  <a:pt x="220425" y="117685"/>
                </a:moveTo>
                <a:lnTo>
                  <a:pt x="220425" y="112114"/>
                </a:lnTo>
                <a:lnTo>
                  <a:pt x="216488" y="108178"/>
                </a:lnTo>
                <a:lnTo>
                  <a:pt x="218657" y="108178"/>
                </a:lnTo>
                <a:lnTo>
                  <a:pt x="221959" y="111481"/>
                </a:lnTo>
                <a:lnTo>
                  <a:pt x="221959" y="116151"/>
                </a:lnTo>
                <a:close/>
                <a:moveTo>
                  <a:pt x="210618" y="117685"/>
                </a:moveTo>
                <a:lnTo>
                  <a:pt x="209083" y="116184"/>
                </a:lnTo>
                <a:lnTo>
                  <a:pt x="209083" y="111481"/>
                </a:lnTo>
                <a:lnTo>
                  <a:pt x="212419" y="108178"/>
                </a:lnTo>
                <a:lnTo>
                  <a:pt x="214587" y="108178"/>
                </a:lnTo>
                <a:lnTo>
                  <a:pt x="210618" y="112114"/>
                </a:lnTo>
                <a:lnTo>
                  <a:pt x="210618" y="117685"/>
                </a:lnTo>
                <a:close/>
                <a:moveTo>
                  <a:pt x="189636" y="117685"/>
                </a:moveTo>
                <a:lnTo>
                  <a:pt x="189636" y="112114"/>
                </a:lnTo>
                <a:lnTo>
                  <a:pt x="185700" y="108178"/>
                </a:lnTo>
                <a:lnTo>
                  <a:pt x="187868" y="108178"/>
                </a:lnTo>
                <a:lnTo>
                  <a:pt x="191170" y="111481"/>
                </a:lnTo>
                <a:lnTo>
                  <a:pt x="191170" y="116151"/>
                </a:lnTo>
                <a:close/>
                <a:moveTo>
                  <a:pt x="179829" y="117685"/>
                </a:moveTo>
                <a:lnTo>
                  <a:pt x="178294" y="116184"/>
                </a:lnTo>
                <a:lnTo>
                  <a:pt x="178294" y="111481"/>
                </a:lnTo>
                <a:lnTo>
                  <a:pt x="181630" y="108178"/>
                </a:lnTo>
                <a:lnTo>
                  <a:pt x="183798" y="108178"/>
                </a:lnTo>
                <a:lnTo>
                  <a:pt x="179829" y="112114"/>
                </a:lnTo>
                <a:lnTo>
                  <a:pt x="179829" y="117685"/>
                </a:lnTo>
                <a:close/>
                <a:moveTo>
                  <a:pt x="158847" y="117685"/>
                </a:moveTo>
                <a:lnTo>
                  <a:pt x="158847" y="112114"/>
                </a:lnTo>
                <a:lnTo>
                  <a:pt x="154911" y="108178"/>
                </a:lnTo>
                <a:lnTo>
                  <a:pt x="157079" y="108178"/>
                </a:lnTo>
                <a:lnTo>
                  <a:pt x="160382" y="111481"/>
                </a:lnTo>
                <a:lnTo>
                  <a:pt x="160382" y="116151"/>
                </a:lnTo>
                <a:close/>
                <a:moveTo>
                  <a:pt x="149040" y="117685"/>
                </a:moveTo>
                <a:lnTo>
                  <a:pt x="147506" y="116184"/>
                </a:lnTo>
                <a:lnTo>
                  <a:pt x="147506" y="111481"/>
                </a:lnTo>
                <a:lnTo>
                  <a:pt x="150842" y="108178"/>
                </a:lnTo>
                <a:lnTo>
                  <a:pt x="152976" y="108178"/>
                </a:lnTo>
                <a:lnTo>
                  <a:pt x="149040" y="112114"/>
                </a:lnTo>
                <a:lnTo>
                  <a:pt x="149040" y="117685"/>
                </a:lnTo>
                <a:close/>
                <a:moveTo>
                  <a:pt x="128059" y="117685"/>
                </a:moveTo>
                <a:lnTo>
                  <a:pt x="128059" y="112114"/>
                </a:lnTo>
                <a:lnTo>
                  <a:pt x="124122" y="108178"/>
                </a:lnTo>
                <a:lnTo>
                  <a:pt x="126291" y="108178"/>
                </a:lnTo>
                <a:lnTo>
                  <a:pt x="129593" y="111481"/>
                </a:lnTo>
                <a:lnTo>
                  <a:pt x="129593" y="116151"/>
                </a:lnTo>
                <a:close/>
                <a:moveTo>
                  <a:pt x="118252" y="117685"/>
                </a:moveTo>
                <a:lnTo>
                  <a:pt x="116717" y="116184"/>
                </a:lnTo>
                <a:lnTo>
                  <a:pt x="116717" y="111481"/>
                </a:lnTo>
                <a:lnTo>
                  <a:pt x="120053" y="108178"/>
                </a:lnTo>
                <a:lnTo>
                  <a:pt x="122188" y="108178"/>
                </a:lnTo>
                <a:lnTo>
                  <a:pt x="118252" y="112114"/>
                </a:lnTo>
                <a:close/>
                <a:moveTo>
                  <a:pt x="97270" y="117685"/>
                </a:moveTo>
                <a:lnTo>
                  <a:pt x="97270" y="112114"/>
                </a:lnTo>
                <a:lnTo>
                  <a:pt x="93334" y="108178"/>
                </a:lnTo>
                <a:lnTo>
                  <a:pt x="95469" y="108178"/>
                </a:lnTo>
                <a:lnTo>
                  <a:pt x="98804" y="111481"/>
                </a:lnTo>
                <a:lnTo>
                  <a:pt x="98804" y="116151"/>
                </a:lnTo>
                <a:close/>
                <a:moveTo>
                  <a:pt x="87463" y="117685"/>
                </a:moveTo>
                <a:lnTo>
                  <a:pt x="85929" y="116184"/>
                </a:lnTo>
                <a:lnTo>
                  <a:pt x="85929" y="111481"/>
                </a:lnTo>
                <a:lnTo>
                  <a:pt x="89231" y="108178"/>
                </a:lnTo>
                <a:lnTo>
                  <a:pt x="91399" y="108178"/>
                </a:lnTo>
                <a:lnTo>
                  <a:pt x="87463" y="112114"/>
                </a:lnTo>
                <a:close/>
                <a:moveTo>
                  <a:pt x="66481" y="117685"/>
                </a:moveTo>
                <a:lnTo>
                  <a:pt x="66481" y="112114"/>
                </a:lnTo>
                <a:lnTo>
                  <a:pt x="62545" y="108178"/>
                </a:lnTo>
                <a:lnTo>
                  <a:pt x="64680" y="108178"/>
                </a:lnTo>
                <a:lnTo>
                  <a:pt x="68016" y="111481"/>
                </a:lnTo>
                <a:lnTo>
                  <a:pt x="68016" y="116151"/>
                </a:lnTo>
                <a:close/>
                <a:moveTo>
                  <a:pt x="56674" y="117685"/>
                </a:moveTo>
                <a:lnTo>
                  <a:pt x="55140" y="116184"/>
                </a:lnTo>
                <a:lnTo>
                  <a:pt x="55140" y="111481"/>
                </a:lnTo>
                <a:lnTo>
                  <a:pt x="58442" y="108178"/>
                </a:lnTo>
                <a:lnTo>
                  <a:pt x="60610" y="108178"/>
                </a:lnTo>
                <a:lnTo>
                  <a:pt x="56674" y="112114"/>
                </a:lnTo>
                <a:close/>
                <a:moveTo>
                  <a:pt x="35693" y="117685"/>
                </a:moveTo>
                <a:lnTo>
                  <a:pt x="35693" y="112114"/>
                </a:lnTo>
                <a:lnTo>
                  <a:pt x="31723" y="108178"/>
                </a:lnTo>
                <a:lnTo>
                  <a:pt x="33891" y="108178"/>
                </a:lnTo>
                <a:lnTo>
                  <a:pt x="37227" y="111481"/>
                </a:lnTo>
                <a:lnTo>
                  <a:pt x="37227" y="116151"/>
                </a:lnTo>
                <a:close/>
                <a:moveTo>
                  <a:pt x="25886" y="117685"/>
                </a:moveTo>
                <a:lnTo>
                  <a:pt x="24351" y="116184"/>
                </a:lnTo>
                <a:lnTo>
                  <a:pt x="24351" y="111481"/>
                </a:lnTo>
                <a:lnTo>
                  <a:pt x="27654" y="108178"/>
                </a:lnTo>
                <a:lnTo>
                  <a:pt x="29822" y="108178"/>
                </a:lnTo>
                <a:lnTo>
                  <a:pt x="25886" y="112114"/>
                </a:lnTo>
                <a:lnTo>
                  <a:pt x="25886" y="117685"/>
                </a:lnTo>
                <a:close/>
                <a:moveTo>
                  <a:pt x="6972" y="85929"/>
                </a:moveTo>
                <a:lnTo>
                  <a:pt x="11675" y="85929"/>
                </a:lnTo>
                <a:lnTo>
                  <a:pt x="14978" y="89265"/>
                </a:lnTo>
                <a:lnTo>
                  <a:pt x="14978" y="91400"/>
                </a:lnTo>
                <a:lnTo>
                  <a:pt x="11042" y="87464"/>
                </a:lnTo>
                <a:lnTo>
                  <a:pt x="5438" y="87464"/>
                </a:lnTo>
                <a:close/>
                <a:moveTo>
                  <a:pt x="7106" y="80258"/>
                </a:moveTo>
                <a:lnTo>
                  <a:pt x="4237" y="77356"/>
                </a:lnTo>
                <a:lnTo>
                  <a:pt x="6605" y="77356"/>
                </a:lnTo>
                <a:lnTo>
                  <a:pt x="8873" y="79658"/>
                </a:lnTo>
                <a:lnTo>
                  <a:pt x="8873" y="82927"/>
                </a:lnTo>
                <a:lnTo>
                  <a:pt x="7206" y="84595"/>
                </a:lnTo>
                <a:lnTo>
                  <a:pt x="7206" y="80525"/>
                </a:lnTo>
                <a:close/>
                <a:moveTo>
                  <a:pt x="6972" y="55140"/>
                </a:moveTo>
                <a:lnTo>
                  <a:pt x="11675" y="55140"/>
                </a:lnTo>
                <a:lnTo>
                  <a:pt x="14978" y="58443"/>
                </a:lnTo>
                <a:lnTo>
                  <a:pt x="14978" y="60611"/>
                </a:lnTo>
                <a:lnTo>
                  <a:pt x="11042" y="56675"/>
                </a:lnTo>
                <a:lnTo>
                  <a:pt x="5438" y="56675"/>
                </a:lnTo>
                <a:close/>
                <a:moveTo>
                  <a:pt x="6972" y="24352"/>
                </a:moveTo>
                <a:lnTo>
                  <a:pt x="11675" y="24352"/>
                </a:lnTo>
                <a:lnTo>
                  <a:pt x="14978" y="27654"/>
                </a:lnTo>
                <a:lnTo>
                  <a:pt x="14978" y="29822"/>
                </a:lnTo>
                <a:lnTo>
                  <a:pt x="11042" y="25886"/>
                </a:lnTo>
                <a:lnTo>
                  <a:pt x="5438" y="25886"/>
                </a:lnTo>
                <a:close/>
                <a:moveTo>
                  <a:pt x="7106" y="18648"/>
                </a:moveTo>
                <a:lnTo>
                  <a:pt x="4237" y="15779"/>
                </a:lnTo>
                <a:lnTo>
                  <a:pt x="6605" y="15779"/>
                </a:lnTo>
                <a:lnTo>
                  <a:pt x="8873" y="18081"/>
                </a:lnTo>
                <a:lnTo>
                  <a:pt x="8873" y="21316"/>
                </a:lnTo>
                <a:lnTo>
                  <a:pt x="7206" y="23017"/>
                </a:lnTo>
                <a:lnTo>
                  <a:pt x="7206" y="18948"/>
                </a:lnTo>
                <a:close/>
                <a:moveTo>
                  <a:pt x="7206" y="7773"/>
                </a:moveTo>
                <a:lnTo>
                  <a:pt x="8873" y="9441"/>
                </a:lnTo>
                <a:lnTo>
                  <a:pt x="8873" y="12710"/>
                </a:lnTo>
                <a:lnTo>
                  <a:pt x="6605" y="15012"/>
                </a:lnTo>
                <a:lnTo>
                  <a:pt x="4237" y="15012"/>
                </a:lnTo>
                <a:lnTo>
                  <a:pt x="7206" y="12010"/>
                </a:lnTo>
                <a:lnTo>
                  <a:pt x="7206" y="7773"/>
                </a:lnTo>
                <a:close/>
                <a:moveTo>
                  <a:pt x="25886" y="5471"/>
                </a:moveTo>
                <a:lnTo>
                  <a:pt x="25886" y="11042"/>
                </a:lnTo>
                <a:lnTo>
                  <a:pt x="29822" y="15012"/>
                </a:lnTo>
                <a:lnTo>
                  <a:pt x="27654" y="15012"/>
                </a:lnTo>
                <a:lnTo>
                  <a:pt x="24351" y="11676"/>
                </a:lnTo>
                <a:lnTo>
                  <a:pt x="24351" y="6973"/>
                </a:lnTo>
                <a:close/>
                <a:moveTo>
                  <a:pt x="35693" y="5471"/>
                </a:moveTo>
                <a:lnTo>
                  <a:pt x="37227" y="6973"/>
                </a:lnTo>
                <a:lnTo>
                  <a:pt x="37227" y="11676"/>
                </a:lnTo>
                <a:lnTo>
                  <a:pt x="33891" y="15012"/>
                </a:lnTo>
                <a:lnTo>
                  <a:pt x="31723" y="15012"/>
                </a:lnTo>
                <a:lnTo>
                  <a:pt x="35693" y="11042"/>
                </a:lnTo>
                <a:lnTo>
                  <a:pt x="35693" y="5471"/>
                </a:lnTo>
                <a:close/>
                <a:moveTo>
                  <a:pt x="56674" y="5471"/>
                </a:moveTo>
                <a:lnTo>
                  <a:pt x="56674" y="11042"/>
                </a:lnTo>
                <a:lnTo>
                  <a:pt x="60610" y="15012"/>
                </a:lnTo>
                <a:lnTo>
                  <a:pt x="58442" y="15012"/>
                </a:lnTo>
                <a:lnTo>
                  <a:pt x="55140" y="11676"/>
                </a:lnTo>
                <a:lnTo>
                  <a:pt x="55140" y="6973"/>
                </a:lnTo>
                <a:close/>
                <a:moveTo>
                  <a:pt x="66481" y="5471"/>
                </a:moveTo>
                <a:lnTo>
                  <a:pt x="68016" y="6973"/>
                </a:lnTo>
                <a:lnTo>
                  <a:pt x="68016" y="11676"/>
                </a:lnTo>
                <a:lnTo>
                  <a:pt x="64680" y="15012"/>
                </a:lnTo>
                <a:lnTo>
                  <a:pt x="62512" y="15012"/>
                </a:lnTo>
                <a:lnTo>
                  <a:pt x="66481" y="11042"/>
                </a:lnTo>
                <a:lnTo>
                  <a:pt x="66481" y="5471"/>
                </a:lnTo>
                <a:close/>
                <a:moveTo>
                  <a:pt x="87463" y="5471"/>
                </a:moveTo>
                <a:lnTo>
                  <a:pt x="87463" y="11042"/>
                </a:lnTo>
                <a:lnTo>
                  <a:pt x="91399" y="15012"/>
                </a:lnTo>
                <a:lnTo>
                  <a:pt x="89231" y="15012"/>
                </a:lnTo>
                <a:lnTo>
                  <a:pt x="85929" y="11676"/>
                </a:lnTo>
                <a:lnTo>
                  <a:pt x="85929" y="6973"/>
                </a:lnTo>
                <a:close/>
                <a:moveTo>
                  <a:pt x="97270" y="5471"/>
                </a:moveTo>
                <a:lnTo>
                  <a:pt x="98804" y="6973"/>
                </a:lnTo>
                <a:lnTo>
                  <a:pt x="98804" y="11676"/>
                </a:lnTo>
                <a:lnTo>
                  <a:pt x="95502" y="15012"/>
                </a:lnTo>
                <a:lnTo>
                  <a:pt x="93334" y="15012"/>
                </a:lnTo>
                <a:lnTo>
                  <a:pt x="97270" y="11042"/>
                </a:lnTo>
                <a:lnTo>
                  <a:pt x="97270" y="5471"/>
                </a:lnTo>
                <a:close/>
                <a:moveTo>
                  <a:pt x="118252" y="5471"/>
                </a:moveTo>
                <a:lnTo>
                  <a:pt x="118252" y="11042"/>
                </a:lnTo>
                <a:lnTo>
                  <a:pt x="122188" y="15012"/>
                </a:lnTo>
                <a:lnTo>
                  <a:pt x="120053" y="15012"/>
                </a:lnTo>
                <a:lnTo>
                  <a:pt x="116717" y="11676"/>
                </a:lnTo>
                <a:lnTo>
                  <a:pt x="116717" y="6973"/>
                </a:lnTo>
                <a:close/>
                <a:moveTo>
                  <a:pt x="128059" y="5471"/>
                </a:moveTo>
                <a:lnTo>
                  <a:pt x="129593" y="6973"/>
                </a:lnTo>
                <a:lnTo>
                  <a:pt x="129593" y="11676"/>
                </a:lnTo>
                <a:lnTo>
                  <a:pt x="126291" y="15012"/>
                </a:lnTo>
                <a:lnTo>
                  <a:pt x="124122" y="15012"/>
                </a:lnTo>
                <a:lnTo>
                  <a:pt x="128059" y="11042"/>
                </a:lnTo>
                <a:lnTo>
                  <a:pt x="128059" y="5471"/>
                </a:lnTo>
                <a:close/>
                <a:moveTo>
                  <a:pt x="149040" y="5471"/>
                </a:moveTo>
                <a:lnTo>
                  <a:pt x="149040" y="11042"/>
                </a:lnTo>
                <a:lnTo>
                  <a:pt x="153010" y="15012"/>
                </a:lnTo>
                <a:lnTo>
                  <a:pt x="150842" y="15012"/>
                </a:lnTo>
                <a:lnTo>
                  <a:pt x="147506" y="11676"/>
                </a:lnTo>
                <a:lnTo>
                  <a:pt x="147506" y="6973"/>
                </a:lnTo>
                <a:close/>
                <a:moveTo>
                  <a:pt x="158847" y="5471"/>
                </a:moveTo>
                <a:lnTo>
                  <a:pt x="160382" y="6973"/>
                </a:lnTo>
                <a:lnTo>
                  <a:pt x="160382" y="11676"/>
                </a:lnTo>
                <a:lnTo>
                  <a:pt x="157079" y="15012"/>
                </a:lnTo>
                <a:lnTo>
                  <a:pt x="154911" y="15012"/>
                </a:lnTo>
                <a:lnTo>
                  <a:pt x="158847" y="11042"/>
                </a:lnTo>
                <a:close/>
                <a:moveTo>
                  <a:pt x="179829" y="5471"/>
                </a:moveTo>
                <a:lnTo>
                  <a:pt x="179829" y="11042"/>
                </a:lnTo>
                <a:lnTo>
                  <a:pt x="183798" y="15012"/>
                </a:lnTo>
                <a:lnTo>
                  <a:pt x="181630" y="15012"/>
                </a:lnTo>
                <a:lnTo>
                  <a:pt x="178294" y="11676"/>
                </a:lnTo>
                <a:lnTo>
                  <a:pt x="178294" y="6973"/>
                </a:lnTo>
                <a:close/>
                <a:moveTo>
                  <a:pt x="189636" y="5471"/>
                </a:moveTo>
                <a:lnTo>
                  <a:pt x="191170" y="6973"/>
                </a:lnTo>
                <a:lnTo>
                  <a:pt x="191170" y="11676"/>
                </a:lnTo>
                <a:lnTo>
                  <a:pt x="187868" y="15012"/>
                </a:lnTo>
                <a:lnTo>
                  <a:pt x="185700" y="15012"/>
                </a:lnTo>
                <a:lnTo>
                  <a:pt x="189636" y="11042"/>
                </a:lnTo>
                <a:lnTo>
                  <a:pt x="189636" y="5471"/>
                </a:lnTo>
                <a:close/>
                <a:moveTo>
                  <a:pt x="210618" y="5471"/>
                </a:moveTo>
                <a:lnTo>
                  <a:pt x="210618" y="11042"/>
                </a:lnTo>
                <a:lnTo>
                  <a:pt x="214587" y="15012"/>
                </a:lnTo>
                <a:lnTo>
                  <a:pt x="212419" y="15012"/>
                </a:lnTo>
                <a:lnTo>
                  <a:pt x="209083" y="11676"/>
                </a:lnTo>
                <a:lnTo>
                  <a:pt x="209083" y="6973"/>
                </a:lnTo>
                <a:close/>
                <a:moveTo>
                  <a:pt x="220425" y="5471"/>
                </a:moveTo>
                <a:lnTo>
                  <a:pt x="221959" y="6973"/>
                </a:lnTo>
                <a:lnTo>
                  <a:pt x="221959" y="11676"/>
                </a:lnTo>
                <a:lnTo>
                  <a:pt x="218657" y="15012"/>
                </a:lnTo>
                <a:lnTo>
                  <a:pt x="216488" y="15012"/>
                </a:lnTo>
                <a:lnTo>
                  <a:pt x="220425" y="11042"/>
                </a:lnTo>
                <a:lnTo>
                  <a:pt x="220425" y="5471"/>
                </a:lnTo>
                <a:close/>
                <a:moveTo>
                  <a:pt x="236636" y="112915"/>
                </a:moveTo>
                <a:lnTo>
                  <a:pt x="235302" y="111581"/>
                </a:lnTo>
                <a:lnTo>
                  <a:pt x="235302" y="109579"/>
                </a:lnTo>
                <a:lnTo>
                  <a:pt x="236736" y="108145"/>
                </a:lnTo>
                <a:lnTo>
                  <a:pt x="238604" y="108145"/>
                </a:lnTo>
                <a:lnTo>
                  <a:pt x="236636" y="110113"/>
                </a:lnTo>
                <a:close/>
                <a:moveTo>
                  <a:pt x="219757" y="107378"/>
                </a:moveTo>
                <a:lnTo>
                  <a:pt x="222760" y="104376"/>
                </a:lnTo>
                <a:lnTo>
                  <a:pt x="222760" y="100139"/>
                </a:lnTo>
                <a:lnTo>
                  <a:pt x="224427" y="101840"/>
                </a:lnTo>
                <a:lnTo>
                  <a:pt x="224427" y="105076"/>
                </a:lnTo>
                <a:lnTo>
                  <a:pt x="222159" y="107378"/>
                </a:lnTo>
                <a:close/>
                <a:moveTo>
                  <a:pt x="216488" y="107378"/>
                </a:moveTo>
                <a:lnTo>
                  <a:pt x="220425" y="103408"/>
                </a:lnTo>
                <a:lnTo>
                  <a:pt x="220425" y="97838"/>
                </a:lnTo>
                <a:lnTo>
                  <a:pt x="221959" y="99372"/>
                </a:lnTo>
                <a:lnTo>
                  <a:pt x="221959" y="104042"/>
                </a:lnTo>
                <a:lnTo>
                  <a:pt x="218657" y="107378"/>
                </a:lnTo>
                <a:lnTo>
                  <a:pt x="216488" y="107378"/>
                </a:lnTo>
                <a:close/>
                <a:moveTo>
                  <a:pt x="212419" y="107378"/>
                </a:moveTo>
                <a:lnTo>
                  <a:pt x="209083" y="104042"/>
                </a:lnTo>
                <a:lnTo>
                  <a:pt x="209083" y="99372"/>
                </a:lnTo>
                <a:lnTo>
                  <a:pt x="210618" y="97838"/>
                </a:lnTo>
                <a:lnTo>
                  <a:pt x="210618" y="103408"/>
                </a:lnTo>
                <a:lnTo>
                  <a:pt x="214587" y="107378"/>
                </a:lnTo>
                <a:lnTo>
                  <a:pt x="212419" y="107378"/>
                </a:lnTo>
                <a:close/>
                <a:moveTo>
                  <a:pt x="208916" y="107378"/>
                </a:moveTo>
                <a:lnTo>
                  <a:pt x="206648" y="105076"/>
                </a:lnTo>
                <a:lnTo>
                  <a:pt x="206648" y="101840"/>
                </a:lnTo>
                <a:lnTo>
                  <a:pt x="208316" y="100139"/>
                </a:lnTo>
                <a:lnTo>
                  <a:pt x="208316" y="104376"/>
                </a:lnTo>
                <a:lnTo>
                  <a:pt x="211285" y="107378"/>
                </a:lnTo>
                <a:lnTo>
                  <a:pt x="208916" y="107378"/>
                </a:lnTo>
                <a:close/>
                <a:moveTo>
                  <a:pt x="205848" y="112915"/>
                </a:moveTo>
                <a:lnTo>
                  <a:pt x="204513" y="111581"/>
                </a:lnTo>
                <a:lnTo>
                  <a:pt x="204513" y="109579"/>
                </a:lnTo>
                <a:lnTo>
                  <a:pt x="205948" y="108145"/>
                </a:lnTo>
                <a:lnTo>
                  <a:pt x="207816" y="108145"/>
                </a:lnTo>
                <a:lnTo>
                  <a:pt x="205848" y="110113"/>
                </a:lnTo>
                <a:close/>
                <a:moveTo>
                  <a:pt x="188969" y="107378"/>
                </a:moveTo>
                <a:lnTo>
                  <a:pt x="191837" y="104509"/>
                </a:lnTo>
                <a:lnTo>
                  <a:pt x="191971" y="104209"/>
                </a:lnTo>
                <a:lnTo>
                  <a:pt x="191971" y="100139"/>
                </a:lnTo>
                <a:lnTo>
                  <a:pt x="193639" y="101840"/>
                </a:lnTo>
                <a:lnTo>
                  <a:pt x="193639" y="105076"/>
                </a:lnTo>
                <a:lnTo>
                  <a:pt x="191337" y="107378"/>
                </a:lnTo>
                <a:lnTo>
                  <a:pt x="188969" y="107378"/>
                </a:lnTo>
                <a:close/>
                <a:moveTo>
                  <a:pt x="185700" y="107378"/>
                </a:moveTo>
                <a:lnTo>
                  <a:pt x="189636" y="103408"/>
                </a:lnTo>
                <a:lnTo>
                  <a:pt x="189636" y="97838"/>
                </a:lnTo>
                <a:lnTo>
                  <a:pt x="191170" y="99372"/>
                </a:lnTo>
                <a:lnTo>
                  <a:pt x="191170" y="104042"/>
                </a:lnTo>
                <a:lnTo>
                  <a:pt x="187868" y="107378"/>
                </a:lnTo>
                <a:lnTo>
                  <a:pt x="185700" y="107378"/>
                </a:lnTo>
                <a:close/>
                <a:moveTo>
                  <a:pt x="181630" y="107378"/>
                </a:moveTo>
                <a:lnTo>
                  <a:pt x="178294" y="104042"/>
                </a:lnTo>
                <a:lnTo>
                  <a:pt x="178294" y="99372"/>
                </a:lnTo>
                <a:lnTo>
                  <a:pt x="179829" y="97838"/>
                </a:lnTo>
                <a:lnTo>
                  <a:pt x="179829" y="103408"/>
                </a:lnTo>
                <a:lnTo>
                  <a:pt x="183798" y="107378"/>
                </a:lnTo>
                <a:lnTo>
                  <a:pt x="181630" y="107378"/>
                </a:lnTo>
                <a:close/>
                <a:moveTo>
                  <a:pt x="178128" y="107378"/>
                </a:moveTo>
                <a:lnTo>
                  <a:pt x="175826" y="105076"/>
                </a:lnTo>
                <a:lnTo>
                  <a:pt x="175826" y="101840"/>
                </a:lnTo>
                <a:lnTo>
                  <a:pt x="177527" y="100139"/>
                </a:lnTo>
                <a:lnTo>
                  <a:pt x="177527" y="104209"/>
                </a:lnTo>
                <a:lnTo>
                  <a:pt x="177627" y="104509"/>
                </a:lnTo>
                <a:lnTo>
                  <a:pt x="180496" y="107378"/>
                </a:lnTo>
                <a:lnTo>
                  <a:pt x="178128" y="107378"/>
                </a:lnTo>
                <a:close/>
                <a:moveTo>
                  <a:pt x="175059" y="112915"/>
                </a:moveTo>
                <a:lnTo>
                  <a:pt x="173725" y="111581"/>
                </a:lnTo>
                <a:lnTo>
                  <a:pt x="173725" y="109579"/>
                </a:lnTo>
                <a:lnTo>
                  <a:pt x="175159" y="108145"/>
                </a:lnTo>
                <a:lnTo>
                  <a:pt x="177027" y="108145"/>
                </a:lnTo>
                <a:lnTo>
                  <a:pt x="175059" y="110113"/>
                </a:lnTo>
                <a:close/>
                <a:moveTo>
                  <a:pt x="158180" y="107378"/>
                </a:moveTo>
                <a:lnTo>
                  <a:pt x="161182" y="104376"/>
                </a:lnTo>
                <a:lnTo>
                  <a:pt x="161182" y="100139"/>
                </a:lnTo>
                <a:lnTo>
                  <a:pt x="162850" y="101840"/>
                </a:lnTo>
                <a:lnTo>
                  <a:pt x="162850" y="105076"/>
                </a:lnTo>
                <a:lnTo>
                  <a:pt x="160548" y="107378"/>
                </a:lnTo>
                <a:close/>
                <a:moveTo>
                  <a:pt x="154911" y="107378"/>
                </a:moveTo>
                <a:lnTo>
                  <a:pt x="158847" y="103408"/>
                </a:lnTo>
                <a:lnTo>
                  <a:pt x="158847" y="97838"/>
                </a:lnTo>
                <a:lnTo>
                  <a:pt x="160382" y="99372"/>
                </a:lnTo>
                <a:lnTo>
                  <a:pt x="160382" y="104042"/>
                </a:lnTo>
                <a:lnTo>
                  <a:pt x="157079" y="107378"/>
                </a:lnTo>
                <a:lnTo>
                  <a:pt x="154911" y="107378"/>
                </a:lnTo>
                <a:close/>
                <a:moveTo>
                  <a:pt x="150842" y="107378"/>
                </a:moveTo>
                <a:lnTo>
                  <a:pt x="147506" y="104042"/>
                </a:lnTo>
                <a:lnTo>
                  <a:pt x="147506" y="99372"/>
                </a:lnTo>
                <a:lnTo>
                  <a:pt x="149040" y="97838"/>
                </a:lnTo>
                <a:lnTo>
                  <a:pt x="149040" y="103408"/>
                </a:lnTo>
                <a:lnTo>
                  <a:pt x="153010" y="107378"/>
                </a:lnTo>
                <a:lnTo>
                  <a:pt x="150842" y="107378"/>
                </a:lnTo>
                <a:close/>
                <a:moveTo>
                  <a:pt x="147339" y="107378"/>
                </a:moveTo>
                <a:lnTo>
                  <a:pt x="145037" y="105076"/>
                </a:lnTo>
                <a:lnTo>
                  <a:pt x="145037" y="101840"/>
                </a:lnTo>
                <a:lnTo>
                  <a:pt x="146739" y="100139"/>
                </a:lnTo>
                <a:lnTo>
                  <a:pt x="146739" y="104376"/>
                </a:lnTo>
                <a:lnTo>
                  <a:pt x="149707" y="107378"/>
                </a:lnTo>
                <a:lnTo>
                  <a:pt x="147339" y="107378"/>
                </a:lnTo>
                <a:close/>
                <a:moveTo>
                  <a:pt x="144270" y="112915"/>
                </a:moveTo>
                <a:lnTo>
                  <a:pt x="142936" y="111581"/>
                </a:lnTo>
                <a:lnTo>
                  <a:pt x="142936" y="109579"/>
                </a:lnTo>
                <a:lnTo>
                  <a:pt x="144370" y="108145"/>
                </a:lnTo>
                <a:lnTo>
                  <a:pt x="146238" y="108145"/>
                </a:lnTo>
                <a:lnTo>
                  <a:pt x="144270" y="110113"/>
                </a:lnTo>
                <a:close/>
                <a:moveTo>
                  <a:pt x="127391" y="107378"/>
                </a:moveTo>
                <a:lnTo>
                  <a:pt x="130260" y="104509"/>
                </a:lnTo>
                <a:lnTo>
                  <a:pt x="130394" y="104209"/>
                </a:lnTo>
                <a:lnTo>
                  <a:pt x="130394" y="100139"/>
                </a:lnTo>
                <a:lnTo>
                  <a:pt x="132061" y="101840"/>
                </a:lnTo>
                <a:lnTo>
                  <a:pt x="132061" y="105076"/>
                </a:lnTo>
                <a:lnTo>
                  <a:pt x="129760" y="107378"/>
                </a:lnTo>
                <a:lnTo>
                  <a:pt x="127391" y="107378"/>
                </a:lnTo>
                <a:close/>
                <a:moveTo>
                  <a:pt x="124122" y="107378"/>
                </a:moveTo>
                <a:lnTo>
                  <a:pt x="128059" y="103408"/>
                </a:lnTo>
                <a:lnTo>
                  <a:pt x="128059" y="97838"/>
                </a:lnTo>
                <a:lnTo>
                  <a:pt x="129593" y="99372"/>
                </a:lnTo>
                <a:lnTo>
                  <a:pt x="129593" y="104042"/>
                </a:lnTo>
                <a:lnTo>
                  <a:pt x="126291" y="107378"/>
                </a:lnTo>
                <a:lnTo>
                  <a:pt x="124122" y="107378"/>
                </a:lnTo>
                <a:close/>
                <a:moveTo>
                  <a:pt x="120053" y="107378"/>
                </a:moveTo>
                <a:lnTo>
                  <a:pt x="116717" y="104042"/>
                </a:lnTo>
                <a:lnTo>
                  <a:pt x="116717" y="99372"/>
                </a:lnTo>
                <a:lnTo>
                  <a:pt x="118252" y="97838"/>
                </a:lnTo>
                <a:lnTo>
                  <a:pt x="118252" y="103408"/>
                </a:lnTo>
                <a:lnTo>
                  <a:pt x="122188" y="107378"/>
                </a:lnTo>
                <a:lnTo>
                  <a:pt x="120053" y="107378"/>
                </a:lnTo>
                <a:close/>
                <a:moveTo>
                  <a:pt x="116550" y="107378"/>
                </a:moveTo>
                <a:lnTo>
                  <a:pt x="114249" y="105076"/>
                </a:lnTo>
                <a:lnTo>
                  <a:pt x="114249" y="101840"/>
                </a:lnTo>
                <a:lnTo>
                  <a:pt x="115950" y="100139"/>
                </a:lnTo>
                <a:lnTo>
                  <a:pt x="115950" y="104209"/>
                </a:lnTo>
                <a:lnTo>
                  <a:pt x="116050" y="104509"/>
                </a:lnTo>
                <a:lnTo>
                  <a:pt x="118919" y="107378"/>
                </a:lnTo>
                <a:lnTo>
                  <a:pt x="116550" y="107378"/>
                </a:lnTo>
                <a:close/>
                <a:moveTo>
                  <a:pt x="113482" y="112915"/>
                </a:moveTo>
                <a:lnTo>
                  <a:pt x="112147" y="111581"/>
                </a:lnTo>
                <a:lnTo>
                  <a:pt x="112147" y="109579"/>
                </a:lnTo>
                <a:lnTo>
                  <a:pt x="113582" y="108145"/>
                </a:lnTo>
                <a:lnTo>
                  <a:pt x="115450" y="108145"/>
                </a:lnTo>
                <a:lnTo>
                  <a:pt x="113482" y="110113"/>
                </a:lnTo>
                <a:close/>
                <a:moveTo>
                  <a:pt x="96603" y="107378"/>
                </a:moveTo>
                <a:lnTo>
                  <a:pt x="99605" y="104376"/>
                </a:lnTo>
                <a:lnTo>
                  <a:pt x="99605" y="100139"/>
                </a:lnTo>
                <a:lnTo>
                  <a:pt x="101273" y="101840"/>
                </a:lnTo>
                <a:lnTo>
                  <a:pt x="101273" y="105076"/>
                </a:lnTo>
                <a:lnTo>
                  <a:pt x="98971" y="107378"/>
                </a:lnTo>
                <a:close/>
                <a:moveTo>
                  <a:pt x="93334" y="107378"/>
                </a:moveTo>
                <a:lnTo>
                  <a:pt x="97270" y="103408"/>
                </a:lnTo>
                <a:lnTo>
                  <a:pt x="97270" y="97838"/>
                </a:lnTo>
                <a:lnTo>
                  <a:pt x="98804" y="99372"/>
                </a:lnTo>
                <a:lnTo>
                  <a:pt x="98804" y="104042"/>
                </a:lnTo>
                <a:lnTo>
                  <a:pt x="95469" y="107378"/>
                </a:lnTo>
                <a:lnTo>
                  <a:pt x="93334" y="107378"/>
                </a:lnTo>
                <a:close/>
                <a:moveTo>
                  <a:pt x="89231" y="107378"/>
                </a:moveTo>
                <a:lnTo>
                  <a:pt x="85929" y="104042"/>
                </a:lnTo>
                <a:lnTo>
                  <a:pt x="85929" y="99372"/>
                </a:lnTo>
                <a:lnTo>
                  <a:pt x="87463" y="97838"/>
                </a:lnTo>
                <a:lnTo>
                  <a:pt x="87463" y="103408"/>
                </a:lnTo>
                <a:lnTo>
                  <a:pt x="91399" y="107378"/>
                </a:lnTo>
                <a:lnTo>
                  <a:pt x="89231" y="107378"/>
                </a:lnTo>
                <a:close/>
                <a:moveTo>
                  <a:pt x="85762" y="107378"/>
                </a:moveTo>
                <a:lnTo>
                  <a:pt x="83460" y="105076"/>
                </a:lnTo>
                <a:lnTo>
                  <a:pt x="83460" y="101840"/>
                </a:lnTo>
                <a:lnTo>
                  <a:pt x="85128" y="100139"/>
                </a:lnTo>
                <a:lnTo>
                  <a:pt x="85128" y="104376"/>
                </a:lnTo>
                <a:lnTo>
                  <a:pt x="88130" y="107378"/>
                </a:lnTo>
                <a:lnTo>
                  <a:pt x="85762" y="107378"/>
                </a:lnTo>
                <a:close/>
                <a:moveTo>
                  <a:pt x="82660" y="112915"/>
                </a:moveTo>
                <a:lnTo>
                  <a:pt x="81359" y="111581"/>
                </a:lnTo>
                <a:lnTo>
                  <a:pt x="81359" y="109579"/>
                </a:lnTo>
                <a:lnTo>
                  <a:pt x="82793" y="108145"/>
                </a:lnTo>
                <a:lnTo>
                  <a:pt x="84628" y="108145"/>
                </a:lnTo>
                <a:lnTo>
                  <a:pt x="82660" y="110113"/>
                </a:lnTo>
                <a:close/>
                <a:moveTo>
                  <a:pt x="65814" y="107378"/>
                </a:moveTo>
                <a:lnTo>
                  <a:pt x="68683" y="104509"/>
                </a:lnTo>
                <a:lnTo>
                  <a:pt x="68816" y="104209"/>
                </a:lnTo>
                <a:lnTo>
                  <a:pt x="68816" y="100139"/>
                </a:lnTo>
                <a:lnTo>
                  <a:pt x="70484" y="101840"/>
                </a:lnTo>
                <a:lnTo>
                  <a:pt x="70484" y="105076"/>
                </a:lnTo>
                <a:lnTo>
                  <a:pt x="68183" y="107378"/>
                </a:lnTo>
                <a:lnTo>
                  <a:pt x="65814" y="107378"/>
                </a:lnTo>
                <a:close/>
                <a:moveTo>
                  <a:pt x="62512" y="107378"/>
                </a:moveTo>
                <a:lnTo>
                  <a:pt x="66481" y="103408"/>
                </a:lnTo>
                <a:lnTo>
                  <a:pt x="66481" y="97838"/>
                </a:lnTo>
                <a:lnTo>
                  <a:pt x="68016" y="99372"/>
                </a:lnTo>
                <a:lnTo>
                  <a:pt x="68016" y="104042"/>
                </a:lnTo>
                <a:lnTo>
                  <a:pt x="64680" y="107378"/>
                </a:lnTo>
                <a:lnTo>
                  <a:pt x="62512" y="107378"/>
                </a:lnTo>
                <a:close/>
                <a:moveTo>
                  <a:pt x="58442" y="107378"/>
                </a:moveTo>
                <a:lnTo>
                  <a:pt x="55140" y="104042"/>
                </a:lnTo>
                <a:lnTo>
                  <a:pt x="55140" y="99372"/>
                </a:lnTo>
                <a:lnTo>
                  <a:pt x="56674" y="97838"/>
                </a:lnTo>
                <a:lnTo>
                  <a:pt x="56674" y="103408"/>
                </a:lnTo>
                <a:lnTo>
                  <a:pt x="60610" y="107378"/>
                </a:lnTo>
                <a:lnTo>
                  <a:pt x="58442" y="107378"/>
                </a:lnTo>
                <a:close/>
                <a:moveTo>
                  <a:pt x="54973" y="107378"/>
                </a:moveTo>
                <a:lnTo>
                  <a:pt x="52671" y="105076"/>
                </a:lnTo>
                <a:lnTo>
                  <a:pt x="52671" y="101840"/>
                </a:lnTo>
                <a:lnTo>
                  <a:pt x="54339" y="100139"/>
                </a:lnTo>
                <a:lnTo>
                  <a:pt x="54339" y="104209"/>
                </a:lnTo>
                <a:lnTo>
                  <a:pt x="54473" y="104509"/>
                </a:lnTo>
                <a:lnTo>
                  <a:pt x="57341" y="107378"/>
                </a:lnTo>
                <a:lnTo>
                  <a:pt x="54973" y="107378"/>
                </a:lnTo>
                <a:close/>
                <a:moveTo>
                  <a:pt x="51871" y="112915"/>
                </a:moveTo>
                <a:lnTo>
                  <a:pt x="50570" y="111581"/>
                </a:lnTo>
                <a:lnTo>
                  <a:pt x="50570" y="109579"/>
                </a:lnTo>
                <a:lnTo>
                  <a:pt x="51971" y="108145"/>
                </a:lnTo>
                <a:lnTo>
                  <a:pt x="53839" y="108145"/>
                </a:lnTo>
                <a:lnTo>
                  <a:pt x="51871" y="110113"/>
                </a:lnTo>
                <a:close/>
                <a:moveTo>
                  <a:pt x="35026" y="107378"/>
                </a:moveTo>
                <a:lnTo>
                  <a:pt x="37994" y="104376"/>
                </a:lnTo>
                <a:lnTo>
                  <a:pt x="37994" y="100139"/>
                </a:lnTo>
                <a:lnTo>
                  <a:pt x="39696" y="101840"/>
                </a:lnTo>
                <a:lnTo>
                  <a:pt x="39696" y="105076"/>
                </a:lnTo>
                <a:lnTo>
                  <a:pt x="37394" y="107378"/>
                </a:lnTo>
                <a:close/>
                <a:moveTo>
                  <a:pt x="31723" y="107378"/>
                </a:moveTo>
                <a:lnTo>
                  <a:pt x="35693" y="103408"/>
                </a:lnTo>
                <a:lnTo>
                  <a:pt x="35693" y="97838"/>
                </a:lnTo>
                <a:lnTo>
                  <a:pt x="37227" y="99372"/>
                </a:lnTo>
                <a:lnTo>
                  <a:pt x="37227" y="104042"/>
                </a:lnTo>
                <a:lnTo>
                  <a:pt x="33891" y="107378"/>
                </a:lnTo>
                <a:lnTo>
                  <a:pt x="31723" y="107378"/>
                </a:lnTo>
                <a:close/>
                <a:moveTo>
                  <a:pt x="27654" y="107378"/>
                </a:moveTo>
                <a:lnTo>
                  <a:pt x="24351" y="104042"/>
                </a:lnTo>
                <a:lnTo>
                  <a:pt x="24351" y="99372"/>
                </a:lnTo>
                <a:lnTo>
                  <a:pt x="25886" y="97838"/>
                </a:lnTo>
                <a:lnTo>
                  <a:pt x="25886" y="103408"/>
                </a:lnTo>
                <a:lnTo>
                  <a:pt x="29822" y="107378"/>
                </a:lnTo>
                <a:lnTo>
                  <a:pt x="27654" y="107378"/>
                </a:lnTo>
                <a:close/>
                <a:moveTo>
                  <a:pt x="24184" y="107378"/>
                </a:moveTo>
                <a:lnTo>
                  <a:pt x="21883" y="105076"/>
                </a:lnTo>
                <a:lnTo>
                  <a:pt x="21883" y="101840"/>
                </a:lnTo>
                <a:lnTo>
                  <a:pt x="23551" y="100139"/>
                </a:lnTo>
                <a:lnTo>
                  <a:pt x="23551" y="104376"/>
                </a:lnTo>
                <a:lnTo>
                  <a:pt x="26553" y="107378"/>
                </a:lnTo>
                <a:lnTo>
                  <a:pt x="24184" y="107378"/>
                </a:lnTo>
                <a:close/>
                <a:moveTo>
                  <a:pt x="21082" y="112915"/>
                </a:moveTo>
                <a:lnTo>
                  <a:pt x="19781" y="111581"/>
                </a:lnTo>
                <a:lnTo>
                  <a:pt x="19781" y="109579"/>
                </a:lnTo>
                <a:lnTo>
                  <a:pt x="21182" y="108145"/>
                </a:lnTo>
                <a:lnTo>
                  <a:pt x="23050" y="108145"/>
                </a:lnTo>
                <a:lnTo>
                  <a:pt x="21082" y="110113"/>
                </a:lnTo>
                <a:close/>
                <a:moveTo>
                  <a:pt x="9674" y="10242"/>
                </a:moveTo>
                <a:lnTo>
                  <a:pt x="11008" y="11576"/>
                </a:lnTo>
                <a:lnTo>
                  <a:pt x="11008" y="13577"/>
                </a:lnTo>
                <a:lnTo>
                  <a:pt x="9574" y="15012"/>
                </a:lnTo>
                <a:lnTo>
                  <a:pt x="7706" y="15012"/>
                </a:lnTo>
                <a:lnTo>
                  <a:pt x="9674" y="13044"/>
                </a:lnTo>
                <a:close/>
                <a:moveTo>
                  <a:pt x="26553" y="15779"/>
                </a:moveTo>
                <a:lnTo>
                  <a:pt x="23551" y="18781"/>
                </a:lnTo>
                <a:lnTo>
                  <a:pt x="23551" y="23017"/>
                </a:lnTo>
                <a:lnTo>
                  <a:pt x="21883" y="21316"/>
                </a:lnTo>
                <a:lnTo>
                  <a:pt x="21883" y="18081"/>
                </a:lnTo>
                <a:lnTo>
                  <a:pt x="24184" y="15779"/>
                </a:lnTo>
                <a:lnTo>
                  <a:pt x="26553" y="15779"/>
                </a:lnTo>
                <a:close/>
                <a:moveTo>
                  <a:pt x="29822" y="15779"/>
                </a:moveTo>
                <a:lnTo>
                  <a:pt x="25886" y="19748"/>
                </a:lnTo>
                <a:lnTo>
                  <a:pt x="25886" y="25319"/>
                </a:lnTo>
                <a:lnTo>
                  <a:pt x="24351" y="23785"/>
                </a:lnTo>
                <a:lnTo>
                  <a:pt x="24351" y="19115"/>
                </a:lnTo>
                <a:lnTo>
                  <a:pt x="27654" y="15779"/>
                </a:lnTo>
                <a:lnTo>
                  <a:pt x="29822" y="15779"/>
                </a:lnTo>
                <a:close/>
                <a:moveTo>
                  <a:pt x="33891" y="15779"/>
                </a:moveTo>
                <a:lnTo>
                  <a:pt x="37227" y="19115"/>
                </a:lnTo>
                <a:lnTo>
                  <a:pt x="37227" y="23785"/>
                </a:lnTo>
                <a:lnTo>
                  <a:pt x="35693" y="25319"/>
                </a:lnTo>
                <a:lnTo>
                  <a:pt x="35693" y="19748"/>
                </a:lnTo>
                <a:lnTo>
                  <a:pt x="31723" y="15779"/>
                </a:lnTo>
                <a:lnTo>
                  <a:pt x="33891" y="15779"/>
                </a:lnTo>
                <a:close/>
                <a:moveTo>
                  <a:pt x="37394" y="15779"/>
                </a:moveTo>
                <a:lnTo>
                  <a:pt x="39696" y="18081"/>
                </a:lnTo>
                <a:lnTo>
                  <a:pt x="39696" y="21316"/>
                </a:lnTo>
                <a:lnTo>
                  <a:pt x="37994" y="23017"/>
                </a:lnTo>
                <a:lnTo>
                  <a:pt x="37994" y="18781"/>
                </a:lnTo>
                <a:lnTo>
                  <a:pt x="35026" y="15779"/>
                </a:lnTo>
                <a:lnTo>
                  <a:pt x="37394" y="15779"/>
                </a:lnTo>
                <a:close/>
                <a:moveTo>
                  <a:pt x="40463" y="10242"/>
                </a:moveTo>
                <a:lnTo>
                  <a:pt x="41797" y="11576"/>
                </a:lnTo>
                <a:lnTo>
                  <a:pt x="41797" y="13577"/>
                </a:lnTo>
                <a:lnTo>
                  <a:pt x="40363" y="15012"/>
                </a:lnTo>
                <a:lnTo>
                  <a:pt x="38495" y="15012"/>
                </a:lnTo>
                <a:lnTo>
                  <a:pt x="40463" y="13044"/>
                </a:lnTo>
                <a:close/>
                <a:moveTo>
                  <a:pt x="57341" y="15779"/>
                </a:moveTo>
                <a:lnTo>
                  <a:pt x="54473" y="18648"/>
                </a:lnTo>
                <a:lnTo>
                  <a:pt x="54339" y="18948"/>
                </a:lnTo>
                <a:lnTo>
                  <a:pt x="54339" y="23017"/>
                </a:lnTo>
                <a:lnTo>
                  <a:pt x="52671" y="21316"/>
                </a:lnTo>
                <a:lnTo>
                  <a:pt x="52671" y="18081"/>
                </a:lnTo>
                <a:lnTo>
                  <a:pt x="54973" y="15779"/>
                </a:lnTo>
                <a:lnTo>
                  <a:pt x="57341" y="15779"/>
                </a:lnTo>
                <a:close/>
                <a:moveTo>
                  <a:pt x="60610" y="15779"/>
                </a:moveTo>
                <a:lnTo>
                  <a:pt x="56674" y="19748"/>
                </a:lnTo>
                <a:lnTo>
                  <a:pt x="56674" y="25319"/>
                </a:lnTo>
                <a:lnTo>
                  <a:pt x="55140" y="23785"/>
                </a:lnTo>
                <a:lnTo>
                  <a:pt x="55140" y="19115"/>
                </a:lnTo>
                <a:lnTo>
                  <a:pt x="58442" y="15779"/>
                </a:lnTo>
                <a:lnTo>
                  <a:pt x="60610" y="15779"/>
                </a:lnTo>
                <a:close/>
                <a:moveTo>
                  <a:pt x="64680" y="15779"/>
                </a:moveTo>
                <a:lnTo>
                  <a:pt x="68016" y="19115"/>
                </a:lnTo>
                <a:lnTo>
                  <a:pt x="68016" y="23785"/>
                </a:lnTo>
                <a:lnTo>
                  <a:pt x="66481" y="25319"/>
                </a:lnTo>
                <a:lnTo>
                  <a:pt x="66481" y="19748"/>
                </a:lnTo>
                <a:lnTo>
                  <a:pt x="62545" y="15779"/>
                </a:lnTo>
                <a:lnTo>
                  <a:pt x="64680" y="15779"/>
                </a:lnTo>
                <a:close/>
                <a:moveTo>
                  <a:pt x="68183" y="15779"/>
                </a:moveTo>
                <a:lnTo>
                  <a:pt x="70484" y="18081"/>
                </a:lnTo>
                <a:lnTo>
                  <a:pt x="70484" y="21316"/>
                </a:lnTo>
                <a:lnTo>
                  <a:pt x="68783" y="23017"/>
                </a:lnTo>
                <a:lnTo>
                  <a:pt x="68783" y="18948"/>
                </a:lnTo>
                <a:lnTo>
                  <a:pt x="68683" y="18648"/>
                </a:lnTo>
                <a:lnTo>
                  <a:pt x="65814" y="15779"/>
                </a:lnTo>
                <a:lnTo>
                  <a:pt x="68183" y="15779"/>
                </a:lnTo>
                <a:close/>
                <a:moveTo>
                  <a:pt x="71251" y="10242"/>
                </a:moveTo>
                <a:lnTo>
                  <a:pt x="72586" y="11576"/>
                </a:lnTo>
                <a:lnTo>
                  <a:pt x="72586" y="13577"/>
                </a:lnTo>
                <a:lnTo>
                  <a:pt x="71151" y="15012"/>
                </a:lnTo>
                <a:lnTo>
                  <a:pt x="69283" y="15012"/>
                </a:lnTo>
                <a:lnTo>
                  <a:pt x="71251" y="13044"/>
                </a:lnTo>
                <a:lnTo>
                  <a:pt x="71251" y="10242"/>
                </a:lnTo>
                <a:close/>
                <a:moveTo>
                  <a:pt x="88130" y="15779"/>
                </a:moveTo>
                <a:lnTo>
                  <a:pt x="85128" y="18781"/>
                </a:lnTo>
                <a:lnTo>
                  <a:pt x="85128" y="23017"/>
                </a:lnTo>
                <a:lnTo>
                  <a:pt x="83460" y="21316"/>
                </a:lnTo>
                <a:lnTo>
                  <a:pt x="83460" y="18081"/>
                </a:lnTo>
                <a:lnTo>
                  <a:pt x="85762" y="15779"/>
                </a:lnTo>
                <a:lnTo>
                  <a:pt x="88130" y="15779"/>
                </a:lnTo>
                <a:close/>
                <a:moveTo>
                  <a:pt x="91399" y="15779"/>
                </a:moveTo>
                <a:lnTo>
                  <a:pt x="87463" y="19748"/>
                </a:lnTo>
                <a:lnTo>
                  <a:pt x="87463" y="25319"/>
                </a:lnTo>
                <a:lnTo>
                  <a:pt x="85929" y="23785"/>
                </a:lnTo>
                <a:lnTo>
                  <a:pt x="85929" y="19115"/>
                </a:lnTo>
                <a:lnTo>
                  <a:pt x="89231" y="15779"/>
                </a:lnTo>
                <a:lnTo>
                  <a:pt x="91399" y="15779"/>
                </a:lnTo>
                <a:close/>
                <a:moveTo>
                  <a:pt x="95469" y="15779"/>
                </a:moveTo>
                <a:lnTo>
                  <a:pt x="98804" y="19115"/>
                </a:lnTo>
                <a:lnTo>
                  <a:pt x="98804" y="23785"/>
                </a:lnTo>
                <a:lnTo>
                  <a:pt x="97270" y="25319"/>
                </a:lnTo>
                <a:lnTo>
                  <a:pt x="97270" y="19748"/>
                </a:lnTo>
                <a:lnTo>
                  <a:pt x="93334" y="15779"/>
                </a:lnTo>
                <a:lnTo>
                  <a:pt x="95469" y="15779"/>
                </a:lnTo>
                <a:close/>
                <a:moveTo>
                  <a:pt x="98971" y="15779"/>
                </a:moveTo>
                <a:lnTo>
                  <a:pt x="101273" y="18081"/>
                </a:lnTo>
                <a:lnTo>
                  <a:pt x="101273" y="21316"/>
                </a:lnTo>
                <a:lnTo>
                  <a:pt x="99572" y="23017"/>
                </a:lnTo>
                <a:lnTo>
                  <a:pt x="99572" y="18781"/>
                </a:lnTo>
                <a:lnTo>
                  <a:pt x="96603" y="15779"/>
                </a:lnTo>
                <a:lnTo>
                  <a:pt x="98971" y="15779"/>
                </a:lnTo>
                <a:close/>
                <a:moveTo>
                  <a:pt x="102040" y="10242"/>
                </a:moveTo>
                <a:lnTo>
                  <a:pt x="103374" y="11576"/>
                </a:lnTo>
                <a:lnTo>
                  <a:pt x="103374" y="13577"/>
                </a:lnTo>
                <a:lnTo>
                  <a:pt x="101940" y="15012"/>
                </a:lnTo>
                <a:lnTo>
                  <a:pt x="100072" y="15012"/>
                </a:lnTo>
                <a:lnTo>
                  <a:pt x="102040" y="13044"/>
                </a:lnTo>
                <a:close/>
                <a:moveTo>
                  <a:pt x="118919" y="15779"/>
                </a:moveTo>
                <a:lnTo>
                  <a:pt x="116050" y="18648"/>
                </a:lnTo>
                <a:lnTo>
                  <a:pt x="115917" y="18948"/>
                </a:lnTo>
                <a:lnTo>
                  <a:pt x="115917" y="23017"/>
                </a:lnTo>
                <a:lnTo>
                  <a:pt x="114249" y="21316"/>
                </a:lnTo>
                <a:lnTo>
                  <a:pt x="114249" y="18081"/>
                </a:lnTo>
                <a:lnTo>
                  <a:pt x="116550" y="15779"/>
                </a:lnTo>
                <a:lnTo>
                  <a:pt x="118919" y="15779"/>
                </a:lnTo>
                <a:close/>
                <a:moveTo>
                  <a:pt x="122188" y="15779"/>
                </a:moveTo>
                <a:lnTo>
                  <a:pt x="118252" y="19748"/>
                </a:lnTo>
                <a:lnTo>
                  <a:pt x="118252" y="25319"/>
                </a:lnTo>
                <a:lnTo>
                  <a:pt x="116717" y="23785"/>
                </a:lnTo>
                <a:lnTo>
                  <a:pt x="116717" y="19115"/>
                </a:lnTo>
                <a:lnTo>
                  <a:pt x="120053" y="15779"/>
                </a:lnTo>
                <a:lnTo>
                  <a:pt x="122188" y="15779"/>
                </a:lnTo>
                <a:close/>
                <a:moveTo>
                  <a:pt x="126291" y="15779"/>
                </a:moveTo>
                <a:lnTo>
                  <a:pt x="129593" y="19115"/>
                </a:lnTo>
                <a:lnTo>
                  <a:pt x="129593" y="23785"/>
                </a:lnTo>
                <a:lnTo>
                  <a:pt x="128059" y="25319"/>
                </a:lnTo>
                <a:lnTo>
                  <a:pt x="128059" y="19748"/>
                </a:lnTo>
                <a:lnTo>
                  <a:pt x="124122" y="15779"/>
                </a:lnTo>
                <a:lnTo>
                  <a:pt x="126291" y="15779"/>
                </a:lnTo>
                <a:close/>
                <a:moveTo>
                  <a:pt x="129760" y="15779"/>
                </a:moveTo>
                <a:lnTo>
                  <a:pt x="132061" y="18081"/>
                </a:lnTo>
                <a:lnTo>
                  <a:pt x="132061" y="21316"/>
                </a:lnTo>
                <a:lnTo>
                  <a:pt x="130394" y="23017"/>
                </a:lnTo>
                <a:lnTo>
                  <a:pt x="130394" y="18948"/>
                </a:lnTo>
                <a:lnTo>
                  <a:pt x="130260" y="18648"/>
                </a:lnTo>
                <a:lnTo>
                  <a:pt x="127391" y="15779"/>
                </a:lnTo>
                <a:lnTo>
                  <a:pt x="129760" y="15779"/>
                </a:lnTo>
                <a:close/>
                <a:moveTo>
                  <a:pt x="132862" y="10242"/>
                </a:moveTo>
                <a:lnTo>
                  <a:pt x="134163" y="11576"/>
                </a:lnTo>
                <a:lnTo>
                  <a:pt x="134163" y="13577"/>
                </a:lnTo>
                <a:lnTo>
                  <a:pt x="132729" y="15012"/>
                </a:lnTo>
                <a:lnTo>
                  <a:pt x="130894" y="15012"/>
                </a:lnTo>
                <a:lnTo>
                  <a:pt x="132862" y="13044"/>
                </a:lnTo>
                <a:close/>
                <a:moveTo>
                  <a:pt x="149707" y="15779"/>
                </a:moveTo>
                <a:lnTo>
                  <a:pt x="146739" y="18781"/>
                </a:lnTo>
                <a:lnTo>
                  <a:pt x="146739" y="23017"/>
                </a:lnTo>
                <a:lnTo>
                  <a:pt x="145037" y="21316"/>
                </a:lnTo>
                <a:lnTo>
                  <a:pt x="145037" y="18081"/>
                </a:lnTo>
                <a:lnTo>
                  <a:pt x="147339" y="15779"/>
                </a:lnTo>
                <a:lnTo>
                  <a:pt x="149707" y="15779"/>
                </a:lnTo>
                <a:close/>
                <a:moveTo>
                  <a:pt x="153010" y="15779"/>
                </a:moveTo>
                <a:lnTo>
                  <a:pt x="149040" y="19748"/>
                </a:lnTo>
                <a:lnTo>
                  <a:pt x="149040" y="25319"/>
                </a:lnTo>
                <a:lnTo>
                  <a:pt x="147506" y="23785"/>
                </a:lnTo>
                <a:lnTo>
                  <a:pt x="147506" y="19115"/>
                </a:lnTo>
                <a:lnTo>
                  <a:pt x="150842" y="15779"/>
                </a:lnTo>
                <a:lnTo>
                  <a:pt x="153010" y="15779"/>
                </a:lnTo>
                <a:close/>
                <a:moveTo>
                  <a:pt x="157079" y="15779"/>
                </a:moveTo>
                <a:lnTo>
                  <a:pt x="160382" y="19115"/>
                </a:lnTo>
                <a:lnTo>
                  <a:pt x="160382" y="23785"/>
                </a:lnTo>
                <a:lnTo>
                  <a:pt x="158847" y="25319"/>
                </a:lnTo>
                <a:lnTo>
                  <a:pt x="158847" y="19748"/>
                </a:lnTo>
                <a:lnTo>
                  <a:pt x="154911" y="15779"/>
                </a:lnTo>
                <a:lnTo>
                  <a:pt x="157079" y="15779"/>
                </a:lnTo>
                <a:close/>
                <a:moveTo>
                  <a:pt x="160548" y="15779"/>
                </a:moveTo>
                <a:lnTo>
                  <a:pt x="162850" y="18081"/>
                </a:lnTo>
                <a:lnTo>
                  <a:pt x="162850" y="21316"/>
                </a:lnTo>
                <a:lnTo>
                  <a:pt x="161182" y="23017"/>
                </a:lnTo>
                <a:lnTo>
                  <a:pt x="161182" y="18781"/>
                </a:lnTo>
                <a:lnTo>
                  <a:pt x="158180" y="15779"/>
                </a:lnTo>
                <a:lnTo>
                  <a:pt x="160548" y="15779"/>
                </a:lnTo>
                <a:close/>
                <a:moveTo>
                  <a:pt x="163651" y="10242"/>
                </a:moveTo>
                <a:lnTo>
                  <a:pt x="164952" y="11576"/>
                </a:lnTo>
                <a:lnTo>
                  <a:pt x="164952" y="13577"/>
                </a:lnTo>
                <a:lnTo>
                  <a:pt x="163551" y="15012"/>
                </a:lnTo>
                <a:lnTo>
                  <a:pt x="161683" y="15012"/>
                </a:lnTo>
                <a:lnTo>
                  <a:pt x="163651" y="13044"/>
                </a:lnTo>
                <a:close/>
                <a:moveTo>
                  <a:pt x="180496" y="15779"/>
                </a:moveTo>
                <a:lnTo>
                  <a:pt x="177627" y="18648"/>
                </a:lnTo>
                <a:lnTo>
                  <a:pt x="177527" y="18948"/>
                </a:lnTo>
                <a:lnTo>
                  <a:pt x="177527" y="23017"/>
                </a:lnTo>
                <a:lnTo>
                  <a:pt x="175826" y="21316"/>
                </a:lnTo>
                <a:lnTo>
                  <a:pt x="175826" y="18081"/>
                </a:lnTo>
                <a:lnTo>
                  <a:pt x="178128" y="15779"/>
                </a:lnTo>
                <a:lnTo>
                  <a:pt x="180496" y="15779"/>
                </a:lnTo>
                <a:close/>
                <a:moveTo>
                  <a:pt x="183798" y="15779"/>
                </a:moveTo>
                <a:lnTo>
                  <a:pt x="179829" y="19748"/>
                </a:lnTo>
                <a:lnTo>
                  <a:pt x="179829" y="25319"/>
                </a:lnTo>
                <a:lnTo>
                  <a:pt x="178294" y="23785"/>
                </a:lnTo>
                <a:lnTo>
                  <a:pt x="178294" y="19115"/>
                </a:lnTo>
                <a:lnTo>
                  <a:pt x="181630" y="15779"/>
                </a:lnTo>
                <a:lnTo>
                  <a:pt x="183798" y="15779"/>
                </a:lnTo>
                <a:close/>
                <a:moveTo>
                  <a:pt x="187868" y="15779"/>
                </a:moveTo>
                <a:lnTo>
                  <a:pt x="191170" y="19115"/>
                </a:lnTo>
                <a:lnTo>
                  <a:pt x="191170" y="23785"/>
                </a:lnTo>
                <a:lnTo>
                  <a:pt x="189636" y="25319"/>
                </a:lnTo>
                <a:lnTo>
                  <a:pt x="189636" y="19748"/>
                </a:lnTo>
                <a:lnTo>
                  <a:pt x="185700" y="15779"/>
                </a:lnTo>
                <a:lnTo>
                  <a:pt x="187868" y="15779"/>
                </a:lnTo>
                <a:close/>
                <a:moveTo>
                  <a:pt x="191337" y="15779"/>
                </a:moveTo>
                <a:lnTo>
                  <a:pt x="193639" y="18081"/>
                </a:lnTo>
                <a:lnTo>
                  <a:pt x="193639" y="21316"/>
                </a:lnTo>
                <a:lnTo>
                  <a:pt x="191971" y="23017"/>
                </a:lnTo>
                <a:lnTo>
                  <a:pt x="191971" y="18948"/>
                </a:lnTo>
                <a:lnTo>
                  <a:pt x="191837" y="18648"/>
                </a:lnTo>
                <a:lnTo>
                  <a:pt x="188969" y="15779"/>
                </a:lnTo>
                <a:lnTo>
                  <a:pt x="191337" y="15779"/>
                </a:lnTo>
                <a:close/>
                <a:moveTo>
                  <a:pt x="194439" y="10242"/>
                </a:moveTo>
                <a:lnTo>
                  <a:pt x="195740" y="11576"/>
                </a:lnTo>
                <a:lnTo>
                  <a:pt x="195740" y="13577"/>
                </a:lnTo>
                <a:lnTo>
                  <a:pt x="194339" y="15012"/>
                </a:lnTo>
                <a:lnTo>
                  <a:pt x="192471" y="15012"/>
                </a:lnTo>
                <a:lnTo>
                  <a:pt x="194439" y="13044"/>
                </a:lnTo>
                <a:close/>
                <a:moveTo>
                  <a:pt x="211285" y="15779"/>
                </a:moveTo>
                <a:lnTo>
                  <a:pt x="208316" y="18781"/>
                </a:lnTo>
                <a:lnTo>
                  <a:pt x="208316" y="23017"/>
                </a:lnTo>
                <a:lnTo>
                  <a:pt x="206615" y="21316"/>
                </a:lnTo>
                <a:lnTo>
                  <a:pt x="206615" y="18081"/>
                </a:lnTo>
                <a:lnTo>
                  <a:pt x="208916" y="15779"/>
                </a:lnTo>
                <a:lnTo>
                  <a:pt x="211285" y="15779"/>
                </a:lnTo>
                <a:close/>
                <a:moveTo>
                  <a:pt x="214587" y="15779"/>
                </a:moveTo>
                <a:lnTo>
                  <a:pt x="210618" y="19748"/>
                </a:lnTo>
                <a:lnTo>
                  <a:pt x="210618" y="25319"/>
                </a:lnTo>
                <a:lnTo>
                  <a:pt x="209083" y="23785"/>
                </a:lnTo>
                <a:lnTo>
                  <a:pt x="209083" y="19115"/>
                </a:lnTo>
                <a:lnTo>
                  <a:pt x="212419" y="15779"/>
                </a:lnTo>
                <a:lnTo>
                  <a:pt x="214587" y="15779"/>
                </a:lnTo>
                <a:close/>
                <a:moveTo>
                  <a:pt x="218657" y="15779"/>
                </a:moveTo>
                <a:lnTo>
                  <a:pt x="221959" y="19115"/>
                </a:lnTo>
                <a:lnTo>
                  <a:pt x="221959" y="23785"/>
                </a:lnTo>
                <a:lnTo>
                  <a:pt x="220425" y="25319"/>
                </a:lnTo>
                <a:lnTo>
                  <a:pt x="220425" y="19748"/>
                </a:lnTo>
                <a:lnTo>
                  <a:pt x="216488" y="15779"/>
                </a:lnTo>
                <a:lnTo>
                  <a:pt x="218657" y="15779"/>
                </a:lnTo>
                <a:close/>
                <a:moveTo>
                  <a:pt x="222126" y="15779"/>
                </a:moveTo>
                <a:lnTo>
                  <a:pt x="224427" y="18081"/>
                </a:lnTo>
                <a:lnTo>
                  <a:pt x="224427" y="21316"/>
                </a:lnTo>
                <a:lnTo>
                  <a:pt x="222760" y="23017"/>
                </a:lnTo>
                <a:lnTo>
                  <a:pt x="222760" y="18781"/>
                </a:lnTo>
                <a:lnTo>
                  <a:pt x="219757" y="15779"/>
                </a:lnTo>
                <a:lnTo>
                  <a:pt x="222126" y="15779"/>
                </a:lnTo>
                <a:close/>
                <a:moveTo>
                  <a:pt x="225228" y="10242"/>
                </a:moveTo>
                <a:lnTo>
                  <a:pt x="226529" y="11576"/>
                </a:lnTo>
                <a:lnTo>
                  <a:pt x="226529" y="13577"/>
                </a:lnTo>
                <a:lnTo>
                  <a:pt x="225128" y="15012"/>
                </a:lnTo>
                <a:lnTo>
                  <a:pt x="223260" y="15012"/>
                </a:lnTo>
                <a:lnTo>
                  <a:pt x="225228" y="13044"/>
                </a:lnTo>
                <a:close/>
                <a:moveTo>
                  <a:pt x="234635" y="14011"/>
                </a:moveTo>
                <a:lnTo>
                  <a:pt x="235635" y="15012"/>
                </a:lnTo>
                <a:lnTo>
                  <a:pt x="231866" y="15012"/>
                </a:lnTo>
                <a:lnTo>
                  <a:pt x="234535" y="12343"/>
                </a:lnTo>
                <a:lnTo>
                  <a:pt x="234535" y="13744"/>
                </a:lnTo>
                <a:close/>
                <a:moveTo>
                  <a:pt x="234635" y="75588"/>
                </a:moveTo>
                <a:lnTo>
                  <a:pt x="235635" y="76589"/>
                </a:lnTo>
                <a:lnTo>
                  <a:pt x="231866" y="76589"/>
                </a:lnTo>
                <a:lnTo>
                  <a:pt x="234535" y="73920"/>
                </a:lnTo>
                <a:lnTo>
                  <a:pt x="234535" y="75321"/>
                </a:lnTo>
                <a:close/>
                <a:moveTo>
                  <a:pt x="234535" y="109413"/>
                </a:moveTo>
                <a:lnTo>
                  <a:pt x="234535" y="110814"/>
                </a:lnTo>
                <a:lnTo>
                  <a:pt x="231899" y="108178"/>
                </a:lnTo>
                <a:lnTo>
                  <a:pt x="235635" y="108178"/>
                </a:lnTo>
                <a:lnTo>
                  <a:pt x="234635" y="109146"/>
                </a:lnTo>
                <a:close/>
                <a:moveTo>
                  <a:pt x="227229" y="109146"/>
                </a:moveTo>
                <a:lnTo>
                  <a:pt x="226229" y="108178"/>
                </a:lnTo>
                <a:lnTo>
                  <a:pt x="229965" y="108178"/>
                </a:lnTo>
                <a:lnTo>
                  <a:pt x="227330" y="110814"/>
                </a:lnTo>
                <a:lnTo>
                  <a:pt x="227330" y="109413"/>
                </a:lnTo>
                <a:close/>
                <a:moveTo>
                  <a:pt x="227330" y="104743"/>
                </a:moveTo>
                <a:lnTo>
                  <a:pt x="229965" y="107378"/>
                </a:lnTo>
                <a:lnTo>
                  <a:pt x="226229" y="107378"/>
                </a:lnTo>
                <a:lnTo>
                  <a:pt x="227330" y="106277"/>
                </a:lnTo>
                <a:lnTo>
                  <a:pt x="227330" y="104743"/>
                </a:lnTo>
                <a:close/>
                <a:moveTo>
                  <a:pt x="227897" y="104175"/>
                </a:moveTo>
                <a:lnTo>
                  <a:pt x="229264" y="104175"/>
                </a:lnTo>
                <a:lnTo>
                  <a:pt x="229431" y="104175"/>
                </a:lnTo>
                <a:lnTo>
                  <a:pt x="230532" y="103075"/>
                </a:lnTo>
                <a:lnTo>
                  <a:pt x="230532" y="106811"/>
                </a:lnTo>
                <a:close/>
                <a:moveTo>
                  <a:pt x="230532" y="108712"/>
                </a:moveTo>
                <a:lnTo>
                  <a:pt x="230532" y="112448"/>
                </a:lnTo>
                <a:lnTo>
                  <a:pt x="229431" y="111381"/>
                </a:lnTo>
                <a:lnTo>
                  <a:pt x="227897" y="111381"/>
                </a:lnTo>
                <a:close/>
                <a:moveTo>
                  <a:pt x="231332" y="108712"/>
                </a:moveTo>
                <a:lnTo>
                  <a:pt x="233968" y="111381"/>
                </a:lnTo>
                <a:lnTo>
                  <a:pt x="232567" y="111381"/>
                </a:lnTo>
                <a:lnTo>
                  <a:pt x="232300" y="111481"/>
                </a:lnTo>
                <a:lnTo>
                  <a:pt x="231332" y="112448"/>
                </a:lnTo>
                <a:lnTo>
                  <a:pt x="231332" y="108712"/>
                </a:lnTo>
                <a:close/>
                <a:moveTo>
                  <a:pt x="231866" y="107378"/>
                </a:moveTo>
                <a:lnTo>
                  <a:pt x="234535" y="104743"/>
                </a:lnTo>
                <a:lnTo>
                  <a:pt x="234535" y="106277"/>
                </a:lnTo>
                <a:lnTo>
                  <a:pt x="235635" y="107378"/>
                </a:lnTo>
                <a:close/>
                <a:moveTo>
                  <a:pt x="231332" y="106811"/>
                </a:moveTo>
                <a:lnTo>
                  <a:pt x="231332" y="103075"/>
                </a:lnTo>
                <a:lnTo>
                  <a:pt x="232300" y="104042"/>
                </a:lnTo>
                <a:lnTo>
                  <a:pt x="232567" y="104175"/>
                </a:lnTo>
                <a:lnTo>
                  <a:pt x="233968" y="104175"/>
                </a:lnTo>
                <a:close/>
                <a:moveTo>
                  <a:pt x="230532" y="101941"/>
                </a:moveTo>
                <a:lnTo>
                  <a:pt x="229097" y="103375"/>
                </a:lnTo>
                <a:lnTo>
                  <a:pt x="227096" y="103375"/>
                </a:lnTo>
                <a:lnTo>
                  <a:pt x="225762" y="102074"/>
                </a:lnTo>
                <a:lnTo>
                  <a:pt x="228397" y="102074"/>
                </a:lnTo>
                <a:lnTo>
                  <a:pt x="228564" y="102074"/>
                </a:lnTo>
                <a:lnTo>
                  <a:pt x="230532" y="100106"/>
                </a:lnTo>
                <a:lnTo>
                  <a:pt x="230532" y="101941"/>
                </a:lnTo>
                <a:close/>
                <a:moveTo>
                  <a:pt x="228230" y="101273"/>
                </a:moveTo>
                <a:lnTo>
                  <a:pt x="224995" y="101273"/>
                </a:lnTo>
                <a:lnTo>
                  <a:pt x="223327" y="99606"/>
                </a:lnTo>
                <a:lnTo>
                  <a:pt x="227363" y="99606"/>
                </a:lnTo>
                <a:lnTo>
                  <a:pt x="227530" y="99606"/>
                </a:lnTo>
                <a:lnTo>
                  <a:pt x="230532" y="96603"/>
                </a:lnTo>
                <a:lnTo>
                  <a:pt x="230532" y="98972"/>
                </a:lnTo>
                <a:close/>
                <a:moveTo>
                  <a:pt x="227229" y="98805"/>
                </a:moveTo>
                <a:lnTo>
                  <a:pt x="222526" y="98805"/>
                </a:lnTo>
                <a:lnTo>
                  <a:pt x="220992" y="97271"/>
                </a:lnTo>
                <a:lnTo>
                  <a:pt x="226429" y="97271"/>
                </a:lnTo>
                <a:lnTo>
                  <a:pt x="226596" y="97271"/>
                </a:lnTo>
                <a:lnTo>
                  <a:pt x="230532" y="93334"/>
                </a:lnTo>
                <a:lnTo>
                  <a:pt x="230532" y="95503"/>
                </a:lnTo>
                <a:close/>
                <a:moveTo>
                  <a:pt x="203746" y="109413"/>
                </a:moveTo>
                <a:lnTo>
                  <a:pt x="203746" y="110814"/>
                </a:lnTo>
                <a:lnTo>
                  <a:pt x="201077" y="108178"/>
                </a:lnTo>
                <a:lnTo>
                  <a:pt x="204847" y="108178"/>
                </a:lnTo>
                <a:lnTo>
                  <a:pt x="203846" y="109146"/>
                </a:lnTo>
                <a:close/>
                <a:moveTo>
                  <a:pt x="196407" y="109146"/>
                </a:moveTo>
                <a:lnTo>
                  <a:pt x="195440" y="108178"/>
                </a:lnTo>
                <a:lnTo>
                  <a:pt x="199176" y="108178"/>
                </a:lnTo>
                <a:lnTo>
                  <a:pt x="196541" y="110814"/>
                </a:lnTo>
                <a:lnTo>
                  <a:pt x="196541" y="109413"/>
                </a:lnTo>
                <a:close/>
                <a:moveTo>
                  <a:pt x="192538" y="99606"/>
                </a:moveTo>
                <a:lnTo>
                  <a:pt x="196741" y="99606"/>
                </a:lnTo>
                <a:lnTo>
                  <a:pt x="199743" y="96603"/>
                </a:lnTo>
                <a:lnTo>
                  <a:pt x="199743" y="98972"/>
                </a:lnTo>
                <a:lnTo>
                  <a:pt x="197441" y="101273"/>
                </a:lnTo>
                <a:lnTo>
                  <a:pt x="194206" y="101273"/>
                </a:lnTo>
                <a:close/>
                <a:moveTo>
                  <a:pt x="190203" y="97271"/>
                </a:moveTo>
                <a:lnTo>
                  <a:pt x="195807" y="97271"/>
                </a:lnTo>
                <a:lnTo>
                  <a:pt x="199743" y="93334"/>
                </a:lnTo>
                <a:lnTo>
                  <a:pt x="199743" y="95503"/>
                </a:lnTo>
                <a:lnTo>
                  <a:pt x="196441" y="98805"/>
                </a:lnTo>
                <a:lnTo>
                  <a:pt x="191737" y="98805"/>
                </a:lnTo>
                <a:close/>
                <a:moveTo>
                  <a:pt x="177761" y="98805"/>
                </a:moveTo>
                <a:lnTo>
                  <a:pt x="173057" y="98805"/>
                </a:lnTo>
                <a:lnTo>
                  <a:pt x="169755" y="95503"/>
                </a:lnTo>
                <a:lnTo>
                  <a:pt x="169755" y="93334"/>
                </a:lnTo>
                <a:lnTo>
                  <a:pt x="173691" y="97271"/>
                </a:lnTo>
                <a:lnTo>
                  <a:pt x="179262" y="97271"/>
                </a:lnTo>
                <a:close/>
                <a:moveTo>
                  <a:pt x="175292" y="101273"/>
                </a:moveTo>
                <a:lnTo>
                  <a:pt x="172023" y="101273"/>
                </a:lnTo>
                <a:lnTo>
                  <a:pt x="169755" y="98972"/>
                </a:lnTo>
                <a:lnTo>
                  <a:pt x="169755" y="96603"/>
                </a:lnTo>
                <a:lnTo>
                  <a:pt x="172724" y="99606"/>
                </a:lnTo>
                <a:lnTo>
                  <a:pt x="176960" y="99606"/>
                </a:lnTo>
                <a:close/>
                <a:moveTo>
                  <a:pt x="173191" y="103375"/>
                </a:moveTo>
                <a:lnTo>
                  <a:pt x="171156" y="103375"/>
                </a:lnTo>
                <a:lnTo>
                  <a:pt x="169755" y="101941"/>
                </a:lnTo>
                <a:lnTo>
                  <a:pt x="169755" y="100106"/>
                </a:lnTo>
                <a:lnTo>
                  <a:pt x="171723" y="102074"/>
                </a:lnTo>
                <a:lnTo>
                  <a:pt x="174492" y="102074"/>
                </a:lnTo>
                <a:close/>
                <a:moveTo>
                  <a:pt x="172957" y="109413"/>
                </a:moveTo>
                <a:lnTo>
                  <a:pt x="172957" y="110814"/>
                </a:lnTo>
                <a:lnTo>
                  <a:pt x="170289" y="108178"/>
                </a:lnTo>
                <a:lnTo>
                  <a:pt x="174025" y="108178"/>
                </a:lnTo>
                <a:lnTo>
                  <a:pt x="173057" y="109146"/>
                </a:lnTo>
                <a:close/>
                <a:moveTo>
                  <a:pt x="165619" y="109146"/>
                </a:moveTo>
                <a:lnTo>
                  <a:pt x="164651" y="108178"/>
                </a:lnTo>
                <a:lnTo>
                  <a:pt x="168387" y="108178"/>
                </a:lnTo>
                <a:lnTo>
                  <a:pt x="165752" y="110814"/>
                </a:lnTo>
                <a:lnTo>
                  <a:pt x="165752" y="109413"/>
                </a:lnTo>
                <a:close/>
                <a:moveTo>
                  <a:pt x="161749" y="99606"/>
                </a:moveTo>
                <a:lnTo>
                  <a:pt x="165786" y="99606"/>
                </a:lnTo>
                <a:lnTo>
                  <a:pt x="165952" y="99606"/>
                </a:lnTo>
                <a:lnTo>
                  <a:pt x="168954" y="96603"/>
                </a:lnTo>
                <a:lnTo>
                  <a:pt x="168954" y="98972"/>
                </a:lnTo>
                <a:lnTo>
                  <a:pt x="166653" y="101273"/>
                </a:lnTo>
                <a:lnTo>
                  <a:pt x="163417" y="101273"/>
                </a:lnTo>
                <a:close/>
                <a:moveTo>
                  <a:pt x="159414" y="97271"/>
                </a:moveTo>
                <a:lnTo>
                  <a:pt x="164852" y="97271"/>
                </a:lnTo>
                <a:lnTo>
                  <a:pt x="164985" y="97271"/>
                </a:lnTo>
                <a:lnTo>
                  <a:pt x="168954" y="93334"/>
                </a:lnTo>
                <a:lnTo>
                  <a:pt x="168954" y="95503"/>
                </a:lnTo>
                <a:lnTo>
                  <a:pt x="165619" y="98805"/>
                </a:lnTo>
                <a:lnTo>
                  <a:pt x="160949" y="98805"/>
                </a:lnTo>
                <a:close/>
                <a:moveTo>
                  <a:pt x="142135" y="109413"/>
                </a:moveTo>
                <a:lnTo>
                  <a:pt x="142135" y="110814"/>
                </a:lnTo>
                <a:lnTo>
                  <a:pt x="139500" y="108178"/>
                </a:lnTo>
                <a:lnTo>
                  <a:pt x="143236" y="108178"/>
                </a:lnTo>
                <a:lnTo>
                  <a:pt x="142269" y="109146"/>
                </a:lnTo>
                <a:close/>
                <a:moveTo>
                  <a:pt x="134830" y="109146"/>
                </a:moveTo>
                <a:lnTo>
                  <a:pt x="133863" y="108178"/>
                </a:lnTo>
                <a:lnTo>
                  <a:pt x="137599" y="108178"/>
                </a:lnTo>
                <a:lnTo>
                  <a:pt x="134964" y="110814"/>
                </a:lnTo>
                <a:lnTo>
                  <a:pt x="134964" y="109413"/>
                </a:lnTo>
                <a:close/>
                <a:moveTo>
                  <a:pt x="130927" y="99606"/>
                </a:moveTo>
                <a:lnTo>
                  <a:pt x="135164" y="99606"/>
                </a:lnTo>
                <a:lnTo>
                  <a:pt x="138166" y="96603"/>
                </a:lnTo>
                <a:lnTo>
                  <a:pt x="138166" y="98972"/>
                </a:lnTo>
                <a:lnTo>
                  <a:pt x="135864" y="101273"/>
                </a:lnTo>
                <a:lnTo>
                  <a:pt x="132629" y="101273"/>
                </a:lnTo>
                <a:close/>
                <a:moveTo>
                  <a:pt x="128626" y="97271"/>
                </a:moveTo>
                <a:lnTo>
                  <a:pt x="134196" y="97271"/>
                </a:lnTo>
                <a:lnTo>
                  <a:pt x="138166" y="93334"/>
                </a:lnTo>
                <a:lnTo>
                  <a:pt x="138166" y="95503"/>
                </a:lnTo>
                <a:lnTo>
                  <a:pt x="134830" y="98805"/>
                </a:lnTo>
                <a:lnTo>
                  <a:pt x="130160" y="98805"/>
                </a:lnTo>
                <a:close/>
                <a:moveTo>
                  <a:pt x="116150" y="98805"/>
                </a:moveTo>
                <a:lnTo>
                  <a:pt x="111480" y="98805"/>
                </a:lnTo>
                <a:lnTo>
                  <a:pt x="108144" y="95503"/>
                </a:lnTo>
                <a:lnTo>
                  <a:pt x="108144" y="93334"/>
                </a:lnTo>
                <a:lnTo>
                  <a:pt x="112114" y="97271"/>
                </a:lnTo>
                <a:lnTo>
                  <a:pt x="117685" y="97271"/>
                </a:lnTo>
                <a:close/>
                <a:moveTo>
                  <a:pt x="113682" y="101273"/>
                </a:moveTo>
                <a:lnTo>
                  <a:pt x="110446" y="101273"/>
                </a:lnTo>
                <a:lnTo>
                  <a:pt x="108144" y="98972"/>
                </a:lnTo>
                <a:lnTo>
                  <a:pt x="108144" y="96603"/>
                </a:lnTo>
                <a:lnTo>
                  <a:pt x="111147" y="99606"/>
                </a:lnTo>
                <a:lnTo>
                  <a:pt x="115383" y="99606"/>
                </a:lnTo>
                <a:close/>
                <a:moveTo>
                  <a:pt x="111580" y="103375"/>
                </a:moveTo>
                <a:lnTo>
                  <a:pt x="109579" y="103375"/>
                </a:lnTo>
                <a:lnTo>
                  <a:pt x="108144" y="101941"/>
                </a:lnTo>
                <a:lnTo>
                  <a:pt x="108144" y="100106"/>
                </a:lnTo>
                <a:lnTo>
                  <a:pt x="110112" y="102074"/>
                </a:lnTo>
                <a:lnTo>
                  <a:pt x="112914" y="102074"/>
                </a:lnTo>
                <a:close/>
                <a:moveTo>
                  <a:pt x="111347" y="109413"/>
                </a:moveTo>
                <a:lnTo>
                  <a:pt x="111347" y="110814"/>
                </a:lnTo>
                <a:lnTo>
                  <a:pt x="108711" y="108178"/>
                </a:lnTo>
                <a:lnTo>
                  <a:pt x="112447" y="108178"/>
                </a:lnTo>
                <a:lnTo>
                  <a:pt x="111480" y="109146"/>
                </a:lnTo>
                <a:close/>
                <a:moveTo>
                  <a:pt x="104041" y="109146"/>
                </a:moveTo>
                <a:lnTo>
                  <a:pt x="103074" y="108178"/>
                </a:lnTo>
                <a:lnTo>
                  <a:pt x="106810" y="108178"/>
                </a:lnTo>
                <a:lnTo>
                  <a:pt x="104175" y="110814"/>
                </a:lnTo>
                <a:lnTo>
                  <a:pt x="104175" y="109413"/>
                </a:lnTo>
                <a:close/>
                <a:moveTo>
                  <a:pt x="100139" y="99606"/>
                </a:moveTo>
                <a:lnTo>
                  <a:pt x="104208" y="99606"/>
                </a:lnTo>
                <a:lnTo>
                  <a:pt x="104375" y="99606"/>
                </a:lnTo>
                <a:lnTo>
                  <a:pt x="107377" y="96603"/>
                </a:lnTo>
                <a:lnTo>
                  <a:pt x="107377" y="98972"/>
                </a:lnTo>
                <a:lnTo>
                  <a:pt x="105076" y="101273"/>
                </a:lnTo>
                <a:lnTo>
                  <a:pt x="101807" y="101273"/>
                </a:lnTo>
                <a:close/>
                <a:moveTo>
                  <a:pt x="97837" y="97271"/>
                </a:moveTo>
                <a:lnTo>
                  <a:pt x="103241" y="97271"/>
                </a:lnTo>
                <a:lnTo>
                  <a:pt x="103408" y="97271"/>
                </a:lnTo>
                <a:lnTo>
                  <a:pt x="107344" y="93334"/>
                </a:lnTo>
                <a:lnTo>
                  <a:pt x="107344" y="95503"/>
                </a:lnTo>
                <a:lnTo>
                  <a:pt x="104041" y="98805"/>
                </a:lnTo>
                <a:lnTo>
                  <a:pt x="99371" y="98805"/>
                </a:lnTo>
                <a:close/>
                <a:moveTo>
                  <a:pt x="80558" y="109413"/>
                </a:moveTo>
                <a:lnTo>
                  <a:pt x="80558" y="110814"/>
                </a:lnTo>
                <a:lnTo>
                  <a:pt x="77923" y="108178"/>
                </a:lnTo>
                <a:lnTo>
                  <a:pt x="81659" y="108178"/>
                </a:lnTo>
                <a:lnTo>
                  <a:pt x="80691" y="109146"/>
                </a:lnTo>
                <a:close/>
                <a:moveTo>
                  <a:pt x="73253" y="109146"/>
                </a:moveTo>
                <a:lnTo>
                  <a:pt x="72285" y="108178"/>
                </a:lnTo>
                <a:lnTo>
                  <a:pt x="76021" y="108178"/>
                </a:lnTo>
                <a:lnTo>
                  <a:pt x="73386" y="110814"/>
                </a:lnTo>
                <a:lnTo>
                  <a:pt x="73386" y="109413"/>
                </a:lnTo>
                <a:close/>
                <a:moveTo>
                  <a:pt x="69350" y="99606"/>
                </a:moveTo>
                <a:lnTo>
                  <a:pt x="73586" y="99606"/>
                </a:lnTo>
                <a:lnTo>
                  <a:pt x="76589" y="96603"/>
                </a:lnTo>
                <a:lnTo>
                  <a:pt x="76589" y="98972"/>
                </a:lnTo>
                <a:lnTo>
                  <a:pt x="74287" y="101273"/>
                </a:lnTo>
                <a:lnTo>
                  <a:pt x="71018" y="101273"/>
                </a:lnTo>
                <a:close/>
                <a:moveTo>
                  <a:pt x="67048" y="97271"/>
                </a:moveTo>
                <a:lnTo>
                  <a:pt x="72619" y="97271"/>
                </a:lnTo>
                <a:lnTo>
                  <a:pt x="76589" y="93334"/>
                </a:lnTo>
                <a:lnTo>
                  <a:pt x="76589" y="95503"/>
                </a:lnTo>
                <a:lnTo>
                  <a:pt x="73253" y="98805"/>
                </a:lnTo>
                <a:lnTo>
                  <a:pt x="68583" y="98805"/>
                </a:lnTo>
                <a:close/>
                <a:moveTo>
                  <a:pt x="54573" y="98805"/>
                </a:moveTo>
                <a:lnTo>
                  <a:pt x="49903" y="98805"/>
                </a:lnTo>
                <a:lnTo>
                  <a:pt x="46567" y="95503"/>
                </a:lnTo>
                <a:lnTo>
                  <a:pt x="46567" y="93334"/>
                </a:lnTo>
                <a:lnTo>
                  <a:pt x="50537" y="97271"/>
                </a:lnTo>
                <a:lnTo>
                  <a:pt x="56107" y="97271"/>
                </a:lnTo>
                <a:close/>
                <a:moveTo>
                  <a:pt x="52104" y="101273"/>
                </a:moveTo>
                <a:lnTo>
                  <a:pt x="48869" y="101273"/>
                </a:lnTo>
                <a:lnTo>
                  <a:pt x="46567" y="98972"/>
                </a:lnTo>
                <a:lnTo>
                  <a:pt x="46567" y="96603"/>
                </a:lnTo>
                <a:lnTo>
                  <a:pt x="49569" y="99606"/>
                </a:lnTo>
                <a:lnTo>
                  <a:pt x="53806" y="99606"/>
                </a:lnTo>
                <a:close/>
                <a:moveTo>
                  <a:pt x="50003" y="103375"/>
                </a:moveTo>
                <a:lnTo>
                  <a:pt x="48001" y="103375"/>
                </a:lnTo>
                <a:lnTo>
                  <a:pt x="46567" y="101941"/>
                </a:lnTo>
                <a:lnTo>
                  <a:pt x="46567" y="100106"/>
                </a:lnTo>
                <a:lnTo>
                  <a:pt x="48535" y="102074"/>
                </a:lnTo>
                <a:lnTo>
                  <a:pt x="51337" y="102074"/>
                </a:lnTo>
                <a:close/>
                <a:moveTo>
                  <a:pt x="49769" y="109413"/>
                </a:moveTo>
                <a:lnTo>
                  <a:pt x="49769" y="110814"/>
                </a:lnTo>
                <a:lnTo>
                  <a:pt x="47134" y="108178"/>
                </a:lnTo>
                <a:lnTo>
                  <a:pt x="50870" y="108178"/>
                </a:lnTo>
                <a:lnTo>
                  <a:pt x="49903" y="109146"/>
                </a:lnTo>
                <a:close/>
                <a:moveTo>
                  <a:pt x="42464" y="109146"/>
                </a:moveTo>
                <a:lnTo>
                  <a:pt x="41497" y="108178"/>
                </a:lnTo>
                <a:lnTo>
                  <a:pt x="45233" y="108178"/>
                </a:lnTo>
                <a:lnTo>
                  <a:pt x="42564" y="110814"/>
                </a:lnTo>
                <a:lnTo>
                  <a:pt x="42564" y="109413"/>
                </a:lnTo>
                <a:close/>
                <a:moveTo>
                  <a:pt x="38561" y="99606"/>
                </a:moveTo>
                <a:lnTo>
                  <a:pt x="42631" y="99606"/>
                </a:lnTo>
                <a:lnTo>
                  <a:pt x="42798" y="99606"/>
                </a:lnTo>
                <a:lnTo>
                  <a:pt x="45800" y="96603"/>
                </a:lnTo>
                <a:lnTo>
                  <a:pt x="45800" y="98972"/>
                </a:lnTo>
                <a:lnTo>
                  <a:pt x="43498" y="101273"/>
                </a:lnTo>
                <a:lnTo>
                  <a:pt x="40229" y="101273"/>
                </a:lnTo>
                <a:close/>
                <a:moveTo>
                  <a:pt x="36260" y="97271"/>
                </a:moveTo>
                <a:lnTo>
                  <a:pt x="41664" y="97271"/>
                </a:lnTo>
                <a:lnTo>
                  <a:pt x="41830" y="97271"/>
                </a:lnTo>
                <a:lnTo>
                  <a:pt x="45767" y="93334"/>
                </a:lnTo>
                <a:lnTo>
                  <a:pt x="45767" y="95503"/>
                </a:lnTo>
                <a:lnTo>
                  <a:pt x="42464" y="98805"/>
                </a:lnTo>
                <a:lnTo>
                  <a:pt x="37761" y="98805"/>
                </a:lnTo>
                <a:close/>
                <a:moveTo>
                  <a:pt x="18981" y="109413"/>
                </a:moveTo>
                <a:lnTo>
                  <a:pt x="18981" y="110814"/>
                </a:lnTo>
                <a:lnTo>
                  <a:pt x="16346" y="108178"/>
                </a:lnTo>
                <a:lnTo>
                  <a:pt x="20082" y="108178"/>
                </a:lnTo>
                <a:lnTo>
                  <a:pt x="19114" y="109146"/>
                </a:lnTo>
                <a:close/>
                <a:moveTo>
                  <a:pt x="11675" y="109146"/>
                </a:moveTo>
                <a:lnTo>
                  <a:pt x="10675" y="108178"/>
                </a:lnTo>
                <a:lnTo>
                  <a:pt x="14444" y="108178"/>
                </a:lnTo>
                <a:lnTo>
                  <a:pt x="11776" y="110814"/>
                </a:lnTo>
                <a:lnTo>
                  <a:pt x="11776" y="109413"/>
                </a:lnTo>
                <a:close/>
                <a:moveTo>
                  <a:pt x="15778" y="103075"/>
                </a:moveTo>
                <a:lnTo>
                  <a:pt x="16879" y="104175"/>
                </a:lnTo>
                <a:lnTo>
                  <a:pt x="17046" y="104175"/>
                </a:lnTo>
                <a:lnTo>
                  <a:pt x="18414" y="104175"/>
                </a:lnTo>
                <a:lnTo>
                  <a:pt x="15778" y="106811"/>
                </a:lnTo>
                <a:close/>
                <a:moveTo>
                  <a:pt x="14978" y="106811"/>
                </a:moveTo>
                <a:lnTo>
                  <a:pt x="12343" y="104175"/>
                </a:lnTo>
                <a:lnTo>
                  <a:pt x="13744" y="104175"/>
                </a:lnTo>
                <a:lnTo>
                  <a:pt x="14011" y="104042"/>
                </a:lnTo>
                <a:lnTo>
                  <a:pt x="14978" y="103075"/>
                </a:lnTo>
                <a:close/>
                <a:moveTo>
                  <a:pt x="14978" y="101941"/>
                </a:moveTo>
                <a:lnTo>
                  <a:pt x="13577" y="103375"/>
                </a:lnTo>
                <a:lnTo>
                  <a:pt x="11542" y="103375"/>
                </a:lnTo>
                <a:lnTo>
                  <a:pt x="10241" y="102074"/>
                </a:lnTo>
                <a:lnTo>
                  <a:pt x="13010" y="102074"/>
                </a:lnTo>
                <a:lnTo>
                  <a:pt x="14978" y="100106"/>
                </a:lnTo>
                <a:lnTo>
                  <a:pt x="14978" y="101941"/>
                </a:lnTo>
                <a:close/>
                <a:moveTo>
                  <a:pt x="11776" y="104743"/>
                </a:moveTo>
                <a:lnTo>
                  <a:pt x="14411" y="107378"/>
                </a:lnTo>
                <a:lnTo>
                  <a:pt x="10675" y="107378"/>
                </a:lnTo>
                <a:lnTo>
                  <a:pt x="11776" y="106277"/>
                </a:lnTo>
                <a:lnTo>
                  <a:pt x="11776" y="104743"/>
                </a:lnTo>
                <a:close/>
                <a:moveTo>
                  <a:pt x="14978" y="108712"/>
                </a:moveTo>
                <a:lnTo>
                  <a:pt x="14978" y="112448"/>
                </a:lnTo>
                <a:lnTo>
                  <a:pt x="14011" y="111481"/>
                </a:lnTo>
                <a:lnTo>
                  <a:pt x="13744" y="111381"/>
                </a:lnTo>
                <a:lnTo>
                  <a:pt x="12343" y="111381"/>
                </a:lnTo>
                <a:close/>
                <a:moveTo>
                  <a:pt x="15778" y="108712"/>
                </a:moveTo>
                <a:lnTo>
                  <a:pt x="18414" y="111381"/>
                </a:lnTo>
                <a:lnTo>
                  <a:pt x="16879" y="111381"/>
                </a:lnTo>
                <a:lnTo>
                  <a:pt x="15778" y="112448"/>
                </a:lnTo>
                <a:close/>
                <a:moveTo>
                  <a:pt x="16346" y="107378"/>
                </a:moveTo>
                <a:lnTo>
                  <a:pt x="18981" y="104743"/>
                </a:lnTo>
                <a:lnTo>
                  <a:pt x="18981" y="106277"/>
                </a:lnTo>
                <a:lnTo>
                  <a:pt x="20082" y="107378"/>
                </a:lnTo>
                <a:close/>
                <a:moveTo>
                  <a:pt x="19214" y="103375"/>
                </a:moveTo>
                <a:lnTo>
                  <a:pt x="17213" y="103375"/>
                </a:lnTo>
                <a:lnTo>
                  <a:pt x="15778" y="101941"/>
                </a:lnTo>
                <a:lnTo>
                  <a:pt x="15778" y="100106"/>
                </a:lnTo>
                <a:lnTo>
                  <a:pt x="17747" y="102074"/>
                </a:lnTo>
                <a:lnTo>
                  <a:pt x="17913" y="102074"/>
                </a:lnTo>
                <a:lnTo>
                  <a:pt x="20515" y="102074"/>
                </a:lnTo>
                <a:close/>
                <a:moveTo>
                  <a:pt x="21316" y="101273"/>
                </a:moveTo>
                <a:lnTo>
                  <a:pt x="18080" y="101273"/>
                </a:lnTo>
                <a:lnTo>
                  <a:pt x="15778" y="98972"/>
                </a:lnTo>
                <a:lnTo>
                  <a:pt x="15778" y="96603"/>
                </a:lnTo>
                <a:lnTo>
                  <a:pt x="18781" y="99606"/>
                </a:lnTo>
                <a:lnTo>
                  <a:pt x="18914" y="99606"/>
                </a:lnTo>
                <a:lnTo>
                  <a:pt x="22984" y="99606"/>
                </a:lnTo>
                <a:close/>
                <a:moveTo>
                  <a:pt x="23784" y="98805"/>
                </a:moveTo>
                <a:lnTo>
                  <a:pt x="19081" y="98805"/>
                </a:lnTo>
                <a:lnTo>
                  <a:pt x="15778" y="95503"/>
                </a:lnTo>
                <a:lnTo>
                  <a:pt x="15778" y="93334"/>
                </a:lnTo>
                <a:lnTo>
                  <a:pt x="19715" y="97271"/>
                </a:lnTo>
                <a:lnTo>
                  <a:pt x="19881" y="97271"/>
                </a:lnTo>
                <a:lnTo>
                  <a:pt x="25319" y="97271"/>
                </a:lnTo>
                <a:close/>
                <a:moveTo>
                  <a:pt x="11675" y="47568"/>
                </a:moveTo>
                <a:lnTo>
                  <a:pt x="10675" y="46568"/>
                </a:lnTo>
                <a:lnTo>
                  <a:pt x="14444" y="46568"/>
                </a:lnTo>
                <a:lnTo>
                  <a:pt x="11776" y="49236"/>
                </a:lnTo>
                <a:lnTo>
                  <a:pt x="11776" y="47835"/>
                </a:lnTo>
                <a:close/>
                <a:moveTo>
                  <a:pt x="11776" y="13744"/>
                </a:moveTo>
                <a:lnTo>
                  <a:pt x="11776" y="12343"/>
                </a:lnTo>
                <a:lnTo>
                  <a:pt x="14411" y="15012"/>
                </a:lnTo>
                <a:lnTo>
                  <a:pt x="10675" y="15012"/>
                </a:lnTo>
                <a:lnTo>
                  <a:pt x="11675" y="14011"/>
                </a:lnTo>
                <a:close/>
                <a:moveTo>
                  <a:pt x="19114" y="14011"/>
                </a:moveTo>
                <a:lnTo>
                  <a:pt x="20082" y="15012"/>
                </a:lnTo>
                <a:lnTo>
                  <a:pt x="16346" y="15012"/>
                </a:lnTo>
                <a:lnTo>
                  <a:pt x="18981" y="12343"/>
                </a:lnTo>
                <a:lnTo>
                  <a:pt x="18981" y="13744"/>
                </a:lnTo>
                <a:close/>
                <a:moveTo>
                  <a:pt x="18981" y="18447"/>
                </a:moveTo>
                <a:lnTo>
                  <a:pt x="16346" y="15779"/>
                </a:lnTo>
                <a:lnTo>
                  <a:pt x="20082" y="15779"/>
                </a:lnTo>
                <a:lnTo>
                  <a:pt x="18981" y="16880"/>
                </a:lnTo>
                <a:lnTo>
                  <a:pt x="18981" y="18447"/>
                </a:lnTo>
                <a:close/>
                <a:moveTo>
                  <a:pt x="18414" y="18981"/>
                </a:moveTo>
                <a:lnTo>
                  <a:pt x="17046" y="18981"/>
                </a:lnTo>
                <a:lnTo>
                  <a:pt x="16879" y="18981"/>
                </a:lnTo>
                <a:lnTo>
                  <a:pt x="15778" y="20082"/>
                </a:lnTo>
                <a:lnTo>
                  <a:pt x="15778" y="16346"/>
                </a:lnTo>
                <a:close/>
                <a:moveTo>
                  <a:pt x="15778" y="14445"/>
                </a:moveTo>
                <a:lnTo>
                  <a:pt x="15778" y="10709"/>
                </a:lnTo>
                <a:lnTo>
                  <a:pt x="16879" y="11776"/>
                </a:lnTo>
                <a:lnTo>
                  <a:pt x="18414" y="11776"/>
                </a:lnTo>
                <a:close/>
                <a:moveTo>
                  <a:pt x="14978" y="14445"/>
                </a:moveTo>
                <a:lnTo>
                  <a:pt x="12343" y="11776"/>
                </a:lnTo>
                <a:lnTo>
                  <a:pt x="13744" y="11776"/>
                </a:lnTo>
                <a:lnTo>
                  <a:pt x="14011" y="11676"/>
                </a:lnTo>
                <a:lnTo>
                  <a:pt x="14978" y="10709"/>
                </a:lnTo>
                <a:close/>
                <a:moveTo>
                  <a:pt x="14444" y="15779"/>
                </a:moveTo>
                <a:lnTo>
                  <a:pt x="11776" y="18414"/>
                </a:lnTo>
                <a:lnTo>
                  <a:pt x="11776" y="16880"/>
                </a:lnTo>
                <a:lnTo>
                  <a:pt x="10675" y="15779"/>
                </a:lnTo>
                <a:close/>
                <a:moveTo>
                  <a:pt x="14978" y="16346"/>
                </a:moveTo>
                <a:lnTo>
                  <a:pt x="14978" y="20082"/>
                </a:lnTo>
                <a:lnTo>
                  <a:pt x="14011" y="19115"/>
                </a:lnTo>
                <a:lnTo>
                  <a:pt x="13744" y="18981"/>
                </a:lnTo>
                <a:lnTo>
                  <a:pt x="12343" y="18981"/>
                </a:lnTo>
                <a:close/>
                <a:moveTo>
                  <a:pt x="15778" y="21216"/>
                </a:moveTo>
                <a:lnTo>
                  <a:pt x="17213" y="19782"/>
                </a:lnTo>
                <a:lnTo>
                  <a:pt x="19214" y="19782"/>
                </a:lnTo>
                <a:lnTo>
                  <a:pt x="20515" y="21083"/>
                </a:lnTo>
                <a:lnTo>
                  <a:pt x="17913" y="21083"/>
                </a:lnTo>
                <a:lnTo>
                  <a:pt x="17747" y="21083"/>
                </a:lnTo>
                <a:lnTo>
                  <a:pt x="15778" y="23051"/>
                </a:lnTo>
                <a:close/>
                <a:moveTo>
                  <a:pt x="18080" y="21883"/>
                </a:moveTo>
                <a:lnTo>
                  <a:pt x="21316" y="21883"/>
                </a:lnTo>
                <a:lnTo>
                  <a:pt x="23017" y="23551"/>
                </a:lnTo>
                <a:lnTo>
                  <a:pt x="18947" y="23551"/>
                </a:lnTo>
                <a:lnTo>
                  <a:pt x="18781" y="23551"/>
                </a:lnTo>
                <a:lnTo>
                  <a:pt x="15778" y="26553"/>
                </a:lnTo>
                <a:lnTo>
                  <a:pt x="15778" y="24185"/>
                </a:lnTo>
                <a:close/>
                <a:moveTo>
                  <a:pt x="19081" y="24352"/>
                </a:moveTo>
                <a:lnTo>
                  <a:pt x="23784" y="24352"/>
                </a:lnTo>
                <a:lnTo>
                  <a:pt x="25319" y="25886"/>
                </a:lnTo>
                <a:lnTo>
                  <a:pt x="19881" y="25886"/>
                </a:lnTo>
                <a:lnTo>
                  <a:pt x="19748" y="25886"/>
                </a:lnTo>
                <a:lnTo>
                  <a:pt x="15778" y="29822"/>
                </a:lnTo>
                <a:lnTo>
                  <a:pt x="15778" y="27654"/>
                </a:lnTo>
                <a:close/>
                <a:moveTo>
                  <a:pt x="42564" y="13744"/>
                </a:moveTo>
                <a:lnTo>
                  <a:pt x="42564" y="12343"/>
                </a:lnTo>
                <a:lnTo>
                  <a:pt x="45233" y="15012"/>
                </a:lnTo>
                <a:lnTo>
                  <a:pt x="41497" y="15012"/>
                </a:lnTo>
                <a:lnTo>
                  <a:pt x="42464" y="14011"/>
                </a:lnTo>
                <a:close/>
                <a:moveTo>
                  <a:pt x="49903" y="14011"/>
                </a:moveTo>
                <a:lnTo>
                  <a:pt x="50870" y="15012"/>
                </a:lnTo>
                <a:lnTo>
                  <a:pt x="47134" y="15012"/>
                </a:lnTo>
                <a:lnTo>
                  <a:pt x="49769" y="12343"/>
                </a:lnTo>
                <a:lnTo>
                  <a:pt x="49769" y="13744"/>
                </a:lnTo>
                <a:close/>
                <a:moveTo>
                  <a:pt x="53772" y="23551"/>
                </a:moveTo>
                <a:lnTo>
                  <a:pt x="49569" y="23551"/>
                </a:lnTo>
                <a:lnTo>
                  <a:pt x="46567" y="26553"/>
                </a:lnTo>
                <a:lnTo>
                  <a:pt x="46567" y="24185"/>
                </a:lnTo>
                <a:lnTo>
                  <a:pt x="48869" y="21883"/>
                </a:lnTo>
                <a:lnTo>
                  <a:pt x="52104" y="21883"/>
                </a:lnTo>
                <a:close/>
                <a:moveTo>
                  <a:pt x="56107" y="25886"/>
                </a:moveTo>
                <a:lnTo>
                  <a:pt x="50537" y="25886"/>
                </a:lnTo>
                <a:lnTo>
                  <a:pt x="46567" y="29822"/>
                </a:lnTo>
                <a:lnTo>
                  <a:pt x="46567" y="27654"/>
                </a:lnTo>
                <a:lnTo>
                  <a:pt x="49903" y="24352"/>
                </a:lnTo>
                <a:lnTo>
                  <a:pt x="54573" y="24352"/>
                </a:lnTo>
                <a:close/>
                <a:moveTo>
                  <a:pt x="68583" y="24352"/>
                </a:moveTo>
                <a:lnTo>
                  <a:pt x="73253" y="24352"/>
                </a:lnTo>
                <a:lnTo>
                  <a:pt x="76555" y="27654"/>
                </a:lnTo>
                <a:lnTo>
                  <a:pt x="76555" y="29822"/>
                </a:lnTo>
                <a:lnTo>
                  <a:pt x="72619" y="25886"/>
                </a:lnTo>
                <a:lnTo>
                  <a:pt x="67048" y="25886"/>
                </a:lnTo>
                <a:close/>
                <a:moveTo>
                  <a:pt x="71018" y="21883"/>
                </a:moveTo>
                <a:lnTo>
                  <a:pt x="74287" y="21883"/>
                </a:lnTo>
                <a:lnTo>
                  <a:pt x="76589" y="24185"/>
                </a:lnTo>
                <a:lnTo>
                  <a:pt x="76589" y="26553"/>
                </a:lnTo>
                <a:lnTo>
                  <a:pt x="73586" y="23551"/>
                </a:lnTo>
                <a:lnTo>
                  <a:pt x="69350" y="23551"/>
                </a:lnTo>
                <a:close/>
                <a:moveTo>
                  <a:pt x="73153" y="19782"/>
                </a:moveTo>
                <a:lnTo>
                  <a:pt x="75154" y="19782"/>
                </a:lnTo>
                <a:lnTo>
                  <a:pt x="76555" y="21216"/>
                </a:lnTo>
                <a:lnTo>
                  <a:pt x="76555" y="23051"/>
                </a:lnTo>
                <a:lnTo>
                  <a:pt x="74587" y="21083"/>
                </a:lnTo>
                <a:lnTo>
                  <a:pt x="71818" y="21083"/>
                </a:lnTo>
                <a:close/>
                <a:moveTo>
                  <a:pt x="73386" y="13744"/>
                </a:moveTo>
                <a:lnTo>
                  <a:pt x="73386" y="12343"/>
                </a:lnTo>
                <a:lnTo>
                  <a:pt x="76021" y="15012"/>
                </a:lnTo>
                <a:lnTo>
                  <a:pt x="72285" y="15012"/>
                </a:lnTo>
                <a:lnTo>
                  <a:pt x="73253" y="14011"/>
                </a:lnTo>
                <a:close/>
                <a:moveTo>
                  <a:pt x="80691" y="14011"/>
                </a:moveTo>
                <a:lnTo>
                  <a:pt x="81659" y="15012"/>
                </a:lnTo>
                <a:lnTo>
                  <a:pt x="77923" y="15012"/>
                </a:lnTo>
                <a:lnTo>
                  <a:pt x="80558" y="12343"/>
                </a:lnTo>
                <a:lnTo>
                  <a:pt x="80558" y="13744"/>
                </a:lnTo>
                <a:close/>
                <a:moveTo>
                  <a:pt x="84561" y="23551"/>
                </a:moveTo>
                <a:lnTo>
                  <a:pt x="80525" y="23551"/>
                </a:lnTo>
                <a:lnTo>
                  <a:pt x="80358" y="23551"/>
                </a:lnTo>
                <a:lnTo>
                  <a:pt x="77356" y="26553"/>
                </a:lnTo>
                <a:lnTo>
                  <a:pt x="77356" y="24185"/>
                </a:lnTo>
                <a:lnTo>
                  <a:pt x="79657" y="21883"/>
                </a:lnTo>
                <a:lnTo>
                  <a:pt x="82893" y="21883"/>
                </a:lnTo>
                <a:close/>
                <a:moveTo>
                  <a:pt x="86896" y="25886"/>
                </a:moveTo>
                <a:lnTo>
                  <a:pt x="81492" y="25886"/>
                </a:lnTo>
                <a:lnTo>
                  <a:pt x="81325" y="25886"/>
                </a:lnTo>
                <a:lnTo>
                  <a:pt x="77356" y="29822"/>
                </a:lnTo>
                <a:lnTo>
                  <a:pt x="77356" y="27654"/>
                </a:lnTo>
                <a:lnTo>
                  <a:pt x="80691" y="24352"/>
                </a:lnTo>
                <a:lnTo>
                  <a:pt x="85361" y="24352"/>
                </a:lnTo>
                <a:close/>
                <a:moveTo>
                  <a:pt x="104175" y="13744"/>
                </a:moveTo>
                <a:lnTo>
                  <a:pt x="104175" y="12343"/>
                </a:lnTo>
                <a:lnTo>
                  <a:pt x="106810" y="15012"/>
                </a:lnTo>
                <a:lnTo>
                  <a:pt x="103074" y="15012"/>
                </a:lnTo>
                <a:lnTo>
                  <a:pt x="104041" y="14011"/>
                </a:lnTo>
                <a:close/>
                <a:moveTo>
                  <a:pt x="111480" y="14011"/>
                </a:moveTo>
                <a:lnTo>
                  <a:pt x="112447" y="15012"/>
                </a:lnTo>
                <a:lnTo>
                  <a:pt x="108711" y="15012"/>
                </a:lnTo>
                <a:lnTo>
                  <a:pt x="111347" y="12343"/>
                </a:lnTo>
                <a:lnTo>
                  <a:pt x="111347" y="13744"/>
                </a:lnTo>
                <a:close/>
                <a:moveTo>
                  <a:pt x="115383" y="23551"/>
                </a:moveTo>
                <a:lnTo>
                  <a:pt x="111147" y="23551"/>
                </a:lnTo>
                <a:lnTo>
                  <a:pt x="108144" y="26553"/>
                </a:lnTo>
                <a:lnTo>
                  <a:pt x="108144" y="24185"/>
                </a:lnTo>
                <a:lnTo>
                  <a:pt x="110446" y="21883"/>
                </a:lnTo>
                <a:lnTo>
                  <a:pt x="113682" y="21883"/>
                </a:lnTo>
                <a:close/>
                <a:moveTo>
                  <a:pt x="117685" y="25886"/>
                </a:moveTo>
                <a:lnTo>
                  <a:pt x="112114" y="25886"/>
                </a:lnTo>
                <a:lnTo>
                  <a:pt x="108144" y="29822"/>
                </a:lnTo>
                <a:lnTo>
                  <a:pt x="108144" y="27654"/>
                </a:lnTo>
                <a:lnTo>
                  <a:pt x="111480" y="24352"/>
                </a:lnTo>
                <a:lnTo>
                  <a:pt x="116150" y="24352"/>
                </a:lnTo>
                <a:close/>
                <a:moveTo>
                  <a:pt x="130160" y="24352"/>
                </a:moveTo>
                <a:lnTo>
                  <a:pt x="134830" y="24352"/>
                </a:lnTo>
                <a:lnTo>
                  <a:pt x="138166" y="27654"/>
                </a:lnTo>
                <a:lnTo>
                  <a:pt x="138166" y="29822"/>
                </a:lnTo>
                <a:lnTo>
                  <a:pt x="134196" y="25886"/>
                </a:lnTo>
                <a:lnTo>
                  <a:pt x="128626" y="25886"/>
                </a:lnTo>
                <a:close/>
                <a:moveTo>
                  <a:pt x="132629" y="21883"/>
                </a:moveTo>
                <a:lnTo>
                  <a:pt x="135864" y="21883"/>
                </a:lnTo>
                <a:lnTo>
                  <a:pt x="138166" y="24185"/>
                </a:lnTo>
                <a:lnTo>
                  <a:pt x="138166" y="26553"/>
                </a:lnTo>
                <a:lnTo>
                  <a:pt x="135164" y="23551"/>
                </a:lnTo>
                <a:lnTo>
                  <a:pt x="130927" y="23551"/>
                </a:lnTo>
                <a:close/>
                <a:moveTo>
                  <a:pt x="134730" y="19782"/>
                </a:moveTo>
                <a:lnTo>
                  <a:pt x="136731" y="19782"/>
                </a:lnTo>
                <a:lnTo>
                  <a:pt x="138166" y="21216"/>
                </a:lnTo>
                <a:lnTo>
                  <a:pt x="138166" y="23051"/>
                </a:lnTo>
                <a:lnTo>
                  <a:pt x="136198" y="21083"/>
                </a:lnTo>
                <a:lnTo>
                  <a:pt x="133396" y="21083"/>
                </a:lnTo>
                <a:close/>
                <a:moveTo>
                  <a:pt x="134964" y="13744"/>
                </a:moveTo>
                <a:lnTo>
                  <a:pt x="134964" y="12343"/>
                </a:lnTo>
                <a:lnTo>
                  <a:pt x="137599" y="15012"/>
                </a:lnTo>
                <a:lnTo>
                  <a:pt x="133863" y="15012"/>
                </a:lnTo>
                <a:lnTo>
                  <a:pt x="134830" y="14011"/>
                </a:lnTo>
                <a:close/>
                <a:moveTo>
                  <a:pt x="142269" y="14011"/>
                </a:moveTo>
                <a:lnTo>
                  <a:pt x="143236" y="15012"/>
                </a:lnTo>
                <a:lnTo>
                  <a:pt x="139500" y="15012"/>
                </a:lnTo>
                <a:lnTo>
                  <a:pt x="142135" y="12343"/>
                </a:lnTo>
                <a:lnTo>
                  <a:pt x="142135" y="13744"/>
                </a:lnTo>
                <a:close/>
                <a:moveTo>
                  <a:pt x="146172" y="23551"/>
                </a:moveTo>
                <a:lnTo>
                  <a:pt x="142102" y="23551"/>
                </a:lnTo>
                <a:lnTo>
                  <a:pt x="141935" y="23551"/>
                </a:lnTo>
                <a:lnTo>
                  <a:pt x="138933" y="26553"/>
                </a:lnTo>
                <a:lnTo>
                  <a:pt x="138933" y="24185"/>
                </a:lnTo>
                <a:lnTo>
                  <a:pt x="141235" y="21883"/>
                </a:lnTo>
                <a:lnTo>
                  <a:pt x="144504" y="21883"/>
                </a:lnTo>
                <a:close/>
                <a:moveTo>
                  <a:pt x="148473" y="25886"/>
                </a:moveTo>
                <a:lnTo>
                  <a:pt x="143069" y="25886"/>
                </a:lnTo>
                <a:lnTo>
                  <a:pt x="142903" y="25886"/>
                </a:lnTo>
                <a:lnTo>
                  <a:pt x="138966" y="29822"/>
                </a:lnTo>
                <a:lnTo>
                  <a:pt x="138966" y="27654"/>
                </a:lnTo>
                <a:lnTo>
                  <a:pt x="142269" y="24352"/>
                </a:lnTo>
                <a:lnTo>
                  <a:pt x="146972" y="24352"/>
                </a:lnTo>
                <a:close/>
                <a:moveTo>
                  <a:pt x="165752" y="13744"/>
                </a:moveTo>
                <a:lnTo>
                  <a:pt x="165752" y="12343"/>
                </a:lnTo>
                <a:lnTo>
                  <a:pt x="168387" y="15012"/>
                </a:lnTo>
                <a:lnTo>
                  <a:pt x="164651" y="15012"/>
                </a:lnTo>
                <a:lnTo>
                  <a:pt x="165619" y="14011"/>
                </a:lnTo>
                <a:close/>
                <a:moveTo>
                  <a:pt x="173057" y="14011"/>
                </a:moveTo>
                <a:lnTo>
                  <a:pt x="174025" y="15012"/>
                </a:lnTo>
                <a:lnTo>
                  <a:pt x="170289" y="15012"/>
                </a:lnTo>
                <a:lnTo>
                  <a:pt x="172957" y="12343"/>
                </a:lnTo>
                <a:lnTo>
                  <a:pt x="172957" y="13744"/>
                </a:lnTo>
                <a:close/>
                <a:moveTo>
                  <a:pt x="176960" y="23551"/>
                </a:moveTo>
                <a:lnTo>
                  <a:pt x="172724" y="23551"/>
                </a:lnTo>
                <a:lnTo>
                  <a:pt x="169722" y="26553"/>
                </a:lnTo>
                <a:lnTo>
                  <a:pt x="169722" y="24185"/>
                </a:lnTo>
                <a:lnTo>
                  <a:pt x="172023" y="21883"/>
                </a:lnTo>
                <a:lnTo>
                  <a:pt x="175292" y="21883"/>
                </a:lnTo>
                <a:close/>
                <a:moveTo>
                  <a:pt x="179262" y="25886"/>
                </a:moveTo>
                <a:lnTo>
                  <a:pt x="173691" y="25886"/>
                </a:lnTo>
                <a:lnTo>
                  <a:pt x="169755" y="29822"/>
                </a:lnTo>
                <a:lnTo>
                  <a:pt x="169755" y="27654"/>
                </a:lnTo>
                <a:lnTo>
                  <a:pt x="173057" y="24352"/>
                </a:lnTo>
                <a:lnTo>
                  <a:pt x="177727" y="24352"/>
                </a:lnTo>
                <a:close/>
                <a:moveTo>
                  <a:pt x="191737" y="24352"/>
                </a:moveTo>
                <a:lnTo>
                  <a:pt x="196441" y="24352"/>
                </a:lnTo>
                <a:lnTo>
                  <a:pt x="199743" y="27654"/>
                </a:lnTo>
                <a:lnTo>
                  <a:pt x="199743" y="29822"/>
                </a:lnTo>
                <a:lnTo>
                  <a:pt x="195807" y="25886"/>
                </a:lnTo>
                <a:lnTo>
                  <a:pt x="190203" y="25886"/>
                </a:lnTo>
                <a:close/>
                <a:moveTo>
                  <a:pt x="194206" y="21883"/>
                </a:moveTo>
                <a:lnTo>
                  <a:pt x="197441" y="21883"/>
                </a:lnTo>
                <a:lnTo>
                  <a:pt x="199743" y="24185"/>
                </a:lnTo>
                <a:lnTo>
                  <a:pt x="199743" y="26553"/>
                </a:lnTo>
                <a:lnTo>
                  <a:pt x="196741" y="23551"/>
                </a:lnTo>
                <a:lnTo>
                  <a:pt x="192538" y="23551"/>
                </a:lnTo>
                <a:close/>
                <a:moveTo>
                  <a:pt x="196307" y="19782"/>
                </a:moveTo>
                <a:lnTo>
                  <a:pt x="198309" y="19782"/>
                </a:lnTo>
                <a:lnTo>
                  <a:pt x="199743" y="21216"/>
                </a:lnTo>
                <a:lnTo>
                  <a:pt x="199743" y="23051"/>
                </a:lnTo>
                <a:lnTo>
                  <a:pt x="197775" y="21083"/>
                </a:lnTo>
                <a:lnTo>
                  <a:pt x="195006" y="21083"/>
                </a:lnTo>
                <a:close/>
                <a:moveTo>
                  <a:pt x="196541" y="13744"/>
                </a:moveTo>
                <a:lnTo>
                  <a:pt x="196541" y="12343"/>
                </a:lnTo>
                <a:lnTo>
                  <a:pt x="199176" y="15012"/>
                </a:lnTo>
                <a:lnTo>
                  <a:pt x="195440" y="15012"/>
                </a:lnTo>
                <a:lnTo>
                  <a:pt x="196407" y="14011"/>
                </a:lnTo>
                <a:close/>
                <a:moveTo>
                  <a:pt x="203846" y="14011"/>
                </a:moveTo>
                <a:lnTo>
                  <a:pt x="204847" y="15012"/>
                </a:lnTo>
                <a:lnTo>
                  <a:pt x="201077" y="15012"/>
                </a:lnTo>
                <a:lnTo>
                  <a:pt x="203746" y="12343"/>
                </a:lnTo>
                <a:lnTo>
                  <a:pt x="203746" y="13744"/>
                </a:lnTo>
                <a:close/>
                <a:moveTo>
                  <a:pt x="207749" y="23551"/>
                </a:moveTo>
                <a:lnTo>
                  <a:pt x="203679" y="23551"/>
                </a:lnTo>
                <a:lnTo>
                  <a:pt x="203512" y="23551"/>
                </a:lnTo>
                <a:lnTo>
                  <a:pt x="200544" y="26553"/>
                </a:lnTo>
                <a:lnTo>
                  <a:pt x="200544" y="24185"/>
                </a:lnTo>
                <a:lnTo>
                  <a:pt x="202812" y="21883"/>
                </a:lnTo>
                <a:lnTo>
                  <a:pt x="206081" y="21883"/>
                </a:lnTo>
                <a:close/>
                <a:moveTo>
                  <a:pt x="210084" y="25886"/>
                </a:moveTo>
                <a:lnTo>
                  <a:pt x="204647" y="25886"/>
                </a:lnTo>
                <a:lnTo>
                  <a:pt x="204480" y="25886"/>
                </a:lnTo>
                <a:lnTo>
                  <a:pt x="200544" y="29822"/>
                </a:lnTo>
                <a:lnTo>
                  <a:pt x="200544" y="27654"/>
                </a:lnTo>
                <a:lnTo>
                  <a:pt x="203846" y="24352"/>
                </a:lnTo>
                <a:lnTo>
                  <a:pt x="208549" y="24352"/>
                </a:lnTo>
                <a:close/>
                <a:moveTo>
                  <a:pt x="224427" y="40263"/>
                </a:moveTo>
                <a:lnTo>
                  <a:pt x="224427" y="43499"/>
                </a:lnTo>
                <a:lnTo>
                  <a:pt x="222126" y="45800"/>
                </a:lnTo>
                <a:lnTo>
                  <a:pt x="219757" y="45800"/>
                </a:lnTo>
                <a:lnTo>
                  <a:pt x="222760" y="42798"/>
                </a:lnTo>
                <a:lnTo>
                  <a:pt x="222760" y="38562"/>
                </a:lnTo>
                <a:close/>
                <a:moveTo>
                  <a:pt x="226529" y="42365"/>
                </a:moveTo>
                <a:lnTo>
                  <a:pt x="226529" y="44366"/>
                </a:lnTo>
                <a:lnTo>
                  <a:pt x="225128" y="45800"/>
                </a:lnTo>
                <a:lnTo>
                  <a:pt x="223260" y="45800"/>
                </a:lnTo>
                <a:lnTo>
                  <a:pt x="225228" y="43832"/>
                </a:lnTo>
                <a:lnTo>
                  <a:pt x="225228" y="41030"/>
                </a:lnTo>
                <a:close/>
                <a:moveTo>
                  <a:pt x="222760" y="53806"/>
                </a:moveTo>
                <a:lnTo>
                  <a:pt x="222760" y="49570"/>
                </a:lnTo>
                <a:lnTo>
                  <a:pt x="219757" y="46568"/>
                </a:lnTo>
                <a:lnTo>
                  <a:pt x="222126" y="46568"/>
                </a:lnTo>
                <a:lnTo>
                  <a:pt x="224427" y="48869"/>
                </a:lnTo>
                <a:lnTo>
                  <a:pt x="224427" y="52105"/>
                </a:lnTo>
                <a:close/>
                <a:moveTo>
                  <a:pt x="220425" y="56108"/>
                </a:moveTo>
                <a:lnTo>
                  <a:pt x="220425" y="50537"/>
                </a:lnTo>
                <a:lnTo>
                  <a:pt x="216488" y="46568"/>
                </a:lnTo>
                <a:lnTo>
                  <a:pt x="218657" y="46568"/>
                </a:lnTo>
                <a:lnTo>
                  <a:pt x="221959" y="49903"/>
                </a:lnTo>
                <a:lnTo>
                  <a:pt x="221959" y="54573"/>
                </a:lnTo>
                <a:close/>
                <a:moveTo>
                  <a:pt x="224427" y="71052"/>
                </a:moveTo>
                <a:lnTo>
                  <a:pt x="224427" y="74287"/>
                </a:lnTo>
                <a:lnTo>
                  <a:pt x="222126" y="76589"/>
                </a:lnTo>
                <a:lnTo>
                  <a:pt x="219757" y="76589"/>
                </a:lnTo>
                <a:lnTo>
                  <a:pt x="222760" y="73587"/>
                </a:lnTo>
                <a:lnTo>
                  <a:pt x="222760" y="69351"/>
                </a:lnTo>
                <a:close/>
                <a:moveTo>
                  <a:pt x="226529" y="73153"/>
                </a:moveTo>
                <a:lnTo>
                  <a:pt x="226529" y="75155"/>
                </a:lnTo>
                <a:lnTo>
                  <a:pt x="225128" y="76589"/>
                </a:lnTo>
                <a:lnTo>
                  <a:pt x="223260" y="76589"/>
                </a:lnTo>
                <a:lnTo>
                  <a:pt x="225228" y="74621"/>
                </a:lnTo>
                <a:lnTo>
                  <a:pt x="225228" y="71819"/>
                </a:lnTo>
                <a:close/>
                <a:moveTo>
                  <a:pt x="222760" y="84595"/>
                </a:moveTo>
                <a:lnTo>
                  <a:pt x="222760" y="80358"/>
                </a:lnTo>
                <a:lnTo>
                  <a:pt x="219757" y="77356"/>
                </a:lnTo>
                <a:lnTo>
                  <a:pt x="222126" y="77356"/>
                </a:lnTo>
                <a:lnTo>
                  <a:pt x="224427" y="79658"/>
                </a:lnTo>
                <a:lnTo>
                  <a:pt x="224427" y="82894"/>
                </a:lnTo>
                <a:close/>
                <a:moveTo>
                  <a:pt x="220425" y="86896"/>
                </a:moveTo>
                <a:lnTo>
                  <a:pt x="220425" y="81326"/>
                </a:lnTo>
                <a:lnTo>
                  <a:pt x="216488" y="77356"/>
                </a:lnTo>
                <a:lnTo>
                  <a:pt x="218657" y="77356"/>
                </a:lnTo>
                <a:lnTo>
                  <a:pt x="221959" y="80692"/>
                </a:lnTo>
                <a:lnTo>
                  <a:pt x="221959" y="85362"/>
                </a:lnTo>
                <a:close/>
                <a:moveTo>
                  <a:pt x="200544" y="103075"/>
                </a:moveTo>
                <a:lnTo>
                  <a:pt x="201644" y="104175"/>
                </a:lnTo>
                <a:lnTo>
                  <a:pt x="201778" y="104175"/>
                </a:lnTo>
                <a:lnTo>
                  <a:pt x="203179" y="104175"/>
                </a:lnTo>
                <a:lnTo>
                  <a:pt x="200544" y="106811"/>
                </a:lnTo>
                <a:close/>
                <a:moveTo>
                  <a:pt x="199743" y="106811"/>
                </a:moveTo>
                <a:lnTo>
                  <a:pt x="197108" y="104175"/>
                </a:lnTo>
                <a:lnTo>
                  <a:pt x="198476" y="104175"/>
                </a:lnTo>
                <a:lnTo>
                  <a:pt x="198776" y="104042"/>
                </a:lnTo>
                <a:lnTo>
                  <a:pt x="199743" y="103075"/>
                </a:lnTo>
                <a:lnTo>
                  <a:pt x="199743" y="106811"/>
                </a:lnTo>
                <a:close/>
                <a:moveTo>
                  <a:pt x="168954" y="106811"/>
                </a:moveTo>
                <a:lnTo>
                  <a:pt x="166319" y="104175"/>
                </a:lnTo>
                <a:lnTo>
                  <a:pt x="167687" y="104175"/>
                </a:lnTo>
                <a:lnTo>
                  <a:pt x="167854" y="104175"/>
                </a:lnTo>
                <a:lnTo>
                  <a:pt x="168954" y="103075"/>
                </a:lnTo>
                <a:close/>
                <a:moveTo>
                  <a:pt x="138933" y="103075"/>
                </a:moveTo>
                <a:lnTo>
                  <a:pt x="140034" y="104175"/>
                </a:lnTo>
                <a:lnTo>
                  <a:pt x="140201" y="104175"/>
                </a:lnTo>
                <a:lnTo>
                  <a:pt x="141602" y="104175"/>
                </a:lnTo>
                <a:lnTo>
                  <a:pt x="138933" y="106811"/>
                </a:lnTo>
                <a:close/>
                <a:moveTo>
                  <a:pt x="138166" y="106811"/>
                </a:moveTo>
                <a:lnTo>
                  <a:pt x="135531" y="104175"/>
                </a:lnTo>
                <a:lnTo>
                  <a:pt x="136898" y="104175"/>
                </a:lnTo>
                <a:lnTo>
                  <a:pt x="137165" y="104042"/>
                </a:lnTo>
                <a:lnTo>
                  <a:pt x="138166" y="103075"/>
                </a:lnTo>
                <a:lnTo>
                  <a:pt x="138166" y="106811"/>
                </a:lnTo>
                <a:close/>
                <a:moveTo>
                  <a:pt x="107377" y="106811"/>
                </a:moveTo>
                <a:lnTo>
                  <a:pt x="104709" y="104175"/>
                </a:lnTo>
                <a:lnTo>
                  <a:pt x="106110" y="104175"/>
                </a:lnTo>
                <a:lnTo>
                  <a:pt x="106276" y="104175"/>
                </a:lnTo>
                <a:lnTo>
                  <a:pt x="107377" y="103075"/>
                </a:lnTo>
                <a:lnTo>
                  <a:pt x="107377" y="106811"/>
                </a:lnTo>
                <a:close/>
                <a:moveTo>
                  <a:pt x="77356" y="103075"/>
                </a:moveTo>
                <a:lnTo>
                  <a:pt x="78457" y="104175"/>
                </a:lnTo>
                <a:lnTo>
                  <a:pt x="78623" y="104175"/>
                </a:lnTo>
                <a:lnTo>
                  <a:pt x="79991" y="104175"/>
                </a:lnTo>
                <a:lnTo>
                  <a:pt x="77356" y="106811"/>
                </a:lnTo>
                <a:lnTo>
                  <a:pt x="77356" y="103075"/>
                </a:lnTo>
                <a:close/>
                <a:moveTo>
                  <a:pt x="76589" y="106811"/>
                </a:moveTo>
                <a:lnTo>
                  <a:pt x="73920" y="104175"/>
                </a:lnTo>
                <a:lnTo>
                  <a:pt x="75321" y="104175"/>
                </a:lnTo>
                <a:lnTo>
                  <a:pt x="75588" y="104042"/>
                </a:lnTo>
                <a:lnTo>
                  <a:pt x="76555" y="103075"/>
                </a:lnTo>
                <a:lnTo>
                  <a:pt x="76555" y="106811"/>
                </a:lnTo>
                <a:close/>
                <a:moveTo>
                  <a:pt x="45767" y="106811"/>
                </a:moveTo>
                <a:lnTo>
                  <a:pt x="43131" y="104175"/>
                </a:lnTo>
                <a:lnTo>
                  <a:pt x="44532" y="104175"/>
                </a:lnTo>
                <a:lnTo>
                  <a:pt x="44699" y="104175"/>
                </a:lnTo>
                <a:lnTo>
                  <a:pt x="45767" y="103075"/>
                </a:lnTo>
                <a:close/>
                <a:moveTo>
                  <a:pt x="21883" y="82927"/>
                </a:moveTo>
                <a:lnTo>
                  <a:pt x="21883" y="79658"/>
                </a:lnTo>
                <a:lnTo>
                  <a:pt x="24184" y="77356"/>
                </a:lnTo>
                <a:lnTo>
                  <a:pt x="26553" y="77356"/>
                </a:lnTo>
                <a:lnTo>
                  <a:pt x="23551" y="80358"/>
                </a:lnTo>
                <a:lnTo>
                  <a:pt x="23551" y="84595"/>
                </a:lnTo>
                <a:close/>
                <a:moveTo>
                  <a:pt x="19781" y="80792"/>
                </a:moveTo>
                <a:lnTo>
                  <a:pt x="19781" y="78791"/>
                </a:lnTo>
                <a:lnTo>
                  <a:pt x="21182" y="77356"/>
                </a:lnTo>
                <a:lnTo>
                  <a:pt x="23050" y="77356"/>
                </a:lnTo>
                <a:lnTo>
                  <a:pt x="21082" y="79324"/>
                </a:lnTo>
                <a:lnTo>
                  <a:pt x="21082" y="82126"/>
                </a:lnTo>
                <a:close/>
                <a:moveTo>
                  <a:pt x="23551" y="69351"/>
                </a:moveTo>
                <a:lnTo>
                  <a:pt x="23551" y="73587"/>
                </a:lnTo>
                <a:lnTo>
                  <a:pt x="26553" y="76589"/>
                </a:lnTo>
                <a:lnTo>
                  <a:pt x="24184" y="76589"/>
                </a:lnTo>
                <a:lnTo>
                  <a:pt x="21883" y="74287"/>
                </a:lnTo>
                <a:lnTo>
                  <a:pt x="21883" y="71052"/>
                </a:lnTo>
                <a:close/>
                <a:moveTo>
                  <a:pt x="25886" y="67049"/>
                </a:moveTo>
                <a:lnTo>
                  <a:pt x="25886" y="72620"/>
                </a:lnTo>
                <a:lnTo>
                  <a:pt x="29822" y="76589"/>
                </a:lnTo>
                <a:lnTo>
                  <a:pt x="27654" y="76589"/>
                </a:lnTo>
                <a:lnTo>
                  <a:pt x="24351" y="73253"/>
                </a:lnTo>
                <a:lnTo>
                  <a:pt x="24351" y="68583"/>
                </a:lnTo>
                <a:close/>
                <a:moveTo>
                  <a:pt x="21883" y="52105"/>
                </a:moveTo>
                <a:lnTo>
                  <a:pt x="21883" y="48869"/>
                </a:lnTo>
                <a:lnTo>
                  <a:pt x="24184" y="46568"/>
                </a:lnTo>
                <a:lnTo>
                  <a:pt x="26553" y="46568"/>
                </a:lnTo>
                <a:lnTo>
                  <a:pt x="23551" y="49570"/>
                </a:lnTo>
                <a:lnTo>
                  <a:pt x="23551" y="53806"/>
                </a:lnTo>
                <a:close/>
                <a:moveTo>
                  <a:pt x="19781" y="50003"/>
                </a:moveTo>
                <a:lnTo>
                  <a:pt x="19781" y="48002"/>
                </a:lnTo>
                <a:lnTo>
                  <a:pt x="21182" y="46568"/>
                </a:lnTo>
                <a:lnTo>
                  <a:pt x="23050" y="46568"/>
                </a:lnTo>
                <a:lnTo>
                  <a:pt x="21082" y="48536"/>
                </a:lnTo>
                <a:lnTo>
                  <a:pt x="21082" y="51338"/>
                </a:lnTo>
                <a:close/>
                <a:moveTo>
                  <a:pt x="23551" y="38562"/>
                </a:moveTo>
                <a:lnTo>
                  <a:pt x="23551" y="42798"/>
                </a:lnTo>
                <a:lnTo>
                  <a:pt x="26553" y="45800"/>
                </a:lnTo>
                <a:lnTo>
                  <a:pt x="24184" y="45800"/>
                </a:lnTo>
                <a:lnTo>
                  <a:pt x="21883" y="43499"/>
                </a:lnTo>
                <a:lnTo>
                  <a:pt x="21883" y="40230"/>
                </a:lnTo>
                <a:close/>
                <a:moveTo>
                  <a:pt x="25886" y="36260"/>
                </a:moveTo>
                <a:lnTo>
                  <a:pt x="25886" y="41831"/>
                </a:lnTo>
                <a:lnTo>
                  <a:pt x="29822" y="45800"/>
                </a:lnTo>
                <a:lnTo>
                  <a:pt x="27654" y="45800"/>
                </a:lnTo>
                <a:lnTo>
                  <a:pt x="24351" y="42465"/>
                </a:lnTo>
                <a:lnTo>
                  <a:pt x="24351" y="37795"/>
                </a:lnTo>
                <a:close/>
                <a:moveTo>
                  <a:pt x="45767" y="20082"/>
                </a:moveTo>
                <a:lnTo>
                  <a:pt x="44699" y="18981"/>
                </a:lnTo>
                <a:lnTo>
                  <a:pt x="44532" y="18981"/>
                </a:lnTo>
                <a:lnTo>
                  <a:pt x="43131" y="18981"/>
                </a:lnTo>
                <a:lnTo>
                  <a:pt x="45767" y="16346"/>
                </a:lnTo>
                <a:close/>
                <a:moveTo>
                  <a:pt x="46567" y="16346"/>
                </a:moveTo>
                <a:lnTo>
                  <a:pt x="49202" y="18981"/>
                </a:lnTo>
                <a:lnTo>
                  <a:pt x="47835" y="18981"/>
                </a:lnTo>
                <a:lnTo>
                  <a:pt x="47568" y="19115"/>
                </a:lnTo>
                <a:lnTo>
                  <a:pt x="46567" y="20082"/>
                </a:lnTo>
                <a:lnTo>
                  <a:pt x="46567" y="16346"/>
                </a:lnTo>
                <a:close/>
                <a:moveTo>
                  <a:pt x="77356" y="16346"/>
                </a:moveTo>
                <a:lnTo>
                  <a:pt x="80024" y="18981"/>
                </a:lnTo>
                <a:lnTo>
                  <a:pt x="78623" y="18981"/>
                </a:lnTo>
                <a:lnTo>
                  <a:pt x="78457" y="18981"/>
                </a:lnTo>
                <a:lnTo>
                  <a:pt x="77356" y="20082"/>
                </a:lnTo>
                <a:lnTo>
                  <a:pt x="77356" y="16346"/>
                </a:lnTo>
                <a:close/>
                <a:moveTo>
                  <a:pt x="107377" y="20082"/>
                </a:moveTo>
                <a:lnTo>
                  <a:pt x="106276" y="18981"/>
                </a:lnTo>
                <a:lnTo>
                  <a:pt x="106110" y="18981"/>
                </a:lnTo>
                <a:lnTo>
                  <a:pt x="104709" y="18981"/>
                </a:lnTo>
                <a:lnTo>
                  <a:pt x="107377" y="16346"/>
                </a:lnTo>
                <a:lnTo>
                  <a:pt x="107377" y="20082"/>
                </a:lnTo>
                <a:close/>
                <a:moveTo>
                  <a:pt x="108144" y="16346"/>
                </a:moveTo>
                <a:lnTo>
                  <a:pt x="110813" y="18981"/>
                </a:lnTo>
                <a:lnTo>
                  <a:pt x="109412" y="18981"/>
                </a:lnTo>
                <a:lnTo>
                  <a:pt x="109145" y="19115"/>
                </a:lnTo>
                <a:lnTo>
                  <a:pt x="108144" y="20082"/>
                </a:lnTo>
                <a:lnTo>
                  <a:pt x="108144" y="16346"/>
                </a:lnTo>
                <a:close/>
                <a:moveTo>
                  <a:pt x="138933" y="16346"/>
                </a:moveTo>
                <a:lnTo>
                  <a:pt x="141602" y="18981"/>
                </a:lnTo>
                <a:lnTo>
                  <a:pt x="140201" y="18981"/>
                </a:lnTo>
                <a:lnTo>
                  <a:pt x="140034" y="18981"/>
                </a:lnTo>
                <a:lnTo>
                  <a:pt x="138933" y="20082"/>
                </a:lnTo>
                <a:close/>
                <a:moveTo>
                  <a:pt x="168954" y="20082"/>
                </a:moveTo>
                <a:lnTo>
                  <a:pt x="167854" y="18981"/>
                </a:lnTo>
                <a:lnTo>
                  <a:pt x="167687" y="18981"/>
                </a:lnTo>
                <a:lnTo>
                  <a:pt x="166319" y="18981"/>
                </a:lnTo>
                <a:lnTo>
                  <a:pt x="168954" y="16346"/>
                </a:lnTo>
                <a:close/>
                <a:moveTo>
                  <a:pt x="169755" y="16346"/>
                </a:moveTo>
                <a:lnTo>
                  <a:pt x="172390" y="18981"/>
                </a:lnTo>
                <a:lnTo>
                  <a:pt x="170989" y="18981"/>
                </a:lnTo>
                <a:lnTo>
                  <a:pt x="170722" y="19115"/>
                </a:lnTo>
                <a:lnTo>
                  <a:pt x="169755" y="20082"/>
                </a:lnTo>
                <a:lnTo>
                  <a:pt x="169755" y="16346"/>
                </a:lnTo>
                <a:close/>
                <a:moveTo>
                  <a:pt x="200544" y="16346"/>
                </a:moveTo>
                <a:lnTo>
                  <a:pt x="203179" y="18981"/>
                </a:lnTo>
                <a:lnTo>
                  <a:pt x="201778" y="18981"/>
                </a:lnTo>
                <a:lnTo>
                  <a:pt x="201644" y="18981"/>
                </a:lnTo>
                <a:lnTo>
                  <a:pt x="200544" y="20082"/>
                </a:lnTo>
                <a:close/>
                <a:moveTo>
                  <a:pt x="219757" y="96170"/>
                </a:moveTo>
                <a:lnTo>
                  <a:pt x="218457" y="94902"/>
                </a:lnTo>
                <a:lnTo>
                  <a:pt x="218457" y="93568"/>
                </a:lnTo>
                <a:lnTo>
                  <a:pt x="219290" y="92767"/>
                </a:lnTo>
                <a:lnTo>
                  <a:pt x="221092" y="92767"/>
                </a:lnTo>
                <a:lnTo>
                  <a:pt x="219757" y="94102"/>
                </a:lnTo>
                <a:lnTo>
                  <a:pt x="219757" y="96170"/>
                </a:lnTo>
                <a:close/>
                <a:moveTo>
                  <a:pt x="215521" y="95403"/>
                </a:moveTo>
                <a:lnTo>
                  <a:pt x="214654" y="94502"/>
                </a:lnTo>
                <a:lnTo>
                  <a:pt x="213386" y="94502"/>
                </a:lnTo>
                <a:lnTo>
                  <a:pt x="213386" y="93434"/>
                </a:lnTo>
                <a:lnTo>
                  <a:pt x="213286" y="93134"/>
                </a:lnTo>
                <a:lnTo>
                  <a:pt x="212486" y="92367"/>
                </a:lnTo>
                <a:lnTo>
                  <a:pt x="213286" y="91600"/>
                </a:lnTo>
                <a:lnTo>
                  <a:pt x="213386" y="91333"/>
                </a:lnTo>
                <a:lnTo>
                  <a:pt x="213386" y="90232"/>
                </a:lnTo>
                <a:lnTo>
                  <a:pt x="214654" y="90232"/>
                </a:lnTo>
                <a:lnTo>
                  <a:pt x="215521" y="89332"/>
                </a:lnTo>
                <a:lnTo>
                  <a:pt x="216422" y="90232"/>
                </a:lnTo>
                <a:lnTo>
                  <a:pt x="217689" y="90232"/>
                </a:lnTo>
                <a:lnTo>
                  <a:pt x="217689" y="91333"/>
                </a:lnTo>
                <a:lnTo>
                  <a:pt x="217789" y="91600"/>
                </a:lnTo>
                <a:lnTo>
                  <a:pt x="218557" y="92367"/>
                </a:lnTo>
                <a:lnTo>
                  <a:pt x="217789" y="93134"/>
                </a:lnTo>
                <a:lnTo>
                  <a:pt x="217689" y="93434"/>
                </a:lnTo>
                <a:lnTo>
                  <a:pt x="217689" y="94502"/>
                </a:lnTo>
                <a:lnTo>
                  <a:pt x="216422" y="94502"/>
                </a:lnTo>
                <a:close/>
                <a:moveTo>
                  <a:pt x="211318" y="96170"/>
                </a:moveTo>
                <a:lnTo>
                  <a:pt x="211318" y="94135"/>
                </a:lnTo>
                <a:lnTo>
                  <a:pt x="209950" y="92767"/>
                </a:lnTo>
                <a:lnTo>
                  <a:pt x="211785" y="92767"/>
                </a:lnTo>
                <a:lnTo>
                  <a:pt x="212586" y="93601"/>
                </a:lnTo>
                <a:lnTo>
                  <a:pt x="212586" y="94902"/>
                </a:lnTo>
                <a:close/>
                <a:moveTo>
                  <a:pt x="188969" y="96170"/>
                </a:moveTo>
                <a:lnTo>
                  <a:pt x="187668" y="94902"/>
                </a:lnTo>
                <a:lnTo>
                  <a:pt x="187668" y="93568"/>
                </a:lnTo>
                <a:lnTo>
                  <a:pt x="188502" y="92767"/>
                </a:lnTo>
                <a:lnTo>
                  <a:pt x="190303" y="92767"/>
                </a:lnTo>
                <a:lnTo>
                  <a:pt x="188969" y="94102"/>
                </a:lnTo>
                <a:lnTo>
                  <a:pt x="188969" y="96170"/>
                </a:lnTo>
                <a:close/>
                <a:moveTo>
                  <a:pt x="184732" y="95403"/>
                </a:moveTo>
                <a:lnTo>
                  <a:pt x="183865" y="94502"/>
                </a:lnTo>
                <a:lnTo>
                  <a:pt x="182598" y="94502"/>
                </a:lnTo>
                <a:lnTo>
                  <a:pt x="182598" y="93434"/>
                </a:lnTo>
                <a:lnTo>
                  <a:pt x="182464" y="93134"/>
                </a:lnTo>
                <a:lnTo>
                  <a:pt x="181697" y="92367"/>
                </a:lnTo>
                <a:lnTo>
                  <a:pt x="182464" y="91600"/>
                </a:lnTo>
                <a:lnTo>
                  <a:pt x="182598" y="91333"/>
                </a:lnTo>
                <a:lnTo>
                  <a:pt x="182598" y="90232"/>
                </a:lnTo>
                <a:lnTo>
                  <a:pt x="183865" y="90232"/>
                </a:lnTo>
                <a:lnTo>
                  <a:pt x="184732" y="89332"/>
                </a:lnTo>
                <a:lnTo>
                  <a:pt x="185633" y="90232"/>
                </a:lnTo>
                <a:lnTo>
                  <a:pt x="186901" y="90232"/>
                </a:lnTo>
                <a:lnTo>
                  <a:pt x="186901" y="91333"/>
                </a:lnTo>
                <a:lnTo>
                  <a:pt x="187001" y="91600"/>
                </a:lnTo>
                <a:lnTo>
                  <a:pt x="187768" y="92367"/>
                </a:lnTo>
                <a:lnTo>
                  <a:pt x="187001" y="93134"/>
                </a:lnTo>
                <a:lnTo>
                  <a:pt x="186901" y="93434"/>
                </a:lnTo>
                <a:lnTo>
                  <a:pt x="186901" y="94502"/>
                </a:lnTo>
                <a:lnTo>
                  <a:pt x="185633" y="94502"/>
                </a:lnTo>
                <a:close/>
                <a:moveTo>
                  <a:pt x="180529" y="96170"/>
                </a:moveTo>
                <a:lnTo>
                  <a:pt x="180529" y="94135"/>
                </a:lnTo>
                <a:lnTo>
                  <a:pt x="179162" y="92767"/>
                </a:lnTo>
                <a:lnTo>
                  <a:pt x="180996" y="92767"/>
                </a:lnTo>
                <a:lnTo>
                  <a:pt x="181797" y="93601"/>
                </a:lnTo>
                <a:lnTo>
                  <a:pt x="181797" y="94902"/>
                </a:lnTo>
                <a:close/>
                <a:moveTo>
                  <a:pt x="158180" y="96170"/>
                </a:moveTo>
                <a:lnTo>
                  <a:pt x="156879" y="94902"/>
                </a:lnTo>
                <a:lnTo>
                  <a:pt x="156879" y="93568"/>
                </a:lnTo>
                <a:lnTo>
                  <a:pt x="157713" y="92767"/>
                </a:lnTo>
                <a:lnTo>
                  <a:pt x="159514" y="92767"/>
                </a:lnTo>
                <a:lnTo>
                  <a:pt x="158180" y="94102"/>
                </a:lnTo>
                <a:lnTo>
                  <a:pt x="158180" y="96170"/>
                </a:lnTo>
                <a:close/>
                <a:moveTo>
                  <a:pt x="153944" y="95403"/>
                </a:moveTo>
                <a:lnTo>
                  <a:pt x="153076" y="94502"/>
                </a:lnTo>
                <a:lnTo>
                  <a:pt x="151809" y="94502"/>
                </a:lnTo>
                <a:lnTo>
                  <a:pt x="151809" y="93434"/>
                </a:lnTo>
                <a:lnTo>
                  <a:pt x="151675" y="93134"/>
                </a:lnTo>
                <a:lnTo>
                  <a:pt x="150908" y="92367"/>
                </a:lnTo>
                <a:lnTo>
                  <a:pt x="151675" y="91600"/>
                </a:lnTo>
                <a:lnTo>
                  <a:pt x="151809" y="91333"/>
                </a:lnTo>
                <a:lnTo>
                  <a:pt x="151809" y="90232"/>
                </a:lnTo>
                <a:lnTo>
                  <a:pt x="153076" y="90232"/>
                </a:lnTo>
                <a:lnTo>
                  <a:pt x="153944" y="89332"/>
                </a:lnTo>
                <a:lnTo>
                  <a:pt x="154844" y="90232"/>
                </a:lnTo>
                <a:lnTo>
                  <a:pt x="156112" y="90232"/>
                </a:lnTo>
                <a:lnTo>
                  <a:pt x="156112" y="91333"/>
                </a:lnTo>
                <a:lnTo>
                  <a:pt x="156212" y="91600"/>
                </a:lnTo>
                <a:lnTo>
                  <a:pt x="156979" y="92367"/>
                </a:lnTo>
                <a:lnTo>
                  <a:pt x="156212" y="93134"/>
                </a:lnTo>
                <a:lnTo>
                  <a:pt x="156112" y="93434"/>
                </a:lnTo>
                <a:lnTo>
                  <a:pt x="156112" y="94502"/>
                </a:lnTo>
                <a:lnTo>
                  <a:pt x="154844" y="94502"/>
                </a:lnTo>
                <a:close/>
                <a:moveTo>
                  <a:pt x="149741" y="96170"/>
                </a:moveTo>
                <a:lnTo>
                  <a:pt x="149741" y="94135"/>
                </a:lnTo>
                <a:lnTo>
                  <a:pt x="148373" y="92767"/>
                </a:lnTo>
                <a:lnTo>
                  <a:pt x="150208" y="92767"/>
                </a:lnTo>
                <a:lnTo>
                  <a:pt x="151008" y="93601"/>
                </a:lnTo>
                <a:lnTo>
                  <a:pt x="151008" y="94902"/>
                </a:lnTo>
                <a:close/>
                <a:moveTo>
                  <a:pt x="127391" y="96170"/>
                </a:moveTo>
                <a:lnTo>
                  <a:pt x="126091" y="94902"/>
                </a:lnTo>
                <a:lnTo>
                  <a:pt x="126091" y="93568"/>
                </a:lnTo>
                <a:lnTo>
                  <a:pt x="126924" y="92767"/>
                </a:lnTo>
                <a:lnTo>
                  <a:pt x="128726" y="92767"/>
                </a:lnTo>
                <a:lnTo>
                  <a:pt x="127391" y="94102"/>
                </a:lnTo>
                <a:lnTo>
                  <a:pt x="127391" y="96170"/>
                </a:lnTo>
                <a:close/>
                <a:moveTo>
                  <a:pt x="123155" y="95403"/>
                </a:moveTo>
                <a:lnTo>
                  <a:pt x="122254" y="94502"/>
                </a:lnTo>
                <a:lnTo>
                  <a:pt x="121020" y="94502"/>
                </a:lnTo>
                <a:lnTo>
                  <a:pt x="121020" y="93434"/>
                </a:lnTo>
                <a:lnTo>
                  <a:pt x="120887" y="93134"/>
                </a:lnTo>
                <a:lnTo>
                  <a:pt x="120120" y="92367"/>
                </a:lnTo>
                <a:lnTo>
                  <a:pt x="120887" y="91600"/>
                </a:lnTo>
                <a:lnTo>
                  <a:pt x="121020" y="91333"/>
                </a:lnTo>
                <a:lnTo>
                  <a:pt x="121020" y="90232"/>
                </a:lnTo>
                <a:lnTo>
                  <a:pt x="122254" y="90232"/>
                </a:lnTo>
                <a:lnTo>
                  <a:pt x="123155" y="89332"/>
                </a:lnTo>
                <a:lnTo>
                  <a:pt x="124056" y="90232"/>
                </a:lnTo>
                <a:lnTo>
                  <a:pt x="125290" y="90232"/>
                </a:lnTo>
                <a:lnTo>
                  <a:pt x="125290" y="91333"/>
                </a:lnTo>
                <a:lnTo>
                  <a:pt x="125423" y="91600"/>
                </a:lnTo>
                <a:lnTo>
                  <a:pt x="126191" y="92367"/>
                </a:lnTo>
                <a:lnTo>
                  <a:pt x="125423" y="93134"/>
                </a:lnTo>
                <a:lnTo>
                  <a:pt x="125290" y="93434"/>
                </a:lnTo>
                <a:lnTo>
                  <a:pt x="125290" y="94502"/>
                </a:lnTo>
                <a:lnTo>
                  <a:pt x="124056" y="94502"/>
                </a:lnTo>
                <a:close/>
                <a:moveTo>
                  <a:pt x="118952" y="96170"/>
                </a:moveTo>
                <a:lnTo>
                  <a:pt x="118952" y="94135"/>
                </a:lnTo>
                <a:lnTo>
                  <a:pt x="117584" y="92767"/>
                </a:lnTo>
                <a:lnTo>
                  <a:pt x="119386" y="92767"/>
                </a:lnTo>
                <a:lnTo>
                  <a:pt x="120220" y="93601"/>
                </a:lnTo>
                <a:lnTo>
                  <a:pt x="120220" y="94902"/>
                </a:lnTo>
                <a:close/>
                <a:moveTo>
                  <a:pt x="96569" y="96170"/>
                </a:moveTo>
                <a:lnTo>
                  <a:pt x="95302" y="94902"/>
                </a:lnTo>
                <a:lnTo>
                  <a:pt x="95302" y="93568"/>
                </a:lnTo>
                <a:lnTo>
                  <a:pt x="96136" y="92767"/>
                </a:lnTo>
                <a:lnTo>
                  <a:pt x="97937" y="92767"/>
                </a:lnTo>
                <a:lnTo>
                  <a:pt x="96569" y="94102"/>
                </a:lnTo>
                <a:lnTo>
                  <a:pt x="96569" y="96170"/>
                </a:lnTo>
                <a:close/>
                <a:moveTo>
                  <a:pt x="92366" y="95403"/>
                </a:moveTo>
                <a:lnTo>
                  <a:pt x="91466" y="94502"/>
                </a:lnTo>
                <a:lnTo>
                  <a:pt x="90232" y="94502"/>
                </a:lnTo>
                <a:lnTo>
                  <a:pt x="90232" y="93434"/>
                </a:lnTo>
                <a:lnTo>
                  <a:pt x="90098" y="93134"/>
                </a:lnTo>
                <a:lnTo>
                  <a:pt x="89331" y="92367"/>
                </a:lnTo>
                <a:lnTo>
                  <a:pt x="90098" y="91600"/>
                </a:lnTo>
                <a:lnTo>
                  <a:pt x="90232" y="91333"/>
                </a:lnTo>
                <a:lnTo>
                  <a:pt x="90232" y="90232"/>
                </a:lnTo>
                <a:lnTo>
                  <a:pt x="91466" y="90232"/>
                </a:lnTo>
                <a:lnTo>
                  <a:pt x="92366" y="89332"/>
                </a:lnTo>
                <a:lnTo>
                  <a:pt x="93267" y="90232"/>
                </a:lnTo>
                <a:lnTo>
                  <a:pt x="94501" y="90232"/>
                </a:lnTo>
                <a:lnTo>
                  <a:pt x="94501" y="91333"/>
                </a:lnTo>
                <a:lnTo>
                  <a:pt x="94635" y="91600"/>
                </a:lnTo>
                <a:lnTo>
                  <a:pt x="95402" y="92367"/>
                </a:lnTo>
                <a:lnTo>
                  <a:pt x="94635" y="93134"/>
                </a:lnTo>
                <a:lnTo>
                  <a:pt x="94501" y="93434"/>
                </a:lnTo>
                <a:lnTo>
                  <a:pt x="94501" y="94502"/>
                </a:lnTo>
                <a:lnTo>
                  <a:pt x="93267" y="94502"/>
                </a:lnTo>
                <a:close/>
                <a:moveTo>
                  <a:pt x="88130" y="96170"/>
                </a:moveTo>
                <a:lnTo>
                  <a:pt x="88130" y="94135"/>
                </a:lnTo>
                <a:lnTo>
                  <a:pt x="86796" y="92767"/>
                </a:lnTo>
                <a:lnTo>
                  <a:pt x="88597" y="92767"/>
                </a:lnTo>
                <a:lnTo>
                  <a:pt x="89431" y="93601"/>
                </a:lnTo>
                <a:lnTo>
                  <a:pt x="89431" y="94902"/>
                </a:lnTo>
                <a:close/>
                <a:moveTo>
                  <a:pt x="65781" y="96170"/>
                </a:moveTo>
                <a:lnTo>
                  <a:pt x="64513" y="94902"/>
                </a:lnTo>
                <a:lnTo>
                  <a:pt x="64513" y="93568"/>
                </a:lnTo>
                <a:lnTo>
                  <a:pt x="65347" y="92767"/>
                </a:lnTo>
                <a:lnTo>
                  <a:pt x="67148" y="92767"/>
                </a:lnTo>
                <a:lnTo>
                  <a:pt x="65781" y="94102"/>
                </a:lnTo>
                <a:close/>
                <a:moveTo>
                  <a:pt x="61578" y="95403"/>
                </a:moveTo>
                <a:lnTo>
                  <a:pt x="60677" y="94502"/>
                </a:lnTo>
                <a:lnTo>
                  <a:pt x="59410" y="94502"/>
                </a:lnTo>
                <a:lnTo>
                  <a:pt x="59410" y="93434"/>
                </a:lnTo>
                <a:lnTo>
                  <a:pt x="59310" y="93134"/>
                </a:lnTo>
                <a:lnTo>
                  <a:pt x="58542" y="92367"/>
                </a:lnTo>
                <a:lnTo>
                  <a:pt x="59310" y="91600"/>
                </a:lnTo>
                <a:lnTo>
                  <a:pt x="59410" y="91333"/>
                </a:lnTo>
                <a:lnTo>
                  <a:pt x="59410" y="90232"/>
                </a:lnTo>
                <a:lnTo>
                  <a:pt x="60677" y="90232"/>
                </a:lnTo>
                <a:lnTo>
                  <a:pt x="61578" y="89332"/>
                </a:lnTo>
                <a:lnTo>
                  <a:pt x="62445" y="90232"/>
                </a:lnTo>
                <a:lnTo>
                  <a:pt x="63713" y="90232"/>
                </a:lnTo>
                <a:lnTo>
                  <a:pt x="63713" y="91333"/>
                </a:lnTo>
                <a:lnTo>
                  <a:pt x="63846" y="91600"/>
                </a:lnTo>
                <a:lnTo>
                  <a:pt x="64613" y="92367"/>
                </a:lnTo>
                <a:lnTo>
                  <a:pt x="63846" y="93134"/>
                </a:lnTo>
                <a:lnTo>
                  <a:pt x="63713" y="93434"/>
                </a:lnTo>
                <a:lnTo>
                  <a:pt x="63713" y="94502"/>
                </a:lnTo>
                <a:lnTo>
                  <a:pt x="62445" y="94502"/>
                </a:lnTo>
                <a:close/>
                <a:moveTo>
                  <a:pt x="57341" y="96170"/>
                </a:moveTo>
                <a:lnTo>
                  <a:pt x="57341" y="94135"/>
                </a:lnTo>
                <a:lnTo>
                  <a:pt x="56007" y="92767"/>
                </a:lnTo>
                <a:lnTo>
                  <a:pt x="57808" y="92767"/>
                </a:lnTo>
                <a:lnTo>
                  <a:pt x="58642" y="93601"/>
                </a:lnTo>
                <a:lnTo>
                  <a:pt x="58642" y="94902"/>
                </a:lnTo>
                <a:close/>
                <a:moveTo>
                  <a:pt x="34992" y="96170"/>
                </a:moveTo>
                <a:lnTo>
                  <a:pt x="33725" y="94902"/>
                </a:lnTo>
                <a:lnTo>
                  <a:pt x="33725" y="93568"/>
                </a:lnTo>
                <a:lnTo>
                  <a:pt x="34525" y="92767"/>
                </a:lnTo>
                <a:lnTo>
                  <a:pt x="36360" y="92767"/>
                </a:lnTo>
                <a:lnTo>
                  <a:pt x="34992" y="94102"/>
                </a:lnTo>
                <a:close/>
                <a:moveTo>
                  <a:pt x="30789" y="95403"/>
                </a:moveTo>
                <a:lnTo>
                  <a:pt x="29889" y="94502"/>
                </a:lnTo>
                <a:lnTo>
                  <a:pt x="28621" y="94502"/>
                </a:lnTo>
                <a:lnTo>
                  <a:pt x="28621" y="93434"/>
                </a:lnTo>
                <a:lnTo>
                  <a:pt x="28521" y="93134"/>
                </a:lnTo>
                <a:lnTo>
                  <a:pt x="27754" y="92367"/>
                </a:lnTo>
                <a:lnTo>
                  <a:pt x="28521" y="91600"/>
                </a:lnTo>
                <a:lnTo>
                  <a:pt x="28621" y="91333"/>
                </a:lnTo>
                <a:lnTo>
                  <a:pt x="28621" y="90232"/>
                </a:lnTo>
                <a:lnTo>
                  <a:pt x="29889" y="90232"/>
                </a:lnTo>
                <a:lnTo>
                  <a:pt x="30789" y="89332"/>
                </a:lnTo>
                <a:lnTo>
                  <a:pt x="31656" y="90232"/>
                </a:lnTo>
                <a:lnTo>
                  <a:pt x="32924" y="90232"/>
                </a:lnTo>
                <a:lnTo>
                  <a:pt x="32924" y="91333"/>
                </a:lnTo>
                <a:lnTo>
                  <a:pt x="33057" y="91600"/>
                </a:lnTo>
                <a:lnTo>
                  <a:pt x="33825" y="92367"/>
                </a:lnTo>
                <a:lnTo>
                  <a:pt x="33057" y="93134"/>
                </a:lnTo>
                <a:lnTo>
                  <a:pt x="32924" y="93434"/>
                </a:lnTo>
                <a:lnTo>
                  <a:pt x="32924" y="94502"/>
                </a:lnTo>
                <a:lnTo>
                  <a:pt x="31656" y="94502"/>
                </a:lnTo>
                <a:close/>
                <a:moveTo>
                  <a:pt x="26553" y="96170"/>
                </a:moveTo>
                <a:lnTo>
                  <a:pt x="26553" y="94135"/>
                </a:lnTo>
                <a:lnTo>
                  <a:pt x="25219" y="92767"/>
                </a:lnTo>
                <a:lnTo>
                  <a:pt x="27020" y="92767"/>
                </a:lnTo>
                <a:lnTo>
                  <a:pt x="27854" y="93601"/>
                </a:lnTo>
                <a:lnTo>
                  <a:pt x="27854" y="94902"/>
                </a:lnTo>
                <a:close/>
                <a:moveTo>
                  <a:pt x="26553" y="26987"/>
                </a:moveTo>
                <a:lnTo>
                  <a:pt x="27854" y="28254"/>
                </a:lnTo>
                <a:lnTo>
                  <a:pt x="27854" y="29555"/>
                </a:lnTo>
                <a:lnTo>
                  <a:pt x="27020" y="30389"/>
                </a:lnTo>
                <a:lnTo>
                  <a:pt x="25219" y="30389"/>
                </a:lnTo>
                <a:lnTo>
                  <a:pt x="26553" y="29055"/>
                </a:lnTo>
                <a:lnTo>
                  <a:pt x="26553" y="26987"/>
                </a:lnTo>
                <a:close/>
                <a:moveTo>
                  <a:pt x="30789" y="27754"/>
                </a:moveTo>
                <a:lnTo>
                  <a:pt x="31656" y="28655"/>
                </a:lnTo>
                <a:lnTo>
                  <a:pt x="32924" y="28655"/>
                </a:lnTo>
                <a:lnTo>
                  <a:pt x="32924" y="29722"/>
                </a:lnTo>
                <a:lnTo>
                  <a:pt x="33057" y="30022"/>
                </a:lnTo>
                <a:lnTo>
                  <a:pt x="33825" y="30790"/>
                </a:lnTo>
                <a:lnTo>
                  <a:pt x="33057" y="31557"/>
                </a:lnTo>
                <a:lnTo>
                  <a:pt x="32924" y="31824"/>
                </a:lnTo>
                <a:lnTo>
                  <a:pt x="32924" y="32924"/>
                </a:lnTo>
                <a:lnTo>
                  <a:pt x="31656" y="32924"/>
                </a:lnTo>
                <a:lnTo>
                  <a:pt x="30789" y="33825"/>
                </a:lnTo>
                <a:lnTo>
                  <a:pt x="29889" y="32924"/>
                </a:lnTo>
                <a:lnTo>
                  <a:pt x="28621" y="32924"/>
                </a:lnTo>
                <a:lnTo>
                  <a:pt x="28621" y="31824"/>
                </a:lnTo>
                <a:lnTo>
                  <a:pt x="28521" y="31557"/>
                </a:lnTo>
                <a:lnTo>
                  <a:pt x="27754" y="30790"/>
                </a:lnTo>
                <a:lnTo>
                  <a:pt x="28521" y="30022"/>
                </a:lnTo>
                <a:lnTo>
                  <a:pt x="28621" y="29722"/>
                </a:lnTo>
                <a:lnTo>
                  <a:pt x="28621" y="28655"/>
                </a:lnTo>
                <a:lnTo>
                  <a:pt x="29889" y="28655"/>
                </a:lnTo>
                <a:close/>
                <a:moveTo>
                  <a:pt x="34992" y="26987"/>
                </a:moveTo>
                <a:lnTo>
                  <a:pt x="34992" y="29022"/>
                </a:lnTo>
                <a:lnTo>
                  <a:pt x="36360" y="30389"/>
                </a:lnTo>
                <a:lnTo>
                  <a:pt x="34525" y="30389"/>
                </a:lnTo>
                <a:lnTo>
                  <a:pt x="33725" y="29555"/>
                </a:lnTo>
                <a:lnTo>
                  <a:pt x="33725" y="28254"/>
                </a:lnTo>
                <a:close/>
                <a:moveTo>
                  <a:pt x="57341" y="26987"/>
                </a:moveTo>
                <a:lnTo>
                  <a:pt x="58642" y="28254"/>
                </a:lnTo>
                <a:lnTo>
                  <a:pt x="58642" y="29555"/>
                </a:lnTo>
                <a:lnTo>
                  <a:pt x="57808" y="30389"/>
                </a:lnTo>
                <a:lnTo>
                  <a:pt x="56007" y="30389"/>
                </a:lnTo>
                <a:lnTo>
                  <a:pt x="57341" y="29055"/>
                </a:lnTo>
                <a:close/>
                <a:moveTo>
                  <a:pt x="61578" y="27754"/>
                </a:moveTo>
                <a:lnTo>
                  <a:pt x="62445" y="28655"/>
                </a:lnTo>
                <a:lnTo>
                  <a:pt x="63713" y="28655"/>
                </a:lnTo>
                <a:lnTo>
                  <a:pt x="63713" y="29722"/>
                </a:lnTo>
                <a:lnTo>
                  <a:pt x="63846" y="30022"/>
                </a:lnTo>
                <a:lnTo>
                  <a:pt x="64613" y="30790"/>
                </a:lnTo>
                <a:lnTo>
                  <a:pt x="63846" y="31557"/>
                </a:lnTo>
                <a:lnTo>
                  <a:pt x="63713" y="31824"/>
                </a:lnTo>
                <a:lnTo>
                  <a:pt x="63713" y="32924"/>
                </a:lnTo>
                <a:lnTo>
                  <a:pt x="62445" y="32924"/>
                </a:lnTo>
                <a:lnTo>
                  <a:pt x="61578" y="33825"/>
                </a:lnTo>
                <a:lnTo>
                  <a:pt x="60677" y="32924"/>
                </a:lnTo>
                <a:lnTo>
                  <a:pt x="59410" y="32924"/>
                </a:lnTo>
                <a:lnTo>
                  <a:pt x="59410" y="31824"/>
                </a:lnTo>
                <a:lnTo>
                  <a:pt x="59310" y="31557"/>
                </a:lnTo>
                <a:lnTo>
                  <a:pt x="58542" y="30790"/>
                </a:lnTo>
                <a:lnTo>
                  <a:pt x="59310" y="30022"/>
                </a:lnTo>
                <a:lnTo>
                  <a:pt x="59410" y="29722"/>
                </a:lnTo>
                <a:lnTo>
                  <a:pt x="59410" y="28655"/>
                </a:lnTo>
                <a:lnTo>
                  <a:pt x="60677" y="28655"/>
                </a:lnTo>
                <a:close/>
                <a:moveTo>
                  <a:pt x="65781" y="26987"/>
                </a:moveTo>
                <a:lnTo>
                  <a:pt x="65781" y="29022"/>
                </a:lnTo>
                <a:lnTo>
                  <a:pt x="67148" y="30389"/>
                </a:lnTo>
                <a:lnTo>
                  <a:pt x="65347" y="30389"/>
                </a:lnTo>
                <a:lnTo>
                  <a:pt x="64513" y="29555"/>
                </a:lnTo>
                <a:lnTo>
                  <a:pt x="64513" y="28254"/>
                </a:lnTo>
                <a:close/>
                <a:moveTo>
                  <a:pt x="88130" y="26987"/>
                </a:moveTo>
                <a:lnTo>
                  <a:pt x="89431" y="28254"/>
                </a:lnTo>
                <a:lnTo>
                  <a:pt x="89431" y="29555"/>
                </a:lnTo>
                <a:lnTo>
                  <a:pt x="88597" y="30389"/>
                </a:lnTo>
                <a:lnTo>
                  <a:pt x="86796" y="30389"/>
                </a:lnTo>
                <a:lnTo>
                  <a:pt x="88130" y="29055"/>
                </a:lnTo>
                <a:lnTo>
                  <a:pt x="88130" y="26987"/>
                </a:lnTo>
                <a:close/>
                <a:moveTo>
                  <a:pt x="92366" y="27754"/>
                </a:moveTo>
                <a:lnTo>
                  <a:pt x="93267" y="28655"/>
                </a:lnTo>
                <a:lnTo>
                  <a:pt x="94501" y="28655"/>
                </a:lnTo>
                <a:lnTo>
                  <a:pt x="94501" y="29722"/>
                </a:lnTo>
                <a:lnTo>
                  <a:pt x="94635" y="30022"/>
                </a:lnTo>
                <a:lnTo>
                  <a:pt x="95402" y="30790"/>
                </a:lnTo>
                <a:lnTo>
                  <a:pt x="94635" y="31557"/>
                </a:lnTo>
                <a:lnTo>
                  <a:pt x="94501" y="31824"/>
                </a:lnTo>
                <a:lnTo>
                  <a:pt x="94501" y="32924"/>
                </a:lnTo>
                <a:lnTo>
                  <a:pt x="93267" y="32924"/>
                </a:lnTo>
                <a:lnTo>
                  <a:pt x="92366" y="33825"/>
                </a:lnTo>
                <a:lnTo>
                  <a:pt x="91466" y="32924"/>
                </a:lnTo>
                <a:lnTo>
                  <a:pt x="90232" y="32924"/>
                </a:lnTo>
                <a:lnTo>
                  <a:pt x="90232" y="31824"/>
                </a:lnTo>
                <a:lnTo>
                  <a:pt x="90098" y="31557"/>
                </a:lnTo>
                <a:lnTo>
                  <a:pt x="89331" y="30790"/>
                </a:lnTo>
                <a:lnTo>
                  <a:pt x="90098" y="30022"/>
                </a:lnTo>
                <a:lnTo>
                  <a:pt x="90232" y="29722"/>
                </a:lnTo>
                <a:lnTo>
                  <a:pt x="90232" y="28655"/>
                </a:lnTo>
                <a:lnTo>
                  <a:pt x="91466" y="28655"/>
                </a:lnTo>
                <a:close/>
                <a:moveTo>
                  <a:pt x="96569" y="26987"/>
                </a:moveTo>
                <a:lnTo>
                  <a:pt x="96569" y="29022"/>
                </a:lnTo>
                <a:lnTo>
                  <a:pt x="97937" y="30389"/>
                </a:lnTo>
                <a:lnTo>
                  <a:pt x="96136" y="30389"/>
                </a:lnTo>
                <a:lnTo>
                  <a:pt x="95302" y="29555"/>
                </a:lnTo>
                <a:lnTo>
                  <a:pt x="95302" y="28254"/>
                </a:lnTo>
                <a:close/>
                <a:moveTo>
                  <a:pt x="118952" y="26987"/>
                </a:moveTo>
                <a:lnTo>
                  <a:pt x="120220" y="28254"/>
                </a:lnTo>
                <a:lnTo>
                  <a:pt x="120220" y="29555"/>
                </a:lnTo>
                <a:lnTo>
                  <a:pt x="119386" y="30389"/>
                </a:lnTo>
                <a:lnTo>
                  <a:pt x="117584" y="30389"/>
                </a:lnTo>
                <a:lnTo>
                  <a:pt x="118952" y="29055"/>
                </a:lnTo>
                <a:lnTo>
                  <a:pt x="118952" y="26987"/>
                </a:lnTo>
                <a:close/>
                <a:moveTo>
                  <a:pt x="123155" y="27754"/>
                </a:moveTo>
                <a:lnTo>
                  <a:pt x="124056" y="28655"/>
                </a:lnTo>
                <a:lnTo>
                  <a:pt x="125290" y="28655"/>
                </a:lnTo>
                <a:lnTo>
                  <a:pt x="125290" y="29722"/>
                </a:lnTo>
                <a:lnTo>
                  <a:pt x="125423" y="30022"/>
                </a:lnTo>
                <a:lnTo>
                  <a:pt x="126191" y="30790"/>
                </a:lnTo>
                <a:lnTo>
                  <a:pt x="125423" y="31557"/>
                </a:lnTo>
                <a:lnTo>
                  <a:pt x="125290" y="31824"/>
                </a:lnTo>
                <a:lnTo>
                  <a:pt x="125290" y="32924"/>
                </a:lnTo>
                <a:lnTo>
                  <a:pt x="124056" y="32924"/>
                </a:lnTo>
                <a:lnTo>
                  <a:pt x="123155" y="33825"/>
                </a:lnTo>
                <a:lnTo>
                  <a:pt x="122254" y="32924"/>
                </a:lnTo>
                <a:lnTo>
                  <a:pt x="121020" y="32924"/>
                </a:lnTo>
                <a:lnTo>
                  <a:pt x="121020" y="31857"/>
                </a:lnTo>
                <a:lnTo>
                  <a:pt x="120887" y="31557"/>
                </a:lnTo>
                <a:lnTo>
                  <a:pt x="120120" y="30790"/>
                </a:lnTo>
                <a:lnTo>
                  <a:pt x="120887" y="30022"/>
                </a:lnTo>
                <a:lnTo>
                  <a:pt x="121020" y="29722"/>
                </a:lnTo>
                <a:lnTo>
                  <a:pt x="121020" y="28655"/>
                </a:lnTo>
                <a:lnTo>
                  <a:pt x="122254" y="28655"/>
                </a:lnTo>
                <a:close/>
                <a:moveTo>
                  <a:pt x="127391" y="26987"/>
                </a:moveTo>
                <a:lnTo>
                  <a:pt x="127391" y="29022"/>
                </a:lnTo>
                <a:lnTo>
                  <a:pt x="128726" y="30389"/>
                </a:lnTo>
                <a:lnTo>
                  <a:pt x="126924" y="30389"/>
                </a:lnTo>
                <a:lnTo>
                  <a:pt x="126091" y="29555"/>
                </a:lnTo>
                <a:lnTo>
                  <a:pt x="126091" y="28254"/>
                </a:lnTo>
                <a:close/>
                <a:moveTo>
                  <a:pt x="149741" y="26987"/>
                </a:moveTo>
                <a:lnTo>
                  <a:pt x="151008" y="28254"/>
                </a:lnTo>
                <a:lnTo>
                  <a:pt x="151008" y="29555"/>
                </a:lnTo>
                <a:lnTo>
                  <a:pt x="150174" y="30389"/>
                </a:lnTo>
                <a:lnTo>
                  <a:pt x="148373" y="30389"/>
                </a:lnTo>
                <a:lnTo>
                  <a:pt x="149741" y="29055"/>
                </a:lnTo>
                <a:lnTo>
                  <a:pt x="149741" y="26987"/>
                </a:lnTo>
                <a:close/>
                <a:moveTo>
                  <a:pt x="153944" y="27754"/>
                </a:moveTo>
                <a:lnTo>
                  <a:pt x="154844" y="28655"/>
                </a:lnTo>
                <a:lnTo>
                  <a:pt x="156112" y="28655"/>
                </a:lnTo>
                <a:lnTo>
                  <a:pt x="156112" y="29722"/>
                </a:lnTo>
                <a:lnTo>
                  <a:pt x="156212" y="30022"/>
                </a:lnTo>
                <a:lnTo>
                  <a:pt x="156979" y="30790"/>
                </a:lnTo>
                <a:lnTo>
                  <a:pt x="156212" y="31557"/>
                </a:lnTo>
                <a:lnTo>
                  <a:pt x="156112" y="31824"/>
                </a:lnTo>
                <a:lnTo>
                  <a:pt x="156112" y="32924"/>
                </a:lnTo>
                <a:lnTo>
                  <a:pt x="154844" y="32924"/>
                </a:lnTo>
                <a:lnTo>
                  <a:pt x="153944" y="33825"/>
                </a:lnTo>
                <a:lnTo>
                  <a:pt x="153076" y="32924"/>
                </a:lnTo>
                <a:lnTo>
                  <a:pt x="151809" y="32924"/>
                </a:lnTo>
                <a:lnTo>
                  <a:pt x="151809" y="31824"/>
                </a:lnTo>
                <a:lnTo>
                  <a:pt x="151675" y="31557"/>
                </a:lnTo>
                <a:lnTo>
                  <a:pt x="150908" y="30790"/>
                </a:lnTo>
                <a:lnTo>
                  <a:pt x="151675" y="30022"/>
                </a:lnTo>
                <a:lnTo>
                  <a:pt x="151809" y="29722"/>
                </a:lnTo>
                <a:lnTo>
                  <a:pt x="151809" y="28655"/>
                </a:lnTo>
                <a:lnTo>
                  <a:pt x="153076" y="28655"/>
                </a:lnTo>
                <a:close/>
                <a:moveTo>
                  <a:pt x="158180" y="26987"/>
                </a:moveTo>
                <a:lnTo>
                  <a:pt x="158180" y="29022"/>
                </a:lnTo>
                <a:lnTo>
                  <a:pt x="159514" y="30389"/>
                </a:lnTo>
                <a:lnTo>
                  <a:pt x="157713" y="30389"/>
                </a:lnTo>
                <a:lnTo>
                  <a:pt x="156879" y="29555"/>
                </a:lnTo>
                <a:lnTo>
                  <a:pt x="156879" y="28254"/>
                </a:lnTo>
                <a:close/>
                <a:moveTo>
                  <a:pt x="180529" y="26987"/>
                </a:moveTo>
                <a:lnTo>
                  <a:pt x="181797" y="28254"/>
                </a:lnTo>
                <a:lnTo>
                  <a:pt x="181797" y="29555"/>
                </a:lnTo>
                <a:lnTo>
                  <a:pt x="180963" y="30389"/>
                </a:lnTo>
                <a:lnTo>
                  <a:pt x="179162" y="30389"/>
                </a:lnTo>
                <a:lnTo>
                  <a:pt x="180529" y="29055"/>
                </a:lnTo>
                <a:lnTo>
                  <a:pt x="180529" y="26987"/>
                </a:lnTo>
                <a:close/>
                <a:moveTo>
                  <a:pt x="184732" y="27754"/>
                </a:moveTo>
                <a:lnTo>
                  <a:pt x="185633" y="28655"/>
                </a:lnTo>
                <a:lnTo>
                  <a:pt x="186901" y="28655"/>
                </a:lnTo>
                <a:lnTo>
                  <a:pt x="186901" y="29722"/>
                </a:lnTo>
                <a:lnTo>
                  <a:pt x="187001" y="30022"/>
                </a:lnTo>
                <a:lnTo>
                  <a:pt x="187768" y="30790"/>
                </a:lnTo>
                <a:lnTo>
                  <a:pt x="187001" y="31557"/>
                </a:lnTo>
                <a:lnTo>
                  <a:pt x="186901" y="31824"/>
                </a:lnTo>
                <a:lnTo>
                  <a:pt x="186901" y="32924"/>
                </a:lnTo>
                <a:lnTo>
                  <a:pt x="185633" y="32924"/>
                </a:lnTo>
                <a:lnTo>
                  <a:pt x="184732" y="33825"/>
                </a:lnTo>
                <a:lnTo>
                  <a:pt x="183865" y="32924"/>
                </a:lnTo>
                <a:lnTo>
                  <a:pt x="182598" y="32924"/>
                </a:lnTo>
                <a:lnTo>
                  <a:pt x="182598" y="31824"/>
                </a:lnTo>
                <a:lnTo>
                  <a:pt x="182464" y="31557"/>
                </a:lnTo>
                <a:lnTo>
                  <a:pt x="181697" y="30790"/>
                </a:lnTo>
                <a:lnTo>
                  <a:pt x="182464" y="30022"/>
                </a:lnTo>
                <a:lnTo>
                  <a:pt x="182598" y="29722"/>
                </a:lnTo>
                <a:lnTo>
                  <a:pt x="182598" y="28655"/>
                </a:lnTo>
                <a:lnTo>
                  <a:pt x="183865" y="28655"/>
                </a:lnTo>
                <a:close/>
                <a:moveTo>
                  <a:pt x="188969" y="26987"/>
                </a:moveTo>
                <a:lnTo>
                  <a:pt x="188969" y="29022"/>
                </a:lnTo>
                <a:lnTo>
                  <a:pt x="190303" y="30389"/>
                </a:lnTo>
                <a:lnTo>
                  <a:pt x="188502" y="30389"/>
                </a:lnTo>
                <a:lnTo>
                  <a:pt x="187668" y="29555"/>
                </a:lnTo>
                <a:lnTo>
                  <a:pt x="187668" y="28254"/>
                </a:lnTo>
                <a:close/>
                <a:moveTo>
                  <a:pt x="211318" y="26987"/>
                </a:moveTo>
                <a:lnTo>
                  <a:pt x="212586" y="28254"/>
                </a:lnTo>
                <a:lnTo>
                  <a:pt x="212586" y="29555"/>
                </a:lnTo>
                <a:lnTo>
                  <a:pt x="211785" y="30389"/>
                </a:lnTo>
                <a:lnTo>
                  <a:pt x="209950" y="30389"/>
                </a:lnTo>
                <a:lnTo>
                  <a:pt x="211318" y="29055"/>
                </a:lnTo>
                <a:lnTo>
                  <a:pt x="211318" y="26987"/>
                </a:lnTo>
                <a:close/>
                <a:moveTo>
                  <a:pt x="215521" y="27754"/>
                </a:moveTo>
                <a:lnTo>
                  <a:pt x="216422" y="28655"/>
                </a:lnTo>
                <a:lnTo>
                  <a:pt x="217689" y="28655"/>
                </a:lnTo>
                <a:lnTo>
                  <a:pt x="217689" y="29722"/>
                </a:lnTo>
                <a:lnTo>
                  <a:pt x="217789" y="30022"/>
                </a:lnTo>
                <a:lnTo>
                  <a:pt x="218557" y="30790"/>
                </a:lnTo>
                <a:lnTo>
                  <a:pt x="217789" y="31557"/>
                </a:lnTo>
                <a:lnTo>
                  <a:pt x="217689" y="31824"/>
                </a:lnTo>
                <a:lnTo>
                  <a:pt x="217689" y="32924"/>
                </a:lnTo>
                <a:lnTo>
                  <a:pt x="216422" y="32924"/>
                </a:lnTo>
                <a:lnTo>
                  <a:pt x="215521" y="33825"/>
                </a:lnTo>
                <a:lnTo>
                  <a:pt x="214654" y="32924"/>
                </a:lnTo>
                <a:lnTo>
                  <a:pt x="213386" y="32924"/>
                </a:lnTo>
                <a:lnTo>
                  <a:pt x="213386" y="31824"/>
                </a:lnTo>
                <a:lnTo>
                  <a:pt x="213286" y="31557"/>
                </a:lnTo>
                <a:lnTo>
                  <a:pt x="212486" y="30790"/>
                </a:lnTo>
                <a:lnTo>
                  <a:pt x="213286" y="30022"/>
                </a:lnTo>
                <a:lnTo>
                  <a:pt x="213386" y="29722"/>
                </a:lnTo>
                <a:lnTo>
                  <a:pt x="213386" y="28655"/>
                </a:lnTo>
                <a:lnTo>
                  <a:pt x="214654" y="28655"/>
                </a:lnTo>
                <a:close/>
                <a:moveTo>
                  <a:pt x="218056" y="89432"/>
                </a:moveTo>
                <a:lnTo>
                  <a:pt x="216755" y="89432"/>
                </a:lnTo>
                <a:lnTo>
                  <a:pt x="215921" y="88598"/>
                </a:lnTo>
                <a:lnTo>
                  <a:pt x="215921" y="86796"/>
                </a:lnTo>
                <a:lnTo>
                  <a:pt x="217156" y="88031"/>
                </a:lnTo>
                <a:lnTo>
                  <a:pt x="217456" y="88164"/>
                </a:lnTo>
                <a:lnTo>
                  <a:pt x="219324" y="88164"/>
                </a:lnTo>
                <a:close/>
                <a:moveTo>
                  <a:pt x="211785" y="91967"/>
                </a:moveTo>
                <a:lnTo>
                  <a:pt x="209950" y="91967"/>
                </a:lnTo>
                <a:lnTo>
                  <a:pt x="211318" y="90632"/>
                </a:lnTo>
                <a:lnTo>
                  <a:pt x="211318" y="88564"/>
                </a:lnTo>
                <a:lnTo>
                  <a:pt x="212586" y="89865"/>
                </a:lnTo>
                <a:lnTo>
                  <a:pt x="212586" y="91166"/>
                </a:lnTo>
                <a:close/>
                <a:moveTo>
                  <a:pt x="188502" y="91967"/>
                </a:moveTo>
                <a:lnTo>
                  <a:pt x="187668" y="91166"/>
                </a:lnTo>
                <a:lnTo>
                  <a:pt x="187668" y="89865"/>
                </a:lnTo>
                <a:lnTo>
                  <a:pt x="188969" y="88564"/>
                </a:lnTo>
                <a:lnTo>
                  <a:pt x="188969" y="90632"/>
                </a:lnTo>
                <a:lnTo>
                  <a:pt x="190303" y="91967"/>
                </a:lnTo>
                <a:lnTo>
                  <a:pt x="188502" y="91967"/>
                </a:lnTo>
                <a:close/>
                <a:moveTo>
                  <a:pt x="180996" y="91967"/>
                </a:moveTo>
                <a:lnTo>
                  <a:pt x="179162" y="91967"/>
                </a:lnTo>
                <a:lnTo>
                  <a:pt x="180529" y="90632"/>
                </a:lnTo>
                <a:lnTo>
                  <a:pt x="180529" y="88564"/>
                </a:lnTo>
                <a:lnTo>
                  <a:pt x="181797" y="89865"/>
                </a:lnTo>
                <a:lnTo>
                  <a:pt x="181797" y="91166"/>
                </a:lnTo>
                <a:close/>
                <a:moveTo>
                  <a:pt x="157713" y="91967"/>
                </a:moveTo>
                <a:lnTo>
                  <a:pt x="156879" y="91166"/>
                </a:lnTo>
                <a:lnTo>
                  <a:pt x="156879" y="89865"/>
                </a:lnTo>
                <a:lnTo>
                  <a:pt x="158180" y="88564"/>
                </a:lnTo>
                <a:lnTo>
                  <a:pt x="158180" y="90632"/>
                </a:lnTo>
                <a:lnTo>
                  <a:pt x="159514" y="91967"/>
                </a:lnTo>
                <a:lnTo>
                  <a:pt x="157713" y="91967"/>
                </a:lnTo>
                <a:close/>
                <a:moveTo>
                  <a:pt x="150174" y="91967"/>
                </a:moveTo>
                <a:lnTo>
                  <a:pt x="148373" y="91967"/>
                </a:lnTo>
                <a:lnTo>
                  <a:pt x="149741" y="90632"/>
                </a:lnTo>
                <a:lnTo>
                  <a:pt x="149741" y="88564"/>
                </a:lnTo>
                <a:lnTo>
                  <a:pt x="151008" y="89865"/>
                </a:lnTo>
                <a:lnTo>
                  <a:pt x="151008" y="91166"/>
                </a:lnTo>
                <a:close/>
                <a:moveTo>
                  <a:pt x="126924" y="91967"/>
                </a:moveTo>
                <a:lnTo>
                  <a:pt x="126091" y="91166"/>
                </a:lnTo>
                <a:lnTo>
                  <a:pt x="126091" y="89865"/>
                </a:lnTo>
                <a:lnTo>
                  <a:pt x="127358" y="88564"/>
                </a:lnTo>
                <a:lnTo>
                  <a:pt x="127358" y="90632"/>
                </a:lnTo>
                <a:lnTo>
                  <a:pt x="128726" y="91967"/>
                </a:lnTo>
                <a:lnTo>
                  <a:pt x="126924" y="91967"/>
                </a:lnTo>
                <a:close/>
                <a:moveTo>
                  <a:pt x="119386" y="91967"/>
                </a:moveTo>
                <a:lnTo>
                  <a:pt x="117584" y="91967"/>
                </a:lnTo>
                <a:lnTo>
                  <a:pt x="118952" y="90632"/>
                </a:lnTo>
                <a:lnTo>
                  <a:pt x="118952" y="88564"/>
                </a:lnTo>
                <a:lnTo>
                  <a:pt x="120220" y="89865"/>
                </a:lnTo>
                <a:lnTo>
                  <a:pt x="120220" y="91166"/>
                </a:lnTo>
                <a:close/>
                <a:moveTo>
                  <a:pt x="96136" y="91967"/>
                </a:moveTo>
                <a:lnTo>
                  <a:pt x="95302" y="91166"/>
                </a:lnTo>
                <a:lnTo>
                  <a:pt x="95302" y="89865"/>
                </a:lnTo>
                <a:lnTo>
                  <a:pt x="96569" y="88564"/>
                </a:lnTo>
                <a:lnTo>
                  <a:pt x="96569" y="90632"/>
                </a:lnTo>
                <a:lnTo>
                  <a:pt x="97937" y="91967"/>
                </a:lnTo>
                <a:lnTo>
                  <a:pt x="96136" y="91967"/>
                </a:lnTo>
                <a:close/>
                <a:moveTo>
                  <a:pt x="88597" y="91967"/>
                </a:moveTo>
                <a:lnTo>
                  <a:pt x="86796" y="91967"/>
                </a:lnTo>
                <a:lnTo>
                  <a:pt x="88130" y="90632"/>
                </a:lnTo>
                <a:lnTo>
                  <a:pt x="88130" y="88564"/>
                </a:lnTo>
                <a:lnTo>
                  <a:pt x="89431" y="89865"/>
                </a:lnTo>
                <a:lnTo>
                  <a:pt x="89431" y="91166"/>
                </a:lnTo>
                <a:close/>
                <a:moveTo>
                  <a:pt x="65347" y="91967"/>
                </a:moveTo>
                <a:lnTo>
                  <a:pt x="64513" y="91166"/>
                </a:lnTo>
                <a:lnTo>
                  <a:pt x="64513" y="89865"/>
                </a:lnTo>
                <a:lnTo>
                  <a:pt x="65781" y="88564"/>
                </a:lnTo>
                <a:lnTo>
                  <a:pt x="65781" y="90632"/>
                </a:lnTo>
                <a:lnTo>
                  <a:pt x="67148" y="91967"/>
                </a:lnTo>
                <a:lnTo>
                  <a:pt x="65347" y="91967"/>
                </a:lnTo>
                <a:close/>
                <a:moveTo>
                  <a:pt x="57808" y="91967"/>
                </a:moveTo>
                <a:lnTo>
                  <a:pt x="56007" y="91967"/>
                </a:lnTo>
                <a:lnTo>
                  <a:pt x="57341" y="90632"/>
                </a:lnTo>
                <a:lnTo>
                  <a:pt x="57341" y="88564"/>
                </a:lnTo>
                <a:lnTo>
                  <a:pt x="58642" y="89865"/>
                </a:lnTo>
                <a:lnTo>
                  <a:pt x="58642" y="91166"/>
                </a:lnTo>
                <a:close/>
                <a:moveTo>
                  <a:pt x="34525" y="91967"/>
                </a:moveTo>
                <a:lnTo>
                  <a:pt x="33725" y="91166"/>
                </a:lnTo>
                <a:lnTo>
                  <a:pt x="33725" y="89865"/>
                </a:lnTo>
                <a:lnTo>
                  <a:pt x="34992" y="88564"/>
                </a:lnTo>
                <a:lnTo>
                  <a:pt x="34992" y="90632"/>
                </a:lnTo>
                <a:lnTo>
                  <a:pt x="36360" y="91967"/>
                </a:lnTo>
                <a:lnTo>
                  <a:pt x="34525" y="91967"/>
                </a:lnTo>
                <a:close/>
                <a:moveTo>
                  <a:pt x="28254" y="89432"/>
                </a:moveTo>
                <a:lnTo>
                  <a:pt x="26986" y="88164"/>
                </a:lnTo>
                <a:lnTo>
                  <a:pt x="28854" y="88164"/>
                </a:lnTo>
                <a:lnTo>
                  <a:pt x="29155" y="88031"/>
                </a:lnTo>
                <a:lnTo>
                  <a:pt x="30389" y="86796"/>
                </a:lnTo>
                <a:lnTo>
                  <a:pt x="30389" y="88598"/>
                </a:lnTo>
                <a:lnTo>
                  <a:pt x="29555" y="89432"/>
                </a:lnTo>
                <a:lnTo>
                  <a:pt x="28254" y="89432"/>
                </a:lnTo>
                <a:close/>
                <a:moveTo>
                  <a:pt x="28254" y="33725"/>
                </a:moveTo>
                <a:lnTo>
                  <a:pt x="29555" y="33725"/>
                </a:lnTo>
                <a:lnTo>
                  <a:pt x="30389" y="34559"/>
                </a:lnTo>
                <a:lnTo>
                  <a:pt x="30389" y="36360"/>
                </a:lnTo>
                <a:lnTo>
                  <a:pt x="29155" y="35126"/>
                </a:lnTo>
                <a:lnTo>
                  <a:pt x="28854" y="34993"/>
                </a:lnTo>
                <a:lnTo>
                  <a:pt x="26986" y="34993"/>
                </a:lnTo>
                <a:close/>
                <a:moveTo>
                  <a:pt x="34525" y="31190"/>
                </a:moveTo>
                <a:lnTo>
                  <a:pt x="36360" y="31190"/>
                </a:lnTo>
                <a:lnTo>
                  <a:pt x="34992" y="32524"/>
                </a:lnTo>
                <a:lnTo>
                  <a:pt x="34992" y="34592"/>
                </a:lnTo>
                <a:lnTo>
                  <a:pt x="33725" y="33291"/>
                </a:lnTo>
                <a:lnTo>
                  <a:pt x="33725" y="31990"/>
                </a:lnTo>
                <a:close/>
                <a:moveTo>
                  <a:pt x="57808" y="31190"/>
                </a:moveTo>
                <a:lnTo>
                  <a:pt x="58642" y="31990"/>
                </a:lnTo>
                <a:lnTo>
                  <a:pt x="58642" y="33291"/>
                </a:lnTo>
                <a:lnTo>
                  <a:pt x="57341" y="34592"/>
                </a:lnTo>
                <a:lnTo>
                  <a:pt x="57341" y="32524"/>
                </a:lnTo>
                <a:lnTo>
                  <a:pt x="56007" y="31190"/>
                </a:lnTo>
                <a:lnTo>
                  <a:pt x="57808" y="31190"/>
                </a:lnTo>
                <a:close/>
                <a:moveTo>
                  <a:pt x="65347" y="31190"/>
                </a:moveTo>
                <a:lnTo>
                  <a:pt x="67148" y="31190"/>
                </a:lnTo>
                <a:lnTo>
                  <a:pt x="65781" y="32524"/>
                </a:lnTo>
                <a:lnTo>
                  <a:pt x="65781" y="34592"/>
                </a:lnTo>
                <a:lnTo>
                  <a:pt x="64513" y="33291"/>
                </a:lnTo>
                <a:lnTo>
                  <a:pt x="64513" y="31990"/>
                </a:lnTo>
                <a:close/>
                <a:moveTo>
                  <a:pt x="88597" y="31190"/>
                </a:moveTo>
                <a:lnTo>
                  <a:pt x="89431" y="31990"/>
                </a:lnTo>
                <a:lnTo>
                  <a:pt x="89431" y="33291"/>
                </a:lnTo>
                <a:lnTo>
                  <a:pt x="88130" y="34592"/>
                </a:lnTo>
                <a:lnTo>
                  <a:pt x="88130" y="32524"/>
                </a:lnTo>
                <a:lnTo>
                  <a:pt x="86796" y="31190"/>
                </a:lnTo>
                <a:lnTo>
                  <a:pt x="88597" y="31190"/>
                </a:lnTo>
                <a:close/>
                <a:moveTo>
                  <a:pt x="96136" y="31190"/>
                </a:moveTo>
                <a:lnTo>
                  <a:pt x="97937" y="31190"/>
                </a:lnTo>
                <a:lnTo>
                  <a:pt x="96569" y="32524"/>
                </a:lnTo>
                <a:lnTo>
                  <a:pt x="96569" y="34592"/>
                </a:lnTo>
                <a:lnTo>
                  <a:pt x="95302" y="33291"/>
                </a:lnTo>
                <a:lnTo>
                  <a:pt x="95302" y="31990"/>
                </a:lnTo>
                <a:close/>
                <a:moveTo>
                  <a:pt x="119386" y="31190"/>
                </a:moveTo>
                <a:lnTo>
                  <a:pt x="120220" y="31990"/>
                </a:lnTo>
                <a:lnTo>
                  <a:pt x="120220" y="33291"/>
                </a:lnTo>
                <a:lnTo>
                  <a:pt x="118952" y="34592"/>
                </a:lnTo>
                <a:lnTo>
                  <a:pt x="118952" y="32524"/>
                </a:lnTo>
                <a:lnTo>
                  <a:pt x="117584" y="31190"/>
                </a:lnTo>
                <a:lnTo>
                  <a:pt x="119386" y="31190"/>
                </a:lnTo>
                <a:close/>
                <a:moveTo>
                  <a:pt x="126924" y="31190"/>
                </a:moveTo>
                <a:lnTo>
                  <a:pt x="128726" y="31190"/>
                </a:lnTo>
                <a:lnTo>
                  <a:pt x="127391" y="32524"/>
                </a:lnTo>
                <a:lnTo>
                  <a:pt x="127391" y="34592"/>
                </a:lnTo>
                <a:lnTo>
                  <a:pt x="126091" y="33291"/>
                </a:lnTo>
                <a:lnTo>
                  <a:pt x="126091" y="31990"/>
                </a:lnTo>
                <a:close/>
                <a:moveTo>
                  <a:pt x="150174" y="31190"/>
                </a:moveTo>
                <a:lnTo>
                  <a:pt x="151008" y="31990"/>
                </a:lnTo>
                <a:lnTo>
                  <a:pt x="151008" y="33291"/>
                </a:lnTo>
                <a:lnTo>
                  <a:pt x="149741" y="34592"/>
                </a:lnTo>
                <a:lnTo>
                  <a:pt x="149741" y="32524"/>
                </a:lnTo>
                <a:lnTo>
                  <a:pt x="148373" y="31190"/>
                </a:lnTo>
                <a:lnTo>
                  <a:pt x="150174" y="31190"/>
                </a:lnTo>
                <a:close/>
                <a:moveTo>
                  <a:pt x="157713" y="31190"/>
                </a:moveTo>
                <a:lnTo>
                  <a:pt x="159514" y="31190"/>
                </a:lnTo>
                <a:lnTo>
                  <a:pt x="158180" y="32524"/>
                </a:lnTo>
                <a:lnTo>
                  <a:pt x="158180" y="34592"/>
                </a:lnTo>
                <a:lnTo>
                  <a:pt x="156879" y="33291"/>
                </a:lnTo>
                <a:lnTo>
                  <a:pt x="156879" y="31990"/>
                </a:lnTo>
                <a:close/>
                <a:moveTo>
                  <a:pt x="180996" y="31190"/>
                </a:moveTo>
                <a:lnTo>
                  <a:pt x="181797" y="31990"/>
                </a:lnTo>
                <a:lnTo>
                  <a:pt x="181797" y="33291"/>
                </a:lnTo>
                <a:lnTo>
                  <a:pt x="180529" y="34592"/>
                </a:lnTo>
                <a:lnTo>
                  <a:pt x="180529" y="32524"/>
                </a:lnTo>
                <a:lnTo>
                  <a:pt x="179162" y="31190"/>
                </a:lnTo>
                <a:lnTo>
                  <a:pt x="180996" y="31190"/>
                </a:lnTo>
                <a:close/>
                <a:moveTo>
                  <a:pt x="188502" y="31190"/>
                </a:moveTo>
                <a:lnTo>
                  <a:pt x="190303" y="31190"/>
                </a:lnTo>
                <a:lnTo>
                  <a:pt x="188969" y="32524"/>
                </a:lnTo>
                <a:lnTo>
                  <a:pt x="188969" y="34592"/>
                </a:lnTo>
                <a:lnTo>
                  <a:pt x="187668" y="33291"/>
                </a:lnTo>
                <a:lnTo>
                  <a:pt x="187668" y="31990"/>
                </a:lnTo>
                <a:close/>
                <a:moveTo>
                  <a:pt x="211785" y="31190"/>
                </a:moveTo>
                <a:lnTo>
                  <a:pt x="212586" y="31990"/>
                </a:lnTo>
                <a:lnTo>
                  <a:pt x="212586" y="33291"/>
                </a:lnTo>
                <a:lnTo>
                  <a:pt x="211318" y="34592"/>
                </a:lnTo>
                <a:lnTo>
                  <a:pt x="211318" y="32524"/>
                </a:lnTo>
                <a:lnTo>
                  <a:pt x="209950" y="31190"/>
                </a:lnTo>
                <a:lnTo>
                  <a:pt x="211785" y="31190"/>
                </a:lnTo>
                <a:close/>
                <a:moveTo>
                  <a:pt x="215121" y="57809"/>
                </a:moveTo>
                <a:lnTo>
                  <a:pt x="214320" y="58643"/>
                </a:lnTo>
                <a:lnTo>
                  <a:pt x="213019" y="58643"/>
                </a:lnTo>
                <a:lnTo>
                  <a:pt x="211718" y="57375"/>
                </a:lnTo>
                <a:lnTo>
                  <a:pt x="213620" y="57375"/>
                </a:lnTo>
                <a:lnTo>
                  <a:pt x="213887" y="57242"/>
                </a:lnTo>
                <a:lnTo>
                  <a:pt x="215121" y="56008"/>
                </a:lnTo>
                <a:close/>
                <a:moveTo>
                  <a:pt x="31189" y="65348"/>
                </a:moveTo>
                <a:lnTo>
                  <a:pt x="31990" y="64514"/>
                </a:lnTo>
                <a:lnTo>
                  <a:pt x="33291" y="64514"/>
                </a:lnTo>
                <a:lnTo>
                  <a:pt x="34592" y="65815"/>
                </a:lnTo>
                <a:lnTo>
                  <a:pt x="32691" y="65815"/>
                </a:lnTo>
                <a:lnTo>
                  <a:pt x="32424" y="65915"/>
                </a:lnTo>
                <a:lnTo>
                  <a:pt x="31156" y="67149"/>
                </a:lnTo>
                <a:lnTo>
                  <a:pt x="31156" y="65348"/>
                </a:lnTo>
                <a:close/>
                <a:moveTo>
                  <a:pt x="210618" y="86896"/>
                </a:moveTo>
                <a:lnTo>
                  <a:pt x="209083" y="85362"/>
                </a:lnTo>
                <a:lnTo>
                  <a:pt x="209083" y="80692"/>
                </a:lnTo>
                <a:lnTo>
                  <a:pt x="212419" y="77356"/>
                </a:lnTo>
                <a:lnTo>
                  <a:pt x="214587" y="77356"/>
                </a:lnTo>
                <a:lnTo>
                  <a:pt x="210618" y="81326"/>
                </a:lnTo>
                <a:lnTo>
                  <a:pt x="210618" y="86896"/>
                </a:lnTo>
                <a:close/>
                <a:moveTo>
                  <a:pt x="189636" y="86896"/>
                </a:moveTo>
                <a:lnTo>
                  <a:pt x="189636" y="81326"/>
                </a:lnTo>
                <a:lnTo>
                  <a:pt x="185700" y="77356"/>
                </a:lnTo>
                <a:lnTo>
                  <a:pt x="187868" y="77356"/>
                </a:lnTo>
                <a:lnTo>
                  <a:pt x="191170" y="80692"/>
                </a:lnTo>
                <a:lnTo>
                  <a:pt x="191170" y="85362"/>
                </a:lnTo>
                <a:close/>
                <a:moveTo>
                  <a:pt x="179829" y="86896"/>
                </a:moveTo>
                <a:lnTo>
                  <a:pt x="178294" y="85362"/>
                </a:lnTo>
                <a:lnTo>
                  <a:pt x="178294" y="80692"/>
                </a:lnTo>
                <a:lnTo>
                  <a:pt x="181630" y="77356"/>
                </a:lnTo>
                <a:lnTo>
                  <a:pt x="183798" y="77356"/>
                </a:lnTo>
                <a:lnTo>
                  <a:pt x="179829" y="81326"/>
                </a:lnTo>
                <a:lnTo>
                  <a:pt x="179829" y="86896"/>
                </a:lnTo>
                <a:close/>
                <a:moveTo>
                  <a:pt x="158847" y="86896"/>
                </a:moveTo>
                <a:lnTo>
                  <a:pt x="158847" y="81326"/>
                </a:lnTo>
                <a:lnTo>
                  <a:pt x="154911" y="77356"/>
                </a:lnTo>
                <a:lnTo>
                  <a:pt x="157079" y="77356"/>
                </a:lnTo>
                <a:lnTo>
                  <a:pt x="160382" y="80692"/>
                </a:lnTo>
                <a:lnTo>
                  <a:pt x="160382" y="85362"/>
                </a:lnTo>
                <a:close/>
                <a:moveTo>
                  <a:pt x="149040" y="86896"/>
                </a:moveTo>
                <a:lnTo>
                  <a:pt x="147506" y="85362"/>
                </a:lnTo>
                <a:lnTo>
                  <a:pt x="147506" y="80692"/>
                </a:lnTo>
                <a:lnTo>
                  <a:pt x="150842" y="77356"/>
                </a:lnTo>
                <a:lnTo>
                  <a:pt x="152976" y="77356"/>
                </a:lnTo>
                <a:lnTo>
                  <a:pt x="149040" y="81326"/>
                </a:lnTo>
                <a:lnTo>
                  <a:pt x="149040" y="86896"/>
                </a:lnTo>
                <a:close/>
                <a:moveTo>
                  <a:pt x="128059" y="86896"/>
                </a:moveTo>
                <a:lnTo>
                  <a:pt x="128059" y="81326"/>
                </a:lnTo>
                <a:lnTo>
                  <a:pt x="124122" y="77356"/>
                </a:lnTo>
                <a:lnTo>
                  <a:pt x="126291" y="77356"/>
                </a:lnTo>
                <a:lnTo>
                  <a:pt x="129593" y="80692"/>
                </a:lnTo>
                <a:lnTo>
                  <a:pt x="129593" y="85362"/>
                </a:lnTo>
                <a:close/>
                <a:moveTo>
                  <a:pt x="118252" y="86896"/>
                </a:moveTo>
                <a:lnTo>
                  <a:pt x="116717" y="85362"/>
                </a:lnTo>
                <a:lnTo>
                  <a:pt x="116717" y="80692"/>
                </a:lnTo>
                <a:lnTo>
                  <a:pt x="120053" y="77356"/>
                </a:lnTo>
                <a:lnTo>
                  <a:pt x="122188" y="77356"/>
                </a:lnTo>
                <a:lnTo>
                  <a:pt x="118252" y="81326"/>
                </a:lnTo>
                <a:close/>
                <a:moveTo>
                  <a:pt x="97270" y="86896"/>
                </a:moveTo>
                <a:lnTo>
                  <a:pt x="97270" y="81326"/>
                </a:lnTo>
                <a:lnTo>
                  <a:pt x="93334" y="77356"/>
                </a:lnTo>
                <a:lnTo>
                  <a:pt x="95469" y="77356"/>
                </a:lnTo>
                <a:lnTo>
                  <a:pt x="98804" y="80692"/>
                </a:lnTo>
                <a:lnTo>
                  <a:pt x="98804" y="85362"/>
                </a:lnTo>
                <a:close/>
                <a:moveTo>
                  <a:pt x="87463" y="86896"/>
                </a:moveTo>
                <a:lnTo>
                  <a:pt x="85929" y="85362"/>
                </a:lnTo>
                <a:lnTo>
                  <a:pt x="85929" y="80692"/>
                </a:lnTo>
                <a:lnTo>
                  <a:pt x="89231" y="77356"/>
                </a:lnTo>
                <a:lnTo>
                  <a:pt x="91399" y="77356"/>
                </a:lnTo>
                <a:lnTo>
                  <a:pt x="87463" y="81326"/>
                </a:lnTo>
                <a:close/>
                <a:moveTo>
                  <a:pt x="66481" y="86896"/>
                </a:moveTo>
                <a:lnTo>
                  <a:pt x="66481" y="81326"/>
                </a:lnTo>
                <a:lnTo>
                  <a:pt x="62545" y="77356"/>
                </a:lnTo>
                <a:lnTo>
                  <a:pt x="64713" y="77356"/>
                </a:lnTo>
                <a:lnTo>
                  <a:pt x="68016" y="80692"/>
                </a:lnTo>
                <a:lnTo>
                  <a:pt x="68016" y="85362"/>
                </a:lnTo>
                <a:close/>
                <a:moveTo>
                  <a:pt x="56674" y="86896"/>
                </a:moveTo>
                <a:lnTo>
                  <a:pt x="55140" y="85362"/>
                </a:lnTo>
                <a:lnTo>
                  <a:pt x="55140" y="80692"/>
                </a:lnTo>
                <a:lnTo>
                  <a:pt x="58442" y="77356"/>
                </a:lnTo>
                <a:lnTo>
                  <a:pt x="60610" y="77356"/>
                </a:lnTo>
                <a:lnTo>
                  <a:pt x="56674" y="81326"/>
                </a:lnTo>
                <a:close/>
                <a:moveTo>
                  <a:pt x="35693" y="86896"/>
                </a:moveTo>
                <a:lnTo>
                  <a:pt x="35693" y="81326"/>
                </a:lnTo>
                <a:lnTo>
                  <a:pt x="31723" y="77356"/>
                </a:lnTo>
                <a:lnTo>
                  <a:pt x="33891" y="77356"/>
                </a:lnTo>
                <a:lnTo>
                  <a:pt x="37227" y="80692"/>
                </a:lnTo>
                <a:lnTo>
                  <a:pt x="37227" y="85362"/>
                </a:lnTo>
                <a:close/>
                <a:moveTo>
                  <a:pt x="35693" y="36260"/>
                </a:moveTo>
                <a:lnTo>
                  <a:pt x="37227" y="37795"/>
                </a:lnTo>
                <a:lnTo>
                  <a:pt x="37227" y="42465"/>
                </a:lnTo>
                <a:lnTo>
                  <a:pt x="33891" y="45800"/>
                </a:lnTo>
                <a:lnTo>
                  <a:pt x="31723" y="45800"/>
                </a:lnTo>
                <a:lnTo>
                  <a:pt x="35693" y="41831"/>
                </a:lnTo>
                <a:lnTo>
                  <a:pt x="35693" y="36260"/>
                </a:lnTo>
                <a:close/>
                <a:moveTo>
                  <a:pt x="56674" y="36260"/>
                </a:moveTo>
                <a:lnTo>
                  <a:pt x="56674" y="41831"/>
                </a:lnTo>
                <a:lnTo>
                  <a:pt x="60610" y="45800"/>
                </a:lnTo>
                <a:lnTo>
                  <a:pt x="58442" y="45800"/>
                </a:lnTo>
                <a:lnTo>
                  <a:pt x="55140" y="42465"/>
                </a:lnTo>
                <a:lnTo>
                  <a:pt x="55140" y="37795"/>
                </a:lnTo>
                <a:close/>
                <a:moveTo>
                  <a:pt x="66481" y="36260"/>
                </a:moveTo>
                <a:lnTo>
                  <a:pt x="68016" y="37795"/>
                </a:lnTo>
                <a:lnTo>
                  <a:pt x="68016" y="42465"/>
                </a:lnTo>
                <a:lnTo>
                  <a:pt x="64680" y="45800"/>
                </a:lnTo>
                <a:lnTo>
                  <a:pt x="62512" y="45800"/>
                </a:lnTo>
                <a:lnTo>
                  <a:pt x="66481" y="41831"/>
                </a:lnTo>
                <a:lnTo>
                  <a:pt x="66481" y="36260"/>
                </a:lnTo>
                <a:close/>
                <a:moveTo>
                  <a:pt x="87463" y="36260"/>
                </a:moveTo>
                <a:lnTo>
                  <a:pt x="87463" y="41831"/>
                </a:lnTo>
                <a:lnTo>
                  <a:pt x="91399" y="45800"/>
                </a:lnTo>
                <a:lnTo>
                  <a:pt x="89231" y="45800"/>
                </a:lnTo>
                <a:lnTo>
                  <a:pt x="85929" y="42465"/>
                </a:lnTo>
                <a:lnTo>
                  <a:pt x="85929" y="37795"/>
                </a:lnTo>
                <a:close/>
                <a:moveTo>
                  <a:pt x="97270" y="36260"/>
                </a:moveTo>
                <a:lnTo>
                  <a:pt x="98804" y="37795"/>
                </a:lnTo>
                <a:lnTo>
                  <a:pt x="98804" y="42465"/>
                </a:lnTo>
                <a:lnTo>
                  <a:pt x="95469" y="45800"/>
                </a:lnTo>
                <a:lnTo>
                  <a:pt x="93334" y="45800"/>
                </a:lnTo>
                <a:lnTo>
                  <a:pt x="97270" y="41831"/>
                </a:lnTo>
                <a:close/>
                <a:moveTo>
                  <a:pt x="118252" y="36260"/>
                </a:moveTo>
                <a:lnTo>
                  <a:pt x="118252" y="41831"/>
                </a:lnTo>
                <a:lnTo>
                  <a:pt x="122188" y="45800"/>
                </a:lnTo>
                <a:lnTo>
                  <a:pt x="120053" y="45800"/>
                </a:lnTo>
                <a:lnTo>
                  <a:pt x="116717" y="42465"/>
                </a:lnTo>
                <a:lnTo>
                  <a:pt x="116717" y="37795"/>
                </a:lnTo>
                <a:close/>
                <a:moveTo>
                  <a:pt x="128059" y="36260"/>
                </a:moveTo>
                <a:lnTo>
                  <a:pt x="129593" y="37795"/>
                </a:lnTo>
                <a:lnTo>
                  <a:pt x="129593" y="42465"/>
                </a:lnTo>
                <a:lnTo>
                  <a:pt x="126291" y="45800"/>
                </a:lnTo>
                <a:lnTo>
                  <a:pt x="124122" y="45800"/>
                </a:lnTo>
                <a:lnTo>
                  <a:pt x="128059" y="41831"/>
                </a:lnTo>
                <a:lnTo>
                  <a:pt x="128059" y="36260"/>
                </a:lnTo>
                <a:close/>
                <a:moveTo>
                  <a:pt x="149040" y="36260"/>
                </a:moveTo>
                <a:lnTo>
                  <a:pt x="149040" y="41831"/>
                </a:lnTo>
                <a:lnTo>
                  <a:pt x="153010" y="45800"/>
                </a:lnTo>
                <a:lnTo>
                  <a:pt x="150842" y="45800"/>
                </a:lnTo>
                <a:lnTo>
                  <a:pt x="147506" y="42465"/>
                </a:lnTo>
                <a:lnTo>
                  <a:pt x="147506" y="37795"/>
                </a:lnTo>
                <a:close/>
                <a:moveTo>
                  <a:pt x="158847" y="36260"/>
                </a:moveTo>
                <a:lnTo>
                  <a:pt x="160382" y="37795"/>
                </a:lnTo>
                <a:lnTo>
                  <a:pt x="160382" y="42465"/>
                </a:lnTo>
                <a:lnTo>
                  <a:pt x="157079" y="45800"/>
                </a:lnTo>
                <a:lnTo>
                  <a:pt x="154911" y="45800"/>
                </a:lnTo>
                <a:lnTo>
                  <a:pt x="158847" y="41831"/>
                </a:lnTo>
                <a:lnTo>
                  <a:pt x="158847" y="36260"/>
                </a:lnTo>
                <a:close/>
                <a:moveTo>
                  <a:pt x="179829" y="36260"/>
                </a:moveTo>
                <a:lnTo>
                  <a:pt x="179829" y="41831"/>
                </a:lnTo>
                <a:lnTo>
                  <a:pt x="183798" y="45800"/>
                </a:lnTo>
                <a:lnTo>
                  <a:pt x="181630" y="45800"/>
                </a:lnTo>
                <a:lnTo>
                  <a:pt x="178294" y="42465"/>
                </a:lnTo>
                <a:lnTo>
                  <a:pt x="178294" y="37795"/>
                </a:lnTo>
                <a:close/>
                <a:moveTo>
                  <a:pt x="189636" y="36260"/>
                </a:moveTo>
                <a:lnTo>
                  <a:pt x="191170" y="37795"/>
                </a:lnTo>
                <a:lnTo>
                  <a:pt x="191170" y="42465"/>
                </a:lnTo>
                <a:lnTo>
                  <a:pt x="187868" y="45800"/>
                </a:lnTo>
                <a:lnTo>
                  <a:pt x="185700" y="45800"/>
                </a:lnTo>
                <a:lnTo>
                  <a:pt x="189636" y="41831"/>
                </a:lnTo>
                <a:lnTo>
                  <a:pt x="189636" y="36260"/>
                </a:lnTo>
                <a:close/>
                <a:moveTo>
                  <a:pt x="208549" y="68016"/>
                </a:moveTo>
                <a:lnTo>
                  <a:pt x="203846" y="68016"/>
                </a:lnTo>
                <a:lnTo>
                  <a:pt x="200544" y="64714"/>
                </a:lnTo>
                <a:lnTo>
                  <a:pt x="200544" y="62546"/>
                </a:lnTo>
                <a:lnTo>
                  <a:pt x="204480" y="66482"/>
                </a:lnTo>
                <a:lnTo>
                  <a:pt x="210084" y="66482"/>
                </a:lnTo>
                <a:close/>
                <a:moveTo>
                  <a:pt x="208916" y="76589"/>
                </a:moveTo>
                <a:lnTo>
                  <a:pt x="206648" y="74287"/>
                </a:lnTo>
                <a:lnTo>
                  <a:pt x="206648" y="71052"/>
                </a:lnTo>
                <a:lnTo>
                  <a:pt x="208316" y="69351"/>
                </a:lnTo>
                <a:lnTo>
                  <a:pt x="208316" y="73587"/>
                </a:lnTo>
                <a:lnTo>
                  <a:pt x="211285" y="76589"/>
                </a:lnTo>
                <a:lnTo>
                  <a:pt x="208916" y="76589"/>
                </a:lnTo>
                <a:close/>
                <a:moveTo>
                  <a:pt x="205848" y="82126"/>
                </a:moveTo>
                <a:lnTo>
                  <a:pt x="204513" y="80792"/>
                </a:lnTo>
                <a:lnTo>
                  <a:pt x="204513" y="78791"/>
                </a:lnTo>
                <a:lnTo>
                  <a:pt x="205948" y="77356"/>
                </a:lnTo>
                <a:lnTo>
                  <a:pt x="207816" y="77356"/>
                </a:lnTo>
                <a:lnTo>
                  <a:pt x="205848" y="79324"/>
                </a:lnTo>
                <a:close/>
                <a:moveTo>
                  <a:pt x="188969" y="76589"/>
                </a:moveTo>
                <a:lnTo>
                  <a:pt x="191971" y="73587"/>
                </a:lnTo>
                <a:lnTo>
                  <a:pt x="191971" y="69351"/>
                </a:lnTo>
                <a:lnTo>
                  <a:pt x="193639" y="71052"/>
                </a:lnTo>
                <a:lnTo>
                  <a:pt x="193639" y="74287"/>
                </a:lnTo>
                <a:lnTo>
                  <a:pt x="191337" y="76589"/>
                </a:lnTo>
                <a:close/>
                <a:moveTo>
                  <a:pt x="185700" y="76589"/>
                </a:moveTo>
                <a:lnTo>
                  <a:pt x="189636" y="72620"/>
                </a:lnTo>
                <a:lnTo>
                  <a:pt x="189636" y="67049"/>
                </a:lnTo>
                <a:lnTo>
                  <a:pt x="191170" y="68583"/>
                </a:lnTo>
                <a:lnTo>
                  <a:pt x="191170" y="73253"/>
                </a:lnTo>
                <a:lnTo>
                  <a:pt x="187868" y="76589"/>
                </a:lnTo>
                <a:lnTo>
                  <a:pt x="185700" y="76589"/>
                </a:lnTo>
                <a:close/>
                <a:moveTo>
                  <a:pt x="181630" y="76589"/>
                </a:moveTo>
                <a:lnTo>
                  <a:pt x="178294" y="73253"/>
                </a:lnTo>
                <a:lnTo>
                  <a:pt x="178294" y="68583"/>
                </a:lnTo>
                <a:lnTo>
                  <a:pt x="179829" y="67049"/>
                </a:lnTo>
                <a:lnTo>
                  <a:pt x="179829" y="72620"/>
                </a:lnTo>
                <a:lnTo>
                  <a:pt x="183798" y="76589"/>
                </a:lnTo>
                <a:lnTo>
                  <a:pt x="181630" y="76589"/>
                </a:lnTo>
                <a:close/>
                <a:moveTo>
                  <a:pt x="178128" y="76589"/>
                </a:moveTo>
                <a:lnTo>
                  <a:pt x="175826" y="74287"/>
                </a:lnTo>
                <a:lnTo>
                  <a:pt x="175826" y="71052"/>
                </a:lnTo>
                <a:lnTo>
                  <a:pt x="177527" y="69351"/>
                </a:lnTo>
                <a:lnTo>
                  <a:pt x="177527" y="73587"/>
                </a:lnTo>
                <a:lnTo>
                  <a:pt x="180496" y="76589"/>
                </a:lnTo>
                <a:lnTo>
                  <a:pt x="178128" y="76589"/>
                </a:lnTo>
                <a:close/>
                <a:moveTo>
                  <a:pt x="175059" y="82126"/>
                </a:moveTo>
                <a:lnTo>
                  <a:pt x="173725" y="80792"/>
                </a:lnTo>
                <a:lnTo>
                  <a:pt x="173725" y="78791"/>
                </a:lnTo>
                <a:lnTo>
                  <a:pt x="175159" y="77356"/>
                </a:lnTo>
                <a:lnTo>
                  <a:pt x="177027" y="77356"/>
                </a:lnTo>
                <a:lnTo>
                  <a:pt x="175059" y="79324"/>
                </a:lnTo>
                <a:close/>
                <a:moveTo>
                  <a:pt x="158180" y="76589"/>
                </a:moveTo>
                <a:lnTo>
                  <a:pt x="161182" y="73587"/>
                </a:lnTo>
                <a:lnTo>
                  <a:pt x="161182" y="69351"/>
                </a:lnTo>
                <a:lnTo>
                  <a:pt x="162850" y="71052"/>
                </a:lnTo>
                <a:lnTo>
                  <a:pt x="162850" y="74287"/>
                </a:lnTo>
                <a:lnTo>
                  <a:pt x="160548" y="76589"/>
                </a:lnTo>
                <a:close/>
                <a:moveTo>
                  <a:pt x="154911" y="76589"/>
                </a:moveTo>
                <a:lnTo>
                  <a:pt x="158847" y="72620"/>
                </a:lnTo>
                <a:lnTo>
                  <a:pt x="158847" y="67049"/>
                </a:lnTo>
                <a:lnTo>
                  <a:pt x="160382" y="68583"/>
                </a:lnTo>
                <a:lnTo>
                  <a:pt x="160382" y="73253"/>
                </a:lnTo>
                <a:lnTo>
                  <a:pt x="157079" y="76589"/>
                </a:lnTo>
                <a:lnTo>
                  <a:pt x="154911" y="76589"/>
                </a:lnTo>
                <a:close/>
                <a:moveTo>
                  <a:pt x="150842" y="76589"/>
                </a:moveTo>
                <a:lnTo>
                  <a:pt x="147506" y="73253"/>
                </a:lnTo>
                <a:lnTo>
                  <a:pt x="147506" y="68583"/>
                </a:lnTo>
                <a:lnTo>
                  <a:pt x="149040" y="67049"/>
                </a:lnTo>
                <a:lnTo>
                  <a:pt x="149040" y="72620"/>
                </a:lnTo>
                <a:lnTo>
                  <a:pt x="153010" y="76589"/>
                </a:lnTo>
                <a:lnTo>
                  <a:pt x="150842" y="76589"/>
                </a:lnTo>
                <a:close/>
                <a:moveTo>
                  <a:pt x="147339" y="76589"/>
                </a:moveTo>
                <a:lnTo>
                  <a:pt x="145037" y="74287"/>
                </a:lnTo>
                <a:lnTo>
                  <a:pt x="145037" y="71052"/>
                </a:lnTo>
                <a:lnTo>
                  <a:pt x="146739" y="69351"/>
                </a:lnTo>
                <a:lnTo>
                  <a:pt x="146739" y="73587"/>
                </a:lnTo>
                <a:lnTo>
                  <a:pt x="149707" y="76589"/>
                </a:lnTo>
                <a:lnTo>
                  <a:pt x="147339" y="76589"/>
                </a:lnTo>
                <a:close/>
                <a:moveTo>
                  <a:pt x="144270" y="82126"/>
                </a:moveTo>
                <a:lnTo>
                  <a:pt x="142936" y="80792"/>
                </a:lnTo>
                <a:lnTo>
                  <a:pt x="142936" y="78791"/>
                </a:lnTo>
                <a:lnTo>
                  <a:pt x="144370" y="77356"/>
                </a:lnTo>
                <a:lnTo>
                  <a:pt x="146238" y="77356"/>
                </a:lnTo>
                <a:lnTo>
                  <a:pt x="144270" y="79324"/>
                </a:lnTo>
                <a:close/>
                <a:moveTo>
                  <a:pt x="127391" y="76589"/>
                </a:moveTo>
                <a:lnTo>
                  <a:pt x="130394" y="73587"/>
                </a:lnTo>
                <a:lnTo>
                  <a:pt x="130394" y="69351"/>
                </a:lnTo>
                <a:lnTo>
                  <a:pt x="132061" y="71052"/>
                </a:lnTo>
                <a:lnTo>
                  <a:pt x="132061" y="74287"/>
                </a:lnTo>
                <a:lnTo>
                  <a:pt x="129760" y="76589"/>
                </a:lnTo>
                <a:close/>
                <a:moveTo>
                  <a:pt x="124122" y="76589"/>
                </a:moveTo>
                <a:lnTo>
                  <a:pt x="128059" y="72620"/>
                </a:lnTo>
                <a:lnTo>
                  <a:pt x="128059" y="67049"/>
                </a:lnTo>
                <a:lnTo>
                  <a:pt x="129593" y="68583"/>
                </a:lnTo>
                <a:lnTo>
                  <a:pt x="129593" y="73253"/>
                </a:lnTo>
                <a:lnTo>
                  <a:pt x="126291" y="76589"/>
                </a:lnTo>
                <a:lnTo>
                  <a:pt x="124122" y="76589"/>
                </a:lnTo>
                <a:close/>
                <a:moveTo>
                  <a:pt x="120053" y="76589"/>
                </a:moveTo>
                <a:lnTo>
                  <a:pt x="116717" y="73253"/>
                </a:lnTo>
                <a:lnTo>
                  <a:pt x="116717" y="68583"/>
                </a:lnTo>
                <a:lnTo>
                  <a:pt x="118252" y="67049"/>
                </a:lnTo>
                <a:lnTo>
                  <a:pt x="118252" y="72620"/>
                </a:lnTo>
                <a:lnTo>
                  <a:pt x="122188" y="76589"/>
                </a:lnTo>
                <a:lnTo>
                  <a:pt x="120053" y="76589"/>
                </a:lnTo>
                <a:close/>
                <a:moveTo>
                  <a:pt x="116550" y="76589"/>
                </a:moveTo>
                <a:lnTo>
                  <a:pt x="114249" y="74287"/>
                </a:lnTo>
                <a:lnTo>
                  <a:pt x="114249" y="71052"/>
                </a:lnTo>
                <a:lnTo>
                  <a:pt x="115950" y="69351"/>
                </a:lnTo>
                <a:lnTo>
                  <a:pt x="115950" y="73587"/>
                </a:lnTo>
                <a:lnTo>
                  <a:pt x="118919" y="76589"/>
                </a:lnTo>
                <a:lnTo>
                  <a:pt x="116550" y="76589"/>
                </a:lnTo>
                <a:close/>
                <a:moveTo>
                  <a:pt x="113482" y="82126"/>
                </a:moveTo>
                <a:lnTo>
                  <a:pt x="112147" y="80792"/>
                </a:lnTo>
                <a:lnTo>
                  <a:pt x="112147" y="78791"/>
                </a:lnTo>
                <a:lnTo>
                  <a:pt x="113582" y="77356"/>
                </a:lnTo>
                <a:lnTo>
                  <a:pt x="115450" y="77356"/>
                </a:lnTo>
                <a:lnTo>
                  <a:pt x="113482" y="79324"/>
                </a:lnTo>
                <a:close/>
                <a:moveTo>
                  <a:pt x="96603" y="76589"/>
                </a:moveTo>
                <a:lnTo>
                  <a:pt x="99605" y="73587"/>
                </a:lnTo>
                <a:lnTo>
                  <a:pt x="99605" y="69351"/>
                </a:lnTo>
                <a:lnTo>
                  <a:pt x="101273" y="71052"/>
                </a:lnTo>
                <a:lnTo>
                  <a:pt x="101273" y="74287"/>
                </a:lnTo>
                <a:lnTo>
                  <a:pt x="98971" y="76589"/>
                </a:lnTo>
                <a:close/>
                <a:moveTo>
                  <a:pt x="93334" y="76589"/>
                </a:moveTo>
                <a:lnTo>
                  <a:pt x="97270" y="72620"/>
                </a:lnTo>
                <a:lnTo>
                  <a:pt x="97270" y="67049"/>
                </a:lnTo>
                <a:lnTo>
                  <a:pt x="98804" y="68583"/>
                </a:lnTo>
                <a:lnTo>
                  <a:pt x="98804" y="73253"/>
                </a:lnTo>
                <a:lnTo>
                  <a:pt x="95469" y="76589"/>
                </a:lnTo>
                <a:lnTo>
                  <a:pt x="93334" y="76589"/>
                </a:lnTo>
                <a:close/>
                <a:moveTo>
                  <a:pt x="89231" y="76589"/>
                </a:moveTo>
                <a:lnTo>
                  <a:pt x="85929" y="73253"/>
                </a:lnTo>
                <a:lnTo>
                  <a:pt x="85929" y="68583"/>
                </a:lnTo>
                <a:lnTo>
                  <a:pt x="87463" y="67049"/>
                </a:lnTo>
                <a:lnTo>
                  <a:pt x="87463" y="72620"/>
                </a:lnTo>
                <a:lnTo>
                  <a:pt x="91399" y="76589"/>
                </a:lnTo>
                <a:lnTo>
                  <a:pt x="89231" y="76589"/>
                </a:lnTo>
                <a:close/>
                <a:moveTo>
                  <a:pt x="85762" y="76589"/>
                </a:moveTo>
                <a:lnTo>
                  <a:pt x="83460" y="74287"/>
                </a:lnTo>
                <a:lnTo>
                  <a:pt x="83460" y="71052"/>
                </a:lnTo>
                <a:lnTo>
                  <a:pt x="85128" y="69351"/>
                </a:lnTo>
                <a:lnTo>
                  <a:pt x="85128" y="73587"/>
                </a:lnTo>
                <a:lnTo>
                  <a:pt x="88130" y="76589"/>
                </a:lnTo>
                <a:lnTo>
                  <a:pt x="85762" y="76589"/>
                </a:lnTo>
                <a:close/>
                <a:moveTo>
                  <a:pt x="82660" y="82126"/>
                </a:moveTo>
                <a:lnTo>
                  <a:pt x="81359" y="80792"/>
                </a:lnTo>
                <a:lnTo>
                  <a:pt x="81359" y="78791"/>
                </a:lnTo>
                <a:lnTo>
                  <a:pt x="82793" y="77356"/>
                </a:lnTo>
                <a:lnTo>
                  <a:pt x="84628" y="77356"/>
                </a:lnTo>
                <a:lnTo>
                  <a:pt x="82660" y="79324"/>
                </a:lnTo>
                <a:close/>
                <a:moveTo>
                  <a:pt x="65814" y="76589"/>
                </a:moveTo>
                <a:lnTo>
                  <a:pt x="68816" y="73587"/>
                </a:lnTo>
                <a:lnTo>
                  <a:pt x="68816" y="69351"/>
                </a:lnTo>
                <a:lnTo>
                  <a:pt x="70484" y="71052"/>
                </a:lnTo>
                <a:lnTo>
                  <a:pt x="70484" y="74287"/>
                </a:lnTo>
                <a:lnTo>
                  <a:pt x="68183" y="76589"/>
                </a:lnTo>
                <a:close/>
                <a:moveTo>
                  <a:pt x="62512" y="76589"/>
                </a:moveTo>
                <a:lnTo>
                  <a:pt x="66481" y="72620"/>
                </a:lnTo>
                <a:lnTo>
                  <a:pt x="66481" y="67049"/>
                </a:lnTo>
                <a:lnTo>
                  <a:pt x="68016" y="68583"/>
                </a:lnTo>
                <a:lnTo>
                  <a:pt x="68016" y="73253"/>
                </a:lnTo>
                <a:lnTo>
                  <a:pt x="64680" y="76589"/>
                </a:lnTo>
                <a:lnTo>
                  <a:pt x="62512" y="76589"/>
                </a:lnTo>
                <a:close/>
                <a:moveTo>
                  <a:pt x="58442" y="76589"/>
                </a:moveTo>
                <a:lnTo>
                  <a:pt x="55140" y="73253"/>
                </a:lnTo>
                <a:lnTo>
                  <a:pt x="55140" y="68583"/>
                </a:lnTo>
                <a:lnTo>
                  <a:pt x="56674" y="67049"/>
                </a:lnTo>
                <a:lnTo>
                  <a:pt x="56674" y="72620"/>
                </a:lnTo>
                <a:lnTo>
                  <a:pt x="60610" y="76589"/>
                </a:lnTo>
                <a:lnTo>
                  <a:pt x="58442" y="76589"/>
                </a:lnTo>
                <a:close/>
                <a:moveTo>
                  <a:pt x="54973" y="76589"/>
                </a:moveTo>
                <a:lnTo>
                  <a:pt x="52671" y="74287"/>
                </a:lnTo>
                <a:lnTo>
                  <a:pt x="52671" y="71052"/>
                </a:lnTo>
                <a:lnTo>
                  <a:pt x="54339" y="69351"/>
                </a:lnTo>
                <a:lnTo>
                  <a:pt x="54339" y="73587"/>
                </a:lnTo>
                <a:lnTo>
                  <a:pt x="57341" y="76589"/>
                </a:lnTo>
                <a:lnTo>
                  <a:pt x="54973" y="76589"/>
                </a:lnTo>
                <a:close/>
                <a:moveTo>
                  <a:pt x="51871" y="82126"/>
                </a:moveTo>
                <a:lnTo>
                  <a:pt x="50570" y="80792"/>
                </a:lnTo>
                <a:lnTo>
                  <a:pt x="50570" y="78791"/>
                </a:lnTo>
                <a:lnTo>
                  <a:pt x="51971" y="77356"/>
                </a:lnTo>
                <a:lnTo>
                  <a:pt x="53839" y="77356"/>
                </a:lnTo>
                <a:lnTo>
                  <a:pt x="51871" y="79324"/>
                </a:lnTo>
                <a:close/>
                <a:moveTo>
                  <a:pt x="35026" y="76589"/>
                </a:moveTo>
                <a:lnTo>
                  <a:pt x="37994" y="73587"/>
                </a:lnTo>
                <a:lnTo>
                  <a:pt x="37994" y="69351"/>
                </a:lnTo>
                <a:lnTo>
                  <a:pt x="39696" y="71052"/>
                </a:lnTo>
                <a:lnTo>
                  <a:pt x="39696" y="74287"/>
                </a:lnTo>
                <a:lnTo>
                  <a:pt x="37394" y="76589"/>
                </a:lnTo>
                <a:close/>
                <a:moveTo>
                  <a:pt x="37761" y="55140"/>
                </a:moveTo>
                <a:lnTo>
                  <a:pt x="42464" y="55140"/>
                </a:lnTo>
                <a:lnTo>
                  <a:pt x="45767" y="58443"/>
                </a:lnTo>
                <a:lnTo>
                  <a:pt x="45767" y="60611"/>
                </a:lnTo>
                <a:lnTo>
                  <a:pt x="41830" y="56675"/>
                </a:lnTo>
                <a:lnTo>
                  <a:pt x="36226" y="56675"/>
                </a:lnTo>
                <a:close/>
                <a:moveTo>
                  <a:pt x="37394" y="46568"/>
                </a:moveTo>
                <a:lnTo>
                  <a:pt x="39696" y="48869"/>
                </a:lnTo>
                <a:lnTo>
                  <a:pt x="39696" y="52105"/>
                </a:lnTo>
                <a:lnTo>
                  <a:pt x="37994" y="53806"/>
                </a:lnTo>
                <a:lnTo>
                  <a:pt x="37994" y="49570"/>
                </a:lnTo>
                <a:lnTo>
                  <a:pt x="35026" y="46568"/>
                </a:lnTo>
                <a:close/>
                <a:moveTo>
                  <a:pt x="40463" y="41030"/>
                </a:moveTo>
                <a:lnTo>
                  <a:pt x="41797" y="42365"/>
                </a:lnTo>
                <a:lnTo>
                  <a:pt x="41797" y="44366"/>
                </a:lnTo>
                <a:lnTo>
                  <a:pt x="40363" y="45800"/>
                </a:lnTo>
                <a:lnTo>
                  <a:pt x="38495" y="45800"/>
                </a:lnTo>
                <a:lnTo>
                  <a:pt x="40463" y="43832"/>
                </a:lnTo>
                <a:close/>
                <a:moveTo>
                  <a:pt x="57341" y="46568"/>
                </a:moveTo>
                <a:lnTo>
                  <a:pt x="54339" y="49570"/>
                </a:lnTo>
                <a:lnTo>
                  <a:pt x="54339" y="53806"/>
                </a:lnTo>
                <a:lnTo>
                  <a:pt x="52671" y="52105"/>
                </a:lnTo>
                <a:lnTo>
                  <a:pt x="52671" y="48869"/>
                </a:lnTo>
                <a:lnTo>
                  <a:pt x="54973" y="46568"/>
                </a:lnTo>
                <a:close/>
                <a:moveTo>
                  <a:pt x="60610" y="46568"/>
                </a:moveTo>
                <a:lnTo>
                  <a:pt x="56674" y="50537"/>
                </a:lnTo>
                <a:lnTo>
                  <a:pt x="56674" y="56108"/>
                </a:lnTo>
                <a:lnTo>
                  <a:pt x="55140" y="54573"/>
                </a:lnTo>
                <a:lnTo>
                  <a:pt x="55140" y="49903"/>
                </a:lnTo>
                <a:lnTo>
                  <a:pt x="58442" y="46568"/>
                </a:lnTo>
                <a:close/>
                <a:moveTo>
                  <a:pt x="64680" y="46568"/>
                </a:moveTo>
                <a:lnTo>
                  <a:pt x="68016" y="49903"/>
                </a:lnTo>
                <a:lnTo>
                  <a:pt x="68016" y="54573"/>
                </a:lnTo>
                <a:lnTo>
                  <a:pt x="66481" y="56108"/>
                </a:lnTo>
                <a:lnTo>
                  <a:pt x="66481" y="50537"/>
                </a:lnTo>
                <a:lnTo>
                  <a:pt x="62545" y="46568"/>
                </a:lnTo>
                <a:close/>
                <a:moveTo>
                  <a:pt x="68183" y="46568"/>
                </a:moveTo>
                <a:lnTo>
                  <a:pt x="70484" y="48869"/>
                </a:lnTo>
                <a:lnTo>
                  <a:pt x="70484" y="52105"/>
                </a:lnTo>
                <a:lnTo>
                  <a:pt x="68783" y="53806"/>
                </a:lnTo>
                <a:lnTo>
                  <a:pt x="68783" y="49570"/>
                </a:lnTo>
                <a:lnTo>
                  <a:pt x="65814" y="46568"/>
                </a:lnTo>
                <a:close/>
                <a:moveTo>
                  <a:pt x="71251" y="41030"/>
                </a:moveTo>
                <a:lnTo>
                  <a:pt x="72586" y="42365"/>
                </a:lnTo>
                <a:lnTo>
                  <a:pt x="72586" y="44366"/>
                </a:lnTo>
                <a:lnTo>
                  <a:pt x="71151" y="45800"/>
                </a:lnTo>
                <a:lnTo>
                  <a:pt x="69283" y="45800"/>
                </a:lnTo>
                <a:lnTo>
                  <a:pt x="71251" y="43832"/>
                </a:lnTo>
                <a:lnTo>
                  <a:pt x="71251" y="41030"/>
                </a:lnTo>
                <a:close/>
                <a:moveTo>
                  <a:pt x="88130" y="46568"/>
                </a:moveTo>
                <a:lnTo>
                  <a:pt x="85128" y="49570"/>
                </a:lnTo>
                <a:lnTo>
                  <a:pt x="85128" y="53806"/>
                </a:lnTo>
                <a:lnTo>
                  <a:pt x="83460" y="52105"/>
                </a:lnTo>
                <a:lnTo>
                  <a:pt x="83460" y="48869"/>
                </a:lnTo>
                <a:lnTo>
                  <a:pt x="85762" y="46568"/>
                </a:lnTo>
                <a:close/>
                <a:moveTo>
                  <a:pt x="91399" y="46568"/>
                </a:moveTo>
                <a:lnTo>
                  <a:pt x="87463" y="50537"/>
                </a:lnTo>
                <a:lnTo>
                  <a:pt x="87463" y="56108"/>
                </a:lnTo>
                <a:lnTo>
                  <a:pt x="85929" y="54573"/>
                </a:lnTo>
                <a:lnTo>
                  <a:pt x="85929" y="49903"/>
                </a:lnTo>
                <a:lnTo>
                  <a:pt x="89231" y="46568"/>
                </a:lnTo>
                <a:close/>
                <a:moveTo>
                  <a:pt x="95469" y="46568"/>
                </a:moveTo>
                <a:lnTo>
                  <a:pt x="98804" y="49903"/>
                </a:lnTo>
                <a:lnTo>
                  <a:pt x="98804" y="54573"/>
                </a:lnTo>
                <a:lnTo>
                  <a:pt x="97270" y="56108"/>
                </a:lnTo>
                <a:lnTo>
                  <a:pt x="97270" y="50537"/>
                </a:lnTo>
                <a:lnTo>
                  <a:pt x="93334" y="46568"/>
                </a:lnTo>
                <a:close/>
                <a:moveTo>
                  <a:pt x="98971" y="46568"/>
                </a:moveTo>
                <a:lnTo>
                  <a:pt x="101273" y="48869"/>
                </a:lnTo>
                <a:lnTo>
                  <a:pt x="101273" y="52105"/>
                </a:lnTo>
                <a:lnTo>
                  <a:pt x="99572" y="53806"/>
                </a:lnTo>
                <a:lnTo>
                  <a:pt x="99572" y="49570"/>
                </a:lnTo>
                <a:lnTo>
                  <a:pt x="96603" y="46568"/>
                </a:lnTo>
                <a:close/>
                <a:moveTo>
                  <a:pt x="102040" y="41030"/>
                </a:moveTo>
                <a:lnTo>
                  <a:pt x="103374" y="42365"/>
                </a:lnTo>
                <a:lnTo>
                  <a:pt x="103374" y="44366"/>
                </a:lnTo>
                <a:lnTo>
                  <a:pt x="101940" y="45800"/>
                </a:lnTo>
                <a:lnTo>
                  <a:pt x="100072" y="45800"/>
                </a:lnTo>
                <a:lnTo>
                  <a:pt x="102040" y="43832"/>
                </a:lnTo>
                <a:close/>
                <a:moveTo>
                  <a:pt x="118919" y="46568"/>
                </a:moveTo>
                <a:lnTo>
                  <a:pt x="115917" y="49570"/>
                </a:lnTo>
                <a:lnTo>
                  <a:pt x="115917" y="53806"/>
                </a:lnTo>
                <a:lnTo>
                  <a:pt x="114249" y="52105"/>
                </a:lnTo>
                <a:lnTo>
                  <a:pt x="114249" y="48869"/>
                </a:lnTo>
                <a:lnTo>
                  <a:pt x="116550" y="46568"/>
                </a:lnTo>
                <a:close/>
                <a:moveTo>
                  <a:pt x="122188" y="46568"/>
                </a:moveTo>
                <a:lnTo>
                  <a:pt x="118252" y="50537"/>
                </a:lnTo>
                <a:lnTo>
                  <a:pt x="118252" y="56108"/>
                </a:lnTo>
                <a:lnTo>
                  <a:pt x="116717" y="54573"/>
                </a:lnTo>
                <a:lnTo>
                  <a:pt x="116717" y="49903"/>
                </a:lnTo>
                <a:lnTo>
                  <a:pt x="120053" y="46568"/>
                </a:lnTo>
                <a:close/>
                <a:moveTo>
                  <a:pt x="126291" y="46568"/>
                </a:moveTo>
                <a:lnTo>
                  <a:pt x="129593" y="49903"/>
                </a:lnTo>
                <a:lnTo>
                  <a:pt x="129593" y="54573"/>
                </a:lnTo>
                <a:lnTo>
                  <a:pt x="128059" y="56108"/>
                </a:lnTo>
                <a:lnTo>
                  <a:pt x="128059" y="50537"/>
                </a:lnTo>
                <a:lnTo>
                  <a:pt x="124122" y="46568"/>
                </a:lnTo>
                <a:close/>
                <a:moveTo>
                  <a:pt x="129760" y="46568"/>
                </a:moveTo>
                <a:lnTo>
                  <a:pt x="132061" y="48869"/>
                </a:lnTo>
                <a:lnTo>
                  <a:pt x="132061" y="52105"/>
                </a:lnTo>
                <a:lnTo>
                  <a:pt x="130394" y="53806"/>
                </a:lnTo>
                <a:lnTo>
                  <a:pt x="130394" y="49570"/>
                </a:lnTo>
                <a:lnTo>
                  <a:pt x="127391" y="46568"/>
                </a:lnTo>
                <a:close/>
                <a:moveTo>
                  <a:pt x="132862" y="41030"/>
                </a:moveTo>
                <a:lnTo>
                  <a:pt x="134163" y="42365"/>
                </a:lnTo>
                <a:lnTo>
                  <a:pt x="134163" y="44366"/>
                </a:lnTo>
                <a:lnTo>
                  <a:pt x="132729" y="45800"/>
                </a:lnTo>
                <a:lnTo>
                  <a:pt x="130894" y="45800"/>
                </a:lnTo>
                <a:lnTo>
                  <a:pt x="132862" y="43832"/>
                </a:lnTo>
                <a:close/>
                <a:moveTo>
                  <a:pt x="149707" y="46568"/>
                </a:moveTo>
                <a:lnTo>
                  <a:pt x="146739" y="49570"/>
                </a:lnTo>
                <a:lnTo>
                  <a:pt x="146739" y="53806"/>
                </a:lnTo>
                <a:lnTo>
                  <a:pt x="145037" y="52105"/>
                </a:lnTo>
                <a:lnTo>
                  <a:pt x="145037" y="48869"/>
                </a:lnTo>
                <a:lnTo>
                  <a:pt x="147339" y="46568"/>
                </a:lnTo>
                <a:close/>
                <a:moveTo>
                  <a:pt x="153010" y="46568"/>
                </a:moveTo>
                <a:lnTo>
                  <a:pt x="149040" y="50537"/>
                </a:lnTo>
                <a:lnTo>
                  <a:pt x="149040" y="56108"/>
                </a:lnTo>
                <a:lnTo>
                  <a:pt x="147506" y="54573"/>
                </a:lnTo>
                <a:lnTo>
                  <a:pt x="147506" y="49903"/>
                </a:lnTo>
                <a:lnTo>
                  <a:pt x="150842" y="46568"/>
                </a:lnTo>
                <a:close/>
                <a:moveTo>
                  <a:pt x="157079" y="46568"/>
                </a:moveTo>
                <a:lnTo>
                  <a:pt x="160382" y="49903"/>
                </a:lnTo>
                <a:lnTo>
                  <a:pt x="160382" y="54573"/>
                </a:lnTo>
                <a:lnTo>
                  <a:pt x="158847" y="56108"/>
                </a:lnTo>
                <a:lnTo>
                  <a:pt x="158847" y="50537"/>
                </a:lnTo>
                <a:lnTo>
                  <a:pt x="154911" y="46568"/>
                </a:lnTo>
                <a:close/>
                <a:moveTo>
                  <a:pt x="160548" y="46568"/>
                </a:moveTo>
                <a:lnTo>
                  <a:pt x="162850" y="48869"/>
                </a:lnTo>
                <a:lnTo>
                  <a:pt x="162850" y="52105"/>
                </a:lnTo>
                <a:lnTo>
                  <a:pt x="161182" y="53806"/>
                </a:lnTo>
                <a:lnTo>
                  <a:pt x="161182" y="49570"/>
                </a:lnTo>
                <a:lnTo>
                  <a:pt x="158180" y="46568"/>
                </a:lnTo>
                <a:close/>
                <a:moveTo>
                  <a:pt x="163651" y="41030"/>
                </a:moveTo>
                <a:lnTo>
                  <a:pt x="164952" y="42365"/>
                </a:lnTo>
                <a:lnTo>
                  <a:pt x="164952" y="44366"/>
                </a:lnTo>
                <a:lnTo>
                  <a:pt x="163551" y="45800"/>
                </a:lnTo>
                <a:lnTo>
                  <a:pt x="161683" y="45800"/>
                </a:lnTo>
                <a:lnTo>
                  <a:pt x="163651" y="43832"/>
                </a:lnTo>
                <a:close/>
                <a:moveTo>
                  <a:pt x="180496" y="46568"/>
                </a:moveTo>
                <a:lnTo>
                  <a:pt x="177494" y="49570"/>
                </a:lnTo>
                <a:lnTo>
                  <a:pt x="177494" y="53806"/>
                </a:lnTo>
                <a:lnTo>
                  <a:pt x="175826" y="52105"/>
                </a:lnTo>
                <a:lnTo>
                  <a:pt x="175826" y="48869"/>
                </a:lnTo>
                <a:lnTo>
                  <a:pt x="178128" y="46568"/>
                </a:lnTo>
                <a:close/>
                <a:moveTo>
                  <a:pt x="183798" y="46568"/>
                </a:moveTo>
                <a:lnTo>
                  <a:pt x="179829" y="50537"/>
                </a:lnTo>
                <a:lnTo>
                  <a:pt x="179829" y="56108"/>
                </a:lnTo>
                <a:lnTo>
                  <a:pt x="178294" y="54573"/>
                </a:lnTo>
                <a:lnTo>
                  <a:pt x="178294" y="49903"/>
                </a:lnTo>
                <a:lnTo>
                  <a:pt x="181630" y="46568"/>
                </a:lnTo>
                <a:close/>
                <a:moveTo>
                  <a:pt x="187868" y="46568"/>
                </a:moveTo>
                <a:lnTo>
                  <a:pt x="191170" y="49903"/>
                </a:lnTo>
                <a:lnTo>
                  <a:pt x="191170" y="54573"/>
                </a:lnTo>
                <a:lnTo>
                  <a:pt x="189636" y="56108"/>
                </a:lnTo>
                <a:lnTo>
                  <a:pt x="189636" y="50537"/>
                </a:lnTo>
                <a:lnTo>
                  <a:pt x="185700" y="46568"/>
                </a:lnTo>
                <a:close/>
                <a:moveTo>
                  <a:pt x="191337" y="46568"/>
                </a:moveTo>
                <a:lnTo>
                  <a:pt x="193639" y="48869"/>
                </a:lnTo>
                <a:lnTo>
                  <a:pt x="193639" y="52105"/>
                </a:lnTo>
                <a:lnTo>
                  <a:pt x="191971" y="53806"/>
                </a:lnTo>
                <a:lnTo>
                  <a:pt x="191971" y="49570"/>
                </a:lnTo>
                <a:lnTo>
                  <a:pt x="188969" y="46568"/>
                </a:lnTo>
                <a:close/>
                <a:moveTo>
                  <a:pt x="194439" y="41030"/>
                </a:moveTo>
                <a:lnTo>
                  <a:pt x="195740" y="42365"/>
                </a:lnTo>
                <a:lnTo>
                  <a:pt x="195740" y="44366"/>
                </a:lnTo>
                <a:lnTo>
                  <a:pt x="194339" y="45800"/>
                </a:lnTo>
                <a:lnTo>
                  <a:pt x="192471" y="45800"/>
                </a:lnTo>
                <a:lnTo>
                  <a:pt x="194439" y="43832"/>
                </a:lnTo>
                <a:close/>
                <a:moveTo>
                  <a:pt x="203979" y="72586"/>
                </a:moveTo>
                <a:lnTo>
                  <a:pt x="201945" y="72586"/>
                </a:lnTo>
                <a:lnTo>
                  <a:pt x="200544" y="71152"/>
                </a:lnTo>
                <a:lnTo>
                  <a:pt x="200544" y="69317"/>
                </a:lnTo>
                <a:lnTo>
                  <a:pt x="202512" y="71285"/>
                </a:lnTo>
                <a:lnTo>
                  <a:pt x="205280" y="71285"/>
                </a:lnTo>
                <a:close/>
                <a:moveTo>
                  <a:pt x="203846" y="75588"/>
                </a:moveTo>
                <a:lnTo>
                  <a:pt x="204847" y="76589"/>
                </a:lnTo>
                <a:lnTo>
                  <a:pt x="201077" y="76589"/>
                </a:lnTo>
                <a:lnTo>
                  <a:pt x="203746" y="73920"/>
                </a:lnTo>
                <a:lnTo>
                  <a:pt x="203746" y="75321"/>
                </a:lnTo>
                <a:close/>
                <a:moveTo>
                  <a:pt x="203746" y="80025"/>
                </a:moveTo>
                <a:lnTo>
                  <a:pt x="201077" y="77356"/>
                </a:lnTo>
                <a:lnTo>
                  <a:pt x="204847" y="77356"/>
                </a:lnTo>
                <a:lnTo>
                  <a:pt x="203746" y="78457"/>
                </a:lnTo>
                <a:lnTo>
                  <a:pt x="203746" y="80025"/>
                </a:lnTo>
                <a:close/>
                <a:moveTo>
                  <a:pt x="192538" y="68817"/>
                </a:moveTo>
                <a:lnTo>
                  <a:pt x="196741" y="68817"/>
                </a:lnTo>
                <a:lnTo>
                  <a:pt x="199743" y="65815"/>
                </a:lnTo>
                <a:lnTo>
                  <a:pt x="199743" y="68183"/>
                </a:lnTo>
                <a:lnTo>
                  <a:pt x="197441" y="70485"/>
                </a:lnTo>
                <a:lnTo>
                  <a:pt x="194206" y="70485"/>
                </a:lnTo>
                <a:close/>
                <a:moveTo>
                  <a:pt x="190203" y="66482"/>
                </a:moveTo>
                <a:lnTo>
                  <a:pt x="195807" y="66482"/>
                </a:lnTo>
                <a:lnTo>
                  <a:pt x="199743" y="62546"/>
                </a:lnTo>
                <a:lnTo>
                  <a:pt x="199743" y="64714"/>
                </a:lnTo>
                <a:lnTo>
                  <a:pt x="196441" y="68016"/>
                </a:lnTo>
                <a:lnTo>
                  <a:pt x="191737" y="68016"/>
                </a:lnTo>
                <a:close/>
                <a:moveTo>
                  <a:pt x="177761" y="68016"/>
                </a:moveTo>
                <a:lnTo>
                  <a:pt x="173057" y="68016"/>
                </a:lnTo>
                <a:lnTo>
                  <a:pt x="169755" y="64714"/>
                </a:lnTo>
                <a:lnTo>
                  <a:pt x="169755" y="62546"/>
                </a:lnTo>
                <a:lnTo>
                  <a:pt x="173691" y="66482"/>
                </a:lnTo>
                <a:lnTo>
                  <a:pt x="179262" y="66482"/>
                </a:lnTo>
                <a:close/>
                <a:moveTo>
                  <a:pt x="175292" y="70485"/>
                </a:moveTo>
                <a:lnTo>
                  <a:pt x="172023" y="70485"/>
                </a:lnTo>
                <a:lnTo>
                  <a:pt x="169755" y="68183"/>
                </a:lnTo>
                <a:lnTo>
                  <a:pt x="169755" y="65815"/>
                </a:lnTo>
                <a:lnTo>
                  <a:pt x="172724" y="68817"/>
                </a:lnTo>
                <a:lnTo>
                  <a:pt x="176960" y="68817"/>
                </a:lnTo>
                <a:close/>
                <a:moveTo>
                  <a:pt x="173191" y="72586"/>
                </a:moveTo>
                <a:lnTo>
                  <a:pt x="171156" y="72586"/>
                </a:lnTo>
                <a:lnTo>
                  <a:pt x="169755" y="71152"/>
                </a:lnTo>
                <a:lnTo>
                  <a:pt x="169755" y="69317"/>
                </a:lnTo>
                <a:lnTo>
                  <a:pt x="171723" y="71285"/>
                </a:lnTo>
                <a:lnTo>
                  <a:pt x="174492" y="71285"/>
                </a:lnTo>
                <a:close/>
                <a:moveTo>
                  <a:pt x="173057" y="75588"/>
                </a:moveTo>
                <a:lnTo>
                  <a:pt x="174025" y="76589"/>
                </a:lnTo>
                <a:lnTo>
                  <a:pt x="170289" y="76589"/>
                </a:lnTo>
                <a:lnTo>
                  <a:pt x="172957" y="73920"/>
                </a:lnTo>
                <a:lnTo>
                  <a:pt x="172957" y="75321"/>
                </a:lnTo>
                <a:close/>
                <a:moveTo>
                  <a:pt x="172957" y="80025"/>
                </a:moveTo>
                <a:lnTo>
                  <a:pt x="170289" y="77356"/>
                </a:lnTo>
                <a:lnTo>
                  <a:pt x="174025" y="77356"/>
                </a:lnTo>
                <a:lnTo>
                  <a:pt x="172957" y="78457"/>
                </a:lnTo>
                <a:lnTo>
                  <a:pt x="172957" y="80025"/>
                </a:lnTo>
                <a:close/>
                <a:moveTo>
                  <a:pt x="161749" y="68817"/>
                </a:moveTo>
                <a:lnTo>
                  <a:pt x="165786" y="68817"/>
                </a:lnTo>
                <a:lnTo>
                  <a:pt x="166086" y="68683"/>
                </a:lnTo>
                <a:lnTo>
                  <a:pt x="168954" y="65815"/>
                </a:lnTo>
                <a:lnTo>
                  <a:pt x="168954" y="68183"/>
                </a:lnTo>
                <a:lnTo>
                  <a:pt x="166653" y="70485"/>
                </a:lnTo>
                <a:lnTo>
                  <a:pt x="163417" y="70485"/>
                </a:lnTo>
                <a:close/>
                <a:moveTo>
                  <a:pt x="159414" y="66482"/>
                </a:moveTo>
                <a:lnTo>
                  <a:pt x="164985" y="66482"/>
                </a:lnTo>
                <a:lnTo>
                  <a:pt x="168954" y="62546"/>
                </a:lnTo>
                <a:lnTo>
                  <a:pt x="168954" y="64714"/>
                </a:lnTo>
                <a:lnTo>
                  <a:pt x="165619" y="68016"/>
                </a:lnTo>
                <a:lnTo>
                  <a:pt x="160949" y="68016"/>
                </a:lnTo>
                <a:close/>
                <a:moveTo>
                  <a:pt x="146939" y="68016"/>
                </a:moveTo>
                <a:lnTo>
                  <a:pt x="142269" y="68016"/>
                </a:lnTo>
                <a:lnTo>
                  <a:pt x="138933" y="64714"/>
                </a:lnTo>
                <a:lnTo>
                  <a:pt x="138933" y="62546"/>
                </a:lnTo>
                <a:lnTo>
                  <a:pt x="142903" y="66482"/>
                </a:lnTo>
                <a:lnTo>
                  <a:pt x="148473" y="66482"/>
                </a:lnTo>
                <a:close/>
                <a:moveTo>
                  <a:pt x="144504" y="70485"/>
                </a:moveTo>
                <a:lnTo>
                  <a:pt x="141235" y="70485"/>
                </a:lnTo>
                <a:lnTo>
                  <a:pt x="138933" y="68183"/>
                </a:lnTo>
                <a:lnTo>
                  <a:pt x="138933" y="65815"/>
                </a:lnTo>
                <a:lnTo>
                  <a:pt x="141835" y="68683"/>
                </a:lnTo>
                <a:lnTo>
                  <a:pt x="142102" y="68817"/>
                </a:lnTo>
                <a:lnTo>
                  <a:pt x="146172" y="68817"/>
                </a:lnTo>
                <a:close/>
                <a:moveTo>
                  <a:pt x="142369" y="72586"/>
                </a:moveTo>
                <a:lnTo>
                  <a:pt x="140367" y="72586"/>
                </a:lnTo>
                <a:lnTo>
                  <a:pt x="138933" y="71152"/>
                </a:lnTo>
                <a:lnTo>
                  <a:pt x="138933" y="69317"/>
                </a:lnTo>
                <a:lnTo>
                  <a:pt x="140901" y="71285"/>
                </a:lnTo>
                <a:lnTo>
                  <a:pt x="143703" y="71285"/>
                </a:lnTo>
                <a:close/>
                <a:moveTo>
                  <a:pt x="142269" y="75588"/>
                </a:moveTo>
                <a:lnTo>
                  <a:pt x="143236" y="76589"/>
                </a:lnTo>
                <a:lnTo>
                  <a:pt x="139500" y="76589"/>
                </a:lnTo>
                <a:lnTo>
                  <a:pt x="142135" y="73920"/>
                </a:lnTo>
                <a:lnTo>
                  <a:pt x="142135" y="75321"/>
                </a:lnTo>
                <a:close/>
                <a:moveTo>
                  <a:pt x="142135" y="80025"/>
                </a:moveTo>
                <a:lnTo>
                  <a:pt x="139500" y="77356"/>
                </a:lnTo>
                <a:lnTo>
                  <a:pt x="143236" y="77356"/>
                </a:lnTo>
                <a:lnTo>
                  <a:pt x="142135" y="78457"/>
                </a:lnTo>
                <a:lnTo>
                  <a:pt x="142135" y="80025"/>
                </a:lnTo>
                <a:close/>
                <a:moveTo>
                  <a:pt x="130927" y="68817"/>
                </a:moveTo>
                <a:lnTo>
                  <a:pt x="135164" y="68817"/>
                </a:lnTo>
                <a:lnTo>
                  <a:pt x="138166" y="65815"/>
                </a:lnTo>
                <a:lnTo>
                  <a:pt x="138166" y="68183"/>
                </a:lnTo>
                <a:lnTo>
                  <a:pt x="135864" y="70485"/>
                </a:lnTo>
                <a:lnTo>
                  <a:pt x="132629" y="70485"/>
                </a:lnTo>
                <a:close/>
                <a:moveTo>
                  <a:pt x="128626" y="66482"/>
                </a:moveTo>
                <a:lnTo>
                  <a:pt x="134196" y="66482"/>
                </a:lnTo>
                <a:lnTo>
                  <a:pt x="138166" y="62546"/>
                </a:lnTo>
                <a:lnTo>
                  <a:pt x="138166" y="64714"/>
                </a:lnTo>
                <a:lnTo>
                  <a:pt x="134830" y="68016"/>
                </a:lnTo>
                <a:lnTo>
                  <a:pt x="130160" y="68016"/>
                </a:lnTo>
                <a:close/>
                <a:moveTo>
                  <a:pt x="116150" y="68016"/>
                </a:moveTo>
                <a:lnTo>
                  <a:pt x="111480" y="68016"/>
                </a:lnTo>
                <a:lnTo>
                  <a:pt x="108144" y="64714"/>
                </a:lnTo>
                <a:lnTo>
                  <a:pt x="108144" y="62546"/>
                </a:lnTo>
                <a:lnTo>
                  <a:pt x="112114" y="66482"/>
                </a:lnTo>
                <a:lnTo>
                  <a:pt x="117685" y="66482"/>
                </a:lnTo>
                <a:close/>
                <a:moveTo>
                  <a:pt x="113682" y="70485"/>
                </a:moveTo>
                <a:lnTo>
                  <a:pt x="110446" y="70485"/>
                </a:lnTo>
                <a:lnTo>
                  <a:pt x="108144" y="68183"/>
                </a:lnTo>
                <a:lnTo>
                  <a:pt x="108144" y="65815"/>
                </a:lnTo>
                <a:lnTo>
                  <a:pt x="111147" y="68817"/>
                </a:lnTo>
                <a:lnTo>
                  <a:pt x="115383" y="68817"/>
                </a:lnTo>
                <a:close/>
                <a:moveTo>
                  <a:pt x="111580" y="72586"/>
                </a:moveTo>
                <a:lnTo>
                  <a:pt x="109579" y="72586"/>
                </a:lnTo>
                <a:lnTo>
                  <a:pt x="108144" y="71152"/>
                </a:lnTo>
                <a:lnTo>
                  <a:pt x="108144" y="69317"/>
                </a:lnTo>
                <a:lnTo>
                  <a:pt x="110112" y="71285"/>
                </a:lnTo>
                <a:lnTo>
                  <a:pt x="112914" y="71285"/>
                </a:lnTo>
                <a:close/>
                <a:moveTo>
                  <a:pt x="111480" y="75588"/>
                </a:moveTo>
                <a:lnTo>
                  <a:pt x="112447" y="76589"/>
                </a:lnTo>
                <a:lnTo>
                  <a:pt x="108711" y="76589"/>
                </a:lnTo>
                <a:lnTo>
                  <a:pt x="111347" y="73920"/>
                </a:lnTo>
                <a:lnTo>
                  <a:pt x="111347" y="75321"/>
                </a:lnTo>
                <a:close/>
                <a:moveTo>
                  <a:pt x="111347" y="80025"/>
                </a:moveTo>
                <a:lnTo>
                  <a:pt x="108711" y="77356"/>
                </a:lnTo>
                <a:lnTo>
                  <a:pt x="112447" y="77356"/>
                </a:lnTo>
                <a:lnTo>
                  <a:pt x="111347" y="78457"/>
                </a:lnTo>
                <a:close/>
                <a:moveTo>
                  <a:pt x="100139" y="68817"/>
                </a:moveTo>
                <a:lnTo>
                  <a:pt x="104208" y="68817"/>
                </a:lnTo>
                <a:lnTo>
                  <a:pt x="104475" y="68683"/>
                </a:lnTo>
                <a:lnTo>
                  <a:pt x="107377" y="65815"/>
                </a:lnTo>
                <a:lnTo>
                  <a:pt x="107377" y="68183"/>
                </a:lnTo>
                <a:lnTo>
                  <a:pt x="105076" y="70485"/>
                </a:lnTo>
                <a:lnTo>
                  <a:pt x="101807" y="70485"/>
                </a:lnTo>
                <a:close/>
                <a:moveTo>
                  <a:pt x="97837" y="66482"/>
                </a:moveTo>
                <a:lnTo>
                  <a:pt x="103408" y="66482"/>
                </a:lnTo>
                <a:lnTo>
                  <a:pt x="107377" y="62546"/>
                </a:lnTo>
                <a:lnTo>
                  <a:pt x="107377" y="64714"/>
                </a:lnTo>
                <a:lnTo>
                  <a:pt x="104041" y="68016"/>
                </a:lnTo>
                <a:lnTo>
                  <a:pt x="99371" y="68016"/>
                </a:lnTo>
                <a:close/>
                <a:moveTo>
                  <a:pt x="85361" y="68016"/>
                </a:moveTo>
                <a:lnTo>
                  <a:pt x="80691" y="68016"/>
                </a:lnTo>
                <a:lnTo>
                  <a:pt x="77356" y="64714"/>
                </a:lnTo>
                <a:lnTo>
                  <a:pt x="77356" y="62546"/>
                </a:lnTo>
                <a:lnTo>
                  <a:pt x="81325" y="66482"/>
                </a:lnTo>
                <a:lnTo>
                  <a:pt x="86896" y="66482"/>
                </a:lnTo>
                <a:close/>
                <a:moveTo>
                  <a:pt x="82893" y="70485"/>
                </a:moveTo>
                <a:lnTo>
                  <a:pt x="79657" y="70485"/>
                </a:lnTo>
                <a:lnTo>
                  <a:pt x="77356" y="68183"/>
                </a:lnTo>
                <a:lnTo>
                  <a:pt x="77356" y="65815"/>
                </a:lnTo>
                <a:lnTo>
                  <a:pt x="80224" y="68683"/>
                </a:lnTo>
                <a:lnTo>
                  <a:pt x="80525" y="68817"/>
                </a:lnTo>
                <a:lnTo>
                  <a:pt x="84594" y="68817"/>
                </a:lnTo>
                <a:close/>
                <a:moveTo>
                  <a:pt x="80792" y="72586"/>
                </a:moveTo>
                <a:lnTo>
                  <a:pt x="78790" y="72586"/>
                </a:lnTo>
                <a:lnTo>
                  <a:pt x="77356" y="71152"/>
                </a:lnTo>
                <a:lnTo>
                  <a:pt x="77356" y="69317"/>
                </a:lnTo>
                <a:lnTo>
                  <a:pt x="79324" y="71285"/>
                </a:lnTo>
                <a:lnTo>
                  <a:pt x="82126" y="71285"/>
                </a:lnTo>
                <a:close/>
                <a:moveTo>
                  <a:pt x="80691" y="75588"/>
                </a:moveTo>
                <a:lnTo>
                  <a:pt x="81659" y="76589"/>
                </a:lnTo>
                <a:lnTo>
                  <a:pt x="77923" y="76589"/>
                </a:lnTo>
                <a:lnTo>
                  <a:pt x="80558" y="73920"/>
                </a:lnTo>
                <a:lnTo>
                  <a:pt x="80558" y="75321"/>
                </a:lnTo>
                <a:close/>
                <a:moveTo>
                  <a:pt x="80558" y="80025"/>
                </a:moveTo>
                <a:lnTo>
                  <a:pt x="77923" y="77356"/>
                </a:lnTo>
                <a:lnTo>
                  <a:pt x="81659" y="77356"/>
                </a:lnTo>
                <a:lnTo>
                  <a:pt x="80558" y="78457"/>
                </a:lnTo>
                <a:close/>
                <a:moveTo>
                  <a:pt x="69350" y="68817"/>
                </a:moveTo>
                <a:lnTo>
                  <a:pt x="73586" y="68817"/>
                </a:lnTo>
                <a:lnTo>
                  <a:pt x="76589" y="65815"/>
                </a:lnTo>
                <a:lnTo>
                  <a:pt x="76589" y="68183"/>
                </a:lnTo>
                <a:lnTo>
                  <a:pt x="74287" y="70485"/>
                </a:lnTo>
                <a:lnTo>
                  <a:pt x="71018" y="70485"/>
                </a:lnTo>
                <a:close/>
                <a:moveTo>
                  <a:pt x="67048" y="66482"/>
                </a:moveTo>
                <a:lnTo>
                  <a:pt x="72619" y="66482"/>
                </a:lnTo>
                <a:lnTo>
                  <a:pt x="76589" y="62546"/>
                </a:lnTo>
                <a:lnTo>
                  <a:pt x="76589" y="64714"/>
                </a:lnTo>
                <a:lnTo>
                  <a:pt x="73253" y="68016"/>
                </a:lnTo>
                <a:lnTo>
                  <a:pt x="68583" y="68016"/>
                </a:lnTo>
                <a:close/>
                <a:moveTo>
                  <a:pt x="54573" y="68016"/>
                </a:moveTo>
                <a:lnTo>
                  <a:pt x="49903" y="68016"/>
                </a:lnTo>
                <a:lnTo>
                  <a:pt x="46567" y="64714"/>
                </a:lnTo>
                <a:lnTo>
                  <a:pt x="46567" y="62546"/>
                </a:lnTo>
                <a:lnTo>
                  <a:pt x="50537" y="66482"/>
                </a:lnTo>
                <a:lnTo>
                  <a:pt x="56107" y="66482"/>
                </a:lnTo>
                <a:close/>
                <a:moveTo>
                  <a:pt x="52104" y="70485"/>
                </a:moveTo>
                <a:lnTo>
                  <a:pt x="48869" y="70485"/>
                </a:lnTo>
                <a:lnTo>
                  <a:pt x="46567" y="68183"/>
                </a:lnTo>
                <a:lnTo>
                  <a:pt x="46567" y="65815"/>
                </a:lnTo>
                <a:lnTo>
                  <a:pt x="49569" y="68817"/>
                </a:lnTo>
                <a:lnTo>
                  <a:pt x="53806" y="68817"/>
                </a:lnTo>
                <a:close/>
                <a:moveTo>
                  <a:pt x="50003" y="72586"/>
                </a:moveTo>
                <a:lnTo>
                  <a:pt x="48001" y="72586"/>
                </a:lnTo>
                <a:lnTo>
                  <a:pt x="46567" y="71152"/>
                </a:lnTo>
                <a:lnTo>
                  <a:pt x="46567" y="69317"/>
                </a:lnTo>
                <a:lnTo>
                  <a:pt x="48535" y="71285"/>
                </a:lnTo>
                <a:lnTo>
                  <a:pt x="51337" y="71285"/>
                </a:lnTo>
                <a:close/>
                <a:moveTo>
                  <a:pt x="49903" y="75588"/>
                </a:moveTo>
                <a:lnTo>
                  <a:pt x="50870" y="76589"/>
                </a:lnTo>
                <a:lnTo>
                  <a:pt x="47134" y="76589"/>
                </a:lnTo>
                <a:lnTo>
                  <a:pt x="49769" y="73920"/>
                </a:lnTo>
                <a:lnTo>
                  <a:pt x="49769" y="75321"/>
                </a:lnTo>
                <a:close/>
                <a:moveTo>
                  <a:pt x="49769" y="80025"/>
                </a:moveTo>
                <a:lnTo>
                  <a:pt x="47134" y="77356"/>
                </a:lnTo>
                <a:lnTo>
                  <a:pt x="50870" y="77356"/>
                </a:lnTo>
                <a:lnTo>
                  <a:pt x="49769" y="78457"/>
                </a:lnTo>
                <a:close/>
                <a:moveTo>
                  <a:pt x="38561" y="68817"/>
                </a:moveTo>
                <a:lnTo>
                  <a:pt x="42631" y="68817"/>
                </a:lnTo>
                <a:lnTo>
                  <a:pt x="42898" y="68683"/>
                </a:lnTo>
                <a:lnTo>
                  <a:pt x="45800" y="65815"/>
                </a:lnTo>
                <a:lnTo>
                  <a:pt x="45800" y="68183"/>
                </a:lnTo>
                <a:lnTo>
                  <a:pt x="43498" y="70485"/>
                </a:lnTo>
                <a:lnTo>
                  <a:pt x="40229" y="70485"/>
                </a:lnTo>
                <a:close/>
                <a:moveTo>
                  <a:pt x="42364" y="50570"/>
                </a:moveTo>
                <a:lnTo>
                  <a:pt x="44366" y="50570"/>
                </a:lnTo>
                <a:lnTo>
                  <a:pt x="45767" y="52005"/>
                </a:lnTo>
                <a:lnTo>
                  <a:pt x="45767" y="53873"/>
                </a:lnTo>
                <a:lnTo>
                  <a:pt x="43798" y="51905"/>
                </a:lnTo>
                <a:lnTo>
                  <a:pt x="41030" y="51905"/>
                </a:lnTo>
                <a:close/>
                <a:moveTo>
                  <a:pt x="42464" y="47568"/>
                </a:moveTo>
                <a:lnTo>
                  <a:pt x="41497" y="46568"/>
                </a:lnTo>
                <a:lnTo>
                  <a:pt x="45233" y="46568"/>
                </a:lnTo>
                <a:lnTo>
                  <a:pt x="42564" y="49236"/>
                </a:lnTo>
                <a:lnTo>
                  <a:pt x="42564" y="47835"/>
                </a:lnTo>
                <a:close/>
                <a:moveTo>
                  <a:pt x="42564" y="43132"/>
                </a:moveTo>
                <a:lnTo>
                  <a:pt x="45233" y="45800"/>
                </a:lnTo>
                <a:lnTo>
                  <a:pt x="41497" y="45800"/>
                </a:lnTo>
                <a:lnTo>
                  <a:pt x="42564" y="44700"/>
                </a:lnTo>
                <a:lnTo>
                  <a:pt x="42564" y="43132"/>
                </a:lnTo>
                <a:close/>
                <a:moveTo>
                  <a:pt x="53806" y="54340"/>
                </a:moveTo>
                <a:lnTo>
                  <a:pt x="49569" y="54340"/>
                </a:lnTo>
                <a:lnTo>
                  <a:pt x="46567" y="57342"/>
                </a:lnTo>
                <a:lnTo>
                  <a:pt x="46567" y="54974"/>
                </a:lnTo>
                <a:lnTo>
                  <a:pt x="48869" y="52672"/>
                </a:lnTo>
                <a:lnTo>
                  <a:pt x="52104" y="52672"/>
                </a:lnTo>
                <a:close/>
                <a:moveTo>
                  <a:pt x="56107" y="56675"/>
                </a:moveTo>
                <a:lnTo>
                  <a:pt x="50537" y="56675"/>
                </a:lnTo>
                <a:lnTo>
                  <a:pt x="46567" y="60611"/>
                </a:lnTo>
                <a:lnTo>
                  <a:pt x="46567" y="58476"/>
                </a:lnTo>
                <a:lnTo>
                  <a:pt x="49903" y="55140"/>
                </a:lnTo>
                <a:lnTo>
                  <a:pt x="54573" y="55140"/>
                </a:lnTo>
                <a:close/>
                <a:moveTo>
                  <a:pt x="68583" y="55140"/>
                </a:moveTo>
                <a:lnTo>
                  <a:pt x="73253" y="55140"/>
                </a:lnTo>
                <a:lnTo>
                  <a:pt x="76555" y="58443"/>
                </a:lnTo>
                <a:lnTo>
                  <a:pt x="76555" y="60611"/>
                </a:lnTo>
                <a:lnTo>
                  <a:pt x="72619" y="56675"/>
                </a:lnTo>
                <a:lnTo>
                  <a:pt x="67048" y="56675"/>
                </a:lnTo>
                <a:close/>
                <a:moveTo>
                  <a:pt x="71018" y="52672"/>
                </a:moveTo>
                <a:lnTo>
                  <a:pt x="74287" y="52672"/>
                </a:lnTo>
                <a:lnTo>
                  <a:pt x="76589" y="54974"/>
                </a:lnTo>
                <a:lnTo>
                  <a:pt x="76589" y="57342"/>
                </a:lnTo>
                <a:lnTo>
                  <a:pt x="73586" y="54340"/>
                </a:lnTo>
                <a:lnTo>
                  <a:pt x="69350" y="54340"/>
                </a:lnTo>
                <a:close/>
                <a:moveTo>
                  <a:pt x="73153" y="50570"/>
                </a:moveTo>
                <a:lnTo>
                  <a:pt x="75154" y="50570"/>
                </a:lnTo>
                <a:lnTo>
                  <a:pt x="76555" y="52005"/>
                </a:lnTo>
                <a:lnTo>
                  <a:pt x="76555" y="53873"/>
                </a:lnTo>
                <a:lnTo>
                  <a:pt x="74587" y="51905"/>
                </a:lnTo>
                <a:lnTo>
                  <a:pt x="71818" y="51905"/>
                </a:lnTo>
                <a:close/>
                <a:moveTo>
                  <a:pt x="73253" y="47568"/>
                </a:moveTo>
                <a:lnTo>
                  <a:pt x="72285" y="46568"/>
                </a:lnTo>
                <a:lnTo>
                  <a:pt x="76021" y="46568"/>
                </a:lnTo>
                <a:lnTo>
                  <a:pt x="73386" y="49236"/>
                </a:lnTo>
                <a:lnTo>
                  <a:pt x="73386" y="47835"/>
                </a:lnTo>
                <a:close/>
                <a:moveTo>
                  <a:pt x="73386" y="43132"/>
                </a:moveTo>
                <a:lnTo>
                  <a:pt x="76021" y="45800"/>
                </a:lnTo>
                <a:lnTo>
                  <a:pt x="72285" y="45800"/>
                </a:lnTo>
                <a:lnTo>
                  <a:pt x="73386" y="44700"/>
                </a:lnTo>
                <a:close/>
                <a:moveTo>
                  <a:pt x="84561" y="54340"/>
                </a:moveTo>
                <a:lnTo>
                  <a:pt x="80525" y="54340"/>
                </a:lnTo>
                <a:lnTo>
                  <a:pt x="80224" y="54473"/>
                </a:lnTo>
                <a:lnTo>
                  <a:pt x="77356" y="57342"/>
                </a:lnTo>
                <a:lnTo>
                  <a:pt x="77356" y="54974"/>
                </a:lnTo>
                <a:lnTo>
                  <a:pt x="79657" y="52672"/>
                </a:lnTo>
                <a:lnTo>
                  <a:pt x="82893" y="52672"/>
                </a:lnTo>
                <a:close/>
                <a:moveTo>
                  <a:pt x="86896" y="56675"/>
                </a:moveTo>
                <a:lnTo>
                  <a:pt x="81325" y="56675"/>
                </a:lnTo>
                <a:lnTo>
                  <a:pt x="77356" y="60611"/>
                </a:lnTo>
                <a:lnTo>
                  <a:pt x="77356" y="58476"/>
                </a:lnTo>
                <a:lnTo>
                  <a:pt x="80691" y="55140"/>
                </a:lnTo>
                <a:lnTo>
                  <a:pt x="85361" y="55140"/>
                </a:lnTo>
                <a:close/>
                <a:moveTo>
                  <a:pt x="99371" y="55140"/>
                </a:moveTo>
                <a:lnTo>
                  <a:pt x="104041" y="55140"/>
                </a:lnTo>
                <a:lnTo>
                  <a:pt x="107377" y="58443"/>
                </a:lnTo>
                <a:lnTo>
                  <a:pt x="107377" y="60611"/>
                </a:lnTo>
                <a:lnTo>
                  <a:pt x="103408" y="56675"/>
                </a:lnTo>
                <a:lnTo>
                  <a:pt x="97837" y="56675"/>
                </a:lnTo>
                <a:close/>
                <a:moveTo>
                  <a:pt x="101840" y="52672"/>
                </a:moveTo>
                <a:lnTo>
                  <a:pt x="105076" y="52672"/>
                </a:lnTo>
                <a:lnTo>
                  <a:pt x="107377" y="54974"/>
                </a:lnTo>
                <a:lnTo>
                  <a:pt x="107377" y="57342"/>
                </a:lnTo>
                <a:lnTo>
                  <a:pt x="104508" y="54473"/>
                </a:lnTo>
                <a:lnTo>
                  <a:pt x="104208" y="54340"/>
                </a:lnTo>
                <a:lnTo>
                  <a:pt x="100139" y="54340"/>
                </a:lnTo>
                <a:close/>
                <a:moveTo>
                  <a:pt x="103941" y="50570"/>
                </a:moveTo>
                <a:lnTo>
                  <a:pt x="105943" y="50570"/>
                </a:lnTo>
                <a:lnTo>
                  <a:pt x="107377" y="52005"/>
                </a:lnTo>
                <a:lnTo>
                  <a:pt x="107377" y="53873"/>
                </a:lnTo>
                <a:lnTo>
                  <a:pt x="105409" y="51905"/>
                </a:lnTo>
                <a:lnTo>
                  <a:pt x="102607" y="51905"/>
                </a:lnTo>
                <a:close/>
                <a:moveTo>
                  <a:pt x="104041" y="47568"/>
                </a:moveTo>
                <a:lnTo>
                  <a:pt x="103074" y="46568"/>
                </a:lnTo>
                <a:lnTo>
                  <a:pt x="106810" y="46568"/>
                </a:lnTo>
                <a:lnTo>
                  <a:pt x="104175" y="49236"/>
                </a:lnTo>
                <a:lnTo>
                  <a:pt x="104175" y="47835"/>
                </a:lnTo>
                <a:close/>
                <a:moveTo>
                  <a:pt x="104175" y="43132"/>
                </a:moveTo>
                <a:lnTo>
                  <a:pt x="106810" y="45800"/>
                </a:lnTo>
                <a:lnTo>
                  <a:pt x="103074" y="45800"/>
                </a:lnTo>
                <a:lnTo>
                  <a:pt x="104175" y="44700"/>
                </a:lnTo>
                <a:close/>
                <a:moveTo>
                  <a:pt x="115383" y="54340"/>
                </a:moveTo>
                <a:lnTo>
                  <a:pt x="111147" y="54340"/>
                </a:lnTo>
                <a:lnTo>
                  <a:pt x="108144" y="57342"/>
                </a:lnTo>
                <a:lnTo>
                  <a:pt x="108144" y="54974"/>
                </a:lnTo>
                <a:lnTo>
                  <a:pt x="110446" y="52672"/>
                </a:lnTo>
                <a:lnTo>
                  <a:pt x="113682" y="52672"/>
                </a:lnTo>
                <a:close/>
                <a:moveTo>
                  <a:pt x="117685" y="56675"/>
                </a:moveTo>
                <a:lnTo>
                  <a:pt x="112114" y="56675"/>
                </a:lnTo>
                <a:lnTo>
                  <a:pt x="108144" y="60611"/>
                </a:lnTo>
                <a:lnTo>
                  <a:pt x="108144" y="58476"/>
                </a:lnTo>
                <a:lnTo>
                  <a:pt x="111480" y="55140"/>
                </a:lnTo>
                <a:lnTo>
                  <a:pt x="116150" y="55140"/>
                </a:lnTo>
                <a:close/>
                <a:moveTo>
                  <a:pt x="130160" y="55140"/>
                </a:moveTo>
                <a:lnTo>
                  <a:pt x="134830" y="55140"/>
                </a:lnTo>
                <a:lnTo>
                  <a:pt x="138166" y="58443"/>
                </a:lnTo>
                <a:lnTo>
                  <a:pt x="138166" y="60611"/>
                </a:lnTo>
                <a:lnTo>
                  <a:pt x="134196" y="56675"/>
                </a:lnTo>
                <a:lnTo>
                  <a:pt x="128626" y="56675"/>
                </a:lnTo>
                <a:close/>
                <a:moveTo>
                  <a:pt x="132629" y="52672"/>
                </a:moveTo>
                <a:lnTo>
                  <a:pt x="135864" y="52672"/>
                </a:lnTo>
                <a:lnTo>
                  <a:pt x="138166" y="54974"/>
                </a:lnTo>
                <a:lnTo>
                  <a:pt x="138166" y="57342"/>
                </a:lnTo>
                <a:lnTo>
                  <a:pt x="135164" y="54340"/>
                </a:lnTo>
                <a:lnTo>
                  <a:pt x="130927" y="54340"/>
                </a:lnTo>
                <a:close/>
                <a:moveTo>
                  <a:pt x="134730" y="50570"/>
                </a:moveTo>
                <a:lnTo>
                  <a:pt x="136731" y="50570"/>
                </a:lnTo>
                <a:lnTo>
                  <a:pt x="138166" y="52005"/>
                </a:lnTo>
                <a:lnTo>
                  <a:pt x="138166" y="53873"/>
                </a:lnTo>
                <a:lnTo>
                  <a:pt x="136198" y="51905"/>
                </a:lnTo>
                <a:lnTo>
                  <a:pt x="133396" y="51905"/>
                </a:lnTo>
                <a:close/>
                <a:moveTo>
                  <a:pt x="134830" y="47568"/>
                </a:moveTo>
                <a:lnTo>
                  <a:pt x="133863" y="46568"/>
                </a:lnTo>
                <a:lnTo>
                  <a:pt x="137599" y="46568"/>
                </a:lnTo>
                <a:lnTo>
                  <a:pt x="134964" y="49236"/>
                </a:lnTo>
                <a:lnTo>
                  <a:pt x="134964" y="47835"/>
                </a:lnTo>
                <a:close/>
                <a:moveTo>
                  <a:pt x="134964" y="43132"/>
                </a:moveTo>
                <a:lnTo>
                  <a:pt x="137599" y="45800"/>
                </a:lnTo>
                <a:lnTo>
                  <a:pt x="133863" y="45800"/>
                </a:lnTo>
                <a:lnTo>
                  <a:pt x="134964" y="44700"/>
                </a:lnTo>
                <a:lnTo>
                  <a:pt x="134964" y="43132"/>
                </a:lnTo>
                <a:close/>
                <a:moveTo>
                  <a:pt x="146172" y="54340"/>
                </a:moveTo>
                <a:lnTo>
                  <a:pt x="142102" y="54340"/>
                </a:lnTo>
                <a:lnTo>
                  <a:pt x="141835" y="54473"/>
                </a:lnTo>
                <a:lnTo>
                  <a:pt x="138933" y="57342"/>
                </a:lnTo>
                <a:lnTo>
                  <a:pt x="138933" y="54974"/>
                </a:lnTo>
                <a:lnTo>
                  <a:pt x="141235" y="52672"/>
                </a:lnTo>
                <a:lnTo>
                  <a:pt x="144504" y="52672"/>
                </a:lnTo>
                <a:close/>
                <a:moveTo>
                  <a:pt x="148473" y="56675"/>
                </a:moveTo>
                <a:lnTo>
                  <a:pt x="142903" y="56675"/>
                </a:lnTo>
                <a:lnTo>
                  <a:pt x="138966" y="60611"/>
                </a:lnTo>
                <a:lnTo>
                  <a:pt x="138966" y="58476"/>
                </a:lnTo>
                <a:lnTo>
                  <a:pt x="142269" y="55140"/>
                </a:lnTo>
                <a:lnTo>
                  <a:pt x="146972" y="55140"/>
                </a:lnTo>
                <a:close/>
                <a:moveTo>
                  <a:pt x="160949" y="55140"/>
                </a:moveTo>
                <a:lnTo>
                  <a:pt x="165619" y="55140"/>
                </a:lnTo>
                <a:lnTo>
                  <a:pt x="168954" y="58443"/>
                </a:lnTo>
                <a:lnTo>
                  <a:pt x="168954" y="60611"/>
                </a:lnTo>
                <a:lnTo>
                  <a:pt x="164985" y="56675"/>
                </a:lnTo>
                <a:lnTo>
                  <a:pt x="159414" y="56675"/>
                </a:lnTo>
                <a:close/>
                <a:moveTo>
                  <a:pt x="163417" y="52672"/>
                </a:moveTo>
                <a:lnTo>
                  <a:pt x="166653" y="52672"/>
                </a:lnTo>
                <a:lnTo>
                  <a:pt x="168954" y="54974"/>
                </a:lnTo>
                <a:lnTo>
                  <a:pt x="168954" y="57342"/>
                </a:lnTo>
                <a:lnTo>
                  <a:pt x="166086" y="54473"/>
                </a:lnTo>
                <a:lnTo>
                  <a:pt x="165786" y="54340"/>
                </a:lnTo>
                <a:lnTo>
                  <a:pt x="161716" y="54340"/>
                </a:lnTo>
                <a:close/>
                <a:moveTo>
                  <a:pt x="165519" y="50570"/>
                </a:moveTo>
                <a:lnTo>
                  <a:pt x="167520" y="50570"/>
                </a:lnTo>
                <a:lnTo>
                  <a:pt x="168954" y="52005"/>
                </a:lnTo>
                <a:lnTo>
                  <a:pt x="168954" y="53873"/>
                </a:lnTo>
                <a:lnTo>
                  <a:pt x="166986" y="51905"/>
                </a:lnTo>
                <a:lnTo>
                  <a:pt x="164184" y="51905"/>
                </a:lnTo>
                <a:close/>
                <a:moveTo>
                  <a:pt x="165619" y="47568"/>
                </a:moveTo>
                <a:lnTo>
                  <a:pt x="164651" y="46568"/>
                </a:lnTo>
                <a:lnTo>
                  <a:pt x="168387" y="46568"/>
                </a:lnTo>
                <a:lnTo>
                  <a:pt x="165752" y="49236"/>
                </a:lnTo>
                <a:lnTo>
                  <a:pt x="165752" y="47835"/>
                </a:lnTo>
                <a:close/>
                <a:moveTo>
                  <a:pt x="165752" y="43132"/>
                </a:moveTo>
                <a:lnTo>
                  <a:pt x="168387" y="45800"/>
                </a:lnTo>
                <a:lnTo>
                  <a:pt x="164651" y="45800"/>
                </a:lnTo>
                <a:lnTo>
                  <a:pt x="165752" y="44700"/>
                </a:lnTo>
                <a:lnTo>
                  <a:pt x="165752" y="43132"/>
                </a:lnTo>
                <a:close/>
                <a:moveTo>
                  <a:pt x="176960" y="54340"/>
                </a:moveTo>
                <a:lnTo>
                  <a:pt x="172724" y="54340"/>
                </a:lnTo>
                <a:lnTo>
                  <a:pt x="169755" y="57342"/>
                </a:lnTo>
                <a:lnTo>
                  <a:pt x="169755" y="54974"/>
                </a:lnTo>
                <a:lnTo>
                  <a:pt x="172023" y="52672"/>
                </a:lnTo>
                <a:lnTo>
                  <a:pt x="175292" y="52672"/>
                </a:lnTo>
                <a:close/>
                <a:moveTo>
                  <a:pt x="179262" y="56675"/>
                </a:moveTo>
                <a:lnTo>
                  <a:pt x="173691" y="56675"/>
                </a:lnTo>
                <a:lnTo>
                  <a:pt x="169755" y="60611"/>
                </a:lnTo>
                <a:lnTo>
                  <a:pt x="169755" y="58476"/>
                </a:lnTo>
                <a:lnTo>
                  <a:pt x="173057" y="55140"/>
                </a:lnTo>
                <a:lnTo>
                  <a:pt x="177727" y="55140"/>
                </a:lnTo>
                <a:close/>
                <a:moveTo>
                  <a:pt x="191737" y="55140"/>
                </a:moveTo>
                <a:lnTo>
                  <a:pt x="196441" y="55140"/>
                </a:lnTo>
                <a:lnTo>
                  <a:pt x="199743" y="58443"/>
                </a:lnTo>
                <a:lnTo>
                  <a:pt x="199743" y="60611"/>
                </a:lnTo>
                <a:lnTo>
                  <a:pt x="195807" y="56675"/>
                </a:lnTo>
                <a:lnTo>
                  <a:pt x="190203" y="56675"/>
                </a:lnTo>
                <a:close/>
                <a:moveTo>
                  <a:pt x="194206" y="52672"/>
                </a:moveTo>
                <a:lnTo>
                  <a:pt x="197441" y="52672"/>
                </a:lnTo>
                <a:lnTo>
                  <a:pt x="199743" y="54974"/>
                </a:lnTo>
                <a:lnTo>
                  <a:pt x="199743" y="57342"/>
                </a:lnTo>
                <a:lnTo>
                  <a:pt x="196741" y="54340"/>
                </a:lnTo>
                <a:lnTo>
                  <a:pt x="192538" y="54340"/>
                </a:lnTo>
                <a:close/>
                <a:moveTo>
                  <a:pt x="196307" y="50570"/>
                </a:moveTo>
                <a:lnTo>
                  <a:pt x="198309" y="50570"/>
                </a:lnTo>
                <a:lnTo>
                  <a:pt x="199743" y="52005"/>
                </a:lnTo>
                <a:lnTo>
                  <a:pt x="199743" y="53873"/>
                </a:lnTo>
                <a:lnTo>
                  <a:pt x="197775" y="51905"/>
                </a:lnTo>
                <a:lnTo>
                  <a:pt x="195006" y="51905"/>
                </a:lnTo>
                <a:close/>
                <a:moveTo>
                  <a:pt x="196407" y="47568"/>
                </a:moveTo>
                <a:lnTo>
                  <a:pt x="195440" y="46568"/>
                </a:lnTo>
                <a:lnTo>
                  <a:pt x="199176" y="46568"/>
                </a:lnTo>
                <a:lnTo>
                  <a:pt x="196541" y="49236"/>
                </a:lnTo>
                <a:lnTo>
                  <a:pt x="196541" y="47835"/>
                </a:lnTo>
                <a:close/>
                <a:moveTo>
                  <a:pt x="196541" y="43132"/>
                </a:moveTo>
                <a:lnTo>
                  <a:pt x="199176" y="45800"/>
                </a:lnTo>
                <a:lnTo>
                  <a:pt x="195440" y="45800"/>
                </a:lnTo>
                <a:lnTo>
                  <a:pt x="196541" y="44700"/>
                </a:lnTo>
                <a:lnTo>
                  <a:pt x="196541" y="43132"/>
                </a:lnTo>
                <a:close/>
                <a:moveTo>
                  <a:pt x="200544" y="47135"/>
                </a:moveTo>
                <a:lnTo>
                  <a:pt x="203179" y="49770"/>
                </a:lnTo>
                <a:lnTo>
                  <a:pt x="201644" y="49770"/>
                </a:lnTo>
                <a:lnTo>
                  <a:pt x="200544" y="50871"/>
                </a:lnTo>
                <a:close/>
                <a:moveTo>
                  <a:pt x="200544" y="52005"/>
                </a:moveTo>
                <a:lnTo>
                  <a:pt x="201945" y="50570"/>
                </a:lnTo>
                <a:lnTo>
                  <a:pt x="203979" y="50570"/>
                </a:lnTo>
                <a:lnTo>
                  <a:pt x="205280" y="51905"/>
                </a:lnTo>
                <a:lnTo>
                  <a:pt x="202512" y="51905"/>
                </a:lnTo>
                <a:lnTo>
                  <a:pt x="200544" y="53873"/>
                </a:lnTo>
                <a:close/>
                <a:moveTo>
                  <a:pt x="203746" y="47835"/>
                </a:moveTo>
                <a:lnTo>
                  <a:pt x="203746" y="49203"/>
                </a:lnTo>
                <a:lnTo>
                  <a:pt x="201077" y="46568"/>
                </a:lnTo>
                <a:lnTo>
                  <a:pt x="204847" y="46568"/>
                </a:lnTo>
                <a:lnTo>
                  <a:pt x="203846" y="47568"/>
                </a:lnTo>
                <a:close/>
                <a:moveTo>
                  <a:pt x="201077" y="45800"/>
                </a:moveTo>
                <a:lnTo>
                  <a:pt x="203746" y="43132"/>
                </a:lnTo>
                <a:lnTo>
                  <a:pt x="203746" y="44700"/>
                </a:lnTo>
                <a:lnTo>
                  <a:pt x="204847" y="45800"/>
                </a:lnTo>
                <a:lnTo>
                  <a:pt x="201077" y="45800"/>
                </a:lnTo>
                <a:close/>
                <a:moveTo>
                  <a:pt x="200544" y="45233"/>
                </a:moveTo>
                <a:lnTo>
                  <a:pt x="200544" y="41497"/>
                </a:lnTo>
                <a:lnTo>
                  <a:pt x="201644" y="42598"/>
                </a:lnTo>
                <a:lnTo>
                  <a:pt x="201778" y="42598"/>
                </a:lnTo>
                <a:lnTo>
                  <a:pt x="203179" y="42598"/>
                </a:lnTo>
                <a:close/>
                <a:moveTo>
                  <a:pt x="199743" y="45233"/>
                </a:moveTo>
                <a:lnTo>
                  <a:pt x="197108" y="42598"/>
                </a:lnTo>
                <a:lnTo>
                  <a:pt x="198476" y="42598"/>
                </a:lnTo>
                <a:lnTo>
                  <a:pt x="198776" y="42465"/>
                </a:lnTo>
                <a:lnTo>
                  <a:pt x="199743" y="41497"/>
                </a:lnTo>
                <a:lnTo>
                  <a:pt x="199743" y="45233"/>
                </a:lnTo>
                <a:close/>
                <a:moveTo>
                  <a:pt x="199743" y="47135"/>
                </a:moveTo>
                <a:lnTo>
                  <a:pt x="199743" y="50871"/>
                </a:lnTo>
                <a:lnTo>
                  <a:pt x="198776" y="49903"/>
                </a:lnTo>
                <a:lnTo>
                  <a:pt x="198476" y="49770"/>
                </a:lnTo>
                <a:lnTo>
                  <a:pt x="197108" y="49770"/>
                </a:lnTo>
                <a:close/>
                <a:moveTo>
                  <a:pt x="168954" y="76022"/>
                </a:moveTo>
                <a:lnTo>
                  <a:pt x="166319" y="73387"/>
                </a:lnTo>
                <a:lnTo>
                  <a:pt x="167854" y="73387"/>
                </a:lnTo>
                <a:lnTo>
                  <a:pt x="168954" y="72286"/>
                </a:lnTo>
                <a:close/>
                <a:moveTo>
                  <a:pt x="138166" y="76022"/>
                </a:moveTo>
                <a:lnTo>
                  <a:pt x="135531" y="73387"/>
                </a:lnTo>
                <a:lnTo>
                  <a:pt x="136898" y="73387"/>
                </a:lnTo>
                <a:lnTo>
                  <a:pt x="137165" y="73253"/>
                </a:lnTo>
                <a:lnTo>
                  <a:pt x="138166" y="72286"/>
                </a:lnTo>
                <a:lnTo>
                  <a:pt x="138166" y="76022"/>
                </a:lnTo>
                <a:close/>
                <a:moveTo>
                  <a:pt x="107377" y="76022"/>
                </a:moveTo>
                <a:lnTo>
                  <a:pt x="104709" y="73387"/>
                </a:lnTo>
                <a:lnTo>
                  <a:pt x="106276" y="73387"/>
                </a:lnTo>
                <a:lnTo>
                  <a:pt x="107377" y="72286"/>
                </a:lnTo>
                <a:close/>
                <a:moveTo>
                  <a:pt x="76589" y="76022"/>
                </a:moveTo>
                <a:lnTo>
                  <a:pt x="73920" y="73387"/>
                </a:lnTo>
                <a:lnTo>
                  <a:pt x="75321" y="73387"/>
                </a:lnTo>
                <a:lnTo>
                  <a:pt x="75588" y="73253"/>
                </a:lnTo>
                <a:lnTo>
                  <a:pt x="76555" y="72286"/>
                </a:lnTo>
                <a:lnTo>
                  <a:pt x="76555" y="76022"/>
                </a:lnTo>
                <a:close/>
                <a:moveTo>
                  <a:pt x="77356" y="47135"/>
                </a:moveTo>
                <a:lnTo>
                  <a:pt x="80024" y="49770"/>
                </a:lnTo>
                <a:lnTo>
                  <a:pt x="78457" y="49770"/>
                </a:lnTo>
                <a:lnTo>
                  <a:pt x="77356" y="50871"/>
                </a:lnTo>
                <a:close/>
                <a:moveTo>
                  <a:pt x="108144" y="47135"/>
                </a:moveTo>
                <a:lnTo>
                  <a:pt x="110813" y="49770"/>
                </a:lnTo>
                <a:lnTo>
                  <a:pt x="109412" y="49770"/>
                </a:lnTo>
                <a:lnTo>
                  <a:pt x="109145" y="49903"/>
                </a:lnTo>
                <a:lnTo>
                  <a:pt x="108144" y="50871"/>
                </a:lnTo>
                <a:lnTo>
                  <a:pt x="108144" y="47135"/>
                </a:lnTo>
                <a:close/>
                <a:moveTo>
                  <a:pt x="138933" y="47135"/>
                </a:moveTo>
                <a:lnTo>
                  <a:pt x="141602" y="49770"/>
                </a:lnTo>
                <a:lnTo>
                  <a:pt x="140034" y="49770"/>
                </a:lnTo>
                <a:lnTo>
                  <a:pt x="138933" y="50871"/>
                </a:lnTo>
                <a:close/>
                <a:moveTo>
                  <a:pt x="169755" y="47135"/>
                </a:moveTo>
                <a:lnTo>
                  <a:pt x="172390" y="49770"/>
                </a:lnTo>
                <a:lnTo>
                  <a:pt x="170989" y="49770"/>
                </a:lnTo>
                <a:lnTo>
                  <a:pt x="170722" y="49903"/>
                </a:lnTo>
                <a:lnTo>
                  <a:pt x="169755" y="50871"/>
                </a:lnTo>
                <a:lnTo>
                  <a:pt x="169755" y="47135"/>
                </a:lnTo>
                <a:close/>
                <a:moveTo>
                  <a:pt x="188969" y="65381"/>
                </a:moveTo>
                <a:lnTo>
                  <a:pt x="187668" y="64080"/>
                </a:lnTo>
                <a:lnTo>
                  <a:pt x="187668" y="62779"/>
                </a:lnTo>
                <a:lnTo>
                  <a:pt x="188502" y="61979"/>
                </a:lnTo>
                <a:lnTo>
                  <a:pt x="190303" y="61979"/>
                </a:lnTo>
                <a:lnTo>
                  <a:pt x="188969" y="63313"/>
                </a:lnTo>
                <a:lnTo>
                  <a:pt x="188969" y="65381"/>
                </a:lnTo>
                <a:close/>
                <a:moveTo>
                  <a:pt x="184732" y="64614"/>
                </a:moveTo>
                <a:lnTo>
                  <a:pt x="183865" y="63713"/>
                </a:lnTo>
                <a:lnTo>
                  <a:pt x="182598" y="63713"/>
                </a:lnTo>
                <a:lnTo>
                  <a:pt x="182598" y="62646"/>
                </a:lnTo>
                <a:lnTo>
                  <a:pt x="182464" y="62346"/>
                </a:lnTo>
                <a:lnTo>
                  <a:pt x="181697" y="61578"/>
                </a:lnTo>
                <a:lnTo>
                  <a:pt x="182464" y="60811"/>
                </a:lnTo>
                <a:lnTo>
                  <a:pt x="182598" y="60544"/>
                </a:lnTo>
                <a:lnTo>
                  <a:pt x="182598" y="59443"/>
                </a:lnTo>
                <a:lnTo>
                  <a:pt x="183865" y="59443"/>
                </a:lnTo>
                <a:lnTo>
                  <a:pt x="184732" y="58543"/>
                </a:lnTo>
                <a:lnTo>
                  <a:pt x="185633" y="59443"/>
                </a:lnTo>
                <a:lnTo>
                  <a:pt x="186901" y="59443"/>
                </a:lnTo>
                <a:lnTo>
                  <a:pt x="186901" y="60544"/>
                </a:lnTo>
                <a:lnTo>
                  <a:pt x="187001" y="60811"/>
                </a:lnTo>
                <a:lnTo>
                  <a:pt x="187768" y="61578"/>
                </a:lnTo>
                <a:lnTo>
                  <a:pt x="187001" y="62346"/>
                </a:lnTo>
                <a:lnTo>
                  <a:pt x="186901" y="62646"/>
                </a:lnTo>
                <a:lnTo>
                  <a:pt x="186901" y="63713"/>
                </a:lnTo>
                <a:lnTo>
                  <a:pt x="185633" y="63713"/>
                </a:lnTo>
                <a:close/>
                <a:moveTo>
                  <a:pt x="180529" y="65381"/>
                </a:moveTo>
                <a:lnTo>
                  <a:pt x="180529" y="63313"/>
                </a:lnTo>
                <a:lnTo>
                  <a:pt x="179162" y="61979"/>
                </a:lnTo>
                <a:lnTo>
                  <a:pt x="180963" y="61979"/>
                </a:lnTo>
                <a:lnTo>
                  <a:pt x="181797" y="62813"/>
                </a:lnTo>
                <a:lnTo>
                  <a:pt x="181797" y="64113"/>
                </a:lnTo>
                <a:close/>
                <a:moveTo>
                  <a:pt x="158180" y="65381"/>
                </a:moveTo>
                <a:lnTo>
                  <a:pt x="156879" y="64080"/>
                </a:lnTo>
                <a:lnTo>
                  <a:pt x="156879" y="62779"/>
                </a:lnTo>
                <a:lnTo>
                  <a:pt x="157713" y="61979"/>
                </a:lnTo>
                <a:lnTo>
                  <a:pt x="159514" y="61979"/>
                </a:lnTo>
                <a:lnTo>
                  <a:pt x="158180" y="63313"/>
                </a:lnTo>
                <a:lnTo>
                  <a:pt x="158180" y="65381"/>
                </a:lnTo>
                <a:close/>
                <a:moveTo>
                  <a:pt x="153944" y="64614"/>
                </a:moveTo>
                <a:lnTo>
                  <a:pt x="153076" y="63713"/>
                </a:lnTo>
                <a:lnTo>
                  <a:pt x="151809" y="63713"/>
                </a:lnTo>
                <a:lnTo>
                  <a:pt x="151809" y="62646"/>
                </a:lnTo>
                <a:lnTo>
                  <a:pt x="151675" y="62346"/>
                </a:lnTo>
                <a:lnTo>
                  <a:pt x="150908" y="61578"/>
                </a:lnTo>
                <a:lnTo>
                  <a:pt x="151675" y="60811"/>
                </a:lnTo>
                <a:lnTo>
                  <a:pt x="151809" y="60544"/>
                </a:lnTo>
                <a:lnTo>
                  <a:pt x="151809" y="59443"/>
                </a:lnTo>
                <a:lnTo>
                  <a:pt x="153076" y="59443"/>
                </a:lnTo>
                <a:lnTo>
                  <a:pt x="153944" y="58543"/>
                </a:lnTo>
                <a:lnTo>
                  <a:pt x="154844" y="59443"/>
                </a:lnTo>
                <a:lnTo>
                  <a:pt x="156112" y="59443"/>
                </a:lnTo>
                <a:lnTo>
                  <a:pt x="156112" y="60544"/>
                </a:lnTo>
                <a:lnTo>
                  <a:pt x="156212" y="60811"/>
                </a:lnTo>
                <a:lnTo>
                  <a:pt x="156979" y="61578"/>
                </a:lnTo>
                <a:lnTo>
                  <a:pt x="156212" y="62346"/>
                </a:lnTo>
                <a:lnTo>
                  <a:pt x="156112" y="62646"/>
                </a:lnTo>
                <a:lnTo>
                  <a:pt x="156112" y="63713"/>
                </a:lnTo>
                <a:lnTo>
                  <a:pt x="154844" y="63713"/>
                </a:lnTo>
                <a:close/>
                <a:moveTo>
                  <a:pt x="149741" y="65381"/>
                </a:moveTo>
                <a:lnTo>
                  <a:pt x="149741" y="63313"/>
                </a:lnTo>
                <a:lnTo>
                  <a:pt x="148373" y="61979"/>
                </a:lnTo>
                <a:lnTo>
                  <a:pt x="150174" y="61979"/>
                </a:lnTo>
                <a:lnTo>
                  <a:pt x="151008" y="62813"/>
                </a:lnTo>
                <a:lnTo>
                  <a:pt x="151008" y="64113"/>
                </a:lnTo>
                <a:close/>
                <a:moveTo>
                  <a:pt x="127391" y="65381"/>
                </a:moveTo>
                <a:lnTo>
                  <a:pt x="126091" y="64080"/>
                </a:lnTo>
                <a:lnTo>
                  <a:pt x="126091" y="62779"/>
                </a:lnTo>
                <a:lnTo>
                  <a:pt x="126924" y="61979"/>
                </a:lnTo>
                <a:lnTo>
                  <a:pt x="128726" y="61979"/>
                </a:lnTo>
                <a:lnTo>
                  <a:pt x="127358" y="63313"/>
                </a:lnTo>
                <a:lnTo>
                  <a:pt x="127358" y="65381"/>
                </a:lnTo>
                <a:close/>
                <a:moveTo>
                  <a:pt x="123155" y="64614"/>
                </a:moveTo>
                <a:lnTo>
                  <a:pt x="122254" y="63713"/>
                </a:lnTo>
                <a:lnTo>
                  <a:pt x="121020" y="63713"/>
                </a:lnTo>
                <a:lnTo>
                  <a:pt x="121020" y="62646"/>
                </a:lnTo>
                <a:lnTo>
                  <a:pt x="120887" y="62346"/>
                </a:lnTo>
                <a:lnTo>
                  <a:pt x="120120" y="61578"/>
                </a:lnTo>
                <a:lnTo>
                  <a:pt x="120887" y="60811"/>
                </a:lnTo>
                <a:lnTo>
                  <a:pt x="121020" y="60544"/>
                </a:lnTo>
                <a:lnTo>
                  <a:pt x="121020" y="59443"/>
                </a:lnTo>
                <a:lnTo>
                  <a:pt x="122254" y="59443"/>
                </a:lnTo>
                <a:lnTo>
                  <a:pt x="123155" y="58543"/>
                </a:lnTo>
                <a:lnTo>
                  <a:pt x="124056" y="59443"/>
                </a:lnTo>
                <a:lnTo>
                  <a:pt x="125290" y="59443"/>
                </a:lnTo>
                <a:lnTo>
                  <a:pt x="125290" y="60544"/>
                </a:lnTo>
                <a:lnTo>
                  <a:pt x="125423" y="60811"/>
                </a:lnTo>
                <a:lnTo>
                  <a:pt x="126191" y="61578"/>
                </a:lnTo>
                <a:lnTo>
                  <a:pt x="125423" y="62346"/>
                </a:lnTo>
                <a:lnTo>
                  <a:pt x="125290" y="62646"/>
                </a:lnTo>
                <a:lnTo>
                  <a:pt x="125290" y="63713"/>
                </a:lnTo>
                <a:lnTo>
                  <a:pt x="124056" y="63713"/>
                </a:lnTo>
                <a:close/>
                <a:moveTo>
                  <a:pt x="118952" y="65381"/>
                </a:moveTo>
                <a:lnTo>
                  <a:pt x="118952" y="63313"/>
                </a:lnTo>
                <a:lnTo>
                  <a:pt x="117584" y="61979"/>
                </a:lnTo>
                <a:lnTo>
                  <a:pt x="119386" y="61979"/>
                </a:lnTo>
                <a:lnTo>
                  <a:pt x="120220" y="62813"/>
                </a:lnTo>
                <a:lnTo>
                  <a:pt x="120220" y="64113"/>
                </a:lnTo>
                <a:close/>
                <a:moveTo>
                  <a:pt x="96569" y="65381"/>
                </a:moveTo>
                <a:lnTo>
                  <a:pt x="95302" y="64080"/>
                </a:lnTo>
                <a:lnTo>
                  <a:pt x="95302" y="62779"/>
                </a:lnTo>
                <a:lnTo>
                  <a:pt x="96136" y="61979"/>
                </a:lnTo>
                <a:lnTo>
                  <a:pt x="97937" y="61979"/>
                </a:lnTo>
                <a:lnTo>
                  <a:pt x="96569" y="63313"/>
                </a:lnTo>
                <a:lnTo>
                  <a:pt x="96569" y="65381"/>
                </a:lnTo>
                <a:close/>
                <a:moveTo>
                  <a:pt x="92366" y="64614"/>
                </a:moveTo>
                <a:lnTo>
                  <a:pt x="91466" y="63713"/>
                </a:lnTo>
                <a:lnTo>
                  <a:pt x="90232" y="63713"/>
                </a:lnTo>
                <a:lnTo>
                  <a:pt x="90232" y="62646"/>
                </a:lnTo>
                <a:lnTo>
                  <a:pt x="90098" y="62346"/>
                </a:lnTo>
                <a:lnTo>
                  <a:pt x="89331" y="61578"/>
                </a:lnTo>
                <a:lnTo>
                  <a:pt x="90098" y="60811"/>
                </a:lnTo>
                <a:lnTo>
                  <a:pt x="90232" y="60544"/>
                </a:lnTo>
                <a:lnTo>
                  <a:pt x="90232" y="59443"/>
                </a:lnTo>
                <a:lnTo>
                  <a:pt x="91466" y="59443"/>
                </a:lnTo>
                <a:lnTo>
                  <a:pt x="92366" y="58543"/>
                </a:lnTo>
                <a:lnTo>
                  <a:pt x="93267" y="59443"/>
                </a:lnTo>
                <a:lnTo>
                  <a:pt x="94501" y="59443"/>
                </a:lnTo>
                <a:lnTo>
                  <a:pt x="94501" y="60544"/>
                </a:lnTo>
                <a:lnTo>
                  <a:pt x="94635" y="60811"/>
                </a:lnTo>
                <a:lnTo>
                  <a:pt x="95402" y="61578"/>
                </a:lnTo>
                <a:lnTo>
                  <a:pt x="94635" y="62346"/>
                </a:lnTo>
                <a:lnTo>
                  <a:pt x="94501" y="62646"/>
                </a:lnTo>
                <a:lnTo>
                  <a:pt x="94501" y="63713"/>
                </a:lnTo>
                <a:lnTo>
                  <a:pt x="93267" y="63713"/>
                </a:lnTo>
                <a:close/>
                <a:moveTo>
                  <a:pt x="88130" y="65381"/>
                </a:moveTo>
                <a:lnTo>
                  <a:pt x="88130" y="63313"/>
                </a:lnTo>
                <a:lnTo>
                  <a:pt x="86796" y="61979"/>
                </a:lnTo>
                <a:lnTo>
                  <a:pt x="88597" y="61979"/>
                </a:lnTo>
                <a:lnTo>
                  <a:pt x="89431" y="62813"/>
                </a:lnTo>
                <a:lnTo>
                  <a:pt x="89431" y="64113"/>
                </a:lnTo>
                <a:close/>
                <a:moveTo>
                  <a:pt x="65781" y="65381"/>
                </a:moveTo>
                <a:lnTo>
                  <a:pt x="64513" y="64080"/>
                </a:lnTo>
                <a:lnTo>
                  <a:pt x="64513" y="62779"/>
                </a:lnTo>
                <a:lnTo>
                  <a:pt x="65347" y="61979"/>
                </a:lnTo>
                <a:lnTo>
                  <a:pt x="67148" y="61979"/>
                </a:lnTo>
                <a:lnTo>
                  <a:pt x="65781" y="63313"/>
                </a:lnTo>
                <a:lnTo>
                  <a:pt x="65781" y="65381"/>
                </a:lnTo>
                <a:close/>
                <a:moveTo>
                  <a:pt x="61578" y="64614"/>
                </a:moveTo>
                <a:lnTo>
                  <a:pt x="60677" y="63713"/>
                </a:lnTo>
                <a:lnTo>
                  <a:pt x="59410" y="63713"/>
                </a:lnTo>
                <a:lnTo>
                  <a:pt x="59410" y="62646"/>
                </a:lnTo>
                <a:lnTo>
                  <a:pt x="59310" y="62346"/>
                </a:lnTo>
                <a:lnTo>
                  <a:pt x="58542" y="61578"/>
                </a:lnTo>
                <a:lnTo>
                  <a:pt x="59310" y="60811"/>
                </a:lnTo>
                <a:lnTo>
                  <a:pt x="59410" y="60544"/>
                </a:lnTo>
                <a:lnTo>
                  <a:pt x="59410" y="59443"/>
                </a:lnTo>
                <a:lnTo>
                  <a:pt x="60677" y="59443"/>
                </a:lnTo>
                <a:lnTo>
                  <a:pt x="61578" y="58543"/>
                </a:lnTo>
                <a:lnTo>
                  <a:pt x="62445" y="59443"/>
                </a:lnTo>
                <a:lnTo>
                  <a:pt x="63713" y="59443"/>
                </a:lnTo>
                <a:lnTo>
                  <a:pt x="63713" y="60544"/>
                </a:lnTo>
                <a:lnTo>
                  <a:pt x="63846" y="60811"/>
                </a:lnTo>
                <a:lnTo>
                  <a:pt x="64613" y="61578"/>
                </a:lnTo>
                <a:lnTo>
                  <a:pt x="63846" y="62346"/>
                </a:lnTo>
                <a:lnTo>
                  <a:pt x="63713" y="62646"/>
                </a:lnTo>
                <a:lnTo>
                  <a:pt x="63713" y="63713"/>
                </a:lnTo>
                <a:lnTo>
                  <a:pt x="62445" y="63713"/>
                </a:lnTo>
                <a:close/>
                <a:moveTo>
                  <a:pt x="57341" y="65381"/>
                </a:moveTo>
                <a:lnTo>
                  <a:pt x="57341" y="63313"/>
                </a:lnTo>
                <a:lnTo>
                  <a:pt x="56007" y="61979"/>
                </a:lnTo>
                <a:lnTo>
                  <a:pt x="57808" y="61979"/>
                </a:lnTo>
                <a:lnTo>
                  <a:pt x="58642" y="62813"/>
                </a:lnTo>
                <a:lnTo>
                  <a:pt x="58642" y="64113"/>
                </a:lnTo>
                <a:close/>
                <a:moveTo>
                  <a:pt x="57341" y="57776"/>
                </a:moveTo>
                <a:lnTo>
                  <a:pt x="58642" y="59077"/>
                </a:lnTo>
                <a:lnTo>
                  <a:pt x="58642" y="60377"/>
                </a:lnTo>
                <a:lnTo>
                  <a:pt x="57808" y="61178"/>
                </a:lnTo>
                <a:lnTo>
                  <a:pt x="56007" y="61178"/>
                </a:lnTo>
                <a:lnTo>
                  <a:pt x="57341" y="59844"/>
                </a:lnTo>
                <a:close/>
                <a:moveTo>
                  <a:pt x="65781" y="57776"/>
                </a:moveTo>
                <a:lnTo>
                  <a:pt x="65781" y="59844"/>
                </a:lnTo>
                <a:lnTo>
                  <a:pt x="67148" y="61178"/>
                </a:lnTo>
                <a:lnTo>
                  <a:pt x="65347" y="61178"/>
                </a:lnTo>
                <a:lnTo>
                  <a:pt x="64513" y="60344"/>
                </a:lnTo>
                <a:lnTo>
                  <a:pt x="64513" y="59043"/>
                </a:lnTo>
                <a:close/>
                <a:moveTo>
                  <a:pt x="88130" y="57776"/>
                </a:moveTo>
                <a:lnTo>
                  <a:pt x="89431" y="59077"/>
                </a:lnTo>
                <a:lnTo>
                  <a:pt x="89431" y="60377"/>
                </a:lnTo>
                <a:lnTo>
                  <a:pt x="88597" y="61178"/>
                </a:lnTo>
                <a:lnTo>
                  <a:pt x="86796" y="61178"/>
                </a:lnTo>
                <a:lnTo>
                  <a:pt x="88130" y="59844"/>
                </a:lnTo>
                <a:lnTo>
                  <a:pt x="88130" y="57776"/>
                </a:lnTo>
                <a:close/>
                <a:moveTo>
                  <a:pt x="96569" y="57776"/>
                </a:moveTo>
                <a:lnTo>
                  <a:pt x="96569" y="59844"/>
                </a:lnTo>
                <a:lnTo>
                  <a:pt x="97937" y="61178"/>
                </a:lnTo>
                <a:lnTo>
                  <a:pt x="96136" y="61178"/>
                </a:lnTo>
                <a:lnTo>
                  <a:pt x="95302" y="60377"/>
                </a:lnTo>
                <a:lnTo>
                  <a:pt x="95302" y="59077"/>
                </a:lnTo>
                <a:close/>
                <a:moveTo>
                  <a:pt x="118952" y="57776"/>
                </a:moveTo>
                <a:lnTo>
                  <a:pt x="120220" y="59077"/>
                </a:lnTo>
                <a:lnTo>
                  <a:pt x="120220" y="60377"/>
                </a:lnTo>
                <a:lnTo>
                  <a:pt x="119386" y="61178"/>
                </a:lnTo>
                <a:lnTo>
                  <a:pt x="117584" y="61178"/>
                </a:lnTo>
                <a:lnTo>
                  <a:pt x="118952" y="59844"/>
                </a:lnTo>
                <a:lnTo>
                  <a:pt x="118952" y="57776"/>
                </a:lnTo>
                <a:close/>
                <a:moveTo>
                  <a:pt x="127391" y="57776"/>
                </a:moveTo>
                <a:lnTo>
                  <a:pt x="127391" y="59844"/>
                </a:lnTo>
                <a:lnTo>
                  <a:pt x="128726" y="61178"/>
                </a:lnTo>
                <a:lnTo>
                  <a:pt x="126924" y="61178"/>
                </a:lnTo>
                <a:lnTo>
                  <a:pt x="126091" y="60344"/>
                </a:lnTo>
                <a:lnTo>
                  <a:pt x="126091" y="59043"/>
                </a:lnTo>
                <a:close/>
                <a:moveTo>
                  <a:pt x="149741" y="57776"/>
                </a:moveTo>
                <a:lnTo>
                  <a:pt x="151008" y="59077"/>
                </a:lnTo>
                <a:lnTo>
                  <a:pt x="151008" y="60377"/>
                </a:lnTo>
                <a:lnTo>
                  <a:pt x="150174" y="61178"/>
                </a:lnTo>
                <a:lnTo>
                  <a:pt x="148373" y="61178"/>
                </a:lnTo>
                <a:lnTo>
                  <a:pt x="149741" y="59844"/>
                </a:lnTo>
                <a:lnTo>
                  <a:pt x="149741" y="57776"/>
                </a:lnTo>
                <a:close/>
                <a:moveTo>
                  <a:pt x="158180" y="57776"/>
                </a:moveTo>
                <a:lnTo>
                  <a:pt x="158180" y="59844"/>
                </a:lnTo>
                <a:lnTo>
                  <a:pt x="159514" y="61178"/>
                </a:lnTo>
                <a:lnTo>
                  <a:pt x="157713" y="61178"/>
                </a:lnTo>
                <a:lnTo>
                  <a:pt x="156879" y="60344"/>
                </a:lnTo>
                <a:lnTo>
                  <a:pt x="156879" y="59043"/>
                </a:lnTo>
                <a:close/>
                <a:moveTo>
                  <a:pt x="180529" y="57776"/>
                </a:moveTo>
                <a:lnTo>
                  <a:pt x="181797" y="59077"/>
                </a:lnTo>
                <a:lnTo>
                  <a:pt x="181797" y="60377"/>
                </a:lnTo>
                <a:lnTo>
                  <a:pt x="180963" y="61178"/>
                </a:lnTo>
                <a:lnTo>
                  <a:pt x="179162" y="61178"/>
                </a:lnTo>
                <a:lnTo>
                  <a:pt x="180529" y="59844"/>
                </a:lnTo>
                <a:lnTo>
                  <a:pt x="180529" y="57776"/>
                </a:lnTo>
                <a:close/>
                <a:moveTo>
                  <a:pt x="188969" y="57776"/>
                </a:moveTo>
                <a:lnTo>
                  <a:pt x="188969" y="59844"/>
                </a:lnTo>
                <a:lnTo>
                  <a:pt x="190303" y="61178"/>
                </a:lnTo>
                <a:lnTo>
                  <a:pt x="188502" y="61178"/>
                </a:lnTo>
                <a:lnTo>
                  <a:pt x="187668" y="60344"/>
                </a:lnTo>
                <a:lnTo>
                  <a:pt x="187668" y="59043"/>
                </a:lnTo>
                <a:close/>
                <a:moveTo>
                  <a:pt x="191437" y="61178"/>
                </a:moveTo>
                <a:lnTo>
                  <a:pt x="189736" y="59510"/>
                </a:lnTo>
                <a:lnTo>
                  <a:pt x="189736" y="57475"/>
                </a:lnTo>
                <a:lnTo>
                  <a:pt x="195473" y="57475"/>
                </a:lnTo>
                <a:lnTo>
                  <a:pt x="199176" y="61178"/>
                </a:lnTo>
                <a:close/>
                <a:moveTo>
                  <a:pt x="187268" y="58643"/>
                </a:moveTo>
                <a:lnTo>
                  <a:pt x="185967" y="58643"/>
                </a:lnTo>
                <a:lnTo>
                  <a:pt x="185133" y="57809"/>
                </a:lnTo>
                <a:lnTo>
                  <a:pt x="185133" y="56008"/>
                </a:lnTo>
                <a:lnTo>
                  <a:pt x="186367" y="57242"/>
                </a:lnTo>
                <a:lnTo>
                  <a:pt x="186667" y="57375"/>
                </a:lnTo>
                <a:lnTo>
                  <a:pt x="188535" y="57375"/>
                </a:lnTo>
                <a:close/>
                <a:moveTo>
                  <a:pt x="184332" y="57809"/>
                </a:moveTo>
                <a:lnTo>
                  <a:pt x="183532" y="58643"/>
                </a:lnTo>
                <a:lnTo>
                  <a:pt x="182231" y="58643"/>
                </a:lnTo>
                <a:lnTo>
                  <a:pt x="180930" y="57375"/>
                </a:lnTo>
                <a:lnTo>
                  <a:pt x="182831" y="57375"/>
                </a:lnTo>
                <a:lnTo>
                  <a:pt x="183098" y="57242"/>
                </a:lnTo>
                <a:lnTo>
                  <a:pt x="184332" y="56008"/>
                </a:lnTo>
                <a:close/>
                <a:moveTo>
                  <a:pt x="179729" y="59510"/>
                </a:moveTo>
                <a:lnTo>
                  <a:pt x="178061" y="61178"/>
                </a:lnTo>
                <a:lnTo>
                  <a:pt x="170289" y="61178"/>
                </a:lnTo>
                <a:lnTo>
                  <a:pt x="174025" y="57475"/>
                </a:lnTo>
                <a:lnTo>
                  <a:pt x="179729" y="57475"/>
                </a:lnTo>
                <a:lnTo>
                  <a:pt x="179729" y="59510"/>
                </a:lnTo>
                <a:close/>
                <a:moveTo>
                  <a:pt x="160649" y="61178"/>
                </a:moveTo>
                <a:lnTo>
                  <a:pt x="158947" y="59510"/>
                </a:lnTo>
                <a:lnTo>
                  <a:pt x="158947" y="57475"/>
                </a:lnTo>
                <a:lnTo>
                  <a:pt x="164685" y="57475"/>
                </a:lnTo>
                <a:lnTo>
                  <a:pt x="168387" y="61178"/>
                </a:lnTo>
                <a:close/>
                <a:moveTo>
                  <a:pt x="156479" y="58643"/>
                </a:moveTo>
                <a:lnTo>
                  <a:pt x="155178" y="58643"/>
                </a:lnTo>
                <a:lnTo>
                  <a:pt x="154344" y="57809"/>
                </a:lnTo>
                <a:lnTo>
                  <a:pt x="154344" y="56008"/>
                </a:lnTo>
                <a:lnTo>
                  <a:pt x="155578" y="57242"/>
                </a:lnTo>
                <a:lnTo>
                  <a:pt x="155845" y="57375"/>
                </a:lnTo>
                <a:lnTo>
                  <a:pt x="157746" y="57375"/>
                </a:lnTo>
                <a:close/>
                <a:moveTo>
                  <a:pt x="153543" y="57809"/>
                </a:moveTo>
                <a:lnTo>
                  <a:pt x="152743" y="58643"/>
                </a:lnTo>
                <a:lnTo>
                  <a:pt x="151442" y="58643"/>
                </a:lnTo>
                <a:lnTo>
                  <a:pt x="150141" y="57375"/>
                </a:lnTo>
                <a:lnTo>
                  <a:pt x="152042" y="57375"/>
                </a:lnTo>
                <a:lnTo>
                  <a:pt x="152309" y="57242"/>
                </a:lnTo>
                <a:lnTo>
                  <a:pt x="153543" y="56008"/>
                </a:lnTo>
                <a:close/>
                <a:moveTo>
                  <a:pt x="148940" y="59510"/>
                </a:moveTo>
                <a:lnTo>
                  <a:pt x="147272" y="61178"/>
                </a:lnTo>
                <a:lnTo>
                  <a:pt x="139500" y="61178"/>
                </a:lnTo>
                <a:lnTo>
                  <a:pt x="143236" y="57475"/>
                </a:lnTo>
                <a:lnTo>
                  <a:pt x="148940" y="57475"/>
                </a:lnTo>
                <a:lnTo>
                  <a:pt x="148940" y="59510"/>
                </a:lnTo>
                <a:close/>
                <a:moveTo>
                  <a:pt x="129860" y="61178"/>
                </a:moveTo>
                <a:lnTo>
                  <a:pt x="128159" y="59510"/>
                </a:lnTo>
                <a:lnTo>
                  <a:pt x="128159" y="57475"/>
                </a:lnTo>
                <a:lnTo>
                  <a:pt x="133896" y="57475"/>
                </a:lnTo>
                <a:lnTo>
                  <a:pt x="137599" y="61178"/>
                </a:lnTo>
                <a:close/>
                <a:moveTo>
                  <a:pt x="125690" y="58643"/>
                </a:moveTo>
                <a:lnTo>
                  <a:pt x="124389" y="58643"/>
                </a:lnTo>
                <a:lnTo>
                  <a:pt x="123555" y="57809"/>
                </a:lnTo>
                <a:lnTo>
                  <a:pt x="123555" y="56008"/>
                </a:lnTo>
                <a:lnTo>
                  <a:pt x="124790" y="57242"/>
                </a:lnTo>
                <a:lnTo>
                  <a:pt x="125056" y="57375"/>
                </a:lnTo>
                <a:lnTo>
                  <a:pt x="126958" y="57375"/>
                </a:lnTo>
                <a:close/>
                <a:moveTo>
                  <a:pt x="122755" y="57809"/>
                </a:moveTo>
                <a:lnTo>
                  <a:pt x="121954" y="58643"/>
                </a:lnTo>
                <a:lnTo>
                  <a:pt x="120653" y="58643"/>
                </a:lnTo>
                <a:lnTo>
                  <a:pt x="119352" y="57375"/>
                </a:lnTo>
                <a:lnTo>
                  <a:pt x="121254" y="57375"/>
                </a:lnTo>
                <a:lnTo>
                  <a:pt x="121521" y="57242"/>
                </a:lnTo>
                <a:lnTo>
                  <a:pt x="122755" y="56008"/>
                </a:lnTo>
                <a:lnTo>
                  <a:pt x="122755" y="57809"/>
                </a:lnTo>
                <a:close/>
                <a:moveTo>
                  <a:pt x="118152" y="59510"/>
                </a:moveTo>
                <a:lnTo>
                  <a:pt x="116450" y="61178"/>
                </a:lnTo>
                <a:lnTo>
                  <a:pt x="108711" y="61178"/>
                </a:lnTo>
                <a:lnTo>
                  <a:pt x="112414" y="57475"/>
                </a:lnTo>
                <a:lnTo>
                  <a:pt x="118152" y="57475"/>
                </a:lnTo>
                <a:lnTo>
                  <a:pt x="118152" y="59510"/>
                </a:lnTo>
                <a:close/>
                <a:moveTo>
                  <a:pt x="99071" y="61178"/>
                </a:moveTo>
                <a:lnTo>
                  <a:pt x="97370" y="59510"/>
                </a:lnTo>
                <a:lnTo>
                  <a:pt x="97370" y="57475"/>
                </a:lnTo>
                <a:lnTo>
                  <a:pt x="103074" y="57475"/>
                </a:lnTo>
                <a:lnTo>
                  <a:pt x="106810" y="61178"/>
                </a:lnTo>
                <a:close/>
                <a:moveTo>
                  <a:pt x="94868" y="58643"/>
                </a:moveTo>
                <a:lnTo>
                  <a:pt x="93567" y="58643"/>
                </a:lnTo>
                <a:lnTo>
                  <a:pt x="92767" y="57809"/>
                </a:lnTo>
                <a:lnTo>
                  <a:pt x="92767" y="56008"/>
                </a:lnTo>
                <a:lnTo>
                  <a:pt x="94001" y="57242"/>
                </a:lnTo>
                <a:lnTo>
                  <a:pt x="94268" y="57375"/>
                </a:lnTo>
                <a:lnTo>
                  <a:pt x="96169" y="57375"/>
                </a:lnTo>
                <a:close/>
                <a:moveTo>
                  <a:pt x="91966" y="57809"/>
                </a:moveTo>
                <a:lnTo>
                  <a:pt x="91166" y="58643"/>
                </a:lnTo>
                <a:lnTo>
                  <a:pt x="89865" y="58643"/>
                </a:lnTo>
                <a:lnTo>
                  <a:pt x="88564" y="57375"/>
                </a:lnTo>
                <a:lnTo>
                  <a:pt x="90465" y="57375"/>
                </a:lnTo>
                <a:lnTo>
                  <a:pt x="90732" y="57242"/>
                </a:lnTo>
                <a:lnTo>
                  <a:pt x="91966" y="56008"/>
                </a:lnTo>
                <a:lnTo>
                  <a:pt x="91966" y="57809"/>
                </a:lnTo>
                <a:close/>
                <a:moveTo>
                  <a:pt x="87363" y="59510"/>
                </a:moveTo>
                <a:lnTo>
                  <a:pt x="85662" y="61178"/>
                </a:lnTo>
                <a:lnTo>
                  <a:pt x="77923" y="61178"/>
                </a:lnTo>
                <a:lnTo>
                  <a:pt x="81625" y="57475"/>
                </a:lnTo>
                <a:lnTo>
                  <a:pt x="87363" y="57475"/>
                </a:lnTo>
                <a:lnTo>
                  <a:pt x="87363" y="59510"/>
                </a:lnTo>
                <a:close/>
                <a:moveTo>
                  <a:pt x="68249" y="61178"/>
                </a:moveTo>
                <a:lnTo>
                  <a:pt x="66581" y="59510"/>
                </a:lnTo>
                <a:lnTo>
                  <a:pt x="66581" y="57475"/>
                </a:lnTo>
                <a:lnTo>
                  <a:pt x="72285" y="57475"/>
                </a:lnTo>
                <a:lnTo>
                  <a:pt x="76021" y="61178"/>
                </a:lnTo>
                <a:close/>
                <a:moveTo>
                  <a:pt x="64080" y="58643"/>
                </a:moveTo>
                <a:lnTo>
                  <a:pt x="62779" y="58643"/>
                </a:lnTo>
                <a:lnTo>
                  <a:pt x="61978" y="57809"/>
                </a:lnTo>
                <a:lnTo>
                  <a:pt x="61978" y="56008"/>
                </a:lnTo>
                <a:lnTo>
                  <a:pt x="63212" y="57242"/>
                </a:lnTo>
                <a:lnTo>
                  <a:pt x="63479" y="57375"/>
                </a:lnTo>
                <a:lnTo>
                  <a:pt x="65381" y="57375"/>
                </a:lnTo>
                <a:close/>
                <a:moveTo>
                  <a:pt x="61178" y="57809"/>
                </a:moveTo>
                <a:lnTo>
                  <a:pt x="60344" y="58643"/>
                </a:lnTo>
                <a:lnTo>
                  <a:pt x="59043" y="58643"/>
                </a:lnTo>
                <a:lnTo>
                  <a:pt x="57775" y="57375"/>
                </a:lnTo>
                <a:lnTo>
                  <a:pt x="59676" y="57375"/>
                </a:lnTo>
                <a:lnTo>
                  <a:pt x="59943" y="57242"/>
                </a:lnTo>
                <a:lnTo>
                  <a:pt x="61178" y="56008"/>
                </a:lnTo>
                <a:close/>
                <a:moveTo>
                  <a:pt x="56574" y="59510"/>
                </a:moveTo>
                <a:lnTo>
                  <a:pt x="54873" y="61178"/>
                </a:lnTo>
                <a:lnTo>
                  <a:pt x="47134" y="61178"/>
                </a:lnTo>
                <a:lnTo>
                  <a:pt x="50837" y="57475"/>
                </a:lnTo>
                <a:lnTo>
                  <a:pt x="56574" y="57475"/>
                </a:lnTo>
                <a:close/>
                <a:moveTo>
                  <a:pt x="54873" y="61979"/>
                </a:moveTo>
                <a:lnTo>
                  <a:pt x="56574" y="63646"/>
                </a:lnTo>
                <a:lnTo>
                  <a:pt x="56574" y="65681"/>
                </a:lnTo>
                <a:lnTo>
                  <a:pt x="50837" y="65681"/>
                </a:lnTo>
                <a:lnTo>
                  <a:pt x="47134" y="61979"/>
                </a:lnTo>
                <a:lnTo>
                  <a:pt x="54873" y="61979"/>
                </a:lnTo>
                <a:close/>
                <a:moveTo>
                  <a:pt x="59043" y="64514"/>
                </a:moveTo>
                <a:lnTo>
                  <a:pt x="60344" y="64514"/>
                </a:lnTo>
                <a:lnTo>
                  <a:pt x="61178" y="65348"/>
                </a:lnTo>
                <a:lnTo>
                  <a:pt x="61178" y="67149"/>
                </a:lnTo>
                <a:lnTo>
                  <a:pt x="59943" y="65915"/>
                </a:lnTo>
                <a:lnTo>
                  <a:pt x="59676" y="65781"/>
                </a:lnTo>
                <a:lnTo>
                  <a:pt x="57775" y="65781"/>
                </a:lnTo>
                <a:close/>
                <a:moveTo>
                  <a:pt x="61978" y="65348"/>
                </a:moveTo>
                <a:lnTo>
                  <a:pt x="62779" y="64514"/>
                </a:lnTo>
                <a:lnTo>
                  <a:pt x="64080" y="64514"/>
                </a:lnTo>
                <a:lnTo>
                  <a:pt x="65381" y="65815"/>
                </a:lnTo>
                <a:lnTo>
                  <a:pt x="63479" y="65815"/>
                </a:lnTo>
                <a:lnTo>
                  <a:pt x="63212" y="65915"/>
                </a:lnTo>
                <a:lnTo>
                  <a:pt x="61978" y="67149"/>
                </a:lnTo>
                <a:close/>
                <a:moveTo>
                  <a:pt x="66581" y="63646"/>
                </a:moveTo>
                <a:lnTo>
                  <a:pt x="68249" y="61979"/>
                </a:lnTo>
                <a:lnTo>
                  <a:pt x="76021" y="61979"/>
                </a:lnTo>
                <a:lnTo>
                  <a:pt x="72285" y="65681"/>
                </a:lnTo>
                <a:lnTo>
                  <a:pt x="66581" y="65681"/>
                </a:lnTo>
                <a:lnTo>
                  <a:pt x="66581" y="63646"/>
                </a:lnTo>
                <a:close/>
                <a:moveTo>
                  <a:pt x="85662" y="61979"/>
                </a:moveTo>
                <a:lnTo>
                  <a:pt x="87363" y="63646"/>
                </a:lnTo>
                <a:lnTo>
                  <a:pt x="87363" y="65681"/>
                </a:lnTo>
                <a:lnTo>
                  <a:pt x="81659" y="65681"/>
                </a:lnTo>
                <a:lnTo>
                  <a:pt x="77923" y="61979"/>
                </a:lnTo>
                <a:lnTo>
                  <a:pt x="85662" y="61979"/>
                </a:lnTo>
                <a:close/>
                <a:moveTo>
                  <a:pt x="89831" y="64514"/>
                </a:moveTo>
                <a:lnTo>
                  <a:pt x="91132" y="64514"/>
                </a:lnTo>
                <a:lnTo>
                  <a:pt x="91966" y="65348"/>
                </a:lnTo>
                <a:lnTo>
                  <a:pt x="91966" y="67149"/>
                </a:lnTo>
                <a:lnTo>
                  <a:pt x="90732" y="65915"/>
                </a:lnTo>
                <a:lnTo>
                  <a:pt x="90465" y="65781"/>
                </a:lnTo>
                <a:lnTo>
                  <a:pt x="88564" y="65781"/>
                </a:lnTo>
                <a:close/>
                <a:moveTo>
                  <a:pt x="92767" y="65348"/>
                </a:moveTo>
                <a:lnTo>
                  <a:pt x="93567" y="64514"/>
                </a:lnTo>
                <a:lnTo>
                  <a:pt x="94868" y="64514"/>
                </a:lnTo>
                <a:lnTo>
                  <a:pt x="96169" y="65815"/>
                </a:lnTo>
                <a:lnTo>
                  <a:pt x="94268" y="65815"/>
                </a:lnTo>
                <a:lnTo>
                  <a:pt x="94001" y="65915"/>
                </a:lnTo>
                <a:lnTo>
                  <a:pt x="92767" y="67149"/>
                </a:lnTo>
                <a:lnTo>
                  <a:pt x="92767" y="65348"/>
                </a:lnTo>
                <a:close/>
                <a:moveTo>
                  <a:pt x="97370" y="63646"/>
                </a:moveTo>
                <a:lnTo>
                  <a:pt x="99071" y="61979"/>
                </a:lnTo>
                <a:lnTo>
                  <a:pt x="106810" y="61979"/>
                </a:lnTo>
                <a:lnTo>
                  <a:pt x="103074" y="65681"/>
                </a:lnTo>
                <a:lnTo>
                  <a:pt x="97370" y="65681"/>
                </a:lnTo>
                <a:lnTo>
                  <a:pt x="97370" y="63646"/>
                </a:lnTo>
                <a:close/>
                <a:moveTo>
                  <a:pt x="116450" y="61979"/>
                </a:moveTo>
                <a:lnTo>
                  <a:pt x="118152" y="63646"/>
                </a:lnTo>
                <a:lnTo>
                  <a:pt x="118152" y="65681"/>
                </a:lnTo>
                <a:lnTo>
                  <a:pt x="112447" y="65681"/>
                </a:lnTo>
                <a:lnTo>
                  <a:pt x="108711" y="61979"/>
                </a:lnTo>
                <a:lnTo>
                  <a:pt x="116450" y="61979"/>
                </a:lnTo>
                <a:close/>
                <a:moveTo>
                  <a:pt x="120653" y="64514"/>
                </a:moveTo>
                <a:lnTo>
                  <a:pt x="121954" y="64514"/>
                </a:lnTo>
                <a:lnTo>
                  <a:pt x="122755" y="65348"/>
                </a:lnTo>
                <a:lnTo>
                  <a:pt x="122755" y="67149"/>
                </a:lnTo>
                <a:lnTo>
                  <a:pt x="121521" y="65915"/>
                </a:lnTo>
                <a:lnTo>
                  <a:pt x="121254" y="65781"/>
                </a:lnTo>
                <a:lnTo>
                  <a:pt x="119352" y="65781"/>
                </a:lnTo>
                <a:close/>
                <a:moveTo>
                  <a:pt x="123555" y="65348"/>
                </a:moveTo>
                <a:lnTo>
                  <a:pt x="124389" y="64514"/>
                </a:lnTo>
                <a:lnTo>
                  <a:pt x="125657" y="64514"/>
                </a:lnTo>
                <a:lnTo>
                  <a:pt x="126958" y="65815"/>
                </a:lnTo>
                <a:lnTo>
                  <a:pt x="125056" y="65815"/>
                </a:lnTo>
                <a:lnTo>
                  <a:pt x="124790" y="65915"/>
                </a:lnTo>
                <a:lnTo>
                  <a:pt x="123555" y="67149"/>
                </a:lnTo>
                <a:lnTo>
                  <a:pt x="123555" y="65348"/>
                </a:lnTo>
                <a:close/>
                <a:moveTo>
                  <a:pt x="128159" y="63646"/>
                </a:moveTo>
                <a:lnTo>
                  <a:pt x="129860" y="61979"/>
                </a:lnTo>
                <a:lnTo>
                  <a:pt x="137599" y="61979"/>
                </a:lnTo>
                <a:lnTo>
                  <a:pt x="133863" y="65681"/>
                </a:lnTo>
                <a:lnTo>
                  <a:pt x="128159" y="65681"/>
                </a:lnTo>
                <a:lnTo>
                  <a:pt x="128159" y="63646"/>
                </a:lnTo>
                <a:close/>
                <a:moveTo>
                  <a:pt x="147272" y="61979"/>
                </a:moveTo>
                <a:lnTo>
                  <a:pt x="148940" y="63646"/>
                </a:lnTo>
                <a:lnTo>
                  <a:pt x="148940" y="65681"/>
                </a:lnTo>
                <a:lnTo>
                  <a:pt x="143236" y="65681"/>
                </a:lnTo>
                <a:lnTo>
                  <a:pt x="139500" y="61979"/>
                </a:lnTo>
                <a:lnTo>
                  <a:pt x="147272" y="61979"/>
                </a:lnTo>
                <a:close/>
                <a:moveTo>
                  <a:pt x="151442" y="64514"/>
                </a:moveTo>
                <a:lnTo>
                  <a:pt x="152743" y="64514"/>
                </a:lnTo>
                <a:lnTo>
                  <a:pt x="153543" y="65348"/>
                </a:lnTo>
                <a:lnTo>
                  <a:pt x="153543" y="67149"/>
                </a:lnTo>
                <a:lnTo>
                  <a:pt x="152309" y="65915"/>
                </a:lnTo>
                <a:lnTo>
                  <a:pt x="152042" y="65781"/>
                </a:lnTo>
                <a:lnTo>
                  <a:pt x="150141" y="65781"/>
                </a:lnTo>
                <a:close/>
                <a:moveTo>
                  <a:pt x="154344" y="65348"/>
                </a:moveTo>
                <a:lnTo>
                  <a:pt x="155178" y="64514"/>
                </a:lnTo>
                <a:lnTo>
                  <a:pt x="156479" y="64514"/>
                </a:lnTo>
                <a:lnTo>
                  <a:pt x="157746" y="65815"/>
                </a:lnTo>
                <a:lnTo>
                  <a:pt x="155845" y="65815"/>
                </a:lnTo>
                <a:lnTo>
                  <a:pt x="155578" y="65915"/>
                </a:lnTo>
                <a:lnTo>
                  <a:pt x="154344" y="67149"/>
                </a:lnTo>
                <a:close/>
                <a:moveTo>
                  <a:pt x="158947" y="63646"/>
                </a:moveTo>
                <a:lnTo>
                  <a:pt x="160649" y="61979"/>
                </a:lnTo>
                <a:lnTo>
                  <a:pt x="168387" y="61979"/>
                </a:lnTo>
                <a:lnTo>
                  <a:pt x="164651" y="65681"/>
                </a:lnTo>
                <a:lnTo>
                  <a:pt x="158947" y="65681"/>
                </a:lnTo>
                <a:lnTo>
                  <a:pt x="158947" y="63646"/>
                </a:lnTo>
                <a:close/>
                <a:moveTo>
                  <a:pt x="178061" y="61979"/>
                </a:moveTo>
                <a:lnTo>
                  <a:pt x="179729" y="63646"/>
                </a:lnTo>
                <a:lnTo>
                  <a:pt x="179729" y="65681"/>
                </a:lnTo>
                <a:lnTo>
                  <a:pt x="174025" y="65681"/>
                </a:lnTo>
                <a:lnTo>
                  <a:pt x="170289" y="61979"/>
                </a:lnTo>
                <a:lnTo>
                  <a:pt x="178061" y="61979"/>
                </a:lnTo>
                <a:close/>
                <a:moveTo>
                  <a:pt x="182231" y="64514"/>
                </a:moveTo>
                <a:lnTo>
                  <a:pt x="183532" y="64514"/>
                </a:lnTo>
                <a:lnTo>
                  <a:pt x="184332" y="65348"/>
                </a:lnTo>
                <a:lnTo>
                  <a:pt x="184332" y="67149"/>
                </a:lnTo>
                <a:lnTo>
                  <a:pt x="183098" y="65915"/>
                </a:lnTo>
                <a:lnTo>
                  <a:pt x="182831" y="65781"/>
                </a:lnTo>
                <a:lnTo>
                  <a:pt x="180930" y="65781"/>
                </a:lnTo>
                <a:close/>
                <a:moveTo>
                  <a:pt x="185133" y="65348"/>
                </a:moveTo>
                <a:lnTo>
                  <a:pt x="185967" y="64514"/>
                </a:lnTo>
                <a:lnTo>
                  <a:pt x="187268" y="64514"/>
                </a:lnTo>
                <a:lnTo>
                  <a:pt x="188535" y="65815"/>
                </a:lnTo>
                <a:lnTo>
                  <a:pt x="186667" y="65815"/>
                </a:lnTo>
                <a:lnTo>
                  <a:pt x="186367" y="65915"/>
                </a:lnTo>
                <a:lnTo>
                  <a:pt x="185133" y="67149"/>
                </a:lnTo>
                <a:close/>
                <a:moveTo>
                  <a:pt x="189736" y="63646"/>
                </a:moveTo>
                <a:lnTo>
                  <a:pt x="191437" y="61979"/>
                </a:lnTo>
                <a:lnTo>
                  <a:pt x="199176" y="61979"/>
                </a:lnTo>
                <a:lnTo>
                  <a:pt x="195473" y="65681"/>
                </a:lnTo>
                <a:lnTo>
                  <a:pt x="189736" y="65681"/>
                </a:lnTo>
                <a:lnTo>
                  <a:pt x="189736" y="63646"/>
                </a:lnTo>
                <a:close/>
                <a:moveTo>
                  <a:pt x="188869" y="56575"/>
                </a:moveTo>
                <a:lnTo>
                  <a:pt x="186801" y="56575"/>
                </a:lnTo>
                <a:lnTo>
                  <a:pt x="185133" y="54874"/>
                </a:lnTo>
                <a:lnTo>
                  <a:pt x="185133" y="47135"/>
                </a:lnTo>
                <a:lnTo>
                  <a:pt x="188869" y="50871"/>
                </a:lnTo>
                <a:lnTo>
                  <a:pt x="188869" y="56575"/>
                </a:lnTo>
                <a:close/>
                <a:moveTo>
                  <a:pt x="184332" y="54874"/>
                </a:moveTo>
                <a:lnTo>
                  <a:pt x="182664" y="56575"/>
                </a:lnTo>
                <a:lnTo>
                  <a:pt x="180629" y="56575"/>
                </a:lnTo>
                <a:lnTo>
                  <a:pt x="180629" y="50871"/>
                </a:lnTo>
                <a:lnTo>
                  <a:pt x="184332" y="47135"/>
                </a:lnTo>
                <a:lnTo>
                  <a:pt x="184332" y="54874"/>
                </a:lnTo>
                <a:close/>
                <a:moveTo>
                  <a:pt x="171723" y="51905"/>
                </a:moveTo>
                <a:lnTo>
                  <a:pt x="169755" y="53873"/>
                </a:lnTo>
                <a:lnTo>
                  <a:pt x="169755" y="52005"/>
                </a:lnTo>
                <a:lnTo>
                  <a:pt x="171156" y="50570"/>
                </a:lnTo>
                <a:lnTo>
                  <a:pt x="173157" y="50570"/>
                </a:lnTo>
                <a:lnTo>
                  <a:pt x="174492" y="51905"/>
                </a:lnTo>
                <a:close/>
                <a:moveTo>
                  <a:pt x="172957" y="47835"/>
                </a:moveTo>
                <a:lnTo>
                  <a:pt x="172957" y="49203"/>
                </a:lnTo>
                <a:lnTo>
                  <a:pt x="170289" y="46568"/>
                </a:lnTo>
                <a:lnTo>
                  <a:pt x="174025" y="46568"/>
                </a:lnTo>
                <a:lnTo>
                  <a:pt x="173057" y="47568"/>
                </a:lnTo>
                <a:close/>
                <a:moveTo>
                  <a:pt x="170289" y="45800"/>
                </a:moveTo>
                <a:lnTo>
                  <a:pt x="172957" y="43132"/>
                </a:lnTo>
                <a:lnTo>
                  <a:pt x="172957" y="44700"/>
                </a:lnTo>
                <a:lnTo>
                  <a:pt x="174025" y="45800"/>
                </a:lnTo>
                <a:lnTo>
                  <a:pt x="170289" y="45800"/>
                </a:lnTo>
                <a:close/>
                <a:moveTo>
                  <a:pt x="169755" y="45233"/>
                </a:moveTo>
                <a:lnTo>
                  <a:pt x="169755" y="41497"/>
                </a:lnTo>
                <a:lnTo>
                  <a:pt x="170722" y="42465"/>
                </a:lnTo>
                <a:lnTo>
                  <a:pt x="170989" y="42598"/>
                </a:lnTo>
                <a:lnTo>
                  <a:pt x="172390" y="42598"/>
                </a:lnTo>
                <a:close/>
                <a:moveTo>
                  <a:pt x="168954" y="45233"/>
                </a:moveTo>
                <a:lnTo>
                  <a:pt x="166319" y="42598"/>
                </a:lnTo>
                <a:lnTo>
                  <a:pt x="167687" y="42598"/>
                </a:lnTo>
                <a:lnTo>
                  <a:pt x="167854" y="42598"/>
                </a:lnTo>
                <a:lnTo>
                  <a:pt x="168954" y="41497"/>
                </a:lnTo>
                <a:close/>
                <a:moveTo>
                  <a:pt x="168954" y="47135"/>
                </a:moveTo>
                <a:lnTo>
                  <a:pt x="168954" y="50871"/>
                </a:lnTo>
                <a:lnTo>
                  <a:pt x="167854" y="49770"/>
                </a:lnTo>
                <a:lnTo>
                  <a:pt x="166319" y="49770"/>
                </a:lnTo>
                <a:close/>
                <a:moveTo>
                  <a:pt x="158047" y="56575"/>
                </a:moveTo>
                <a:lnTo>
                  <a:pt x="156012" y="56575"/>
                </a:lnTo>
                <a:lnTo>
                  <a:pt x="154344" y="54874"/>
                </a:lnTo>
                <a:lnTo>
                  <a:pt x="154344" y="47135"/>
                </a:lnTo>
                <a:lnTo>
                  <a:pt x="158047" y="50871"/>
                </a:lnTo>
                <a:lnTo>
                  <a:pt x="158047" y="56575"/>
                </a:lnTo>
                <a:close/>
                <a:moveTo>
                  <a:pt x="153543" y="54874"/>
                </a:moveTo>
                <a:lnTo>
                  <a:pt x="151876" y="56575"/>
                </a:lnTo>
                <a:lnTo>
                  <a:pt x="149841" y="56575"/>
                </a:lnTo>
                <a:lnTo>
                  <a:pt x="149841" y="50871"/>
                </a:lnTo>
                <a:lnTo>
                  <a:pt x="153543" y="47135"/>
                </a:lnTo>
                <a:lnTo>
                  <a:pt x="153543" y="54874"/>
                </a:lnTo>
                <a:close/>
                <a:moveTo>
                  <a:pt x="140901" y="51905"/>
                </a:moveTo>
                <a:lnTo>
                  <a:pt x="138933" y="53873"/>
                </a:lnTo>
                <a:lnTo>
                  <a:pt x="138933" y="52005"/>
                </a:lnTo>
                <a:lnTo>
                  <a:pt x="140367" y="50570"/>
                </a:lnTo>
                <a:lnTo>
                  <a:pt x="142369" y="50570"/>
                </a:lnTo>
                <a:lnTo>
                  <a:pt x="143703" y="51905"/>
                </a:lnTo>
                <a:close/>
                <a:moveTo>
                  <a:pt x="142135" y="47835"/>
                </a:moveTo>
                <a:lnTo>
                  <a:pt x="142135" y="49203"/>
                </a:lnTo>
                <a:lnTo>
                  <a:pt x="139500" y="46568"/>
                </a:lnTo>
                <a:lnTo>
                  <a:pt x="143236" y="46568"/>
                </a:lnTo>
                <a:lnTo>
                  <a:pt x="142269" y="47568"/>
                </a:lnTo>
                <a:close/>
                <a:moveTo>
                  <a:pt x="139500" y="45800"/>
                </a:moveTo>
                <a:lnTo>
                  <a:pt x="142135" y="43132"/>
                </a:lnTo>
                <a:lnTo>
                  <a:pt x="142135" y="44700"/>
                </a:lnTo>
                <a:lnTo>
                  <a:pt x="143236" y="45800"/>
                </a:lnTo>
                <a:lnTo>
                  <a:pt x="139500" y="45800"/>
                </a:lnTo>
                <a:close/>
                <a:moveTo>
                  <a:pt x="138933" y="45233"/>
                </a:moveTo>
                <a:lnTo>
                  <a:pt x="138933" y="41497"/>
                </a:lnTo>
                <a:lnTo>
                  <a:pt x="140034" y="42598"/>
                </a:lnTo>
                <a:lnTo>
                  <a:pt x="140201" y="42598"/>
                </a:lnTo>
                <a:lnTo>
                  <a:pt x="141602" y="42598"/>
                </a:lnTo>
                <a:close/>
                <a:moveTo>
                  <a:pt x="138166" y="45233"/>
                </a:moveTo>
                <a:lnTo>
                  <a:pt x="135531" y="42598"/>
                </a:lnTo>
                <a:lnTo>
                  <a:pt x="136898" y="42598"/>
                </a:lnTo>
                <a:lnTo>
                  <a:pt x="137165" y="42465"/>
                </a:lnTo>
                <a:lnTo>
                  <a:pt x="138166" y="41497"/>
                </a:lnTo>
                <a:lnTo>
                  <a:pt x="138166" y="45233"/>
                </a:lnTo>
                <a:close/>
                <a:moveTo>
                  <a:pt x="138166" y="47135"/>
                </a:moveTo>
                <a:lnTo>
                  <a:pt x="138166" y="50871"/>
                </a:lnTo>
                <a:lnTo>
                  <a:pt x="137165" y="49903"/>
                </a:lnTo>
                <a:lnTo>
                  <a:pt x="136898" y="49770"/>
                </a:lnTo>
                <a:lnTo>
                  <a:pt x="135531" y="49770"/>
                </a:lnTo>
                <a:close/>
                <a:moveTo>
                  <a:pt x="127258" y="56575"/>
                </a:moveTo>
                <a:lnTo>
                  <a:pt x="125223" y="56575"/>
                </a:lnTo>
                <a:lnTo>
                  <a:pt x="123555" y="54874"/>
                </a:lnTo>
                <a:lnTo>
                  <a:pt x="123555" y="47135"/>
                </a:lnTo>
                <a:lnTo>
                  <a:pt x="127258" y="50871"/>
                </a:lnTo>
                <a:close/>
                <a:moveTo>
                  <a:pt x="122755" y="54874"/>
                </a:moveTo>
                <a:lnTo>
                  <a:pt x="121087" y="56575"/>
                </a:lnTo>
                <a:lnTo>
                  <a:pt x="119052" y="56575"/>
                </a:lnTo>
                <a:lnTo>
                  <a:pt x="119052" y="50871"/>
                </a:lnTo>
                <a:lnTo>
                  <a:pt x="122755" y="47135"/>
                </a:lnTo>
                <a:close/>
                <a:moveTo>
                  <a:pt x="110112" y="51905"/>
                </a:moveTo>
                <a:lnTo>
                  <a:pt x="108144" y="53873"/>
                </a:lnTo>
                <a:lnTo>
                  <a:pt x="108144" y="52005"/>
                </a:lnTo>
                <a:lnTo>
                  <a:pt x="109579" y="50570"/>
                </a:lnTo>
                <a:lnTo>
                  <a:pt x="111580" y="50570"/>
                </a:lnTo>
                <a:lnTo>
                  <a:pt x="112914" y="51905"/>
                </a:lnTo>
                <a:close/>
                <a:moveTo>
                  <a:pt x="111347" y="47835"/>
                </a:moveTo>
                <a:lnTo>
                  <a:pt x="111347" y="49203"/>
                </a:lnTo>
                <a:lnTo>
                  <a:pt x="108711" y="46568"/>
                </a:lnTo>
                <a:lnTo>
                  <a:pt x="112447" y="46568"/>
                </a:lnTo>
                <a:lnTo>
                  <a:pt x="111480" y="47568"/>
                </a:lnTo>
                <a:close/>
                <a:moveTo>
                  <a:pt x="108711" y="45800"/>
                </a:moveTo>
                <a:lnTo>
                  <a:pt x="111347" y="43132"/>
                </a:lnTo>
                <a:lnTo>
                  <a:pt x="111347" y="44700"/>
                </a:lnTo>
                <a:lnTo>
                  <a:pt x="112447" y="45800"/>
                </a:lnTo>
                <a:lnTo>
                  <a:pt x="108711" y="45800"/>
                </a:lnTo>
                <a:close/>
                <a:moveTo>
                  <a:pt x="108144" y="45233"/>
                </a:moveTo>
                <a:lnTo>
                  <a:pt x="108144" y="41497"/>
                </a:lnTo>
                <a:lnTo>
                  <a:pt x="109145" y="42465"/>
                </a:lnTo>
                <a:lnTo>
                  <a:pt x="109412" y="42598"/>
                </a:lnTo>
                <a:lnTo>
                  <a:pt x="110813" y="42598"/>
                </a:lnTo>
                <a:close/>
                <a:moveTo>
                  <a:pt x="107377" y="45233"/>
                </a:moveTo>
                <a:lnTo>
                  <a:pt x="104709" y="42598"/>
                </a:lnTo>
                <a:lnTo>
                  <a:pt x="106110" y="42598"/>
                </a:lnTo>
                <a:lnTo>
                  <a:pt x="106276" y="42598"/>
                </a:lnTo>
                <a:lnTo>
                  <a:pt x="107377" y="41497"/>
                </a:lnTo>
                <a:lnTo>
                  <a:pt x="107377" y="45233"/>
                </a:lnTo>
                <a:close/>
                <a:moveTo>
                  <a:pt x="107377" y="47135"/>
                </a:moveTo>
                <a:lnTo>
                  <a:pt x="107377" y="50871"/>
                </a:lnTo>
                <a:lnTo>
                  <a:pt x="106276" y="49770"/>
                </a:lnTo>
                <a:lnTo>
                  <a:pt x="104709" y="49770"/>
                </a:lnTo>
                <a:close/>
                <a:moveTo>
                  <a:pt x="96469" y="56575"/>
                </a:moveTo>
                <a:lnTo>
                  <a:pt x="94435" y="56575"/>
                </a:lnTo>
                <a:lnTo>
                  <a:pt x="92767" y="54874"/>
                </a:lnTo>
                <a:lnTo>
                  <a:pt x="92767" y="47135"/>
                </a:lnTo>
                <a:lnTo>
                  <a:pt x="96469" y="50871"/>
                </a:lnTo>
                <a:close/>
                <a:moveTo>
                  <a:pt x="91966" y="54874"/>
                </a:moveTo>
                <a:lnTo>
                  <a:pt x="90298" y="56575"/>
                </a:lnTo>
                <a:lnTo>
                  <a:pt x="88264" y="56575"/>
                </a:lnTo>
                <a:lnTo>
                  <a:pt x="88264" y="50871"/>
                </a:lnTo>
                <a:lnTo>
                  <a:pt x="91966" y="47135"/>
                </a:lnTo>
                <a:close/>
                <a:moveTo>
                  <a:pt x="79324" y="51905"/>
                </a:moveTo>
                <a:lnTo>
                  <a:pt x="77356" y="53873"/>
                </a:lnTo>
                <a:lnTo>
                  <a:pt x="77356" y="52005"/>
                </a:lnTo>
                <a:lnTo>
                  <a:pt x="78790" y="50570"/>
                </a:lnTo>
                <a:lnTo>
                  <a:pt x="80792" y="50570"/>
                </a:lnTo>
                <a:lnTo>
                  <a:pt x="82126" y="51905"/>
                </a:lnTo>
                <a:close/>
                <a:moveTo>
                  <a:pt x="80558" y="47835"/>
                </a:moveTo>
                <a:lnTo>
                  <a:pt x="80558" y="49203"/>
                </a:lnTo>
                <a:lnTo>
                  <a:pt x="77923" y="46568"/>
                </a:lnTo>
                <a:lnTo>
                  <a:pt x="81659" y="46568"/>
                </a:lnTo>
                <a:lnTo>
                  <a:pt x="80691" y="47568"/>
                </a:lnTo>
                <a:close/>
                <a:moveTo>
                  <a:pt x="77923" y="45800"/>
                </a:moveTo>
                <a:lnTo>
                  <a:pt x="80558" y="43132"/>
                </a:lnTo>
                <a:lnTo>
                  <a:pt x="80558" y="44700"/>
                </a:lnTo>
                <a:lnTo>
                  <a:pt x="81659" y="45800"/>
                </a:lnTo>
                <a:lnTo>
                  <a:pt x="77923" y="45800"/>
                </a:lnTo>
                <a:close/>
                <a:moveTo>
                  <a:pt x="77356" y="45233"/>
                </a:moveTo>
                <a:lnTo>
                  <a:pt x="77356" y="41497"/>
                </a:lnTo>
                <a:lnTo>
                  <a:pt x="78457" y="42598"/>
                </a:lnTo>
                <a:lnTo>
                  <a:pt x="78623" y="42598"/>
                </a:lnTo>
                <a:lnTo>
                  <a:pt x="79991" y="42598"/>
                </a:lnTo>
                <a:close/>
                <a:moveTo>
                  <a:pt x="76589" y="45233"/>
                </a:moveTo>
                <a:lnTo>
                  <a:pt x="73920" y="42598"/>
                </a:lnTo>
                <a:lnTo>
                  <a:pt x="75321" y="42598"/>
                </a:lnTo>
                <a:lnTo>
                  <a:pt x="75588" y="42465"/>
                </a:lnTo>
                <a:lnTo>
                  <a:pt x="76555" y="41497"/>
                </a:lnTo>
                <a:lnTo>
                  <a:pt x="76555" y="45233"/>
                </a:lnTo>
                <a:close/>
                <a:moveTo>
                  <a:pt x="76589" y="47135"/>
                </a:moveTo>
                <a:lnTo>
                  <a:pt x="76589" y="50871"/>
                </a:lnTo>
                <a:lnTo>
                  <a:pt x="75588" y="49903"/>
                </a:lnTo>
                <a:lnTo>
                  <a:pt x="75321" y="49770"/>
                </a:lnTo>
                <a:lnTo>
                  <a:pt x="73920" y="49770"/>
                </a:lnTo>
                <a:close/>
                <a:moveTo>
                  <a:pt x="65681" y="56575"/>
                </a:moveTo>
                <a:lnTo>
                  <a:pt x="63646" y="56575"/>
                </a:lnTo>
                <a:lnTo>
                  <a:pt x="61978" y="54874"/>
                </a:lnTo>
                <a:lnTo>
                  <a:pt x="61978" y="47135"/>
                </a:lnTo>
                <a:lnTo>
                  <a:pt x="65681" y="50871"/>
                </a:lnTo>
                <a:close/>
                <a:moveTo>
                  <a:pt x="61178" y="54874"/>
                </a:moveTo>
                <a:lnTo>
                  <a:pt x="59510" y="56575"/>
                </a:lnTo>
                <a:lnTo>
                  <a:pt x="57475" y="56575"/>
                </a:lnTo>
                <a:lnTo>
                  <a:pt x="57475" y="50871"/>
                </a:lnTo>
                <a:lnTo>
                  <a:pt x="61178" y="47135"/>
                </a:lnTo>
                <a:close/>
                <a:moveTo>
                  <a:pt x="48535" y="51905"/>
                </a:moveTo>
                <a:lnTo>
                  <a:pt x="46567" y="53873"/>
                </a:lnTo>
                <a:lnTo>
                  <a:pt x="46567" y="52005"/>
                </a:lnTo>
                <a:lnTo>
                  <a:pt x="48001" y="50570"/>
                </a:lnTo>
                <a:lnTo>
                  <a:pt x="50003" y="50570"/>
                </a:lnTo>
                <a:lnTo>
                  <a:pt x="51337" y="51905"/>
                </a:lnTo>
                <a:close/>
                <a:moveTo>
                  <a:pt x="46567" y="47135"/>
                </a:moveTo>
                <a:lnTo>
                  <a:pt x="49202" y="49770"/>
                </a:lnTo>
                <a:lnTo>
                  <a:pt x="47835" y="49770"/>
                </a:lnTo>
                <a:lnTo>
                  <a:pt x="47568" y="49903"/>
                </a:lnTo>
                <a:lnTo>
                  <a:pt x="46567" y="50871"/>
                </a:lnTo>
                <a:lnTo>
                  <a:pt x="46567" y="47135"/>
                </a:lnTo>
                <a:close/>
                <a:moveTo>
                  <a:pt x="49769" y="47835"/>
                </a:moveTo>
                <a:lnTo>
                  <a:pt x="49769" y="49203"/>
                </a:lnTo>
                <a:lnTo>
                  <a:pt x="47134" y="46568"/>
                </a:lnTo>
                <a:lnTo>
                  <a:pt x="50870" y="46568"/>
                </a:lnTo>
                <a:lnTo>
                  <a:pt x="49903" y="47568"/>
                </a:lnTo>
                <a:close/>
                <a:moveTo>
                  <a:pt x="47134" y="45800"/>
                </a:moveTo>
                <a:lnTo>
                  <a:pt x="49769" y="43132"/>
                </a:lnTo>
                <a:lnTo>
                  <a:pt x="49769" y="44700"/>
                </a:lnTo>
                <a:lnTo>
                  <a:pt x="50870" y="45800"/>
                </a:lnTo>
                <a:lnTo>
                  <a:pt x="47134" y="45800"/>
                </a:lnTo>
                <a:close/>
                <a:moveTo>
                  <a:pt x="46567" y="45233"/>
                </a:moveTo>
                <a:lnTo>
                  <a:pt x="46567" y="41497"/>
                </a:lnTo>
                <a:lnTo>
                  <a:pt x="47534" y="42465"/>
                </a:lnTo>
                <a:lnTo>
                  <a:pt x="47835" y="42598"/>
                </a:lnTo>
                <a:lnTo>
                  <a:pt x="49202" y="42598"/>
                </a:lnTo>
                <a:close/>
                <a:moveTo>
                  <a:pt x="45767" y="45233"/>
                </a:moveTo>
                <a:lnTo>
                  <a:pt x="43131" y="42598"/>
                </a:lnTo>
                <a:lnTo>
                  <a:pt x="44532" y="42598"/>
                </a:lnTo>
                <a:lnTo>
                  <a:pt x="44699" y="42598"/>
                </a:lnTo>
                <a:lnTo>
                  <a:pt x="45767" y="41497"/>
                </a:lnTo>
                <a:close/>
                <a:moveTo>
                  <a:pt x="45767" y="47135"/>
                </a:moveTo>
                <a:lnTo>
                  <a:pt x="45767" y="50871"/>
                </a:lnTo>
                <a:lnTo>
                  <a:pt x="44699" y="49770"/>
                </a:lnTo>
                <a:lnTo>
                  <a:pt x="43131" y="49770"/>
                </a:lnTo>
                <a:close/>
                <a:moveTo>
                  <a:pt x="45767" y="76022"/>
                </a:moveTo>
                <a:lnTo>
                  <a:pt x="43131" y="73387"/>
                </a:lnTo>
                <a:lnTo>
                  <a:pt x="44699" y="73387"/>
                </a:lnTo>
                <a:lnTo>
                  <a:pt x="45767" y="72286"/>
                </a:lnTo>
                <a:close/>
                <a:moveTo>
                  <a:pt x="43798" y="71285"/>
                </a:moveTo>
                <a:lnTo>
                  <a:pt x="45767" y="69317"/>
                </a:lnTo>
                <a:lnTo>
                  <a:pt x="45767" y="71152"/>
                </a:lnTo>
                <a:lnTo>
                  <a:pt x="44366" y="72586"/>
                </a:lnTo>
                <a:lnTo>
                  <a:pt x="42364" y="72586"/>
                </a:lnTo>
                <a:lnTo>
                  <a:pt x="41030" y="71285"/>
                </a:lnTo>
                <a:close/>
                <a:moveTo>
                  <a:pt x="42564" y="75321"/>
                </a:moveTo>
                <a:lnTo>
                  <a:pt x="42564" y="73954"/>
                </a:lnTo>
                <a:lnTo>
                  <a:pt x="45233" y="76589"/>
                </a:lnTo>
                <a:lnTo>
                  <a:pt x="41497" y="76589"/>
                </a:lnTo>
                <a:lnTo>
                  <a:pt x="42464" y="75588"/>
                </a:lnTo>
                <a:close/>
                <a:moveTo>
                  <a:pt x="45233" y="77356"/>
                </a:moveTo>
                <a:lnTo>
                  <a:pt x="42564" y="80025"/>
                </a:lnTo>
                <a:lnTo>
                  <a:pt x="42564" y="78457"/>
                </a:lnTo>
                <a:lnTo>
                  <a:pt x="41497" y="77356"/>
                </a:lnTo>
                <a:close/>
                <a:moveTo>
                  <a:pt x="45767" y="77923"/>
                </a:moveTo>
                <a:lnTo>
                  <a:pt x="45767" y="81659"/>
                </a:lnTo>
                <a:lnTo>
                  <a:pt x="44699" y="80559"/>
                </a:lnTo>
                <a:lnTo>
                  <a:pt x="44532" y="80559"/>
                </a:lnTo>
                <a:lnTo>
                  <a:pt x="43131" y="80559"/>
                </a:lnTo>
                <a:close/>
                <a:moveTo>
                  <a:pt x="46567" y="77923"/>
                </a:moveTo>
                <a:lnTo>
                  <a:pt x="49202" y="80559"/>
                </a:lnTo>
                <a:lnTo>
                  <a:pt x="47835" y="80559"/>
                </a:lnTo>
                <a:lnTo>
                  <a:pt x="47568" y="80692"/>
                </a:lnTo>
                <a:lnTo>
                  <a:pt x="46567" y="81659"/>
                </a:lnTo>
                <a:lnTo>
                  <a:pt x="46567" y="77923"/>
                </a:lnTo>
                <a:close/>
                <a:moveTo>
                  <a:pt x="46567" y="76022"/>
                </a:moveTo>
                <a:lnTo>
                  <a:pt x="46567" y="72286"/>
                </a:lnTo>
                <a:lnTo>
                  <a:pt x="47534" y="73253"/>
                </a:lnTo>
                <a:lnTo>
                  <a:pt x="47835" y="73387"/>
                </a:lnTo>
                <a:lnTo>
                  <a:pt x="49202" y="73387"/>
                </a:lnTo>
                <a:close/>
                <a:moveTo>
                  <a:pt x="57475" y="66582"/>
                </a:moveTo>
                <a:lnTo>
                  <a:pt x="59510" y="66582"/>
                </a:lnTo>
                <a:lnTo>
                  <a:pt x="61178" y="68283"/>
                </a:lnTo>
                <a:lnTo>
                  <a:pt x="61178" y="76022"/>
                </a:lnTo>
                <a:lnTo>
                  <a:pt x="57475" y="72286"/>
                </a:lnTo>
                <a:close/>
                <a:moveTo>
                  <a:pt x="61978" y="68283"/>
                </a:moveTo>
                <a:lnTo>
                  <a:pt x="63646" y="66582"/>
                </a:lnTo>
                <a:lnTo>
                  <a:pt x="65681" y="66582"/>
                </a:lnTo>
                <a:lnTo>
                  <a:pt x="65681" y="72286"/>
                </a:lnTo>
                <a:lnTo>
                  <a:pt x="61978" y="76022"/>
                </a:lnTo>
                <a:close/>
                <a:moveTo>
                  <a:pt x="74620" y="71285"/>
                </a:moveTo>
                <a:lnTo>
                  <a:pt x="76589" y="69317"/>
                </a:lnTo>
                <a:lnTo>
                  <a:pt x="76589" y="71152"/>
                </a:lnTo>
                <a:lnTo>
                  <a:pt x="75154" y="72586"/>
                </a:lnTo>
                <a:lnTo>
                  <a:pt x="73153" y="72586"/>
                </a:lnTo>
                <a:lnTo>
                  <a:pt x="71818" y="71285"/>
                </a:lnTo>
                <a:close/>
                <a:moveTo>
                  <a:pt x="73386" y="75321"/>
                </a:moveTo>
                <a:lnTo>
                  <a:pt x="73386" y="73954"/>
                </a:lnTo>
                <a:lnTo>
                  <a:pt x="76021" y="76589"/>
                </a:lnTo>
                <a:lnTo>
                  <a:pt x="72285" y="76589"/>
                </a:lnTo>
                <a:lnTo>
                  <a:pt x="73253" y="75588"/>
                </a:lnTo>
                <a:close/>
                <a:moveTo>
                  <a:pt x="76021" y="77356"/>
                </a:moveTo>
                <a:lnTo>
                  <a:pt x="73386" y="80025"/>
                </a:lnTo>
                <a:lnTo>
                  <a:pt x="73386" y="78457"/>
                </a:lnTo>
                <a:lnTo>
                  <a:pt x="72285" y="77356"/>
                </a:lnTo>
                <a:close/>
                <a:moveTo>
                  <a:pt x="76589" y="77923"/>
                </a:moveTo>
                <a:lnTo>
                  <a:pt x="76589" y="81659"/>
                </a:lnTo>
                <a:lnTo>
                  <a:pt x="75588" y="80692"/>
                </a:lnTo>
                <a:lnTo>
                  <a:pt x="75321" y="80559"/>
                </a:lnTo>
                <a:lnTo>
                  <a:pt x="73920" y="80559"/>
                </a:lnTo>
                <a:close/>
                <a:moveTo>
                  <a:pt x="77356" y="77923"/>
                </a:moveTo>
                <a:lnTo>
                  <a:pt x="80024" y="80559"/>
                </a:lnTo>
                <a:lnTo>
                  <a:pt x="78623" y="80559"/>
                </a:lnTo>
                <a:lnTo>
                  <a:pt x="78457" y="80559"/>
                </a:lnTo>
                <a:lnTo>
                  <a:pt x="77356" y="81659"/>
                </a:lnTo>
                <a:lnTo>
                  <a:pt x="77356" y="77923"/>
                </a:lnTo>
                <a:close/>
                <a:moveTo>
                  <a:pt x="77356" y="76022"/>
                </a:moveTo>
                <a:lnTo>
                  <a:pt x="77356" y="72286"/>
                </a:lnTo>
                <a:lnTo>
                  <a:pt x="78457" y="73387"/>
                </a:lnTo>
                <a:lnTo>
                  <a:pt x="80024" y="73387"/>
                </a:lnTo>
                <a:close/>
                <a:moveTo>
                  <a:pt x="88264" y="66582"/>
                </a:moveTo>
                <a:lnTo>
                  <a:pt x="90298" y="66582"/>
                </a:lnTo>
                <a:lnTo>
                  <a:pt x="91966" y="68283"/>
                </a:lnTo>
                <a:lnTo>
                  <a:pt x="91966" y="76022"/>
                </a:lnTo>
                <a:lnTo>
                  <a:pt x="88264" y="72286"/>
                </a:lnTo>
                <a:close/>
                <a:moveTo>
                  <a:pt x="92767" y="68283"/>
                </a:moveTo>
                <a:lnTo>
                  <a:pt x="94435" y="66582"/>
                </a:lnTo>
                <a:lnTo>
                  <a:pt x="96469" y="66582"/>
                </a:lnTo>
                <a:lnTo>
                  <a:pt x="96469" y="72286"/>
                </a:lnTo>
                <a:lnTo>
                  <a:pt x="92767" y="76022"/>
                </a:lnTo>
                <a:close/>
                <a:moveTo>
                  <a:pt x="105409" y="71285"/>
                </a:moveTo>
                <a:lnTo>
                  <a:pt x="107377" y="69317"/>
                </a:lnTo>
                <a:lnTo>
                  <a:pt x="107377" y="71152"/>
                </a:lnTo>
                <a:lnTo>
                  <a:pt x="105943" y="72586"/>
                </a:lnTo>
                <a:lnTo>
                  <a:pt x="103941" y="72586"/>
                </a:lnTo>
                <a:lnTo>
                  <a:pt x="102607" y="71285"/>
                </a:lnTo>
                <a:close/>
                <a:moveTo>
                  <a:pt x="104175" y="75321"/>
                </a:moveTo>
                <a:lnTo>
                  <a:pt x="104175" y="73954"/>
                </a:lnTo>
                <a:lnTo>
                  <a:pt x="106810" y="76589"/>
                </a:lnTo>
                <a:lnTo>
                  <a:pt x="103074" y="76589"/>
                </a:lnTo>
                <a:lnTo>
                  <a:pt x="104041" y="75588"/>
                </a:lnTo>
                <a:close/>
                <a:moveTo>
                  <a:pt x="106810" y="77356"/>
                </a:moveTo>
                <a:lnTo>
                  <a:pt x="104175" y="80025"/>
                </a:lnTo>
                <a:lnTo>
                  <a:pt x="104175" y="78457"/>
                </a:lnTo>
                <a:lnTo>
                  <a:pt x="103074" y="77356"/>
                </a:lnTo>
                <a:close/>
                <a:moveTo>
                  <a:pt x="107377" y="77923"/>
                </a:moveTo>
                <a:lnTo>
                  <a:pt x="107377" y="81659"/>
                </a:lnTo>
                <a:lnTo>
                  <a:pt x="106276" y="80559"/>
                </a:lnTo>
                <a:lnTo>
                  <a:pt x="106110" y="80559"/>
                </a:lnTo>
                <a:lnTo>
                  <a:pt x="104709" y="80559"/>
                </a:lnTo>
                <a:close/>
                <a:moveTo>
                  <a:pt x="108144" y="77923"/>
                </a:moveTo>
                <a:lnTo>
                  <a:pt x="110813" y="80559"/>
                </a:lnTo>
                <a:lnTo>
                  <a:pt x="109412" y="80559"/>
                </a:lnTo>
                <a:lnTo>
                  <a:pt x="109145" y="80692"/>
                </a:lnTo>
                <a:lnTo>
                  <a:pt x="108144" y="81659"/>
                </a:lnTo>
                <a:lnTo>
                  <a:pt x="108144" y="77923"/>
                </a:lnTo>
                <a:close/>
                <a:moveTo>
                  <a:pt x="108144" y="76022"/>
                </a:moveTo>
                <a:lnTo>
                  <a:pt x="108144" y="72286"/>
                </a:lnTo>
                <a:lnTo>
                  <a:pt x="109145" y="73253"/>
                </a:lnTo>
                <a:lnTo>
                  <a:pt x="109412" y="73387"/>
                </a:lnTo>
                <a:lnTo>
                  <a:pt x="110813" y="73387"/>
                </a:lnTo>
                <a:close/>
                <a:moveTo>
                  <a:pt x="119052" y="66582"/>
                </a:moveTo>
                <a:lnTo>
                  <a:pt x="121087" y="66582"/>
                </a:lnTo>
                <a:lnTo>
                  <a:pt x="122755" y="68283"/>
                </a:lnTo>
                <a:lnTo>
                  <a:pt x="122755" y="76022"/>
                </a:lnTo>
                <a:lnTo>
                  <a:pt x="119052" y="72286"/>
                </a:lnTo>
                <a:close/>
                <a:moveTo>
                  <a:pt x="123555" y="68283"/>
                </a:moveTo>
                <a:lnTo>
                  <a:pt x="125223" y="66582"/>
                </a:lnTo>
                <a:lnTo>
                  <a:pt x="127258" y="66582"/>
                </a:lnTo>
                <a:lnTo>
                  <a:pt x="127258" y="72286"/>
                </a:lnTo>
                <a:lnTo>
                  <a:pt x="123555" y="76022"/>
                </a:lnTo>
                <a:lnTo>
                  <a:pt x="123555" y="68283"/>
                </a:lnTo>
                <a:close/>
                <a:moveTo>
                  <a:pt x="136198" y="71285"/>
                </a:moveTo>
                <a:lnTo>
                  <a:pt x="138166" y="69317"/>
                </a:lnTo>
                <a:lnTo>
                  <a:pt x="138166" y="71152"/>
                </a:lnTo>
                <a:lnTo>
                  <a:pt x="136731" y="72586"/>
                </a:lnTo>
                <a:lnTo>
                  <a:pt x="134730" y="72586"/>
                </a:lnTo>
                <a:lnTo>
                  <a:pt x="133396" y="71285"/>
                </a:lnTo>
                <a:close/>
                <a:moveTo>
                  <a:pt x="134964" y="75321"/>
                </a:moveTo>
                <a:lnTo>
                  <a:pt x="134964" y="73954"/>
                </a:lnTo>
                <a:lnTo>
                  <a:pt x="137599" y="76589"/>
                </a:lnTo>
                <a:lnTo>
                  <a:pt x="133863" y="76589"/>
                </a:lnTo>
                <a:lnTo>
                  <a:pt x="134830" y="75588"/>
                </a:lnTo>
                <a:close/>
                <a:moveTo>
                  <a:pt x="137599" y="77356"/>
                </a:moveTo>
                <a:lnTo>
                  <a:pt x="134964" y="80025"/>
                </a:lnTo>
                <a:lnTo>
                  <a:pt x="134964" y="78457"/>
                </a:lnTo>
                <a:lnTo>
                  <a:pt x="133863" y="77356"/>
                </a:lnTo>
                <a:close/>
                <a:moveTo>
                  <a:pt x="138166" y="77923"/>
                </a:moveTo>
                <a:lnTo>
                  <a:pt x="138166" y="81659"/>
                </a:lnTo>
                <a:lnTo>
                  <a:pt x="137165" y="80692"/>
                </a:lnTo>
                <a:lnTo>
                  <a:pt x="136898" y="80559"/>
                </a:lnTo>
                <a:lnTo>
                  <a:pt x="135531" y="80559"/>
                </a:lnTo>
                <a:close/>
                <a:moveTo>
                  <a:pt x="138933" y="77923"/>
                </a:moveTo>
                <a:lnTo>
                  <a:pt x="141602" y="80559"/>
                </a:lnTo>
                <a:lnTo>
                  <a:pt x="140201" y="80559"/>
                </a:lnTo>
                <a:lnTo>
                  <a:pt x="140034" y="80559"/>
                </a:lnTo>
                <a:lnTo>
                  <a:pt x="138933" y="81659"/>
                </a:lnTo>
                <a:close/>
                <a:moveTo>
                  <a:pt x="138933" y="76022"/>
                </a:moveTo>
                <a:lnTo>
                  <a:pt x="138933" y="72286"/>
                </a:lnTo>
                <a:lnTo>
                  <a:pt x="140034" y="73387"/>
                </a:lnTo>
                <a:lnTo>
                  <a:pt x="141602" y="73387"/>
                </a:lnTo>
                <a:close/>
                <a:moveTo>
                  <a:pt x="149841" y="66582"/>
                </a:moveTo>
                <a:lnTo>
                  <a:pt x="151876" y="66582"/>
                </a:lnTo>
                <a:lnTo>
                  <a:pt x="153543" y="68283"/>
                </a:lnTo>
                <a:lnTo>
                  <a:pt x="153543" y="76022"/>
                </a:lnTo>
                <a:lnTo>
                  <a:pt x="149841" y="72286"/>
                </a:lnTo>
                <a:lnTo>
                  <a:pt x="149841" y="66582"/>
                </a:lnTo>
                <a:close/>
                <a:moveTo>
                  <a:pt x="154344" y="68283"/>
                </a:moveTo>
                <a:lnTo>
                  <a:pt x="156012" y="66582"/>
                </a:lnTo>
                <a:lnTo>
                  <a:pt x="158047" y="66582"/>
                </a:lnTo>
                <a:lnTo>
                  <a:pt x="158047" y="72286"/>
                </a:lnTo>
                <a:lnTo>
                  <a:pt x="154344" y="76022"/>
                </a:lnTo>
                <a:lnTo>
                  <a:pt x="154344" y="68283"/>
                </a:lnTo>
                <a:close/>
                <a:moveTo>
                  <a:pt x="166986" y="71285"/>
                </a:moveTo>
                <a:lnTo>
                  <a:pt x="168954" y="69317"/>
                </a:lnTo>
                <a:lnTo>
                  <a:pt x="168954" y="71152"/>
                </a:lnTo>
                <a:lnTo>
                  <a:pt x="167520" y="72586"/>
                </a:lnTo>
                <a:lnTo>
                  <a:pt x="165519" y="72586"/>
                </a:lnTo>
                <a:lnTo>
                  <a:pt x="164184" y="71285"/>
                </a:lnTo>
                <a:close/>
                <a:moveTo>
                  <a:pt x="165752" y="75321"/>
                </a:moveTo>
                <a:lnTo>
                  <a:pt x="165752" y="73954"/>
                </a:lnTo>
                <a:lnTo>
                  <a:pt x="168387" y="76589"/>
                </a:lnTo>
                <a:lnTo>
                  <a:pt x="164651" y="76589"/>
                </a:lnTo>
                <a:lnTo>
                  <a:pt x="165619" y="75588"/>
                </a:lnTo>
                <a:close/>
                <a:moveTo>
                  <a:pt x="168387" y="77356"/>
                </a:moveTo>
                <a:lnTo>
                  <a:pt x="165752" y="80025"/>
                </a:lnTo>
                <a:lnTo>
                  <a:pt x="165752" y="78457"/>
                </a:lnTo>
                <a:lnTo>
                  <a:pt x="164651" y="77356"/>
                </a:lnTo>
                <a:close/>
                <a:moveTo>
                  <a:pt x="168954" y="77923"/>
                </a:moveTo>
                <a:lnTo>
                  <a:pt x="168954" y="81659"/>
                </a:lnTo>
                <a:lnTo>
                  <a:pt x="167854" y="80559"/>
                </a:lnTo>
                <a:lnTo>
                  <a:pt x="167687" y="80559"/>
                </a:lnTo>
                <a:lnTo>
                  <a:pt x="166319" y="80559"/>
                </a:lnTo>
                <a:close/>
                <a:moveTo>
                  <a:pt x="169755" y="77923"/>
                </a:moveTo>
                <a:lnTo>
                  <a:pt x="172390" y="80559"/>
                </a:lnTo>
                <a:lnTo>
                  <a:pt x="170989" y="80559"/>
                </a:lnTo>
                <a:lnTo>
                  <a:pt x="170722" y="80692"/>
                </a:lnTo>
                <a:lnTo>
                  <a:pt x="169755" y="81659"/>
                </a:lnTo>
                <a:lnTo>
                  <a:pt x="169755" y="77923"/>
                </a:lnTo>
                <a:close/>
                <a:moveTo>
                  <a:pt x="169755" y="76022"/>
                </a:moveTo>
                <a:lnTo>
                  <a:pt x="169755" y="72286"/>
                </a:lnTo>
                <a:lnTo>
                  <a:pt x="170722" y="73253"/>
                </a:lnTo>
                <a:lnTo>
                  <a:pt x="170989" y="73387"/>
                </a:lnTo>
                <a:lnTo>
                  <a:pt x="172390" y="73387"/>
                </a:lnTo>
                <a:close/>
                <a:moveTo>
                  <a:pt x="180629" y="66582"/>
                </a:moveTo>
                <a:lnTo>
                  <a:pt x="182664" y="66582"/>
                </a:lnTo>
                <a:lnTo>
                  <a:pt x="184332" y="68283"/>
                </a:lnTo>
                <a:lnTo>
                  <a:pt x="184332" y="76022"/>
                </a:lnTo>
                <a:lnTo>
                  <a:pt x="180629" y="72286"/>
                </a:lnTo>
                <a:lnTo>
                  <a:pt x="180629" y="66582"/>
                </a:lnTo>
                <a:close/>
                <a:moveTo>
                  <a:pt x="185133" y="68283"/>
                </a:moveTo>
                <a:lnTo>
                  <a:pt x="186801" y="66582"/>
                </a:lnTo>
                <a:lnTo>
                  <a:pt x="188835" y="66582"/>
                </a:lnTo>
                <a:lnTo>
                  <a:pt x="188835" y="72286"/>
                </a:lnTo>
                <a:lnTo>
                  <a:pt x="185133" y="76022"/>
                </a:lnTo>
                <a:lnTo>
                  <a:pt x="185133" y="68283"/>
                </a:lnTo>
                <a:close/>
                <a:moveTo>
                  <a:pt x="197775" y="71285"/>
                </a:moveTo>
                <a:lnTo>
                  <a:pt x="199743" y="69317"/>
                </a:lnTo>
                <a:lnTo>
                  <a:pt x="199743" y="71152"/>
                </a:lnTo>
                <a:lnTo>
                  <a:pt x="198309" y="72586"/>
                </a:lnTo>
                <a:lnTo>
                  <a:pt x="196307" y="72586"/>
                </a:lnTo>
                <a:lnTo>
                  <a:pt x="194973" y="71285"/>
                </a:lnTo>
                <a:close/>
                <a:moveTo>
                  <a:pt x="199743" y="76022"/>
                </a:moveTo>
                <a:lnTo>
                  <a:pt x="197108" y="73387"/>
                </a:lnTo>
                <a:lnTo>
                  <a:pt x="198476" y="73387"/>
                </a:lnTo>
                <a:lnTo>
                  <a:pt x="198776" y="73253"/>
                </a:lnTo>
                <a:lnTo>
                  <a:pt x="199743" y="72286"/>
                </a:lnTo>
                <a:lnTo>
                  <a:pt x="199743" y="76022"/>
                </a:lnTo>
                <a:close/>
                <a:moveTo>
                  <a:pt x="196541" y="75321"/>
                </a:moveTo>
                <a:lnTo>
                  <a:pt x="196541" y="73954"/>
                </a:lnTo>
                <a:lnTo>
                  <a:pt x="199176" y="76589"/>
                </a:lnTo>
                <a:lnTo>
                  <a:pt x="195440" y="76589"/>
                </a:lnTo>
                <a:lnTo>
                  <a:pt x="196407" y="75588"/>
                </a:lnTo>
                <a:close/>
                <a:moveTo>
                  <a:pt x="199176" y="77356"/>
                </a:moveTo>
                <a:lnTo>
                  <a:pt x="196541" y="80025"/>
                </a:lnTo>
                <a:lnTo>
                  <a:pt x="196541" y="78457"/>
                </a:lnTo>
                <a:lnTo>
                  <a:pt x="195440" y="77356"/>
                </a:lnTo>
                <a:close/>
                <a:moveTo>
                  <a:pt x="199743" y="77923"/>
                </a:moveTo>
                <a:lnTo>
                  <a:pt x="199743" y="81659"/>
                </a:lnTo>
                <a:lnTo>
                  <a:pt x="198776" y="80692"/>
                </a:lnTo>
                <a:lnTo>
                  <a:pt x="198476" y="80559"/>
                </a:lnTo>
                <a:lnTo>
                  <a:pt x="197108" y="80559"/>
                </a:lnTo>
                <a:close/>
                <a:moveTo>
                  <a:pt x="200544" y="77923"/>
                </a:moveTo>
                <a:lnTo>
                  <a:pt x="203179" y="80559"/>
                </a:lnTo>
                <a:lnTo>
                  <a:pt x="201778" y="80559"/>
                </a:lnTo>
                <a:lnTo>
                  <a:pt x="201644" y="80559"/>
                </a:lnTo>
                <a:lnTo>
                  <a:pt x="200544" y="81659"/>
                </a:lnTo>
                <a:close/>
                <a:moveTo>
                  <a:pt x="200544" y="76022"/>
                </a:moveTo>
                <a:lnTo>
                  <a:pt x="200544" y="72286"/>
                </a:lnTo>
                <a:lnTo>
                  <a:pt x="201644" y="73387"/>
                </a:lnTo>
                <a:lnTo>
                  <a:pt x="203179" y="73387"/>
                </a:lnTo>
                <a:close/>
                <a:moveTo>
                  <a:pt x="200544" y="54974"/>
                </a:moveTo>
                <a:lnTo>
                  <a:pt x="202812" y="52672"/>
                </a:lnTo>
                <a:lnTo>
                  <a:pt x="206081" y="52672"/>
                </a:lnTo>
                <a:lnTo>
                  <a:pt x="207749" y="54373"/>
                </a:lnTo>
                <a:lnTo>
                  <a:pt x="203679" y="54373"/>
                </a:lnTo>
                <a:lnTo>
                  <a:pt x="203412" y="54473"/>
                </a:lnTo>
                <a:lnTo>
                  <a:pt x="200544" y="57342"/>
                </a:lnTo>
                <a:close/>
                <a:moveTo>
                  <a:pt x="205848" y="51338"/>
                </a:moveTo>
                <a:lnTo>
                  <a:pt x="204513" y="50003"/>
                </a:lnTo>
                <a:lnTo>
                  <a:pt x="204513" y="48002"/>
                </a:lnTo>
                <a:lnTo>
                  <a:pt x="205948" y="46568"/>
                </a:lnTo>
                <a:lnTo>
                  <a:pt x="207816" y="46568"/>
                </a:lnTo>
                <a:lnTo>
                  <a:pt x="205848" y="48536"/>
                </a:lnTo>
                <a:close/>
                <a:moveTo>
                  <a:pt x="205948" y="45800"/>
                </a:moveTo>
                <a:lnTo>
                  <a:pt x="204513" y="44366"/>
                </a:lnTo>
                <a:lnTo>
                  <a:pt x="204513" y="42365"/>
                </a:lnTo>
                <a:lnTo>
                  <a:pt x="205848" y="41030"/>
                </a:lnTo>
                <a:lnTo>
                  <a:pt x="205848" y="43832"/>
                </a:lnTo>
                <a:lnTo>
                  <a:pt x="207816" y="45800"/>
                </a:lnTo>
                <a:lnTo>
                  <a:pt x="205948" y="45800"/>
                </a:lnTo>
                <a:close/>
                <a:moveTo>
                  <a:pt x="203979" y="41797"/>
                </a:moveTo>
                <a:lnTo>
                  <a:pt x="201945" y="41797"/>
                </a:lnTo>
                <a:lnTo>
                  <a:pt x="200544" y="40363"/>
                </a:lnTo>
                <a:lnTo>
                  <a:pt x="200544" y="38495"/>
                </a:lnTo>
                <a:lnTo>
                  <a:pt x="202512" y="40463"/>
                </a:lnTo>
                <a:lnTo>
                  <a:pt x="202645" y="40463"/>
                </a:lnTo>
                <a:lnTo>
                  <a:pt x="205280" y="40463"/>
                </a:lnTo>
                <a:close/>
                <a:moveTo>
                  <a:pt x="199743" y="40363"/>
                </a:moveTo>
                <a:lnTo>
                  <a:pt x="198309" y="41797"/>
                </a:lnTo>
                <a:lnTo>
                  <a:pt x="196307" y="41797"/>
                </a:lnTo>
                <a:lnTo>
                  <a:pt x="194973" y="40463"/>
                </a:lnTo>
                <a:lnTo>
                  <a:pt x="197775" y="40463"/>
                </a:lnTo>
                <a:lnTo>
                  <a:pt x="199743" y="38495"/>
                </a:lnTo>
                <a:lnTo>
                  <a:pt x="199743" y="40363"/>
                </a:lnTo>
                <a:close/>
                <a:moveTo>
                  <a:pt x="194339" y="46568"/>
                </a:moveTo>
                <a:lnTo>
                  <a:pt x="195740" y="48002"/>
                </a:lnTo>
                <a:lnTo>
                  <a:pt x="195740" y="50003"/>
                </a:lnTo>
                <a:lnTo>
                  <a:pt x="194439" y="51338"/>
                </a:lnTo>
                <a:lnTo>
                  <a:pt x="194439" y="48536"/>
                </a:lnTo>
                <a:lnTo>
                  <a:pt x="192471" y="46568"/>
                </a:lnTo>
                <a:lnTo>
                  <a:pt x="194339" y="46568"/>
                </a:lnTo>
                <a:close/>
                <a:moveTo>
                  <a:pt x="175059" y="48536"/>
                </a:moveTo>
                <a:lnTo>
                  <a:pt x="175059" y="51338"/>
                </a:lnTo>
                <a:lnTo>
                  <a:pt x="173725" y="50003"/>
                </a:lnTo>
                <a:lnTo>
                  <a:pt x="173725" y="48002"/>
                </a:lnTo>
                <a:lnTo>
                  <a:pt x="175159" y="46568"/>
                </a:lnTo>
                <a:lnTo>
                  <a:pt x="177027" y="46568"/>
                </a:lnTo>
                <a:close/>
                <a:moveTo>
                  <a:pt x="175159" y="45800"/>
                </a:moveTo>
                <a:lnTo>
                  <a:pt x="173725" y="44366"/>
                </a:lnTo>
                <a:lnTo>
                  <a:pt x="173725" y="42365"/>
                </a:lnTo>
                <a:lnTo>
                  <a:pt x="175059" y="41030"/>
                </a:lnTo>
                <a:lnTo>
                  <a:pt x="175059" y="43832"/>
                </a:lnTo>
                <a:lnTo>
                  <a:pt x="177027" y="45800"/>
                </a:lnTo>
                <a:lnTo>
                  <a:pt x="175159" y="45800"/>
                </a:lnTo>
                <a:close/>
                <a:moveTo>
                  <a:pt x="173191" y="41797"/>
                </a:moveTo>
                <a:lnTo>
                  <a:pt x="171156" y="41797"/>
                </a:lnTo>
                <a:lnTo>
                  <a:pt x="169755" y="40363"/>
                </a:lnTo>
                <a:lnTo>
                  <a:pt x="169755" y="38495"/>
                </a:lnTo>
                <a:lnTo>
                  <a:pt x="171723" y="40463"/>
                </a:lnTo>
                <a:lnTo>
                  <a:pt x="174492" y="40463"/>
                </a:lnTo>
                <a:close/>
                <a:moveTo>
                  <a:pt x="168954" y="40363"/>
                </a:moveTo>
                <a:lnTo>
                  <a:pt x="167520" y="41797"/>
                </a:lnTo>
                <a:lnTo>
                  <a:pt x="165519" y="41797"/>
                </a:lnTo>
                <a:lnTo>
                  <a:pt x="164184" y="40463"/>
                </a:lnTo>
                <a:lnTo>
                  <a:pt x="166820" y="40463"/>
                </a:lnTo>
                <a:lnTo>
                  <a:pt x="166986" y="40463"/>
                </a:lnTo>
                <a:lnTo>
                  <a:pt x="168954" y="38495"/>
                </a:lnTo>
                <a:lnTo>
                  <a:pt x="168954" y="40363"/>
                </a:lnTo>
                <a:close/>
                <a:moveTo>
                  <a:pt x="163517" y="46568"/>
                </a:moveTo>
                <a:lnTo>
                  <a:pt x="164952" y="48002"/>
                </a:lnTo>
                <a:lnTo>
                  <a:pt x="164952" y="50003"/>
                </a:lnTo>
                <a:lnTo>
                  <a:pt x="163651" y="51338"/>
                </a:lnTo>
                <a:lnTo>
                  <a:pt x="163651" y="48536"/>
                </a:lnTo>
                <a:lnTo>
                  <a:pt x="161649" y="46568"/>
                </a:lnTo>
                <a:lnTo>
                  <a:pt x="163517" y="46568"/>
                </a:lnTo>
                <a:close/>
                <a:moveTo>
                  <a:pt x="144270" y="48536"/>
                </a:moveTo>
                <a:lnTo>
                  <a:pt x="144270" y="51338"/>
                </a:lnTo>
                <a:lnTo>
                  <a:pt x="142936" y="50003"/>
                </a:lnTo>
                <a:lnTo>
                  <a:pt x="142936" y="48002"/>
                </a:lnTo>
                <a:lnTo>
                  <a:pt x="144370" y="46568"/>
                </a:lnTo>
                <a:lnTo>
                  <a:pt x="146238" y="46568"/>
                </a:lnTo>
                <a:close/>
                <a:moveTo>
                  <a:pt x="144370" y="45800"/>
                </a:moveTo>
                <a:lnTo>
                  <a:pt x="142936" y="44366"/>
                </a:lnTo>
                <a:lnTo>
                  <a:pt x="142936" y="42365"/>
                </a:lnTo>
                <a:lnTo>
                  <a:pt x="144270" y="41030"/>
                </a:lnTo>
                <a:lnTo>
                  <a:pt x="144270" y="43832"/>
                </a:lnTo>
                <a:lnTo>
                  <a:pt x="146238" y="45800"/>
                </a:lnTo>
                <a:lnTo>
                  <a:pt x="144370" y="45800"/>
                </a:lnTo>
                <a:close/>
                <a:moveTo>
                  <a:pt x="142369" y="41797"/>
                </a:moveTo>
                <a:lnTo>
                  <a:pt x="140367" y="41797"/>
                </a:lnTo>
                <a:lnTo>
                  <a:pt x="138933" y="40363"/>
                </a:lnTo>
                <a:lnTo>
                  <a:pt x="138933" y="38495"/>
                </a:lnTo>
                <a:lnTo>
                  <a:pt x="140901" y="40463"/>
                </a:lnTo>
                <a:lnTo>
                  <a:pt x="141068" y="40463"/>
                </a:lnTo>
                <a:lnTo>
                  <a:pt x="143703" y="40463"/>
                </a:lnTo>
                <a:close/>
                <a:moveTo>
                  <a:pt x="138166" y="40363"/>
                </a:moveTo>
                <a:lnTo>
                  <a:pt x="136731" y="41797"/>
                </a:lnTo>
                <a:lnTo>
                  <a:pt x="134730" y="41797"/>
                </a:lnTo>
                <a:lnTo>
                  <a:pt x="133396" y="40463"/>
                </a:lnTo>
                <a:lnTo>
                  <a:pt x="136198" y="40463"/>
                </a:lnTo>
                <a:lnTo>
                  <a:pt x="138166" y="38495"/>
                </a:lnTo>
                <a:close/>
                <a:moveTo>
                  <a:pt x="132729" y="46568"/>
                </a:moveTo>
                <a:lnTo>
                  <a:pt x="134163" y="48002"/>
                </a:lnTo>
                <a:lnTo>
                  <a:pt x="134163" y="50003"/>
                </a:lnTo>
                <a:lnTo>
                  <a:pt x="132862" y="51338"/>
                </a:lnTo>
                <a:lnTo>
                  <a:pt x="132862" y="48536"/>
                </a:lnTo>
                <a:lnTo>
                  <a:pt x="130894" y="46568"/>
                </a:lnTo>
                <a:lnTo>
                  <a:pt x="132729" y="46568"/>
                </a:lnTo>
                <a:close/>
                <a:moveTo>
                  <a:pt x="113482" y="48536"/>
                </a:moveTo>
                <a:lnTo>
                  <a:pt x="113482" y="51338"/>
                </a:lnTo>
                <a:lnTo>
                  <a:pt x="112147" y="50003"/>
                </a:lnTo>
                <a:lnTo>
                  <a:pt x="112147" y="48002"/>
                </a:lnTo>
                <a:lnTo>
                  <a:pt x="113582" y="46568"/>
                </a:lnTo>
                <a:lnTo>
                  <a:pt x="115450" y="46568"/>
                </a:lnTo>
                <a:close/>
                <a:moveTo>
                  <a:pt x="113582" y="45800"/>
                </a:moveTo>
                <a:lnTo>
                  <a:pt x="112147" y="44366"/>
                </a:lnTo>
                <a:lnTo>
                  <a:pt x="112147" y="42365"/>
                </a:lnTo>
                <a:lnTo>
                  <a:pt x="113482" y="41030"/>
                </a:lnTo>
                <a:lnTo>
                  <a:pt x="113482" y="43832"/>
                </a:lnTo>
                <a:lnTo>
                  <a:pt x="115450" y="45800"/>
                </a:lnTo>
                <a:lnTo>
                  <a:pt x="113582" y="45800"/>
                </a:lnTo>
                <a:close/>
                <a:moveTo>
                  <a:pt x="111580" y="41797"/>
                </a:moveTo>
                <a:lnTo>
                  <a:pt x="109579" y="41797"/>
                </a:lnTo>
                <a:lnTo>
                  <a:pt x="108144" y="40363"/>
                </a:lnTo>
                <a:lnTo>
                  <a:pt x="108144" y="38495"/>
                </a:lnTo>
                <a:lnTo>
                  <a:pt x="110112" y="40463"/>
                </a:lnTo>
                <a:lnTo>
                  <a:pt x="112914" y="40463"/>
                </a:lnTo>
                <a:close/>
                <a:moveTo>
                  <a:pt x="107377" y="40363"/>
                </a:moveTo>
                <a:lnTo>
                  <a:pt x="105943" y="41797"/>
                </a:lnTo>
                <a:lnTo>
                  <a:pt x="103941" y="41797"/>
                </a:lnTo>
                <a:lnTo>
                  <a:pt x="102607" y="40463"/>
                </a:lnTo>
                <a:lnTo>
                  <a:pt x="105242" y="40463"/>
                </a:lnTo>
                <a:lnTo>
                  <a:pt x="105376" y="40463"/>
                </a:lnTo>
                <a:lnTo>
                  <a:pt x="107344" y="38495"/>
                </a:lnTo>
                <a:lnTo>
                  <a:pt x="107344" y="40363"/>
                </a:lnTo>
                <a:close/>
                <a:moveTo>
                  <a:pt x="101940" y="46568"/>
                </a:moveTo>
                <a:lnTo>
                  <a:pt x="103374" y="48002"/>
                </a:lnTo>
                <a:lnTo>
                  <a:pt x="103374" y="50003"/>
                </a:lnTo>
                <a:lnTo>
                  <a:pt x="102040" y="51338"/>
                </a:lnTo>
                <a:lnTo>
                  <a:pt x="102040" y="48536"/>
                </a:lnTo>
                <a:lnTo>
                  <a:pt x="100072" y="46568"/>
                </a:lnTo>
                <a:lnTo>
                  <a:pt x="101940" y="46568"/>
                </a:lnTo>
                <a:close/>
                <a:moveTo>
                  <a:pt x="82660" y="48536"/>
                </a:moveTo>
                <a:lnTo>
                  <a:pt x="82660" y="51338"/>
                </a:lnTo>
                <a:lnTo>
                  <a:pt x="81359" y="50003"/>
                </a:lnTo>
                <a:lnTo>
                  <a:pt x="81359" y="48002"/>
                </a:lnTo>
                <a:lnTo>
                  <a:pt x="82793" y="46568"/>
                </a:lnTo>
                <a:lnTo>
                  <a:pt x="84628" y="46568"/>
                </a:lnTo>
                <a:close/>
                <a:moveTo>
                  <a:pt x="82793" y="45800"/>
                </a:moveTo>
                <a:lnTo>
                  <a:pt x="81359" y="44366"/>
                </a:lnTo>
                <a:lnTo>
                  <a:pt x="81359" y="42365"/>
                </a:lnTo>
                <a:lnTo>
                  <a:pt x="82660" y="41030"/>
                </a:lnTo>
                <a:lnTo>
                  <a:pt x="82660" y="43832"/>
                </a:lnTo>
                <a:lnTo>
                  <a:pt x="84628" y="45800"/>
                </a:lnTo>
                <a:lnTo>
                  <a:pt x="82793" y="45800"/>
                </a:lnTo>
                <a:close/>
                <a:moveTo>
                  <a:pt x="80792" y="41797"/>
                </a:moveTo>
                <a:lnTo>
                  <a:pt x="78790" y="41797"/>
                </a:lnTo>
                <a:lnTo>
                  <a:pt x="77356" y="40363"/>
                </a:lnTo>
                <a:lnTo>
                  <a:pt x="77356" y="38495"/>
                </a:lnTo>
                <a:lnTo>
                  <a:pt x="79324" y="40463"/>
                </a:lnTo>
                <a:lnTo>
                  <a:pt x="79491" y="40463"/>
                </a:lnTo>
                <a:lnTo>
                  <a:pt x="82092" y="40463"/>
                </a:lnTo>
                <a:close/>
                <a:moveTo>
                  <a:pt x="76589" y="40363"/>
                </a:moveTo>
                <a:lnTo>
                  <a:pt x="75154" y="41797"/>
                </a:lnTo>
                <a:lnTo>
                  <a:pt x="73153" y="41797"/>
                </a:lnTo>
                <a:lnTo>
                  <a:pt x="71818" y="40463"/>
                </a:lnTo>
                <a:lnTo>
                  <a:pt x="74620" y="40463"/>
                </a:lnTo>
                <a:lnTo>
                  <a:pt x="76589" y="38495"/>
                </a:lnTo>
                <a:close/>
                <a:moveTo>
                  <a:pt x="71151" y="46568"/>
                </a:moveTo>
                <a:lnTo>
                  <a:pt x="72586" y="48002"/>
                </a:lnTo>
                <a:lnTo>
                  <a:pt x="72586" y="50003"/>
                </a:lnTo>
                <a:lnTo>
                  <a:pt x="71251" y="51338"/>
                </a:lnTo>
                <a:lnTo>
                  <a:pt x="71251" y="48536"/>
                </a:lnTo>
                <a:lnTo>
                  <a:pt x="69283" y="46568"/>
                </a:lnTo>
                <a:lnTo>
                  <a:pt x="71151" y="46568"/>
                </a:lnTo>
                <a:close/>
                <a:moveTo>
                  <a:pt x="51871" y="48536"/>
                </a:moveTo>
                <a:lnTo>
                  <a:pt x="51871" y="51338"/>
                </a:lnTo>
                <a:lnTo>
                  <a:pt x="50570" y="50003"/>
                </a:lnTo>
                <a:lnTo>
                  <a:pt x="50570" y="48002"/>
                </a:lnTo>
                <a:lnTo>
                  <a:pt x="51971" y="46568"/>
                </a:lnTo>
                <a:lnTo>
                  <a:pt x="53839" y="46568"/>
                </a:lnTo>
                <a:close/>
                <a:moveTo>
                  <a:pt x="51971" y="45800"/>
                </a:moveTo>
                <a:lnTo>
                  <a:pt x="50570" y="44366"/>
                </a:lnTo>
                <a:lnTo>
                  <a:pt x="50570" y="42365"/>
                </a:lnTo>
                <a:lnTo>
                  <a:pt x="51871" y="41030"/>
                </a:lnTo>
                <a:lnTo>
                  <a:pt x="51871" y="43832"/>
                </a:lnTo>
                <a:lnTo>
                  <a:pt x="53839" y="45800"/>
                </a:lnTo>
                <a:lnTo>
                  <a:pt x="51971" y="45800"/>
                </a:lnTo>
                <a:close/>
                <a:moveTo>
                  <a:pt x="50003" y="41797"/>
                </a:moveTo>
                <a:lnTo>
                  <a:pt x="48001" y="41797"/>
                </a:lnTo>
                <a:lnTo>
                  <a:pt x="46567" y="40363"/>
                </a:lnTo>
                <a:lnTo>
                  <a:pt x="46567" y="38495"/>
                </a:lnTo>
                <a:lnTo>
                  <a:pt x="48535" y="40463"/>
                </a:lnTo>
                <a:lnTo>
                  <a:pt x="51337" y="40463"/>
                </a:lnTo>
                <a:close/>
                <a:moveTo>
                  <a:pt x="45767" y="40363"/>
                </a:moveTo>
                <a:lnTo>
                  <a:pt x="44366" y="41797"/>
                </a:lnTo>
                <a:lnTo>
                  <a:pt x="42364" y="41797"/>
                </a:lnTo>
                <a:lnTo>
                  <a:pt x="41030" y="40463"/>
                </a:lnTo>
                <a:lnTo>
                  <a:pt x="43665" y="40463"/>
                </a:lnTo>
                <a:lnTo>
                  <a:pt x="43798" y="40463"/>
                </a:lnTo>
                <a:lnTo>
                  <a:pt x="45767" y="38495"/>
                </a:lnTo>
                <a:close/>
                <a:moveTo>
                  <a:pt x="40363" y="46568"/>
                </a:moveTo>
                <a:lnTo>
                  <a:pt x="41797" y="48002"/>
                </a:lnTo>
                <a:lnTo>
                  <a:pt x="41797" y="50003"/>
                </a:lnTo>
                <a:lnTo>
                  <a:pt x="40463" y="51338"/>
                </a:lnTo>
                <a:lnTo>
                  <a:pt x="40463" y="48536"/>
                </a:lnTo>
                <a:lnTo>
                  <a:pt x="38495" y="46568"/>
                </a:lnTo>
                <a:lnTo>
                  <a:pt x="40363" y="46568"/>
                </a:lnTo>
                <a:close/>
                <a:moveTo>
                  <a:pt x="40229" y="52672"/>
                </a:moveTo>
                <a:lnTo>
                  <a:pt x="43498" y="52672"/>
                </a:lnTo>
                <a:lnTo>
                  <a:pt x="45767" y="54974"/>
                </a:lnTo>
                <a:lnTo>
                  <a:pt x="45767" y="57342"/>
                </a:lnTo>
                <a:lnTo>
                  <a:pt x="42898" y="54473"/>
                </a:lnTo>
                <a:lnTo>
                  <a:pt x="42631" y="54340"/>
                </a:lnTo>
                <a:lnTo>
                  <a:pt x="38561" y="54340"/>
                </a:lnTo>
                <a:close/>
                <a:moveTo>
                  <a:pt x="45767" y="64714"/>
                </a:moveTo>
                <a:lnTo>
                  <a:pt x="42464" y="68016"/>
                </a:lnTo>
                <a:lnTo>
                  <a:pt x="37761" y="68016"/>
                </a:lnTo>
                <a:lnTo>
                  <a:pt x="36226" y="66482"/>
                </a:lnTo>
                <a:lnTo>
                  <a:pt x="41830" y="66482"/>
                </a:lnTo>
                <a:lnTo>
                  <a:pt x="45767" y="62546"/>
                </a:lnTo>
                <a:lnTo>
                  <a:pt x="45767" y="64714"/>
                </a:lnTo>
                <a:close/>
                <a:moveTo>
                  <a:pt x="40463" y="74621"/>
                </a:moveTo>
                <a:lnTo>
                  <a:pt x="40463" y="71819"/>
                </a:lnTo>
                <a:lnTo>
                  <a:pt x="41797" y="73153"/>
                </a:lnTo>
                <a:lnTo>
                  <a:pt x="41797" y="75155"/>
                </a:lnTo>
                <a:lnTo>
                  <a:pt x="40363" y="76589"/>
                </a:lnTo>
                <a:lnTo>
                  <a:pt x="38495" y="76589"/>
                </a:lnTo>
                <a:close/>
                <a:moveTo>
                  <a:pt x="40363" y="77356"/>
                </a:moveTo>
                <a:lnTo>
                  <a:pt x="41797" y="78791"/>
                </a:lnTo>
                <a:lnTo>
                  <a:pt x="41797" y="80792"/>
                </a:lnTo>
                <a:lnTo>
                  <a:pt x="40463" y="82126"/>
                </a:lnTo>
                <a:lnTo>
                  <a:pt x="40463" y="79324"/>
                </a:lnTo>
                <a:lnTo>
                  <a:pt x="38495" y="77356"/>
                </a:lnTo>
                <a:close/>
                <a:moveTo>
                  <a:pt x="42364" y="81359"/>
                </a:moveTo>
                <a:lnTo>
                  <a:pt x="44366" y="81359"/>
                </a:lnTo>
                <a:lnTo>
                  <a:pt x="45767" y="82794"/>
                </a:lnTo>
                <a:lnTo>
                  <a:pt x="45767" y="84662"/>
                </a:lnTo>
                <a:lnTo>
                  <a:pt x="43798" y="82693"/>
                </a:lnTo>
                <a:lnTo>
                  <a:pt x="43665" y="82693"/>
                </a:lnTo>
                <a:lnTo>
                  <a:pt x="41030" y="82693"/>
                </a:lnTo>
                <a:close/>
                <a:moveTo>
                  <a:pt x="46567" y="82794"/>
                </a:moveTo>
                <a:lnTo>
                  <a:pt x="48001" y="81359"/>
                </a:lnTo>
                <a:lnTo>
                  <a:pt x="50003" y="81359"/>
                </a:lnTo>
                <a:lnTo>
                  <a:pt x="51337" y="82693"/>
                </a:lnTo>
                <a:lnTo>
                  <a:pt x="48535" y="82693"/>
                </a:lnTo>
                <a:lnTo>
                  <a:pt x="46567" y="84662"/>
                </a:lnTo>
                <a:lnTo>
                  <a:pt x="46567" y="82794"/>
                </a:lnTo>
                <a:close/>
                <a:moveTo>
                  <a:pt x="51971" y="76589"/>
                </a:moveTo>
                <a:lnTo>
                  <a:pt x="50570" y="75155"/>
                </a:lnTo>
                <a:lnTo>
                  <a:pt x="50570" y="73153"/>
                </a:lnTo>
                <a:lnTo>
                  <a:pt x="51871" y="71819"/>
                </a:lnTo>
                <a:lnTo>
                  <a:pt x="51871" y="74621"/>
                </a:lnTo>
                <a:lnTo>
                  <a:pt x="53839" y="76589"/>
                </a:lnTo>
                <a:close/>
                <a:moveTo>
                  <a:pt x="71251" y="74621"/>
                </a:moveTo>
                <a:lnTo>
                  <a:pt x="71251" y="71819"/>
                </a:lnTo>
                <a:lnTo>
                  <a:pt x="72586" y="73153"/>
                </a:lnTo>
                <a:lnTo>
                  <a:pt x="72586" y="75155"/>
                </a:lnTo>
                <a:lnTo>
                  <a:pt x="71151" y="76589"/>
                </a:lnTo>
                <a:lnTo>
                  <a:pt x="69283" y="76589"/>
                </a:lnTo>
                <a:close/>
                <a:moveTo>
                  <a:pt x="71151" y="77356"/>
                </a:moveTo>
                <a:lnTo>
                  <a:pt x="72586" y="78791"/>
                </a:lnTo>
                <a:lnTo>
                  <a:pt x="72586" y="80792"/>
                </a:lnTo>
                <a:lnTo>
                  <a:pt x="71251" y="82126"/>
                </a:lnTo>
                <a:lnTo>
                  <a:pt x="71251" y="79324"/>
                </a:lnTo>
                <a:lnTo>
                  <a:pt x="69283" y="77356"/>
                </a:lnTo>
                <a:close/>
                <a:moveTo>
                  <a:pt x="73153" y="81359"/>
                </a:moveTo>
                <a:lnTo>
                  <a:pt x="75154" y="81359"/>
                </a:lnTo>
                <a:lnTo>
                  <a:pt x="76555" y="82794"/>
                </a:lnTo>
                <a:lnTo>
                  <a:pt x="76555" y="84662"/>
                </a:lnTo>
                <a:lnTo>
                  <a:pt x="74587" y="82693"/>
                </a:lnTo>
                <a:lnTo>
                  <a:pt x="71818" y="82693"/>
                </a:lnTo>
                <a:close/>
                <a:moveTo>
                  <a:pt x="77356" y="82794"/>
                </a:moveTo>
                <a:lnTo>
                  <a:pt x="78790" y="81359"/>
                </a:lnTo>
                <a:lnTo>
                  <a:pt x="80792" y="81359"/>
                </a:lnTo>
                <a:lnTo>
                  <a:pt x="82126" y="82693"/>
                </a:lnTo>
                <a:lnTo>
                  <a:pt x="79491" y="82693"/>
                </a:lnTo>
                <a:lnTo>
                  <a:pt x="79324" y="82693"/>
                </a:lnTo>
                <a:lnTo>
                  <a:pt x="77356" y="84662"/>
                </a:lnTo>
                <a:lnTo>
                  <a:pt x="77356" y="82794"/>
                </a:lnTo>
                <a:close/>
                <a:moveTo>
                  <a:pt x="82793" y="76589"/>
                </a:moveTo>
                <a:lnTo>
                  <a:pt x="81359" y="75155"/>
                </a:lnTo>
                <a:lnTo>
                  <a:pt x="81359" y="73153"/>
                </a:lnTo>
                <a:lnTo>
                  <a:pt x="82660" y="71819"/>
                </a:lnTo>
                <a:lnTo>
                  <a:pt x="82660" y="74621"/>
                </a:lnTo>
                <a:lnTo>
                  <a:pt x="84628" y="76589"/>
                </a:lnTo>
                <a:close/>
                <a:moveTo>
                  <a:pt x="102040" y="74621"/>
                </a:moveTo>
                <a:lnTo>
                  <a:pt x="102040" y="71819"/>
                </a:lnTo>
                <a:lnTo>
                  <a:pt x="103374" y="73153"/>
                </a:lnTo>
                <a:lnTo>
                  <a:pt x="103374" y="75155"/>
                </a:lnTo>
                <a:lnTo>
                  <a:pt x="101940" y="76589"/>
                </a:lnTo>
                <a:lnTo>
                  <a:pt x="100072" y="76589"/>
                </a:lnTo>
                <a:close/>
                <a:moveTo>
                  <a:pt x="101940" y="77356"/>
                </a:moveTo>
                <a:lnTo>
                  <a:pt x="103374" y="78791"/>
                </a:lnTo>
                <a:lnTo>
                  <a:pt x="103374" y="80792"/>
                </a:lnTo>
                <a:lnTo>
                  <a:pt x="102040" y="82126"/>
                </a:lnTo>
                <a:lnTo>
                  <a:pt x="102040" y="79324"/>
                </a:lnTo>
                <a:lnTo>
                  <a:pt x="100072" y="77356"/>
                </a:lnTo>
                <a:close/>
                <a:moveTo>
                  <a:pt x="103941" y="81359"/>
                </a:moveTo>
                <a:lnTo>
                  <a:pt x="105943" y="81359"/>
                </a:lnTo>
                <a:lnTo>
                  <a:pt x="107377" y="82794"/>
                </a:lnTo>
                <a:lnTo>
                  <a:pt x="107377" y="84662"/>
                </a:lnTo>
                <a:lnTo>
                  <a:pt x="105409" y="82693"/>
                </a:lnTo>
                <a:lnTo>
                  <a:pt x="105242" y="82693"/>
                </a:lnTo>
                <a:lnTo>
                  <a:pt x="102607" y="82693"/>
                </a:lnTo>
                <a:close/>
                <a:moveTo>
                  <a:pt x="108144" y="82794"/>
                </a:moveTo>
                <a:lnTo>
                  <a:pt x="109579" y="81359"/>
                </a:lnTo>
                <a:lnTo>
                  <a:pt x="111580" y="81359"/>
                </a:lnTo>
                <a:lnTo>
                  <a:pt x="112914" y="82693"/>
                </a:lnTo>
                <a:lnTo>
                  <a:pt x="110112" y="82693"/>
                </a:lnTo>
                <a:lnTo>
                  <a:pt x="108144" y="84662"/>
                </a:lnTo>
                <a:close/>
                <a:moveTo>
                  <a:pt x="113582" y="76589"/>
                </a:moveTo>
                <a:lnTo>
                  <a:pt x="112147" y="75155"/>
                </a:lnTo>
                <a:lnTo>
                  <a:pt x="112147" y="73153"/>
                </a:lnTo>
                <a:lnTo>
                  <a:pt x="113482" y="71819"/>
                </a:lnTo>
                <a:lnTo>
                  <a:pt x="113482" y="74621"/>
                </a:lnTo>
                <a:lnTo>
                  <a:pt x="115450" y="76589"/>
                </a:lnTo>
                <a:close/>
                <a:moveTo>
                  <a:pt x="132862" y="74621"/>
                </a:moveTo>
                <a:lnTo>
                  <a:pt x="132862" y="71819"/>
                </a:lnTo>
                <a:lnTo>
                  <a:pt x="134163" y="73153"/>
                </a:lnTo>
                <a:lnTo>
                  <a:pt x="134163" y="75155"/>
                </a:lnTo>
                <a:lnTo>
                  <a:pt x="132729" y="76589"/>
                </a:lnTo>
                <a:lnTo>
                  <a:pt x="130894" y="76589"/>
                </a:lnTo>
                <a:close/>
                <a:moveTo>
                  <a:pt x="132729" y="77356"/>
                </a:moveTo>
                <a:lnTo>
                  <a:pt x="134163" y="78791"/>
                </a:lnTo>
                <a:lnTo>
                  <a:pt x="134163" y="80792"/>
                </a:lnTo>
                <a:lnTo>
                  <a:pt x="132862" y="82126"/>
                </a:lnTo>
                <a:lnTo>
                  <a:pt x="132862" y="79324"/>
                </a:lnTo>
                <a:lnTo>
                  <a:pt x="130894" y="77356"/>
                </a:lnTo>
                <a:close/>
                <a:moveTo>
                  <a:pt x="134730" y="81359"/>
                </a:moveTo>
                <a:lnTo>
                  <a:pt x="136731" y="81359"/>
                </a:lnTo>
                <a:lnTo>
                  <a:pt x="138166" y="82794"/>
                </a:lnTo>
                <a:lnTo>
                  <a:pt x="138166" y="84662"/>
                </a:lnTo>
                <a:lnTo>
                  <a:pt x="136198" y="82693"/>
                </a:lnTo>
                <a:lnTo>
                  <a:pt x="133396" y="82693"/>
                </a:lnTo>
                <a:close/>
                <a:moveTo>
                  <a:pt x="138933" y="82794"/>
                </a:moveTo>
                <a:lnTo>
                  <a:pt x="140367" y="81359"/>
                </a:lnTo>
                <a:lnTo>
                  <a:pt x="142369" y="81359"/>
                </a:lnTo>
                <a:lnTo>
                  <a:pt x="143703" y="82693"/>
                </a:lnTo>
                <a:lnTo>
                  <a:pt x="141068" y="82693"/>
                </a:lnTo>
                <a:lnTo>
                  <a:pt x="140934" y="82693"/>
                </a:lnTo>
                <a:lnTo>
                  <a:pt x="138966" y="84662"/>
                </a:lnTo>
                <a:lnTo>
                  <a:pt x="138966" y="82794"/>
                </a:lnTo>
                <a:close/>
                <a:moveTo>
                  <a:pt x="144370" y="76589"/>
                </a:moveTo>
                <a:lnTo>
                  <a:pt x="142936" y="75155"/>
                </a:lnTo>
                <a:lnTo>
                  <a:pt x="142936" y="73153"/>
                </a:lnTo>
                <a:lnTo>
                  <a:pt x="144270" y="71819"/>
                </a:lnTo>
                <a:lnTo>
                  <a:pt x="144270" y="74621"/>
                </a:lnTo>
                <a:lnTo>
                  <a:pt x="146238" y="76589"/>
                </a:lnTo>
                <a:close/>
                <a:moveTo>
                  <a:pt x="163651" y="74621"/>
                </a:moveTo>
                <a:lnTo>
                  <a:pt x="163651" y="71819"/>
                </a:lnTo>
                <a:lnTo>
                  <a:pt x="164952" y="73153"/>
                </a:lnTo>
                <a:lnTo>
                  <a:pt x="164952" y="75155"/>
                </a:lnTo>
                <a:lnTo>
                  <a:pt x="163551" y="76589"/>
                </a:lnTo>
                <a:lnTo>
                  <a:pt x="161683" y="76589"/>
                </a:lnTo>
                <a:close/>
                <a:moveTo>
                  <a:pt x="163517" y="77356"/>
                </a:moveTo>
                <a:lnTo>
                  <a:pt x="164952" y="78791"/>
                </a:lnTo>
                <a:lnTo>
                  <a:pt x="164952" y="80792"/>
                </a:lnTo>
                <a:lnTo>
                  <a:pt x="163651" y="82126"/>
                </a:lnTo>
                <a:lnTo>
                  <a:pt x="163651" y="79324"/>
                </a:lnTo>
                <a:lnTo>
                  <a:pt x="161649" y="77356"/>
                </a:lnTo>
                <a:close/>
                <a:moveTo>
                  <a:pt x="165519" y="81359"/>
                </a:moveTo>
                <a:lnTo>
                  <a:pt x="167520" y="81359"/>
                </a:lnTo>
                <a:lnTo>
                  <a:pt x="168954" y="82794"/>
                </a:lnTo>
                <a:lnTo>
                  <a:pt x="168954" y="84662"/>
                </a:lnTo>
                <a:lnTo>
                  <a:pt x="166986" y="82693"/>
                </a:lnTo>
                <a:lnTo>
                  <a:pt x="166820" y="82693"/>
                </a:lnTo>
                <a:lnTo>
                  <a:pt x="164218" y="82693"/>
                </a:lnTo>
                <a:close/>
                <a:moveTo>
                  <a:pt x="169755" y="82794"/>
                </a:moveTo>
                <a:lnTo>
                  <a:pt x="171156" y="81359"/>
                </a:lnTo>
                <a:lnTo>
                  <a:pt x="173191" y="81359"/>
                </a:lnTo>
                <a:lnTo>
                  <a:pt x="174492" y="82693"/>
                </a:lnTo>
                <a:lnTo>
                  <a:pt x="171723" y="82693"/>
                </a:lnTo>
                <a:lnTo>
                  <a:pt x="169755" y="84662"/>
                </a:lnTo>
                <a:lnTo>
                  <a:pt x="169755" y="82794"/>
                </a:lnTo>
                <a:close/>
                <a:moveTo>
                  <a:pt x="175159" y="76589"/>
                </a:moveTo>
                <a:lnTo>
                  <a:pt x="173725" y="75155"/>
                </a:lnTo>
                <a:lnTo>
                  <a:pt x="173725" y="73153"/>
                </a:lnTo>
                <a:lnTo>
                  <a:pt x="175059" y="71819"/>
                </a:lnTo>
                <a:lnTo>
                  <a:pt x="175059" y="74621"/>
                </a:lnTo>
                <a:lnTo>
                  <a:pt x="177027" y="76589"/>
                </a:lnTo>
                <a:close/>
                <a:moveTo>
                  <a:pt x="194439" y="74621"/>
                </a:moveTo>
                <a:lnTo>
                  <a:pt x="194439" y="71819"/>
                </a:lnTo>
                <a:lnTo>
                  <a:pt x="195740" y="73153"/>
                </a:lnTo>
                <a:lnTo>
                  <a:pt x="195740" y="75155"/>
                </a:lnTo>
                <a:lnTo>
                  <a:pt x="194339" y="76589"/>
                </a:lnTo>
                <a:lnTo>
                  <a:pt x="192471" y="76589"/>
                </a:lnTo>
                <a:close/>
                <a:moveTo>
                  <a:pt x="194339" y="77356"/>
                </a:moveTo>
                <a:lnTo>
                  <a:pt x="195740" y="78791"/>
                </a:lnTo>
                <a:lnTo>
                  <a:pt x="195740" y="80792"/>
                </a:lnTo>
                <a:lnTo>
                  <a:pt x="194439" y="82126"/>
                </a:lnTo>
                <a:lnTo>
                  <a:pt x="194439" y="79324"/>
                </a:lnTo>
                <a:lnTo>
                  <a:pt x="192471" y="77356"/>
                </a:lnTo>
                <a:close/>
                <a:moveTo>
                  <a:pt x="196307" y="81359"/>
                </a:moveTo>
                <a:lnTo>
                  <a:pt x="198309" y="81359"/>
                </a:lnTo>
                <a:lnTo>
                  <a:pt x="199743" y="82794"/>
                </a:lnTo>
                <a:lnTo>
                  <a:pt x="199743" y="84662"/>
                </a:lnTo>
                <a:lnTo>
                  <a:pt x="197775" y="82693"/>
                </a:lnTo>
                <a:lnTo>
                  <a:pt x="195006" y="82693"/>
                </a:lnTo>
                <a:close/>
                <a:moveTo>
                  <a:pt x="200544" y="82794"/>
                </a:moveTo>
                <a:lnTo>
                  <a:pt x="201945" y="81359"/>
                </a:lnTo>
                <a:lnTo>
                  <a:pt x="203979" y="81359"/>
                </a:lnTo>
                <a:lnTo>
                  <a:pt x="205280" y="82693"/>
                </a:lnTo>
                <a:lnTo>
                  <a:pt x="202679" y="82693"/>
                </a:lnTo>
                <a:lnTo>
                  <a:pt x="202512" y="82693"/>
                </a:lnTo>
                <a:lnTo>
                  <a:pt x="200544" y="84662"/>
                </a:lnTo>
                <a:lnTo>
                  <a:pt x="200544" y="82794"/>
                </a:lnTo>
                <a:close/>
                <a:moveTo>
                  <a:pt x="205948" y="76589"/>
                </a:moveTo>
                <a:lnTo>
                  <a:pt x="204513" y="75155"/>
                </a:lnTo>
                <a:lnTo>
                  <a:pt x="204513" y="73153"/>
                </a:lnTo>
                <a:lnTo>
                  <a:pt x="205848" y="71819"/>
                </a:lnTo>
                <a:lnTo>
                  <a:pt x="205848" y="74588"/>
                </a:lnTo>
                <a:lnTo>
                  <a:pt x="207816" y="76556"/>
                </a:lnTo>
                <a:lnTo>
                  <a:pt x="205948" y="76556"/>
                </a:lnTo>
                <a:close/>
                <a:moveTo>
                  <a:pt x="206081" y="70485"/>
                </a:moveTo>
                <a:lnTo>
                  <a:pt x="202812" y="70485"/>
                </a:lnTo>
                <a:lnTo>
                  <a:pt x="200544" y="68183"/>
                </a:lnTo>
                <a:lnTo>
                  <a:pt x="200544" y="65815"/>
                </a:lnTo>
                <a:lnTo>
                  <a:pt x="203412" y="68683"/>
                </a:lnTo>
                <a:lnTo>
                  <a:pt x="203679" y="68817"/>
                </a:lnTo>
                <a:lnTo>
                  <a:pt x="207749" y="68817"/>
                </a:lnTo>
                <a:close/>
                <a:moveTo>
                  <a:pt x="200544" y="58476"/>
                </a:moveTo>
                <a:lnTo>
                  <a:pt x="203846" y="55140"/>
                </a:lnTo>
                <a:lnTo>
                  <a:pt x="208549" y="55140"/>
                </a:lnTo>
                <a:lnTo>
                  <a:pt x="210084" y="56675"/>
                </a:lnTo>
                <a:lnTo>
                  <a:pt x="204480" y="56675"/>
                </a:lnTo>
                <a:lnTo>
                  <a:pt x="200544" y="60611"/>
                </a:lnTo>
                <a:close/>
                <a:moveTo>
                  <a:pt x="208316" y="53806"/>
                </a:moveTo>
                <a:lnTo>
                  <a:pt x="206615" y="52105"/>
                </a:lnTo>
                <a:lnTo>
                  <a:pt x="206615" y="48869"/>
                </a:lnTo>
                <a:lnTo>
                  <a:pt x="208916" y="46568"/>
                </a:lnTo>
                <a:lnTo>
                  <a:pt x="211285" y="46568"/>
                </a:lnTo>
                <a:lnTo>
                  <a:pt x="208316" y="49570"/>
                </a:lnTo>
                <a:lnTo>
                  <a:pt x="208316" y="53806"/>
                </a:lnTo>
                <a:close/>
                <a:moveTo>
                  <a:pt x="208916" y="45800"/>
                </a:moveTo>
                <a:lnTo>
                  <a:pt x="206648" y="43499"/>
                </a:lnTo>
                <a:lnTo>
                  <a:pt x="206648" y="40230"/>
                </a:lnTo>
                <a:lnTo>
                  <a:pt x="208316" y="38562"/>
                </a:lnTo>
                <a:lnTo>
                  <a:pt x="208316" y="42798"/>
                </a:lnTo>
                <a:lnTo>
                  <a:pt x="211285" y="45800"/>
                </a:lnTo>
                <a:close/>
                <a:moveTo>
                  <a:pt x="206081" y="39696"/>
                </a:moveTo>
                <a:lnTo>
                  <a:pt x="202812" y="39696"/>
                </a:lnTo>
                <a:lnTo>
                  <a:pt x="200544" y="37394"/>
                </a:lnTo>
                <a:lnTo>
                  <a:pt x="200544" y="35026"/>
                </a:lnTo>
                <a:lnTo>
                  <a:pt x="203512" y="38028"/>
                </a:lnTo>
                <a:lnTo>
                  <a:pt x="203679" y="38028"/>
                </a:lnTo>
                <a:lnTo>
                  <a:pt x="207749" y="38028"/>
                </a:lnTo>
                <a:close/>
                <a:moveTo>
                  <a:pt x="199743" y="37394"/>
                </a:moveTo>
                <a:lnTo>
                  <a:pt x="197441" y="39696"/>
                </a:lnTo>
                <a:lnTo>
                  <a:pt x="194206" y="39696"/>
                </a:lnTo>
                <a:lnTo>
                  <a:pt x="192538" y="37995"/>
                </a:lnTo>
                <a:lnTo>
                  <a:pt x="196741" y="37995"/>
                </a:lnTo>
                <a:lnTo>
                  <a:pt x="199743" y="35026"/>
                </a:lnTo>
                <a:close/>
                <a:moveTo>
                  <a:pt x="193639" y="40263"/>
                </a:moveTo>
                <a:lnTo>
                  <a:pt x="193639" y="43499"/>
                </a:lnTo>
                <a:lnTo>
                  <a:pt x="191337" y="45800"/>
                </a:lnTo>
                <a:lnTo>
                  <a:pt x="188969" y="45800"/>
                </a:lnTo>
                <a:lnTo>
                  <a:pt x="191837" y="42932"/>
                </a:lnTo>
                <a:lnTo>
                  <a:pt x="191971" y="42631"/>
                </a:lnTo>
                <a:lnTo>
                  <a:pt x="191971" y="38562"/>
                </a:lnTo>
                <a:close/>
                <a:moveTo>
                  <a:pt x="177627" y="42932"/>
                </a:moveTo>
                <a:lnTo>
                  <a:pt x="180496" y="45800"/>
                </a:lnTo>
                <a:lnTo>
                  <a:pt x="178128" y="45800"/>
                </a:lnTo>
                <a:lnTo>
                  <a:pt x="175826" y="43499"/>
                </a:lnTo>
                <a:lnTo>
                  <a:pt x="175826" y="40230"/>
                </a:lnTo>
                <a:lnTo>
                  <a:pt x="177527" y="38562"/>
                </a:lnTo>
                <a:lnTo>
                  <a:pt x="177527" y="42631"/>
                </a:lnTo>
                <a:close/>
                <a:moveTo>
                  <a:pt x="175292" y="39696"/>
                </a:moveTo>
                <a:lnTo>
                  <a:pt x="172023" y="39696"/>
                </a:lnTo>
                <a:lnTo>
                  <a:pt x="169755" y="37394"/>
                </a:lnTo>
                <a:lnTo>
                  <a:pt x="169755" y="35026"/>
                </a:lnTo>
                <a:lnTo>
                  <a:pt x="172724" y="38028"/>
                </a:lnTo>
                <a:lnTo>
                  <a:pt x="176960" y="38028"/>
                </a:lnTo>
                <a:close/>
                <a:moveTo>
                  <a:pt x="168954" y="37394"/>
                </a:moveTo>
                <a:lnTo>
                  <a:pt x="166653" y="39696"/>
                </a:lnTo>
                <a:lnTo>
                  <a:pt x="163417" y="39696"/>
                </a:lnTo>
                <a:lnTo>
                  <a:pt x="161716" y="37995"/>
                </a:lnTo>
                <a:lnTo>
                  <a:pt x="165786" y="37995"/>
                </a:lnTo>
                <a:lnTo>
                  <a:pt x="165952" y="37995"/>
                </a:lnTo>
                <a:lnTo>
                  <a:pt x="168954" y="35026"/>
                </a:lnTo>
                <a:close/>
                <a:moveTo>
                  <a:pt x="162850" y="40263"/>
                </a:moveTo>
                <a:lnTo>
                  <a:pt x="162850" y="43499"/>
                </a:lnTo>
                <a:lnTo>
                  <a:pt x="160548" y="45800"/>
                </a:lnTo>
                <a:lnTo>
                  <a:pt x="158180" y="45800"/>
                </a:lnTo>
                <a:lnTo>
                  <a:pt x="161182" y="42798"/>
                </a:lnTo>
                <a:lnTo>
                  <a:pt x="161182" y="38562"/>
                </a:lnTo>
                <a:close/>
                <a:moveTo>
                  <a:pt x="149707" y="45800"/>
                </a:moveTo>
                <a:lnTo>
                  <a:pt x="147339" y="45800"/>
                </a:lnTo>
                <a:lnTo>
                  <a:pt x="145037" y="43499"/>
                </a:lnTo>
                <a:lnTo>
                  <a:pt x="145037" y="40230"/>
                </a:lnTo>
                <a:lnTo>
                  <a:pt x="146739" y="38562"/>
                </a:lnTo>
                <a:lnTo>
                  <a:pt x="146739" y="42798"/>
                </a:lnTo>
                <a:close/>
                <a:moveTo>
                  <a:pt x="144504" y="39696"/>
                </a:moveTo>
                <a:lnTo>
                  <a:pt x="141235" y="39696"/>
                </a:lnTo>
                <a:lnTo>
                  <a:pt x="138933" y="37394"/>
                </a:lnTo>
                <a:lnTo>
                  <a:pt x="138933" y="35026"/>
                </a:lnTo>
                <a:lnTo>
                  <a:pt x="141935" y="38028"/>
                </a:lnTo>
                <a:lnTo>
                  <a:pt x="142102" y="38028"/>
                </a:lnTo>
                <a:lnTo>
                  <a:pt x="146172" y="38028"/>
                </a:lnTo>
                <a:close/>
                <a:moveTo>
                  <a:pt x="138166" y="37394"/>
                </a:moveTo>
                <a:lnTo>
                  <a:pt x="135864" y="39696"/>
                </a:lnTo>
                <a:lnTo>
                  <a:pt x="132629" y="39696"/>
                </a:lnTo>
                <a:lnTo>
                  <a:pt x="130927" y="37995"/>
                </a:lnTo>
                <a:lnTo>
                  <a:pt x="135164" y="37995"/>
                </a:lnTo>
                <a:lnTo>
                  <a:pt x="138166" y="35026"/>
                </a:lnTo>
                <a:close/>
                <a:moveTo>
                  <a:pt x="132061" y="40263"/>
                </a:moveTo>
                <a:lnTo>
                  <a:pt x="132061" y="43499"/>
                </a:lnTo>
                <a:lnTo>
                  <a:pt x="129760" y="45800"/>
                </a:lnTo>
                <a:lnTo>
                  <a:pt x="127391" y="45800"/>
                </a:lnTo>
                <a:lnTo>
                  <a:pt x="130260" y="42932"/>
                </a:lnTo>
                <a:lnTo>
                  <a:pt x="130394" y="42631"/>
                </a:lnTo>
                <a:lnTo>
                  <a:pt x="130394" y="38562"/>
                </a:lnTo>
                <a:close/>
                <a:moveTo>
                  <a:pt x="116050" y="42932"/>
                </a:moveTo>
                <a:lnTo>
                  <a:pt x="118919" y="45800"/>
                </a:lnTo>
                <a:lnTo>
                  <a:pt x="116550" y="45800"/>
                </a:lnTo>
                <a:lnTo>
                  <a:pt x="114249" y="43499"/>
                </a:lnTo>
                <a:lnTo>
                  <a:pt x="114249" y="40230"/>
                </a:lnTo>
                <a:lnTo>
                  <a:pt x="115917" y="38562"/>
                </a:lnTo>
                <a:lnTo>
                  <a:pt x="115917" y="42631"/>
                </a:lnTo>
                <a:close/>
                <a:moveTo>
                  <a:pt x="113682" y="39696"/>
                </a:moveTo>
                <a:lnTo>
                  <a:pt x="110446" y="39696"/>
                </a:lnTo>
                <a:lnTo>
                  <a:pt x="108144" y="37394"/>
                </a:lnTo>
                <a:lnTo>
                  <a:pt x="108144" y="35026"/>
                </a:lnTo>
                <a:lnTo>
                  <a:pt x="111147" y="38028"/>
                </a:lnTo>
                <a:lnTo>
                  <a:pt x="115383" y="38028"/>
                </a:lnTo>
                <a:close/>
                <a:moveTo>
                  <a:pt x="107377" y="37394"/>
                </a:moveTo>
                <a:lnTo>
                  <a:pt x="105076" y="39696"/>
                </a:lnTo>
                <a:lnTo>
                  <a:pt x="101840" y="39696"/>
                </a:lnTo>
                <a:lnTo>
                  <a:pt x="100139" y="37995"/>
                </a:lnTo>
                <a:lnTo>
                  <a:pt x="104208" y="37995"/>
                </a:lnTo>
                <a:lnTo>
                  <a:pt x="104375" y="37995"/>
                </a:lnTo>
                <a:lnTo>
                  <a:pt x="107377" y="35026"/>
                </a:lnTo>
                <a:lnTo>
                  <a:pt x="107377" y="37394"/>
                </a:lnTo>
                <a:close/>
                <a:moveTo>
                  <a:pt x="101273" y="40263"/>
                </a:moveTo>
                <a:lnTo>
                  <a:pt x="101273" y="43499"/>
                </a:lnTo>
                <a:lnTo>
                  <a:pt x="98971" y="45800"/>
                </a:lnTo>
                <a:lnTo>
                  <a:pt x="96603" y="45800"/>
                </a:lnTo>
                <a:lnTo>
                  <a:pt x="99605" y="42798"/>
                </a:lnTo>
                <a:lnTo>
                  <a:pt x="99605" y="38562"/>
                </a:lnTo>
                <a:close/>
                <a:moveTo>
                  <a:pt x="88130" y="45800"/>
                </a:moveTo>
                <a:lnTo>
                  <a:pt x="85762" y="45800"/>
                </a:lnTo>
                <a:lnTo>
                  <a:pt x="83460" y="43499"/>
                </a:lnTo>
                <a:lnTo>
                  <a:pt x="83460" y="40230"/>
                </a:lnTo>
                <a:lnTo>
                  <a:pt x="85128" y="38562"/>
                </a:lnTo>
                <a:lnTo>
                  <a:pt x="85128" y="42798"/>
                </a:lnTo>
                <a:close/>
                <a:moveTo>
                  <a:pt x="82893" y="39696"/>
                </a:moveTo>
                <a:lnTo>
                  <a:pt x="79657" y="39696"/>
                </a:lnTo>
                <a:lnTo>
                  <a:pt x="77356" y="37394"/>
                </a:lnTo>
                <a:lnTo>
                  <a:pt x="77356" y="35026"/>
                </a:lnTo>
                <a:lnTo>
                  <a:pt x="80358" y="38028"/>
                </a:lnTo>
                <a:lnTo>
                  <a:pt x="80525" y="38028"/>
                </a:lnTo>
                <a:lnTo>
                  <a:pt x="84594" y="38028"/>
                </a:lnTo>
                <a:close/>
                <a:moveTo>
                  <a:pt x="76589" y="37394"/>
                </a:moveTo>
                <a:lnTo>
                  <a:pt x="74287" y="39696"/>
                </a:lnTo>
                <a:lnTo>
                  <a:pt x="71018" y="39696"/>
                </a:lnTo>
                <a:lnTo>
                  <a:pt x="69350" y="37995"/>
                </a:lnTo>
                <a:lnTo>
                  <a:pt x="73586" y="37995"/>
                </a:lnTo>
                <a:lnTo>
                  <a:pt x="76589" y="35026"/>
                </a:lnTo>
                <a:close/>
                <a:moveTo>
                  <a:pt x="70484" y="40263"/>
                </a:moveTo>
                <a:lnTo>
                  <a:pt x="70484" y="43499"/>
                </a:lnTo>
                <a:lnTo>
                  <a:pt x="68183" y="45800"/>
                </a:lnTo>
                <a:lnTo>
                  <a:pt x="65814" y="45800"/>
                </a:lnTo>
                <a:lnTo>
                  <a:pt x="68683" y="42932"/>
                </a:lnTo>
                <a:lnTo>
                  <a:pt x="68816" y="42631"/>
                </a:lnTo>
                <a:lnTo>
                  <a:pt x="68816" y="38562"/>
                </a:lnTo>
                <a:close/>
                <a:moveTo>
                  <a:pt x="54473" y="42932"/>
                </a:moveTo>
                <a:lnTo>
                  <a:pt x="57341" y="45800"/>
                </a:lnTo>
                <a:lnTo>
                  <a:pt x="54973" y="45800"/>
                </a:lnTo>
                <a:lnTo>
                  <a:pt x="52671" y="43499"/>
                </a:lnTo>
                <a:lnTo>
                  <a:pt x="52671" y="40230"/>
                </a:lnTo>
                <a:lnTo>
                  <a:pt x="54339" y="38562"/>
                </a:lnTo>
                <a:lnTo>
                  <a:pt x="54339" y="42631"/>
                </a:lnTo>
                <a:close/>
                <a:moveTo>
                  <a:pt x="52104" y="39696"/>
                </a:moveTo>
                <a:lnTo>
                  <a:pt x="48869" y="39696"/>
                </a:lnTo>
                <a:lnTo>
                  <a:pt x="46567" y="37394"/>
                </a:lnTo>
                <a:lnTo>
                  <a:pt x="46567" y="35026"/>
                </a:lnTo>
                <a:lnTo>
                  <a:pt x="49569" y="38028"/>
                </a:lnTo>
                <a:lnTo>
                  <a:pt x="53806" y="38028"/>
                </a:lnTo>
                <a:close/>
                <a:moveTo>
                  <a:pt x="45767" y="37394"/>
                </a:moveTo>
                <a:lnTo>
                  <a:pt x="43498" y="39696"/>
                </a:lnTo>
                <a:lnTo>
                  <a:pt x="40229" y="39696"/>
                </a:lnTo>
                <a:lnTo>
                  <a:pt x="38561" y="37995"/>
                </a:lnTo>
                <a:lnTo>
                  <a:pt x="42631" y="37995"/>
                </a:lnTo>
                <a:lnTo>
                  <a:pt x="42798" y="37995"/>
                </a:lnTo>
                <a:lnTo>
                  <a:pt x="45767" y="35026"/>
                </a:lnTo>
                <a:close/>
                <a:moveTo>
                  <a:pt x="39696" y="40263"/>
                </a:moveTo>
                <a:lnTo>
                  <a:pt x="39696" y="43499"/>
                </a:lnTo>
                <a:lnTo>
                  <a:pt x="37394" y="45800"/>
                </a:lnTo>
                <a:lnTo>
                  <a:pt x="35026" y="45800"/>
                </a:lnTo>
                <a:lnTo>
                  <a:pt x="37994" y="42798"/>
                </a:lnTo>
                <a:lnTo>
                  <a:pt x="37994" y="38562"/>
                </a:lnTo>
                <a:close/>
                <a:moveTo>
                  <a:pt x="33891" y="46568"/>
                </a:moveTo>
                <a:lnTo>
                  <a:pt x="37227" y="49903"/>
                </a:lnTo>
                <a:lnTo>
                  <a:pt x="37227" y="54573"/>
                </a:lnTo>
                <a:lnTo>
                  <a:pt x="35693" y="56108"/>
                </a:lnTo>
                <a:lnTo>
                  <a:pt x="35693" y="50537"/>
                </a:lnTo>
                <a:lnTo>
                  <a:pt x="31723" y="46568"/>
                </a:lnTo>
                <a:close/>
                <a:moveTo>
                  <a:pt x="35793" y="57475"/>
                </a:moveTo>
                <a:lnTo>
                  <a:pt x="41497" y="57475"/>
                </a:lnTo>
                <a:lnTo>
                  <a:pt x="45233" y="61178"/>
                </a:lnTo>
                <a:lnTo>
                  <a:pt x="37461" y="61178"/>
                </a:lnTo>
                <a:lnTo>
                  <a:pt x="35793" y="59510"/>
                </a:lnTo>
                <a:close/>
                <a:moveTo>
                  <a:pt x="45233" y="61979"/>
                </a:moveTo>
                <a:lnTo>
                  <a:pt x="41497" y="65681"/>
                </a:lnTo>
                <a:lnTo>
                  <a:pt x="35793" y="65681"/>
                </a:lnTo>
                <a:lnTo>
                  <a:pt x="35793" y="63646"/>
                </a:lnTo>
                <a:lnTo>
                  <a:pt x="37461" y="61979"/>
                </a:lnTo>
                <a:close/>
                <a:moveTo>
                  <a:pt x="35693" y="67049"/>
                </a:moveTo>
                <a:lnTo>
                  <a:pt x="37227" y="68583"/>
                </a:lnTo>
                <a:lnTo>
                  <a:pt x="37227" y="73253"/>
                </a:lnTo>
                <a:lnTo>
                  <a:pt x="33891" y="76589"/>
                </a:lnTo>
                <a:lnTo>
                  <a:pt x="31723" y="76589"/>
                </a:lnTo>
                <a:lnTo>
                  <a:pt x="35693" y="72620"/>
                </a:lnTo>
                <a:lnTo>
                  <a:pt x="35693" y="67049"/>
                </a:lnTo>
                <a:close/>
                <a:moveTo>
                  <a:pt x="35026" y="77356"/>
                </a:moveTo>
                <a:lnTo>
                  <a:pt x="37394" y="77356"/>
                </a:lnTo>
                <a:lnTo>
                  <a:pt x="39696" y="79658"/>
                </a:lnTo>
                <a:lnTo>
                  <a:pt x="39696" y="82927"/>
                </a:lnTo>
                <a:lnTo>
                  <a:pt x="37994" y="84595"/>
                </a:lnTo>
                <a:lnTo>
                  <a:pt x="37994" y="80358"/>
                </a:lnTo>
                <a:close/>
                <a:moveTo>
                  <a:pt x="40229" y="83461"/>
                </a:moveTo>
                <a:lnTo>
                  <a:pt x="43498" y="83461"/>
                </a:lnTo>
                <a:lnTo>
                  <a:pt x="45767" y="85762"/>
                </a:lnTo>
                <a:lnTo>
                  <a:pt x="45767" y="88131"/>
                </a:lnTo>
                <a:lnTo>
                  <a:pt x="42798" y="85129"/>
                </a:lnTo>
                <a:lnTo>
                  <a:pt x="42631" y="85129"/>
                </a:lnTo>
                <a:lnTo>
                  <a:pt x="38561" y="85129"/>
                </a:lnTo>
                <a:close/>
                <a:moveTo>
                  <a:pt x="46567" y="85762"/>
                </a:moveTo>
                <a:lnTo>
                  <a:pt x="48869" y="83461"/>
                </a:lnTo>
                <a:lnTo>
                  <a:pt x="52104" y="83461"/>
                </a:lnTo>
                <a:lnTo>
                  <a:pt x="53806" y="85162"/>
                </a:lnTo>
                <a:lnTo>
                  <a:pt x="49569" y="85162"/>
                </a:lnTo>
                <a:lnTo>
                  <a:pt x="46567" y="88131"/>
                </a:lnTo>
                <a:close/>
                <a:moveTo>
                  <a:pt x="52671" y="82927"/>
                </a:moveTo>
                <a:lnTo>
                  <a:pt x="52671" y="79658"/>
                </a:lnTo>
                <a:lnTo>
                  <a:pt x="54973" y="77356"/>
                </a:lnTo>
                <a:lnTo>
                  <a:pt x="57341" y="77356"/>
                </a:lnTo>
                <a:lnTo>
                  <a:pt x="54473" y="80258"/>
                </a:lnTo>
                <a:lnTo>
                  <a:pt x="54339" y="80525"/>
                </a:lnTo>
                <a:lnTo>
                  <a:pt x="54339" y="84595"/>
                </a:lnTo>
                <a:close/>
                <a:moveTo>
                  <a:pt x="68683" y="80258"/>
                </a:moveTo>
                <a:lnTo>
                  <a:pt x="65814" y="77356"/>
                </a:lnTo>
                <a:lnTo>
                  <a:pt x="68183" y="77356"/>
                </a:lnTo>
                <a:lnTo>
                  <a:pt x="70484" y="79658"/>
                </a:lnTo>
                <a:lnTo>
                  <a:pt x="70484" y="82927"/>
                </a:lnTo>
                <a:lnTo>
                  <a:pt x="68783" y="84595"/>
                </a:lnTo>
                <a:lnTo>
                  <a:pt x="68783" y="80525"/>
                </a:lnTo>
                <a:close/>
                <a:moveTo>
                  <a:pt x="71018" y="83461"/>
                </a:moveTo>
                <a:lnTo>
                  <a:pt x="74287" y="83461"/>
                </a:lnTo>
                <a:lnTo>
                  <a:pt x="76589" y="85762"/>
                </a:lnTo>
                <a:lnTo>
                  <a:pt x="76589" y="88131"/>
                </a:lnTo>
                <a:lnTo>
                  <a:pt x="73586" y="85129"/>
                </a:lnTo>
                <a:lnTo>
                  <a:pt x="69350" y="85129"/>
                </a:lnTo>
                <a:close/>
                <a:moveTo>
                  <a:pt x="77356" y="85762"/>
                </a:moveTo>
                <a:lnTo>
                  <a:pt x="79657" y="83461"/>
                </a:lnTo>
                <a:lnTo>
                  <a:pt x="82893" y="83461"/>
                </a:lnTo>
                <a:lnTo>
                  <a:pt x="84594" y="85162"/>
                </a:lnTo>
                <a:lnTo>
                  <a:pt x="80525" y="85162"/>
                </a:lnTo>
                <a:lnTo>
                  <a:pt x="80358" y="85162"/>
                </a:lnTo>
                <a:lnTo>
                  <a:pt x="77356" y="88131"/>
                </a:lnTo>
                <a:lnTo>
                  <a:pt x="77356" y="85762"/>
                </a:lnTo>
                <a:close/>
                <a:moveTo>
                  <a:pt x="83460" y="82927"/>
                </a:moveTo>
                <a:lnTo>
                  <a:pt x="83460" y="79658"/>
                </a:lnTo>
                <a:lnTo>
                  <a:pt x="85762" y="77356"/>
                </a:lnTo>
                <a:lnTo>
                  <a:pt x="88130" y="77356"/>
                </a:lnTo>
                <a:lnTo>
                  <a:pt x="85128" y="80358"/>
                </a:lnTo>
                <a:lnTo>
                  <a:pt x="85128" y="84595"/>
                </a:lnTo>
                <a:close/>
                <a:moveTo>
                  <a:pt x="96603" y="77356"/>
                </a:moveTo>
                <a:lnTo>
                  <a:pt x="98971" y="77356"/>
                </a:lnTo>
                <a:lnTo>
                  <a:pt x="101273" y="79658"/>
                </a:lnTo>
                <a:lnTo>
                  <a:pt x="101273" y="82927"/>
                </a:lnTo>
                <a:lnTo>
                  <a:pt x="99572" y="84595"/>
                </a:lnTo>
                <a:lnTo>
                  <a:pt x="99572" y="80358"/>
                </a:lnTo>
                <a:close/>
                <a:moveTo>
                  <a:pt x="101840" y="83461"/>
                </a:moveTo>
                <a:lnTo>
                  <a:pt x="105076" y="83461"/>
                </a:lnTo>
                <a:lnTo>
                  <a:pt x="107377" y="85762"/>
                </a:lnTo>
                <a:lnTo>
                  <a:pt x="107377" y="88131"/>
                </a:lnTo>
                <a:lnTo>
                  <a:pt x="104375" y="85129"/>
                </a:lnTo>
                <a:lnTo>
                  <a:pt x="104208" y="85129"/>
                </a:lnTo>
                <a:lnTo>
                  <a:pt x="100139" y="85129"/>
                </a:lnTo>
                <a:close/>
                <a:moveTo>
                  <a:pt x="108144" y="85762"/>
                </a:moveTo>
                <a:lnTo>
                  <a:pt x="110446" y="83461"/>
                </a:lnTo>
                <a:lnTo>
                  <a:pt x="113682" y="83461"/>
                </a:lnTo>
                <a:lnTo>
                  <a:pt x="115383" y="85162"/>
                </a:lnTo>
                <a:lnTo>
                  <a:pt x="111147" y="85162"/>
                </a:lnTo>
                <a:lnTo>
                  <a:pt x="108144" y="88131"/>
                </a:lnTo>
                <a:close/>
                <a:moveTo>
                  <a:pt x="114249" y="82927"/>
                </a:moveTo>
                <a:lnTo>
                  <a:pt x="114249" y="79658"/>
                </a:lnTo>
                <a:lnTo>
                  <a:pt x="116550" y="77356"/>
                </a:lnTo>
                <a:lnTo>
                  <a:pt x="118919" y="77356"/>
                </a:lnTo>
                <a:lnTo>
                  <a:pt x="116050" y="80258"/>
                </a:lnTo>
                <a:lnTo>
                  <a:pt x="115917" y="80525"/>
                </a:lnTo>
                <a:lnTo>
                  <a:pt x="115917" y="84595"/>
                </a:lnTo>
                <a:close/>
                <a:moveTo>
                  <a:pt x="130260" y="80258"/>
                </a:moveTo>
                <a:lnTo>
                  <a:pt x="127391" y="77356"/>
                </a:lnTo>
                <a:lnTo>
                  <a:pt x="129760" y="77356"/>
                </a:lnTo>
                <a:lnTo>
                  <a:pt x="132061" y="79658"/>
                </a:lnTo>
                <a:lnTo>
                  <a:pt x="132061" y="82927"/>
                </a:lnTo>
                <a:lnTo>
                  <a:pt x="130394" y="84595"/>
                </a:lnTo>
                <a:lnTo>
                  <a:pt x="130394" y="80525"/>
                </a:lnTo>
                <a:close/>
                <a:moveTo>
                  <a:pt x="132629" y="83461"/>
                </a:moveTo>
                <a:lnTo>
                  <a:pt x="135864" y="83461"/>
                </a:lnTo>
                <a:lnTo>
                  <a:pt x="138166" y="85762"/>
                </a:lnTo>
                <a:lnTo>
                  <a:pt x="138166" y="88131"/>
                </a:lnTo>
                <a:lnTo>
                  <a:pt x="135164" y="85129"/>
                </a:lnTo>
                <a:lnTo>
                  <a:pt x="130927" y="85129"/>
                </a:lnTo>
                <a:close/>
                <a:moveTo>
                  <a:pt x="138933" y="85762"/>
                </a:moveTo>
                <a:lnTo>
                  <a:pt x="141235" y="83461"/>
                </a:lnTo>
                <a:lnTo>
                  <a:pt x="144504" y="83461"/>
                </a:lnTo>
                <a:lnTo>
                  <a:pt x="146172" y="85162"/>
                </a:lnTo>
                <a:lnTo>
                  <a:pt x="142102" y="85162"/>
                </a:lnTo>
                <a:lnTo>
                  <a:pt x="141935" y="85162"/>
                </a:lnTo>
                <a:lnTo>
                  <a:pt x="138933" y="88131"/>
                </a:lnTo>
                <a:close/>
                <a:moveTo>
                  <a:pt x="145037" y="82927"/>
                </a:moveTo>
                <a:lnTo>
                  <a:pt x="145037" y="79658"/>
                </a:lnTo>
                <a:lnTo>
                  <a:pt x="147339" y="77356"/>
                </a:lnTo>
                <a:lnTo>
                  <a:pt x="149707" y="77356"/>
                </a:lnTo>
                <a:lnTo>
                  <a:pt x="146705" y="80358"/>
                </a:lnTo>
                <a:lnTo>
                  <a:pt x="146705" y="84595"/>
                </a:lnTo>
                <a:close/>
                <a:moveTo>
                  <a:pt x="158180" y="77356"/>
                </a:moveTo>
                <a:lnTo>
                  <a:pt x="160548" y="77356"/>
                </a:lnTo>
                <a:lnTo>
                  <a:pt x="162850" y="79658"/>
                </a:lnTo>
                <a:lnTo>
                  <a:pt x="162850" y="82927"/>
                </a:lnTo>
                <a:lnTo>
                  <a:pt x="161182" y="84595"/>
                </a:lnTo>
                <a:lnTo>
                  <a:pt x="161182" y="80358"/>
                </a:lnTo>
                <a:close/>
                <a:moveTo>
                  <a:pt x="163417" y="83461"/>
                </a:moveTo>
                <a:lnTo>
                  <a:pt x="166653" y="83461"/>
                </a:lnTo>
                <a:lnTo>
                  <a:pt x="168954" y="85762"/>
                </a:lnTo>
                <a:lnTo>
                  <a:pt x="168954" y="88131"/>
                </a:lnTo>
                <a:lnTo>
                  <a:pt x="165952" y="85129"/>
                </a:lnTo>
                <a:lnTo>
                  <a:pt x="165786" y="85129"/>
                </a:lnTo>
                <a:lnTo>
                  <a:pt x="161716" y="85129"/>
                </a:lnTo>
                <a:close/>
                <a:moveTo>
                  <a:pt x="169755" y="85762"/>
                </a:moveTo>
                <a:lnTo>
                  <a:pt x="172023" y="83461"/>
                </a:lnTo>
                <a:lnTo>
                  <a:pt x="175292" y="83461"/>
                </a:lnTo>
                <a:lnTo>
                  <a:pt x="176960" y="85162"/>
                </a:lnTo>
                <a:lnTo>
                  <a:pt x="172724" y="85162"/>
                </a:lnTo>
                <a:lnTo>
                  <a:pt x="169755" y="88131"/>
                </a:lnTo>
                <a:close/>
                <a:moveTo>
                  <a:pt x="175826" y="82927"/>
                </a:moveTo>
                <a:lnTo>
                  <a:pt x="175826" y="79658"/>
                </a:lnTo>
                <a:lnTo>
                  <a:pt x="178128" y="77356"/>
                </a:lnTo>
                <a:lnTo>
                  <a:pt x="180496" y="77356"/>
                </a:lnTo>
                <a:lnTo>
                  <a:pt x="177627" y="80258"/>
                </a:lnTo>
                <a:lnTo>
                  <a:pt x="177527" y="80525"/>
                </a:lnTo>
                <a:lnTo>
                  <a:pt x="177527" y="84595"/>
                </a:lnTo>
                <a:close/>
                <a:moveTo>
                  <a:pt x="191837" y="80258"/>
                </a:moveTo>
                <a:lnTo>
                  <a:pt x="188969" y="77356"/>
                </a:lnTo>
                <a:lnTo>
                  <a:pt x="191337" y="77356"/>
                </a:lnTo>
                <a:lnTo>
                  <a:pt x="193639" y="79658"/>
                </a:lnTo>
                <a:lnTo>
                  <a:pt x="193639" y="82927"/>
                </a:lnTo>
                <a:lnTo>
                  <a:pt x="191971" y="84595"/>
                </a:lnTo>
                <a:lnTo>
                  <a:pt x="191971" y="80525"/>
                </a:lnTo>
                <a:close/>
                <a:moveTo>
                  <a:pt x="194206" y="83461"/>
                </a:moveTo>
                <a:lnTo>
                  <a:pt x="197441" y="83461"/>
                </a:lnTo>
                <a:lnTo>
                  <a:pt x="199743" y="85762"/>
                </a:lnTo>
                <a:lnTo>
                  <a:pt x="199743" y="88131"/>
                </a:lnTo>
                <a:lnTo>
                  <a:pt x="196741" y="85129"/>
                </a:lnTo>
                <a:lnTo>
                  <a:pt x="192538" y="85129"/>
                </a:lnTo>
                <a:close/>
                <a:moveTo>
                  <a:pt x="200544" y="85762"/>
                </a:moveTo>
                <a:lnTo>
                  <a:pt x="202812" y="83461"/>
                </a:lnTo>
                <a:lnTo>
                  <a:pt x="206081" y="83461"/>
                </a:lnTo>
                <a:lnTo>
                  <a:pt x="207749" y="85162"/>
                </a:lnTo>
                <a:lnTo>
                  <a:pt x="203679" y="85162"/>
                </a:lnTo>
                <a:lnTo>
                  <a:pt x="203512" y="85162"/>
                </a:lnTo>
                <a:lnTo>
                  <a:pt x="200544" y="88131"/>
                </a:lnTo>
                <a:close/>
                <a:moveTo>
                  <a:pt x="206648" y="82927"/>
                </a:moveTo>
                <a:lnTo>
                  <a:pt x="206648" y="79658"/>
                </a:lnTo>
                <a:lnTo>
                  <a:pt x="208916" y="77356"/>
                </a:lnTo>
                <a:lnTo>
                  <a:pt x="211285" y="77356"/>
                </a:lnTo>
                <a:lnTo>
                  <a:pt x="208316" y="80358"/>
                </a:lnTo>
                <a:lnTo>
                  <a:pt x="208316" y="84595"/>
                </a:lnTo>
                <a:close/>
                <a:moveTo>
                  <a:pt x="212419" y="76589"/>
                </a:moveTo>
                <a:lnTo>
                  <a:pt x="209083" y="73253"/>
                </a:lnTo>
                <a:lnTo>
                  <a:pt x="209083" y="68583"/>
                </a:lnTo>
                <a:lnTo>
                  <a:pt x="210618" y="67049"/>
                </a:lnTo>
                <a:lnTo>
                  <a:pt x="210618" y="72620"/>
                </a:lnTo>
                <a:lnTo>
                  <a:pt x="214587" y="76589"/>
                </a:lnTo>
                <a:lnTo>
                  <a:pt x="212419" y="76589"/>
                </a:lnTo>
                <a:close/>
                <a:moveTo>
                  <a:pt x="210518" y="65681"/>
                </a:moveTo>
                <a:lnTo>
                  <a:pt x="204813" y="65681"/>
                </a:lnTo>
                <a:lnTo>
                  <a:pt x="201077" y="61979"/>
                </a:lnTo>
                <a:lnTo>
                  <a:pt x="208850" y="61979"/>
                </a:lnTo>
                <a:lnTo>
                  <a:pt x="210518" y="63646"/>
                </a:lnTo>
                <a:lnTo>
                  <a:pt x="210518" y="65681"/>
                </a:lnTo>
                <a:close/>
                <a:moveTo>
                  <a:pt x="201077" y="61178"/>
                </a:moveTo>
                <a:lnTo>
                  <a:pt x="204813" y="57475"/>
                </a:lnTo>
                <a:lnTo>
                  <a:pt x="210518" y="57475"/>
                </a:lnTo>
                <a:lnTo>
                  <a:pt x="210518" y="59510"/>
                </a:lnTo>
                <a:lnTo>
                  <a:pt x="208850" y="61178"/>
                </a:lnTo>
                <a:close/>
                <a:moveTo>
                  <a:pt x="210618" y="56108"/>
                </a:moveTo>
                <a:lnTo>
                  <a:pt x="209083" y="54573"/>
                </a:lnTo>
                <a:lnTo>
                  <a:pt x="209083" y="49903"/>
                </a:lnTo>
                <a:lnTo>
                  <a:pt x="212419" y="46568"/>
                </a:lnTo>
                <a:lnTo>
                  <a:pt x="214587" y="46568"/>
                </a:lnTo>
                <a:lnTo>
                  <a:pt x="210618" y="50537"/>
                </a:lnTo>
                <a:lnTo>
                  <a:pt x="210618" y="56108"/>
                </a:lnTo>
                <a:close/>
                <a:moveTo>
                  <a:pt x="212419" y="45800"/>
                </a:moveTo>
                <a:lnTo>
                  <a:pt x="209083" y="42465"/>
                </a:lnTo>
                <a:lnTo>
                  <a:pt x="209083" y="37795"/>
                </a:lnTo>
                <a:lnTo>
                  <a:pt x="210618" y="36260"/>
                </a:lnTo>
                <a:lnTo>
                  <a:pt x="210618" y="41831"/>
                </a:lnTo>
                <a:lnTo>
                  <a:pt x="214587" y="45800"/>
                </a:lnTo>
                <a:close/>
                <a:moveTo>
                  <a:pt x="208549" y="37228"/>
                </a:moveTo>
                <a:lnTo>
                  <a:pt x="203846" y="37228"/>
                </a:lnTo>
                <a:lnTo>
                  <a:pt x="200544" y="33892"/>
                </a:lnTo>
                <a:lnTo>
                  <a:pt x="200544" y="31757"/>
                </a:lnTo>
                <a:lnTo>
                  <a:pt x="204480" y="35693"/>
                </a:lnTo>
                <a:lnTo>
                  <a:pt x="204647" y="35693"/>
                </a:lnTo>
                <a:lnTo>
                  <a:pt x="210084" y="35693"/>
                </a:lnTo>
                <a:close/>
                <a:moveTo>
                  <a:pt x="199743" y="33892"/>
                </a:moveTo>
                <a:lnTo>
                  <a:pt x="196441" y="37228"/>
                </a:lnTo>
                <a:lnTo>
                  <a:pt x="191737" y="37228"/>
                </a:lnTo>
                <a:lnTo>
                  <a:pt x="190203" y="35693"/>
                </a:lnTo>
                <a:lnTo>
                  <a:pt x="195807" y="35693"/>
                </a:lnTo>
                <a:lnTo>
                  <a:pt x="199743" y="31757"/>
                </a:lnTo>
                <a:close/>
                <a:moveTo>
                  <a:pt x="188869" y="41497"/>
                </a:moveTo>
                <a:lnTo>
                  <a:pt x="185133" y="45233"/>
                </a:lnTo>
                <a:lnTo>
                  <a:pt x="185133" y="37494"/>
                </a:lnTo>
                <a:lnTo>
                  <a:pt x="186801" y="35793"/>
                </a:lnTo>
                <a:lnTo>
                  <a:pt x="188835" y="35793"/>
                </a:lnTo>
                <a:lnTo>
                  <a:pt x="188835" y="41497"/>
                </a:lnTo>
                <a:close/>
                <a:moveTo>
                  <a:pt x="184332" y="45233"/>
                </a:moveTo>
                <a:lnTo>
                  <a:pt x="180629" y="41497"/>
                </a:lnTo>
                <a:lnTo>
                  <a:pt x="180629" y="35793"/>
                </a:lnTo>
                <a:lnTo>
                  <a:pt x="182664" y="35793"/>
                </a:lnTo>
                <a:lnTo>
                  <a:pt x="184332" y="37461"/>
                </a:lnTo>
                <a:lnTo>
                  <a:pt x="184332" y="45233"/>
                </a:lnTo>
                <a:close/>
                <a:moveTo>
                  <a:pt x="177761" y="37228"/>
                </a:moveTo>
                <a:lnTo>
                  <a:pt x="173057" y="37228"/>
                </a:lnTo>
                <a:lnTo>
                  <a:pt x="169755" y="33892"/>
                </a:lnTo>
                <a:lnTo>
                  <a:pt x="169755" y="31757"/>
                </a:lnTo>
                <a:lnTo>
                  <a:pt x="173691" y="35693"/>
                </a:lnTo>
                <a:lnTo>
                  <a:pt x="179262" y="35693"/>
                </a:lnTo>
                <a:close/>
                <a:moveTo>
                  <a:pt x="168954" y="33892"/>
                </a:moveTo>
                <a:lnTo>
                  <a:pt x="165619" y="37228"/>
                </a:lnTo>
                <a:lnTo>
                  <a:pt x="160949" y="37228"/>
                </a:lnTo>
                <a:lnTo>
                  <a:pt x="159414" y="35693"/>
                </a:lnTo>
                <a:lnTo>
                  <a:pt x="164852" y="35693"/>
                </a:lnTo>
                <a:lnTo>
                  <a:pt x="164985" y="35693"/>
                </a:lnTo>
                <a:lnTo>
                  <a:pt x="168954" y="31757"/>
                </a:lnTo>
                <a:close/>
                <a:moveTo>
                  <a:pt x="158047" y="41497"/>
                </a:moveTo>
                <a:lnTo>
                  <a:pt x="154344" y="45233"/>
                </a:lnTo>
                <a:lnTo>
                  <a:pt x="154344" y="37494"/>
                </a:lnTo>
                <a:lnTo>
                  <a:pt x="156012" y="35793"/>
                </a:lnTo>
                <a:lnTo>
                  <a:pt x="158047" y="35793"/>
                </a:lnTo>
                <a:lnTo>
                  <a:pt x="158047" y="41497"/>
                </a:lnTo>
                <a:close/>
                <a:moveTo>
                  <a:pt x="153543" y="45233"/>
                </a:moveTo>
                <a:lnTo>
                  <a:pt x="149841" y="41497"/>
                </a:lnTo>
                <a:lnTo>
                  <a:pt x="149841" y="35793"/>
                </a:lnTo>
                <a:lnTo>
                  <a:pt x="151876" y="35793"/>
                </a:lnTo>
                <a:lnTo>
                  <a:pt x="153543" y="37461"/>
                </a:lnTo>
                <a:lnTo>
                  <a:pt x="153543" y="45233"/>
                </a:lnTo>
                <a:close/>
                <a:moveTo>
                  <a:pt x="146939" y="37228"/>
                </a:moveTo>
                <a:lnTo>
                  <a:pt x="142269" y="37228"/>
                </a:lnTo>
                <a:lnTo>
                  <a:pt x="138933" y="33892"/>
                </a:lnTo>
                <a:lnTo>
                  <a:pt x="138933" y="31757"/>
                </a:lnTo>
                <a:lnTo>
                  <a:pt x="142903" y="35693"/>
                </a:lnTo>
                <a:lnTo>
                  <a:pt x="143069" y="35693"/>
                </a:lnTo>
                <a:lnTo>
                  <a:pt x="148473" y="35693"/>
                </a:lnTo>
                <a:close/>
                <a:moveTo>
                  <a:pt x="138166" y="33892"/>
                </a:moveTo>
                <a:lnTo>
                  <a:pt x="134830" y="37228"/>
                </a:lnTo>
                <a:lnTo>
                  <a:pt x="130160" y="37228"/>
                </a:lnTo>
                <a:lnTo>
                  <a:pt x="128626" y="35693"/>
                </a:lnTo>
                <a:lnTo>
                  <a:pt x="134196" y="35693"/>
                </a:lnTo>
                <a:lnTo>
                  <a:pt x="138166" y="31757"/>
                </a:lnTo>
                <a:close/>
                <a:moveTo>
                  <a:pt x="127258" y="41497"/>
                </a:moveTo>
                <a:lnTo>
                  <a:pt x="123555" y="45233"/>
                </a:lnTo>
                <a:lnTo>
                  <a:pt x="123555" y="37494"/>
                </a:lnTo>
                <a:lnTo>
                  <a:pt x="125223" y="35793"/>
                </a:lnTo>
                <a:lnTo>
                  <a:pt x="127258" y="35793"/>
                </a:lnTo>
                <a:close/>
                <a:moveTo>
                  <a:pt x="122755" y="45233"/>
                </a:moveTo>
                <a:lnTo>
                  <a:pt x="119052" y="41497"/>
                </a:lnTo>
                <a:lnTo>
                  <a:pt x="119052" y="35793"/>
                </a:lnTo>
                <a:lnTo>
                  <a:pt x="121087" y="35793"/>
                </a:lnTo>
                <a:lnTo>
                  <a:pt x="122755" y="37461"/>
                </a:lnTo>
                <a:close/>
                <a:moveTo>
                  <a:pt x="116150" y="37228"/>
                </a:moveTo>
                <a:lnTo>
                  <a:pt x="111480" y="37228"/>
                </a:lnTo>
                <a:lnTo>
                  <a:pt x="108144" y="33892"/>
                </a:lnTo>
                <a:lnTo>
                  <a:pt x="108144" y="31757"/>
                </a:lnTo>
                <a:lnTo>
                  <a:pt x="112114" y="35693"/>
                </a:lnTo>
                <a:lnTo>
                  <a:pt x="117685" y="35693"/>
                </a:lnTo>
                <a:close/>
                <a:moveTo>
                  <a:pt x="107377" y="33892"/>
                </a:moveTo>
                <a:lnTo>
                  <a:pt x="104041" y="37228"/>
                </a:lnTo>
                <a:lnTo>
                  <a:pt x="99371" y="37228"/>
                </a:lnTo>
                <a:lnTo>
                  <a:pt x="97837" y="35693"/>
                </a:lnTo>
                <a:lnTo>
                  <a:pt x="103241" y="35693"/>
                </a:lnTo>
                <a:lnTo>
                  <a:pt x="103408" y="35693"/>
                </a:lnTo>
                <a:lnTo>
                  <a:pt x="107377" y="31757"/>
                </a:lnTo>
                <a:close/>
                <a:moveTo>
                  <a:pt x="96469" y="41497"/>
                </a:moveTo>
                <a:lnTo>
                  <a:pt x="92767" y="45233"/>
                </a:lnTo>
                <a:lnTo>
                  <a:pt x="92767" y="37494"/>
                </a:lnTo>
                <a:lnTo>
                  <a:pt x="94435" y="35793"/>
                </a:lnTo>
                <a:lnTo>
                  <a:pt x="96469" y="35793"/>
                </a:lnTo>
                <a:close/>
                <a:moveTo>
                  <a:pt x="91966" y="45233"/>
                </a:moveTo>
                <a:lnTo>
                  <a:pt x="88264" y="41497"/>
                </a:lnTo>
                <a:lnTo>
                  <a:pt x="88264" y="35793"/>
                </a:lnTo>
                <a:lnTo>
                  <a:pt x="90298" y="35793"/>
                </a:lnTo>
                <a:lnTo>
                  <a:pt x="91966" y="37461"/>
                </a:lnTo>
                <a:close/>
                <a:moveTo>
                  <a:pt x="85361" y="37228"/>
                </a:moveTo>
                <a:lnTo>
                  <a:pt x="80691" y="37228"/>
                </a:lnTo>
                <a:lnTo>
                  <a:pt x="77356" y="33892"/>
                </a:lnTo>
                <a:lnTo>
                  <a:pt x="77356" y="31757"/>
                </a:lnTo>
                <a:lnTo>
                  <a:pt x="81325" y="35693"/>
                </a:lnTo>
                <a:lnTo>
                  <a:pt x="81492" y="35693"/>
                </a:lnTo>
                <a:lnTo>
                  <a:pt x="86896" y="35693"/>
                </a:lnTo>
                <a:close/>
                <a:moveTo>
                  <a:pt x="76589" y="33892"/>
                </a:moveTo>
                <a:lnTo>
                  <a:pt x="73253" y="37228"/>
                </a:lnTo>
                <a:lnTo>
                  <a:pt x="68583" y="37228"/>
                </a:lnTo>
                <a:lnTo>
                  <a:pt x="67048" y="35693"/>
                </a:lnTo>
                <a:lnTo>
                  <a:pt x="72619" y="35693"/>
                </a:lnTo>
                <a:lnTo>
                  <a:pt x="76589" y="31757"/>
                </a:lnTo>
                <a:close/>
                <a:moveTo>
                  <a:pt x="65681" y="41497"/>
                </a:moveTo>
                <a:lnTo>
                  <a:pt x="61978" y="45233"/>
                </a:lnTo>
                <a:lnTo>
                  <a:pt x="61978" y="37494"/>
                </a:lnTo>
                <a:lnTo>
                  <a:pt x="63646" y="35793"/>
                </a:lnTo>
                <a:lnTo>
                  <a:pt x="65681" y="35793"/>
                </a:lnTo>
                <a:close/>
                <a:moveTo>
                  <a:pt x="61178" y="45233"/>
                </a:moveTo>
                <a:lnTo>
                  <a:pt x="57475" y="41497"/>
                </a:lnTo>
                <a:lnTo>
                  <a:pt x="57475" y="35793"/>
                </a:lnTo>
                <a:lnTo>
                  <a:pt x="59510" y="35793"/>
                </a:lnTo>
                <a:lnTo>
                  <a:pt x="61178" y="37461"/>
                </a:lnTo>
                <a:close/>
                <a:moveTo>
                  <a:pt x="54573" y="37228"/>
                </a:moveTo>
                <a:lnTo>
                  <a:pt x="49903" y="37228"/>
                </a:lnTo>
                <a:lnTo>
                  <a:pt x="46567" y="33892"/>
                </a:lnTo>
                <a:lnTo>
                  <a:pt x="46567" y="31757"/>
                </a:lnTo>
                <a:lnTo>
                  <a:pt x="50537" y="35693"/>
                </a:lnTo>
                <a:lnTo>
                  <a:pt x="56107" y="35693"/>
                </a:lnTo>
                <a:close/>
                <a:moveTo>
                  <a:pt x="45767" y="33892"/>
                </a:moveTo>
                <a:lnTo>
                  <a:pt x="42464" y="37228"/>
                </a:lnTo>
                <a:lnTo>
                  <a:pt x="37761" y="37228"/>
                </a:lnTo>
                <a:lnTo>
                  <a:pt x="36226" y="35693"/>
                </a:lnTo>
                <a:lnTo>
                  <a:pt x="41664" y="35693"/>
                </a:lnTo>
                <a:lnTo>
                  <a:pt x="41830" y="35693"/>
                </a:lnTo>
                <a:lnTo>
                  <a:pt x="45767" y="31757"/>
                </a:lnTo>
                <a:lnTo>
                  <a:pt x="45767" y="33892"/>
                </a:lnTo>
                <a:close/>
                <a:moveTo>
                  <a:pt x="34892" y="41497"/>
                </a:moveTo>
                <a:lnTo>
                  <a:pt x="31189" y="45233"/>
                </a:lnTo>
                <a:lnTo>
                  <a:pt x="31189" y="37494"/>
                </a:lnTo>
                <a:lnTo>
                  <a:pt x="32857" y="35793"/>
                </a:lnTo>
                <a:lnTo>
                  <a:pt x="34892" y="35793"/>
                </a:lnTo>
                <a:close/>
                <a:moveTo>
                  <a:pt x="34892" y="50871"/>
                </a:moveTo>
                <a:lnTo>
                  <a:pt x="34892" y="56575"/>
                </a:lnTo>
                <a:lnTo>
                  <a:pt x="32857" y="56575"/>
                </a:lnTo>
                <a:lnTo>
                  <a:pt x="31189" y="54874"/>
                </a:lnTo>
                <a:lnTo>
                  <a:pt x="31189" y="47135"/>
                </a:lnTo>
                <a:close/>
                <a:moveTo>
                  <a:pt x="32424" y="57242"/>
                </a:moveTo>
                <a:lnTo>
                  <a:pt x="32691" y="57375"/>
                </a:lnTo>
                <a:lnTo>
                  <a:pt x="34592" y="57375"/>
                </a:lnTo>
                <a:lnTo>
                  <a:pt x="33291" y="58643"/>
                </a:lnTo>
                <a:lnTo>
                  <a:pt x="31990" y="58643"/>
                </a:lnTo>
                <a:lnTo>
                  <a:pt x="31189" y="57809"/>
                </a:lnTo>
                <a:lnTo>
                  <a:pt x="31189" y="56008"/>
                </a:lnTo>
                <a:close/>
                <a:moveTo>
                  <a:pt x="33725" y="59077"/>
                </a:moveTo>
                <a:lnTo>
                  <a:pt x="34992" y="57776"/>
                </a:lnTo>
                <a:lnTo>
                  <a:pt x="34992" y="59844"/>
                </a:lnTo>
                <a:lnTo>
                  <a:pt x="36360" y="61178"/>
                </a:lnTo>
                <a:lnTo>
                  <a:pt x="34525" y="61178"/>
                </a:lnTo>
                <a:lnTo>
                  <a:pt x="33725" y="60377"/>
                </a:lnTo>
                <a:close/>
                <a:moveTo>
                  <a:pt x="34525" y="61979"/>
                </a:moveTo>
                <a:lnTo>
                  <a:pt x="36360" y="61979"/>
                </a:lnTo>
                <a:lnTo>
                  <a:pt x="34992" y="63313"/>
                </a:lnTo>
                <a:lnTo>
                  <a:pt x="34992" y="65381"/>
                </a:lnTo>
                <a:lnTo>
                  <a:pt x="33725" y="64080"/>
                </a:lnTo>
                <a:lnTo>
                  <a:pt x="33725" y="62779"/>
                </a:lnTo>
                <a:close/>
                <a:moveTo>
                  <a:pt x="32857" y="66582"/>
                </a:moveTo>
                <a:lnTo>
                  <a:pt x="34892" y="66582"/>
                </a:lnTo>
                <a:lnTo>
                  <a:pt x="34892" y="72286"/>
                </a:lnTo>
                <a:lnTo>
                  <a:pt x="31189" y="76022"/>
                </a:lnTo>
                <a:lnTo>
                  <a:pt x="31189" y="68250"/>
                </a:lnTo>
                <a:close/>
                <a:moveTo>
                  <a:pt x="34892" y="81659"/>
                </a:moveTo>
                <a:lnTo>
                  <a:pt x="34892" y="87363"/>
                </a:lnTo>
                <a:lnTo>
                  <a:pt x="32857" y="87363"/>
                </a:lnTo>
                <a:lnTo>
                  <a:pt x="31189" y="85696"/>
                </a:lnTo>
                <a:lnTo>
                  <a:pt x="31189" y="77923"/>
                </a:lnTo>
                <a:close/>
                <a:moveTo>
                  <a:pt x="37761" y="85929"/>
                </a:moveTo>
                <a:lnTo>
                  <a:pt x="42464" y="85929"/>
                </a:lnTo>
                <a:lnTo>
                  <a:pt x="45767" y="89265"/>
                </a:lnTo>
                <a:lnTo>
                  <a:pt x="45767" y="91400"/>
                </a:lnTo>
                <a:lnTo>
                  <a:pt x="41830" y="87464"/>
                </a:lnTo>
                <a:lnTo>
                  <a:pt x="41664" y="87464"/>
                </a:lnTo>
                <a:lnTo>
                  <a:pt x="36260" y="87464"/>
                </a:lnTo>
                <a:close/>
                <a:moveTo>
                  <a:pt x="46567" y="89265"/>
                </a:moveTo>
                <a:lnTo>
                  <a:pt x="49903" y="85929"/>
                </a:lnTo>
                <a:lnTo>
                  <a:pt x="54573" y="85929"/>
                </a:lnTo>
                <a:lnTo>
                  <a:pt x="56107" y="87464"/>
                </a:lnTo>
                <a:lnTo>
                  <a:pt x="50537" y="87464"/>
                </a:lnTo>
                <a:lnTo>
                  <a:pt x="46567" y="91400"/>
                </a:lnTo>
                <a:close/>
                <a:moveTo>
                  <a:pt x="57475" y="81659"/>
                </a:moveTo>
                <a:lnTo>
                  <a:pt x="61178" y="77923"/>
                </a:lnTo>
                <a:lnTo>
                  <a:pt x="61178" y="85696"/>
                </a:lnTo>
                <a:lnTo>
                  <a:pt x="59510" y="87363"/>
                </a:lnTo>
                <a:lnTo>
                  <a:pt x="57475" y="87363"/>
                </a:lnTo>
                <a:close/>
                <a:moveTo>
                  <a:pt x="61978" y="77923"/>
                </a:moveTo>
                <a:lnTo>
                  <a:pt x="65681" y="81659"/>
                </a:lnTo>
                <a:lnTo>
                  <a:pt x="65681" y="87363"/>
                </a:lnTo>
                <a:lnTo>
                  <a:pt x="63646" y="87363"/>
                </a:lnTo>
                <a:lnTo>
                  <a:pt x="61978" y="85662"/>
                </a:lnTo>
                <a:close/>
                <a:moveTo>
                  <a:pt x="68583" y="85929"/>
                </a:moveTo>
                <a:lnTo>
                  <a:pt x="73253" y="85929"/>
                </a:lnTo>
                <a:lnTo>
                  <a:pt x="76555" y="89265"/>
                </a:lnTo>
                <a:lnTo>
                  <a:pt x="76555" y="91400"/>
                </a:lnTo>
                <a:lnTo>
                  <a:pt x="72619" y="87464"/>
                </a:lnTo>
                <a:lnTo>
                  <a:pt x="67048" y="87464"/>
                </a:lnTo>
                <a:close/>
                <a:moveTo>
                  <a:pt x="77356" y="89265"/>
                </a:moveTo>
                <a:lnTo>
                  <a:pt x="80691" y="85929"/>
                </a:lnTo>
                <a:lnTo>
                  <a:pt x="85361" y="85929"/>
                </a:lnTo>
                <a:lnTo>
                  <a:pt x="86896" y="87464"/>
                </a:lnTo>
                <a:lnTo>
                  <a:pt x="81492" y="87464"/>
                </a:lnTo>
                <a:lnTo>
                  <a:pt x="81325" y="87464"/>
                </a:lnTo>
                <a:lnTo>
                  <a:pt x="77356" y="91400"/>
                </a:lnTo>
                <a:close/>
                <a:moveTo>
                  <a:pt x="88264" y="81659"/>
                </a:moveTo>
                <a:lnTo>
                  <a:pt x="91966" y="77923"/>
                </a:lnTo>
                <a:lnTo>
                  <a:pt x="91966" y="85696"/>
                </a:lnTo>
                <a:lnTo>
                  <a:pt x="90298" y="87363"/>
                </a:lnTo>
                <a:lnTo>
                  <a:pt x="88264" y="87363"/>
                </a:lnTo>
                <a:close/>
                <a:moveTo>
                  <a:pt x="92767" y="77923"/>
                </a:moveTo>
                <a:lnTo>
                  <a:pt x="96469" y="81659"/>
                </a:lnTo>
                <a:lnTo>
                  <a:pt x="96469" y="87363"/>
                </a:lnTo>
                <a:lnTo>
                  <a:pt x="94435" y="87363"/>
                </a:lnTo>
                <a:lnTo>
                  <a:pt x="92767" y="85662"/>
                </a:lnTo>
                <a:close/>
                <a:moveTo>
                  <a:pt x="99371" y="85929"/>
                </a:moveTo>
                <a:lnTo>
                  <a:pt x="104041" y="85929"/>
                </a:lnTo>
                <a:lnTo>
                  <a:pt x="107377" y="89265"/>
                </a:lnTo>
                <a:lnTo>
                  <a:pt x="107377" y="91400"/>
                </a:lnTo>
                <a:lnTo>
                  <a:pt x="103408" y="87464"/>
                </a:lnTo>
                <a:lnTo>
                  <a:pt x="103241" y="87464"/>
                </a:lnTo>
                <a:lnTo>
                  <a:pt x="97837" y="87464"/>
                </a:lnTo>
                <a:close/>
                <a:moveTo>
                  <a:pt x="108144" y="89265"/>
                </a:moveTo>
                <a:lnTo>
                  <a:pt x="111480" y="85929"/>
                </a:lnTo>
                <a:lnTo>
                  <a:pt x="116150" y="85929"/>
                </a:lnTo>
                <a:lnTo>
                  <a:pt x="117685" y="87464"/>
                </a:lnTo>
                <a:lnTo>
                  <a:pt x="112114" y="87464"/>
                </a:lnTo>
                <a:lnTo>
                  <a:pt x="108144" y="91400"/>
                </a:lnTo>
                <a:lnTo>
                  <a:pt x="108144" y="89265"/>
                </a:lnTo>
                <a:close/>
                <a:moveTo>
                  <a:pt x="119052" y="81659"/>
                </a:moveTo>
                <a:lnTo>
                  <a:pt x="122755" y="77923"/>
                </a:lnTo>
                <a:lnTo>
                  <a:pt x="122755" y="85696"/>
                </a:lnTo>
                <a:lnTo>
                  <a:pt x="121087" y="87363"/>
                </a:lnTo>
                <a:lnTo>
                  <a:pt x="119052" y="87363"/>
                </a:lnTo>
                <a:close/>
                <a:moveTo>
                  <a:pt x="123555" y="77923"/>
                </a:moveTo>
                <a:lnTo>
                  <a:pt x="127258" y="81659"/>
                </a:lnTo>
                <a:lnTo>
                  <a:pt x="127258" y="87363"/>
                </a:lnTo>
                <a:lnTo>
                  <a:pt x="125223" y="87363"/>
                </a:lnTo>
                <a:lnTo>
                  <a:pt x="123555" y="85662"/>
                </a:lnTo>
                <a:lnTo>
                  <a:pt x="123555" y="77923"/>
                </a:lnTo>
                <a:close/>
                <a:moveTo>
                  <a:pt x="130160" y="85929"/>
                </a:moveTo>
                <a:lnTo>
                  <a:pt x="134830" y="85929"/>
                </a:lnTo>
                <a:lnTo>
                  <a:pt x="138166" y="89265"/>
                </a:lnTo>
                <a:lnTo>
                  <a:pt x="138166" y="91400"/>
                </a:lnTo>
                <a:lnTo>
                  <a:pt x="134196" y="87464"/>
                </a:lnTo>
                <a:lnTo>
                  <a:pt x="128626" y="87464"/>
                </a:lnTo>
                <a:close/>
                <a:moveTo>
                  <a:pt x="138933" y="89265"/>
                </a:moveTo>
                <a:lnTo>
                  <a:pt x="142269" y="85929"/>
                </a:lnTo>
                <a:lnTo>
                  <a:pt x="146939" y="85929"/>
                </a:lnTo>
                <a:lnTo>
                  <a:pt x="148473" y="87464"/>
                </a:lnTo>
                <a:lnTo>
                  <a:pt x="143069" y="87464"/>
                </a:lnTo>
                <a:lnTo>
                  <a:pt x="142903" y="87464"/>
                </a:lnTo>
                <a:lnTo>
                  <a:pt x="138933" y="91400"/>
                </a:lnTo>
                <a:close/>
                <a:moveTo>
                  <a:pt x="149841" y="81659"/>
                </a:moveTo>
                <a:lnTo>
                  <a:pt x="153543" y="77923"/>
                </a:lnTo>
                <a:lnTo>
                  <a:pt x="153543" y="85696"/>
                </a:lnTo>
                <a:lnTo>
                  <a:pt x="151876" y="87363"/>
                </a:lnTo>
                <a:lnTo>
                  <a:pt x="149841" y="87363"/>
                </a:lnTo>
                <a:lnTo>
                  <a:pt x="149841" y="81659"/>
                </a:lnTo>
                <a:close/>
                <a:moveTo>
                  <a:pt x="154344" y="77923"/>
                </a:moveTo>
                <a:lnTo>
                  <a:pt x="158047" y="81659"/>
                </a:lnTo>
                <a:lnTo>
                  <a:pt x="158047" y="87363"/>
                </a:lnTo>
                <a:lnTo>
                  <a:pt x="156012" y="87363"/>
                </a:lnTo>
                <a:lnTo>
                  <a:pt x="154344" y="85662"/>
                </a:lnTo>
                <a:lnTo>
                  <a:pt x="154344" y="77923"/>
                </a:lnTo>
                <a:close/>
                <a:moveTo>
                  <a:pt x="160949" y="85929"/>
                </a:moveTo>
                <a:lnTo>
                  <a:pt x="165619" y="85929"/>
                </a:lnTo>
                <a:lnTo>
                  <a:pt x="168954" y="89265"/>
                </a:lnTo>
                <a:lnTo>
                  <a:pt x="168954" y="91400"/>
                </a:lnTo>
                <a:lnTo>
                  <a:pt x="164985" y="87464"/>
                </a:lnTo>
                <a:lnTo>
                  <a:pt x="164852" y="87464"/>
                </a:lnTo>
                <a:lnTo>
                  <a:pt x="159414" y="87464"/>
                </a:lnTo>
                <a:close/>
                <a:moveTo>
                  <a:pt x="169755" y="89265"/>
                </a:moveTo>
                <a:lnTo>
                  <a:pt x="173057" y="85929"/>
                </a:lnTo>
                <a:lnTo>
                  <a:pt x="177761" y="85929"/>
                </a:lnTo>
                <a:lnTo>
                  <a:pt x="179262" y="87464"/>
                </a:lnTo>
                <a:lnTo>
                  <a:pt x="173691" y="87464"/>
                </a:lnTo>
                <a:lnTo>
                  <a:pt x="169755" y="91400"/>
                </a:lnTo>
                <a:close/>
                <a:moveTo>
                  <a:pt x="180629" y="81659"/>
                </a:moveTo>
                <a:lnTo>
                  <a:pt x="184332" y="77923"/>
                </a:lnTo>
                <a:lnTo>
                  <a:pt x="184332" y="85696"/>
                </a:lnTo>
                <a:lnTo>
                  <a:pt x="182664" y="87363"/>
                </a:lnTo>
                <a:lnTo>
                  <a:pt x="180629" y="87363"/>
                </a:lnTo>
                <a:lnTo>
                  <a:pt x="180629" y="81659"/>
                </a:lnTo>
                <a:close/>
                <a:moveTo>
                  <a:pt x="185133" y="77923"/>
                </a:moveTo>
                <a:lnTo>
                  <a:pt x="188869" y="81659"/>
                </a:lnTo>
                <a:lnTo>
                  <a:pt x="188869" y="87363"/>
                </a:lnTo>
                <a:lnTo>
                  <a:pt x="186801" y="87363"/>
                </a:lnTo>
                <a:lnTo>
                  <a:pt x="185133" y="85662"/>
                </a:lnTo>
                <a:lnTo>
                  <a:pt x="185133" y="77923"/>
                </a:lnTo>
                <a:close/>
                <a:moveTo>
                  <a:pt x="191737" y="85929"/>
                </a:moveTo>
                <a:lnTo>
                  <a:pt x="196441" y="85929"/>
                </a:lnTo>
                <a:lnTo>
                  <a:pt x="199743" y="89265"/>
                </a:lnTo>
                <a:lnTo>
                  <a:pt x="199743" y="91400"/>
                </a:lnTo>
                <a:lnTo>
                  <a:pt x="195807" y="87464"/>
                </a:lnTo>
                <a:lnTo>
                  <a:pt x="190203" y="87464"/>
                </a:lnTo>
                <a:close/>
                <a:moveTo>
                  <a:pt x="200544" y="89265"/>
                </a:moveTo>
                <a:lnTo>
                  <a:pt x="203846" y="85929"/>
                </a:lnTo>
                <a:lnTo>
                  <a:pt x="208549" y="85929"/>
                </a:lnTo>
                <a:lnTo>
                  <a:pt x="210084" y="87464"/>
                </a:lnTo>
                <a:lnTo>
                  <a:pt x="204647" y="87464"/>
                </a:lnTo>
                <a:lnTo>
                  <a:pt x="204480" y="87464"/>
                </a:lnTo>
                <a:lnTo>
                  <a:pt x="200544" y="91400"/>
                </a:lnTo>
                <a:close/>
                <a:moveTo>
                  <a:pt x="211418" y="81659"/>
                </a:moveTo>
                <a:lnTo>
                  <a:pt x="215154" y="77923"/>
                </a:lnTo>
                <a:lnTo>
                  <a:pt x="215154" y="85696"/>
                </a:lnTo>
                <a:lnTo>
                  <a:pt x="213453" y="87363"/>
                </a:lnTo>
                <a:lnTo>
                  <a:pt x="211418" y="87363"/>
                </a:lnTo>
                <a:lnTo>
                  <a:pt x="211418" y="81659"/>
                </a:lnTo>
                <a:close/>
                <a:moveTo>
                  <a:pt x="211418" y="72286"/>
                </a:moveTo>
                <a:lnTo>
                  <a:pt x="211418" y="66582"/>
                </a:lnTo>
                <a:lnTo>
                  <a:pt x="213453" y="66582"/>
                </a:lnTo>
                <a:lnTo>
                  <a:pt x="215154" y="68283"/>
                </a:lnTo>
                <a:lnTo>
                  <a:pt x="215154" y="76022"/>
                </a:lnTo>
                <a:close/>
                <a:moveTo>
                  <a:pt x="213887" y="65915"/>
                </a:moveTo>
                <a:lnTo>
                  <a:pt x="213620" y="65815"/>
                </a:lnTo>
                <a:lnTo>
                  <a:pt x="211718" y="65815"/>
                </a:lnTo>
                <a:lnTo>
                  <a:pt x="213019" y="64514"/>
                </a:lnTo>
                <a:lnTo>
                  <a:pt x="214320" y="64514"/>
                </a:lnTo>
                <a:lnTo>
                  <a:pt x="215154" y="65348"/>
                </a:lnTo>
                <a:lnTo>
                  <a:pt x="215154" y="67149"/>
                </a:lnTo>
                <a:close/>
                <a:moveTo>
                  <a:pt x="212586" y="64113"/>
                </a:moveTo>
                <a:lnTo>
                  <a:pt x="211318" y="65381"/>
                </a:lnTo>
                <a:lnTo>
                  <a:pt x="211318" y="63346"/>
                </a:lnTo>
                <a:lnTo>
                  <a:pt x="209950" y="61979"/>
                </a:lnTo>
                <a:lnTo>
                  <a:pt x="211785" y="61979"/>
                </a:lnTo>
                <a:lnTo>
                  <a:pt x="212586" y="62813"/>
                </a:lnTo>
                <a:lnTo>
                  <a:pt x="212586" y="64113"/>
                </a:lnTo>
                <a:close/>
                <a:moveTo>
                  <a:pt x="211785" y="61178"/>
                </a:moveTo>
                <a:lnTo>
                  <a:pt x="209950" y="61178"/>
                </a:lnTo>
                <a:lnTo>
                  <a:pt x="211318" y="59844"/>
                </a:lnTo>
                <a:lnTo>
                  <a:pt x="211318" y="57776"/>
                </a:lnTo>
                <a:lnTo>
                  <a:pt x="212586" y="59077"/>
                </a:lnTo>
                <a:lnTo>
                  <a:pt x="212586" y="60377"/>
                </a:lnTo>
                <a:close/>
                <a:moveTo>
                  <a:pt x="213453" y="56575"/>
                </a:moveTo>
                <a:lnTo>
                  <a:pt x="211418" y="56575"/>
                </a:lnTo>
                <a:lnTo>
                  <a:pt x="211418" y="50871"/>
                </a:lnTo>
                <a:lnTo>
                  <a:pt x="215154" y="47135"/>
                </a:lnTo>
                <a:lnTo>
                  <a:pt x="215154" y="54874"/>
                </a:lnTo>
                <a:close/>
                <a:moveTo>
                  <a:pt x="211418" y="41497"/>
                </a:moveTo>
                <a:lnTo>
                  <a:pt x="211418" y="35793"/>
                </a:lnTo>
                <a:lnTo>
                  <a:pt x="213453" y="35793"/>
                </a:lnTo>
                <a:lnTo>
                  <a:pt x="215154" y="37494"/>
                </a:lnTo>
                <a:lnTo>
                  <a:pt x="215154" y="45233"/>
                </a:lnTo>
                <a:close/>
                <a:moveTo>
                  <a:pt x="213887" y="35126"/>
                </a:moveTo>
                <a:lnTo>
                  <a:pt x="213620" y="34993"/>
                </a:lnTo>
                <a:lnTo>
                  <a:pt x="211718" y="34993"/>
                </a:lnTo>
                <a:lnTo>
                  <a:pt x="213019" y="33725"/>
                </a:lnTo>
                <a:lnTo>
                  <a:pt x="214320" y="33725"/>
                </a:lnTo>
                <a:lnTo>
                  <a:pt x="215154" y="34559"/>
                </a:lnTo>
                <a:lnTo>
                  <a:pt x="215154" y="36360"/>
                </a:lnTo>
                <a:close/>
                <a:moveTo>
                  <a:pt x="210518" y="32858"/>
                </a:moveTo>
                <a:lnTo>
                  <a:pt x="210518" y="34893"/>
                </a:lnTo>
                <a:lnTo>
                  <a:pt x="204813" y="34893"/>
                </a:lnTo>
                <a:lnTo>
                  <a:pt x="201077" y="31190"/>
                </a:lnTo>
                <a:lnTo>
                  <a:pt x="208850" y="31190"/>
                </a:lnTo>
                <a:close/>
                <a:moveTo>
                  <a:pt x="195473" y="34893"/>
                </a:moveTo>
                <a:lnTo>
                  <a:pt x="189736" y="34893"/>
                </a:lnTo>
                <a:lnTo>
                  <a:pt x="189736" y="32858"/>
                </a:lnTo>
                <a:lnTo>
                  <a:pt x="191437" y="31190"/>
                </a:lnTo>
                <a:lnTo>
                  <a:pt x="199176" y="31190"/>
                </a:lnTo>
                <a:close/>
                <a:moveTo>
                  <a:pt x="187268" y="33725"/>
                </a:moveTo>
                <a:lnTo>
                  <a:pt x="188535" y="34993"/>
                </a:lnTo>
                <a:lnTo>
                  <a:pt x="186667" y="34993"/>
                </a:lnTo>
                <a:lnTo>
                  <a:pt x="186367" y="35126"/>
                </a:lnTo>
                <a:lnTo>
                  <a:pt x="185133" y="36360"/>
                </a:lnTo>
                <a:lnTo>
                  <a:pt x="185133" y="34559"/>
                </a:lnTo>
                <a:lnTo>
                  <a:pt x="185967" y="33725"/>
                </a:lnTo>
                <a:lnTo>
                  <a:pt x="187268" y="33725"/>
                </a:lnTo>
                <a:close/>
                <a:moveTo>
                  <a:pt x="184332" y="36360"/>
                </a:moveTo>
                <a:lnTo>
                  <a:pt x="183098" y="35126"/>
                </a:lnTo>
                <a:lnTo>
                  <a:pt x="182831" y="34993"/>
                </a:lnTo>
                <a:lnTo>
                  <a:pt x="180930" y="34993"/>
                </a:lnTo>
                <a:lnTo>
                  <a:pt x="182231" y="33725"/>
                </a:lnTo>
                <a:lnTo>
                  <a:pt x="183532" y="33725"/>
                </a:lnTo>
                <a:lnTo>
                  <a:pt x="184332" y="34559"/>
                </a:lnTo>
                <a:close/>
                <a:moveTo>
                  <a:pt x="179729" y="32858"/>
                </a:moveTo>
                <a:lnTo>
                  <a:pt x="179729" y="34893"/>
                </a:lnTo>
                <a:lnTo>
                  <a:pt x="174025" y="34893"/>
                </a:lnTo>
                <a:lnTo>
                  <a:pt x="170289" y="31190"/>
                </a:lnTo>
                <a:lnTo>
                  <a:pt x="178061" y="31190"/>
                </a:lnTo>
                <a:close/>
                <a:moveTo>
                  <a:pt x="164685" y="34893"/>
                </a:moveTo>
                <a:lnTo>
                  <a:pt x="158947" y="34893"/>
                </a:lnTo>
                <a:lnTo>
                  <a:pt x="158947" y="32858"/>
                </a:lnTo>
                <a:lnTo>
                  <a:pt x="160649" y="31190"/>
                </a:lnTo>
                <a:lnTo>
                  <a:pt x="168387" y="31190"/>
                </a:lnTo>
                <a:close/>
                <a:moveTo>
                  <a:pt x="156479" y="33725"/>
                </a:moveTo>
                <a:lnTo>
                  <a:pt x="157746" y="34993"/>
                </a:lnTo>
                <a:lnTo>
                  <a:pt x="155878" y="34993"/>
                </a:lnTo>
                <a:lnTo>
                  <a:pt x="155578" y="35126"/>
                </a:lnTo>
                <a:lnTo>
                  <a:pt x="154344" y="36360"/>
                </a:lnTo>
                <a:lnTo>
                  <a:pt x="154344" y="34559"/>
                </a:lnTo>
                <a:lnTo>
                  <a:pt x="155178" y="33725"/>
                </a:lnTo>
                <a:lnTo>
                  <a:pt x="156479" y="33725"/>
                </a:lnTo>
                <a:close/>
                <a:moveTo>
                  <a:pt x="153543" y="36360"/>
                </a:moveTo>
                <a:lnTo>
                  <a:pt x="152309" y="35126"/>
                </a:lnTo>
                <a:lnTo>
                  <a:pt x="152042" y="34993"/>
                </a:lnTo>
                <a:lnTo>
                  <a:pt x="150141" y="34993"/>
                </a:lnTo>
                <a:lnTo>
                  <a:pt x="151442" y="33725"/>
                </a:lnTo>
                <a:lnTo>
                  <a:pt x="152743" y="33725"/>
                </a:lnTo>
                <a:lnTo>
                  <a:pt x="153543" y="34559"/>
                </a:lnTo>
                <a:close/>
                <a:moveTo>
                  <a:pt x="148940" y="32858"/>
                </a:moveTo>
                <a:lnTo>
                  <a:pt x="148940" y="34893"/>
                </a:lnTo>
                <a:lnTo>
                  <a:pt x="143236" y="34893"/>
                </a:lnTo>
                <a:lnTo>
                  <a:pt x="139500" y="31190"/>
                </a:lnTo>
                <a:lnTo>
                  <a:pt x="147239" y="31190"/>
                </a:lnTo>
                <a:close/>
                <a:moveTo>
                  <a:pt x="133896" y="34893"/>
                </a:moveTo>
                <a:lnTo>
                  <a:pt x="128159" y="34893"/>
                </a:lnTo>
                <a:lnTo>
                  <a:pt x="128159" y="32858"/>
                </a:lnTo>
                <a:lnTo>
                  <a:pt x="129860" y="31190"/>
                </a:lnTo>
                <a:lnTo>
                  <a:pt x="137599" y="31190"/>
                </a:lnTo>
                <a:close/>
                <a:moveTo>
                  <a:pt x="125690" y="33725"/>
                </a:moveTo>
                <a:lnTo>
                  <a:pt x="126958" y="34993"/>
                </a:lnTo>
                <a:lnTo>
                  <a:pt x="125056" y="34993"/>
                </a:lnTo>
                <a:lnTo>
                  <a:pt x="124790" y="35126"/>
                </a:lnTo>
                <a:lnTo>
                  <a:pt x="123555" y="36360"/>
                </a:lnTo>
                <a:lnTo>
                  <a:pt x="123555" y="34559"/>
                </a:lnTo>
                <a:lnTo>
                  <a:pt x="124389" y="33725"/>
                </a:lnTo>
                <a:lnTo>
                  <a:pt x="125690" y="33725"/>
                </a:lnTo>
                <a:close/>
                <a:moveTo>
                  <a:pt x="122755" y="36360"/>
                </a:moveTo>
                <a:lnTo>
                  <a:pt x="121521" y="35126"/>
                </a:lnTo>
                <a:lnTo>
                  <a:pt x="121254" y="34993"/>
                </a:lnTo>
                <a:lnTo>
                  <a:pt x="119352" y="34993"/>
                </a:lnTo>
                <a:lnTo>
                  <a:pt x="120653" y="33725"/>
                </a:lnTo>
                <a:lnTo>
                  <a:pt x="121954" y="33725"/>
                </a:lnTo>
                <a:lnTo>
                  <a:pt x="122755" y="34559"/>
                </a:lnTo>
                <a:lnTo>
                  <a:pt x="122755" y="36360"/>
                </a:lnTo>
                <a:close/>
                <a:moveTo>
                  <a:pt x="118152" y="32858"/>
                </a:moveTo>
                <a:lnTo>
                  <a:pt x="118152" y="34893"/>
                </a:lnTo>
                <a:lnTo>
                  <a:pt x="112447" y="34893"/>
                </a:lnTo>
                <a:lnTo>
                  <a:pt x="108711" y="31190"/>
                </a:lnTo>
                <a:lnTo>
                  <a:pt x="116450" y="31190"/>
                </a:lnTo>
                <a:close/>
                <a:moveTo>
                  <a:pt x="103074" y="34893"/>
                </a:moveTo>
                <a:lnTo>
                  <a:pt x="97370" y="34893"/>
                </a:lnTo>
                <a:lnTo>
                  <a:pt x="97370" y="32858"/>
                </a:lnTo>
                <a:lnTo>
                  <a:pt x="99071" y="31190"/>
                </a:lnTo>
                <a:lnTo>
                  <a:pt x="106810" y="31190"/>
                </a:lnTo>
                <a:close/>
                <a:moveTo>
                  <a:pt x="94868" y="33725"/>
                </a:moveTo>
                <a:lnTo>
                  <a:pt x="96169" y="34993"/>
                </a:lnTo>
                <a:lnTo>
                  <a:pt x="94268" y="34993"/>
                </a:lnTo>
                <a:lnTo>
                  <a:pt x="94001" y="35126"/>
                </a:lnTo>
                <a:lnTo>
                  <a:pt x="92767" y="36360"/>
                </a:lnTo>
                <a:lnTo>
                  <a:pt x="92767" y="34559"/>
                </a:lnTo>
                <a:lnTo>
                  <a:pt x="93567" y="33725"/>
                </a:lnTo>
                <a:lnTo>
                  <a:pt x="94868" y="33725"/>
                </a:lnTo>
                <a:close/>
                <a:moveTo>
                  <a:pt x="91966" y="36360"/>
                </a:moveTo>
                <a:lnTo>
                  <a:pt x="90732" y="35126"/>
                </a:lnTo>
                <a:lnTo>
                  <a:pt x="90465" y="34993"/>
                </a:lnTo>
                <a:lnTo>
                  <a:pt x="88564" y="34993"/>
                </a:lnTo>
                <a:lnTo>
                  <a:pt x="89865" y="33725"/>
                </a:lnTo>
                <a:lnTo>
                  <a:pt x="91166" y="33725"/>
                </a:lnTo>
                <a:lnTo>
                  <a:pt x="91966" y="34559"/>
                </a:lnTo>
                <a:lnTo>
                  <a:pt x="91966" y="36360"/>
                </a:lnTo>
                <a:close/>
                <a:moveTo>
                  <a:pt x="87363" y="32858"/>
                </a:moveTo>
                <a:lnTo>
                  <a:pt x="87363" y="34893"/>
                </a:lnTo>
                <a:lnTo>
                  <a:pt x="81659" y="34893"/>
                </a:lnTo>
                <a:lnTo>
                  <a:pt x="77923" y="31190"/>
                </a:lnTo>
                <a:lnTo>
                  <a:pt x="85662" y="31190"/>
                </a:lnTo>
                <a:close/>
                <a:moveTo>
                  <a:pt x="72285" y="34893"/>
                </a:moveTo>
                <a:lnTo>
                  <a:pt x="66581" y="34893"/>
                </a:lnTo>
                <a:lnTo>
                  <a:pt x="66581" y="32858"/>
                </a:lnTo>
                <a:lnTo>
                  <a:pt x="68249" y="31190"/>
                </a:lnTo>
                <a:lnTo>
                  <a:pt x="76021" y="31190"/>
                </a:lnTo>
                <a:close/>
                <a:moveTo>
                  <a:pt x="64080" y="33725"/>
                </a:moveTo>
                <a:lnTo>
                  <a:pt x="65381" y="34993"/>
                </a:lnTo>
                <a:lnTo>
                  <a:pt x="63479" y="34993"/>
                </a:lnTo>
                <a:lnTo>
                  <a:pt x="63212" y="35126"/>
                </a:lnTo>
                <a:lnTo>
                  <a:pt x="61978" y="36360"/>
                </a:lnTo>
                <a:lnTo>
                  <a:pt x="61978" y="34559"/>
                </a:lnTo>
                <a:lnTo>
                  <a:pt x="62779" y="33725"/>
                </a:lnTo>
                <a:lnTo>
                  <a:pt x="64080" y="33725"/>
                </a:lnTo>
                <a:close/>
                <a:moveTo>
                  <a:pt x="61178" y="36360"/>
                </a:moveTo>
                <a:lnTo>
                  <a:pt x="59943" y="35126"/>
                </a:lnTo>
                <a:lnTo>
                  <a:pt x="59676" y="34993"/>
                </a:lnTo>
                <a:lnTo>
                  <a:pt x="57775" y="34993"/>
                </a:lnTo>
                <a:lnTo>
                  <a:pt x="59043" y="33725"/>
                </a:lnTo>
                <a:lnTo>
                  <a:pt x="60344" y="33725"/>
                </a:lnTo>
                <a:lnTo>
                  <a:pt x="61178" y="34559"/>
                </a:lnTo>
                <a:close/>
                <a:moveTo>
                  <a:pt x="56574" y="32858"/>
                </a:moveTo>
                <a:lnTo>
                  <a:pt x="56574" y="34893"/>
                </a:lnTo>
                <a:lnTo>
                  <a:pt x="50837" y="34893"/>
                </a:lnTo>
                <a:lnTo>
                  <a:pt x="47134" y="31190"/>
                </a:lnTo>
                <a:lnTo>
                  <a:pt x="54873" y="31190"/>
                </a:lnTo>
                <a:close/>
                <a:moveTo>
                  <a:pt x="41497" y="34893"/>
                </a:moveTo>
                <a:lnTo>
                  <a:pt x="35793" y="34893"/>
                </a:lnTo>
                <a:lnTo>
                  <a:pt x="35793" y="32858"/>
                </a:lnTo>
                <a:lnTo>
                  <a:pt x="37461" y="31190"/>
                </a:lnTo>
                <a:lnTo>
                  <a:pt x="45233" y="31190"/>
                </a:lnTo>
                <a:close/>
                <a:moveTo>
                  <a:pt x="33291" y="33725"/>
                </a:moveTo>
                <a:lnTo>
                  <a:pt x="34592" y="34993"/>
                </a:lnTo>
                <a:lnTo>
                  <a:pt x="32691" y="34993"/>
                </a:lnTo>
                <a:lnTo>
                  <a:pt x="32424" y="35126"/>
                </a:lnTo>
                <a:lnTo>
                  <a:pt x="31189" y="36360"/>
                </a:lnTo>
                <a:lnTo>
                  <a:pt x="31189" y="34559"/>
                </a:lnTo>
                <a:lnTo>
                  <a:pt x="31990" y="33725"/>
                </a:lnTo>
                <a:lnTo>
                  <a:pt x="33291" y="33725"/>
                </a:lnTo>
                <a:close/>
                <a:moveTo>
                  <a:pt x="30389" y="57809"/>
                </a:moveTo>
                <a:lnTo>
                  <a:pt x="29555" y="58643"/>
                </a:lnTo>
                <a:lnTo>
                  <a:pt x="28254" y="58643"/>
                </a:lnTo>
                <a:lnTo>
                  <a:pt x="26986" y="57375"/>
                </a:lnTo>
                <a:lnTo>
                  <a:pt x="28854" y="57375"/>
                </a:lnTo>
                <a:lnTo>
                  <a:pt x="29155" y="57242"/>
                </a:lnTo>
                <a:lnTo>
                  <a:pt x="30389" y="56008"/>
                </a:lnTo>
                <a:lnTo>
                  <a:pt x="30389" y="57809"/>
                </a:lnTo>
                <a:close/>
                <a:moveTo>
                  <a:pt x="28521" y="60811"/>
                </a:moveTo>
                <a:lnTo>
                  <a:pt x="28621" y="60511"/>
                </a:lnTo>
                <a:lnTo>
                  <a:pt x="28621" y="59443"/>
                </a:lnTo>
                <a:lnTo>
                  <a:pt x="29889" y="59443"/>
                </a:lnTo>
                <a:lnTo>
                  <a:pt x="30789" y="58543"/>
                </a:lnTo>
                <a:lnTo>
                  <a:pt x="31656" y="59443"/>
                </a:lnTo>
                <a:lnTo>
                  <a:pt x="32924" y="59443"/>
                </a:lnTo>
                <a:lnTo>
                  <a:pt x="32924" y="60511"/>
                </a:lnTo>
                <a:lnTo>
                  <a:pt x="33057" y="60811"/>
                </a:lnTo>
                <a:lnTo>
                  <a:pt x="33825" y="61578"/>
                </a:lnTo>
                <a:lnTo>
                  <a:pt x="33057" y="62346"/>
                </a:lnTo>
                <a:lnTo>
                  <a:pt x="32924" y="62612"/>
                </a:lnTo>
                <a:lnTo>
                  <a:pt x="32924" y="63713"/>
                </a:lnTo>
                <a:lnTo>
                  <a:pt x="31656" y="63713"/>
                </a:lnTo>
                <a:lnTo>
                  <a:pt x="30789" y="64614"/>
                </a:lnTo>
                <a:lnTo>
                  <a:pt x="29889" y="63713"/>
                </a:lnTo>
                <a:lnTo>
                  <a:pt x="28621" y="63713"/>
                </a:lnTo>
                <a:lnTo>
                  <a:pt x="28621" y="62612"/>
                </a:lnTo>
                <a:lnTo>
                  <a:pt x="28521" y="62346"/>
                </a:lnTo>
                <a:lnTo>
                  <a:pt x="27754" y="61578"/>
                </a:lnTo>
                <a:close/>
                <a:moveTo>
                  <a:pt x="28254" y="64514"/>
                </a:moveTo>
                <a:lnTo>
                  <a:pt x="29555" y="64514"/>
                </a:lnTo>
                <a:lnTo>
                  <a:pt x="30389" y="65348"/>
                </a:lnTo>
                <a:lnTo>
                  <a:pt x="30389" y="67149"/>
                </a:lnTo>
                <a:lnTo>
                  <a:pt x="29155" y="65915"/>
                </a:lnTo>
                <a:lnTo>
                  <a:pt x="28854" y="65781"/>
                </a:lnTo>
                <a:lnTo>
                  <a:pt x="26986" y="65781"/>
                </a:lnTo>
                <a:close/>
                <a:moveTo>
                  <a:pt x="31189" y="86796"/>
                </a:moveTo>
                <a:lnTo>
                  <a:pt x="32424" y="88031"/>
                </a:lnTo>
                <a:lnTo>
                  <a:pt x="32691" y="88164"/>
                </a:lnTo>
                <a:lnTo>
                  <a:pt x="34592" y="88164"/>
                </a:lnTo>
                <a:lnTo>
                  <a:pt x="33291" y="89432"/>
                </a:lnTo>
                <a:lnTo>
                  <a:pt x="31990" y="89432"/>
                </a:lnTo>
                <a:lnTo>
                  <a:pt x="31189" y="88631"/>
                </a:lnTo>
                <a:lnTo>
                  <a:pt x="31189" y="86796"/>
                </a:lnTo>
                <a:close/>
                <a:moveTo>
                  <a:pt x="35793" y="90299"/>
                </a:moveTo>
                <a:lnTo>
                  <a:pt x="35793" y="88264"/>
                </a:lnTo>
                <a:lnTo>
                  <a:pt x="41497" y="88264"/>
                </a:lnTo>
                <a:lnTo>
                  <a:pt x="45233" y="91967"/>
                </a:lnTo>
                <a:lnTo>
                  <a:pt x="37461" y="91967"/>
                </a:lnTo>
                <a:close/>
                <a:moveTo>
                  <a:pt x="50837" y="88264"/>
                </a:moveTo>
                <a:lnTo>
                  <a:pt x="56574" y="88264"/>
                </a:lnTo>
                <a:lnTo>
                  <a:pt x="56574" y="90299"/>
                </a:lnTo>
                <a:lnTo>
                  <a:pt x="54873" y="91967"/>
                </a:lnTo>
                <a:lnTo>
                  <a:pt x="47134" y="91967"/>
                </a:lnTo>
                <a:close/>
                <a:moveTo>
                  <a:pt x="59043" y="89432"/>
                </a:moveTo>
                <a:lnTo>
                  <a:pt x="57775" y="88164"/>
                </a:lnTo>
                <a:lnTo>
                  <a:pt x="59676" y="88164"/>
                </a:lnTo>
                <a:lnTo>
                  <a:pt x="59943" y="88031"/>
                </a:lnTo>
                <a:lnTo>
                  <a:pt x="61178" y="86796"/>
                </a:lnTo>
                <a:lnTo>
                  <a:pt x="61178" y="88598"/>
                </a:lnTo>
                <a:lnTo>
                  <a:pt x="60344" y="89432"/>
                </a:lnTo>
                <a:lnTo>
                  <a:pt x="59043" y="89432"/>
                </a:lnTo>
                <a:close/>
                <a:moveTo>
                  <a:pt x="61978" y="86796"/>
                </a:moveTo>
                <a:lnTo>
                  <a:pt x="63212" y="88031"/>
                </a:lnTo>
                <a:lnTo>
                  <a:pt x="63479" y="88164"/>
                </a:lnTo>
                <a:lnTo>
                  <a:pt x="65381" y="88164"/>
                </a:lnTo>
                <a:lnTo>
                  <a:pt x="64080" y="89432"/>
                </a:lnTo>
                <a:lnTo>
                  <a:pt x="62779" y="89432"/>
                </a:lnTo>
                <a:lnTo>
                  <a:pt x="61978" y="88631"/>
                </a:lnTo>
                <a:close/>
                <a:moveTo>
                  <a:pt x="66581" y="90299"/>
                </a:moveTo>
                <a:lnTo>
                  <a:pt x="66581" y="88264"/>
                </a:lnTo>
                <a:lnTo>
                  <a:pt x="72285" y="88264"/>
                </a:lnTo>
                <a:lnTo>
                  <a:pt x="76021" y="91967"/>
                </a:lnTo>
                <a:lnTo>
                  <a:pt x="68249" y="91967"/>
                </a:lnTo>
                <a:close/>
                <a:moveTo>
                  <a:pt x="81659" y="88264"/>
                </a:moveTo>
                <a:lnTo>
                  <a:pt x="87363" y="88264"/>
                </a:lnTo>
                <a:lnTo>
                  <a:pt x="87363" y="90299"/>
                </a:lnTo>
                <a:lnTo>
                  <a:pt x="85662" y="91967"/>
                </a:lnTo>
                <a:lnTo>
                  <a:pt x="77923" y="91967"/>
                </a:lnTo>
                <a:close/>
                <a:moveTo>
                  <a:pt x="89831" y="89432"/>
                </a:moveTo>
                <a:lnTo>
                  <a:pt x="88564" y="88164"/>
                </a:lnTo>
                <a:lnTo>
                  <a:pt x="90465" y="88164"/>
                </a:lnTo>
                <a:lnTo>
                  <a:pt x="90732" y="88031"/>
                </a:lnTo>
                <a:lnTo>
                  <a:pt x="91966" y="86796"/>
                </a:lnTo>
                <a:lnTo>
                  <a:pt x="91966" y="88598"/>
                </a:lnTo>
                <a:lnTo>
                  <a:pt x="91132" y="89432"/>
                </a:lnTo>
                <a:lnTo>
                  <a:pt x="89831" y="89432"/>
                </a:lnTo>
                <a:close/>
                <a:moveTo>
                  <a:pt x="92767" y="86796"/>
                </a:moveTo>
                <a:lnTo>
                  <a:pt x="94001" y="88031"/>
                </a:lnTo>
                <a:lnTo>
                  <a:pt x="94268" y="88164"/>
                </a:lnTo>
                <a:lnTo>
                  <a:pt x="96169" y="88164"/>
                </a:lnTo>
                <a:lnTo>
                  <a:pt x="94868" y="89432"/>
                </a:lnTo>
                <a:lnTo>
                  <a:pt x="93567" y="89432"/>
                </a:lnTo>
                <a:lnTo>
                  <a:pt x="92767" y="88631"/>
                </a:lnTo>
                <a:lnTo>
                  <a:pt x="92767" y="86796"/>
                </a:lnTo>
                <a:close/>
                <a:moveTo>
                  <a:pt x="97370" y="90299"/>
                </a:moveTo>
                <a:lnTo>
                  <a:pt x="97370" y="88264"/>
                </a:lnTo>
                <a:lnTo>
                  <a:pt x="103074" y="88264"/>
                </a:lnTo>
                <a:lnTo>
                  <a:pt x="106810" y="91967"/>
                </a:lnTo>
                <a:lnTo>
                  <a:pt x="99071" y="91967"/>
                </a:lnTo>
                <a:close/>
                <a:moveTo>
                  <a:pt x="112447" y="88264"/>
                </a:moveTo>
                <a:lnTo>
                  <a:pt x="118152" y="88264"/>
                </a:lnTo>
                <a:lnTo>
                  <a:pt x="118152" y="90299"/>
                </a:lnTo>
                <a:lnTo>
                  <a:pt x="116450" y="91967"/>
                </a:lnTo>
                <a:lnTo>
                  <a:pt x="108711" y="91967"/>
                </a:lnTo>
                <a:close/>
                <a:moveTo>
                  <a:pt x="120653" y="89432"/>
                </a:moveTo>
                <a:lnTo>
                  <a:pt x="119352" y="88164"/>
                </a:lnTo>
                <a:lnTo>
                  <a:pt x="121254" y="88164"/>
                </a:lnTo>
                <a:lnTo>
                  <a:pt x="121521" y="88031"/>
                </a:lnTo>
                <a:lnTo>
                  <a:pt x="122755" y="86796"/>
                </a:lnTo>
                <a:lnTo>
                  <a:pt x="122755" y="88598"/>
                </a:lnTo>
                <a:lnTo>
                  <a:pt x="121954" y="89432"/>
                </a:lnTo>
                <a:lnTo>
                  <a:pt x="120653" y="89432"/>
                </a:lnTo>
                <a:close/>
                <a:moveTo>
                  <a:pt x="123555" y="86796"/>
                </a:moveTo>
                <a:lnTo>
                  <a:pt x="124790" y="88031"/>
                </a:lnTo>
                <a:lnTo>
                  <a:pt x="125056" y="88164"/>
                </a:lnTo>
                <a:lnTo>
                  <a:pt x="126958" y="88164"/>
                </a:lnTo>
                <a:lnTo>
                  <a:pt x="125657" y="89432"/>
                </a:lnTo>
                <a:lnTo>
                  <a:pt x="124356" y="89432"/>
                </a:lnTo>
                <a:lnTo>
                  <a:pt x="123555" y="88631"/>
                </a:lnTo>
                <a:lnTo>
                  <a:pt x="123555" y="86796"/>
                </a:lnTo>
                <a:close/>
                <a:moveTo>
                  <a:pt x="128159" y="90299"/>
                </a:moveTo>
                <a:lnTo>
                  <a:pt x="128159" y="88264"/>
                </a:lnTo>
                <a:lnTo>
                  <a:pt x="133863" y="88264"/>
                </a:lnTo>
                <a:lnTo>
                  <a:pt x="137599" y="91967"/>
                </a:lnTo>
                <a:lnTo>
                  <a:pt x="129860" y="91967"/>
                </a:lnTo>
                <a:close/>
                <a:moveTo>
                  <a:pt x="143236" y="88264"/>
                </a:moveTo>
                <a:lnTo>
                  <a:pt x="148940" y="88264"/>
                </a:lnTo>
                <a:lnTo>
                  <a:pt x="148940" y="90299"/>
                </a:lnTo>
                <a:lnTo>
                  <a:pt x="147272" y="91967"/>
                </a:lnTo>
                <a:lnTo>
                  <a:pt x="139500" y="91967"/>
                </a:lnTo>
                <a:close/>
                <a:moveTo>
                  <a:pt x="151442" y="89432"/>
                </a:moveTo>
                <a:lnTo>
                  <a:pt x="150141" y="88164"/>
                </a:lnTo>
                <a:lnTo>
                  <a:pt x="152042" y="88164"/>
                </a:lnTo>
                <a:lnTo>
                  <a:pt x="152309" y="88031"/>
                </a:lnTo>
                <a:lnTo>
                  <a:pt x="153543" y="86796"/>
                </a:lnTo>
                <a:lnTo>
                  <a:pt x="153543" y="88598"/>
                </a:lnTo>
                <a:lnTo>
                  <a:pt x="152743" y="89432"/>
                </a:lnTo>
                <a:lnTo>
                  <a:pt x="151442" y="89432"/>
                </a:lnTo>
                <a:close/>
                <a:moveTo>
                  <a:pt x="154344" y="86796"/>
                </a:moveTo>
                <a:lnTo>
                  <a:pt x="155578" y="88031"/>
                </a:lnTo>
                <a:lnTo>
                  <a:pt x="155845" y="88164"/>
                </a:lnTo>
                <a:lnTo>
                  <a:pt x="157746" y="88164"/>
                </a:lnTo>
                <a:lnTo>
                  <a:pt x="156479" y="89432"/>
                </a:lnTo>
                <a:lnTo>
                  <a:pt x="155178" y="89432"/>
                </a:lnTo>
                <a:lnTo>
                  <a:pt x="154344" y="88631"/>
                </a:lnTo>
                <a:close/>
                <a:moveTo>
                  <a:pt x="158947" y="90299"/>
                </a:moveTo>
                <a:lnTo>
                  <a:pt x="158947" y="88264"/>
                </a:lnTo>
                <a:lnTo>
                  <a:pt x="164685" y="88264"/>
                </a:lnTo>
                <a:lnTo>
                  <a:pt x="168387" y="91967"/>
                </a:lnTo>
                <a:lnTo>
                  <a:pt x="160649" y="91967"/>
                </a:lnTo>
                <a:close/>
                <a:moveTo>
                  <a:pt x="174025" y="88264"/>
                </a:moveTo>
                <a:lnTo>
                  <a:pt x="179729" y="88264"/>
                </a:lnTo>
                <a:lnTo>
                  <a:pt x="179729" y="90299"/>
                </a:lnTo>
                <a:lnTo>
                  <a:pt x="178061" y="91967"/>
                </a:lnTo>
                <a:lnTo>
                  <a:pt x="170289" y="91967"/>
                </a:lnTo>
                <a:close/>
                <a:moveTo>
                  <a:pt x="182231" y="89432"/>
                </a:moveTo>
                <a:lnTo>
                  <a:pt x="180930" y="88164"/>
                </a:lnTo>
                <a:lnTo>
                  <a:pt x="182831" y="88164"/>
                </a:lnTo>
                <a:lnTo>
                  <a:pt x="183098" y="88031"/>
                </a:lnTo>
                <a:lnTo>
                  <a:pt x="184332" y="86796"/>
                </a:lnTo>
                <a:lnTo>
                  <a:pt x="184332" y="88598"/>
                </a:lnTo>
                <a:lnTo>
                  <a:pt x="183532" y="89432"/>
                </a:lnTo>
                <a:lnTo>
                  <a:pt x="182231" y="89432"/>
                </a:lnTo>
                <a:close/>
                <a:moveTo>
                  <a:pt x="185133" y="86796"/>
                </a:moveTo>
                <a:lnTo>
                  <a:pt x="186367" y="88031"/>
                </a:lnTo>
                <a:lnTo>
                  <a:pt x="186667" y="88164"/>
                </a:lnTo>
                <a:lnTo>
                  <a:pt x="188535" y="88164"/>
                </a:lnTo>
                <a:lnTo>
                  <a:pt x="187268" y="89432"/>
                </a:lnTo>
                <a:lnTo>
                  <a:pt x="185967" y="89432"/>
                </a:lnTo>
                <a:lnTo>
                  <a:pt x="185133" y="88631"/>
                </a:lnTo>
                <a:close/>
                <a:moveTo>
                  <a:pt x="189736" y="90299"/>
                </a:moveTo>
                <a:lnTo>
                  <a:pt x="189736" y="88264"/>
                </a:lnTo>
                <a:lnTo>
                  <a:pt x="195473" y="88264"/>
                </a:lnTo>
                <a:lnTo>
                  <a:pt x="199176" y="91967"/>
                </a:lnTo>
                <a:lnTo>
                  <a:pt x="191437" y="91967"/>
                </a:lnTo>
                <a:close/>
                <a:moveTo>
                  <a:pt x="204813" y="88264"/>
                </a:moveTo>
                <a:lnTo>
                  <a:pt x="210518" y="88264"/>
                </a:lnTo>
                <a:lnTo>
                  <a:pt x="210518" y="90299"/>
                </a:lnTo>
                <a:lnTo>
                  <a:pt x="208850" y="91967"/>
                </a:lnTo>
                <a:lnTo>
                  <a:pt x="201077" y="91967"/>
                </a:lnTo>
                <a:close/>
                <a:moveTo>
                  <a:pt x="213019" y="89432"/>
                </a:moveTo>
                <a:lnTo>
                  <a:pt x="211718" y="88164"/>
                </a:lnTo>
                <a:lnTo>
                  <a:pt x="213620" y="88164"/>
                </a:lnTo>
                <a:lnTo>
                  <a:pt x="213887" y="88031"/>
                </a:lnTo>
                <a:lnTo>
                  <a:pt x="215121" y="86796"/>
                </a:lnTo>
                <a:lnTo>
                  <a:pt x="215121" y="88598"/>
                </a:lnTo>
                <a:lnTo>
                  <a:pt x="214320" y="89432"/>
                </a:lnTo>
                <a:lnTo>
                  <a:pt x="213019" y="89432"/>
                </a:lnTo>
                <a:close/>
                <a:moveTo>
                  <a:pt x="215921" y="65348"/>
                </a:moveTo>
                <a:lnTo>
                  <a:pt x="216755" y="64514"/>
                </a:lnTo>
                <a:lnTo>
                  <a:pt x="218056" y="64514"/>
                </a:lnTo>
                <a:lnTo>
                  <a:pt x="219324" y="65815"/>
                </a:lnTo>
                <a:lnTo>
                  <a:pt x="217456" y="65815"/>
                </a:lnTo>
                <a:lnTo>
                  <a:pt x="217156" y="65915"/>
                </a:lnTo>
                <a:lnTo>
                  <a:pt x="215921" y="67149"/>
                </a:lnTo>
                <a:close/>
                <a:moveTo>
                  <a:pt x="217789" y="62346"/>
                </a:moveTo>
                <a:lnTo>
                  <a:pt x="217689" y="62646"/>
                </a:lnTo>
                <a:lnTo>
                  <a:pt x="217689" y="63713"/>
                </a:lnTo>
                <a:lnTo>
                  <a:pt x="216422" y="63713"/>
                </a:lnTo>
                <a:lnTo>
                  <a:pt x="215521" y="64614"/>
                </a:lnTo>
                <a:lnTo>
                  <a:pt x="214654" y="63713"/>
                </a:lnTo>
                <a:lnTo>
                  <a:pt x="213386" y="63713"/>
                </a:lnTo>
                <a:lnTo>
                  <a:pt x="213386" y="62646"/>
                </a:lnTo>
                <a:lnTo>
                  <a:pt x="213286" y="62346"/>
                </a:lnTo>
                <a:lnTo>
                  <a:pt x="212486" y="61578"/>
                </a:lnTo>
                <a:lnTo>
                  <a:pt x="213286" y="60811"/>
                </a:lnTo>
                <a:lnTo>
                  <a:pt x="213386" y="60544"/>
                </a:lnTo>
                <a:lnTo>
                  <a:pt x="213386" y="59443"/>
                </a:lnTo>
                <a:lnTo>
                  <a:pt x="214654" y="59443"/>
                </a:lnTo>
                <a:lnTo>
                  <a:pt x="215521" y="58543"/>
                </a:lnTo>
                <a:lnTo>
                  <a:pt x="216422" y="59443"/>
                </a:lnTo>
                <a:lnTo>
                  <a:pt x="217689" y="59443"/>
                </a:lnTo>
                <a:lnTo>
                  <a:pt x="217689" y="60544"/>
                </a:lnTo>
                <a:lnTo>
                  <a:pt x="217789" y="60811"/>
                </a:lnTo>
                <a:lnTo>
                  <a:pt x="218557" y="61578"/>
                </a:lnTo>
                <a:close/>
                <a:moveTo>
                  <a:pt x="218056" y="58643"/>
                </a:moveTo>
                <a:lnTo>
                  <a:pt x="216755" y="58643"/>
                </a:lnTo>
                <a:lnTo>
                  <a:pt x="215921" y="57809"/>
                </a:lnTo>
                <a:lnTo>
                  <a:pt x="215921" y="56008"/>
                </a:lnTo>
                <a:lnTo>
                  <a:pt x="217156" y="57242"/>
                </a:lnTo>
                <a:lnTo>
                  <a:pt x="217456" y="57375"/>
                </a:lnTo>
                <a:lnTo>
                  <a:pt x="219324" y="57375"/>
                </a:lnTo>
                <a:close/>
                <a:moveTo>
                  <a:pt x="215921" y="34559"/>
                </a:moveTo>
                <a:lnTo>
                  <a:pt x="216755" y="33725"/>
                </a:lnTo>
                <a:lnTo>
                  <a:pt x="218056" y="33725"/>
                </a:lnTo>
                <a:lnTo>
                  <a:pt x="219324" y="34993"/>
                </a:lnTo>
                <a:lnTo>
                  <a:pt x="217456" y="34993"/>
                </a:lnTo>
                <a:lnTo>
                  <a:pt x="217156" y="35126"/>
                </a:lnTo>
                <a:lnTo>
                  <a:pt x="215921" y="36360"/>
                </a:lnTo>
                <a:close/>
                <a:moveTo>
                  <a:pt x="27020" y="31190"/>
                </a:moveTo>
                <a:lnTo>
                  <a:pt x="27854" y="31990"/>
                </a:lnTo>
                <a:lnTo>
                  <a:pt x="27854" y="33291"/>
                </a:lnTo>
                <a:lnTo>
                  <a:pt x="26553" y="34592"/>
                </a:lnTo>
                <a:lnTo>
                  <a:pt x="26553" y="32524"/>
                </a:lnTo>
                <a:lnTo>
                  <a:pt x="25219" y="31190"/>
                </a:lnTo>
                <a:lnTo>
                  <a:pt x="27020" y="31190"/>
                </a:lnTo>
                <a:close/>
                <a:moveTo>
                  <a:pt x="26653" y="35793"/>
                </a:moveTo>
                <a:lnTo>
                  <a:pt x="28721" y="35793"/>
                </a:lnTo>
                <a:lnTo>
                  <a:pt x="30389" y="37494"/>
                </a:lnTo>
                <a:lnTo>
                  <a:pt x="30389" y="45233"/>
                </a:lnTo>
                <a:lnTo>
                  <a:pt x="26653" y="41497"/>
                </a:lnTo>
                <a:lnTo>
                  <a:pt x="26653" y="35793"/>
                </a:lnTo>
                <a:close/>
                <a:moveTo>
                  <a:pt x="30389" y="54874"/>
                </a:moveTo>
                <a:lnTo>
                  <a:pt x="28721" y="56575"/>
                </a:lnTo>
                <a:lnTo>
                  <a:pt x="26653" y="56575"/>
                </a:lnTo>
                <a:lnTo>
                  <a:pt x="26653" y="50871"/>
                </a:lnTo>
                <a:lnTo>
                  <a:pt x="30389" y="47135"/>
                </a:lnTo>
                <a:lnTo>
                  <a:pt x="30389" y="54874"/>
                </a:lnTo>
                <a:close/>
                <a:moveTo>
                  <a:pt x="26553" y="57776"/>
                </a:moveTo>
                <a:lnTo>
                  <a:pt x="27854" y="59077"/>
                </a:lnTo>
                <a:lnTo>
                  <a:pt x="27854" y="60377"/>
                </a:lnTo>
                <a:lnTo>
                  <a:pt x="27020" y="61178"/>
                </a:lnTo>
                <a:lnTo>
                  <a:pt x="25219" y="61178"/>
                </a:lnTo>
                <a:lnTo>
                  <a:pt x="26553" y="59844"/>
                </a:lnTo>
                <a:lnTo>
                  <a:pt x="26553" y="57776"/>
                </a:lnTo>
                <a:close/>
                <a:moveTo>
                  <a:pt x="27020" y="61979"/>
                </a:moveTo>
                <a:lnTo>
                  <a:pt x="27854" y="62813"/>
                </a:lnTo>
                <a:lnTo>
                  <a:pt x="27854" y="64113"/>
                </a:lnTo>
                <a:lnTo>
                  <a:pt x="26553" y="65381"/>
                </a:lnTo>
                <a:lnTo>
                  <a:pt x="26553" y="63346"/>
                </a:lnTo>
                <a:lnTo>
                  <a:pt x="25185" y="61979"/>
                </a:lnTo>
                <a:lnTo>
                  <a:pt x="27020" y="61979"/>
                </a:lnTo>
                <a:close/>
                <a:moveTo>
                  <a:pt x="26653" y="66582"/>
                </a:moveTo>
                <a:lnTo>
                  <a:pt x="28721" y="66582"/>
                </a:lnTo>
                <a:lnTo>
                  <a:pt x="30389" y="68283"/>
                </a:lnTo>
                <a:lnTo>
                  <a:pt x="30389" y="76022"/>
                </a:lnTo>
                <a:lnTo>
                  <a:pt x="26653" y="72286"/>
                </a:lnTo>
                <a:lnTo>
                  <a:pt x="26653" y="66582"/>
                </a:lnTo>
                <a:close/>
                <a:moveTo>
                  <a:pt x="30389" y="85696"/>
                </a:moveTo>
                <a:lnTo>
                  <a:pt x="28721" y="87363"/>
                </a:lnTo>
                <a:lnTo>
                  <a:pt x="26653" y="87363"/>
                </a:lnTo>
                <a:lnTo>
                  <a:pt x="26653" y="81659"/>
                </a:lnTo>
                <a:lnTo>
                  <a:pt x="30389" y="77923"/>
                </a:lnTo>
                <a:lnTo>
                  <a:pt x="30389" y="85696"/>
                </a:lnTo>
                <a:close/>
                <a:moveTo>
                  <a:pt x="26553" y="88564"/>
                </a:moveTo>
                <a:lnTo>
                  <a:pt x="27854" y="89865"/>
                </a:lnTo>
                <a:lnTo>
                  <a:pt x="27854" y="91166"/>
                </a:lnTo>
                <a:lnTo>
                  <a:pt x="27020" y="91967"/>
                </a:lnTo>
                <a:lnTo>
                  <a:pt x="25219" y="91967"/>
                </a:lnTo>
                <a:lnTo>
                  <a:pt x="26553" y="90632"/>
                </a:lnTo>
                <a:lnTo>
                  <a:pt x="26553" y="88564"/>
                </a:lnTo>
                <a:close/>
                <a:moveTo>
                  <a:pt x="219290" y="91967"/>
                </a:moveTo>
                <a:lnTo>
                  <a:pt x="218457" y="91166"/>
                </a:lnTo>
                <a:lnTo>
                  <a:pt x="218457" y="89865"/>
                </a:lnTo>
                <a:lnTo>
                  <a:pt x="219757" y="88564"/>
                </a:lnTo>
                <a:lnTo>
                  <a:pt x="219757" y="90632"/>
                </a:lnTo>
                <a:lnTo>
                  <a:pt x="221092" y="91967"/>
                </a:lnTo>
                <a:lnTo>
                  <a:pt x="219290" y="91967"/>
                </a:lnTo>
                <a:close/>
                <a:moveTo>
                  <a:pt x="219657" y="87363"/>
                </a:moveTo>
                <a:lnTo>
                  <a:pt x="217623" y="87363"/>
                </a:lnTo>
                <a:lnTo>
                  <a:pt x="215921" y="85696"/>
                </a:lnTo>
                <a:lnTo>
                  <a:pt x="215921" y="77923"/>
                </a:lnTo>
                <a:lnTo>
                  <a:pt x="219657" y="81659"/>
                </a:lnTo>
                <a:lnTo>
                  <a:pt x="219657" y="87363"/>
                </a:lnTo>
                <a:close/>
                <a:moveTo>
                  <a:pt x="215921" y="68283"/>
                </a:moveTo>
                <a:lnTo>
                  <a:pt x="217623" y="66582"/>
                </a:lnTo>
                <a:lnTo>
                  <a:pt x="219657" y="66582"/>
                </a:lnTo>
                <a:lnTo>
                  <a:pt x="219657" y="72286"/>
                </a:lnTo>
                <a:lnTo>
                  <a:pt x="215921" y="76022"/>
                </a:lnTo>
                <a:lnTo>
                  <a:pt x="215921" y="68283"/>
                </a:lnTo>
                <a:close/>
                <a:moveTo>
                  <a:pt x="219757" y="65381"/>
                </a:moveTo>
                <a:lnTo>
                  <a:pt x="218457" y="64080"/>
                </a:lnTo>
                <a:lnTo>
                  <a:pt x="218457" y="62779"/>
                </a:lnTo>
                <a:lnTo>
                  <a:pt x="219290" y="61979"/>
                </a:lnTo>
                <a:lnTo>
                  <a:pt x="221092" y="61979"/>
                </a:lnTo>
                <a:lnTo>
                  <a:pt x="219757" y="63313"/>
                </a:lnTo>
                <a:lnTo>
                  <a:pt x="219757" y="65381"/>
                </a:lnTo>
                <a:close/>
                <a:moveTo>
                  <a:pt x="219290" y="61178"/>
                </a:moveTo>
                <a:lnTo>
                  <a:pt x="218457" y="60377"/>
                </a:lnTo>
                <a:lnTo>
                  <a:pt x="218457" y="59077"/>
                </a:lnTo>
                <a:lnTo>
                  <a:pt x="219757" y="57776"/>
                </a:lnTo>
                <a:lnTo>
                  <a:pt x="219757" y="59844"/>
                </a:lnTo>
                <a:lnTo>
                  <a:pt x="221092" y="61178"/>
                </a:lnTo>
                <a:lnTo>
                  <a:pt x="219290" y="61178"/>
                </a:lnTo>
                <a:close/>
                <a:moveTo>
                  <a:pt x="219657" y="56575"/>
                </a:moveTo>
                <a:lnTo>
                  <a:pt x="217623" y="56575"/>
                </a:lnTo>
                <a:lnTo>
                  <a:pt x="215921" y="54874"/>
                </a:lnTo>
                <a:lnTo>
                  <a:pt x="215921" y="47135"/>
                </a:lnTo>
                <a:lnTo>
                  <a:pt x="219657" y="50871"/>
                </a:lnTo>
                <a:lnTo>
                  <a:pt x="219657" y="56575"/>
                </a:lnTo>
                <a:close/>
                <a:moveTo>
                  <a:pt x="215921" y="37494"/>
                </a:moveTo>
                <a:lnTo>
                  <a:pt x="217623" y="35793"/>
                </a:lnTo>
                <a:lnTo>
                  <a:pt x="219657" y="35793"/>
                </a:lnTo>
                <a:lnTo>
                  <a:pt x="219657" y="41497"/>
                </a:lnTo>
                <a:lnTo>
                  <a:pt x="215921" y="45233"/>
                </a:lnTo>
                <a:lnTo>
                  <a:pt x="215921" y="37494"/>
                </a:lnTo>
                <a:close/>
                <a:moveTo>
                  <a:pt x="219757" y="34592"/>
                </a:moveTo>
                <a:lnTo>
                  <a:pt x="218457" y="33291"/>
                </a:lnTo>
                <a:lnTo>
                  <a:pt x="218457" y="31990"/>
                </a:lnTo>
                <a:lnTo>
                  <a:pt x="219290" y="31190"/>
                </a:lnTo>
                <a:lnTo>
                  <a:pt x="221092" y="31190"/>
                </a:lnTo>
                <a:lnTo>
                  <a:pt x="219757" y="32524"/>
                </a:lnTo>
                <a:lnTo>
                  <a:pt x="219757" y="34592"/>
                </a:lnTo>
                <a:close/>
                <a:moveTo>
                  <a:pt x="219290" y="30389"/>
                </a:moveTo>
                <a:lnTo>
                  <a:pt x="218457" y="29555"/>
                </a:lnTo>
                <a:lnTo>
                  <a:pt x="218457" y="28254"/>
                </a:lnTo>
                <a:lnTo>
                  <a:pt x="219757" y="26987"/>
                </a:lnTo>
                <a:lnTo>
                  <a:pt x="219757" y="29022"/>
                </a:lnTo>
                <a:lnTo>
                  <a:pt x="221092" y="30389"/>
                </a:lnTo>
                <a:lnTo>
                  <a:pt x="219290" y="30389"/>
                </a:lnTo>
                <a:close/>
                <a:moveTo>
                  <a:pt x="218056" y="27854"/>
                </a:moveTo>
                <a:lnTo>
                  <a:pt x="216755" y="27854"/>
                </a:lnTo>
                <a:lnTo>
                  <a:pt x="215921" y="27020"/>
                </a:lnTo>
                <a:lnTo>
                  <a:pt x="215921" y="25219"/>
                </a:lnTo>
                <a:lnTo>
                  <a:pt x="217156" y="26453"/>
                </a:lnTo>
                <a:lnTo>
                  <a:pt x="217456" y="26553"/>
                </a:lnTo>
                <a:lnTo>
                  <a:pt x="219324" y="26553"/>
                </a:lnTo>
                <a:close/>
                <a:moveTo>
                  <a:pt x="215121" y="27020"/>
                </a:moveTo>
                <a:lnTo>
                  <a:pt x="214320" y="27854"/>
                </a:lnTo>
                <a:lnTo>
                  <a:pt x="213019" y="27854"/>
                </a:lnTo>
                <a:lnTo>
                  <a:pt x="211718" y="26553"/>
                </a:lnTo>
                <a:lnTo>
                  <a:pt x="213620" y="26553"/>
                </a:lnTo>
                <a:lnTo>
                  <a:pt x="213887" y="26453"/>
                </a:lnTo>
                <a:lnTo>
                  <a:pt x="215121" y="25219"/>
                </a:lnTo>
                <a:close/>
                <a:moveTo>
                  <a:pt x="210518" y="28721"/>
                </a:moveTo>
                <a:lnTo>
                  <a:pt x="208850" y="30389"/>
                </a:lnTo>
                <a:lnTo>
                  <a:pt x="201077" y="30389"/>
                </a:lnTo>
                <a:lnTo>
                  <a:pt x="204813" y="26687"/>
                </a:lnTo>
                <a:lnTo>
                  <a:pt x="210518" y="26687"/>
                </a:lnTo>
                <a:lnTo>
                  <a:pt x="210518" y="28721"/>
                </a:lnTo>
                <a:close/>
                <a:moveTo>
                  <a:pt x="191437" y="30389"/>
                </a:moveTo>
                <a:lnTo>
                  <a:pt x="189736" y="28721"/>
                </a:lnTo>
                <a:lnTo>
                  <a:pt x="189736" y="26687"/>
                </a:lnTo>
                <a:lnTo>
                  <a:pt x="195473" y="26687"/>
                </a:lnTo>
                <a:lnTo>
                  <a:pt x="199176" y="30389"/>
                </a:lnTo>
                <a:lnTo>
                  <a:pt x="191437" y="30389"/>
                </a:lnTo>
                <a:close/>
                <a:moveTo>
                  <a:pt x="187268" y="27854"/>
                </a:moveTo>
                <a:lnTo>
                  <a:pt x="185967" y="27854"/>
                </a:lnTo>
                <a:lnTo>
                  <a:pt x="185133" y="27020"/>
                </a:lnTo>
                <a:lnTo>
                  <a:pt x="185133" y="25219"/>
                </a:lnTo>
                <a:lnTo>
                  <a:pt x="186367" y="26453"/>
                </a:lnTo>
                <a:lnTo>
                  <a:pt x="186667" y="26553"/>
                </a:lnTo>
                <a:lnTo>
                  <a:pt x="188535" y="26553"/>
                </a:lnTo>
                <a:close/>
                <a:moveTo>
                  <a:pt x="184332" y="27020"/>
                </a:moveTo>
                <a:lnTo>
                  <a:pt x="183532" y="27854"/>
                </a:lnTo>
                <a:lnTo>
                  <a:pt x="182231" y="27854"/>
                </a:lnTo>
                <a:lnTo>
                  <a:pt x="180930" y="26553"/>
                </a:lnTo>
                <a:lnTo>
                  <a:pt x="182831" y="26553"/>
                </a:lnTo>
                <a:lnTo>
                  <a:pt x="183098" y="26453"/>
                </a:lnTo>
                <a:lnTo>
                  <a:pt x="184332" y="25219"/>
                </a:lnTo>
                <a:close/>
                <a:moveTo>
                  <a:pt x="179729" y="28721"/>
                </a:moveTo>
                <a:lnTo>
                  <a:pt x="178061" y="30389"/>
                </a:lnTo>
                <a:lnTo>
                  <a:pt x="170289" y="30389"/>
                </a:lnTo>
                <a:lnTo>
                  <a:pt x="174025" y="26687"/>
                </a:lnTo>
                <a:lnTo>
                  <a:pt x="179729" y="26687"/>
                </a:lnTo>
                <a:lnTo>
                  <a:pt x="179729" y="28721"/>
                </a:lnTo>
                <a:close/>
                <a:moveTo>
                  <a:pt x="160649" y="30389"/>
                </a:moveTo>
                <a:lnTo>
                  <a:pt x="158947" y="28721"/>
                </a:lnTo>
                <a:lnTo>
                  <a:pt x="158947" y="26687"/>
                </a:lnTo>
                <a:lnTo>
                  <a:pt x="164685" y="26687"/>
                </a:lnTo>
                <a:lnTo>
                  <a:pt x="168387" y="30389"/>
                </a:lnTo>
                <a:lnTo>
                  <a:pt x="160649" y="30389"/>
                </a:lnTo>
                <a:close/>
                <a:moveTo>
                  <a:pt x="156479" y="27854"/>
                </a:moveTo>
                <a:lnTo>
                  <a:pt x="155178" y="27854"/>
                </a:lnTo>
                <a:lnTo>
                  <a:pt x="154344" y="27020"/>
                </a:lnTo>
                <a:lnTo>
                  <a:pt x="154344" y="25219"/>
                </a:lnTo>
                <a:lnTo>
                  <a:pt x="155578" y="26453"/>
                </a:lnTo>
                <a:lnTo>
                  <a:pt x="155878" y="26553"/>
                </a:lnTo>
                <a:lnTo>
                  <a:pt x="157746" y="26553"/>
                </a:lnTo>
                <a:close/>
                <a:moveTo>
                  <a:pt x="153543" y="27020"/>
                </a:moveTo>
                <a:lnTo>
                  <a:pt x="152743" y="27854"/>
                </a:lnTo>
                <a:lnTo>
                  <a:pt x="151442" y="27854"/>
                </a:lnTo>
                <a:lnTo>
                  <a:pt x="150141" y="26553"/>
                </a:lnTo>
                <a:lnTo>
                  <a:pt x="152042" y="26553"/>
                </a:lnTo>
                <a:lnTo>
                  <a:pt x="152309" y="26453"/>
                </a:lnTo>
                <a:lnTo>
                  <a:pt x="153543" y="25219"/>
                </a:lnTo>
                <a:close/>
                <a:moveTo>
                  <a:pt x="148940" y="28721"/>
                </a:moveTo>
                <a:lnTo>
                  <a:pt x="147272" y="30389"/>
                </a:lnTo>
                <a:lnTo>
                  <a:pt x="139500" y="30389"/>
                </a:lnTo>
                <a:lnTo>
                  <a:pt x="143236" y="26687"/>
                </a:lnTo>
                <a:lnTo>
                  <a:pt x="148940" y="26687"/>
                </a:lnTo>
                <a:lnTo>
                  <a:pt x="148940" y="28721"/>
                </a:lnTo>
                <a:close/>
                <a:moveTo>
                  <a:pt x="129860" y="30389"/>
                </a:moveTo>
                <a:lnTo>
                  <a:pt x="128159" y="28721"/>
                </a:lnTo>
                <a:lnTo>
                  <a:pt x="128159" y="26687"/>
                </a:lnTo>
                <a:lnTo>
                  <a:pt x="133896" y="26687"/>
                </a:lnTo>
                <a:lnTo>
                  <a:pt x="137599" y="30389"/>
                </a:lnTo>
                <a:lnTo>
                  <a:pt x="129860" y="30389"/>
                </a:lnTo>
                <a:close/>
                <a:moveTo>
                  <a:pt x="125690" y="27854"/>
                </a:moveTo>
                <a:lnTo>
                  <a:pt x="124389" y="27854"/>
                </a:lnTo>
                <a:lnTo>
                  <a:pt x="123555" y="27020"/>
                </a:lnTo>
                <a:lnTo>
                  <a:pt x="123555" y="25219"/>
                </a:lnTo>
                <a:lnTo>
                  <a:pt x="124790" y="26453"/>
                </a:lnTo>
                <a:lnTo>
                  <a:pt x="125056" y="26553"/>
                </a:lnTo>
                <a:lnTo>
                  <a:pt x="126958" y="26553"/>
                </a:lnTo>
                <a:close/>
                <a:moveTo>
                  <a:pt x="122755" y="27020"/>
                </a:moveTo>
                <a:lnTo>
                  <a:pt x="121954" y="27854"/>
                </a:lnTo>
                <a:lnTo>
                  <a:pt x="120653" y="27854"/>
                </a:lnTo>
                <a:lnTo>
                  <a:pt x="119352" y="26553"/>
                </a:lnTo>
                <a:lnTo>
                  <a:pt x="121254" y="26553"/>
                </a:lnTo>
                <a:lnTo>
                  <a:pt x="121521" y="26453"/>
                </a:lnTo>
                <a:lnTo>
                  <a:pt x="122755" y="25219"/>
                </a:lnTo>
                <a:lnTo>
                  <a:pt x="122755" y="27020"/>
                </a:lnTo>
                <a:close/>
                <a:moveTo>
                  <a:pt x="118152" y="28721"/>
                </a:moveTo>
                <a:lnTo>
                  <a:pt x="116450" y="30389"/>
                </a:lnTo>
                <a:lnTo>
                  <a:pt x="108711" y="30389"/>
                </a:lnTo>
                <a:lnTo>
                  <a:pt x="112414" y="26687"/>
                </a:lnTo>
                <a:lnTo>
                  <a:pt x="118152" y="26687"/>
                </a:lnTo>
                <a:lnTo>
                  <a:pt x="118152" y="28721"/>
                </a:lnTo>
                <a:close/>
                <a:moveTo>
                  <a:pt x="99071" y="30389"/>
                </a:moveTo>
                <a:lnTo>
                  <a:pt x="97370" y="28721"/>
                </a:lnTo>
                <a:lnTo>
                  <a:pt x="97370" y="26687"/>
                </a:lnTo>
                <a:lnTo>
                  <a:pt x="103074" y="26687"/>
                </a:lnTo>
                <a:lnTo>
                  <a:pt x="106810" y="30389"/>
                </a:lnTo>
                <a:lnTo>
                  <a:pt x="99071" y="30389"/>
                </a:lnTo>
                <a:close/>
                <a:moveTo>
                  <a:pt x="94868" y="27854"/>
                </a:moveTo>
                <a:lnTo>
                  <a:pt x="93567" y="27854"/>
                </a:lnTo>
                <a:lnTo>
                  <a:pt x="92767" y="27020"/>
                </a:lnTo>
                <a:lnTo>
                  <a:pt x="92767" y="25219"/>
                </a:lnTo>
                <a:lnTo>
                  <a:pt x="94001" y="26453"/>
                </a:lnTo>
                <a:lnTo>
                  <a:pt x="94268" y="26587"/>
                </a:lnTo>
                <a:lnTo>
                  <a:pt x="96169" y="26587"/>
                </a:lnTo>
                <a:close/>
                <a:moveTo>
                  <a:pt x="91966" y="27020"/>
                </a:moveTo>
                <a:lnTo>
                  <a:pt x="91166" y="27854"/>
                </a:lnTo>
                <a:lnTo>
                  <a:pt x="89865" y="27854"/>
                </a:lnTo>
                <a:lnTo>
                  <a:pt x="88564" y="26553"/>
                </a:lnTo>
                <a:lnTo>
                  <a:pt x="90465" y="26553"/>
                </a:lnTo>
                <a:lnTo>
                  <a:pt x="90732" y="26453"/>
                </a:lnTo>
                <a:lnTo>
                  <a:pt x="91966" y="25219"/>
                </a:lnTo>
                <a:lnTo>
                  <a:pt x="91966" y="27020"/>
                </a:lnTo>
                <a:close/>
                <a:moveTo>
                  <a:pt x="87363" y="28721"/>
                </a:moveTo>
                <a:lnTo>
                  <a:pt x="85662" y="30389"/>
                </a:lnTo>
                <a:lnTo>
                  <a:pt x="77923" y="30389"/>
                </a:lnTo>
                <a:lnTo>
                  <a:pt x="81625" y="26687"/>
                </a:lnTo>
                <a:lnTo>
                  <a:pt x="87363" y="26687"/>
                </a:lnTo>
                <a:lnTo>
                  <a:pt x="87363" y="28721"/>
                </a:lnTo>
                <a:close/>
                <a:moveTo>
                  <a:pt x="68249" y="30389"/>
                </a:moveTo>
                <a:lnTo>
                  <a:pt x="66581" y="28721"/>
                </a:lnTo>
                <a:lnTo>
                  <a:pt x="66581" y="26687"/>
                </a:lnTo>
                <a:lnTo>
                  <a:pt x="72285" y="26687"/>
                </a:lnTo>
                <a:lnTo>
                  <a:pt x="76021" y="30389"/>
                </a:lnTo>
                <a:lnTo>
                  <a:pt x="68249" y="30389"/>
                </a:lnTo>
                <a:close/>
                <a:moveTo>
                  <a:pt x="64080" y="27854"/>
                </a:moveTo>
                <a:lnTo>
                  <a:pt x="62779" y="27854"/>
                </a:lnTo>
                <a:lnTo>
                  <a:pt x="61978" y="27020"/>
                </a:lnTo>
                <a:lnTo>
                  <a:pt x="61978" y="25219"/>
                </a:lnTo>
                <a:lnTo>
                  <a:pt x="63212" y="26453"/>
                </a:lnTo>
                <a:lnTo>
                  <a:pt x="63479" y="26553"/>
                </a:lnTo>
                <a:lnTo>
                  <a:pt x="65381" y="26553"/>
                </a:lnTo>
                <a:close/>
                <a:moveTo>
                  <a:pt x="61178" y="27020"/>
                </a:moveTo>
                <a:lnTo>
                  <a:pt x="60344" y="27854"/>
                </a:lnTo>
                <a:lnTo>
                  <a:pt x="59043" y="27854"/>
                </a:lnTo>
                <a:lnTo>
                  <a:pt x="57775" y="26553"/>
                </a:lnTo>
                <a:lnTo>
                  <a:pt x="59676" y="26553"/>
                </a:lnTo>
                <a:lnTo>
                  <a:pt x="59943" y="26453"/>
                </a:lnTo>
                <a:lnTo>
                  <a:pt x="61178" y="25219"/>
                </a:lnTo>
                <a:close/>
                <a:moveTo>
                  <a:pt x="56574" y="28721"/>
                </a:moveTo>
                <a:lnTo>
                  <a:pt x="54873" y="30389"/>
                </a:lnTo>
                <a:lnTo>
                  <a:pt x="47134" y="30389"/>
                </a:lnTo>
                <a:lnTo>
                  <a:pt x="50837" y="26687"/>
                </a:lnTo>
                <a:lnTo>
                  <a:pt x="56574" y="26687"/>
                </a:lnTo>
                <a:close/>
                <a:moveTo>
                  <a:pt x="37461" y="30389"/>
                </a:moveTo>
                <a:lnTo>
                  <a:pt x="35793" y="28721"/>
                </a:lnTo>
                <a:lnTo>
                  <a:pt x="35793" y="26687"/>
                </a:lnTo>
                <a:lnTo>
                  <a:pt x="41497" y="26687"/>
                </a:lnTo>
                <a:lnTo>
                  <a:pt x="45233" y="30389"/>
                </a:lnTo>
                <a:lnTo>
                  <a:pt x="37461" y="30389"/>
                </a:lnTo>
                <a:close/>
                <a:moveTo>
                  <a:pt x="33291" y="27854"/>
                </a:moveTo>
                <a:lnTo>
                  <a:pt x="31990" y="27854"/>
                </a:lnTo>
                <a:lnTo>
                  <a:pt x="31189" y="27020"/>
                </a:lnTo>
                <a:lnTo>
                  <a:pt x="31189" y="25219"/>
                </a:lnTo>
                <a:lnTo>
                  <a:pt x="32424" y="26453"/>
                </a:lnTo>
                <a:lnTo>
                  <a:pt x="32691" y="26553"/>
                </a:lnTo>
                <a:lnTo>
                  <a:pt x="34592" y="26553"/>
                </a:lnTo>
                <a:close/>
                <a:moveTo>
                  <a:pt x="30389" y="27020"/>
                </a:moveTo>
                <a:lnTo>
                  <a:pt x="29555" y="27854"/>
                </a:lnTo>
                <a:lnTo>
                  <a:pt x="28254" y="27854"/>
                </a:lnTo>
                <a:lnTo>
                  <a:pt x="26986" y="26553"/>
                </a:lnTo>
                <a:lnTo>
                  <a:pt x="28854" y="26553"/>
                </a:lnTo>
                <a:lnTo>
                  <a:pt x="29155" y="26453"/>
                </a:lnTo>
                <a:lnTo>
                  <a:pt x="30389" y="25219"/>
                </a:lnTo>
                <a:lnTo>
                  <a:pt x="30389" y="27020"/>
                </a:lnTo>
                <a:close/>
                <a:moveTo>
                  <a:pt x="25786" y="28721"/>
                </a:moveTo>
                <a:lnTo>
                  <a:pt x="24084" y="30389"/>
                </a:lnTo>
                <a:lnTo>
                  <a:pt x="16346" y="30389"/>
                </a:lnTo>
                <a:lnTo>
                  <a:pt x="20048" y="26687"/>
                </a:lnTo>
                <a:lnTo>
                  <a:pt x="25752" y="26687"/>
                </a:lnTo>
                <a:lnTo>
                  <a:pt x="25752" y="28721"/>
                </a:lnTo>
                <a:close/>
                <a:moveTo>
                  <a:pt x="24084" y="31190"/>
                </a:moveTo>
                <a:lnTo>
                  <a:pt x="25786" y="32858"/>
                </a:lnTo>
                <a:lnTo>
                  <a:pt x="25786" y="34893"/>
                </a:lnTo>
                <a:lnTo>
                  <a:pt x="20048" y="34893"/>
                </a:lnTo>
                <a:lnTo>
                  <a:pt x="16346" y="31190"/>
                </a:lnTo>
                <a:close/>
                <a:moveTo>
                  <a:pt x="23050" y="45800"/>
                </a:moveTo>
                <a:lnTo>
                  <a:pt x="21182" y="45800"/>
                </a:lnTo>
                <a:lnTo>
                  <a:pt x="19781" y="44366"/>
                </a:lnTo>
                <a:lnTo>
                  <a:pt x="19781" y="42365"/>
                </a:lnTo>
                <a:lnTo>
                  <a:pt x="21082" y="41030"/>
                </a:lnTo>
                <a:lnTo>
                  <a:pt x="21082" y="43832"/>
                </a:lnTo>
                <a:close/>
                <a:moveTo>
                  <a:pt x="18981" y="43132"/>
                </a:moveTo>
                <a:lnTo>
                  <a:pt x="18981" y="44700"/>
                </a:lnTo>
                <a:lnTo>
                  <a:pt x="20082" y="45800"/>
                </a:lnTo>
                <a:lnTo>
                  <a:pt x="16346" y="45800"/>
                </a:lnTo>
                <a:close/>
                <a:moveTo>
                  <a:pt x="15778" y="45233"/>
                </a:moveTo>
                <a:lnTo>
                  <a:pt x="15778" y="41497"/>
                </a:lnTo>
                <a:lnTo>
                  <a:pt x="16879" y="42598"/>
                </a:lnTo>
                <a:lnTo>
                  <a:pt x="17046" y="42598"/>
                </a:lnTo>
                <a:lnTo>
                  <a:pt x="18414" y="42598"/>
                </a:lnTo>
                <a:close/>
                <a:moveTo>
                  <a:pt x="19214" y="41797"/>
                </a:moveTo>
                <a:lnTo>
                  <a:pt x="17213" y="41797"/>
                </a:lnTo>
                <a:lnTo>
                  <a:pt x="15778" y="40363"/>
                </a:lnTo>
                <a:lnTo>
                  <a:pt x="15778" y="38495"/>
                </a:lnTo>
                <a:lnTo>
                  <a:pt x="17747" y="40463"/>
                </a:lnTo>
                <a:lnTo>
                  <a:pt x="17913" y="40463"/>
                </a:lnTo>
                <a:lnTo>
                  <a:pt x="20515" y="40463"/>
                </a:lnTo>
                <a:close/>
                <a:moveTo>
                  <a:pt x="14978" y="45233"/>
                </a:moveTo>
                <a:lnTo>
                  <a:pt x="12343" y="42598"/>
                </a:lnTo>
                <a:lnTo>
                  <a:pt x="13744" y="42598"/>
                </a:lnTo>
                <a:lnTo>
                  <a:pt x="14011" y="42465"/>
                </a:lnTo>
                <a:lnTo>
                  <a:pt x="14978" y="41497"/>
                </a:lnTo>
                <a:close/>
                <a:moveTo>
                  <a:pt x="16346" y="46568"/>
                </a:moveTo>
                <a:lnTo>
                  <a:pt x="20082" y="46568"/>
                </a:lnTo>
                <a:lnTo>
                  <a:pt x="19114" y="47568"/>
                </a:lnTo>
                <a:lnTo>
                  <a:pt x="18981" y="47835"/>
                </a:lnTo>
                <a:lnTo>
                  <a:pt x="18981" y="49203"/>
                </a:lnTo>
                <a:close/>
                <a:moveTo>
                  <a:pt x="18414" y="49770"/>
                </a:moveTo>
                <a:lnTo>
                  <a:pt x="16879" y="49770"/>
                </a:lnTo>
                <a:lnTo>
                  <a:pt x="15778" y="50871"/>
                </a:lnTo>
                <a:lnTo>
                  <a:pt x="15778" y="47135"/>
                </a:lnTo>
                <a:close/>
                <a:moveTo>
                  <a:pt x="24351" y="49903"/>
                </a:moveTo>
                <a:lnTo>
                  <a:pt x="27654" y="46568"/>
                </a:lnTo>
                <a:lnTo>
                  <a:pt x="29822" y="46568"/>
                </a:lnTo>
                <a:lnTo>
                  <a:pt x="25886" y="50537"/>
                </a:lnTo>
                <a:lnTo>
                  <a:pt x="25886" y="56108"/>
                </a:lnTo>
                <a:lnTo>
                  <a:pt x="24351" y="54573"/>
                </a:lnTo>
                <a:lnTo>
                  <a:pt x="24351" y="49903"/>
                </a:lnTo>
                <a:close/>
                <a:moveTo>
                  <a:pt x="25786" y="59510"/>
                </a:moveTo>
                <a:lnTo>
                  <a:pt x="24084" y="61178"/>
                </a:lnTo>
                <a:lnTo>
                  <a:pt x="16346" y="61178"/>
                </a:lnTo>
                <a:lnTo>
                  <a:pt x="20048" y="57475"/>
                </a:lnTo>
                <a:lnTo>
                  <a:pt x="25752" y="57475"/>
                </a:lnTo>
                <a:lnTo>
                  <a:pt x="25752" y="59510"/>
                </a:lnTo>
                <a:close/>
                <a:moveTo>
                  <a:pt x="24084" y="61979"/>
                </a:moveTo>
                <a:lnTo>
                  <a:pt x="25786" y="63646"/>
                </a:lnTo>
                <a:lnTo>
                  <a:pt x="25786" y="65681"/>
                </a:lnTo>
                <a:lnTo>
                  <a:pt x="20048" y="65681"/>
                </a:lnTo>
                <a:lnTo>
                  <a:pt x="16346" y="61979"/>
                </a:lnTo>
                <a:lnTo>
                  <a:pt x="24084" y="61979"/>
                </a:lnTo>
                <a:close/>
                <a:moveTo>
                  <a:pt x="23050" y="76589"/>
                </a:moveTo>
                <a:lnTo>
                  <a:pt x="21182" y="76589"/>
                </a:lnTo>
                <a:lnTo>
                  <a:pt x="19781" y="75155"/>
                </a:lnTo>
                <a:lnTo>
                  <a:pt x="19781" y="73153"/>
                </a:lnTo>
                <a:lnTo>
                  <a:pt x="21082" y="71819"/>
                </a:lnTo>
                <a:lnTo>
                  <a:pt x="21082" y="74621"/>
                </a:lnTo>
                <a:close/>
                <a:moveTo>
                  <a:pt x="18981" y="73920"/>
                </a:moveTo>
                <a:lnTo>
                  <a:pt x="18981" y="75321"/>
                </a:lnTo>
                <a:lnTo>
                  <a:pt x="19114" y="75588"/>
                </a:lnTo>
                <a:lnTo>
                  <a:pt x="20082" y="76589"/>
                </a:lnTo>
                <a:lnTo>
                  <a:pt x="16346" y="76589"/>
                </a:lnTo>
                <a:close/>
                <a:moveTo>
                  <a:pt x="15778" y="76022"/>
                </a:moveTo>
                <a:lnTo>
                  <a:pt x="15778" y="72286"/>
                </a:lnTo>
                <a:lnTo>
                  <a:pt x="16879" y="73387"/>
                </a:lnTo>
                <a:lnTo>
                  <a:pt x="18414" y="73387"/>
                </a:lnTo>
                <a:close/>
                <a:moveTo>
                  <a:pt x="19214" y="72586"/>
                </a:moveTo>
                <a:lnTo>
                  <a:pt x="17213" y="72586"/>
                </a:lnTo>
                <a:lnTo>
                  <a:pt x="15778" y="71152"/>
                </a:lnTo>
                <a:lnTo>
                  <a:pt x="15778" y="69317"/>
                </a:lnTo>
                <a:lnTo>
                  <a:pt x="17747" y="71285"/>
                </a:lnTo>
                <a:lnTo>
                  <a:pt x="20515" y="71285"/>
                </a:lnTo>
                <a:close/>
                <a:moveTo>
                  <a:pt x="14978" y="76022"/>
                </a:moveTo>
                <a:lnTo>
                  <a:pt x="12343" y="73387"/>
                </a:lnTo>
                <a:lnTo>
                  <a:pt x="13744" y="73387"/>
                </a:lnTo>
                <a:lnTo>
                  <a:pt x="14011" y="73253"/>
                </a:lnTo>
                <a:lnTo>
                  <a:pt x="14978" y="72286"/>
                </a:lnTo>
                <a:close/>
                <a:moveTo>
                  <a:pt x="16346" y="77356"/>
                </a:moveTo>
                <a:lnTo>
                  <a:pt x="20082" y="77356"/>
                </a:lnTo>
                <a:lnTo>
                  <a:pt x="18981" y="78457"/>
                </a:lnTo>
                <a:lnTo>
                  <a:pt x="18981" y="80025"/>
                </a:lnTo>
                <a:close/>
                <a:moveTo>
                  <a:pt x="18414" y="80559"/>
                </a:moveTo>
                <a:lnTo>
                  <a:pt x="17046" y="80559"/>
                </a:lnTo>
                <a:lnTo>
                  <a:pt x="16879" y="80559"/>
                </a:lnTo>
                <a:lnTo>
                  <a:pt x="15778" y="81659"/>
                </a:lnTo>
                <a:lnTo>
                  <a:pt x="15778" y="77923"/>
                </a:lnTo>
                <a:close/>
                <a:moveTo>
                  <a:pt x="24351" y="80692"/>
                </a:moveTo>
                <a:lnTo>
                  <a:pt x="27654" y="77356"/>
                </a:lnTo>
                <a:lnTo>
                  <a:pt x="29822" y="77356"/>
                </a:lnTo>
                <a:lnTo>
                  <a:pt x="25886" y="81326"/>
                </a:lnTo>
                <a:lnTo>
                  <a:pt x="25886" y="86896"/>
                </a:lnTo>
                <a:lnTo>
                  <a:pt x="24351" y="85362"/>
                </a:lnTo>
                <a:lnTo>
                  <a:pt x="24351" y="80692"/>
                </a:lnTo>
                <a:close/>
                <a:moveTo>
                  <a:pt x="25786" y="90299"/>
                </a:moveTo>
                <a:lnTo>
                  <a:pt x="24084" y="91967"/>
                </a:lnTo>
                <a:lnTo>
                  <a:pt x="16346" y="91967"/>
                </a:lnTo>
                <a:lnTo>
                  <a:pt x="20048" y="88264"/>
                </a:lnTo>
                <a:lnTo>
                  <a:pt x="25752" y="88264"/>
                </a:lnTo>
                <a:lnTo>
                  <a:pt x="25752" y="90299"/>
                </a:lnTo>
                <a:close/>
                <a:moveTo>
                  <a:pt x="24084" y="92767"/>
                </a:moveTo>
                <a:lnTo>
                  <a:pt x="25786" y="94435"/>
                </a:lnTo>
                <a:lnTo>
                  <a:pt x="25786" y="96470"/>
                </a:lnTo>
                <a:lnTo>
                  <a:pt x="20048" y="96470"/>
                </a:lnTo>
                <a:lnTo>
                  <a:pt x="16346" y="92767"/>
                </a:lnTo>
                <a:close/>
                <a:moveTo>
                  <a:pt x="28254" y="95302"/>
                </a:moveTo>
                <a:lnTo>
                  <a:pt x="29555" y="95302"/>
                </a:lnTo>
                <a:lnTo>
                  <a:pt x="30389" y="96136"/>
                </a:lnTo>
                <a:lnTo>
                  <a:pt x="30389" y="97938"/>
                </a:lnTo>
                <a:lnTo>
                  <a:pt x="29155" y="96703"/>
                </a:lnTo>
                <a:lnTo>
                  <a:pt x="28854" y="96603"/>
                </a:lnTo>
                <a:lnTo>
                  <a:pt x="26986" y="96603"/>
                </a:lnTo>
                <a:close/>
                <a:moveTo>
                  <a:pt x="31189" y="96136"/>
                </a:moveTo>
                <a:lnTo>
                  <a:pt x="31990" y="95302"/>
                </a:lnTo>
                <a:lnTo>
                  <a:pt x="33291" y="95302"/>
                </a:lnTo>
                <a:lnTo>
                  <a:pt x="34592" y="96603"/>
                </a:lnTo>
                <a:lnTo>
                  <a:pt x="32691" y="96603"/>
                </a:lnTo>
                <a:lnTo>
                  <a:pt x="32424" y="96703"/>
                </a:lnTo>
                <a:lnTo>
                  <a:pt x="31156" y="97938"/>
                </a:lnTo>
                <a:lnTo>
                  <a:pt x="31156" y="96136"/>
                </a:lnTo>
                <a:close/>
                <a:moveTo>
                  <a:pt x="35793" y="94435"/>
                </a:moveTo>
                <a:lnTo>
                  <a:pt x="37461" y="92767"/>
                </a:lnTo>
                <a:lnTo>
                  <a:pt x="45233" y="92767"/>
                </a:lnTo>
                <a:lnTo>
                  <a:pt x="41497" y="96470"/>
                </a:lnTo>
                <a:lnTo>
                  <a:pt x="35793" y="96470"/>
                </a:lnTo>
                <a:close/>
                <a:moveTo>
                  <a:pt x="54873" y="92767"/>
                </a:moveTo>
                <a:lnTo>
                  <a:pt x="56574" y="94435"/>
                </a:lnTo>
                <a:lnTo>
                  <a:pt x="56574" y="96470"/>
                </a:lnTo>
                <a:lnTo>
                  <a:pt x="50837" y="96470"/>
                </a:lnTo>
                <a:lnTo>
                  <a:pt x="47134" y="92767"/>
                </a:lnTo>
                <a:close/>
                <a:moveTo>
                  <a:pt x="59043" y="95302"/>
                </a:moveTo>
                <a:lnTo>
                  <a:pt x="60344" y="95302"/>
                </a:lnTo>
                <a:lnTo>
                  <a:pt x="61178" y="96136"/>
                </a:lnTo>
                <a:lnTo>
                  <a:pt x="61178" y="97938"/>
                </a:lnTo>
                <a:lnTo>
                  <a:pt x="59943" y="96703"/>
                </a:lnTo>
                <a:lnTo>
                  <a:pt x="59676" y="96603"/>
                </a:lnTo>
                <a:lnTo>
                  <a:pt x="57775" y="96603"/>
                </a:lnTo>
                <a:close/>
                <a:moveTo>
                  <a:pt x="61978" y="96136"/>
                </a:moveTo>
                <a:lnTo>
                  <a:pt x="62779" y="95302"/>
                </a:lnTo>
                <a:lnTo>
                  <a:pt x="64080" y="95302"/>
                </a:lnTo>
                <a:lnTo>
                  <a:pt x="65381" y="96603"/>
                </a:lnTo>
                <a:lnTo>
                  <a:pt x="63479" y="96603"/>
                </a:lnTo>
                <a:lnTo>
                  <a:pt x="63212" y="96703"/>
                </a:lnTo>
                <a:lnTo>
                  <a:pt x="61978" y="97938"/>
                </a:lnTo>
                <a:close/>
                <a:moveTo>
                  <a:pt x="66581" y="94435"/>
                </a:moveTo>
                <a:lnTo>
                  <a:pt x="68249" y="92767"/>
                </a:lnTo>
                <a:lnTo>
                  <a:pt x="76021" y="92767"/>
                </a:lnTo>
                <a:lnTo>
                  <a:pt x="72285" y="96470"/>
                </a:lnTo>
                <a:lnTo>
                  <a:pt x="66581" y="96470"/>
                </a:lnTo>
                <a:lnTo>
                  <a:pt x="66581" y="94435"/>
                </a:lnTo>
                <a:close/>
                <a:moveTo>
                  <a:pt x="85662" y="92767"/>
                </a:moveTo>
                <a:lnTo>
                  <a:pt x="87363" y="94435"/>
                </a:lnTo>
                <a:lnTo>
                  <a:pt x="87363" y="96470"/>
                </a:lnTo>
                <a:lnTo>
                  <a:pt x="81659" y="96470"/>
                </a:lnTo>
                <a:lnTo>
                  <a:pt x="77923" y="92767"/>
                </a:lnTo>
                <a:close/>
                <a:moveTo>
                  <a:pt x="89831" y="95302"/>
                </a:moveTo>
                <a:lnTo>
                  <a:pt x="91132" y="95302"/>
                </a:lnTo>
                <a:lnTo>
                  <a:pt x="91966" y="96136"/>
                </a:lnTo>
                <a:lnTo>
                  <a:pt x="91966" y="97938"/>
                </a:lnTo>
                <a:lnTo>
                  <a:pt x="90732" y="96703"/>
                </a:lnTo>
                <a:lnTo>
                  <a:pt x="90465" y="96603"/>
                </a:lnTo>
                <a:lnTo>
                  <a:pt x="88564" y="96603"/>
                </a:lnTo>
                <a:close/>
                <a:moveTo>
                  <a:pt x="92767" y="96136"/>
                </a:moveTo>
                <a:lnTo>
                  <a:pt x="93567" y="95302"/>
                </a:lnTo>
                <a:lnTo>
                  <a:pt x="94868" y="95302"/>
                </a:lnTo>
                <a:lnTo>
                  <a:pt x="96169" y="96603"/>
                </a:lnTo>
                <a:lnTo>
                  <a:pt x="94268" y="96603"/>
                </a:lnTo>
                <a:lnTo>
                  <a:pt x="94001" y="96703"/>
                </a:lnTo>
                <a:lnTo>
                  <a:pt x="92767" y="97938"/>
                </a:lnTo>
                <a:lnTo>
                  <a:pt x="92767" y="96136"/>
                </a:lnTo>
                <a:close/>
                <a:moveTo>
                  <a:pt x="97370" y="94435"/>
                </a:moveTo>
                <a:lnTo>
                  <a:pt x="99071" y="92767"/>
                </a:lnTo>
                <a:lnTo>
                  <a:pt x="106810" y="92767"/>
                </a:lnTo>
                <a:lnTo>
                  <a:pt x="103074" y="96470"/>
                </a:lnTo>
                <a:lnTo>
                  <a:pt x="97370" y="96470"/>
                </a:lnTo>
                <a:lnTo>
                  <a:pt x="97370" y="94435"/>
                </a:lnTo>
                <a:close/>
                <a:moveTo>
                  <a:pt x="116450" y="92767"/>
                </a:moveTo>
                <a:lnTo>
                  <a:pt x="118152" y="94435"/>
                </a:lnTo>
                <a:lnTo>
                  <a:pt x="118152" y="96470"/>
                </a:lnTo>
                <a:lnTo>
                  <a:pt x="112447" y="96470"/>
                </a:lnTo>
                <a:lnTo>
                  <a:pt x="108711" y="92767"/>
                </a:lnTo>
                <a:close/>
                <a:moveTo>
                  <a:pt x="120653" y="95302"/>
                </a:moveTo>
                <a:lnTo>
                  <a:pt x="121954" y="95302"/>
                </a:lnTo>
                <a:lnTo>
                  <a:pt x="122755" y="96136"/>
                </a:lnTo>
                <a:lnTo>
                  <a:pt x="122755" y="97938"/>
                </a:lnTo>
                <a:lnTo>
                  <a:pt x="121521" y="96703"/>
                </a:lnTo>
                <a:lnTo>
                  <a:pt x="121254" y="96603"/>
                </a:lnTo>
                <a:lnTo>
                  <a:pt x="119352" y="96603"/>
                </a:lnTo>
                <a:close/>
                <a:moveTo>
                  <a:pt x="123555" y="96136"/>
                </a:moveTo>
                <a:lnTo>
                  <a:pt x="124389" y="95302"/>
                </a:lnTo>
                <a:lnTo>
                  <a:pt x="125657" y="95302"/>
                </a:lnTo>
                <a:lnTo>
                  <a:pt x="126958" y="96603"/>
                </a:lnTo>
                <a:lnTo>
                  <a:pt x="125056" y="96603"/>
                </a:lnTo>
                <a:lnTo>
                  <a:pt x="124790" y="96703"/>
                </a:lnTo>
                <a:lnTo>
                  <a:pt x="123555" y="97938"/>
                </a:lnTo>
                <a:lnTo>
                  <a:pt x="123555" y="96136"/>
                </a:lnTo>
                <a:close/>
                <a:moveTo>
                  <a:pt x="128159" y="94435"/>
                </a:moveTo>
                <a:lnTo>
                  <a:pt x="129860" y="92767"/>
                </a:lnTo>
                <a:lnTo>
                  <a:pt x="137599" y="92767"/>
                </a:lnTo>
                <a:lnTo>
                  <a:pt x="133863" y="96470"/>
                </a:lnTo>
                <a:lnTo>
                  <a:pt x="128159" y="96470"/>
                </a:lnTo>
                <a:lnTo>
                  <a:pt x="128159" y="94435"/>
                </a:lnTo>
                <a:close/>
                <a:moveTo>
                  <a:pt x="147272" y="92767"/>
                </a:moveTo>
                <a:lnTo>
                  <a:pt x="148940" y="94435"/>
                </a:lnTo>
                <a:lnTo>
                  <a:pt x="148940" y="96470"/>
                </a:lnTo>
                <a:lnTo>
                  <a:pt x="143236" y="96470"/>
                </a:lnTo>
                <a:lnTo>
                  <a:pt x="139500" y="92767"/>
                </a:lnTo>
                <a:close/>
                <a:moveTo>
                  <a:pt x="151442" y="95302"/>
                </a:moveTo>
                <a:lnTo>
                  <a:pt x="152743" y="95302"/>
                </a:lnTo>
                <a:lnTo>
                  <a:pt x="153543" y="96136"/>
                </a:lnTo>
                <a:lnTo>
                  <a:pt x="153543" y="97938"/>
                </a:lnTo>
                <a:lnTo>
                  <a:pt x="152309" y="96703"/>
                </a:lnTo>
                <a:lnTo>
                  <a:pt x="152042" y="96603"/>
                </a:lnTo>
                <a:lnTo>
                  <a:pt x="150141" y="96603"/>
                </a:lnTo>
                <a:close/>
                <a:moveTo>
                  <a:pt x="154344" y="96136"/>
                </a:moveTo>
                <a:lnTo>
                  <a:pt x="155178" y="95302"/>
                </a:lnTo>
                <a:lnTo>
                  <a:pt x="156479" y="95302"/>
                </a:lnTo>
                <a:lnTo>
                  <a:pt x="157746" y="96603"/>
                </a:lnTo>
                <a:lnTo>
                  <a:pt x="155845" y="96603"/>
                </a:lnTo>
                <a:lnTo>
                  <a:pt x="155578" y="96703"/>
                </a:lnTo>
                <a:lnTo>
                  <a:pt x="154344" y="97938"/>
                </a:lnTo>
                <a:close/>
                <a:moveTo>
                  <a:pt x="158947" y="94435"/>
                </a:moveTo>
                <a:lnTo>
                  <a:pt x="160649" y="92767"/>
                </a:lnTo>
                <a:lnTo>
                  <a:pt x="168387" y="92767"/>
                </a:lnTo>
                <a:lnTo>
                  <a:pt x="164651" y="96470"/>
                </a:lnTo>
                <a:lnTo>
                  <a:pt x="158947" y="96470"/>
                </a:lnTo>
                <a:lnTo>
                  <a:pt x="158947" y="94435"/>
                </a:lnTo>
                <a:close/>
                <a:moveTo>
                  <a:pt x="178061" y="92767"/>
                </a:moveTo>
                <a:lnTo>
                  <a:pt x="179729" y="94435"/>
                </a:lnTo>
                <a:lnTo>
                  <a:pt x="179729" y="96470"/>
                </a:lnTo>
                <a:lnTo>
                  <a:pt x="174025" y="96470"/>
                </a:lnTo>
                <a:lnTo>
                  <a:pt x="170289" y="92767"/>
                </a:lnTo>
                <a:close/>
                <a:moveTo>
                  <a:pt x="182231" y="95302"/>
                </a:moveTo>
                <a:lnTo>
                  <a:pt x="183532" y="95302"/>
                </a:lnTo>
                <a:lnTo>
                  <a:pt x="184332" y="96136"/>
                </a:lnTo>
                <a:lnTo>
                  <a:pt x="184332" y="97938"/>
                </a:lnTo>
                <a:lnTo>
                  <a:pt x="183098" y="96703"/>
                </a:lnTo>
                <a:lnTo>
                  <a:pt x="182831" y="96603"/>
                </a:lnTo>
                <a:lnTo>
                  <a:pt x="180930" y="96603"/>
                </a:lnTo>
                <a:close/>
                <a:moveTo>
                  <a:pt x="185133" y="96136"/>
                </a:moveTo>
                <a:lnTo>
                  <a:pt x="185967" y="95302"/>
                </a:lnTo>
                <a:lnTo>
                  <a:pt x="187268" y="95302"/>
                </a:lnTo>
                <a:lnTo>
                  <a:pt x="188535" y="96603"/>
                </a:lnTo>
                <a:lnTo>
                  <a:pt x="186667" y="96603"/>
                </a:lnTo>
                <a:lnTo>
                  <a:pt x="186367" y="96703"/>
                </a:lnTo>
                <a:lnTo>
                  <a:pt x="185133" y="97938"/>
                </a:lnTo>
                <a:close/>
                <a:moveTo>
                  <a:pt x="189736" y="94435"/>
                </a:moveTo>
                <a:lnTo>
                  <a:pt x="191437" y="92767"/>
                </a:lnTo>
                <a:lnTo>
                  <a:pt x="199176" y="92767"/>
                </a:lnTo>
                <a:lnTo>
                  <a:pt x="195473" y="96470"/>
                </a:lnTo>
                <a:lnTo>
                  <a:pt x="189736" y="96470"/>
                </a:lnTo>
                <a:lnTo>
                  <a:pt x="189736" y="94435"/>
                </a:lnTo>
                <a:close/>
                <a:moveTo>
                  <a:pt x="208850" y="92767"/>
                </a:moveTo>
                <a:lnTo>
                  <a:pt x="210518" y="94435"/>
                </a:lnTo>
                <a:lnTo>
                  <a:pt x="210518" y="96470"/>
                </a:lnTo>
                <a:lnTo>
                  <a:pt x="204813" y="96470"/>
                </a:lnTo>
                <a:lnTo>
                  <a:pt x="201077" y="92767"/>
                </a:lnTo>
                <a:close/>
                <a:moveTo>
                  <a:pt x="213019" y="95302"/>
                </a:moveTo>
                <a:lnTo>
                  <a:pt x="214320" y="95302"/>
                </a:lnTo>
                <a:lnTo>
                  <a:pt x="215121" y="96136"/>
                </a:lnTo>
                <a:lnTo>
                  <a:pt x="215121" y="97938"/>
                </a:lnTo>
                <a:lnTo>
                  <a:pt x="213887" y="96703"/>
                </a:lnTo>
                <a:lnTo>
                  <a:pt x="213620" y="96603"/>
                </a:lnTo>
                <a:lnTo>
                  <a:pt x="211718" y="96603"/>
                </a:lnTo>
                <a:close/>
                <a:moveTo>
                  <a:pt x="215921" y="96136"/>
                </a:moveTo>
                <a:lnTo>
                  <a:pt x="216755" y="95302"/>
                </a:lnTo>
                <a:lnTo>
                  <a:pt x="218056" y="95302"/>
                </a:lnTo>
                <a:lnTo>
                  <a:pt x="219324" y="96603"/>
                </a:lnTo>
                <a:lnTo>
                  <a:pt x="217456" y="96603"/>
                </a:lnTo>
                <a:lnTo>
                  <a:pt x="217156" y="96703"/>
                </a:lnTo>
                <a:lnTo>
                  <a:pt x="215921" y="97938"/>
                </a:lnTo>
                <a:close/>
                <a:moveTo>
                  <a:pt x="220558" y="94435"/>
                </a:moveTo>
                <a:lnTo>
                  <a:pt x="222226" y="92767"/>
                </a:lnTo>
                <a:lnTo>
                  <a:pt x="229965" y="92767"/>
                </a:lnTo>
                <a:lnTo>
                  <a:pt x="226262" y="96470"/>
                </a:lnTo>
                <a:lnTo>
                  <a:pt x="220525" y="96470"/>
                </a:lnTo>
                <a:lnTo>
                  <a:pt x="220525" y="94435"/>
                </a:lnTo>
                <a:close/>
                <a:moveTo>
                  <a:pt x="222226" y="91967"/>
                </a:moveTo>
                <a:lnTo>
                  <a:pt x="220558" y="90299"/>
                </a:lnTo>
                <a:lnTo>
                  <a:pt x="220558" y="88264"/>
                </a:lnTo>
                <a:lnTo>
                  <a:pt x="226262" y="88264"/>
                </a:lnTo>
                <a:lnTo>
                  <a:pt x="229965" y="91967"/>
                </a:lnTo>
                <a:close/>
                <a:moveTo>
                  <a:pt x="223260" y="77356"/>
                </a:moveTo>
                <a:lnTo>
                  <a:pt x="225128" y="77356"/>
                </a:lnTo>
                <a:lnTo>
                  <a:pt x="226529" y="78791"/>
                </a:lnTo>
                <a:lnTo>
                  <a:pt x="226529" y="80792"/>
                </a:lnTo>
                <a:lnTo>
                  <a:pt x="225228" y="82126"/>
                </a:lnTo>
                <a:lnTo>
                  <a:pt x="225228" y="79324"/>
                </a:lnTo>
                <a:close/>
                <a:moveTo>
                  <a:pt x="227330" y="80025"/>
                </a:moveTo>
                <a:lnTo>
                  <a:pt x="227330" y="78457"/>
                </a:lnTo>
                <a:lnTo>
                  <a:pt x="226229" y="77356"/>
                </a:lnTo>
                <a:lnTo>
                  <a:pt x="229965" y="77356"/>
                </a:lnTo>
                <a:close/>
                <a:moveTo>
                  <a:pt x="230532" y="77923"/>
                </a:moveTo>
                <a:lnTo>
                  <a:pt x="230532" y="81659"/>
                </a:lnTo>
                <a:lnTo>
                  <a:pt x="229431" y="80559"/>
                </a:lnTo>
                <a:lnTo>
                  <a:pt x="229264" y="80559"/>
                </a:lnTo>
                <a:lnTo>
                  <a:pt x="227897" y="80559"/>
                </a:lnTo>
                <a:close/>
                <a:moveTo>
                  <a:pt x="227096" y="81359"/>
                </a:moveTo>
                <a:lnTo>
                  <a:pt x="229097" y="81359"/>
                </a:lnTo>
                <a:lnTo>
                  <a:pt x="230532" y="82794"/>
                </a:lnTo>
                <a:lnTo>
                  <a:pt x="230532" y="84662"/>
                </a:lnTo>
                <a:lnTo>
                  <a:pt x="228564" y="82693"/>
                </a:lnTo>
                <a:lnTo>
                  <a:pt x="228397" y="82693"/>
                </a:lnTo>
                <a:lnTo>
                  <a:pt x="225795" y="82693"/>
                </a:lnTo>
                <a:close/>
                <a:moveTo>
                  <a:pt x="231332" y="77923"/>
                </a:moveTo>
                <a:lnTo>
                  <a:pt x="233968" y="80559"/>
                </a:lnTo>
                <a:lnTo>
                  <a:pt x="232567" y="80559"/>
                </a:lnTo>
                <a:lnTo>
                  <a:pt x="232300" y="80692"/>
                </a:lnTo>
                <a:lnTo>
                  <a:pt x="231332" y="81659"/>
                </a:lnTo>
                <a:lnTo>
                  <a:pt x="231332" y="77923"/>
                </a:lnTo>
                <a:close/>
                <a:moveTo>
                  <a:pt x="229965" y="76589"/>
                </a:moveTo>
                <a:lnTo>
                  <a:pt x="226229" y="76589"/>
                </a:lnTo>
                <a:lnTo>
                  <a:pt x="227229" y="75588"/>
                </a:lnTo>
                <a:lnTo>
                  <a:pt x="227330" y="75321"/>
                </a:lnTo>
                <a:lnTo>
                  <a:pt x="227330" y="73920"/>
                </a:lnTo>
                <a:close/>
                <a:moveTo>
                  <a:pt x="227897" y="73387"/>
                </a:moveTo>
                <a:lnTo>
                  <a:pt x="229431" y="73387"/>
                </a:lnTo>
                <a:lnTo>
                  <a:pt x="230532" y="72286"/>
                </a:lnTo>
                <a:lnTo>
                  <a:pt x="230532" y="76022"/>
                </a:lnTo>
                <a:close/>
                <a:moveTo>
                  <a:pt x="221959" y="73253"/>
                </a:moveTo>
                <a:lnTo>
                  <a:pt x="218657" y="76589"/>
                </a:lnTo>
                <a:lnTo>
                  <a:pt x="216488" y="76589"/>
                </a:lnTo>
                <a:lnTo>
                  <a:pt x="220425" y="72620"/>
                </a:lnTo>
                <a:lnTo>
                  <a:pt x="220425" y="67049"/>
                </a:lnTo>
                <a:lnTo>
                  <a:pt x="221959" y="68583"/>
                </a:lnTo>
                <a:lnTo>
                  <a:pt x="221959" y="73253"/>
                </a:lnTo>
                <a:close/>
                <a:moveTo>
                  <a:pt x="220558" y="63646"/>
                </a:moveTo>
                <a:lnTo>
                  <a:pt x="222226" y="61979"/>
                </a:lnTo>
                <a:lnTo>
                  <a:pt x="229965" y="61979"/>
                </a:lnTo>
                <a:lnTo>
                  <a:pt x="226262" y="65681"/>
                </a:lnTo>
                <a:lnTo>
                  <a:pt x="220525" y="65681"/>
                </a:lnTo>
                <a:lnTo>
                  <a:pt x="220525" y="63646"/>
                </a:lnTo>
                <a:close/>
                <a:moveTo>
                  <a:pt x="222226" y="61178"/>
                </a:moveTo>
                <a:lnTo>
                  <a:pt x="220558" y="59510"/>
                </a:lnTo>
                <a:lnTo>
                  <a:pt x="220558" y="57475"/>
                </a:lnTo>
                <a:lnTo>
                  <a:pt x="226262" y="57475"/>
                </a:lnTo>
                <a:lnTo>
                  <a:pt x="229965" y="61178"/>
                </a:lnTo>
                <a:close/>
                <a:moveTo>
                  <a:pt x="223260" y="46568"/>
                </a:moveTo>
                <a:lnTo>
                  <a:pt x="225128" y="46568"/>
                </a:lnTo>
                <a:lnTo>
                  <a:pt x="226529" y="48002"/>
                </a:lnTo>
                <a:lnTo>
                  <a:pt x="226529" y="50003"/>
                </a:lnTo>
                <a:lnTo>
                  <a:pt x="225228" y="51338"/>
                </a:lnTo>
                <a:lnTo>
                  <a:pt x="225228" y="48536"/>
                </a:lnTo>
                <a:close/>
                <a:moveTo>
                  <a:pt x="227330" y="49236"/>
                </a:moveTo>
                <a:lnTo>
                  <a:pt x="227330" y="47835"/>
                </a:lnTo>
                <a:lnTo>
                  <a:pt x="227229" y="47568"/>
                </a:lnTo>
                <a:lnTo>
                  <a:pt x="226229" y="46568"/>
                </a:lnTo>
                <a:lnTo>
                  <a:pt x="229965" y="46568"/>
                </a:lnTo>
                <a:close/>
                <a:moveTo>
                  <a:pt x="230532" y="47135"/>
                </a:moveTo>
                <a:lnTo>
                  <a:pt x="230532" y="50871"/>
                </a:lnTo>
                <a:lnTo>
                  <a:pt x="229431" y="49770"/>
                </a:lnTo>
                <a:lnTo>
                  <a:pt x="227897" y="49770"/>
                </a:lnTo>
                <a:close/>
                <a:moveTo>
                  <a:pt x="227096" y="50570"/>
                </a:moveTo>
                <a:lnTo>
                  <a:pt x="229097" y="50570"/>
                </a:lnTo>
                <a:lnTo>
                  <a:pt x="230532" y="52005"/>
                </a:lnTo>
                <a:lnTo>
                  <a:pt x="230532" y="53873"/>
                </a:lnTo>
                <a:lnTo>
                  <a:pt x="228564" y="51905"/>
                </a:lnTo>
                <a:lnTo>
                  <a:pt x="225762" y="51905"/>
                </a:lnTo>
                <a:close/>
                <a:moveTo>
                  <a:pt x="231332" y="47135"/>
                </a:moveTo>
                <a:lnTo>
                  <a:pt x="233968" y="49770"/>
                </a:lnTo>
                <a:lnTo>
                  <a:pt x="232567" y="49770"/>
                </a:lnTo>
                <a:lnTo>
                  <a:pt x="232300" y="49903"/>
                </a:lnTo>
                <a:lnTo>
                  <a:pt x="231332" y="50871"/>
                </a:lnTo>
                <a:lnTo>
                  <a:pt x="231332" y="47135"/>
                </a:lnTo>
                <a:close/>
                <a:moveTo>
                  <a:pt x="229965" y="45800"/>
                </a:moveTo>
                <a:lnTo>
                  <a:pt x="226229" y="45800"/>
                </a:lnTo>
                <a:lnTo>
                  <a:pt x="227330" y="44700"/>
                </a:lnTo>
                <a:lnTo>
                  <a:pt x="227330" y="43132"/>
                </a:lnTo>
                <a:close/>
                <a:moveTo>
                  <a:pt x="227897" y="42598"/>
                </a:moveTo>
                <a:lnTo>
                  <a:pt x="229264" y="42598"/>
                </a:lnTo>
                <a:lnTo>
                  <a:pt x="229431" y="42598"/>
                </a:lnTo>
                <a:lnTo>
                  <a:pt x="230532" y="41497"/>
                </a:lnTo>
                <a:lnTo>
                  <a:pt x="230532" y="45233"/>
                </a:lnTo>
                <a:close/>
                <a:moveTo>
                  <a:pt x="221959" y="42465"/>
                </a:moveTo>
                <a:lnTo>
                  <a:pt x="218657" y="45800"/>
                </a:lnTo>
                <a:lnTo>
                  <a:pt x="216488" y="45800"/>
                </a:lnTo>
                <a:lnTo>
                  <a:pt x="220425" y="41831"/>
                </a:lnTo>
                <a:lnTo>
                  <a:pt x="220425" y="36260"/>
                </a:lnTo>
                <a:lnTo>
                  <a:pt x="221959" y="37795"/>
                </a:lnTo>
                <a:lnTo>
                  <a:pt x="221959" y="42465"/>
                </a:lnTo>
                <a:close/>
                <a:moveTo>
                  <a:pt x="220558" y="32858"/>
                </a:moveTo>
                <a:lnTo>
                  <a:pt x="222226" y="31190"/>
                </a:lnTo>
                <a:lnTo>
                  <a:pt x="229965" y="31190"/>
                </a:lnTo>
                <a:lnTo>
                  <a:pt x="226262" y="34893"/>
                </a:lnTo>
                <a:lnTo>
                  <a:pt x="220525" y="34893"/>
                </a:lnTo>
                <a:lnTo>
                  <a:pt x="220525" y="32858"/>
                </a:lnTo>
                <a:close/>
                <a:moveTo>
                  <a:pt x="222226" y="30389"/>
                </a:moveTo>
                <a:lnTo>
                  <a:pt x="220558" y="28721"/>
                </a:lnTo>
                <a:lnTo>
                  <a:pt x="220558" y="26687"/>
                </a:lnTo>
                <a:lnTo>
                  <a:pt x="226262" y="26687"/>
                </a:lnTo>
                <a:lnTo>
                  <a:pt x="229965" y="30389"/>
                </a:lnTo>
                <a:lnTo>
                  <a:pt x="222226" y="30389"/>
                </a:lnTo>
                <a:close/>
                <a:moveTo>
                  <a:pt x="219657" y="25786"/>
                </a:moveTo>
                <a:lnTo>
                  <a:pt x="217623" y="25786"/>
                </a:lnTo>
                <a:lnTo>
                  <a:pt x="215921" y="24085"/>
                </a:lnTo>
                <a:lnTo>
                  <a:pt x="215921" y="16346"/>
                </a:lnTo>
                <a:lnTo>
                  <a:pt x="219657" y="20049"/>
                </a:lnTo>
                <a:lnTo>
                  <a:pt x="219657" y="25786"/>
                </a:lnTo>
                <a:close/>
                <a:moveTo>
                  <a:pt x="215121" y="24085"/>
                </a:moveTo>
                <a:lnTo>
                  <a:pt x="213453" y="25786"/>
                </a:lnTo>
                <a:lnTo>
                  <a:pt x="211418" y="25786"/>
                </a:lnTo>
                <a:lnTo>
                  <a:pt x="211418" y="20049"/>
                </a:lnTo>
                <a:lnTo>
                  <a:pt x="215121" y="16346"/>
                </a:lnTo>
                <a:lnTo>
                  <a:pt x="215121" y="24085"/>
                </a:lnTo>
                <a:close/>
                <a:moveTo>
                  <a:pt x="202679" y="21083"/>
                </a:moveTo>
                <a:lnTo>
                  <a:pt x="202512" y="21083"/>
                </a:lnTo>
                <a:lnTo>
                  <a:pt x="200544" y="23051"/>
                </a:lnTo>
                <a:lnTo>
                  <a:pt x="200544" y="21216"/>
                </a:lnTo>
                <a:lnTo>
                  <a:pt x="201945" y="19782"/>
                </a:lnTo>
                <a:lnTo>
                  <a:pt x="203979" y="19782"/>
                </a:lnTo>
                <a:lnTo>
                  <a:pt x="205280" y="21083"/>
                </a:lnTo>
                <a:close/>
                <a:moveTo>
                  <a:pt x="203746" y="18447"/>
                </a:moveTo>
                <a:lnTo>
                  <a:pt x="201077" y="15779"/>
                </a:lnTo>
                <a:lnTo>
                  <a:pt x="204847" y="15779"/>
                </a:lnTo>
                <a:lnTo>
                  <a:pt x="203746" y="16880"/>
                </a:lnTo>
                <a:lnTo>
                  <a:pt x="203746" y="18447"/>
                </a:lnTo>
                <a:close/>
                <a:moveTo>
                  <a:pt x="200544" y="14445"/>
                </a:moveTo>
                <a:lnTo>
                  <a:pt x="200544" y="10709"/>
                </a:lnTo>
                <a:lnTo>
                  <a:pt x="201644" y="11776"/>
                </a:lnTo>
                <a:lnTo>
                  <a:pt x="203179" y="11776"/>
                </a:lnTo>
                <a:close/>
                <a:moveTo>
                  <a:pt x="199743" y="14445"/>
                </a:moveTo>
                <a:lnTo>
                  <a:pt x="197108" y="11776"/>
                </a:lnTo>
                <a:lnTo>
                  <a:pt x="198476" y="11776"/>
                </a:lnTo>
                <a:lnTo>
                  <a:pt x="198776" y="11676"/>
                </a:lnTo>
                <a:lnTo>
                  <a:pt x="199743" y="10709"/>
                </a:lnTo>
                <a:lnTo>
                  <a:pt x="199743" y="14445"/>
                </a:lnTo>
                <a:close/>
                <a:moveTo>
                  <a:pt x="199176" y="15779"/>
                </a:moveTo>
                <a:lnTo>
                  <a:pt x="196541" y="18414"/>
                </a:lnTo>
                <a:lnTo>
                  <a:pt x="196541" y="16880"/>
                </a:lnTo>
                <a:lnTo>
                  <a:pt x="195440" y="15779"/>
                </a:lnTo>
                <a:close/>
                <a:moveTo>
                  <a:pt x="199743" y="16346"/>
                </a:moveTo>
                <a:lnTo>
                  <a:pt x="199743" y="20082"/>
                </a:lnTo>
                <a:lnTo>
                  <a:pt x="198776" y="19115"/>
                </a:lnTo>
                <a:lnTo>
                  <a:pt x="198476" y="18981"/>
                </a:lnTo>
                <a:lnTo>
                  <a:pt x="197108" y="18981"/>
                </a:lnTo>
                <a:close/>
                <a:moveTo>
                  <a:pt x="188869" y="25786"/>
                </a:moveTo>
                <a:lnTo>
                  <a:pt x="186801" y="25786"/>
                </a:lnTo>
                <a:lnTo>
                  <a:pt x="185133" y="24085"/>
                </a:lnTo>
                <a:lnTo>
                  <a:pt x="185133" y="16346"/>
                </a:lnTo>
                <a:lnTo>
                  <a:pt x="188869" y="20049"/>
                </a:lnTo>
                <a:lnTo>
                  <a:pt x="188869" y="25786"/>
                </a:lnTo>
                <a:close/>
                <a:moveTo>
                  <a:pt x="184332" y="24085"/>
                </a:moveTo>
                <a:lnTo>
                  <a:pt x="182664" y="25786"/>
                </a:lnTo>
                <a:lnTo>
                  <a:pt x="180629" y="25786"/>
                </a:lnTo>
                <a:lnTo>
                  <a:pt x="180629" y="20049"/>
                </a:lnTo>
                <a:lnTo>
                  <a:pt x="184332" y="16346"/>
                </a:lnTo>
                <a:lnTo>
                  <a:pt x="184332" y="24085"/>
                </a:lnTo>
                <a:close/>
                <a:moveTo>
                  <a:pt x="171723" y="21083"/>
                </a:moveTo>
                <a:lnTo>
                  <a:pt x="169755" y="23051"/>
                </a:lnTo>
                <a:lnTo>
                  <a:pt x="169755" y="21216"/>
                </a:lnTo>
                <a:lnTo>
                  <a:pt x="171156" y="19782"/>
                </a:lnTo>
                <a:lnTo>
                  <a:pt x="173157" y="19782"/>
                </a:lnTo>
                <a:lnTo>
                  <a:pt x="174492" y="21083"/>
                </a:lnTo>
                <a:close/>
                <a:moveTo>
                  <a:pt x="172957" y="18447"/>
                </a:moveTo>
                <a:lnTo>
                  <a:pt x="170289" y="15779"/>
                </a:lnTo>
                <a:lnTo>
                  <a:pt x="174025" y="15779"/>
                </a:lnTo>
                <a:lnTo>
                  <a:pt x="172957" y="16880"/>
                </a:lnTo>
                <a:lnTo>
                  <a:pt x="172957" y="18447"/>
                </a:lnTo>
                <a:close/>
                <a:moveTo>
                  <a:pt x="169755" y="14445"/>
                </a:moveTo>
                <a:lnTo>
                  <a:pt x="169755" y="10709"/>
                </a:lnTo>
                <a:lnTo>
                  <a:pt x="170722" y="11676"/>
                </a:lnTo>
                <a:lnTo>
                  <a:pt x="170989" y="11809"/>
                </a:lnTo>
                <a:lnTo>
                  <a:pt x="172390" y="11809"/>
                </a:lnTo>
                <a:close/>
                <a:moveTo>
                  <a:pt x="168954" y="14445"/>
                </a:moveTo>
                <a:lnTo>
                  <a:pt x="166319" y="11776"/>
                </a:lnTo>
                <a:lnTo>
                  <a:pt x="167854" y="11776"/>
                </a:lnTo>
                <a:lnTo>
                  <a:pt x="168954" y="10709"/>
                </a:lnTo>
                <a:close/>
                <a:moveTo>
                  <a:pt x="168387" y="15779"/>
                </a:moveTo>
                <a:lnTo>
                  <a:pt x="165752" y="18414"/>
                </a:lnTo>
                <a:lnTo>
                  <a:pt x="165752" y="16880"/>
                </a:lnTo>
                <a:lnTo>
                  <a:pt x="164651" y="15779"/>
                </a:lnTo>
                <a:close/>
                <a:moveTo>
                  <a:pt x="165519" y="19782"/>
                </a:moveTo>
                <a:lnTo>
                  <a:pt x="167520" y="19782"/>
                </a:lnTo>
                <a:lnTo>
                  <a:pt x="168954" y="21216"/>
                </a:lnTo>
                <a:lnTo>
                  <a:pt x="168954" y="23051"/>
                </a:lnTo>
                <a:lnTo>
                  <a:pt x="166986" y="21083"/>
                </a:lnTo>
                <a:lnTo>
                  <a:pt x="166820" y="21083"/>
                </a:lnTo>
                <a:lnTo>
                  <a:pt x="164218" y="21083"/>
                </a:lnTo>
                <a:close/>
                <a:moveTo>
                  <a:pt x="163417" y="21883"/>
                </a:moveTo>
                <a:lnTo>
                  <a:pt x="166653" y="21883"/>
                </a:lnTo>
                <a:lnTo>
                  <a:pt x="168954" y="24185"/>
                </a:lnTo>
                <a:lnTo>
                  <a:pt x="168954" y="26553"/>
                </a:lnTo>
                <a:lnTo>
                  <a:pt x="165952" y="23551"/>
                </a:lnTo>
                <a:lnTo>
                  <a:pt x="165786" y="23551"/>
                </a:lnTo>
                <a:lnTo>
                  <a:pt x="161716" y="23551"/>
                </a:lnTo>
                <a:close/>
                <a:moveTo>
                  <a:pt x="160949" y="24352"/>
                </a:moveTo>
                <a:lnTo>
                  <a:pt x="165619" y="24352"/>
                </a:lnTo>
                <a:lnTo>
                  <a:pt x="168954" y="27654"/>
                </a:lnTo>
                <a:lnTo>
                  <a:pt x="168954" y="29822"/>
                </a:lnTo>
                <a:lnTo>
                  <a:pt x="164985" y="25886"/>
                </a:lnTo>
                <a:lnTo>
                  <a:pt x="164852" y="25886"/>
                </a:lnTo>
                <a:lnTo>
                  <a:pt x="159414" y="25886"/>
                </a:lnTo>
                <a:close/>
                <a:moveTo>
                  <a:pt x="158047" y="25786"/>
                </a:moveTo>
                <a:lnTo>
                  <a:pt x="156012" y="25786"/>
                </a:lnTo>
                <a:lnTo>
                  <a:pt x="154344" y="24085"/>
                </a:lnTo>
                <a:lnTo>
                  <a:pt x="154344" y="16346"/>
                </a:lnTo>
                <a:lnTo>
                  <a:pt x="158047" y="20049"/>
                </a:lnTo>
                <a:lnTo>
                  <a:pt x="158047" y="25786"/>
                </a:lnTo>
                <a:close/>
                <a:moveTo>
                  <a:pt x="153543" y="24085"/>
                </a:moveTo>
                <a:lnTo>
                  <a:pt x="151876" y="25786"/>
                </a:lnTo>
                <a:lnTo>
                  <a:pt x="149841" y="25786"/>
                </a:lnTo>
                <a:lnTo>
                  <a:pt x="149841" y="20049"/>
                </a:lnTo>
                <a:lnTo>
                  <a:pt x="153543" y="16346"/>
                </a:lnTo>
                <a:lnTo>
                  <a:pt x="153543" y="24085"/>
                </a:lnTo>
                <a:close/>
                <a:moveTo>
                  <a:pt x="141068" y="21083"/>
                </a:moveTo>
                <a:lnTo>
                  <a:pt x="140901" y="21083"/>
                </a:lnTo>
                <a:lnTo>
                  <a:pt x="138933" y="23051"/>
                </a:lnTo>
                <a:lnTo>
                  <a:pt x="138933" y="21216"/>
                </a:lnTo>
                <a:lnTo>
                  <a:pt x="140367" y="19782"/>
                </a:lnTo>
                <a:lnTo>
                  <a:pt x="142369" y="19782"/>
                </a:lnTo>
                <a:lnTo>
                  <a:pt x="143703" y="21083"/>
                </a:lnTo>
                <a:close/>
                <a:moveTo>
                  <a:pt x="142135" y="18447"/>
                </a:moveTo>
                <a:lnTo>
                  <a:pt x="139500" y="15779"/>
                </a:lnTo>
                <a:lnTo>
                  <a:pt x="143236" y="15779"/>
                </a:lnTo>
                <a:lnTo>
                  <a:pt x="142135" y="16880"/>
                </a:lnTo>
                <a:lnTo>
                  <a:pt x="142135" y="18447"/>
                </a:lnTo>
                <a:close/>
                <a:moveTo>
                  <a:pt x="138933" y="14445"/>
                </a:moveTo>
                <a:lnTo>
                  <a:pt x="138933" y="10709"/>
                </a:lnTo>
                <a:lnTo>
                  <a:pt x="140034" y="11776"/>
                </a:lnTo>
                <a:lnTo>
                  <a:pt x="141602" y="11776"/>
                </a:lnTo>
                <a:close/>
                <a:moveTo>
                  <a:pt x="138166" y="14445"/>
                </a:moveTo>
                <a:lnTo>
                  <a:pt x="135531" y="11776"/>
                </a:lnTo>
                <a:lnTo>
                  <a:pt x="136898" y="11776"/>
                </a:lnTo>
                <a:lnTo>
                  <a:pt x="137165" y="11676"/>
                </a:lnTo>
                <a:lnTo>
                  <a:pt x="138166" y="10709"/>
                </a:lnTo>
                <a:lnTo>
                  <a:pt x="138166" y="14445"/>
                </a:lnTo>
                <a:close/>
                <a:moveTo>
                  <a:pt x="137599" y="15779"/>
                </a:moveTo>
                <a:lnTo>
                  <a:pt x="134964" y="18414"/>
                </a:lnTo>
                <a:lnTo>
                  <a:pt x="134964" y="16880"/>
                </a:lnTo>
                <a:lnTo>
                  <a:pt x="133863" y="15779"/>
                </a:lnTo>
                <a:close/>
                <a:moveTo>
                  <a:pt x="138166" y="16346"/>
                </a:moveTo>
                <a:lnTo>
                  <a:pt x="138166" y="20082"/>
                </a:lnTo>
                <a:lnTo>
                  <a:pt x="137165" y="19115"/>
                </a:lnTo>
                <a:lnTo>
                  <a:pt x="136898" y="18981"/>
                </a:lnTo>
                <a:lnTo>
                  <a:pt x="135531" y="18981"/>
                </a:lnTo>
                <a:close/>
                <a:moveTo>
                  <a:pt x="127258" y="25786"/>
                </a:moveTo>
                <a:lnTo>
                  <a:pt x="125223" y="25786"/>
                </a:lnTo>
                <a:lnTo>
                  <a:pt x="123555" y="24085"/>
                </a:lnTo>
                <a:lnTo>
                  <a:pt x="123555" y="16346"/>
                </a:lnTo>
                <a:lnTo>
                  <a:pt x="127258" y="20049"/>
                </a:lnTo>
                <a:close/>
                <a:moveTo>
                  <a:pt x="122755" y="24085"/>
                </a:moveTo>
                <a:lnTo>
                  <a:pt x="121087" y="25786"/>
                </a:lnTo>
                <a:lnTo>
                  <a:pt x="119052" y="25786"/>
                </a:lnTo>
                <a:lnTo>
                  <a:pt x="119052" y="20049"/>
                </a:lnTo>
                <a:lnTo>
                  <a:pt x="122755" y="16346"/>
                </a:lnTo>
                <a:close/>
                <a:moveTo>
                  <a:pt x="110112" y="21083"/>
                </a:moveTo>
                <a:lnTo>
                  <a:pt x="108144" y="23051"/>
                </a:lnTo>
                <a:lnTo>
                  <a:pt x="108144" y="21216"/>
                </a:lnTo>
                <a:lnTo>
                  <a:pt x="109579" y="19782"/>
                </a:lnTo>
                <a:lnTo>
                  <a:pt x="111580" y="19782"/>
                </a:lnTo>
                <a:lnTo>
                  <a:pt x="112914" y="21083"/>
                </a:lnTo>
                <a:close/>
                <a:moveTo>
                  <a:pt x="111347" y="18447"/>
                </a:moveTo>
                <a:lnTo>
                  <a:pt x="108711" y="15779"/>
                </a:lnTo>
                <a:lnTo>
                  <a:pt x="112447" y="15779"/>
                </a:lnTo>
                <a:lnTo>
                  <a:pt x="111347" y="16880"/>
                </a:lnTo>
                <a:close/>
                <a:moveTo>
                  <a:pt x="108144" y="14445"/>
                </a:moveTo>
                <a:lnTo>
                  <a:pt x="108144" y="10709"/>
                </a:lnTo>
                <a:lnTo>
                  <a:pt x="109145" y="11676"/>
                </a:lnTo>
                <a:lnTo>
                  <a:pt x="109412" y="11809"/>
                </a:lnTo>
                <a:lnTo>
                  <a:pt x="110813" y="11809"/>
                </a:lnTo>
                <a:close/>
                <a:moveTo>
                  <a:pt x="107377" y="14445"/>
                </a:moveTo>
                <a:lnTo>
                  <a:pt x="104709" y="11776"/>
                </a:lnTo>
                <a:lnTo>
                  <a:pt x="106276" y="11776"/>
                </a:lnTo>
                <a:lnTo>
                  <a:pt x="107377" y="10709"/>
                </a:lnTo>
                <a:close/>
                <a:moveTo>
                  <a:pt x="106810" y="15779"/>
                </a:moveTo>
                <a:lnTo>
                  <a:pt x="104175" y="18414"/>
                </a:lnTo>
                <a:lnTo>
                  <a:pt x="104175" y="16880"/>
                </a:lnTo>
                <a:lnTo>
                  <a:pt x="103074" y="15779"/>
                </a:lnTo>
                <a:close/>
                <a:moveTo>
                  <a:pt x="103941" y="19782"/>
                </a:moveTo>
                <a:lnTo>
                  <a:pt x="105943" y="19782"/>
                </a:lnTo>
                <a:lnTo>
                  <a:pt x="107344" y="21216"/>
                </a:lnTo>
                <a:lnTo>
                  <a:pt x="107344" y="23051"/>
                </a:lnTo>
                <a:lnTo>
                  <a:pt x="105376" y="21083"/>
                </a:lnTo>
                <a:lnTo>
                  <a:pt x="105242" y="21083"/>
                </a:lnTo>
                <a:lnTo>
                  <a:pt x="102607" y="21083"/>
                </a:lnTo>
                <a:close/>
                <a:moveTo>
                  <a:pt x="101840" y="21883"/>
                </a:moveTo>
                <a:lnTo>
                  <a:pt x="105076" y="21883"/>
                </a:lnTo>
                <a:lnTo>
                  <a:pt x="107377" y="24185"/>
                </a:lnTo>
                <a:lnTo>
                  <a:pt x="107377" y="26553"/>
                </a:lnTo>
                <a:lnTo>
                  <a:pt x="104375" y="23551"/>
                </a:lnTo>
                <a:lnTo>
                  <a:pt x="104208" y="23551"/>
                </a:lnTo>
                <a:lnTo>
                  <a:pt x="100139" y="23551"/>
                </a:lnTo>
                <a:close/>
                <a:moveTo>
                  <a:pt x="99371" y="24352"/>
                </a:moveTo>
                <a:lnTo>
                  <a:pt x="104041" y="24352"/>
                </a:lnTo>
                <a:lnTo>
                  <a:pt x="107377" y="27654"/>
                </a:lnTo>
                <a:lnTo>
                  <a:pt x="107377" y="29822"/>
                </a:lnTo>
                <a:lnTo>
                  <a:pt x="103408" y="25886"/>
                </a:lnTo>
                <a:lnTo>
                  <a:pt x="103241" y="25886"/>
                </a:lnTo>
                <a:lnTo>
                  <a:pt x="97837" y="25886"/>
                </a:lnTo>
                <a:close/>
                <a:moveTo>
                  <a:pt x="96469" y="25786"/>
                </a:moveTo>
                <a:lnTo>
                  <a:pt x="94435" y="25786"/>
                </a:lnTo>
                <a:lnTo>
                  <a:pt x="92767" y="24085"/>
                </a:lnTo>
                <a:lnTo>
                  <a:pt x="92767" y="16346"/>
                </a:lnTo>
                <a:lnTo>
                  <a:pt x="96469" y="20082"/>
                </a:lnTo>
                <a:close/>
                <a:moveTo>
                  <a:pt x="91966" y="24085"/>
                </a:moveTo>
                <a:lnTo>
                  <a:pt x="90298" y="25786"/>
                </a:lnTo>
                <a:lnTo>
                  <a:pt x="88264" y="25786"/>
                </a:lnTo>
                <a:lnTo>
                  <a:pt x="88264" y="20049"/>
                </a:lnTo>
                <a:lnTo>
                  <a:pt x="91966" y="16346"/>
                </a:lnTo>
                <a:close/>
                <a:moveTo>
                  <a:pt x="79491" y="21083"/>
                </a:moveTo>
                <a:lnTo>
                  <a:pt x="79324" y="21083"/>
                </a:lnTo>
                <a:lnTo>
                  <a:pt x="77356" y="23051"/>
                </a:lnTo>
                <a:lnTo>
                  <a:pt x="77356" y="21216"/>
                </a:lnTo>
                <a:lnTo>
                  <a:pt x="78790" y="19782"/>
                </a:lnTo>
                <a:lnTo>
                  <a:pt x="80792" y="19782"/>
                </a:lnTo>
                <a:lnTo>
                  <a:pt x="82126" y="21083"/>
                </a:lnTo>
                <a:close/>
                <a:moveTo>
                  <a:pt x="80558" y="18447"/>
                </a:moveTo>
                <a:lnTo>
                  <a:pt x="77923" y="15779"/>
                </a:lnTo>
                <a:lnTo>
                  <a:pt x="81659" y="15779"/>
                </a:lnTo>
                <a:lnTo>
                  <a:pt x="80558" y="16880"/>
                </a:lnTo>
                <a:close/>
                <a:moveTo>
                  <a:pt x="77356" y="14445"/>
                </a:moveTo>
                <a:lnTo>
                  <a:pt x="77356" y="10709"/>
                </a:lnTo>
                <a:lnTo>
                  <a:pt x="78457" y="11776"/>
                </a:lnTo>
                <a:lnTo>
                  <a:pt x="80024" y="11776"/>
                </a:lnTo>
                <a:close/>
                <a:moveTo>
                  <a:pt x="76589" y="14445"/>
                </a:moveTo>
                <a:lnTo>
                  <a:pt x="73920" y="11776"/>
                </a:lnTo>
                <a:lnTo>
                  <a:pt x="75321" y="11776"/>
                </a:lnTo>
                <a:lnTo>
                  <a:pt x="75588" y="11676"/>
                </a:lnTo>
                <a:lnTo>
                  <a:pt x="76555" y="10709"/>
                </a:lnTo>
                <a:lnTo>
                  <a:pt x="76555" y="14445"/>
                </a:lnTo>
                <a:close/>
                <a:moveTo>
                  <a:pt x="76021" y="15779"/>
                </a:moveTo>
                <a:lnTo>
                  <a:pt x="73386" y="18414"/>
                </a:lnTo>
                <a:lnTo>
                  <a:pt x="73386" y="16880"/>
                </a:lnTo>
                <a:lnTo>
                  <a:pt x="72285" y="15779"/>
                </a:lnTo>
                <a:close/>
                <a:moveTo>
                  <a:pt x="76589" y="16346"/>
                </a:moveTo>
                <a:lnTo>
                  <a:pt x="76589" y="20082"/>
                </a:lnTo>
                <a:lnTo>
                  <a:pt x="75588" y="19115"/>
                </a:lnTo>
                <a:lnTo>
                  <a:pt x="75321" y="18981"/>
                </a:lnTo>
                <a:lnTo>
                  <a:pt x="73920" y="18981"/>
                </a:lnTo>
                <a:close/>
                <a:moveTo>
                  <a:pt x="65681" y="25786"/>
                </a:moveTo>
                <a:lnTo>
                  <a:pt x="63646" y="25786"/>
                </a:lnTo>
                <a:lnTo>
                  <a:pt x="61978" y="24085"/>
                </a:lnTo>
                <a:lnTo>
                  <a:pt x="61978" y="16346"/>
                </a:lnTo>
                <a:lnTo>
                  <a:pt x="65681" y="20049"/>
                </a:lnTo>
                <a:close/>
                <a:moveTo>
                  <a:pt x="61178" y="24085"/>
                </a:moveTo>
                <a:lnTo>
                  <a:pt x="59510" y="25786"/>
                </a:lnTo>
                <a:lnTo>
                  <a:pt x="57475" y="25786"/>
                </a:lnTo>
                <a:lnTo>
                  <a:pt x="57475" y="20049"/>
                </a:lnTo>
                <a:lnTo>
                  <a:pt x="61178" y="16346"/>
                </a:lnTo>
                <a:close/>
                <a:moveTo>
                  <a:pt x="48535" y="21083"/>
                </a:moveTo>
                <a:lnTo>
                  <a:pt x="46567" y="23051"/>
                </a:lnTo>
                <a:lnTo>
                  <a:pt x="46567" y="21216"/>
                </a:lnTo>
                <a:lnTo>
                  <a:pt x="48001" y="19782"/>
                </a:lnTo>
                <a:lnTo>
                  <a:pt x="50003" y="19782"/>
                </a:lnTo>
                <a:lnTo>
                  <a:pt x="51337" y="21083"/>
                </a:lnTo>
                <a:close/>
                <a:moveTo>
                  <a:pt x="49769" y="18447"/>
                </a:moveTo>
                <a:lnTo>
                  <a:pt x="47134" y="15779"/>
                </a:lnTo>
                <a:lnTo>
                  <a:pt x="50870" y="15779"/>
                </a:lnTo>
                <a:lnTo>
                  <a:pt x="49769" y="16880"/>
                </a:lnTo>
                <a:close/>
                <a:moveTo>
                  <a:pt x="46567" y="14445"/>
                </a:moveTo>
                <a:lnTo>
                  <a:pt x="46567" y="10709"/>
                </a:lnTo>
                <a:lnTo>
                  <a:pt x="47534" y="11676"/>
                </a:lnTo>
                <a:lnTo>
                  <a:pt x="47835" y="11809"/>
                </a:lnTo>
                <a:lnTo>
                  <a:pt x="49202" y="11809"/>
                </a:lnTo>
                <a:close/>
                <a:moveTo>
                  <a:pt x="45767" y="14445"/>
                </a:moveTo>
                <a:lnTo>
                  <a:pt x="43131" y="11776"/>
                </a:lnTo>
                <a:lnTo>
                  <a:pt x="44699" y="11776"/>
                </a:lnTo>
                <a:lnTo>
                  <a:pt x="45767" y="10709"/>
                </a:lnTo>
                <a:close/>
                <a:moveTo>
                  <a:pt x="45233" y="15779"/>
                </a:moveTo>
                <a:lnTo>
                  <a:pt x="42564" y="18414"/>
                </a:lnTo>
                <a:lnTo>
                  <a:pt x="42564" y="16880"/>
                </a:lnTo>
                <a:lnTo>
                  <a:pt x="41497" y="15779"/>
                </a:lnTo>
                <a:close/>
                <a:moveTo>
                  <a:pt x="42364" y="19782"/>
                </a:moveTo>
                <a:lnTo>
                  <a:pt x="44366" y="19782"/>
                </a:lnTo>
                <a:lnTo>
                  <a:pt x="45767" y="21216"/>
                </a:lnTo>
                <a:lnTo>
                  <a:pt x="45767" y="23051"/>
                </a:lnTo>
                <a:lnTo>
                  <a:pt x="43798" y="21083"/>
                </a:lnTo>
                <a:lnTo>
                  <a:pt x="43665" y="21083"/>
                </a:lnTo>
                <a:lnTo>
                  <a:pt x="41030" y="21083"/>
                </a:lnTo>
                <a:close/>
                <a:moveTo>
                  <a:pt x="40229" y="21883"/>
                </a:moveTo>
                <a:lnTo>
                  <a:pt x="43498" y="21883"/>
                </a:lnTo>
                <a:lnTo>
                  <a:pt x="45767" y="24185"/>
                </a:lnTo>
                <a:lnTo>
                  <a:pt x="45767" y="26553"/>
                </a:lnTo>
                <a:lnTo>
                  <a:pt x="42798" y="23551"/>
                </a:lnTo>
                <a:lnTo>
                  <a:pt x="42631" y="23551"/>
                </a:lnTo>
                <a:lnTo>
                  <a:pt x="38561" y="23551"/>
                </a:lnTo>
                <a:close/>
                <a:moveTo>
                  <a:pt x="37761" y="24352"/>
                </a:moveTo>
                <a:lnTo>
                  <a:pt x="42464" y="24352"/>
                </a:lnTo>
                <a:lnTo>
                  <a:pt x="45767" y="27654"/>
                </a:lnTo>
                <a:lnTo>
                  <a:pt x="45767" y="29822"/>
                </a:lnTo>
                <a:lnTo>
                  <a:pt x="41830" y="25886"/>
                </a:lnTo>
                <a:lnTo>
                  <a:pt x="41664" y="25886"/>
                </a:lnTo>
                <a:lnTo>
                  <a:pt x="36260" y="25886"/>
                </a:lnTo>
                <a:close/>
                <a:moveTo>
                  <a:pt x="34892" y="25786"/>
                </a:moveTo>
                <a:lnTo>
                  <a:pt x="32857" y="25786"/>
                </a:lnTo>
                <a:lnTo>
                  <a:pt x="31189" y="24085"/>
                </a:lnTo>
                <a:lnTo>
                  <a:pt x="31189" y="16346"/>
                </a:lnTo>
                <a:lnTo>
                  <a:pt x="34892" y="20049"/>
                </a:lnTo>
                <a:close/>
                <a:moveTo>
                  <a:pt x="30389" y="24085"/>
                </a:moveTo>
                <a:lnTo>
                  <a:pt x="28721" y="25786"/>
                </a:lnTo>
                <a:lnTo>
                  <a:pt x="26653" y="25786"/>
                </a:lnTo>
                <a:lnTo>
                  <a:pt x="26653" y="20049"/>
                </a:lnTo>
                <a:lnTo>
                  <a:pt x="30389" y="16346"/>
                </a:lnTo>
                <a:lnTo>
                  <a:pt x="30389" y="24085"/>
                </a:lnTo>
                <a:close/>
                <a:moveTo>
                  <a:pt x="19748" y="35693"/>
                </a:moveTo>
                <a:lnTo>
                  <a:pt x="19881" y="35693"/>
                </a:lnTo>
                <a:lnTo>
                  <a:pt x="25319" y="35693"/>
                </a:lnTo>
                <a:lnTo>
                  <a:pt x="23784" y="37228"/>
                </a:lnTo>
                <a:lnTo>
                  <a:pt x="19081" y="37228"/>
                </a:lnTo>
                <a:lnTo>
                  <a:pt x="15778" y="33892"/>
                </a:lnTo>
                <a:lnTo>
                  <a:pt x="15778" y="31757"/>
                </a:lnTo>
                <a:close/>
                <a:moveTo>
                  <a:pt x="18781" y="38028"/>
                </a:moveTo>
                <a:lnTo>
                  <a:pt x="18947" y="38028"/>
                </a:lnTo>
                <a:lnTo>
                  <a:pt x="22984" y="38028"/>
                </a:lnTo>
                <a:lnTo>
                  <a:pt x="21316" y="39696"/>
                </a:lnTo>
                <a:lnTo>
                  <a:pt x="18080" y="39696"/>
                </a:lnTo>
                <a:lnTo>
                  <a:pt x="15778" y="37394"/>
                </a:lnTo>
                <a:lnTo>
                  <a:pt x="15778" y="35026"/>
                </a:lnTo>
                <a:close/>
                <a:moveTo>
                  <a:pt x="14978" y="40363"/>
                </a:moveTo>
                <a:lnTo>
                  <a:pt x="13577" y="41797"/>
                </a:lnTo>
                <a:lnTo>
                  <a:pt x="11542" y="41797"/>
                </a:lnTo>
                <a:lnTo>
                  <a:pt x="10241" y="40463"/>
                </a:lnTo>
                <a:lnTo>
                  <a:pt x="13010" y="40463"/>
                </a:lnTo>
                <a:lnTo>
                  <a:pt x="14978" y="38495"/>
                </a:lnTo>
                <a:lnTo>
                  <a:pt x="14978" y="40363"/>
                </a:lnTo>
                <a:close/>
                <a:moveTo>
                  <a:pt x="11776" y="43132"/>
                </a:moveTo>
                <a:lnTo>
                  <a:pt x="14411" y="45800"/>
                </a:lnTo>
                <a:lnTo>
                  <a:pt x="10675" y="45800"/>
                </a:lnTo>
                <a:lnTo>
                  <a:pt x="11776" y="44700"/>
                </a:lnTo>
                <a:lnTo>
                  <a:pt x="11776" y="43132"/>
                </a:lnTo>
                <a:close/>
                <a:moveTo>
                  <a:pt x="14978" y="47135"/>
                </a:moveTo>
                <a:lnTo>
                  <a:pt x="14978" y="50871"/>
                </a:lnTo>
                <a:lnTo>
                  <a:pt x="14011" y="49903"/>
                </a:lnTo>
                <a:lnTo>
                  <a:pt x="13744" y="49770"/>
                </a:lnTo>
                <a:lnTo>
                  <a:pt x="12343" y="49770"/>
                </a:lnTo>
                <a:close/>
                <a:moveTo>
                  <a:pt x="15778" y="52005"/>
                </a:moveTo>
                <a:lnTo>
                  <a:pt x="17213" y="50570"/>
                </a:lnTo>
                <a:lnTo>
                  <a:pt x="19214" y="50570"/>
                </a:lnTo>
                <a:lnTo>
                  <a:pt x="20549" y="51905"/>
                </a:lnTo>
                <a:lnTo>
                  <a:pt x="17747" y="51905"/>
                </a:lnTo>
                <a:lnTo>
                  <a:pt x="15778" y="53873"/>
                </a:lnTo>
                <a:close/>
                <a:moveTo>
                  <a:pt x="18080" y="52672"/>
                </a:moveTo>
                <a:lnTo>
                  <a:pt x="21316" y="52672"/>
                </a:lnTo>
                <a:lnTo>
                  <a:pt x="23017" y="54340"/>
                </a:lnTo>
                <a:lnTo>
                  <a:pt x="18947" y="54340"/>
                </a:lnTo>
                <a:lnTo>
                  <a:pt x="18647" y="54473"/>
                </a:lnTo>
                <a:lnTo>
                  <a:pt x="15778" y="57342"/>
                </a:lnTo>
                <a:lnTo>
                  <a:pt x="15778" y="54974"/>
                </a:lnTo>
                <a:close/>
                <a:moveTo>
                  <a:pt x="19081" y="55140"/>
                </a:moveTo>
                <a:lnTo>
                  <a:pt x="23784" y="55140"/>
                </a:lnTo>
                <a:lnTo>
                  <a:pt x="25319" y="56675"/>
                </a:lnTo>
                <a:lnTo>
                  <a:pt x="19748" y="56675"/>
                </a:lnTo>
                <a:lnTo>
                  <a:pt x="15778" y="60611"/>
                </a:lnTo>
                <a:lnTo>
                  <a:pt x="15778" y="58443"/>
                </a:lnTo>
                <a:close/>
                <a:moveTo>
                  <a:pt x="19748" y="66482"/>
                </a:moveTo>
                <a:lnTo>
                  <a:pt x="25319" y="66482"/>
                </a:lnTo>
                <a:lnTo>
                  <a:pt x="23784" y="68016"/>
                </a:lnTo>
                <a:lnTo>
                  <a:pt x="19081" y="68016"/>
                </a:lnTo>
                <a:lnTo>
                  <a:pt x="15778" y="64714"/>
                </a:lnTo>
                <a:lnTo>
                  <a:pt x="15778" y="62546"/>
                </a:lnTo>
                <a:close/>
                <a:moveTo>
                  <a:pt x="18647" y="68683"/>
                </a:moveTo>
                <a:lnTo>
                  <a:pt x="18947" y="68817"/>
                </a:lnTo>
                <a:lnTo>
                  <a:pt x="22984" y="68817"/>
                </a:lnTo>
                <a:lnTo>
                  <a:pt x="21316" y="70485"/>
                </a:lnTo>
                <a:lnTo>
                  <a:pt x="18080" y="70485"/>
                </a:lnTo>
                <a:lnTo>
                  <a:pt x="15778" y="68183"/>
                </a:lnTo>
                <a:lnTo>
                  <a:pt x="15778" y="65815"/>
                </a:lnTo>
                <a:close/>
                <a:moveTo>
                  <a:pt x="14978" y="71152"/>
                </a:moveTo>
                <a:lnTo>
                  <a:pt x="13577" y="72586"/>
                </a:lnTo>
                <a:lnTo>
                  <a:pt x="11542" y="72586"/>
                </a:lnTo>
                <a:lnTo>
                  <a:pt x="10241" y="71285"/>
                </a:lnTo>
                <a:lnTo>
                  <a:pt x="13010" y="71285"/>
                </a:lnTo>
                <a:lnTo>
                  <a:pt x="14978" y="69317"/>
                </a:lnTo>
                <a:lnTo>
                  <a:pt x="14978" y="71152"/>
                </a:lnTo>
                <a:close/>
                <a:moveTo>
                  <a:pt x="11776" y="75321"/>
                </a:moveTo>
                <a:lnTo>
                  <a:pt x="11776" y="73954"/>
                </a:lnTo>
                <a:lnTo>
                  <a:pt x="14411" y="76589"/>
                </a:lnTo>
                <a:lnTo>
                  <a:pt x="10675" y="76589"/>
                </a:lnTo>
                <a:lnTo>
                  <a:pt x="11675" y="75588"/>
                </a:lnTo>
                <a:close/>
                <a:moveTo>
                  <a:pt x="14444" y="77356"/>
                </a:moveTo>
                <a:lnTo>
                  <a:pt x="11776" y="80025"/>
                </a:lnTo>
                <a:lnTo>
                  <a:pt x="11776" y="78457"/>
                </a:lnTo>
                <a:lnTo>
                  <a:pt x="10675" y="77356"/>
                </a:lnTo>
                <a:close/>
                <a:moveTo>
                  <a:pt x="14978" y="77923"/>
                </a:moveTo>
                <a:lnTo>
                  <a:pt x="14978" y="81659"/>
                </a:lnTo>
                <a:lnTo>
                  <a:pt x="14011" y="80692"/>
                </a:lnTo>
                <a:lnTo>
                  <a:pt x="13744" y="80559"/>
                </a:lnTo>
                <a:lnTo>
                  <a:pt x="12343" y="80559"/>
                </a:lnTo>
                <a:close/>
                <a:moveTo>
                  <a:pt x="15778" y="82794"/>
                </a:moveTo>
                <a:lnTo>
                  <a:pt x="17213" y="81359"/>
                </a:lnTo>
                <a:lnTo>
                  <a:pt x="19214" y="81359"/>
                </a:lnTo>
                <a:lnTo>
                  <a:pt x="20549" y="82693"/>
                </a:lnTo>
                <a:lnTo>
                  <a:pt x="17913" y="82693"/>
                </a:lnTo>
                <a:lnTo>
                  <a:pt x="17747" y="82693"/>
                </a:lnTo>
                <a:lnTo>
                  <a:pt x="15778" y="84662"/>
                </a:lnTo>
                <a:close/>
                <a:moveTo>
                  <a:pt x="18080" y="83461"/>
                </a:moveTo>
                <a:lnTo>
                  <a:pt x="21316" y="83461"/>
                </a:lnTo>
                <a:lnTo>
                  <a:pt x="23017" y="85162"/>
                </a:lnTo>
                <a:lnTo>
                  <a:pt x="18947" y="85162"/>
                </a:lnTo>
                <a:lnTo>
                  <a:pt x="18781" y="85162"/>
                </a:lnTo>
                <a:lnTo>
                  <a:pt x="15778" y="88131"/>
                </a:lnTo>
                <a:lnTo>
                  <a:pt x="15778" y="85762"/>
                </a:lnTo>
                <a:close/>
                <a:moveTo>
                  <a:pt x="19081" y="85929"/>
                </a:moveTo>
                <a:lnTo>
                  <a:pt x="23784" y="85929"/>
                </a:lnTo>
                <a:lnTo>
                  <a:pt x="25319" y="87464"/>
                </a:lnTo>
                <a:lnTo>
                  <a:pt x="19881" y="87464"/>
                </a:lnTo>
                <a:lnTo>
                  <a:pt x="19748" y="87464"/>
                </a:lnTo>
                <a:lnTo>
                  <a:pt x="15778" y="91400"/>
                </a:lnTo>
                <a:lnTo>
                  <a:pt x="15778" y="89265"/>
                </a:lnTo>
                <a:close/>
                <a:moveTo>
                  <a:pt x="26653" y="97371"/>
                </a:moveTo>
                <a:lnTo>
                  <a:pt x="28721" y="97371"/>
                </a:lnTo>
                <a:lnTo>
                  <a:pt x="30389" y="99072"/>
                </a:lnTo>
                <a:lnTo>
                  <a:pt x="30389" y="106811"/>
                </a:lnTo>
                <a:lnTo>
                  <a:pt x="26653" y="103108"/>
                </a:lnTo>
                <a:lnTo>
                  <a:pt x="26653" y="97371"/>
                </a:lnTo>
                <a:close/>
                <a:moveTo>
                  <a:pt x="31189" y="99072"/>
                </a:moveTo>
                <a:lnTo>
                  <a:pt x="32857" y="97371"/>
                </a:lnTo>
                <a:lnTo>
                  <a:pt x="34892" y="97371"/>
                </a:lnTo>
                <a:lnTo>
                  <a:pt x="34892" y="103108"/>
                </a:lnTo>
                <a:lnTo>
                  <a:pt x="31189" y="106811"/>
                </a:lnTo>
                <a:close/>
                <a:moveTo>
                  <a:pt x="43665" y="102074"/>
                </a:moveTo>
                <a:lnTo>
                  <a:pt x="43798" y="102074"/>
                </a:lnTo>
                <a:lnTo>
                  <a:pt x="45767" y="100106"/>
                </a:lnTo>
                <a:lnTo>
                  <a:pt x="45767" y="101974"/>
                </a:lnTo>
                <a:lnTo>
                  <a:pt x="44366" y="103375"/>
                </a:lnTo>
                <a:lnTo>
                  <a:pt x="42364" y="103375"/>
                </a:lnTo>
                <a:lnTo>
                  <a:pt x="41030" y="102074"/>
                </a:lnTo>
                <a:close/>
                <a:moveTo>
                  <a:pt x="42564" y="104743"/>
                </a:moveTo>
                <a:lnTo>
                  <a:pt x="45233" y="107378"/>
                </a:lnTo>
                <a:lnTo>
                  <a:pt x="41497" y="107378"/>
                </a:lnTo>
                <a:lnTo>
                  <a:pt x="42564" y="106277"/>
                </a:lnTo>
                <a:lnTo>
                  <a:pt x="42564" y="104743"/>
                </a:lnTo>
                <a:close/>
                <a:moveTo>
                  <a:pt x="45767" y="108712"/>
                </a:moveTo>
                <a:lnTo>
                  <a:pt x="45767" y="112448"/>
                </a:lnTo>
                <a:lnTo>
                  <a:pt x="44699" y="111381"/>
                </a:lnTo>
                <a:lnTo>
                  <a:pt x="43131" y="111381"/>
                </a:lnTo>
                <a:close/>
                <a:moveTo>
                  <a:pt x="46567" y="108712"/>
                </a:moveTo>
                <a:lnTo>
                  <a:pt x="49202" y="111381"/>
                </a:lnTo>
                <a:lnTo>
                  <a:pt x="47835" y="111381"/>
                </a:lnTo>
                <a:lnTo>
                  <a:pt x="47568" y="111481"/>
                </a:lnTo>
                <a:lnTo>
                  <a:pt x="46567" y="112448"/>
                </a:lnTo>
                <a:lnTo>
                  <a:pt x="46567" y="108712"/>
                </a:lnTo>
                <a:close/>
                <a:moveTo>
                  <a:pt x="47134" y="107378"/>
                </a:moveTo>
                <a:lnTo>
                  <a:pt x="49769" y="104743"/>
                </a:lnTo>
                <a:lnTo>
                  <a:pt x="49769" y="106277"/>
                </a:lnTo>
                <a:lnTo>
                  <a:pt x="50870" y="107378"/>
                </a:lnTo>
                <a:close/>
                <a:moveTo>
                  <a:pt x="46567" y="106811"/>
                </a:moveTo>
                <a:lnTo>
                  <a:pt x="46567" y="103075"/>
                </a:lnTo>
                <a:lnTo>
                  <a:pt x="47534" y="104042"/>
                </a:lnTo>
                <a:lnTo>
                  <a:pt x="47835" y="104175"/>
                </a:lnTo>
                <a:lnTo>
                  <a:pt x="49202" y="104175"/>
                </a:lnTo>
                <a:close/>
                <a:moveTo>
                  <a:pt x="57475" y="97371"/>
                </a:moveTo>
                <a:lnTo>
                  <a:pt x="59510" y="97371"/>
                </a:lnTo>
                <a:lnTo>
                  <a:pt x="61178" y="99072"/>
                </a:lnTo>
                <a:lnTo>
                  <a:pt x="61178" y="106811"/>
                </a:lnTo>
                <a:lnTo>
                  <a:pt x="57475" y="103108"/>
                </a:lnTo>
                <a:close/>
                <a:moveTo>
                  <a:pt x="61978" y="99072"/>
                </a:moveTo>
                <a:lnTo>
                  <a:pt x="63646" y="97371"/>
                </a:lnTo>
                <a:lnTo>
                  <a:pt x="65681" y="97371"/>
                </a:lnTo>
                <a:lnTo>
                  <a:pt x="65681" y="103108"/>
                </a:lnTo>
                <a:lnTo>
                  <a:pt x="61978" y="106811"/>
                </a:lnTo>
                <a:close/>
                <a:moveTo>
                  <a:pt x="74620" y="102074"/>
                </a:moveTo>
                <a:lnTo>
                  <a:pt x="76589" y="100106"/>
                </a:lnTo>
                <a:lnTo>
                  <a:pt x="76589" y="101974"/>
                </a:lnTo>
                <a:lnTo>
                  <a:pt x="75154" y="103375"/>
                </a:lnTo>
                <a:lnTo>
                  <a:pt x="73153" y="103375"/>
                </a:lnTo>
                <a:lnTo>
                  <a:pt x="71818" y="102074"/>
                </a:lnTo>
                <a:close/>
                <a:moveTo>
                  <a:pt x="73386" y="104743"/>
                </a:moveTo>
                <a:lnTo>
                  <a:pt x="76021" y="107378"/>
                </a:lnTo>
                <a:lnTo>
                  <a:pt x="72285" y="107378"/>
                </a:lnTo>
                <a:lnTo>
                  <a:pt x="73386" y="106277"/>
                </a:lnTo>
                <a:close/>
                <a:moveTo>
                  <a:pt x="76589" y="108712"/>
                </a:moveTo>
                <a:lnTo>
                  <a:pt x="76589" y="112448"/>
                </a:lnTo>
                <a:lnTo>
                  <a:pt x="75588" y="111481"/>
                </a:lnTo>
                <a:lnTo>
                  <a:pt x="75321" y="111381"/>
                </a:lnTo>
                <a:lnTo>
                  <a:pt x="73920" y="111381"/>
                </a:lnTo>
                <a:close/>
                <a:moveTo>
                  <a:pt x="77356" y="108712"/>
                </a:moveTo>
                <a:lnTo>
                  <a:pt x="80024" y="111381"/>
                </a:lnTo>
                <a:lnTo>
                  <a:pt x="78457" y="111381"/>
                </a:lnTo>
                <a:lnTo>
                  <a:pt x="77356" y="112448"/>
                </a:lnTo>
                <a:close/>
                <a:moveTo>
                  <a:pt x="77923" y="107378"/>
                </a:moveTo>
                <a:lnTo>
                  <a:pt x="80558" y="104743"/>
                </a:lnTo>
                <a:lnTo>
                  <a:pt x="80558" y="106277"/>
                </a:lnTo>
                <a:lnTo>
                  <a:pt x="81659" y="107378"/>
                </a:lnTo>
                <a:close/>
                <a:moveTo>
                  <a:pt x="80792" y="103375"/>
                </a:moveTo>
                <a:lnTo>
                  <a:pt x="78790" y="103375"/>
                </a:lnTo>
                <a:lnTo>
                  <a:pt x="77356" y="101941"/>
                </a:lnTo>
                <a:lnTo>
                  <a:pt x="77356" y="100106"/>
                </a:lnTo>
                <a:lnTo>
                  <a:pt x="79324" y="102074"/>
                </a:lnTo>
                <a:lnTo>
                  <a:pt x="79491" y="102074"/>
                </a:lnTo>
                <a:lnTo>
                  <a:pt x="82092" y="102074"/>
                </a:lnTo>
                <a:close/>
                <a:moveTo>
                  <a:pt x="82893" y="101273"/>
                </a:moveTo>
                <a:lnTo>
                  <a:pt x="79657" y="101273"/>
                </a:lnTo>
                <a:lnTo>
                  <a:pt x="77356" y="98972"/>
                </a:lnTo>
                <a:lnTo>
                  <a:pt x="77356" y="96603"/>
                </a:lnTo>
                <a:lnTo>
                  <a:pt x="80358" y="99606"/>
                </a:lnTo>
                <a:lnTo>
                  <a:pt x="80525" y="99606"/>
                </a:lnTo>
                <a:lnTo>
                  <a:pt x="84594" y="99606"/>
                </a:lnTo>
                <a:close/>
                <a:moveTo>
                  <a:pt x="85361" y="98805"/>
                </a:moveTo>
                <a:lnTo>
                  <a:pt x="80691" y="98805"/>
                </a:lnTo>
                <a:lnTo>
                  <a:pt x="77356" y="95503"/>
                </a:lnTo>
                <a:lnTo>
                  <a:pt x="77356" y="93334"/>
                </a:lnTo>
                <a:lnTo>
                  <a:pt x="81325" y="97271"/>
                </a:lnTo>
                <a:lnTo>
                  <a:pt x="81492" y="97271"/>
                </a:lnTo>
                <a:lnTo>
                  <a:pt x="86896" y="97271"/>
                </a:lnTo>
                <a:close/>
                <a:moveTo>
                  <a:pt x="88264" y="97371"/>
                </a:moveTo>
                <a:lnTo>
                  <a:pt x="90298" y="97371"/>
                </a:lnTo>
                <a:lnTo>
                  <a:pt x="91966" y="99072"/>
                </a:lnTo>
                <a:lnTo>
                  <a:pt x="91966" y="106811"/>
                </a:lnTo>
                <a:lnTo>
                  <a:pt x="88264" y="103108"/>
                </a:lnTo>
                <a:close/>
                <a:moveTo>
                  <a:pt x="92767" y="99072"/>
                </a:moveTo>
                <a:lnTo>
                  <a:pt x="94435" y="97371"/>
                </a:lnTo>
                <a:lnTo>
                  <a:pt x="96469" y="97371"/>
                </a:lnTo>
                <a:lnTo>
                  <a:pt x="96469" y="103108"/>
                </a:lnTo>
                <a:lnTo>
                  <a:pt x="92767" y="106811"/>
                </a:lnTo>
                <a:close/>
                <a:moveTo>
                  <a:pt x="105242" y="102074"/>
                </a:moveTo>
                <a:lnTo>
                  <a:pt x="105409" y="102074"/>
                </a:lnTo>
                <a:lnTo>
                  <a:pt x="107377" y="100106"/>
                </a:lnTo>
                <a:lnTo>
                  <a:pt x="107377" y="101974"/>
                </a:lnTo>
                <a:lnTo>
                  <a:pt x="105943" y="103375"/>
                </a:lnTo>
                <a:lnTo>
                  <a:pt x="103941" y="103375"/>
                </a:lnTo>
                <a:lnTo>
                  <a:pt x="102607" y="102074"/>
                </a:lnTo>
                <a:close/>
                <a:moveTo>
                  <a:pt x="104175" y="104743"/>
                </a:moveTo>
                <a:lnTo>
                  <a:pt x="106810" y="107378"/>
                </a:lnTo>
                <a:lnTo>
                  <a:pt x="103074" y="107378"/>
                </a:lnTo>
                <a:lnTo>
                  <a:pt x="104175" y="106277"/>
                </a:lnTo>
                <a:close/>
                <a:moveTo>
                  <a:pt x="107377" y="108712"/>
                </a:moveTo>
                <a:lnTo>
                  <a:pt x="107377" y="112448"/>
                </a:lnTo>
                <a:lnTo>
                  <a:pt x="106276" y="111381"/>
                </a:lnTo>
                <a:lnTo>
                  <a:pt x="104709" y="111381"/>
                </a:lnTo>
                <a:close/>
                <a:moveTo>
                  <a:pt x="108144" y="108712"/>
                </a:moveTo>
                <a:lnTo>
                  <a:pt x="110813" y="111381"/>
                </a:lnTo>
                <a:lnTo>
                  <a:pt x="109412" y="111381"/>
                </a:lnTo>
                <a:lnTo>
                  <a:pt x="109145" y="111481"/>
                </a:lnTo>
                <a:lnTo>
                  <a:pt x="108144" y="112448"/>
                </a:lnTo>
                <a:lnTo>
                  <a:pt x="108144" y="108712"/>
                </a:lnTo>
                <a:close/>
                <a:moveTo>
                  <a:pt x="108711" y="107378"/>
                </a:moveTo>
                <a:lnTo>
                  <a:pt x="111347" y="104743"/>
                </a:lnTo>
                <a:lnTo>
                  <a:pt x="111347" y="106277"/>
                </a:lnTo>
                <a:lnTo>
                  <a:pt x="112447" y="107378"/>
                </a:lnTo>
                <a:close/>
                <a:moveTo>
                  <a:pt x="108144" y="106811"/>
                </a:moveTo>
                <a:lnTo>
                  <a:pt x="108144" y="103075"/>
                </a:lnTo>
                <a:lnTo>
                  <a:pt x="109145" y="104042"/>
                </a:lnTo>
                <a:lnTo>
                  <a:pt x="109412" y="104175"/>
                </a:lnTo>
                <a:lnTo>
                  <a:pt x="110813" y="104175"/>
                </a:lnTo>
                <a:close/>
                <a:moveTo>
                  <a:pt x="119052" y="97371"/>
                </a:moveTo>
                <a:lnTo>
                  <a:pt x="121087" y="97371"/>
                </a:lnTo>
                <a:lnTo>
                  <a:pt x="122755" y="99072"/>
                </a:lnTo>
                <a:lnTo>
                  <a:pt x="122755" y="106811"/>
                </a:lnTo>
                <a:lnTo>
                  <a:pt x="119052" y="103108"/>
                </a:lnTo>
                <a:close/>
                <a:moveTo>
                  <a:pt x="123555" y="99072"/>
                </a:moveTo>
                <a:lnTo>
                  <a:pt x="125223" y="97371"/>
                </a:lnTo>
                <a:lnTo>
                  <a:pt x="127258" y="97371"/>
                </a:lnTo>
                <a:lnTo>
                  <a:pt x="127258" y="103108"/>
                </a:lnTo>
                <a:lnTo>
                  <a:pt x="123555" y="106811"/>
                </a:lnTo>
                <a:lnTo>
                  <a:pt x="123555" y="99072"/>
                </a:lnTo>
                <a:close/>
                <a:moveTo>
                  <a:pt x="136198" y="102074"/>
                </a:moveTo>
                <a:lnTo>
                  <a:pt x="138166" y="100106"/>
                </a:lnTo>
                <a:lnTo>
                  <a:pt x="138166" y="101974"/>
                </a:lnTo>
                <a:lnTo>
                  <a:pt x="136731" y="103375"/>
                </a:lnTo>
                <a:lnTo>
                  <a:pt x="134730" y="103375"/>
                </a:lnTo>
                <a:lnTo>
                  <a:pt x="133396" y="102074"/>
                </a:lnTo>
                <a:close/>
                <a:moveTo>
                  <a:pt x="134964" y="104743"/>
                </a:moveTo>
                <a:lnTo>
                  <a:pt x="137599" y="107378"/>
                </a:lnTo>
                <a:lnTo>
                  <a:pt x="133863" y="107378"/>
                </a:lnTo>
                <a:lnTo>
                  <a:pt x="134964" y="106277"/>
                </a:lnTo>
                <a:lnTo>
                  <a:pt x="134964" y="104743"/>
                </a:lnTo>
                <a:close/>
                <a:moveTo>
                  <a:pt x="138166" y="108712"/>
                </a:moveTo>
                <a:lnTo>
                  <a:pt x="138166" y="112448"/>
                </a:lnTo>
                <a:lnTo>
                  <a:pt x="137165" y="111481"/>
                </a:lnTo>
                <a:lnTo>
                  <a:pt x="136898" y="111381"/>
                </a:lnTo>
                <a:lnTo>
                  <a:pt x="135531" y="111381"/>
                </a:lnTo>
                <a:close/>
                <a:moveTo>
                  <a:pt x="138933" y="108712"/>
                </a:moveTo>
                <a:lnTo>
                  <a:pt x="141602" y="111381"/>
                </a:lnTo>
                <a:lnTo>
                  <a:pt x="140034" y="111381"/>
                </a:lnTo>
                <a:lnTo>
                  <a:pt x="138933" y="112448"/>
                </a:lnTo>
                <a:close/>
                <a:moveTo>
                  <a:pt x="139500" y="107378"/>
                </a:moveTo>
                <a:lnTo>
                  <a:pt x="142135" y="104743"/>
                </a:lnTo>
                <a:lnTo>
                  <a:pt x="142135" y="106277"/>
                </a:lnTo>
                <a:lnTo>
                  <a:pt x="143236" y="107378"/>
                </a:lnTo>
                <a:close/>
                <a:moveTo>
                  <a:pt x="142369" y="103375"/>
                </a:moveTo>
                <a:lnTo>
                  <a:pt x="140367" y="103375"/>
                </a:lnTo>
                <a:lnTo>
                  <a:pt x="138933" y="101941"/>
                </a:lnTo>
                <a:lnTo>
                  <a:pt x="138933" y="100106"/>
                </a:lnTo>
                <a:lnTo>
                  <a:pt x="140901" y="102074"/>
                </a:lnTo>
                <a:lnTo>
                  <a:pt x="141068" y="102074"/>
                </a:lnTo>
                <a:lnTo>
                  <a:pt x="143703" y="102074"/>
                </a:lnTo>
                <a:close/>
                <a:moveTo>
                  <a:pt x="144504" y="101273"/>
                </a:moveTo>
                <a:lnTo>
                  <a:pt x="141235" y="101273"/>
                </a:lnTo>
                <a:lnTo>
                  <a:pt x="138933" y="98972"/>
                </a:lnTo>
                <a:lnTo>
                  <a:pt x="138933" y="96603"/>
                </a:lnTo>
                <a:lnTo>
                  <a:pt x="141935" y="99606"/>
                </a:lnTo>
                <a:lnTo>
                  <a:pt x="142102" y="99606"/>
                </a:lnTo>
                <a:lnTo>
                  <a:pt x="146172" y="99606"/>
                </a:lnTo>
                <a:close/>
                <a:moveTo>
                  <a:pt x="146939" y="98805"/>
                </a:moveTo>
                <a:lnTo>
                  <a:pt x="142269" y="98805"/>
                </a:lnTo>
                <a:lnTo>
                  <a:pt x="138933" y="95503"/>
                </a:lnTo>
                <a:lnTo>
                  <a:pt x="138933" y="93334"/>
                </a:lnTo>
                <a:lnTo>
                  <a:pt x="142903" y="97271"/>
                </a:lnTo>
                <a:lnTo>
                  <a:pt x="143069" y="97271"/>
                </a:lnTo>
                <a:lnTo>
                  <a:pt x="148473" y="97271"/>
                </a:lnTo>
                <a:close/>
                <a:moveTo>
                  <a:pt x="149841" y="97371"/>
                </a:moveTo>
                <a:lnTo>
                  <a:pt x="151876" y="97371"/>
                </a:lnTo>
                <a:lnTo>
                  <a:pt x="153543" y="99072"/>
                </a:lnTo>
                <a:lnTo>
                  <a:pt x="153543" y="106811"/>
                </a:lnTo>
                <a:lnTo>
                  <a:pt x="149841" y="103108"/>
                </a:lnTo>
                <a:lnTo>
                  <a:pt x="149841" y="97371"/>
                </a:lnTo>
                <a:close/>
                <a:moveTo>
                  <a:pt x="154344" y="99072"/>
                </a:moveTo>
                <a:lnTo>
                  <a:pt x="156012" y="97371"/>
                </a:lnTo>
                <a:lnTo>
                  <a:pt x="158047" y="97371"/>
                </a:lnTo>
                <a:lnTo>
                  <a:pt x="158047" y="103108"/>
                </a:lnTo>
                <a:lnTo>
                  <a:pt x="154344" y="106811"/>
                </a:lnTo>
                <a:lnTo>
                  <a:pt x="154344" y="99072"/>
                </a:lnTo>
                <a:close/>
                <a:moveTo>
                  <a:pt x="166820" y="102074"/>
                </a:moveTo>
                <a:lnTo>
                  <a:pt x="166986" y="102074"/>
                </a:lnTo>
                <a:lnTo>
                  <a:pt x="168954" y="100106"/>
                </a:lnTo>
                <a:lnTo>
                  <a:pt x="168954" y="101974"/>
                </a:lnTo>
                <a:lnTo>
                  <a:pt x="167520" y="103375"/>
                </a:lnTo>
                <a:lnTo>
                  <a:pt x="165519" y="103375"/>
                </a:lnTo>
                <a:lnTo>
                  <a:pt x="164184" y="102074"/>
                </a:lnTo>
                <a:close/>
                <a:moveTo>
                  <a:pt x="165752" y="104743"/>
                </a:moveTo>
                <a:lnTo>
                  <a:pt x="168387" y="107378"/>
                </a:lnTo>
                <a:lnTo>
                  <a:pt x="164651" y="107378"/>
                </a:lnTo>
                <a:lnTo>
                  <a:pt x="165752" y="106277"/>
                </a:lnTo>
                <a:lnTo>
                  <a:pt x="165752" y="104743"/>
                </a:lnTo>
                <a:close/>
                <a:moveTo>
                  <a:pt x="168954" y="108712"/>
                </a:moveTo>
                <a:lnTo>
                  <a:pt x="168954" y="112448"/>
                </a:lnTo>
                <a:lnTo>
                  <a:pt x="167854" y="111381"/>
                </a:lnTo>
                <a:lnTo>
                  <a:pt x="166319" y="111381"/>
                </a:lnTo>
                <a:close/>
                <a:moveTo>
                  <a:pt x="169755" y="108712"/>
                </a:moveTo>
                <a:lnTo>
                  <a:pt x="172390" y="111381"/>
                </a:lnTo>
                <a:lnTo>
                  <a:pt x="170989" y="111381"/>
                </a:lnTo>
                <a:lnTo>
                  <a:pt x="170722" y="111481"/>
                </a:lnTo>
                <a:lnTo>
                  <a:pt x="169755" y="112448"/>
                </a:lnTo>
                <a:lnTo>
                  <a:pt x="169755" y="108712"/>
                </a:lnTo>
                <a:close/>
                <a:moveTo>
                  <a:pt x="170289" y="107378"/>
                </a:moveTo>
                <a:lnTo>
                  <a:pt x="172957" y="104743"/>
                </a:lnTo>
                <a:lnTo>
                  <a:pt x="172957" y="106277"/>
                </a:lnTo>
                <a:lnTo>
                  <a:pt x="174025" y="107378"/>
                </a:lnTo>
                <a:close/>
                <a:moveTo>
                  <a:pt x="169755" y="106811"/>
                </a:moveTo>
                <a:lnTo>
                  <a:pt x="169755" y="103075"/>
                </a:lnTo>
                <a:lnTo>
                  <a:pt x="170722" y="104042"/>
                </a:lnTo>
                <a:lnTo>
                  <a:pt x="170989" y="104175"/>
                </a:lnTo>
                <a:lnTo>
                  <a:pt x="172390" y="104175"/>
                </a:lnTo>
                <a:close/>
                <a:moveTo>
                  <a:pt x="180629" y="97371"/>
                </a:moveTo>
                <a:lnTo>
                  <a:pt x="182664" y="97371"/>
                </a:lnTo>
                <a:lnTo>
                  <a:pt x="184332" y="99072"/>
                </a:lnTo>
                <a:lnTo>
                  <a:pt x="184332" y="106811"/>
                </a:lnTo>
                <a:lnTo>
                  <a:pt x="180629" y="103108"/>
                </a:lnTo>
                <a:lnTo>
                  <a:pt x="180629" y="97371"/>
                </a:lnTo>
                <a:close/>
                <a:moveTo>
                  <a:pt x="185133" y="99072"/>
                </a:moveTo>
                <a:lnTo>
                  <a:pt x="186801" y="97371"/>
                </a:lnTo>
                <a:lnTo>
                  <a:pt x="188835" y="97371"/>
                </a:lnTo>
                <a:lnTo>
                  <a:pt x="188835" y="103108"/>
                </a:lnTo>
                <a:lnTo>
                  <a:pt x="185133" y="106811"/>
                </a:lnTo>
                <a:lnTo>
                  <a:pt x="185133" y="99072"/>
                </a:lnTo>
                <a:close/>
                <a:moveTo>
                  <a:pt x="197775" y="102074"/>
                </a:moveTo>
                <a:lnTo>
                  <a:pt x="199743" y="100106"/>
                </a:lnTo>
                <a:lnTo>
                  <a:pt x="199743" y="101974"/>
                </a:lnTo>
                <a:lnTo>
                  <a:pt x="198309" y="103375"/>
                </a:lnTo>
                <a:lnTo>
                  <a:pt x="196307" y="103375"/>
                </a:lnTo>
                <a:lnTo>
                  <a:pt x="194973" y="102074"/>
                </a:lnTo>
                <a:close/>
                <a:moveTo>
                  <a:pt x="196541" y="104743"/>
                </a:moveTo>
                <a:lnTo>
                  <a:pt x="199176" y="107378"/>
                </a:lnTo>
                <a:lnTo>
                  <a:pt x="195440" y="107378"/>
                </a:lnTo>
                <a:lnTo>
                  <a:pt x="196541" y="106277"/>
                </a:lnTo>
                <a:lnTo>
                  <a:pt x="196541" y="104743"/>
                </a:lnTo>
                <a:close/>
                <a:moveTo>
                  <a:pt x="199743" y="108712"/>
                </a:moveTo>
                <a:lnTo>
                  <a:pt x="199743" y="112448"/>
                </a:lnTo>
                <a:lnTo>
                  <a:pt x="198776" y="111481"/>
                </a:lnTo>
                <a:lnTo>
                  <a:pt x="198476" y="111381"/>
                </a:lnTo>
                <a:lnTo>
                  <a:pt x="197108" y="111381"/>
                </a:lnTo>
                <a:close/>
                <a:moveTo>
                  <a:pt x="200544" y="108712"/>
                </a:moveTo>
                <a:lnTo>
                  <a:pt x="203179" y="111381"/>
                </a:lnTo>
                <a:lnTo>
                  <a:pt x="201644" y="111381"/>
                </a:lnTo>
                <a:lnTo>
                  <a:pt x="200544" y="112448"/>
                </a:lnTo>
                <a:close/>
                <a:moveTo>
                  <a:pt x="201077" y="107378"/>
                </a:moveTo>
                <a:lnTo>
                  <a:pt x="203746" y="104743"/>
                </a:lnTo>
                <a:lnTo>
                  <a:pt x="203746" y="106277"/>
                </a:lnTo>
                <a:lnTo>
                  <a:pt x="204847" y="107378"/>
                </a:lnTo>
                <a:close/>
                <a:moveTo>
                  <a:pt x="203979" y="103375"/>
                </a:moveTo>
                <a:lnTo>
                  <a:pt x="201945" y="103375"/>
                </a:lnTo>
                <a:lnTo>
                  <a:pt x="200544" y="101941"/>
                </a:lnTo>
                <a:lnTo>
                  <a:pt x="200544" y="100106"/>
                </a:lnTo>
                <a:lnTo>
                  <a:pt x="202512" y="102074"/>
                </a:lnTo>
                <a:lnTo>
                  <a:pt x="202645" y="102074"/>
                </a:lnTo>
                <a:lnTo>
                  <a:pt x="205280" y="102074"/>
                </a:lnTo>
                <a:close/>
                <a:moveTo>
                  <a:pt x="206081" y="101273"/>
                </a:moveTo>
                <a:lnTo>
                  <a:pt x="202812" y="101273"/>
                </a:lnTo>
                <a:lnTo>
                  <a:pt x="200544" y="98972"/>
                </a:lnTo>
                <a:lnTo>
                  <a:pt x="200544" y="96603"/>
                </a:lnTo>
                <a:lnTo>
                  <a:pt x="203512" y="99606"/>
                </a:lnTo>
                <a:lnTo>
                  <a:pt x="203679" y="99606"/>
                </a:lnTo>
                <a:lnTo>
                  <a:pt x="207749" y="99606"/>
                </a:lnTo>
                <a:close/>
                <a:moveTo>
                  <a:pt x="208549" y="98805"/>
                </a:moveTo>
                <a:lnTo>
                  <a:pt x="203846" y="98805"/>
                </a:lnTo>
                <a:lnTo>
                  <a:pt x="200544" y="95503"/>
                </a:lnTo>
                <a:lnTo>
                  <a:pt x="200544" y="93334"/>
                </a:lnTo>
                <a:lnTo>
                  <a:pt x="204480" y="97271"/>
                </a:lnTo>
                <a:lnTo>
                  <a:pt x="204647" y="97271"/>
                </a:lnTo>
                <a:lnTo>
                  <a:pt x="210084" y="97271"/>
                </a:lnTo>
                <a:close/>
                <a:moveTo>
                  <a:pt x="211418" y="97371"/>
                </a:moveTo>
                <a:lnTo>
                  <a:pt x="213453" y="97371"/>
                </a:lnTo>
                <a:lnTo>
                  <a:pt x="215154" y="99072"/>
                </a:lnTo>
                <a:lnTo>
                  <a:pt x="215154" y="106811"/>
                </a:lnTo>
                <a:lnTo>
                  <a:pt x="211418" y="103108"/>
                </a:lnTo>
                <a:lnTo>
                  <a:pt x="211418" y="97371"/>
                </a:lnTo>
                <a:close/>
                <a:moveTo>
                  <a:pt x="215921" y="99072"/>
                </a:moveTo>
                <a:lnTo>
                  <a:pt x="217623" y="97371"/>
                </a:lnTo>
                <a:lnTo>
                  <a:pt x="219657" y="97371"/>
                </a:lnTo>
                <a:lnTo>
                  <a:pt x="219657" y="103108"/>
                </a:lnTo>
                <a:lnTo>
                  <a:pt x="215921" y="106811"/>
                </a:lnTo>
                <a:lnTo>
                  <a:pt x="215921" y="99072"/>
                </a:lnTo>
                <a:close/>
                <a:moveTo>
                  <a:pt x="226596" y="87464"/>
                </a:moveTo>
                <a:lnTo>
                  <a:pt x="226429" y="87464"/>
                </a:lnTo>
                <a:lnTo>
                  <a:pt x="220992" y="87464"/>
                </a:lnTo>
                <a:lnTo>
                  <a:pt x="222526" y="85929"/>
                </a:lnTo>
                <a:lnTo>
                  <a:pt x="227229" y="85929"/>
                </a:lnTo>
                <a:lnTo>
                  <a:pt x="230532" y="89265"/>
                </a:lnTo>
                <a:lnTo>
                  <a:pt x="230532" y="91400"/>
                </a:lnTo>
                <a:close/>
                <a:moveTo>
                  <a:pt x="227530" y="85162"/>
                </a:moveTo>
                <a:lnTo>
                  <a:pt x="227396" y="85162"/>
                </a:lnTo>
                <a:lnTo>
                  <a:pt x="223327" y="85162"/>
                </a:lnTo>
                <a:lnTo>
                  <a:pt x="224995" y="83461"/>
                </a:lnTo>
                <a:lnTo>
                  <a:pt x="228230" y="83461"/>
                </a:lnTo>
                <a:lnTo>
                  <a:pt x="230532" y="85762"/>
                </a:lnTo>
                <a:lnTo>
                  <a:pt x="230532" y="88131"/>
                </a:lnTo>
                <a:close/>
                <a:moveTo>
                  <a:pt x="231332" y="82794"/>
                </a:moveTo>
                <a:lnTo>
                  <a:pt x="232733" y="81359"/>
                </a:lnTo>
                <a:lnTo>
                  <a:pt x="234768" y="81359"/>
                </a:lnTo>
                <a:lnTo>
                  <a:pt x="236069" y="82693"/>
                </a:lnTo>
                <a:lnTo>
                  <a:pt x="233300" y="82693"/>
                </a:lnTo>
                <a:lnTo>
                  <a:pt x="231332" y="84662"/>
                </a:lnTo>
                <a:lnTo>
                  <a:pt x="231332" y="82794"/>
                </a:lnTo>
                <a:close/>
                <a:moveTo>
                  <a:pt x="234535" y="80025"/>
                </a:moveTo>
                <a:lnTo>
                  <a:pt x="231899" y="77356"/>
                </a:lnTo>
                <a:lnTo>
                  <a:pt x="235635" y="77356"/>
                </a:lnTo>
                <a:lnTo>
                  <a:pt x="234535" y="78457"/>
                </a:lnTo>
                <a:close/>
                <a:moveTo>
                  <a:pt x="231332" y="76022"/>
                </a:moveTo>
                <a:lnTo>
                  <a:pt x="231332" y="72286"/>
                </a:lnTo>
                <a:lnTo>
                  <a:pt x="232300" y="73253"/>
                </a:lnTo>
                <a:lnTo>
                  <a:pt x="232567" y="73387"/>
                </a:lnTo>
                <a:lnTo>
                  <a:pt x="233968" y="73387"/>
                </a:lnTo>
                <a:close/>
                <a:moveTo>
                  <a:pt x="230532" y="71152"/>
                </a:moveTo>
                <a:lnTo>
                  <a:pt x="229097" y="72586"/>
                </a:lnTo>
                <a:lnTo>
                  <a:pt x="227096" y="72586"/>
                </a:lnTo>
                <a:lnTo>
                  <a:pt x="225762" y="71285"/>
                </a:lnTo>
                <a:lnTo>
                  <a:pt x="228564" y="71285"/>
                </a:lnTo>
                <a:lnTo>
                  <a:pt x="230532" y="69317"/>
                </a:lnTo>
                <a:close/>
                <a:moveTo>
                  <a:pt x="228230" y="70485"/>
                </a:moveTo>
                <a:lnTo>
                  <a:pt x="224995" y="70485"/>
                </a:lnTo>
                <a:lnTo>
                  <a:pt x="223327" y="68783"/>
                </a:lnTo>
                <a:lnTo>
                  <a:pt x="227363" y="68783"/>
                </a:lnTo>
                <a:lnTo>
                  <a:pt x="227663" y="68683"/>
                </a:lnTo>
                <a:lnTo>
                  <a:pt x="230532" y="65815"/>
                </a:lnTo>
                <a:lnTo>
                  <a:pt x="230532" y="68183"/>
                </a:lnTo>
                <a:close/>
                <a:moveTo>
                  <a:pt x="227229" y="68016"/>
                </a:moveTo>
                <a:lnTo>
                  <a:pt x="222526" y="68016"/>
                </a:lnTo>
                <a:lnTo>
                  <a:pt x="220992" y="66482"/>
                </a:lnTo>
                <a:lnTo>
                  <a:pt x="226596" y="66482"/>
                </a:lnTo>
                <a:lnTo>
                  <a:pt x="230532" y="62546"/>
                </a:lnTo>
                <a:lnTo>
                  <a:pt x="230532" y="64714"/>
                </a:lnTo>
                <a:close/>
                <a:moveTo>
                  <a:pt x="226596" y="56675"/>
                </a:moveTo>
                <a:lnTo>
                  <a:pt x="220992" y="56675"/>
                </a:lnTo>
                <a:lnTo>
                  <a:pt x="222526" y="55140"/>
                </a:lnTo>
                <a:lnTo>
                  <a:pt x="227229" y="55140"/>
                </a:lnTo>
                <a:lnTo>
                  <a:pt x="230532" y="58476"/>
                </a:lnTo>
                <a:lnTo>
                  <a:pt x="230532" y="60611"/>
                </a:lnTo>
                <a:close/>
                <a:moveTo>
                  <a:pt x="227663" y="54473"/>
                </a:moveTo>
                <a:lnTo>
                  <a:pt x="227396" y="54340"/>
                </a:lnTo>
                <a:lnTo>
                  <a:pt x="223327" y="54340"/>
                </a:lnTo>
                <a:lnTo>
                  <a:pt x="224995" y="52672"/>
                </a:lnTo>
                <a:lnTo>
                  <a:pt x="228230" y="52672"/>
                </a:lnTo>
                <a:lnTo>
                  <a:pt x="230532" y="54974"/>
                </a:lnTo>
                <a:lnTo>
                  <a:pt x="230532" y="57342"/>
                </a:lnTo>
                <a:close/>
                <a:moveTo>
                  <a:pt x="231332" y="52005"/>
                </a:moveTo>
                <a:lnTo>
                  <a:pt x="232733" y="50570"/>
                </a:lnTo>
                <a:lnTo>
                  <a:pt x="234768" y="50570"/>
                </a:lnTo>
                <a:lnTo>
                  <a:pt x="236069" y="51905"/>
                </a:lnTo>
                <a:lnTo>
                  <a:pt x="233300" y="51905"/>
                </a:lnTo>
                <a:lnTo>
                  <a:pt x="231332" y="53873"/>
                </a:lnTo>
                <a:lnTo>
                  <a:pt x="231332" y="52005"/>
                </a:lnTo>
                <a:close/>
                <a:moveTo>
                  <a:pt x="234535" y="47835"/>
                </a:moveTo>
                <a:lnTo>
                  <a:pt x="234535" y="49203"/>
                </a:lnTo>
                <a:lnTo>
                  <a:pt x="231899" y="46568"/>
                </a:lnTo>
                <a:lnTo>
                  <a:pt x="235635" y="46568"/>
                </a:lnTo>
                <a:lnTo>
                  <a:pt x="234635" y="47568"/>
                </a:lnTo>
                <a:close/>
                <a:moveTo>
                  <a:pt x="231866" y="45800"/>
                </a:moveTo>
                <a:lnTo>
                  <a:pt x="234535" y="43132"/>
                </a:lnTo>
                <a:lnTo>
                  <a:pt x="234535" y="44700"/>
                </a:lnTo>
                <a:lnTo>
                  <a:pt x="235635" y="45800"/>
                </a:lnTo>
                <a:lnTo>
                  <a:pt x="231866" y="45800"/>
                </a:lnTo>
                <a:close/>
                <a:moveTo>
                  <a:pt x="231332" y="45233"/>
                </a:moveTo>
                <a:lnTo>
                  <a:pt x="231332" y="41497"/>
                </a:lnTo>
                <a:lnTo>
                  <a:pt x="232300" y="42465"/>
                </a:lnTo>
                <a:lnTo>
                  <a:pt x="232567" y="42598"/>
                </a:lnTo>
                <a:lnTo>
                  <a:pt x="233968" y="42598"/>
                </a:lnTo>
                <a:close/>
                <a:moveTo>
                  <a:pt x="230532" y="40363"/>
                </a:moveTo>
                <a:lnTo>
                  <a:pt x="229097" y="41797"/>
                </a:lnTo>
                <a:lnTo>
                  <a:pt x="227096" y="41797"/>
                </a:lnTo>
                <a:lnTo>
                  <a:pt x="225762" y="40463"/>
                </a:lnTo>
                <a:lnTo>
                  <a:pt x="228397" y="40463"/>
                </a:lnTo>
                <a:lnTo>
                  <a:pt x="228564" y="40463"/>
                </a:lnTo>
                <a:lnTo>
                  <a:pt x="230532" y="38495"/>
                </a:lnTo>
                <a:lnTo>
                  <a:pt x="230532" y="40363"/>
                </a:lnTo>
                <a:close/>
                <a:moveTo>
                  <a:pt x="228230" y="39696"/>
                </a:moveTo>
                <a:lnTo>
                  <a:pt x="224995" y="39696"/>
                </a:lnTo>
                <a:lnTo>
                  <a:pt x="223327" y="38028"/>
                </a:lnTo>
                <a:lnTo>
                  <a:pt x="227363" y="38028"/>
                </a:lnTo>
                <a:lnTo>
                  <a:pt x="227530" y="38028"/>
                </a:lnTo>
                <a:lnTo>
                  <a:pt x="230532" y="35026"/>
                </a:lnTo>
                <a:lnTo>
                  <a:pt x="230532" y="37394"/>
                </a:lnTo>
                <a:close/>
                <a:moveTo>
                  <a:pt x="227229" y="37228"/>
                </a:moveTo>
                <a:lnTo>
                  <a:pt x="222526" y="37228"/>
                </a:lnTo>
                <a:lnTo>
                  <a:pt x="220992" y="35693"/>
                </a:lnTo>
                <a:lnTo>
                  <a:pt x="226429" y="35693"/>
                </a:lnTo>
                <a:lnTo>
                  <a:pt x="226596" y="35693"/>
                </a:lnTo>
                <a:lnTo>
                  <a:pt x="230532" y="31757"/>
                </a:lnTo>
                <a:lnTo>
                  <a:pt x="230532" y="33892"/>
                </a:lnTo>
                <a:close/>
                <a:moveTo>
                  <a:pt x="226596" y="25886"/>
                </a:moveTo>
                <a:lnTo>
                  <a:pt x="226429" y="25886"/>
                </a:lnTo>
                <a:lnTo>
                  <a:pt x="220992" y="25886"/>
                </a:lnTo>
                <a:lnTo>
                  <a:pt x="222526" y="24352"/>
                </a:lnTo>
                <a:lnTo>
                  <a:pt x="227229" y="24352"/>
                </a:lnTo>
                <a:lnTo>
                  <a:pt x="230532" y="27654"/>
                </a:lnTo>
                <a:lnTo>
                  <a:pt x="230532" y="29822"/>
                </a:lnTo>
                <a:close/>
                <a:moveTo>
                  <a:pt x="227530" y="23551"/>
                </a:moveTo>
                <a:lnTo>
                  <a:pt x="227396" y="23551"/>
                </a:lnTo>
                <a:lnTo>
                  <a:pt x="223327" y="23551"/>
                </a:lnTo>
                <a:lnTo>
                  <a:pt x="224995" y="21883"/>
                </a:lnTo>
                <a:lnTo>
                  <a:pt x="228230" y="21883"/>
                </a:lnTo>
                <a:lnTo>
                  <a:pt x="230532" y="24185"/>
                </a:lnTo>
                <a:lnTo>
                  <a:pt x="230532" y="26553"/>
                </a:lnTo>
                <a:close/>
                <a:moveTo>
                  <a:pt x="227330" y="13744"/>
                </a:moveTo>
                <a:lnTo>
                  <a:pt x="227330" y="12343"/>
                </a:lnTo>
                <a:lnTo>
                  <a:pt x="229965" y="15012"/>
                </a:lnTo>
                <a:lnTo>
                  <a:pt x="226229" y="15012"/>
                </a:lnTo>
                <a:lnTo>
                  <a:pt x="227196" y="14011"/>
                </a:lnTo>
                <a:close/>
                <a:moveTo>
                  <a:pt x="230532" y="20082"/>
                </a:moveTo>
                <a:lnTo>
                  <a:pt x="229431" y="18981"/>
                </a:lnTo>
                <a:lnTo>
                  <a:pt x="229264" y="18981"/>
                </a:lnTo>
                <a:lnTo>
                  <a:pt x="227897" y="18981"/>
                </a:lnTo>
                <a:lnTo>
                  <a:pt x="230532" y="16346"/>
                </a:lnTo>
                <a:close/>
                <a:moveTo>
                  <a:pt x="231332" y="16346"/>
                </a:moveTo>
                <a:lnTo>
                  <a:pt x="233968" y="18981"/>
                </a:lnTo>
                <a:lnTo>
                  <a:pt x="232567" y="18981"/>
                </a:lnTo>
                <a:lnTo>
                  <a:pt x="232300" y="19115"/>
                </a:lnTo>
                <a:lnTo>
                  <a:pt x="231332" y="20082"/>
                </a:lnTo>
                <a:lnTo>
                  <a:pt x="231332" y="16346"/>
                </a:lnTo>
                <a:close/>
                <a:moveTo>
                  <a:pt x="227897" y="11776"/>
                </a:moveTo>
                <a:lnTo>
                  <a:pt x="229431" y="11776"/>
                </a:lnTo>
                <a:lnTo>
                  <a:pt x="230532" y="10709"/>
                </a:lnTo>
                <a:lnTo>
                  <a:pt x="230532" y="14445"/>
                </a:lnTo>
                <a:close/>
                <a:moveTo>
                  <a:pt x="229965" y="15779"/>
                </a:moveTo>
                <a:lnTo>
                  <a:pt x="227330" y="18414"/>
                </a:lnTo>
                <a:lnTo>
                  <a:pt x="227330" y="16880"/>
                </a:lnTo>
                <a:lnTo>
                  <a:pt x="226229" y="15779"/>
                </a:lnTo>
                <a:close/>
                <a:moveTo>
                  <a:pt x="227096" y="19782"/>
                </a:moveTo>
                <a:lnTo>
                  <a:pt x="229097" y="19782"/>
                </a:lnTo>
                <a:lnTo>
                  <a:pt x="230532" y="21216"/>
                </a:lnTo>
                <a:lnTo>
                  <a:pt x="230532" y="23051"/>
                </a:lnTo>
                <a:lnTo>
                  <a:pt x="228564" y="21083"/>
                </a:lnTo>
                <a:lnTo>
                  <a:pt x="228397" y="21083"/>
                </a:lnTo>
                <a:lnTo>
                  <a:pt x="225795" y="21083"/>
                </a:lnTo>
                <a:close/>
                <a:moveTo>
                  <a:pt x="231332" y="21216"/>
                </a:moveTo>
                <a:lnTo>
                  <a:pt x="232733" y="19782"/>
                </a:lnTo>
                <a:lnTo>
                  <a:pt x="234768" y="19782"/>
                </a:lnTo>
                <a:lnTo>
                  <a:pt x="236069" y="21083"/>
                </a:lnTo>
                <a:lnTo>
                  <a:pt x="233300" y="21083"/>
                </a:lnTo>
                <a:lnTo>
                  <a:pt x="231332" y="23051"/>
                </a:lnTo>
                <a:lnTo>
                  <a:pt x="231332" y="21216"/>
                </a:lnTo>
                <a:close/>
                <a:moveTo>
                  <a:pt x="234535" y="18447"/>
                </a:moveTo>
                <a:lnTo>
                  <a:pt x="231899" y="15779"/>
                </a:lnTo>
                <a:lnTo>
                  <a:pt x="235635" y="15779"/>
                </a:lnTo>
                <a:lnTo>
                  <a:pt x="234535" y="16880"/>
                </a:lnTo>
                <a:close/>
                <a:moveTo>
                  <a:pt x="231332" y="14445"/>
                </a:moveTo>
                <a:lnTo>
                  <a:pt x="231332" y="10709"/>
                </a:lnTo>
                <a:lnTo>
                  <a:pt x="232300" y="11676"/>
                </a:lnTo>
                <a:lnTo>
                  <a:pt x="232567" y="11809"/>
                </a:lnTo>
                <a:lnTo>
                  <a:pt x="233968" y="11809"/>
                </a:lnTo>
                <a:close/>
                <a:moveTo>
                  <a:pt x="230532" y="9574"/>
                </a:moveTo>
                <a:lnTo>
                  <a:pt x="229097" y="11009"/>
                </a:lnTo>
                <a:lnTo>
                  <a:pt x="227096" y="11009"/>
                </a:lnTo>
                <a:lnTo>
                  <a:pt x="225762" y="9675"/>
                </a:lnTo>
                <a:lnTo>
                  <a:pt x="228564" y="9675"/>
                </a:lnTo>
                <a:lnTo>
                  <a:pt x="230532" y="7706"/>
                </a:lnTo>
                <a:close/>
                <a:moveTo>
                  <a:pt x="225128" y="15779"/>
                </a:moveTo>
                <a:lnTo>
                  <a:pt x="226529" y="17213"/>
                </a:lnTo>
                <a:lnTo>
                  <a:pt x="226529" y="19215"/>
                </a:lnTo>
                <a:lnTo>
                  <a:pt x="225228" y="20549"/>
                </a:lnTo>
                <a:lnTo>
                  <a:pt x="225228" y="17747"/>
                </a:lnTo>
                <a:lnTo>
                  <a:pt x="223260" y="15779"/>
                </a:lnTo>
                <a:close/>
                <a:moveTo>
                  <a:pt x="205848" y="17747"/>
                </a:moveTo>
                <a:lnTo>
                  <a:pt x="205848" y="20516"/>
                </a:lnTo>
                <a:lnTo>
                  <a:pt x="204513" y="19215"/>
                </a:lnTo>
                <a:lnTo>
                  <a:pt x="204513" y="17213"/>
                </a:lnTo>
                <a:lnTo>
                  <a:pt x="205948" y="15779"/>
                </a:lnTo>
                <a:lnTo>
                  <a:pt x="207816" y="15779"/>
                </a:lnTo>
                <a:close/>
                <a:moveTo>
                  <a:pt x="205948" y="15012"/>
                </a:moveTo>
                <a:lnTo>
                  <a:pt x="204513" y="13577"/>
                </a:lnTo>
                <a:lnTo>
                  <a:pt x="204513" y="11576"/>
                </a:lnTo>
                <a:lnTo>
                  <a:pt x="205848" y="10242"/>
                </a:lnTo>
                <a:lnTo>
                  <a:pt x="205848" y="13010"/>
                </a:lnTo>
                <a:lnTo>
                  <a:pt x="207816" y="14978"/>
                </a:lnTo>
                <a:lnTo>
                  <a:pt x="205948" y="14978"/>
                </a:lnTo>
                <a:close/>
                <a:moveTo>
                  <a:pt x="203979" y="11009"/>
                </a:moveTo>
                <a:lnTo>
                  <a:pt x="201945" y="11009"/>
                </a:lnTo>
                <a:lnTo>
                  <a:pt x="200544" y="9574"/>
                </a:lnTo>
                <a:lnTo>
                  <a:pt x="200544" y="7706"/>
                </a:lnTo>
                <a:lnTo>
                  <a:pt x="202512" y="9675"/>
                </a:lnTo>
                <a:lnTo>
                  <a:pt x="205280" y="9675"/>
                </a:lnTo>
                <a:close/>
                <a:moveTo>
                  <a:pt x="199743" y="9574"/>
                </a:moveTo>
                <a:lnTo>
                  <a:pt x="198309" y="11009"/>
                </a:lnTo>
                <a:lnTo>
                  <a:pt x="196307" y="11009"/>
                </a:lnTo>
                <a:lnTo>
                  <a:pt x="194973" y="9675"/>
                </a:lnTo>
                <a:lnTo>
                  <a:pt x="197775" y="9675"/>
                </a:lnTo>
                <a:lnTo>
                  <a:pt x="199743" y="7706"/>
                </a:lnTo>
                <a:lnTo>
                  <a:pt x="199743" y="9574"/>
                </a:lnTo>
                <a:close/>
                <a:moveTo>
                  <a:pt x="194339" y="15779"/>
                </a:moveTo>
                <a:lnTo>
                  <a:pt x="195740" y="17213"/>
                </a:lnTo>
                <a:lnTo>
                  <a:pt x="195740" y="19215"/>
                </a:lnTo>
                <a:lnTo>
                  <a:pt x="194439" y="20549"/>
                </a:lnTo>
                <a:lnTo>
                  <a:pt x="194439" y="17747"/>
                </a:lnTo>
                <a:lnTo>
                  <a:pt x="192471" y="15779"/>
                </a:lnTo>
                <a:close/>
                <a:moveTo>
                  <a:pt x="175059" y="17747"/>
                </a:moveTo>
                <a:lnTo>
                  <a:pt x="175059" y="20549"/>
                </a:lnTo>
                <a:lnTo>
                  <a:pt x="173725" y="19215"/>
                </a:lnTo>
                <a:lnTo>
                  <a:pt x="173725" y="17213"/>
                </a:lnTo>
                <a:lnTo>
                  <a:pt x="175159" y="15779"/>
                </a:lnTo>
                <a:lnTo>
                  <a:pt x="177027" y="15779"/>
                </a:lnTo>
                <a:close/>
                <a:moveTo>
                  <a:pt x="175159" y="15012"/>
                </a:moveTo>
                <a:lnTo>
                  <a:pt x="173725" y="13577"/>
                </a:lnTo>
                <a:lnTo>
                  <a:pt x="173725" y="11576"/>
                </a:lnTo>
                <a:lnTo>
                  <a:pt x="175059" y="10242"/>
                </a:lnTo>
                <a:lnTo>
                  <a:pt x="175059" y="13010"/>
                </a:lnTo>
                <a:lnTo>
                  <a:pt x="177027" y="14978"/>
                </a:lnTo>
                <a:lnTo>
                  <a:pt x="175159" y="14978"/>
                </a:lnTo>
                <a:close/>
                <a:moveTo>
                  <a:pt x="173191" y="11009"/>
                </a:moveTo>
                <a:lnTo>
                  <a:pt x="171156" y="11009"/>
                </a:lnTo>
                <a:lnTo>
                  <a:pt x="169755" y="9574"/>
                </a:lnTo>
                <a:lnTo>
                  <a:pt x="169755" y="7706"/>
                </a:lnTo>
                <a:lnTo>
                  <a:pt x="171723" y="9675"/>
                </a:lnTo>
                <a:lnTo>
                  <a:pt x="174492" y="9675"/>
                </a:lnTo>
                <a:close/>
                <a:moveTo>
                  <a:pt x="168954" y="9574"/>
                </a:moveTo>
                <a:lnTo>
                  <a:pt x="167520" y="11009"/>
                </a:lnTo>
                <a:lnTo>
                  <a:pt x="165519" y="11009"/>
                </a:lnTo>
                <a:lnTo>
                  <a:pt x="164184" y="9675"/>
                </a:lnTo>
                <a:lnTo>
                  <a:pt x="166986" y="9675"/>
                </a:lnTo>
                <a:lnTo>
                  <a:pt x="168954" y="7706"/>
                </a:lnTo>
                <a:close/>
                <a:moveTo>
                  <a:pt x="163517" y="15779"/>
                </a:moveTo>
                <a:lnTo>
                  <a:pt x="164952" y="17213"/>
                </a:lnTo>
                <a:lnTo>
                  <a:pt x="164952" y="19215"/>
                </a:lnTo>
                <a:lnTo>
                  <a:pt x="163651" y="20549"/>
                </a:lnTo>
                <a:lnTo>
                  <a:pt x="163651" y="17747"/>
                </a:lnTo>
                <a:lnTo>
                  <a:pt x="161649" y="15779"/>
                </a:lnTo>
                <a:close/>
                <a:moveTo>
                  <a:pt x="144270" y="17747"/>
                </a:moveTo>
                <a:lnTo>
                  <a:pt x="144270" y="20549"/>
                </a:lnTo>
                <a:lnTo>
                  <a:pt x="142936" y="19215"/>
                </a:lnTo>
                <a:lnTo>
                  <a:pt x="142936" y="17213"/>
                </a:lnTo>
                <a:lnTo>
                  <a:pt x="144370" y="15779"/>
                </a:lnTo>
                <a:lnTo>
                  <a:pt x="146238" y="15779"/>
                </a:lnTo>
                <a:close/>
                <a:moveTo>
                  <a:pt x="144370" y="15012"/>
                </a:moveTo>
                <a:lnTo>
                  <a:pt x="142936" y="13577"/>
                </a:lnTo>
                <a:lnTo>
                  <a:pt x="142936" y="11576"/>
                </a:lnTo>
                <a:lnTo>
                  <a:pt x="144270" y="10242"/>
                </a:lnTo>
                <a:lnTo>
                  <a:pt x="144270" y="13010"/>
                </a:lnTo>
                <a:lnTo>
                  <a:pt x="146238" y="14978"/>
                </a:lnTo>
                <a:lnTo>
                  <a:pt x="144370" y="14978"/>
                </a:lnTo>
                <a:close/>
                <a:moveTo>
                  <a:pt x="142369" y="11009"/>
                </a:moveTo>
                <a:lnTo>
                  <a:pt x="140367" y="11009"/>
                </a:lnTo>
                <a:lnTo>
                  <a:pt x="138933" y="9574"/>
                </a:lnTo>
                <a:lnTo>
                  <a:pt x="138933" y="7706"/>
                </a:lnTo>
                <a:lnTo>
                  <a:pt x="140901" y="9675"/>
                </a:lnTo>
                <a:lnTo>
                  <a:pt x="143703" y="9675"/>
                </a:lnTo>
                <a:close/>
                <a:moveTo>
                  <a:pt x="138166" y="9574"/>
                </a:moveTo>
                <a:lnTo>
                  <a:pt x="136731" y="11009"/>
                </a:lnTo>
                <a:lnTo>
                  <a:pt x="134730" y="11009"/>
                </a:lnTo>
                <a:lnTo>
                  <a:pt x="133396" y="9675"/>
                </a:lnTo>
                <a:lnTo>
                  <a:pt x="136198" y="9675"/>
                </a:lnTo>
                <a:lnTo>
                  <a:pt x="138166" y="7706"/>
                </a:lnTo>
                <a:close/>
                <a:moveTo>
                  <a:pt x="132729" y="15779"/>
                </a:moveTo>
                <a:lnTo>
                  <a:pt x="134163" y="17213"/>
                </a:lnTo>
                <a:lnTo>
                  <a:pt x="134163" y="19215"/>
                </a:lnTo>
                <a:lnTo>
                  <a:pt x="132862" y="20549"/>
                </a:lnTo>
                <a:lnTo>
                  <a:pt x="132862" y="17747"/>
                </a:lnTo>
                <a:lnTo>
                  <a:pt x="130894" y="15779"/>
                </a:lnTo>
                <a:close/>
                <a:moveTo>
                  <a:pt x="113482" y="17747"/>
                </a:moveTo>
                <a:lnTo>
                  <a:pt x="113482" y="20549"/>
                </a:lnTo>
                <a:lnTo>
                  <a:pt x="112147" y="19215"/>
                </a:lnTo>
                <a:lnTo>
                  <a:pt x="112147" y="17213"/>
                </a:lnTo>
                <a:lnTo>
                  <a:pt x="113582" y="15779"/>
                </a:lnTo>
                <a:lnTo>
                  <a:pt x="115450" y="15779"/>
                </a:lnTo>
                <a:close/>
                <a:moveTo>
                  <a:pt x="113582" y="15012"/>
                </a:moveTo>
                <a:lnTo>
                  <a:pt x="112147" y="13577"/>
                </a:lnTo>
                <a:lnTo>
                  <a:pt x="112147" y="11576"/>
                </a:lnTo>
                <a:lnTo>
                  <a:pt x="113482" y="10242"/>
                </a:lnTo>
                <a:lnTo>
                  <a:pt x="113482" y="13010"/>
                </a:lnTo>
                <a:lnTo>
                  <a:pt x="115450" y="14978"/>
                </a:lnTo>
                <a:lnTo>
                  <a:pt x="113582" y="14978"/>
                </a:lnTo>
                <a:close/>
                <a:moveTo>
                  <a:pt x="111580" y="11009"/>
                </a:moveTo>
                <a:lnTo>
                  <a:pt x="109579" y="11009"/>
                </a:lnTo>
                <a:lnTo>
                  <a:pt x="108144" y="9574"/>
                </a:lnTo>
                <a:lnTo>
                  <a:pt x="108144" y="7706"/>
                </a:lnTo>
                <a:lnTo>
                  <a:pt x="110112" y="9675"/>
                </a:lnTo>
                <a:lnTo>
                  <a:pt x="112914" y="9675"/>
                </a:lnTo>
                <a:close/>
                <a:moveTo>
                  <a:pt x="107377" y="9574"/>
                </a:moveTo>
                <a:lnTo>
                  <a:pt x="105943" y="11009"/>
                </a:lnTo>
                <a:lnTo>
                  <a:pt x="103941" y="11009"/>
                </a:lnTo>
                <a:lnTo>
                  <a:pt x="102607" y="9675"/>
                </a:lnTo>
                <a:lnTo>
                  <a:pt x="105409" y="9675"/>
                </a:lnTo>
                <a:lnTo>
                  <a:pt x="107377" y="7706"/>
                </a:lnTo>
                <a:close/>
                <a:moveTo>
                  <a:pt x="101940" y="15779"/>
                </a:moveTo>
                <a:lnTo>
                  <a:pt x="103374" y="17213"/>
                </a:lnTo>
                <a:lnTo>
                  <a:pt x="103374" y="19215"/>
                </a:lnTo>
                <a:lnTo>
                  <a:pt x="102040" y="20549"/>
                </a:lnTo>
                <a:lnTo>
                  <a:pt x="102040" y="17747"/>
                </a:lnTo>
                <a:lnTo>
                  <a:pt x="100072" y="15779"/>
                </a:lnTo>
                <a:lnTo>
                  <a:pt x="101940" y="15779"/>
                </a:lnTo>
                <a:close/>
                <a:moveTo>
                  <a:pt x="82660" y="17747"/>
                </a:moveTo>
                <a:lnTo>
                  <a:pt x="82660" y="20549"/>
                </a:lnTo>
                <a:lnTo>
                  <a:pt x="81359" y="19215"/>
                </a:lnTo>
                <a:lnTo>
                  <a:pt x="81359" y="17213"/>
                </a:lnTo>
                <a:lnTo>
                  <a:pt x="82793" y="15779"/>
                </a:lnTo>
                <a:lnTo>
                  <a:pt x="84628" y="15779"/>
                </a:lnTo>
                <a:close/>
                <a:moveTo>
                  <a:pt x="82793" y="15012"/>
                </a:moveTo>
                <a:lnTo>
                  <a:pt x="81359" y="13577"/>
                </a:lnTo>
                <a:lnTo>
                  <a:pt x="81359" y="11576"/>
                </a:lnTo>
                <a:lnTo>
                  <a:pt x="82660" y="10242"/>
                </a:lnTo>
                <a:lnTo>
                  <a:pt x="82660" y="13010"/>
                </a:lnTo>
                <a:lnTo>
                  <a:pt x="84628" y="14978"/>
                </a:lnTo>
                <a:lnTo>
                  <a:pt x="82793" y="14978"/>
                </a:lnTo>
                <a:close/>
                <a:moveTo>
                  <a:pt x="80792" y="11009"/>
                </a:moveTo>
                <a:lnTo>
                  <a:pt x="78790" y="11009"/>
                </a:lnTo>
                <a:lnTo>
                  <a:pt x="77356" y="9574"/>
                </a:lnTo>
                <a:lnTo>
                  <a:pt x="77356" y="7706"/>
                </a:lnTo>
                <a:lnTo>
                  <a:pt x="79324" y="9675"/>
                </a:lnTo>
                <a:lnTo>
                  <a:pt x="82126" y="9675"/>
                </a:lnTo>
                <a:close/>
                <a:moveTo>
                  <a:pt x="76589" y="9574"/>
                </a:moveTo>
                <a:lnTo>
                  <a:pt x="75154" y="11009"/>
                </a:lnTo>
                <a:lnTo>
                  <a:pt x="73153" y="11009"/>
                </a:lnTo>
                <a:lnTo>
                  <a:pt x="71818" y="9675"/>
                </a:lnTo>
                <a:lnTo>
                  <a:pt x="74620" y="9675"/>
                </a:lnTo>
                <a:lnTo>
                  <a:pt x="76589" y="7706"/>
                </a:lnTo>
                <a:close/>
                <a:moveTo>
                  <a:pt x="71151" y="15779"/>
                </a:moveTo>
                <a:lnTo>
                  <a:pt x="72586" y="17213"/>
                </a:lnTo>
                <a:lnTo>
                  <a:pt x="72586" y="19215"/>
                </a:lnTo>
                <a:lnTo>
                  <a:pt x="71251" y="20549"/>
                </a:lnTo>
                <a:lnTo>
                  <a:pt x="71251" y="17747"/>
                </a:lnTo>
                <a:lnTo>
                  <a:pt x="69283" y="15779"/>
                </a:lnTo>
                <a:lnTo>
                  <a:pt x="71151" y="15779"/>
                </a:lnTo>
                <a:close/>
                <a:moveTo>
                  <a:pt x="51871" y="17747"/>
                </a:moveTo>
                <a:lnTo>
                  <a:pt x="51871" y="20549"/>
                </a:lnTo>
                <a:lnTo>
                  <a:pt x="50570" y="19215"/>
                </a:lnTo>
                <a:lnTo>
                  <a:pt x="50570" y="17213"/>
                </a:lnTo>
                <a:lnTo>
                  <a:pt x="51971" y="15779"/>
                </a:lnTo>
                <a:lnTo>
                  <a:pt x="53839" y="15779"/>
                </a:lnTo>
                <a:close/>
                <a:moveTo>
                  <a:pt x="51971" y="15012"/>
                </a:moveTo>
                <a:lnTo>
                  <a:pt x="50570" y="13577"/>
                </a:lnTo>
                <a:lnTo>
                  <a:pt x="50570" y="11576"/>
                </a:lnTo>
                <a:lnTo>
                  <a:pt x="51871" y="10242"/>
                </a:lnTo>
                <a:lnTo>
                  <a:pt x="51871" y="13010"/>
                </a:lnTo>
                <a:lnTo>
                  <a:pt x="53839" y="14978"/>
                </a:lnTo>
                <a:lnTo>
                  <a:pt x="51971" y="14978"/>
                </a:lnTo>
                <a:close/>
                <a:moveTo>
                  <a:pt x="50003" y="11009"/>
                </a:moveTo>
                <a:lnTo>
                  <a:pt x="48001" y="11009"/>
                </a:lnTo>
                <a:lnTo>
                  <a:pt x="46567" y="9574"/>
                </a:lnTo>
                <a:lnTo>
                  <a:pt x="46567" y="7706"/>
                </a:lnTo>
                <a:lnTo>
                  <a:pt x="48535" y="9675"/>
                </a:lnTo>
                <a:lnTo>
                  <a:pt x="51337" y="9675"/>
                </a:lnTo>
                <a:close/>
                <a:moveTo>
                  <a:pt x="45767" y="9574"/>
                </a:moveTo>
                <a:lnTo>
                  <a:pt x="44366" y="11009"/>
                </a:lnTo>
                <a:lnTo>
                  <a:pt x="42364" y="11009"/>
                </a:lnTo>
                <a:lnTo>
                  <a:pt x="41030" y="9675"/>
                </a:lnTo>
                <a:lnTo>
                  <a:pt x="43798" y="9675"/>
                </a:lnTo>
                <a:lnTo>
                  <a:pt x="45767" y="7706"/>
                </a:lnTo>
                <a:close/>
                <a:moveTo>
                  <a:pt x="40363" y="15779"/>
                </a:moveTo>
                <a:lnTo>
                  <a:pt x="41797" y="17213"/>
                </a:lnTo>
                <a:lnTo>
                  <a:pt x="41797" y="19215"/>
                </a:lnTo>
                <a:lnTo>
                  <a:pt x="40463" y="20549"/>
                </a:lnTo>
                <a:lnTo>
                  <a:pt x="40463" y="17747"/>
                </a:lnTo>
                <a:lnTo>
                  <a:pt x="38495" y="15779"/>
                </a:lnTo>
                <a:lnTo>
                  <a:pt x="40363" y="15779"/>
                </a:lnTo>
                <a:close/>
                <a:moveTo>
                  <a:pt x="21082" y="17747"/>
                </a:moveTo>
                <a:lnTo>
                  <a:pt x="21082" y="20549"/>
                </a:lnTo>
                <a:lnTo>
                  <a:pt x="19781" y="19215"/>
                </a:lnTo>
                <a:lnTo>
                  <a:pt x="19781" y="17213"/>
                </a:lnTo>
                <a:lnTo>
                  <a:pt x="21182" y="15779"/>
                </a:lnTo>
                <a:lnTo>
                  <a:pt x="23050" y="15779"/>
                </a:lnTo>
                <a:close/>
                <a:moveTo>
                  <a:pt x="21182" y="15012"/>
                </a:moveTo>
                <a:lnTo>
                  <a:pt x="19781" y="13577"/>
                </a:lnTo>
                <a:lnTo>
                  <a:pt x="19781" y="11576"/>
                </a:lnTo>
                <a:lnTo>
                  <a:pt x="21082" y="10242"/>
                </a:lnTo>
                <a:lnTo>
                  <a:pt x="21082" y="13010"/>
                </a:lnTo>
                <a:lnTo>
                  <a:pt x="23050" y="14978"/>
                </a:lnTo>
                <a:lnTo>
                  <a:pt x="21182" y="14978"/>
                </a:lnTo>
                <a:close/>
                <a:moveTo>
                  <a:pt x="19214" y="11009"/>
                </a:moveTo>
                <a:lnTo>
                  <a:pt x="17213" y="11009"/>
                </a:lnTo>
                <a:lnTo>
                  <a:pt x="15778" y="9574"/>
                </a:lnTo>
                <a:lnTo>
                  <a:pt x="15778" y="7706"/>
                </a:lnTo>
                <a:lnTo>
                  <a:pt x="17747" y="9675"/>
                </a:lnTo>
                <a:lnTo>
                  <a:pt x="20515" y="9675"/>
                </a:lnTo>
                <a:close/>
                <a:moveTo>
                  <a:pt x="14978" y="9574"/>
                </a:moveTo>
                <a:lnTo>
                  <a:pt x="13577" y="11009"/>
                </a:lnTo>
                <a:lnTo>
                  <a:pt x="11542" y="11009"/>
                </a:lnTo>
                <a:lnTo>
                  <a:pt x="10241" y="9675"/>
                </a:lnTo>
                <a:lnTo>
                  <a:pt x="13010" y="9675"/>
                </a:lnTo>
                <a:lnTo>
                  <a:pt x="14978" y="7706"/>
                </a:lnTo>
                <a:lnTo>
                  <a:pt x="14978" y="9574"/>
                </a:lnTo>
                <a:close/>
                <a:moveTo>
                  <a:pt x="9574" y="15779"/>
                </a:moveTo>
                <a:lnTo>
                  <a:pt x="11008" y="17213"/>
                </a:lnTo>
                <a:lnTo>
                  <a:pt x="11008" y="19215"/>
                </a:lnTo>
                <a:lnTo>
                  <a:pt x="9674" y="20549"/>
                </a:lnTo>
                <a:lnTo>
                  <a:pt x="9674" y="17747"/>
                </a:lnTo>
                <a:lnTo>
                  <a:pt x="7706" y="15779"/>
                </a:lnTo>
                <a:lnTo>
                  <a:pt x="9574" y="15779"/>
                </a:lnTo>
                <a:close/>
                <a:moveTo>
                  <a:pt x="11542" y="19782"/>
                </a:moveTo>
                <a:lnTo>
                  <a:pt x="13577" y="19782"/>
                </a:lnTo>
                <a:lnTo>
                  <a:pt x="14978" y="21216"/>
                </a:lnTo>
                <a:lnTo>
                  <a:pt x="14978" y="23051"/>
                </a:lnTo>
                <a:lnTo>
                  <a:pt x="13010" y="21083"/>
                </a:lnTo>
                <a:lnTo>
                  <a:pt x="10241" y="21083"/>
                </a:lnTo>
                <a:close/>
                <a:moveTo>
                  <a:pt x="14978" y="37394"/>
                </a:moveTo>
                <a:lnTo>
                  <a:pt x="12710" y="39696"/>
                </a:lnTo>
                <a:lnTo>
                  <a:pt x="9441" y="39696"/>
                </a:lnTo>
                <a:lnTo>
                  <a:pt x="7773" y="37995"/>
                </a:lnTo>
                <a:lnTo>
                  <a:pt x="12009" y="37995"/>
                </a:lnTo>
                <a:lnTo>
                  <a:pt x="14978" y="35026"/>
                </a:lnTo>
                <a:lnTo>
                  <a:pt x="14978" y="37394"/>
                </a:lnTo>
                <a:close/>
                <a:moveTo>
                  <a:pt x="9674" y="41030"/>
                </a:moveTo>
                <a:lnTo>
                  <a:pt x="11008" y="42365"/>
                </a:lnTo>
                <a:lnTo>
                  <a:pt x="11008" y="44366"/>
                </a:lnTo>
                <a:lnTo>
                  <a:pt x="9574" y="45800"/>
                </a:lnTo>
                <a:lnTo>
                  <a:pt x="7706" y="45800"/>
                </a:lnTo>
                <a:lnTo>
                  <a:pt x="9674" y="43832"/>
                </a:lnTo>
                <a:close/>
                <a:moveTo>
                  <a:pt x="9574" y="46568"/>
                </a:moveTo>
                <a:lnTo>
                  <a:pt x="11008" y="48002"/>
                </a:lnTo>
                <a:lnTo>
                  <a:pt x="11008" y="50003"/>
                </a:lnTo>
                <a:lnTo>
                  <a:pt x="9674" y="51338"/>
                </a:lnTo>
                <a:lnTo>
                  <a:pt x="9674" y="48536"/>
                </a:lnTo>
                <a:lnTo>
                  <a:pt x="7706" y="46568"/>
                </a:lnTo>
                <a:lnTo>
                  <a:pt x="9574" y="46568"/>
                </a:lnTo>
                <a:close/>
                <a:moveTo>
                  <a:pt x="11542" y="50570"/>
                </a:moveTo>
                <a:lnTo>
                  <a:pt x="13577" y="50570"/>
                </a:lnTo>
                <a:lnTo>
                  <a:pt x="14978" y="52005"/>
                </a:lnTo>
                <a:lnTo>
                  <a:pt x="14978" y="53873"/>
                </a:lnTo>
                <a:lnTo>
                  <a:pt x="13010" y="51905"/>
                </a:lnTo>
                <a:lnTo>
                  <a:pt x="10241" y="51905"/>
                </a:lnTo>
                <a:close/>
                <a:moveTo>
                  <a:pt x="14978" y="68183"/>
                </a:moveTo>
                <a:lnTo>
                  <a:pt x="12710" y="70485"/>
                </a:lnTo>
                <a:lnTo>
                  <a:pt x="9441" y="70485"/>
                </a:lnTo>
                <a:lnTo>
                  <a:pt x="7773" y="68783"/>
                </a:lnTo>
                <a:lnTo>
                  <a:pt x="12009" y="68783"/>
                </a:lnTo>
                <a:lnTo>
                  <a:pt x="14978" y="65815"/>
                </a:lnTo>
                <a:lnTo>
                  <a:pt x="14978" y="68183"/>
                </a:lnTo>
                <a:close/>
                <a:moveTo>
                  <a:pt x="9674" y="71819"/>
                </a:moveTo>
                <a:lnTo>
                  <a:pt x="11008" y="73153"/>
                </a:lnTo>
                <a:lnTo>
                  <a:pt x="11008" y="75155"/>
                </a:lnTo>
                <a:lnTo>
                  <a:pt x="9574" y="76589"/>
                </a:lnTo>
                <a:lnTo>
                  <a:pt x="7706" y="76589"/>
                </a:lnTo>
                <a:lnTo>
                  <a:pt x="9674" y="74621"/>
                </a:lnTo>
                <a:close/>
                <a:moveTo>
                  <a:pt x="9574" y="77356"/>
                </a:moveTo>
                <a:lnTo>
                  <a:pt x="11008" y="78791"/>
                </a:lnTo>
                <a:lnTo>
                  <a:pt x="11008" y="80792"/>
                </a:lnTo>
                <a:lnTo>
                  <a:pt x="9674" y="82126"/>
                </a:lnTo>
                <a:lnTo>
                  <a:pt x="9674" y="79324"/>
                </a:lnTo>
                <a:lnTo>
                  <a:pt x="7706" y="77356"/>
                </a:lnTo>
                <a:close/>
                <a:moveTo>
                  <a:pt x="11542" y="81359"/>
                </a:moveTo>
                <a:lnTo>
                  <a:pt x="13577" y="81359"/>
                </a:lnTo>
                <a:lnTo>
                  <a:pt x="14978" y="82794"/>
                </a:lnTo>
                <a:lnTo>
                  <a:pt x="14978" y="84662"/>
                </a:lnTo>
                <a:lnTo>
                  <a:pt x="13010" y="82693"/>
                </a:lnTo>
                <a:lnTo>
                  <a:pt x="10241" y="82693"/>
                </a:lnTo>
                <a:close/>
                <a:moveTo>
                  <a:pt x="14978" y="98972"/>
                </a:moveTo>
                <a:lnTo>
                  <a:pt x="12710" y="101273"/>
                </a:lnTo>
                <a:lnTo>
                  <a:pt x="9441" y="101273"/>
                </a:lnTo>
                <a:lnTo>
                  <a:pt x="7773" y="99606"/>
                </a:lnTo>
                <a:lnTo>
                  <a:pt x="12009" y="99606"/>
                </a:lnTo>
                <a:lnTo>
                  <a:pt x="14978" y="96603"/>
                </a:lnTo>
                <a:lnTo>
                  <a:pt x="14978" y="98972"/>
                </a:lnTo>
                <a:close/>
                <a:moveTo>
                  <a:pt x="9674" y="102608"/>
                </a:moveTo>
                <a:lnTo>
                  <a:pt x="11008" y="103942"/>
                </a:lnTo>
                <a:lnTo>
                  <a:pt x="11008" y="105943"/>
                </a:lnTo>
                <a:lnTo>
                  <a:pt x="9574" y="107378"/>
                </a:lnTo>
                <a:lnTo>
                  <a:pt x="7706" y="107378"/>
                </a:lnTo>
                <a:lnTo>
                  <a:pt x="9674" y="105410"/>
                </a:lnTo>
                <a:close/>
                <a:moveTo>
                  <a:pt x="9574" y="108178"/>
                </a:moveTo>
                <a:lnTo>
                  <a:pt x="11008" y="109579"/>
                </a:lnTo>
                <a:lnTo>
                  <a:pt x="11008" y="111614"/>
                </a:lnTo>
                <a:lnTo>
                  <a:pt x="9674" y="112915"/>
                </a:lnTo>
                <a:lnTo>
                  <a:pt x="9674" y="110146"/>
                </a:lnTo>
                <a:lnTo>
                  <a:pt x="7706" y="108178"/>
                </a:lnTo>
                <a:close/>
                <a:moveTo>
                  <a:pt x="11542" y="112148"/>
                </a:moveTo>
                <a:lnTo>
                  <a:pt x="13577" y="112148"/>
                </a:lnTo>
                <a:lnTo>
                  <a:pt x="14978" y="113582"/>
                </a:lnTo>
                <a:lnTo>
                  <a:pt x="14978" y="115450"/>
                </a:lnTo>
                <a:lnTo>
                  <a:pt x="13010" y="113482"/>
                </a:lnTo>
                <a:lnTo>
                  <a:pt x="10241" y="113482"/>
                </a:lnTo>
                <a:close/>
                <a:moveTo>
                  <a:pt x="15778" y="113582"/>
                </a:moveTo>
                <a:lnTo>
                  <a:pt x="17213" y="112148"/>
                </a:lnTo>
                <a:lnTo>
                  <a:pt x="19214" y="112148"/>
                </a:lnTo>
                <a:lnTo>
                  <a:pt x="20515" y="113482"/>
                </a:lnTo>
                <a:lnTo>
                  <a:pt x="17747" y="113482"/>
                </a:lnTo>
                <a:lnTo>
                  <a:pt x="15778" y="115450"/>
                </a:lnTo>
                <a:close/>
                <a:moveTo>
                  <a:pt x="21182" y="107378"/>
                </a:moveTo>
                <a:lnTo>
                  <a:pt x="19781" y="105943"/>
                </a:lnTo>
                <a:lnTo>
                  <a:pt x="19781" y="103942"/>
                </a:lnTo>
                <a:lnTo>
                  <a:pt x="21082" y="102608"/>
                </a:lnTo>
                <a:lnTo>
                  <a:pt x="21082" y="105410"/>
                </a:lnTo>
                <a:lnTo>
                  <a:pt x="23050" y="107378"/>
                </a:lnTo>
                <a:close/>
                <a:moveTo>
                  <a:pt x="40463" y="105410"/>
                </a:moveTo>
                <a:lnTo>
                  <a:pt x="40463" y="102608"/>
                </a:lnTo>
                <a:lnTo>
                  <a:pt x="41797" y="103942"/>
                </a:lnTo>
                <a:lnTo>
                  <a:pt x="41797" y="105943"/>
                </a:lnTo>
                <a:lnTo>
                  <a:pt x="40363" y="107378"/>
                </a:lnTo>
                <a:lnTo>
                  <a:pt x="38495" y="107378"/>
                </a:lnTo>
                <a:close/>
                <a:moveTo>
                  <a:pt x="40363" y="108178"/>
                </a:moveTo>
                <a:lnTo>
                  <a:pt x="41797" y="109579"/>
                </a:lnTo>
                <a:lnTo>
                  <a:pt x="41797" y="111614"/>
                </a:lnTo>
                <a:lnTo>
                  <a:pt x="40463" y="112915"/>
                </a:lnTo>
                <a:lnTo>
                  <a:pt x="40463" y="110146"/>
                </a:lnTo>
                <a:lnTo>
                  <a:pt x="38495" y="108178"/>
                </a:lnTo>
                <a:close/>
                <a:moveTo>
                  <a:pt x="42364" y="112148"/>
                </a:moveTo>
                <a:lnTo>
                  <a:pt x="44366" y="112148"/>
                </a:lnTo>
                <a:lnTo>
                  <a:pt x="45767" y="113582"/>
                </a:lnTo>
                <a:lnTo>
                  <a:pt x="45767" y="115450"/>
                </a:lnTo>
                <a:lnTo>
                  <a:pt x="43798" y="113482"/>
                </a:lnTo>
                <a:lnTo>
                  <a:pt x="41030" y="113482"/>
                </a:lnTo>
                <a:close/>
                <a:moveTo>
                  <a:pt x="46567" y="113582"/>
                </a:moveTo>
                <a:lnTo>
                  <a:pt x="48001" y="112148"/>
                </a:lnTo>
                <a:lnTo>
                  <a:pt x="50003" y="112148"/>
                </a:lnTo>
                <a:lnTo>
                  <a:pt x="51337" y="113482"/>
                </a:lnTo>
                <a:lnTo>
                  <a:pt x="48535" y="113482"/>
                </a:lnTo>
                <a:lnTo>
                  <a:pt x="46567" y="115450"/>
                </a:lnTo>
                <a:close/>
                <a:moveTo>
                  <a:pt x="51971" y="107378"/>
                </a:moveTo>
                <a:lnTo>
                  <a:pt x="50570" y="105943"/>
                </a:lnTo>
                <a:lnTo>
                  <a:pt x="50570" y="103942"/>
                </a:lnTo>
                <a:lnTo>
                  <a:pt x="51871" y="102608"/>
                </a:lnTo>
                <a:lnTo>
                  <a:pt x="51871" y="105410"/>
                </a:lnTo>
                <a:lnTo>
                  <a:pt x="53839" y="107378"/>
                </a:lnTo>
                <a:lnTo>
                  <a:pt x="51971" y="107378"/>
                </a:lnTo>
                <a:close/>
                <a:moveTo>
                  <a:pt x="71251" y="105410"/>
                </a:moveTo>
                <a:lnTo>
                  <a:pt x="71251" y="102608"/>
                </a:lnTo>
                <a:lnTo>
                  <a:pt x="72586" y="103942"/>
                </a:lnTo>
                <a:lnTo>
                  <a:pt x="72586" y="105943"/>
                </a:lnTo>
                <a:lnTo>
                  <a:pt x="71151" y="107378"/>
                </a:lnTo>
                <a:lnTo>
                  <a:pt x="69283" y="107378"/>
                </a:lnTo>
                <a:close/>
                <a:moveTo>
                  <a:pt x="71151" y="108178"/>
                </a:moveTo>
                <a:lnTo>
                  <a:pt x="72586" y="109579"/>
                </a:lnTo>
                <a:lnTo>
                  <a:pt x="72586" y="111614"/>
                </a:lnTo>
                <a:lnTo>
                  <a:pt x="71251" y="112915"/>
                </a:lnTo>
                <a:lnTo>
                  <a:pt x="71251" y="110146"/>
                </a:lnTo>
                <a:lnTo>
                  <a:pt x="69283" y="108178"/>
                </a:lnTo>
                <a:close/>
                <a:moveTo>
                  <a:pt x="73153" y="112148"/>
                </a:moveTo>
                <a:lnTo>
                  <a:pt x="75154" y="112148"/>
                </a:lnTo>
                <a:lnTo>
                  <a:pt x="76555" y="113582"/>
                </a:lnTo>
                <a:lnTo>
                  <a:pt x="76555" y="115450"/>
                </a:lnTo>
                <a:lnTo>
                  <a:pt x="74587" y="113482"/>
                </a:lnTo>
                <a:lnTo>
                  <a:pt x="71818" y="113482"/>
                </a:lnTo>
                <a:close/>
                <a:moveTo>
                  <a:pt x="77356" y="113582"/>
                </a:moveTo>
                <a:lnTo>
                  <a:pt x="78790" y="112148"/>
                </a:lnTo>
                <a:lnTo>
                  <a:pt x="80792" y="112148"/>
                </a:lnTo>
                <a:lnTo>
                  <a:pt x="82126" y="113482"/>
                </a:lnTo>
                <a:lnTo>
                  <a:pt x="79324" y="113482"/>
                </a:lnTo>
                <a:lnTo>
                  <a:pt x="77356" y="115450"/>
                </a:lnTo>
                <a:close/>
                <a:moveTo>
                  <a:pt x="82793" y="107378"/>
                </a:moveTo>
                <a:lnTo>
                  <a:pt x="81359" y="105943"/>
                </a:lnTo>
                <a:lnTo>
                  <a:pt x="81359" y="103942"/>
                </a:lnTo>
                <a:lnTo>
                  <a:pt x="82660" y="102608"/>
                </a:lnTo>
                <a:lnTo>
                  <a:pt x="82660" y="105410"/>
                </a:lnTo>
                <a:lnTo>
                  <a:pt x="84628" y="107378"/>
                </a:lnTo>
                <a:close/>
                <a:moveTo>
                  <a:pt x="102040" y="105410"/>
                </a:moveTo>
                <a:lnTo>
                  <a:pt x="102040" y="102608"/>
                </a:lnTo>
                <a:lnTo>
                  <a:pt x="103374" y="103942"/>
                </a:lnTo>
                <a:lnTo>
                  <a:pt x="103374" y="105943"/>
                </a:lnTo>
                <a:lnTo>
                  <a:pt x="101940" y="107378"/>
                </a:lnTo>
                <a:lnTo>
                  <a:pt x="100072" y="107378"/>
                </a:lnTo>
                <a:close/>
                <a:moveTo>
                  <a:pt x="101940" y="108178"/>
                </a:moveTo>
                <a:lnTo>
                  <a:pt x="103374" y="109579"/>
                </a:lnTo>
                <a:lnTo>
                  <a:pt x="103374" y="111614"/>
                </a:lnTo>
                <a:lnTo>
                  <a:pt x="102040" y="112915"/>
                </a:lnTo>
                <a:lnTo>
                  <a:pt x="102040" y="110146"/>
                </a:lnTo>
                <a:lnTo>
                  <a:pt x="100072" y="108178"/>
                </a:lnTo>
                <a:close/>
                <a:moveTo>
                  <a:pt x="103941" y="112148"/>
                </a:moveTo>
                <a:lnTo>
                  <a:pt x="105943" y="112148"/>
                </a:lnTo>
                <a:lnTo>
                  <a:pt x="107344" y="113582"/>
                </a:lnTo>
                <a:lnTo>
                  <a:pt x="107344" y="115450"/>
                </a:lnTo>
                <a:lnTo>
                  <a:pt x="105376" y="113482"/>
                </a:lnTo>
                <a:lnTo>
                  <a:pt x="102607" y="113482"/>
                </a:lnTo>
                <a:close/>
                <a:moveTo>
                  <a:pt x="108144" y="113582"/>
                </a:moveTo>
                <a:lnTo>
                  <a:pt x="109579" y="112148"/>
                </a:lnTo>
                <a:lnTo>
                  <a:pt x="111580" y="112148"/>
                </a:lnTo>
                <a:lnTo>
                  <a:pt x="112914" y="113482"/>
                </a:lnTo>
                <a:lnTo>
                  <a:pt x="110112" y="113482"/>
                </a:lnTo>
                <a:lnTo>
                  <a:pt x="108144" y="115450"/>
                </a:lnTo>
                <a:close/>
                <a:moveTo>
                  <a:pt x="113582" y="107378"/>
                </a:moveTo>
                <a:lnTo>
                  <a:pt x="112147" y="105943"/>
                </a:lnTo>
                <a:lnTo>
                  <a:pt x="112147" y="103942"/>
                </a:lnTo>
                <a:lnTo>
                  <a:pt x="113482" y="102608"/>
                </a:lnTo>
                <a:lnTo>
                  <a:pt x="113482" y="105410"/>
                </a:lnTo>
                <a:lnTo>
                  <a:pt x="115450" y="107378"/>
                </a:lnTo>
                <a:lnTo>
                  <a:pt x="113582" y="107378"/>
                </a:lnTo>
                <a:close/>
                <a:moveTo>
                  <a:pt x="132862" y="105410"/>
                </a:moveTo>
                <a:lnTo>
                  <a:pt x="132862" y="102608"/>
                </a:lnTo>
                <a:lnTo>
                  <a:pt x="134163" y="103942"/>
                </a:lnTo>
                <a:lnTo>
                  <a:pt x="134163" y="105943"/>
                </a:lnTo>
                <a:lnTo>
                  <a:pt x="132729" y="107378"/>
                </a:lnTo>
                <a:lnTo>
                  <a:pt x="130894" y="107378"/>
                </a:lnTo>
                <a:close/>
                <a:moveTo>
                  <a:pt x="132729" y="108178"/>
                </a:moveTo>
                <a:lnTo>
                  <a:pt x="134163" y="109579"/>
                </a:lnTo>
                <a:lnTo>
                  <a:pt x="134163" y="111614"/>
                </a:lnTo>
                <a:lnTo>
                  <a:pt x="132862" y="112915"/>
                </a:lnTo>
                <a:lnTo>
                  <a:pt x="132862" y="110146"/>
                </a:lnTo>
                <a:lnTo>
                  <a:pt x="130894" y="108178"/>
                </a:lnTo>
                <a:close/>
                <a:moveTo>
                  <a:pt x="134730" y="112148"/>
                </a:moveTo>
                <a:lnTo>
                  <a:pt x="136731" y="112148"/>
                </a:lnTo>
                <a:lnTo>
                  <a:pt x="138166" y="113582"/>
                </a:lnTo>
                <a:lnTo>
                  <a:pt x="138166" y="115450"/>
                </a:lnTo>
                <a:lnTo>
                  <a:pt x="136198" y="113482"/>
                </a:lnTo>
                <a:lnTo>
                  <a:pt x="133396" y="113482"/>
                </a:lnTo>
                <a:close/>
                <a:moveTo>
                  <a:pt x="138933" y="113582"/>
                </a:moveTo>
                <a:lnTo>
                  <a:pt x="140367" y="112148"/>
                </a:lnTo>
                <a:lnTo>
                  <a:pt x="142369" y="112148"/>
                </a:lnTo>
                <a:lnTo>
                  <a:pt x="143703" y="113482"/>
                </a:lnTo>
                <a:lnTo>
                  <a:pt x="140901" y="113482"/>
                </a:lnTo>
                <a:lnTo>
                  <a:pt x="138933" y="115450"/>
                </a:lnTo>
                <a:close/>
                <a:moveTo>
                  <a:pt x="144370" y="107378"/>
                </a:moveTo>
                <a:lnTo>
                  <a:pt x="142936" y="105943"/>
                </a:lnTo>
                <a:lnTo>
                  <a:pt x="142936" y="103942"/>
                </a:lnTo>
                <a:lnTo>
                  <a:pt x="144270" y="102608"/>
                </a:lnTo>
                <a:lnTo>
                  <a:pt x="144270" y="105410"/>
                </a:lnTo>
                <a:lnTo>
                  <a:pt x="146238" y="107378"/>
                </a:lnTo>
                <a:lnTo>
                  <a:pt x="144370" y="107378"/>
                </a:lnTo>
                <a:close/>
                <a:moveTo>
                  <a:pt x="163651" y="105410"/>
                </a:moveTo>
                <a:lnTo>
                  <a:pt x="163651" y="102608"/>
                </a:lnTo>
                <a:lnTo>
                  <a:pt x="164952" y="103942"/>
                </a:lnTo>
                <a:lnTo>
                  <a:pt x="164952" y="105943"/>
                </a:lnTo>
                <a:lnTo>
                  <a:pt x="163551" y="107378"/>
                </a:lnTo>
                <a:lnTo>
                  <a:pt x="161683" y="107378"/>
                </a:lnTo>
                <a:close/>
                <a:moveTo>
                  <a:pt x="163551" y="108178"/>
                </a:moveTo>
                <a:lnTo>
                  <a:pt x="164952" y="109579"/>
                </a:lnTo>
                <a:lnTo>
                  <a:pt x="164952" y="111614"/>
                </a:lnTo>
                <a:lnTo>
                  <a:pt x="163651" y="112915"/>
                </a:lnTo>
                <a:lnTo>
                  <a:pt x="163651" y="110146"/>
                </a:lnTo>
                <a:lnTo>
                  <a:pt x="161683" y="108178"/>
                </a:lnTo>
                <a:close/>
                <a:moveTo>
                  <a:pt x="165519" y="112148"/>
                </a:moveTo>
                <a:lnTo>
                  <a:pt x="167520" y="112148"/>
                </a:lnTo>
                <a:lnTo>
                  <a:pt x="168954" y="113582"/>
                </a:lnTo>
                <a:lnTo>
                  <a:pt x="168954" y="115450"/>
                </a:lnTo>
                <a:lnTo>
                  <a:pt x="166986" y="113482"/>
                </a:lnTo>
                <a:lnTo>
                  <a:pt x="164184" y="113482"/>
                </a:lnTo>
                <a:close/>
                <a:moveTo>
                  <a:pt x="169755" y="113582"/>
                </a:moveTo>
                <a:lnTo>
                  <a:pt x="171156" y="112148"/>
                </a:lnTo>
                <a:lnTo>
                  <a:pt x="173157" y="112148"/>
                </a:lnTo>
                <a:lnTo>
                  <a:pt x="174492" y="113482"/>
                </a:lnTo>
                <a:lnTo>
                  <a:pt x="171723" y="113482"/>
                </a:lnTo>
                <a:lnTo>
                  <a:pt x="169755" y="115450"/>
                </a:lnTo>
                <a:close/>
                <a:moveTo>
                  <a:pt x="175159" y="107378"/>
                </a:moveTo>
                <a:lnTo>
                  <a:pt x="173725" y="105943"/>
                </a:lnTo>
                <a:lnTo>
                  <a:pt x="173725" y="103942"/>
                </a:lnTo>
                <a:lnTo>
                  <a:pt x="175059" y="102608"/>
                </a:lnTo>
                <a:lnTo>
                  <a:pt x="175059" y="105410"/>
                </a:lnTo>
                <a:lnTo>
                  <a:pt x="177027" y="107378"/>
                </a:lnTo>
                <a:lnTo>
                  <a:pt x="175159" y="107378"/>
                </a:lnTo>
                <a:close/>
                <a:moveTo>
                  <a:pt x="194439" y="105410"/>
                </a:moveTo>
                <a:lnTo>
                  <a:pt x="194439" y="102608"/>
                </a:lnTo>
                <a:lnTo>
                  <a:pt x="195740" y="103942"/>
                </a:lnTo>
                <a:lnTo>
                  <a:pt x="195740" y="105943"/>
                </a:lnTo>
                <a:lnTo>
                  <a:pt x="194339" y="107378"/>
                </a:lnTo>
                <a:lnTo>
                  <a:pt x="192471" y="107378"/>
                </a:lnTo>
                <a:close/>
                <a:moveTo>
                  <a:pt x="194339" y="108178"/>
                </a:moveTo>
                <a:lnTo>
                  <a:pt x="195740" y="109579"/>
                </a:lnTo>
                <a:lnTo>
                  <a:pt x="195740" y="111614"/>
                </a:lnTo>
                <a:lnTo>
                  <a:pt x="194439" y="112915"/>
                </a:lnTo>
                <a:lnTo>
                  <a:pt x="194439" y="110146"/>
                </a:lnTo>
                <a:lnTo>
                  <a:pt x="192471" y="108178"/>
                </a:lnTo>
                <a:close/>
                <a:moveTo>
                  <a:pt x="196307" y="112148"/>
                </a:moveTo>
                <a:lnTo>
                  <a:pt x="198309" y="112148"/>
                </a:lnTo>
                <a:lnTo>
                  <a:pt x="199743" y="113582"/>
                </a:lnTo>
                <a:lnTo>
                  <a:pt x="199743" y="115450"/>
                </a:lnTo>
                <a:lnTo>
                  <a:pt x="197775" y="113482"/>
                </a:lnTo>
                <a:lnTo>
                  <a:pt x="195006" y="113482"/>
                </a:lnTo>
                <a:close/>
                <a:moveTo>
                  <a:pt x="200544" y="113582"/>
                </a:moveTo>
                <a:lnTo>
                  <a:pt x="201945" y="112148"/>
                </a:lnTo>
                <a:lnTo>
                  <a:pt x="203979" y="112148"/>
                </a:lnTo>
                <a:lnTo>
                  <a:pt x="205280" y="113482"/>
                </a:lnTo>
                <a:lnTo>
                  <a:pt x="202512" y="113482"/>
                </a:lnTo>
                <a:lnTo>
                  <a:pt x="200544" y="115450"/>
                </a:lnTo>
                <a:close/>
                <a:moveTo>
                  <a:pt x="205948" y="107378"/>
                </a:moveTo>
                <a:lnTo>
                  <a:pt x="204513" y="105943"/>
                </a:lnTo>
                <a:lnTo>
                  <a:pt x="204513" y="103942"/>
                </a:lnTo>
                <a:lnTo>
                  <a:pt x="205848" y="102608"/>
                </a:lnTo>
                <a:lnTo>
                  <a:pt x="205848" y="105410"/>
                </a:lnTo>
                <a:lnTo>
                  <a:pt x="207816" y="107378"/>
                </a:lnTo>
                <a:close/>
                <a:moveTo>
                  <a:pt x="225228" y="105410"/>
                </a:moveTo>
                <a:lnTo>
                  <a:pt x="225228" y="102608"/>
                </a:lnTo>
                <a:lnTo>
                  <a:pt x="226529" y="103942"/>
                </a:lnTo>
                <a:lnTo>
                  <a:pt x="226529" y="105943"/>
                </a:lnTo>
                <a:lnTo>
                  <a:pt x="225128" y="107378"/>
                </a:lnTo>
                <a:lnTo>
                  <a:pt x="223260" y="107378"/>
                </a:lnTo>
                <a:close/>
                <a:moveTo>
                  <a:pt x="225128" y="108178"/>
                </a:moveTo>
                <a:lnTo>
                  <a:pt x="226529" y="109579"/>
                </a:lnTo>
                <a:lnTo>
                  <a:pt x="226529" y="111614"/>
                </a:lnTo>
                <a:lnTo>
                  <a:pt x="225228" y="112915"/>
                </a:lnTo>
                <a:lnTo>
                  <a:pt x="225228" y="110146"/>
                </a:lnTo>
                <a:lnTo>
                  <a:pt x="223260" y="108178"/>
                </a:lnTo>
                <a:close/>
                <a:moveTo>
                  <a:pt x="227096" y="112148"/>
                </a:moveTo>
                <a:lnTo>
                  <a:pt x="229097" y="112148"/>
                </a:lnTo>
                <a:lnTo>
                  <a:pt x="230532" y="113582"/>
                </a:lnTo>
                <a:lnTo>
                  <a:pt x="230532" y="115450"/>
                </a:lnTo>
                <a:lnTo>
                  <a:pt x="228564" y="113482"/>
                </a:lnTo>
                <a:lnTo>
                  <a:pt x="225762" y="113482"/>
                </a:lnTo>
                <a:close/>
                <a:moveTo>
                  <a:pt x="231332" y="113582"/>
                </a:moveTo>
                <a:lnTo>
                  <a:pt x="232733" y="112148"/>
                </a:lnTo>
                <a:lnTo>
                  <a:pt x="234768" y="112148"/>
                </a:lnTo>
                <a:lnTo>
                  <a:pt x="236069" y="113482"/>
                </a:lnTo>
                <a:lnTo>
                  <a:pt x="233300" y="113482"/>
                </a:lnTo>
                <a:lnTo>
                  <a:pt x="231332" y="115450"/>
                </a:lnTo>
                <a:lnTo>
                  <a:pt x="231332" y="113582"/>
                </a:lnTo>
                <a:close/>
                <a:moveTo>
                  <a:pt x="236736" y="107378"/>
                </a:moveTo>
                <a:lnTo>
                  <a:pt x="235302" y="105943"/>
                </a:lnTo>
                <a:lnTo>
                  <a:pt x="235302" y="103942"/>
                </a:lnTo>
                <a:lnTo>
                  <a:pt x="236636" y="102608"/>
                </a:lnTo>
                <a:lnTo>
                  <a:pt x="236636" y="105410"/>
                </a:lnTo>
                <a:lnTo>
                  <a:pt x="238604" y="107378"/>
                </a:lnTo>
                <a:lnTo>
                  <a:pt x="236736" y="107378"/>
                </a:lnTo>
                <a:close/>
                <a:moveTo>
                  <a:pt x="234768" y="103375"/>
                </a:moveTo>
                <a:lnTo>
                  <a:pt x="232733" y="103375"/>
                </a:lnTo>
                <a:lnTo>
                  <a:pt x="231332" y="101941"/>
                </a:lnTo>
                <a:lnTo>
                  <a:pt x="231332" y="100106"/>
                </a:lnTo>
                <a:lnTo>
                  <a:pt x="233300" y="102074"/>
                </a:lnTo>
                <a:lnTo>
                  <a:pt x="236069" y="102074"/>
                </a:lnTo>
                <a:close/>
                <a:moveTo>
                  <a:pt x="231332" y="85762"/>
                </a:moveTo>
                <a:lnTo>
                  <a:pt x="233601" y="83461"/>
                </a:lnTo>
                <a:lnTo>
                  <a:pt x="236870" y="83461"/>
                </a:lnTo>
                <a:lnTo>
                  <a:pt x="238538" y="85162"/>
                </a:lnTo>
                <a:lnTo>
                  <a:pt x="234301" y="85162"/>
                </a:lnTo>
                <a:lnTo>
                  <a:pt x="231332" y="88131"/>
                </a:lnTo>
                <a:close/>
                <a:moveTo>
                  <a:pt x="236636" y="82126"/>
                </a:moveTo>
                <a:lnTo>
                  <a:pt x="235302" y="80792"/>
                </a:lnTo>
                <a:lnTo>
                  <a:pt x="235302" y="78791"/>
                </a:lnTo>
                <a:lnTo>
                  <a:pt x="236736" y="77356"/>
                </a:lnTo>
                <a:lnTo>
                  <a:pt x="238604" y="77356"/>
                </a:lnTo>
                <a:lnTo>
                  <a:pt x="236636" y="79324"/>
                </a:lnTo>
                <a:close/>
                <a:moveTo>
                  <a:pt x="236736" y="76589"/>
                </a:moveTo>
                <a:lnTo>
                  <a:pt x="235302" y="75155"/>
                </a:lnTo>
                <a:lnTo>
                  <a:pt x="235302" y="73153"/>
                </a:lnTo>
                <a:lnTo>
                  <a:pt x="236636" y="71819"/>
                </a:lnTo>
                <a:lnTo>
                  <a:pt x="236636" y="74621"/>
                </a:lnTo>
                <a:lnTo>
                  <a:pt x="238604" y="76589"/>
                </a:lnTo>
                <a:close/>
                <a:moveTo>
                  <a:pt x="234768" y="72586"/>
                </a:moveTo>
                <a:lnTo>
                  <a:pt x="232733" y="72586"/>
                </a:lnTo>
                <a:lnTo>
                  <a:pt x="231332" y="71152"/>
                </a:lnTo>
                <a:lnTo>
                  <a:pt x="231332" y="69317"/>
                </a:lnTo>
                <a:lnTo>
                  <a:pt x="233300" y="71285"/>
                </a:lnTo>
                <a:lnTo>
                  <a:pt x="236069" y="71285"/>
                </a:lnTo>
                <a:close/>
                <a:moveTo>
                  <a:pt x="231332" y="54974"/>
                </a:moveTo>
                <a:lnTo>
                  <a:pt x="233601" y="52672"/>
                </a:lnTo>
                <a:lnTo>
                  <a:pt x="236870" y="52672"/>
                </a:lnTo>
                <a:lnTo>
                  <a:pt x="238538" y="54373"/>
                </a:lnTo>
                <a:lnTo>
                  <a:pt x="234301" y="54373"/>
                </a:lnTo>
                <a:lnTo>
                  <a:pt x="231332" y="57342"/>
                </a:lnTo>
                <a:close/>
                <a:moveTo>
                  <a:pt x="236636" y="51338"/>
                </a:moveTo>
                <a:lnTo>
                  <a:pt x="235302" y="50003"/>
                </a:lnTo>
                <a:lnTo>
                  <a:pt x="235302" y="48002"/>
                </a:lnTo>
                <a:lnTo>
                  <a:pt x="236736" y="46568"/>
                </a:lnTo>
                <a:lnTo>
                  <a:pt x="238604" y="46568"/>
                </a:lnTo>
                <a:lnTo>
                  <a:pt x="236636" y="48536"/>
                </a:lnTo>
                <a:close/>
                <a:moveTo>
                  <a:pt x="236736" y="45800"/>
                </a:moveTo>
                <a:lnTo>
                  <a:pt x="235302" y="44366"/>
                </a:lnTo>
                <a:lnTo>
                  <a:pt x="235302" y="42365"/>
                </a:lnTo>
                <a:lnTo>
                  <a:pt x="236636" y="41030"/>
                </a:lnTo>
                <a:lnTo>
                  <a:pt x="236636" y="43832"/>
                </a:lnTo>
                <a:lnTo>
                  <a:pt x="238604" y="45800"/>
                </a:lnTo>
                <a:lnTo>
                  <a:pt x="236736" y="45800"/>
                </a:lnTo>
                <a:close/>
                <a:moveTo>
                  <a:pt x="234768" y="41797"/>
                </a:moveTo>
                <a:lnTo>
                  <a:pt x="232733" y="41797"/>
                </a:lnTo>
                <a:lnTo>
                  <a:pt x="231332" y="40363"/>
                </a:lnTo>
                <a:lnTo>
                  <a:pt x="231332" y="38495"/>
                </a:lnTo>
                <a:lnTo>
                  <a:pt x="233300" y="40463"/>
                </a:lnTo>
                <a:lnTo>
                  <a:pt x="236069" y="40463"/>
                </a:lnTo>
                <a:close/>
                <a:moveTo>
                  <a:pt x="231332" y="24185"/>
                </a:moveTo>
                <a:lnTo>
                  <a:pt x="233601" y="21883"/>
                </a:lnTo>
                <a:lnTo>
                  <a:pt x="236870" y="21883"/>
                </a:lnTo>
                <a:lnTo>
                  <a:pt x="238538" y="23551"/>
                </a:lnTo>
                <a:lnTo>
                  <a:pt x="234301" y="23551"/>
                </a:lnTo>
                <a:lnTo>
                  <a:pt x="231332" y="26553"/>
                </a:lnTo>
                <a:close/>
                <a:moveTo>
                  <a:pt x="236636" y="20549"/>
                </a:moveTo>
                <a:lnTo>
                  <a:pt x="235302" y="19215"/>
                </a:lnTo>
                <a:lnTo>
                  <a:pt x="235302" y="17213"/>
                </a:lnTo>
                <a:lnTo>
                  <a:pt x="236736" y="15779"/>
                </a:lnTo>
                <a:lnTo>
                  <a:pt x="238604" y="15779"/>
                </a:lnTo>
                <a:lnTo>
                  <a:pt x="236636" y="17747"/>
                </a:lnTo>
                <a:close/>
                <a:moveTo>
                  <a:pt x="236736" y="15012"/>
                </a:moveTo>
                <a:lnTo>
                  <a:pt x="235302" y="13577"/>
                </a:lnTo>
                <a:lnTo>
                  <a:pt x="235302" y="11576"/>
                </a:lnTo>
                <a:lnTo>
                  <a:pt x="236636" y="10242"/>
                </a:lnTo>
                <a:lnTo>
                  <a:pt x="236636" y="13010"/>
                </a:lnTo>
                <a:lnTo>
                  <a:pt x="238604" y="14978"/>
                </a:lnTo>
                <a:lnTo>
                  <a:pt x="236736" y="14978"/>
                </a:lnTo>
                <a:close/>
                <a:moveTo>
                  <a:pt x="234768" y="11009"/>
                </a:moveTo>
                <a:lnTo>
                  <a:pt x="232733" y="11009"/>
                </a:lnTo>
                <a:lnTo>
                  <a:pt x="231332" y="9574"/>
                </a:lnTo>
                <a:lnTo>
                  <a:pt x="231332" y="7706"/>
                </a:lnTo>
                <a:lnTo>
                  <a:pt x="233300" y="9675"/>
                </a:lnTo>
                <a:lnTo>
                  <a:pt x="236069" y="9675"/>
                </a:lnTo>
                <a:close/>
                <a:moveTo>
                  <a:pt x="230532" y="6606"/>
                </a:moveTo>
                <a:lnTo>
                  <a:pt x="228230" y="8874"/>
                </a:lnTo>
                <a:lnTo>
                  <a:pt x="224995" y="8874"/>
                </a:lnTo>
                <a:lnTo>
                  <a:pt x="223327" y="7206"/>
                </a:lnTo>
                <a:lnTo>
                  <a:pt x="227396" y="7206"/>
                </a:lnTo>
                <a:lnTo>
                  <a:pt x="227663" y="7106"/>
                </a:lnTo>
                <a:lnTo>
                  <a:pt x="230532" y="4237"/>
                </a:lnTo>
                <a:close/>
                <a:moveTo>
                  <a:pt x="224427" y="9441"/>
                </a:moveTo>
                <a:lnTo>
                  <a:pt x="224427" y="12710"/>
                </a:lnTo>
                <a:lnTo>
                  <a:pt x="222126" y="15012"/>
                </a:lnTo>
                <a:lnTo>
                  <a:pt x="219757" y="15012"/>
                </a:lnTo>
                <a:lnTo>
                  <a:pt x="222760" y="12010"/>
                </a:lnTo>
                <a:lnTo>
                  <a:pt x="222760" y="7773"/>
                </a:lnTo>
                <a:close/>
                <a:moveTo>
                  <a:pt x="211285" y="15012"/>
                </a:moveTo>
                <a:lnTo>
                  <a:pt x="208916" y="15012"/>
                </a:lnTo>
                <a:lnTo>
                  <a:pt x="206648" y="12710"/>
                </a:lnTo>
                <a:lnTo>
                  <a:pt x="206648" y="9441"/>
                </a:lnTo>
                <a:lnTo>
                  <a:pt x="208316" y="7773"/>
                </a:lnTo>
                <a:lnTo>
                  <a:pt x="208316" y="12010"/>
                </a:lnTo>
                <a:close/>
                <a:moveTo>
                  <a:pt x="206081" y="8907"/>
                </a:moveTo>
                <a:lnTo>
                  <a:pt x="202812" y="8907"/>
                </a:lnTo>
                <a:lnTo>
                  <a:pt x="200544" y="6606"/>
                </a:lnTo>
                <a:lnTo>
                  <a:pt x="200544" y="4237"/>
                </a:lnTo>
                <a:lnTo>
                  <a:pt x="203412" y="7106"/>
                </a:lnTo>
                <a:lnTo>
                  <a:pt x="203679" y="7206"/>
                </a:lnTo>
                <a:lnTo>
                  <a:pt x="207749" y="7206"/>
                </a:lnTo>
                <a:close/>
                <a:moveTo>
                  <a:pt x="199743" y="6606"/>
                </a:moveTo>
                <a:lnTo>
                  <a:pt x="197441" y="8874"/>
                </a:lnTo>
                <a:lnTo>
                  <a:pt x="194206" y="8874"/>
                </a:lnTo>
                <a:lnTo>
                  <a:pt x="192538" y="7206"/>
                </a:lnTo>
                <a:lnTo>
                  <a:pt x="196741" y="7206"/>
                </a:lnTo>
                <a:lnTo>
                  <a:pt x="199743" y="4237"/>
                </a:lnTo>
                <a:close/>
                <a:moveTo>
                  <a:pt x="193639" y="9441"/>
                </a:moveTo>
                <a:lnTo>
                  <a:pt x="193639" y="12710"/>
                </a:lnTo>
                <a:lnTo>
                  <a:pt x="191337" y="15012"/>
                </a:lnTo>
                <a:lnTo>
                  <a:pt x="188969" y="15012"/>
                </a:lnTo>
                <a:lnTo>
                  <a:pt x="191971" y="12010"/>
                </a:lnTo>
                <a:lnTo>
                  <a:pt x="191971" y="7773"/>
                </a:lnTo>
                <a:close/>
                <a:moveTo>
                  <a:pt x="180496" y="15012"/>
                </a:moveTo>
                <a:lnTo>
                  <a:pt x="178128" y="15012"/>
                </a:lnTo>
                <a:lnTo>
                  <a:pt x="175826" y="12710"/>
                </a:lnTo>
                <a:lnTo>
                  <a:pt x="175826" y="9441"/>
                </a:lnTo>
                <a:lnTo>
                  <a:pt x="177527" y="7773"/>
                </a:lnTo>
                <a:lnTo>
                  <a:pt x="177527" y="12010"/>
                </a:lnTo>
                <a:close/>
                <a:moveTo>
                  <a:pt x="175292" y="8907"/>
                </a:moveTo>
                <a:lnTo>
                  <a:pt x="172023" y="8907"/>
                </a:lnTo>
                <a:lnTo>
                  <a:pt x="169755" y="6606"/>
                </a:lnTo>
                <a:lnTo>
                  <a:pt x="169755" y="4237"/>
                </a:lnTo>
                <a:lnTo>
                  <a:pt x="172724" y="7206"/>
                </a:lnTo>
                <a:lnTo>
                  <a:pt x="176960" y="7206"/>
                </a:lnTo>
                <a:close/>
                <a:moveTo>
                  <a:pt x="168954" y="6606"/>
                </a:moveTo>
                <a:lnTo>
                  <a:pt x="166653" y="8874"/>
                </a:lnTo>
                <a:lnTo>
                  <a:pt x="163417" y="8874"/>
                </a:lnTo>
                <a:lnTo>
                  <a:pt x="161716" y="7206"/>
                </a:lnTo>
                <a:lnTo>
                  <a:pt x="165786" y="7206"/>
                </a:lnTo>
                <a:lnTo>
                  <a:pt x="166086" y="7106"/>
                </a:lnTo>
                <a:lnTo>
                  <a:pt x="168954" y="4237"/>
                </a:lnTo>
                <a:close/>
                <a:moveTo>
                  <a:pt x="162850" y="9441"/>
                </a:moveTo>
                <a:lnTo>
                  <a:pt x="162850" y="12710"/>
                </a:lnTo>
                <a:lnTo>
                  <a:pt x="160548" y="15012"/>
                </a:lnTo>
                <a:lnTo>
                  <a:pt x="158180" y="15012"/>
                </a:lnTo>
                <a:lnTo>
                  <a:pt x="161182" y="12010"/>
                </a:lnTo>
                <a:lnTo>
                  <a:pt x="161182" y="7773"/>
                </a:lnTo>
                <a:close/>
                <a:moveTo>
                  <a:pt x="149707" y="15012"/>
                </a:moveTo>
                <a:lnTo>
                  <a:pt x="147339" y="15012"/>
                </a:lnTo>
                <a:lnTo>
                  <a:pt x="145037" y="12710"/>
                </a:lnTo>
                <a:lnTo>
                  <a:pt x="145037" y="9441"/>
                </a:lnTo>
                <a:lnTo>
                  <a:pt x="146739" y="7773"/>
                </a:lnTo>
                <a:lnTo>
                  <a:pt x="146739" y="12010"/>
                </a:lnTo>
                <a:close/>
                <a:moveTo>
                  <a:pt x="144504" y="8907"/>
                </a:moveTo>
                <a:lnTo>
                  <a:pt x="141235" y="8907"/>
                </a:lnTo>
                <a:lnTo>
                  <a:pt x="138933" y="6606"/>
                </a:lnTo>
                <a:lnTo>
                  <a:pt x="138933" y="4237"/>
                </a:lnTo>
                <a:lnTo>
                  <a:pt x="141835" y="7106"/>
                </a:lnTo>
                <a:lnTo>
                  <a:pt x="142102" y="7206"/>
                </a:lnTo>
                <a:lnTo>
                  <a:pt x="146172" y="7206"/>
                </a:lnTo>
                <a:close/>
                <a:moveTo>
                  <a:pt x="138166" y="6606"/>
                </a:moveTo>
                <a:lnTo>
                  <a:pt x="135864" y="8874"/>
                </a:lnTo>
                <a:lnTo>
                  <a:pt x="132629" y="8874"/>
                </a:lnTo>
                <a:lnTo>
                  <a:pt x="130927" y="7206"/>
                </a:lnTo>
                <a:lnTo>
                  <a:pt x="135164" y="7206"/>
                </a:lnTo>
                <a:lnTo>
                  <a:pt x="138166" y="4237"/>
                </a:lnTo>
                <a:close/>
                <a:moveTo>
                  <a:pt x="132061" y="9441"/>
                </a:moveTo>
                <a:lnTo>
                  <a:pt x="132061" y="12710"/>
                </a:lnTo>
                <a:lnTo>
                  <a:pt x="129760" y="15012"/>
                </a:lnTo>
                <a:lnTo>
                  <a:pt x="127391" y="15012"/>
                </a:lnTo>
                <a:lnTo>
                  <a:pt x="130394" y="12010"/>
                </a:lnTo>
                <a:lnTo>
                  <a:pt x="130394" y="7773"/>
                </a:lnTo>
                <a:close/>
                <a:moveTo>
                  <a:pt x="118919" y="15012"/>
                </a:moveTo>
                <a:lnTo>
                  <a:pt x="116550" y="15012"/>
                </a:lnTo>
                <a:lnTo>
                  <a:pt x="114249" y="12710"/>
                </a:lnTo>
                <a:lnTo>
                  <a:pt x="114249" y="9441"/>
                </a:lnTo>
                <a:lnTo>
                  <a:pt x="115950" y="7773"/>
                </a:lnTo>
                <a:lnTo>
                  <a:pt x="115950" y="12010"/>
                </a:lnTo>
                <a:close/>
                <a:moveTo>
                  <a:pt x="113682" y="8907"/>
                </a:moveTo>
                <a:lnTo>
                  <a:pt x="110446" y="8907"/>
                </a:lnTo>
                <a:lnTo>
                  <a:pt x="108144" y="6606"/>
                </a:lnTo>
                <a:lnTo>
                  <a:pt x="108144" y="4237"/>
                </a:lnTo>
                <a:lnTo>
                  <a:pt x="111147" y="7206"/>
                </a:lnTo>
                <a:lnTo>
                  <a:pt x="115383" y="7206"/>
                </a:lnTo>
                <a:close/>
                <a:moveTo>
                  <a:pt x="107377" y="6606"/>
                </a:moveTo>
                <a:lnTo>
                  <a:pt x="105076" y="8874"/>
                </a:lnTo>
                <a:lnTo>
                  <a:pt x="101840" y="8874"/>
                </a:lnTo>
                <a:lnTo>
                  <a:pt x="100139" y="7206"/>
                </a:lnTo>
                <a:lnTo>
                  <a:pt x="104208" y="7206"/>
                </a:lnTo>
                <a:lnTo>
                  <a:pt x="104475" y="7106"/>
                </a:lnTo>
                <a:lnTo>
                  <a:pt x="107377" y="4237"/>
                </a:lnTo>
                <a:lnTo>
                  <a:pt x="107377" y="6606"/>
                </a:lnTo>
                <a:close/>
                <a:moveTo>
                  <a:pt x="101273" y="9441"/>
                </a:moveTo>
                <a:lnTo>
                  <a:pt x="101273" y="12710"/>
                </a:lnTo>
                <a:lnTo>
                  <a:pt x="98971" y="15012"/>
                </a:lnTo>
                <a:lnTo>
                  <a:pt x="96603" y="15012"/>
                </a:lnTo>
                <a:lnTo>
                  <a:pt x="99605" y="12010"/>
                </a:lnTo>
                <a:lnTo>
                  <a:pt x="99605" y="7773"/>
                </a:lnTo>
                <a:close/>
                <a:moveTo>
                  <a:pt x="88130" y="15012"/>
                </a:moveTo>
                <a:lnTo>
                  <a:pt x="85762" y="15012"/>
                </a:lnTo>
                <a:lnTo>
                  <a:pt x="83460" y="12710"/>
                </a:lnTo>
                <a:lnTo>
                  <a:pt x="83460" y="9441"/>
                </a:lnTo>
                <a:lnTo>
                  <a:pt x="85128" y="7773"/>
                </a:lnTo>
                <a:lnTo>
                  <a:pt x="85128" y="12010"/>
                </a:lnTo>
                <a:close/>
                <a:moveTo>
                  <a:pt x="82893" y="8907"/>
                </a:moveTo>
                <a:lnTo>
                  <a:pt x="79657" y="8907"/>
                </a:lnTo>
                <a:lnTo>
                  <a:pt x="77356" y="6606"/>
                </a:lnTo>
                <a:lnTo>
                  <a:pt x="77356" y="4237"/>
                </a:lnTo>
                <a:lnTo>
                  <a:pt x="80224" y="7106"/>
                </a:lnTo>
                <a:lnTo>
                  <a:pt x="80525" y="7206"/>
                </a:lnTo>
                <a:lnTo>
                  <a:pt x="84594" y="7206"/>
                </a:lnTo>
                <a:close/>
                <a:moveTo>
                  <a:pt x="76589" y="6606"/>
                </a:moveTo>
                <a:lnTo>
                  <a:pt x="74287" y="8874"/>
                </a:lnTo>
                <a:lnTo>
                  <a:pt x="71018" y="8874"/>
                </a:lnTo>
                <a:lnTo>
                  <a:pt x="69350" y="7206"/>
                </a:lnTo>
                <a:lnTo>
                  <a:pt x="73586" y="7206"/>
                </a:lnTo>
                <a:lnTo>
                  <a:pt x="76589" y="4237"/>
                </a:lnTo>
                <a:close/>
                <a:moveTo>
                  <a:pt x="70484" y="9441"/>
                </a:moveTo>
                <a:lnTo>
                  <a:pt x="70484" y="12710"/>
                </a:lnTo>
                <a:lnTo>
                  <a:pt x="68183" y="15012"/>
                </a:lnTo>
                <a:lnTo>
                  <a:pt x="65814" y="15012"/>
                </a:lnTo>
                <a:lnTo>
                  <a:pt x="68816" y="12010"/>
                </a:lnTo>
                <a:lnTo>
                  <a:pt x="68816" y="7773"/>
                </a:lnTo>
                <a:close/>
                <a:moveTo>
                  <a:pt x="57341" y="15012"/>
                </a:moveTo>
                <a:lnTo>
                  <a:pt x="54973" y="15012"/>
                </a:lnTo>
                <a:lnTo>
                  <a:pt x="52671" y="12710"/>
                </a:lnTo>
                <a:lnTo>
                  <a:pt x="52671" y="9441"/>
                </a:lnTo>
                <a:lnTo>
                  <a:pt x="54339" y="7773"/>
                </a:lnTo>
                <a:lnTo>
                  <a:pt x="54339" y="12010"/>
                </a:lnTo>
                <a:close/>
                <a:moveTo>
                  <a:pt x="52104" y="8907"/>
                </a:moveTo>
                <a:lnTo>
                  <a:pt x="48869" y="8907"/>
                </a:lnTo>
                <a:lnTo>
                  <a:pt x="46567" y="6606"/>
                </a:lnTo>
                <a:lnTo>
                  <a:pt x="46567" y="4237"/>
                </a:lnTo>
                <a:lnTo>
                  <a:pt x="49569" y="7206"/>
                </a:lnTo>
                <a:lnTo>
                  <a:pt x="53806" y="7206"/>
                </a:lnTo>
                <a:close/>
                <a:moveTo>
                  <a:pt x="45767" y="6606"/>
                </a:moveTo>
                <a:lnTo>
                  <a:pt x="43498" y="8874"/>
                </a:lnTo>
                <a:lnTo>
                  <a:pt x="40229" y="8874"/>
                </a:lnTo>
                <a:lnTo>
                  <a:pt x="38561" y="7206"/>
                </a:lnTo>
                <a:lnTo>
                  <a:pt x="42631" y="7206"/>
                </a:lnTo>
                <a:lnTo>
                  <a:pt x="42898" y="7106"/>
                </a:lnTo>
                <a:lnTo>
                  <a:pt x="45767" y="4237"/>
                </a:lnTo>
                <a:close/>
                <a:moveTo>
                  <a:pt x="39696" y="9441"/>
                </a:moveTo>
                <a:lnTo>
                  <a:pt x="39696" y="12710"/>
                </a:lnTo>
                <a:lnTo>
                  <a:pt x="37394" y="15012"/>
                </a:lnTo>
                <a:lnTo>
                  <a:pt x="35026" y="15012"/>
                </a:lnTo>
                <a:lnTo>
                  <a:pt x="37994" y="12010"/>
                </a:lnTo>
                <a:lnTo>
                  <a:pt x="37994" y="7773"/>
                </a:lnTo>
                <a:close/>
                <a:moveTo>
                  <a:pt x="26553" y="15012"/>
                </a:moveTo>
                <a:lnTo>
                  <a:pt x="24184" y="15012"/>
                </a:lnTo>
                <a:lnTo>
                  <a:pt x="21883" y="12710"/>
                </a:lnTo>
                <a:lnTo>
                  <a:pt x="21883" y="9441"/>
                </a:lnTo>
                <a:lnTo>
                  <a:pt x="23551" y="7773"/>
                </a:lnTo>
                <a:lnTo>
                  <a:pt x="23551" y="12010"/>
                </a:lnTo>
                <a:close/>
                <a:moveTo>
                  <a:pt x="21316" y="8907"/>
                </a:moveTo>
                <a:lnTo>
                  <a:pt x="18080" y="8907"/>
                </a:lnTo>
                <a:lnTo>
                  <a:pt x="15778" y="6606"/>
                </a:lnTo>
                <a:lnTo>
                  <a:pt x="15778" y="4237"/>
                </a:lnTo>
                <a:lnTo>
                  <a:pt x="18647" y="7106"/>
                </a:lnTo>
                <a:lnTo>
                  <a:pt x="18914" y="7206"/>
                </a:lnTo>
                <a:lnTo>
                  <a:pt x="22984" y="7206"/>
                </a:lnTo>
                <a:close/>
                <a:moveTo>
                  <a:pt x="14978" y="6606"/>
                </a:moveTo>
                <a:lnTo>
                  <a:pt x="12710" y="8874"/>
                </a:lnTo>
                <a:lnTo>
                  <a:pt x="9441" y="8874"/>
                </a:lnTo>
                <a:lnTo>
                  <a:pt x="7773" y="7206"/>
                </a:lnTo>
                <a:lnTo>
                  <a:pt x="12009" y="7206"/>
                </a:lnTo>
                <a:lnTo>
                  <a:pt x="14978" y="4237"/>
                </a:lnTo>
                <a:lnTo>
                  <a:pt x="14978" y="6606"/>
                </a:lnTo>
                <a:close/>
                <a:moveTo>
                  <a:pt x="9441" y="21883"/>
                </a:moveTo>
                <a:lnTo>
                  <a:pt x="12710" y="21883"/>
                </a:lnTo>
                <a:lnTo>
                  <a:pt x="14978" y="24185"/>
                </a:lnTo>
                <a:lnTo>
                  <a:pt x="14978" y="26553"/>
                </a:lnTo>
                <a:lnTo>
                  <a:pt x="12009" y="23551"/>
                </a:lnTo>
                <a:lnTo>
                  <a:pt x="7773" y="23551"/>
                </a:lnTo>
                <a:close/>
                <a:moveTo>
                  <a:pt x="14978" y="33892"/>
                </a:moveTo>
                <a:lnTo>
                  <a:pt x="11675" y="37228"/>
                </a:lnTo>
                <a:lnTo>
                  <a:pt x="6972" y="37228"/>
                </a:lnTo>
                <a:lnTo>
                  <a:pt x="5438" y="35693"/>
                </a:lnTo>
                <a:lnTo>
                  <a:pt x="11042" y="35693"/>
                </a:lnTo>
                <a:lnTo>
                  <a:pt x="14978" y="31757"/>
                </a:lnTo>
                <a:lnTo>
                  <a:pt x="14978" y="33892"/>
                </a:lnTo>
                <a:close/>
                <a:moveTo>
                  <a:pt x="7206" y="42631"/>
                </a:moveTo>
                <a:lnTo>
                  <a:pt x="7206" y="38562"/>
                </a:lnTo>
                <a:lnTo>
                  <a:pt x="8873" y="40230"/>
                </a:lnTo>
                <a:lnTo>
                  <a:pt x="8873" y="43499"/>
                </a:lnTo>
                <a:lnTo>
                  <a:pt x="6605" y="45800"/>
                </a:lnTo>
                <a:lnTo>
                  <a:pt x="4237" y="45800"/>
                </a:lnTo>
                <a:lnTo>
                  <a:pt x="7106" y="42932"/>
                </a:lnTo>
                <a:close/>
                <a:moveTo>
                  <a:pt x="6605" y="46568"/>
                </a:moveTo>
                <a:lnTo>
                  <a:pt x="8873" y="48869"/>
                </a:lnTo>
                <a:lnTo>
                  <a:pt x="8873" y="52105"/>
                </a:lnTo>
                <a:lnTo>
                  <a:pt x="7206" y="53806"/>
                </a:lnTo>
                <a:lnTo>
                  <a:pt x="7206" y="49570"/>
                </a:lnTo>
                <a:lnTo>
                  <a:pt x="4203" y="46568"/>
                </a:lnTo>
                <a:close/>
                <a:moveTo>
                  <a:pt x="9441" y="52672"/>
                </a:moveTo>
                <a:lnTo>
                  <a:pt x="12710" y="52672"/>
                </a:lnTo>
                <a:lnTo>
                  <a:pt x="14978" y="54974"/>
                </a:lnTo>
                <a:lnTo>
                  <a:pt x="14978" y="57342"/>
                </a:lnTo>
                <a:lnTo>
                  <a:pt x="12009" y="54340"/>
                </a:lnTo>
                <a:lnTo>
                  <a:pt x="7773" y="54340"/>
                </a:lnTo>
                <a:close/>
                <a:moveTo>
                  <a:pt x="14978" y="64714"/>
                </a:moveTo>
                <a:lnTo>
                  <a:pt x="11675" y="68016"/>
                </a:lnTo>
                <a:lnTo>
                  <a:pt x="6972" y="68016"/>
                </a:lnTo>
                <a:lnTo>
                  <a:pt x="5438" y="66482"/>
                </a:lnTo>
                <a:lnTo>
                  <a:pt x="11042" y="66482"/>
                </a:lnTo>
                <a:lnTo>
                  <a:pt x="14978" y="62546"/>
                </a:lnTo>
                <a:lnTo>
                  <a:pt x="14978" y="64714"/>
                </a:lnTo>
                <a:close/>
                <a:moveTo>
                  <a:pt x="7206" y="69351"/>
                </a:moveTo>
                <a:lnTo>
                  <a:pt x="8873" y="71052"/>
                </a:lnTo>
                <a:lnTo>
                  <a:pt x="8873" y="74287"/>
                </a:lnTo>
                <a:lnTo>
                  <a:pt x="6605" y="76589"/>
                </a:lnTo>
                <a:lnTo>
                  <a:pt x="4237" y="76589"/>
                </a:lnTo>
                <a:lnTo>
                  <a:pt x="7206" y="73587"/>
                </a:lnTo>
                <a:lnTo>
                  <a:pt x="7206" y="69351"/>
                </a:lnTo>
                <a:close/>
                <a:moveTo>
                  <a:pt x="9441" y="83461"/>
                </a:moveTo>
                <a:lnTo>
                  <a:pt x="12710" y="83461"/>
                </a:lnTo>
                <a:lnTo>
                  <a:pt x="14978" y="85762"/>
                </a:lnTo>
                <a:lnTo>
                  <a:pt x="14978" y="88131"/>
                </a:lnTo>
                <a:lnTo>
                  <a:pt x="12009" y="85129"/>
                </a:lnTo>
                <a:lnTo>
                  <a:pt x="7773" y="85129"/>
                </a:lnTo>
                <a:close/>
                <a:moveTo>
                  <a:pt x="14978" y="95503"/>
                </a:moveTo>
                <a:lnTo>
                  <a:pt x="11675" y="98805"/>
                </a:lnTo>
                <a:lnTo>
                  <a:pt x="6972" y="98805"/>
                </a:lnTo>
                <a:lnTo>
                  <a:pt x="5438" y="97271"/>
                </a:lnTo>
                <a:lnTo>
                  <a:pt x="11042" y="97271"/>
                </a:lnTo>
                <a:lnTo>
                  <a:pt x="14978" y="93334"/>
                </a:lnTo>
                <a:lnTo>
                  <a:pt x="14978" y="95503"/>
                </a:lnTo>
                <a:close/>
                <a:moveTo>
                  <a:pt x="7206" y="104209"/>
                </a:moveTo>
                <a:lnTo>
                  <a:pt x="7206" y="100139"/>
                </a:lnTo>
                <a:lnTo>
                  <a:pt x="8873" y="101840"/>
                </a:lnTo>
                <a:lnTo>
                  <a:pt x="8873" y="105076"/>
                </a:lnTo>
                <a:lnTo>
                  <a:pt x="6605" y="107378"/>
                </a:lnTo>
                <a:lnTo>
                  <a:pt x="4237" y="107378"/>
                </a:lnTo>
                <a:lnTo>
                  <a:pt x="7106" y="104509"/>
                </a:lnTo>
                <a:close/>
                <a:moveTo>
                  <a:pt x="6605" y="108178"/>
                </a:moveTo>
                <a:lnTo>
                  <a:pt x="8873" y="110447"/>
                </a:lnTo>
                <a:lnTo>
                  <a:pt x="8873" y="113716"/>
                </a:lnTo>
                <a:lnTo>
                  <a:pt x="7206" y="115384"/>
                </a:lnTo>
                <a:lnTo>
                  <a:pt x="7206" y="111147"/>
                </a:lnTo>
                <a:lnTo>
                  <a:pt x="4203" y="108145"/>
                </a:lnTo>
                <a:lnTo>
                  <a:pt x="6605" y="108145"/>
                </a:lnTo>
                <a:close/>
                <a:moveTo>
                  <a:pt x="9441" y="114249"/>
                </a:moveTo>
                <a:lnTo>
                  <a:pt x="12710" y="114249"/>
                </a:lnTo>
                <a:lnTo>
                  <a:pt x="14978" y="116551"/>
                </a:lnTo>
                <a:lnTo>
                  <a:pt x="14978" y="118919"/>
                </a:lnTo>
                <a:lnTo>
                  <a:pt x="12009" y="115951"/>
                </a:lnTo>
                <a:lnTo>
                  <a:pt x="7773" y="115951"/>
                </a:lnTo>
                <a:close/>
                <a:moveTo>
                  <a:pt x="15778" y="116551"/>
                </a:moveTo>
                <a:lnTo>
                  <a:pt x="18080" y="114249"/>
                </a:lnTo>
                <a:lnTo>
                  <a:pt x="21316" y="114249"/>
                </a:lnTo>
                <a:lnTo>
                  <a:pt x="22984" y="115951"/>
                </a:lnTo>
                <a:lnTo>
                  <a:pt x="18947" y="115951"/>
                </a:lnTo>
                <a:lnTo>
                  <a:pt x="18647" y="116051"/>
                </a:lnTo>
                <a:lnTo>
                  <a:pt x="15778" y="118919"/>
                </a:lnTo>
                <a:close/>
                <a:moveTo>
                  <a:pt x="21883" y="113716"/>
                </a:moveTo>
                <a:lnTo>
                  <a:pt x="21883" y="110447"/>
                </a:lnTo>
                <a:lnTo>
                  <a:pt x="24184" y="108178"/>
                </a:lnTo>
                <a:lnTo>
                  <a:pt x="26553" y="108178"/>
                </a:lnTo>
                <a:lnTo>
                  <a:pt x="23551" y="111147"/>
                </a:lnTo>
                <a:lnTo>
                  <a:pt x="23551" y="115384"/>
                </a:lnTo>
                <a:close/>
                <a:moveTo>
                  <a:pt x="35026" y="108178"/>
                </a:moveTo>
                <a:lnTo>
                  <a:pt x="37394" y="108178"/>
                </a:lnTo>
                <a:lnTo>
                  <a:pt x="39696" y="110447"/>
                </a:lnTo>
                <a:lnTo>
                  <a:pt x="39696" y="113716"/>
                </a:lnTo>
                <a:lnTo>
                  <a:pt x="37994" y="115384"/>
                </a:lnTo>
                <a:lnTo>
                  <a:pt x="37994" y="111147"/>
                </a:lnTo>
                <a:close/>
                <a:moveTo>
                  <a:pt x="40229" y="114249"/>
                </a:moveTo>
                <a:lnTo>
                  <a:pt x="43498" y="114249"/>
                </a:lnTo>
                <a:lnTo>
                  <a:pt x="45767" y="116551"/>
                </a:lnTo>
                <a:lnTo>
                  <a:pt x="45767" y="118919"/>
                </a:lnTo>
                <a:lnTo>
                  <a:pt x="42898" y="116051"/>
                </a:lnTo>
                <a:lnTo>
                  <a:pt x="42631" y="115951"/>
                </a:lnTo>
                <a:lnTo>
                  <a:pt x="38561" y="115951"/>
                </a:lnTo>
                <a:close/>
                <a:moveTo>
                  <a:pt x="46567" y="116551"/>
                </a:moveTo>
                <a:lnTo>
                  <a:pt x="48869" y="114249"/>
                </a:lnTo>
                <a:lnTo>
                  <a:pt x="52104" y="114249"/>
                </a:lnTo>
                <a:lnTo>
                  <a:pt x="53806" y="115951"/>
                </a:lnTo>
                <a:lnTo>
                  <a:pt x="49569" y="115951"/>
                </a:lnTo>
                <a:lnTo>
                  <a:pt x="46567" y="118919"/>
                </a:lnTo>
                <a:close/>
                <a:moveTo>
                  <a:pt x="52671" y="113716"/>
                </a:moveTo>
                <a:lnTo>
                  <a:pt x="52671" y="110447"/>
                </a:lnTo>
                <a:lnTo>
                  <a:pt x="54973" y="108178"/>
                </a:lnTo>
                <a:lnTo>
                  <a:pt x="57341" y="108178"/>
                </a:lnTo>
                <a:lnTo>
                  <a:pt x="54339" y="111147"/>
                </a:lnTo>
                <a:lnTo>
                  <a:pt x="54339" y="115384"/>
                </a:lnTo>
                <a:close/>
                <a:moveTo>
                  <a:pt x="65814" y="108178"/>
                </a:moveTo>
                <a:lnTo>
                  <a:pt x="68183" y="108178"/>
                </a:lnTo>
                <a:lnTo>
                  <a:pt x="70484" y="110447"/>
                </a:lnTo>
                <a:lnTo>
                  <a:pt x="70484" y="113716"/>
                </a:lnTo>
                <a:lnTo>
                  <a:pt x="68783" y="115384"/>
                </a:lnTo>
                <a:lnTo>
                  <a:pt x="68783" y="111147"/>
                </a:lnTo>
                <a:close/>
                <a:moveTo>
                  <a:pt x="71018" y="114249"/>
                </a:moveTo>
                <a:lnTo>
                  <a:pt x="74287" y="114249"/>
                </a:lnTo>
                <a:lnTo>
                  <a:pt x="76555" y="116551"/>
                </a:lnTo>
                <a:lnTo>
                  <a:pt x="76555" y="118919"/>
                </a:lnTo>
                <a:lnTo>
                  <a:pt x="73586" y="115951"/>
                </a:lnTo>
                <a:lnTo>
                  <a:pt x="69350" y="115951"/>
                </a:lnTo>
                <a:close/>
                <a:moveTo>
                  <a:pt x="77356" y="116551"/>
                </a:moveTo>
                <a:lnTo>
                  <a:pt x="79657" y="114249"/>
                </a:lnTo>
                <a:lnTo>
                  <a:pt x="82893" y="114249"/>
                </a:lnTo>
                <a:lnTo>
                  <a:pt x="84594" y="115951"/>
                </a:lnTo>
                <a:lnTo>
                  <a:pt x="80525" y="115951"/>
                </a:lnTo>
                <a:lnTo>
                  <a:pt x="80224" y="116051"/>
                </a:lnTo>
                <a:lnTo>
                  <a:pt x="77356" y="118919"/>
                </a:lnTo>
                <a:lnTo>
                  <a:pt x="77356" y="116551"/>
                </a:lnTo>
                <a:close/>
                <a:moveTo>
                  <a:pt x="83460" y="113716"/>
                </a:moveTo>
                <a:lnTo>
                  <a:pt x="83460" y="110447"/>
                </a:lnTo>
                <a:lnTo>
                  <a:pt x="85762" y="108178"/>
                </a:lnTo>
                <a:lnTo>
                  <a:pt x="88130" y="108178"/>
                </a:lnTo>
                <a:lnTo>
                  <a:pt x="85128" y="111147"/>
                </a:lnTo>
                <a:lnTo>
                  <a:pt x="85128" y="115384"/>
                </a:lnTo>
                <a:close/>
                <a:moveTo>
                  <a:pt x="96603" y="108178"/>
                </a:moveTo>
                <a:lnTo>
                  <a:pt x="98971" y="108178"/>
                </a:lnTo>
                <a:lnTo>
                  <a:pt x="101273" y="110447"/>
                </a:lnTo>
                <a:lnTo>
                  <a:pt x="101273" y="113716"/>
                </a:lnTo>
                <a:lnTo>
                  <a:pt x="99605" y="115384"/>
                </a:lnTo>
                <a:lnTo>
                  <a:pt x="99605" y="111147"/>
                </a:lnTo>
                <a:close/>
                <a:moveTo>
                  <a:pt x="101840" y="114249"/>
                </a:moveTo>
                <a:lnTo>
                  <a:pt x="105076" y="114249"/>
                </a:lnTo>
                <a:lnTo>
                  <a:pt x="107377" y="116551"/>
                </a:lnTo>
                <a:lnTo>
                  <a:pt x="107377" y="118919"/>
                </a:lnTo>
                <a:lnTo>
                  <a:pt x="104508" y="116051"/>
                </a:lnTo>
                <a:lnTo>
                  <a:pt x="104208" y="115951"/>
                </a:lnTo>
                <a:lnTo>
                  <a:pt x="100139" y="115951"/>
                </a:lnTo>
                <a:close/>
                <a:moveTo>
                  <a:pt x="108144" y="116551"/>
                </a:moveTo>
                <a:lnTo>
                  <a:pt x="110446" y="114249"/>
                </a:lnTo>
                <a:lnTo>
                  <a:pt x="113682" y="114249"/>
                </a:lnTo>
                <a:lnTo>
                  <a:pt x="115383" y="115951"/>
                </a:lnTo>
                <a:lnTo>
                  <a:pt x="111147" y="115951"/>
                </a:lnTo>
                <a:lnTo>
                  <a:pt x="108144" y="118919"/>
                </a:lnTo>
                <a:close/>
                <a:moveTo>
                  <a:pt x="114249" y="113716"/>
                </a:moveTo>
                <a:lnTo>
                  <a:pt x="114249" y="110447"/>
                </a:lnTo>
                <a:lnTo>
                  <a:pt x="116550" y="108178"/>
                </a:lnTo>
                <a:lnTo>
                  <a:pt x="118919" y="108178"/>
                </a:lnTo>
                <a:lnTo>
                  <a:pt x="115917" y="111147"/>
                </a:lnTo>
                <a:lnTo>
                  <a:pt x="115917" y="115384"/>
                </a:lnTo>
                <a:close/>
                <a:moveTo>
                  <a:pt x="127391" y="108178"/>
                </a:moveTo>
                <a:lnTo>
                  <a:pt x="129760" y="108178"/>
                </a:lnTo>
                <a:lnTo>
                  <a:pt x="132061" y="110447"/>
                </a:lnTo>
                <a:lnTo>
                  <a:pt x="132061" y="113716"/>
                </a:lnTo>
                <a:lnTo>
                  <a:pt x="130394" y="115384"/>
                </a:lnTo>
                <a:lnTo>
                  <a:pt x="130394" y="111147"/>
                </a:lnTo>
                <a:close/>
                <a:moveTo>
                  <a:pt x="132629" y="114249"/>
                </a:moveTo>
                <a:lnTo>
                  <a:pt x="135864" y="114249"/>
                </a:lnTo>
                <a:lnTo>
                  <a:pt x="138166" y="116551"/>
                </a:lnTo>
                <a:lnTo>
                  <a:pt x="138166" y="118919"/>
                </a:lnTo>
                <a:lnTo>
                  <a:pt x="135164" y="115951"/>
                </a:lnTo>
                <a:lnTo>
                  <a:pt x="130927" y="115951"/>
                </a:lnTo>
                <a:close/>
                <a:moveTo>
                  <a:pt x="138933" y="116551"/>
                </a:moveTo>
                <a:lnTo>
                  <a:pt x="141235" y="114249"/>
                </a:lnTo>
                <a:lnTo>
                  <a:pt x="144504" y="114249"/>
                </a:lnTo>
                <a:lnTo>
                  <a:pt x="146172" y="115951"/>
                </a:lnTo>
                <a:lnTo>
                  <a:pt x="142102" y="115951"/>
                </a:lnTo>
                <a:lnTo>
                  <a:pt x="141835" y="116051"/>
                </a:lnTo>
                <a:lnTo>
                  <a:pt x="138933" y="118919"/>
                </a:lnTo>
                <a:close/>
                <a:moveTo>
                  <a:pt x="145037" y="113716"/>
                </a:moveTo>
                <a:lnTo>
                  <a:pt x="145037" y="110447"/>
                </a:lnTo>
                <a:lnTo>
                  <a:pt x="147339" y="108178"/>
                </a:lnTo>
                <a:lnTo>
                  <a:pt x="149707" y="108178"/>
                </a:lnTo>
                <a:lnTo>
                  <a:pt x="146705" y="111147"/>
                </a:lnTo>
                <a:lnTo>
                  <a:pt x="146705" y="115384"/>
                </a:lnTo>
                <a:close/>
                <a:moveTo>
                  <a:pt x="158180" y="108178"/>
                </a:moveTo>
                <a:lnTo>
                  <a:pt x="160548" y="108178"/>
                </a:lnTo>
                <a:lnTo>
                  <a:pt x="162850" y="110447"/>
                </a:lnTo>
                <a:lnTo>
                  <a:pt x="162850" y="113716"/>
                </a:lnTo>
                <a:lnTo>
                  <a:pt x="161182" y="115384"/>
                </a:lnTo>
                <a:lnTo>
                  <a:pt x="161182" y="111147"/>
                </a:lnTo>
                <a:close/>
                <a:moveTo>
                  <a:pt x="163417" y="114249"/>
                </a:moveTo>
                <a:lnTo>
                  <a:pt x="166653" y="114249"/>
                </a:lnTo>
                <a:lnTo>
                  <a:pt x="168954" y="116551"/>
                </a:lnTo>
                <a:lnTo>
                  <a:pt x="168954" y="118919"/>
                </a:lnTo>
                <a:lnTo>
                  <a:pt x="166086" y="116051"/>
                </a:lnTo>
                <a:lnTo>
                  <a:pt x="165786" y="115951"/>
                </a:lnTo>
                <a:lnTo>
                  <a:pt x="161716" y="115951"/>
                </a:lnTo>
                <a:close/>
                <a:moveTo>
                  <a:pt x="169755" y="116551"/>
                </a:moveTo>
                <a:lnTo>
                  <a:pt x="172023" y="114249"/>
                </a:lnTo>
                <a:lnTo>
                  <a:pt x="175292" y="114249"/>
                </a:lnTo>
                <a:lnTo>
                  <a:pt x="176960" y="115951"/>
                </a:lnTo>
                <a:lnTo>
                  <a:pt x="172724" y="115951"/>
                </a:lnTo>
                <a:lnTo>
                  <a:pt x="169722" y="118919"/>
                </a:lnTo>
                <a:lnTo>
                  <a:pt x="169722" y="116551"/>
                </a:lnTo>
                <a:close/>
                <a:moveTo>
                  <a:pt x="175826" y="113716"/>
                </a:moveTo>
                <a:lnTo>
                  <a:pt x="175826" y="110447"/>
                </a:lnTo>
                <a:lnTo>
                  <a:pt x="178128" y="108178"/>
                </a:lnTo>
                <a:lnTo>
                  <a:pt x="180496" y="108178"/>
                </a:lnTo>
                <a:lnTo>
                  <a:pt x="177527" y="111147"/>
                </a:lnTo>
                <a:lnTo>
                  <a:pt x="177527" y="115384"/>
                </a:lnTo>
                <a:close/>
                <a:moveTo>
                  <a:pt x="188969" y="108178"/>
                </a:moveTo>
                <a:lnTo>
                  <a:pt x="191337" y="108178"/>
                </a:lnTo>
                <a:lnTo>
                  <a:pt x="193639" y="110447"/>
                </a:lnTo>
                <a:lnTo>
                  <a:pt x="193639" y="113716"/>
                </a:lnTo>
                <a:lnTo>
                  <a:pt x="191971" y="115384"/>
                </a:lnTo>
                <a:lnTo>
                  <a:pt x="191971" y="111147"/>
                </a:lnTo>
                <a:close/>
                <a:moveTo>
                  <a:pt x="194206" y="114249"/>
                </a:moveTo>
                <a:lnTo>
                  <a:pt x="197441" y="114249"/>
                </a:lnTo>
                <a:lnTo>
                  <a:pt x="199743" y="116551"/>
                </a:lnTo>
                <a:lnTo>
                  <a:pt x="199743" y="118919"/>
                </a:lnTo>
                <a:lnTo>
                  <a:pt x="196741" y="115951"/>
                </a:lnTo>
                <a:lnTo>
                  <a:pt x="192538" y="115951"/>
                </a:lnTo>
                <a:close/>
                <a:moveTo>
                  <a:pt x="200544" y="116551"/>
                </a:moveTo>
                <a:lnTo>
                  <a:pt x="202812" y="114249"/>
                </a:lnTo>
                <a:lnTo>
                  <a:pt x="206081" y="114249"/>
                </a:lnTo>
                <a:lnTo>
                  <a:pt x="207749" y="115951"/>
                </a:lnTo>
                <a:lnTo>
                  <a:pt x="203679" y="115951"/>
                </a:lnTo>
                <a:lnTo>
                  <a:pt x="203412" y="116051"/>
                </a:lnTo>
                <a:lnTo>
                  <a:pt x="200544" y="118919"/>
                </a:lnTo>
                <a:close/>
                <a:moveTo>
                  <a:pt x="206648" y="113716"/>
                </a:moveTo>
                <a:lnTo>
                  <a:pt x="206648" y="110447"/>
                </a:lnTo>
                <a:lnTo>
                  <a:pt x="208916" y="108178"/>
                </a:lnTo>
                <a:lnTo>
                  <a:pt x="211285" y="108178"/>
                </a:lnTo>
                <a:lnTo>
                  <a:pt x="208316" y="111147"/>
                </a:lnTo>
                <a:lnTo>
                  <a:pt x="208316" y="115384"/>
                </a:lnTo>
                <a:close/>
                <a:moveTo>
                  <a:pt x="219757" y="108178"/>
                </a:moveTo>
                <a:lnTo>
                  <a:pt x="222126" y="108178"/>
                </a:lnTo>
                <a:lnTo>
                  <a:pt x="224427" y="110447"/>
                </a:lnTo>
                <a:lnTo>
                  <a:pt x="224427" y="113716"/>
                </a:lnTo>
                <a:lnTo>
                  <a:pt x="222760" y="115384"/>
                </a:lnTo>
                <a:lnTo>
                  <a:pt x="222760" y="111147"/>
                </a:lnTo>
                <a:close/>
                <a:moveTo>
                  <a:pt x="224995" y="114249"/>
                </a:moveTo>
                <a:lnTo>
                  <a:pt x="228230" y="114249"/>
                </a:lnTo>
                <a:lnTo>
                  <a:pt x="230532" y="116551"/>
                </a:lnTo>
                <a:lnTo>
                  <a:pt x="230532" y="118919"/>
                </a:lnTo>
                <a:lnTo>
                  <a:pt x="227663" y="116051"/>
                </a:lnTo>
                <a:lnTo>
                  <a:pt x="227396" y="115951"/>
                </a:lnTo>
                <a:lnTo>
                  <a:pt x="223327" y="115951"/>
                </a:lnTo>
                <a:close/>
                <a:moveTo>
                  <a:pt x="231332" y="116551"/>
                </a:moveTo>
                <a:lnTo>
                  <a:pt x="233601" y="114249"/>
                </a:lnTo>
                <a:lnTo>
                  <a:pt x="236870" y="114249"/>
                </a:lnTo>
                <a:lnTo>
                  <a:pt x="238538" y="115951"/>
                </a:lnTo>
                <a:lnTo>
                  <a:pt x="234301" y="115951"/>
                </a:lnTo>
                <a:lnTo>
                  <a:pt x="231332" y="118919"/>
                </a:lnTo>
                <a:close/>
                <a:moveTo>
                  <a:pt x="236870" y="101273"/>
                </a:moveTo>
                <a:lnTo>
                  <a:pt x="233601" y="101273"/>
                </a:lnTo>
                <a:lnTo>
                  <a:pt x="231332" y="98972"/>
                </a:lnTo>
                <a:lnTo>
                  <a:pt x="231332" y="96603"/>
                </a:lnTo>
                <a:lnTo>
                  <a:pt x="234301" y="99606"/>
                </a:lnTo>
                <a:lnTo>
                  <a:pt x="238538" y="99606"/>
                </a:lnTo>
                <a:close/>
                <a:moveTo>
                  <a:pt x="231332" y="89265"/>
                </a:moveTo>
                <a:lnTo>
                  <a:pt x="234635" y="85929"/>
                </a:lnTo>
                <a:lnTo>
                  <a:pt x="239338" y="85929"/>
                </a:lnTo>
                <a:lnTo>
                  <a:pt x="240873" y="87464"/>
                </a:lnTo>
                <a:lnTo>
                  <a:pt x="235269" y="87464"/>
                </a:lnTo>
                <a:lnTo>
                  <a:pt x="231332" y="91400"/>
                </a:lnTo>
                <a:lnTo>
                  <a:pt x="231332" y="89265"/>
                </a:lnTo>
                <a:close/>
                <a:moveTo>
                  <a:pt x="239105" y="80525"/>
                </a:moveTo>
                <a:lnTo>
                  <a:pt x="239105" y="84595"/>
                </a:lnTo>
                <a:lnTo>
                  <a:pt x="237437" y="82927"/>
                </a:lnTo>
                <a:lnTo>
                  <a:pt x="237437" y="79658"/>
                </a:lnTo>
                <a:lnTo>
                  <a:pt x="239705" y="77356"/>
                </a:lnTo>
                <a:lnTo>
                  <a:pt x="242073" y="77356"/>
                </a:lnTo>
                <a:lnTo>
                  <a:pt x="239205" y="80225"/>
                </a:lnTo>
                <a:close/>
                <a:moveTo>
                  <a:pt x="239705" y="76589"/>
                </a:moveTo>
                <a:lnTo>
                  <a:pt x="237437" y="74287"/>
                </a:lnTo>
                <a:lnTo>
                  <a:pt x="237437" y="71052"/>
                </a:lnTo>
                <a:lnTo>
                  <a:pt x="239105" y="69351"/>
                </a:lnTo>
                <a:lnTo>
                  <a:pt x="239105" y="73587"/>
                </a:lnTo>
                <a:lnTo>
                  <a:pt x="242073" y="76589"/>
                </a:lnTo>
                <a:lnTo>
                  <a:pt x="239705" y="76589"/>
                </a:lnTo>
                <a:close/>
                <a:moveTo>
                  <a:pt x="236870" y="70485"/>
                </a:moveTo>
                <a:lnTo>
                  <a:pt x="233601" y="70485"/>
                </a:lnTo>
                <a:lnTo>
                  <a:pt x="231332" y="68183"/>
                </a:lnTo>
                <a:lnTo>
                  <a:pt x="231332" y="65815"/>
                </a:lnTo>
                <a:lnTo>
                  <a:pt x="234301" y="68817"/>
                </a:lnTo>
                <a:lnTo>
                  <a:pt x="238538" y="68817"/>
                </a:lnTo>
                <a:close/>
                <a:moveTo>
                  <a:pt x="231332" y="58476"/>
                </a:moveTo>
                <a:lnTo>
                  <a:pt x="234635" y="55140"/>
                </a:lnTo>
                <a:lnTo>
                  <a:pt x="239338" y="55140"/>
                </a:lnTo>
                <a:lnTo>
                  <a:pt x="240873" y="56675"/>
                </a:lnTo>
                <a:lnTo>
                  <a:pt x="235269" y="56675"/>
                </a:lnTo>
                <a:lnTo>
                  <a:pt x="231332" y="60611"/>
                </a:lnTo>
                <a:lnTo>
                  <a:pt x="231332" y="58476"/>
                </a:lnTo>
                <a:close/>
                <a:moveTo>
                  <a:pt x="239105" y="53806"/>
                </a:moveTo>
                <a:lnTo>
                  <a:pt x="237437" y="52105"/>
                </a:lnTo>
                <a:lnTo>
                  <a:pt x="237437" y="48869"/>
                </a:lnTo>
                <a:lnTo>
                  <a:pt x="239705" y="46568"/>
                </a:lnTo>
                <a:lnTo>
                  <a:pt x="242073" y="46568"/>
                </a:lnTo>
                <a:lnTo>
                  <a:pt x="239105" y="49570"/>
                </a:lnTo>
                <a:lnTo>
                  <a:pt x="239105" y="53806"/>
                </a:lnTo>
                <a:close/>
                <a:moveTo>
                  <a:pt x="236870" y="39696"/>
                </a:moveTo>
                <a:lnTo>
                  <a:pt x="233601" y="39696"/>
                </a:lnTo>
                <a:lnTo>
                  <a:pt x="231332" y="37394"/>
                </a:lnTo>
                <a:lnTo>
                  <a:pt x="231332" y="35026"/>
                </a:lnTo>
                <a:lnTo>
                  <a:pt x="234301" y="38028"/>
                </a:lnTo>
                <a:lnTo>
                  <a:pt x="238538" y="38028"/>
                </a:lnTo>
                <a:close/>
                <a:moveTo>
                  <a:pt x="231332" y="27654"/>
                </a:moveTo>
                <a:lnTo>
                  <a:pt x="234635" y="24352"/>
                </a:lnTo>
                <a:lnTo>
                  <a:pt x="239338" y="24352"/>
                </a:lnTo>
                <a:lnTo>
                  <a:pt x="240873" y="25886"/>
                </a:lnTo>
                <a:lnTo>
                  <a:pt x="235269" y="25886"/>
                </a:lnTo>
                <a:lnTo>
                  <a:pt x="231332" y="29822"/>
                </a:lnTo>
                <a:lnTo>
                  <a:pt x="231332" y="27654"/>
                </a:lnTo>
                <a:close/>
                <a:moveTo>
                  <a:pt x="239105" y="18948"/>
                </a:moveTo>
                <a:lnTo>
                  <a:pt x="239105" y="23017"/>
                </a:lnTo>
                <a:lnTo>
                  <a:pt x="237437" y="21316"/>
                </a:lnTo>
                <a:lnTo>
                  <a:pt x="237437" y="18081"/>
                </a:lnTo>
                <a:lnTo>
                  <a:pt x="239705" y="15779"/>
                </a:lnTo>
                <a:lnTo>
                  <a:pt x="242073" y="15779"/>
                </a:lnTo>
                <a:lnTo>
                  <a:pt x="239205" y="18648"/>
                </a:lnTo>
                <a:close/>
                <a:moveTo>
                  <a:pt x="239705" y="15012"/>
                </a:moveTo>
                <a:lnTo>
                  <a:pt x="237437" y="12710"/>
                </a:lnTo>
                <a:lnTo>
                  <a:pt x="237437" y="9441"/>
                </a:lnTo>
                <a:lnTo>
                  <a:pt x="239105" y="7773"/>
                </a:lnTo>
                <a:lnTo>
                  <a:pt x="239105" y="12010"/>
                </a:lnTo>
                <a:lnTo>
                  <a:pt x="242073" y="15012"/>
                </a:lnTo>
                <a:close/>
                <a:moveTo>
                  <a:pt x="236870" y="8907"/>
                </a:moveTo>
                <a:lnTo>
                  <a:pt x="233601" y="8907"/>
                </a:lnTo>
                <a:lnTo>
                  <a:pt x="231332" y="6606"/>
                </a:lnTo>
                <a:lnTo>
                  <a:pt x="231332" y="4237"/>
                </a:lnTo>
                <a:lnTo>
                  <a:pt x="234301" y="7206"/>
                </a:lnTo>
                <a:lnTo>
                  <a:pt x="238538" y="7206"/>
                </a:lnTo>
                <a:close/>
                <a:moveTo>
                  <a:pt x="230532" y="3103"/>
                </a:moveTo>
                <a:lnTo>
                  <a:pt x="227229" y="6439"/>
                </a:lnTo>
                <a:lnTo>
                  <a:pt x="222526" y="6439"/>
                </a:lnTo>
                <a:lnTo>
                  <a:pt x="220992" y="4904"/>
                </a:lnTo>
                <a:lnTo>
                  <a:pt x="226596" y="4904"/>
                </a:lnTo>
                <a:lnTo>
                  <a:pt x="230532" y="935"/>
                </a:lnTo>
                <a:close/>
                <a:moveTo>
                  <a:pt x="219657" y="10709"/>
                </a:moveTo>
                <a:lnTo>
                  <a:pt x="215921" y="14445"/>
                </a:lnTo>
                <a:lnTo>
                  <a:pt x="215921" y="6672"/>
                </a:lnTo>
                <a:lnTo>
                  <a:pt x="217623" y="5004"/>
                </a:lnTo>
                <a:lnTo>
                  <a:pt x="219657" y="5004"/>
                </a:lnTo>
                <a:lnTo>
                  <a:pt x="219657" y="10709"/>
                </a:lnTo>
                <a:close/>
                <a:moveTo>
                  <a:pt x="215121" y="14445"/>
                </a:moveTo>
                <a:lnTo>
                  <a:pt x="211418" y="10709"/>
                </a:lnTo>
                <a:lnTo>
                  <a:pt x="211418" y="5004"/>
                </a:lnTo>
                <a:lnTo>
                  <a:pt x="213453" y="5004"/>
                </a:lnTo>
                <a:lnTo>
                  <a:pt x="215121" y="6672"/>
                </a:lnTo>
                <a:lnTo>
                  <a:pt x="215121" y="14445"/>
                </a:lnTo>
                <a:close/>
                <a:moveTo>
                  <a:pt x="208549" y="6439"/>
                </a:moveTo>
                <a:lnTo>
                  <a:pt x="203846" y="6439"/>
                </a:lnTo>
                <a:lnTo>
                  <a:pt x="200544" y="3103"/>
                </a:lnTo>
                <a:lnTo>
                  <a:pt x="200544" y="935"/>
                </a:lnTo>
                <a:lnTo>
                  <a:pt x="204480" y="4904"/>
                </a:lnTo>
                <a:lnTo>
                  <a:pt x="210084" y="4904"/>
                </a:lnTo>
                <a:close/>
                <a:moveTo>
                  <a:pt x="199743" y="3103"/>
                </a:moveTo>
                <a:lnTo>
                  <a:pt x="196441" y="6439"/>
                </a:lnTo>
                <a:lnTo>
                  <a:pt x="191737" y="6439"/>
                </a:lnTo>
                <a:lnTo>
                  <a:pt x="190203" y="4904"/>
                </a:lnTo>
                <a:lnTo>
                  <a:pt x="195807" y="4904"/>
                </a:lnTo>
                <a:lnTo>
                  <a:pt x="199743" y="935"/>
                </a:lnTo>
                <a:close/>
                <a:moveTo>
                  <a:pt x="188869" y="10709"/>
                </a:moveTo>
                <a:lnTo>
                  <a:pt x="185133" y="14445"/>
                </a:lnTo>
                <a:lnTo>
                  <a:pt x="185133" y="6672"/>
                </a:lnTo>
                <a:lnTo>
                  <a:pt x="186801" y="5004"/>
                </a:lnTo>
                <a:lnTo>
                  <a:pt x="188835" y="5004"/>
                </a:lnTo>
                <a:lnTo>
                  <a:pt x="188835" y="10709"/>
                </a:lnTo>
                <a:close/>
                <a:moveTo>
                  <a:pt x="184332" y="14445"/>
                </a:moveTo>
                <a:lnTo>
                  <a:pt x="180629" y="10709"/>
                </a:lnTo>
                <a:lnTo>
                  <a:pt x="180629" y="5004"/>
                </a:lnTo>
                <a:lnTo>
                  <a:pt x="182664" y="5004"/>
                </a:lnTo>
                <a:lnTo>
                  <a:pt x="184332" y="6672"/>
                </a:lnTo>
                <a:lnTo>
                  <a:pt x="184332" y="14445"/>
                </a:lnTo>
                <a:close/>
                <a:moveTo>
                  <a:pt x="177761" y="6439"/>
                </a:moveTo>
                <a:lnTo>
                  <a:pt x="173057" y="6439"/>
                </a:lnTo>
                <a:lnTo>
                  <a:pt x="169755" y="3103"/>
                </a:lnTo>
                <a:lnTo>
                  <a:pt x="169755" y="935"/>
                </a:lnTo>
                <a:lnTo>
                  <a:pt x="173691" y="4904"/>
                </a:lnTo>
                <a:lnTo>
                  <a:pt x="179262" y="4904"/>
                </a:lnTo>
                <a:close/>
                <a:moveTo>
                  <a:pt x="168954" y="3103"/>
                </a:moveTo>
                <a:lnTo>
                  <a:pt x="165619" y="6439"/>
                </a:lnTo>
                <a:lnTo>
                  <a:pt x="160949" y="6439"/>
                </a:lnTo>
                <a:lnTo>
                  <a:pt x="159414" y="4904"/>
                </a:lnTo>
                <a:lnTo>
                  <a:pt x="164985" y="4904"/>
                </a:lnTo>
                <a:lnTo>
                  <a:pt x="168954" y="935"/>
                </a:lnTo>
                <a:close/>
                <a:moveTo>
                  <a:pt x="158047" y="10709"/>
                </a:moveTo>
                <a:lnTo>
                  <a:pt x="154344" y="14445"/>
                </a:lnTo>
                <a:lnTo>
                  <a:pt x="154344" y="6672"/>
                </a:lnTo>
                <a:lnTo>
                  <a:pt x="156012" y="5004"/>
                </a:lnTo>
                <a:lnTo>
                  <a:pt x="158047" y="5004"/>
                </a:lnTo>
                <a:lnTo>
                  <a:pt x="158047" y="10709"/>
                </a:lnTo>
                <a:close/>
                <a:moveTo>
                  <a:pt x="153543" y="14445"/>
                </a:moveTo>
                <a:lnTo>
                  <a:pt x="149841" y="10709"/>
                </a:lnTo>
                <a:lnTo>
                  <a:pt x="149841" y="5004"/>
                </a:lnTo>
                <a:lnTo>
                  <a:pt x="151876" y="5004"/>
                </a:lnTo>
                <a:lnTo>
                  <a:pt x="153543" y="6672"/>
                </a:lnTo>
                <a:lnTo>
                  <a:pt x="153543" y="14445"/>
                </a:lnTo>
                <a:close/>
                <a:moveTo>
                  <a:pt x="146939" y="6439"/>
                </a:moveTo>
                <a:lnTo>
                  <a:pt x="142269" y="6439"/>
                </a:lnTo>
                <a:lnTo>
                  <a:pt x="138933" y="3103"/>
                </a:lnTo>
                <a:lnTo>
                  <a:pt x="138933" y="935"/>
                </a:lnTo>
                <a:lnTo>
                  <a:pt x="142903" y="4904"/>
                </a:lnTo>
                <a:lnTo>
                  <a:pt x="148473" y="4904"/>
                </a:lnTo>
                <a:close/>
                <a:moveTo>
                  <a:pt x="138166" y="3103"/>
                </a:moveTo>
                <a:lnTo>
                  <a:pt x="134830" y="6439"/>
                </a:lnTo>
                <a:lnTo>
                  <a:pt x="130160" y="6439"/>
                </a:lnTo>
                <a:lnTo>
                  <a:pt x="128626" y="4904"/>
                </a:lnTo>
                <a:lnTo>
                  <a:pt x="134196" y="4904"/>
                </a:lnTo>
                <a:lnTo>
                  <a:pt x="138166" y="935"/>
                </a:lnTo>
                <a:close/>
                <a:moveTo>
                  <a:pt x="127258" y="10709"/>
                </a:moveTo>
                <a:lnTo>
                  <a:pt x="123555" y="14445"/>
                </a:lnTo>
                <a:lnTo>
                  <a:pt x="123555" y="6672"/>
                </a:lnTo>
                <a:lnTo>
                  <a:pt x="125223" y="5004"/>
                </a:lnTo>
                <a:lnTo>
                  <a:pt x="127258" y="5004"/>
                </a:lnTo>
                <a:close/>
                <a:moveTo>
                  <a:pt x="122755" y="14445"/>
                </a:moveTo>
                <a:lnTo>
                  <a:pt x="119052" y="10709"/>
                </a:lnTo>
                <a:lnTo>
                  <a:pt x="119052" y="5004"/>
                </a:lnTo>
                <a:lnTo>
                  <a:pt x="121087" y="5004"/>
                </a:lnTo>
                <a:lnTo>
                  <a:pt x="122755" y="6672"/>
                </a:lnTo>
                <a:close/>
                <a:moveTo>
                  <a:pt x="116150" y="6439"/>
                </a:moveTo>
                <a:lnTo>
                  <a:pt x="111480" y="6439"/>
                </a:lnTo>
                <a:lnTo>
                  <a:pt x="108144" y="3103"/>
                </a:lnTo>
                <a:lnTo>
                  <a:pt x="108144" y="935"/>
                </a:lnTo>
                <a:lnTo>
                  <a:pt x="112114" y="4904"/>
                </a:lnTo>
                <a:lnTo>
                  <a:pt x="117685" y="4904"/>
                </a:lnTo>
                <a:close/>
                <a:moveTo>
                  <a:pt x="107377" y="3103"/>
                </a:moveTo>
                <a:lnTo>
                  <a:pt x="104041" y="6439"/>
                </a:lnTo>
                <a:lnTo>
                  <a:pt x="99371" y="6439"/>
                </a:lnTo>
                <a:lnTo>
                  <a:pt x="97837" y="4904"/>
                </a:lnTo>
                <a:lnTo>
                  <a:pt x="103408" y="4904"/>
                </a:lnTo>
                <a:lnTo>
                  <a:pt x="107377" y="935"/>
                </a:lnTo>
                <a:lnTo>
                  <a:pt x="107377" y="3103"/>
                </a:lnTo>
                <a:close/>
                <a:moveTo>
                  <a:pt x="96469" y="10709"/>
                </a:moveTo>
                <a:lnTo>
                  <a:pt x="92767" y="14445"/>
                </a:lnTo>
                <a:lnTo>
                  <a:pt x="92767" y="6672"/>
                </a:lnTo>
                <a:lnTo>
                  <a:pt x="94435" y="5004"/>
                </a:lnTo>
                <a:lnTo>
                  <a:pt x="96469" y="5004"/>
                </a:lnTo>
                <a:close/>
                <a:moveTo>
                  <a:pt x="91966" y="14445"/>
                </a:moveTo>
                <a:lnTo>
                  <a:pt x="88264" y="10709"/>
                </a:lnTo>
                <a:lnTo>
                  <a:pt x="88264" y="5004"/>
                </a:lnTo>
                <a:lnTo>
                  <a:pt x="90298" y="5004"/>
                </a:lnTo>
                <a:lnTo>
                  <a:pt x="91966" y="6672"/>
                </a:lnTo>
                <a:close/>
                <a:moveTo>
                  <a:pt x="85361" y="6439"/>
                </a:moveTo>
                <a:lnTo>
                  <a:pt x="80691" y="6439"/>
                </a:lnTo>
                <a:lnTo>
                  <a:pt x="77356" y="3103"/>
                </a:lnTo>
                <a:lnTo>
                  <a:pt x="77356" y="935"/>
                </a:lnTo>
                <a:lnTo>
                  <a:pt x="81325" y="4904"/>
                </a:lnTo>
                <a:lnTo>
                  <a:pt x="86896" y="4904"/>
                </a:lnTo>
                <a:close/>
                <a:moveTo>
                  <a:pt x="76589" y="3103"/>
                </a:moveTo>
                <a:lnTo>
                  <a:pt x="73253" y="6439"/>
                </a:lnTo>
                <a:lnTo>
                  <a:pt x="68583" y="6439"/>
                </a:lnTo>
                <a:lnTo>
                  <a:pt x="67048" y="4904"/>
                </a:lnTo>
                <a:lnTo>
                  <a:pt x="72619" y="4904"/>
                </a:lnTo>
                <a:lnTo>
                  <a:pt x="76589" y="935"/>
                </a:lnTo>
                <a:close/>
                <a:moveTo>
                  <a:pt x="65681" y="10709"/>
                </a:moveTo>
                <a:lnTo>
                  <a:pt x="61978" y="14445"/>
                </a:lnTo>
                <a:lnTo>
                  <a:pt x="61978" y="6672"/>
                </a:lnTo>
                <a:lnTo>
                  <a:pt x="63646" y="5004"/>
                </a:lnTo>
                <a:lnTo>
                  <a:pt x="65681" y="5004"/>
                </a:lnTo>
                <a:close/>
                <a:moveTo>
                  <a:pt x="61178" y="14445"/>
                </a:moveTo>
                <a:lnTo>
                  <a:pt x="57475" y="10709"/>
                </a:lnTo>
                <a:lnTo>
                  <a:pt x="57475" y="5004"/>
                </a:lnTo>
                <a:lnTo>
                  <a:pt x="59510" y="5004"/>
                </a:lnTo>
                <a:lnTo>
                  <a:pt x="61178" y="6672"/>
                </a:lnTo>
                <a:close/>
                <a:moveTo>
                  <a:pt x="54573" y="6439"/>
                </a:moveTo>
                <a:lnTo>
                  <a:pt x="49903" y="6439"/>
                </a:lnTo>
                <a:lnTo>
                  <a:pt x="46567" y="3103"/>
                </a:lnTo>
                <a:lnTo>
                  <a:pt x="46567" y="935"/>
                </a:lnTo>
                <a:lnTo>
                  <a:pt x="50537" y="4904"/>
                </a:lnTo>
                <a:lnTo>
                  <a:pt x="56107" y="4904"/>
                </a:lnTo>
                <a:close/>
                <a:moveTo>
                  <a:pt x="45767" y="3103"/>
                </a:moveTo>
                <a:lnTo>
                  <a:pt x="42464" y="6439"/>
                </a:lnTo>
                <a:lnTo>
                  <a:pt x="37761" y="6439"/>
                </a:lnTo>
                <a:lnTo>
                  <a:pt x="36226" y="4904"/>
                </a:lnTo>
                <a:lnTo>
                  <a:pt x="41830" y="4904"/>
                </a:lnTo>
                <a:lnTo>
                  <a:pt x="45767" y="935"/>
                </a:lnTo>
                <a:lnTo>
                  <a:pt x="45767" y="3103"/>
                </a:lnTo>
                <a:close/>
                <a:moveTo>
                  <a:pt x="34892" y="10709"/>
                </a:moveTo>
                <a:lnTo>
                  <a:pt x="31189" y="14445"/>
                </a:lnTo>
                <a:lnTo>
                  <a:pt x="31189" y="6672"/>
                </a:lnTo>
                <a:lnTo>
                  <a:pt x="32857" y="5004"/>
                </a:lnTo>
                <a:lnTo>
                  <a:pt x="34892" y="5004"/>
                </a:lnTo>
                <a:close/>
                <a:moveTo>
                  <a:pt x="30389" y="14445"/>
                </a:moveTo>
                <a:lnTo>
                  <a:pt x="26653" y="10709"/>
                </a:lnTo>
                <a:lnTo>
                  <a:pt x="26653" y="5004"/>
                </a:lnTo>
                <a:lnTo>
                  <a:pt x="28721" y="5004"/>
                </a:lnTo>
                <a:lnTo>
                  <a:pt x="30389" y="6672"/>
                </a:lnTo>
                <a:lnTo>
                  <a:pt x="30389" y="14445"/>
                </a:lnTo>
                <a:close/>
                <a:moveTo>
                  <a:pt x="23784" y="6439"/>
                </a:moveTo>
                <a:lnTo>
                  <a:pt x="19081" y="6439"/>
                </a:lnTo>
                <a:lnTo>
                  <a:pt x="15778" y="3103"/>
                </a:lnTo>
                <a:lnTo>
                  <a:pt x="15778" y="935"/>
                </a:lnTo>
                <a:lnTo>
                  <a:pt x="19715" y="4904"/>
                </a:lnTo>
                <a:lnTo>
                  <a:pt x="25319" y="4904"/>
                </a:lnTo>
                <a:close/>
                <a:moveTo>
                  <a:pt x="14978" y="3103"/>
                </a:moveTo>
                <a:lnTo>
                  <a:pt x="11675" y="6439"/>
                </a:lnTo>
                <a:lnTo>
                  <a:pt x="6972" y="6439"/>
                </a:lnTo>
                <a:lnTo>
                  <a:pt x="5438" y="4904"/>
                </a:lnTo>
                <a:lnTo>
                  <a:pt x="11042" y="4904"/>
                </a:lnTo>
                <a:lnTo>
                  <a:pt x="14978" y="935"/>
                </a:lnTo>
                <a:lnTo>
                  <a:pt x="14978" y="3103"/>
                </a:lnTo>
                <a:close/>
                <a:moveTo>
                  <a:pt x="4904" y="5471"/>
                </a:moveTo>
                <a:lnTo>
                  <a:pt x="6405" y="6973"/>
                </a:lnTo>
                <a:lnTo>
                  <a:pt x="6405" y="11676"/>
                </a:lnTo>
                <a:lnTo>
                  <a:pt x="3103" y="15012"/>
                </a:lnTo>
                <a:lnTo>
                  <a:pt x="934" y="15012"/>
                </a:lnTo>
                <a:lnTo>
                  <a:pt x="4904" y="11042"/>
                </a:lnTo>
                <a:close/>
                <a:moveTo>
                  <a:pt x="3103" y="15779"/>
                </a:moveTo>
                <a:lnTo>
                  <a:pt x="6438" y="19115"/>
                </a:lnTo>
                <a:lnTo>
                  <a:pt x="6438" y="23785"/>
                </a:lnTo>
                <a:lnTo>
                  <a:pt x="4904" y="25319"/>
                </a:lnTo>
                <a:lnTo>
                  <a:pt x="4904" y="19748"/>
                </a:lnTo>
                <a:lnTo>
                  <a:pt x="934" y="15779"/>
                </a:lnTo>
                <a:lnTo>
                  <a:pt x="3103" y="15779"/>
                </a:lnTo>
                <a:close/>
                <a:moveTo>
                  <a:pt x="5004" y="26687"/>
                </a:moveTo>
                <a:lnTo>
                  <a:pt x="10708" y="26687"/>
                </a:lnTo>
                <a:lnTo>
                  <a:pt x="14444" y="30389"/>
                </a:lnTo>
                <a:lnTo>
                  <a:pt x="6672" y="30389"/>
                </a:lnTo>
                <a:lnTo>
                  <a:pt x="5004" y="28721"/>
                </a:lnTo>
                <a:close/>
                <a:moveTo>
                  <a:pt x="14444" y="31190"/>
                </a:moveTo>
                <a:lnTo>
                  <a:pt x="10708" y="34893"/>
                </a:lnTo>
                <a:lnTo>
                  <a:pt x="5004" y="34893"/>
                </a:lnTo>
                <a:lnTo>
                  <a:pt x="5004" y="32858"/>
                </a:lnTo>
                <a:lnTo>
                  <a:pt x="6672" y="31190"/>
                </a:lnTo>
                <a:close/>
                <a:moveTo>
                  <a:pt x="4904" y="36260"/>
                </a:moveTo>
                <a:lnTo>
                  <a:pt x="6405" y="37795"/>
                </a:lnTo>
                <a:lnTo>
                  <a:pt x="6405" y="42465"/>
                </a:lnTo>
                <a:lnTo>
                  <a:pt x="3103" y="45800"/>
                </a:lnTo>
                <a:lnTo>
                  <a:pt x="934" y="45800"/>
                </a:lnTo>
                <a:lnTo>
                  <a:pt x="4904" y="41831"/>
                </a:lnTo>
                <a:close/>
                <a:moveTo>
                  <a:pt x="3103" y="46568"/>
                </a:moveTo>
                <a:lnTo>
                  <a:pt x="6438" y="49903"/>
                </a:lnTo>
                <a:lnTo>
                  <a:pt x="6438" y="54573"/>
                </a:lnTo>
                <a:lnTo>
                  <a:pt x="4904" y="56108"/>
                </a:lnTo>
                <a:lnTo>
                  <a:pt x="4904" y="50537"/>
                </a:lnTo>
                <a:lnTo>
                  <a:pt x="934" y="46568"/>
                </a:lnTo>
                <a:close/>
                <a:moveTo>
                  <a:pt x="5004" y="57475"/>
                </a:moveTo>
                <a:lnTo>
                  <a:pt x="10708" y="57475"/>
                </a:lnTo>
                <a:lnTo>
                  <a:pt x="14444" y="61178"/>
                </a:lnTo>
                <a:lnTo>
                  <a:pt x="6672" y="61178"/>
                </a:lnTo>
                <a:lnTo>
                  <a:pt x="5004" y="59510"/>
                </a:lnTo>
                <a:close/>
                <a:moveTo>
                  <a:pt x="14444" y="61979"/>
                </a:moveTo>
                <a:lnTo>
                  <a:pt x="10708" y="65681"/>
                </a:lnTo>
                <a:lnTo>
                  <a:pt x="5004" y="65681"/>
                </a:lnTo>
                <a:lnTo>
                  <a:pt x="5004" y="63646"/>
                </a:lnTo>
                <a:lnTo>
                  <a:pt x="6672" y="61979"/>
                </a:lnTo>
                <a:close/>
                <a:moveTo>
                  <a:pt x="4904" y="67049"/>
                </a:moveTo>
                <a:lnTo>
                  <a:pt x="6405" y="68583"/>
                </a:lnTo>
                <a:lnTo>
                  <a:pt x="6405" y="73253"/>
                </a:lnTo>
                <a:lnTo>
                  <a:pt x="3103" y="76589"/>
                </a:lnTo>
                <a:lnTo>
                  <a:pt x="934" y="76589"/>
                </a:lnTo>
                <a:lnTo>
                  <a:pt x="4904" y="72620"/>
                </a:lnTo>
                <a:close/>
                <a:moveTo>
                  <a:pt x="3103" y="77356"/>
                </a:moveTo>
                <a:lnTo>
                  <a:pt x="6438" y="80692"/>
                </a:lnTo>
                <a:lnTo>
                  <a:pt x="6438" y="85362"/>
                </a:lnTo>
                <a:lnTo>
                  <a:pt x="4904" y="86896"/>
                </a:lnTo>
                <a:lnTo>
                  <a:pt x="4904" y="81326"/>
                </a:lnTo>
                <a:lnTo>
                  <a:pt x="934" y="77356"/>
                </a:lnTo>
                <a:lnTo>
                  <a:pt x="3103" y="77356"/>
                </a:lnTo>
                <a:close/>
                <a:moveTo>
                  <a:pt x="5004" y="88264"/>
                </a:moveTo>
                <a:lnTo>
                  <a:pt x="10708" y="88264"/>
                </a:lnTo>
                <a:lnTo>
                  <a:pt x="14444" y="91967"/>
                </a:lnTo>
                <a:lnTo>
                  <a:pt x="6672" y="91967"/>
                </a:lnTo>
                <a:lnTo>
                  <a:pt x="5004" y="90299"/>
                </a:lnTo>
                <a:close/>
                <a:moveTo>
                  <a:pt x="14444" y="92767"/>
                </a:moveTo>
                <a:lnTo>
                  <a:pt x="10708" y="96470"/>
                </a:lnTo>
                <a:lnTo>
                  <a:pt x="5004" y="96470"/>
                </a:lnTo>
                <a:lnTo>
                  <a:pt x="5004" y="94435"/>
                </a:lnTo>
                <a:lnTo>
                  <a:pt x="6672" y="92767"/>
                </a:lnTo>
                <a:close/>
                <a:moveTo>
                  <a:pt x="4904" y="97838"/>
                </a:moveTo>
                <a:lnTo>
                  <a:pt x="6405" y="99372"/>
                </a:lnTo>
                <a:lnTo>
                  <a:pt x="6405" y="104042"/>
                </a:lnTo>
                <a:lnTo>
                  <a:pt x="3103" y="107378"/>
                </a:lnTo>
                <a:lnTo>
                  <a:pt x="934" y="107378"/>
                </a:lnTo>
                <a:lnTo>
                  <a:pt x="4904" y="103408"/>
                </a:lnTo>
                <a:close/>
                <a:moveTo>
                  <a:pt x="3103" y="108178"/>
                </a:moveTo>
                <a:lnTo>
                  <a:pt x="6438" y="111481"/>
                </a:lnTo>
                <a:lnTo>
                  <a:pt x="6438" y="116151"/>
                </a:lnTo>
                <a:lnTo>
                  <a:pt x="4904" y="117685"/>
                </a:lnTo>
                <a:lnTo>
                  <a:pt x="4904" y="112114"/>
                </a:lnTo>
                <a:lnTo>
                  <a:pt x="934" y="108178"/>
                </a:lnTo>
                <a:close/>
                <a:moveTo>
                  <a:pt x="6972" y="116718"/>
                </a:moveTo>
                <a:lnTo>
                  <a:pt x="11675" y="116718"/>
                </a:lnTo>
                <a:lnTo>
                  <a:pt x="14978" y="120054"/>
                </a:lnTo>
                <a:lnTo>
                  <a:pt x="14978" y="122222"/>
                </a:lnTo>
                <a:lnTo>
                  <a:pt x="11042" y="118252"/>
                </a:lnTo>
                <a:lnTo>
                  <a:pt x="5438" y="118252"/>
                </a:lnTo>
                <a:close/>
                <a:moveTo>
                  <a:pt x="15778" y="120054"/>
                </a:moveTo>
                <a:lnTo>
                  <a:pt x="19081" y="116718"/>
                </a:lnTo>
                <a:lnTo>
                  <a:pt x="23784" y="116718"/>
                </a:lnTo>
                <a:lnTo>
                  <a:pt x="25319" y="118252"/>
                </a:lnTo>
                <a:lnTo>
                  <a:pt x="19748" y="118252"/>
                </a:lnTo>
                <a:lnTo>
                  <a:pt x="15778" y="122222"/>
                </a:lnTo>
                <a:lnTo>
                  <a:pt x="15778" y="120054"/>
                </a:lnTo>
                <a:close/>
                <a:moveTo>
                  <a:pt x="26653" y="112448"/>
                </a:moveTo>
                <a:lnTo>
                  <a:pt x="30389" y="108712"/>
                </a:lnTo>
                <a:lnTo>
                  <a:pt x="30389" y="116484"/>
                </a:lnTo>
                <a:lnTo>
                  <a:pt x="28688" y="118152"/>
                </a:lnTo>
                <a:lnTo>
                  <a:pt x="26653" y="118152"/>
                </a:lnTo>
                <a:lnTo>
                  <a:pt x="26653" y="112448"/>
                </a:lnTo>
                <a:close/>
                <a:moveTo>
                  <a:pt x="31189" y="108712"/>
                </a:moveTo>
                <a:lnTo>
                  <a:pt x="34892" y="112448"/>
                </a:lnTo>
                <a:lnTo>
                  <a:pt x="34892" y="118152"/>
                </a:lnTo>
                <a:lnTo>
                  <a:pt x="32857" y="118152"/>
                </a:lnTo>
                <a:lnTo>
                  <a:pt x="31189" y="116484"/>
                </a:lnTo>
                <a:close/>
                <a:moveTo>
                  <a:pt x="37761" y="116718"/>
                </a:moveTo>
                <a:lnTo>
                  <a:pt x="42464" y="116718"/>
                </a:lnTo>
                <a:lnTo>
                  <a:pt x="45767" y="120054"/>
                </a:lnTo>
                <a:lnTo>
                  <a:pt x="45767" y="122222"/>
                </a:lnTo>
                <a:lnTo>
                  <a:pt x="41830" y="118252"/>
                </a:lnTo>
                <a:lnTo>
                  <a:pt x="36226" y="118252"/>
                </a:lnTo>
                <a:close/>
                <a:moveTo>
                  <a:pt x="46567" y="120054"/>
                </a:moveTo>
                <a:lnTo>
                  <a:pt x="49903" y="116718"/>
                </a:lnTo>
                <a:lnTo>
                  <a:pt x="54573" y="116718"/>
                </a:lnTo>
                <a:lnTo>
                  <a:pt x="56107" y="118252"/>
                </a:lnTo>
                <a:lnTo>
                  <a:pt x="50537" y="118252"/>
                </a:lnTo>
                <a:lnTo>
                  <a:pt x="46567" y="122222"/>
                </a:lnTo>
                <a:close/>
                <a:moveTo>
                  <a:pt x="57475" y="112448"/>
                </a:moveTo>
                <a:lnTo>
                  <a:pt x="61178" y="108712"/>
                </a:lnTo>
                <a:lnTo>
                  <a:pt x="61178" y="116484"/>
                </a:lnTo>
                <a:lnTo>
                  <a:pt x="59510" y="118152"/>
                </a:lnTo>
                <a:lnTo>
                  <a:pt x="57475" y="118152"/>
                </a:lnTo>
                <a:close/>
                <a:moveTo>
                  <a:pt x="61978" y="108712"/>
                </a:moveTo>
                <a:lnTo>
                  <a:pt x="65681" y="112448"/>
                </a:lnTo>
                <a:lnTo>
                  <a:pt x="65681" y="118152"/>
                </a:lnTo>
                <a:lnTo>
                  <a:pt x="63646" y="118152"/>
                </a:lnTo>
                <a:lnTo>
                  <a:pt x="61978" y="116484"/>
                </a:lnTo>
                <a:close/>
                <a:moveTo>
                  <a:pt x="68583" y="116718"/>
                </a:moveTo>
                <a:lnTo>
                  <a:pt x="73253" y="116718"/>
                </a:lnTo>
                <a:lnTo>
                  <a:pt x="76555" y="120054"/>
                </a:lnTo>
                <a:lnTo>
                  <a:pt x="76555" y="122222"/>
                </a:lnTo>
                <a:lnTo>
                  <a:pt x="72619" y="118252"/>
                </a:lnTo>
                <a:lnTo>
                  <a:pt x="67048" y="118252"/>
                </a:lnTo>
                <a:close/>
                <a:moveTo>
                  <a:pt x="77356" y="120054"/>
                </a:moveTo>
                <a:lnTo>
                  <a:pt x="80691" y="116718"/>
                </a:lnTo>
                <a:lnTo>
                  <a:pt x="85361" y="116718"/>
                </a:lnTo>
                <a:lnTo>
                  <a:pt x="86896" y="118252"/>
                </a:lnTo>
                <a:lnTo>
                  <a:pt x="81325" y="118252"/>
                </a:lnTo>
                <a:lnTo>
                  <a:pt x="77356" y="122222"/>
                </a:lnTo>
                <a:lnTo>
                  <a:pt x="77356" y="120054"/>
                </a:lnTo>
                <a:close/>
                <a:moveTo>
                  <a:pt x="88264" y="112448"/>
                </a:moveTo>
                <a:lnTo>
                  <a:pt x="91966" y="108712"/>
                </a:lnTo>
                <a:lnTo>
                  <a:pt x="91966" y="116484"/>
                </a:lnTo>
                <a:lnTo>
                  <a:pt x="90298" y="118152"/>
                </a:lnTo>
                <a:lnTo>
                  <a:pt x="88264" y="118152"/>
                </a:lnTo>
                <a:close/>
                <a:moveTo>
                  <a:pt x="92767" y="108712"/>
                </a:moveTo>
                <a:lnTo>
                  <a:pt x="96469" y="112448"/>
                </a:lnTo>
                <a:lnTo>
                  <a:pt x="96469" y="118152"/>
                </a:lnTo>
                <a:lnTo>
                  <a:pt x="94435" y="118152"/>
                </a:lnTo>
                <a:lnTo>
                  <a:pt x="92767" y="116484"/>
                </a:lnTo>
                <a:close/>
                <a:moveTo>
                  <a:pt x="99371" y="116718"/>
                </a:moveTo>
                <a:lnTo>
                  <a:pt x="104041" y="116718"/>
                </a:lnTo>
                <a:lnTo>
                  <a:pt x="107377" y="120054"/>
                </a:lnTo>
                <a:lnTo>
                  <a:pt x="107377" y="122222"/>
                </a:lnTo>
                <a:lnTo>
                  <a:pt x="103408" y="118252"/>
                </a:lnTo>
                <a:lnTo>
                  <a:pt x="97837" y="118252"/>
                </a:lnTo>
                <a:close/>
                <a:moveTo>
                  <a:pt x="108144" y="120054"/>
                </a:moveTo>
                <a:lnTo>
                  <a:pt x="111480" y="116718"/>
                </a:lnTo>
                <a:lnTo>
                  <a:pt x="116150" y="116718"/>
                </a:lnTo>
                <a:lnTo>
                  <a:pt x="117685" y="118252"/>
                </a:lnTo>
                <a:lnTo>
                  <a:pt x="112114" y="118252"/>
                </a:lnTo>
                <a:lnTo>
                  <a:pt x="108144" y="122222"/>
                </a:lnTo>
                <a:lnTo>
                  <a:pt x="108144" y="120054"/>
                </a:lnTo>
                <a:close/>
                <a:moveTo>
                  <a:pt x="119052" y="112448"/>
                </a:moveTo>
                <a:lnTo>
                  <a:pt x="122755" y="108712"/>
                </a:lnTo>
                <a:lnTo>
                  <a:pt x="122755" y="116484"/>
                </a:lnTo>
                <a:lnTo>
                  <a:pt x="121087" y="118152"/>
                </a:lnTo>
                <a:lnTo>
                  <a:pt x="119052" y="118152"/>
                </a:lnTo>
                <a:close/>
                <a:moveTo>
                  <a:pt x="123555" y="108712"/>
                </a:moveTo>
                <a:lnTo>
                  <a:pt x="127258" y="112448"/>
                </a:lnTo>
                <a:lnTo>
                  <a:pt x="127258" y="118152"/>
                </a:lnTo>
                <a:lnTo>
                  <a:pt x="125223" y="118152"/>
                </a:lnTo>
                <a:lnTo>
                  <a:pt x="123555" y="116484"/>
                </a:lnTo>
                <a:lnTo>
                  <a:pt x="123555" y="108712"/>
                </a:lnTo>
                <a:close/>
                <a:moveTo>
                  <a:pt x="130160" y="116718"/>
                </a:moveTo>
                <a:lnTo>
                  <a:pt x="134830" y="116718"/>
                </a:lnTo>
                <a:lnTo>
                  <a:pt x="138166" y="120054"/>
                </a:lnTo>
                <a:lnTo>
                  <a:pt x="138166" y="122222"/>
                </a:lnTo>
                <a:lnTo>
                  <a:pt x="134196" y="118252"/>
                </a:lnTo>
                <a:lnTo>
                  <a:pt x="128626" y="118252"/>
                </a:lnTo>
                <a:close/>
                <a:moveTo>
                  <a:pt x="138933" y="120054"/>
                </a:moveTo>
                <a:lnTo>
                  <a:pt x="142269" y="116718"/>
                </a:lnTo>
                <a:lnTo>
                  <a:pt x="146939" y="116718"/>
                </a:lnTo>
                <a:lnTo>
                  <a:pt x="148473" y="118252"/>
                </a:lnTo>
                <a:lnTo>
                  <a:pt x="142903" y="118252"/>
                </a:lnTo>
                <a:lnTo>
                  <a:pt x="138933" y="122222"/>
                </a:lnTo>
                <a:close/>
                <a:moveTo>
                  <a:pt x="149841" y="112448"/>
                </a:moveTo>
                <a:lnTo>
                  <a:pt x="153543" y="108712"/>
                </a:lnTo>
                <a:lnTo>
                  <a:pt x="153543" y="116484"/>
                </a:lnTo>
                <a:lnTo>
                  <a:pt x="151876" y="118152"/>
                </a:lnTo>
                <a:lnTo>
                  <a:pt x="149841" y="118152"/>
                </a:lnTo>
                <a:lnTo>
                  <a:pt x="149841" y="112448"/>
                </a:lnTo>
                <a:close/>
                <a:moveTo>
                  <a:pt x="154344" y="108712"/>
                </a:moveTo>
                <a:lnTo>
                  <a:pt x="158047" y="112448"/>
                </a:lnTo>
                <a:lnTo>
                  <a:pt x="158047" y="118152"/>
                </a:lnTo>
                <a:lnTo>
                  <a:pt x="156012" y="118152"/>
                </a:lnTo>
                <a:lnTo>
                  <a:pt x="154344" y="116484"/>
                </a:lnTo>
                <a:lnTo>
                  <a:pt x="154344" y="108712"/>
                </a:lnTo>
                <a:close/>
                <a:moveTo>
                  <a:pt x="160949" y="116718"/>
                </a:moveTo>
                <a:lnTo>
                  <a:pt x="165619" y="116718"/>
                </a:lnTo>
                <a:lnTo>
                  <a:pt x="168954" y="120054"/>
                </a:lnTo>
                <a:lnTo>
                  <a:pt x="168954" y="122222"/>
                </a:lnTo>
                <a:lnTo>
                  <a:pt x="164985" y="118252"/>
                </a:lnTo>
                <a:lnTo>
                  <a:pt x="159414" y="118252"/>
                </a:lnTo>
                <a:close/>
                <a:moveTo>
                  <a:pt x="169755" y="120054"/>
                </a:moveTo>
                <a:lnTo>
                  <a:pt x="173057" y="116718"/>
                </a:lnTo>
                <a:lnTo>
                  <a:pt x="177761" y="116718"/>
                </a:lnTo>
                <a:lnTo>
                  <a:pt x="179262" y="118252"/>
                </a:lnTo>
                <a:lnTo>
                  <a:pt x="173691" y="118252"/>
                </a:lnTo>
                <a:lnTo>
                  <a:pt x="169755" y="122222"/>
                </a:lnTo>
                <a:close/>
                <a:moveTo>
                  <a:pt x="180629" y="112448"/>
                </a:moveTo>
                <a:lnTo>
                  <a:pt x="184332" y="108712"/>
                </a:lnTo>
                <a:lnTo>
                  <a:pt x="184332" y="116484"/>
                </a:lnTo>
                <a:lnTo>
                  <a:pt x="182664" y="118152"/>
                </a:lnTo>
                <a:lnTo>
                  <a:pt x="180629" y="118152"/>
                </a:lnTo>
                <a:lnTo>
                  <a:pt x="180629" y="112448"/>
                </a:lnTo>
                <a:close/>
                <a:moveTo>
                  <a:pt x="185133" y="108712"/>
                </a:moveTo>
                <a:lnTo>
                  <a:pt x="188869" y="112448"/>
                </a:lnTo>
                <a:lnTo>
                  <a:pt x="188869" y="118152"/>
                </a:lnTo>
                <a:lnTo>
                  <a:pt x="186801" y="118152"/>
                </a:lnTo>
                <a:lnTo>
                  <a:pt x="185133" y="116484"/>
                </a:lnTo>
                <a:lnTo>
                  <a:pt x="185133" y="108712"/>
                </a:lnTo>
                <a:close/>
                <a:moveTo>
                  <a:pt x="191737" y="116718"/>
                </a:moveTo>
                <a:lnTo>
                  <a:pt x="196441" y="116718"/>
                </a:lnTo>
                <a:lnTo>
                  <a:pt x="199743" y="120054"/>
                </a:lnTo>
                <a:lnTo>
                  <a:pt x="199743" y="122222"/>
                </a:lnTo>
                <a:lnTo>
                  <a:pt x="195807" y="118252"/>
                </a:lnTo>
                <a:lnTo>
                  <a:pt x="190203" y="118252"/>
                </a:lnTo>
                <a:close/>
                <a:moveTo>
                  <a:pt x="200544" y="120054"/>
                </a:moveTo>
                <a:lnTo>
                  <a:pt x="203846" y="116718"/>
                </a:lnTo>
                <a:lnTo>
                  <a:pt x="208549" y="116718"/>
                </a:lnTo>
                <a:lnTo>
                  <a:pt x="210084" y="118252"/>
                </a:lnTo>
                <a:lnTo>
                  <a:pt x="204480" y="118252"/>
                </a:lnTo>
                <a:lnTo>
                  <a:pt x="200544" y="122222"/>
                </a:lnTo>
                <a:close/>
                <a:moveTo>
                  <a:pt x="211418" y="112448"/>
                </a:moveTo>
                <a:lnTo>
                  <a:pt x="215154" y="108712"/>
                </a:lnTo>
                <a:lnTo>
                  <a:pt x="215154" y="116484"/>
                </a:lnTo>
                <a:lnTo>
                  <a:pt x="213453" y="118152"/>
                </a:lnTo>
                <a:lnTo>
                  <a:pt x="211418" y="118152"/>
                </a:lnTo>
                <a:lnTo>
                  <a:pt x="211418" y="112448"/>
                </a:lnTo>
                <a:close/>
                <a:moveTo>
                  <a:pt x="215921" y="108712"/>
                </a:moveTo>
                <a:lnTo>
                  <a:pt x="219657" y="112448"/>
                </a:lnTo>
                <a:lnTo>
                  <a:pt x="219657" y="118152"/>
                </a:lnTo>
                <a:lnTo>
                  <a:pt x="217623" y="118152"/>
                </a:lnTo>
                <a:lnTo>
                  <a:pt x="215921" y="116484"/>
                </a:lnTo>
                <a:lnTo>
                  <a:pt x="215921" y="108712"/>
                </a:lnTo>
                <a:close/>
                <a:moveTo>
                  <a:pt x="222526" y="116718"/>
                </a:moveTo>
                <a:lnTo>
                  <a:pt x="227229" y="116718"/>
                </a:lnTo>
                <a:lnTo>
                  <a:pt x="230532" y="120054"/>
                </a:lnTo>
                <a:lnTo>
                  <a:pt x="230532" y="122222"/>
                </a:lnTo>
                <a:lnTo>
                  <a:pt x="226596" y="118252"/>
                </a:lnTo>
                <a:lnTo>
                  <a:pt x="220992" y="118252"/>
                </a:lnTo>
                <a:close/>
                <a:moveTo>
                  <a:pt x="231332" y="120054"/>
                </a:moveTo>
                <a:lnTo>
                  <a:pt x="234635" y="116718"/>
                </a:lnTo>
                <a:lnTo>
                  <a:pt x="239338" y="116718"/>
                </a:lnTo>
                <a:lnTo>
                  <a:pt x="240873" y="118252"/>
                </a:lnTo>
                <a:lnTo>
                  <a:pt x="235269" y="118252"/>
                </a:lnTo>
                <a:lnTo>
                  <a:pt x="231332" y="122222"/>
                </a:lnTo>
                <a:lnTo>
                  <a:pt x="231332" y="120054"/>
                </a:lnTo>
                <a:close/>
                <a:moveTo>
                  <a:pt x="241406" y="117685"/>
                </a:moveTo>
                <a:lnTo>
                  <a:pt x="239905" y="116184"/>
                </a:lnTo>
                <a:lnTo>
                  <a:pt x="239905" y="111481"/>
                </a:lnTo>
                <a:lnTo>
                  <a:pt x="243208" y="108178"/>
                </a:lnTo>
                <a:lnTo>
                  <a:pt x="245376" y="108178"/>
                </a:lnTo>
                <a:lnTo>
                  <a:pt x="241406" y="112114"/>
                </a:lnTo>
                <a:lnTo>
                  <a:pt x="241406" y="117685"/>
                </a:lnTo>
                <a:close/>
                <a:moveTo>
                  <a:pt x="243208" y="107378"/>
                </a:moveTo>
                <a:lnTo>
                  <a:pt x="239872" y="104042"/>
                </a:lnTo>
                <a:lnTo>
                  <a:pt x="239872" y="99372"/>
                </a:lnTo>
                <a:lnTo>
                  <a:pt x="241406" y="97838"/>
                </a:lnTo>
                <a:lnTo>
                  <a:pt x="241406" y="103408"/>
                </a:lnTo>
                <a:lnTo>
                  <a:pt x="245376" y="107378"/>
                </a:lnTo>
                <a:lnTo>
                  <a:pt x="243208" y="107378"/>
                </a:lnTo>
                <a:close/>
                <a:moveTo>
                  <a:pt x="241306" y="96470"/>
                </a:moveTo>
                <a:lnTo>
                  <a:pt x="235602" y="96470"/>
                </a:lnTo>
                <a:lnTo>
                  <a:pt x="231866" y="92767"/>
                </a:lnTo>
                <a:lnTo>
                  <a:pt x="239638" y="92767"/>
                </a:lnTo>
                <a:lnTo>
                  <a:pt x="241306" y="94435"/>
                </a:lnTo>
                <a:lnTo>
                  <a:pt x="241306" y="96470"/>
                </a:lnTo>
                <a:close/>
                <a:moveTo>
                  <a:pt x="231866" y="91967"/>
                </a:moveTo>
                <a:lnTo>
                  <a:pt x="235602" y="88264"/>
                </a:lnTo>
                <a:lnTo>
                  <a:pt x="241306" y="88264"/>
                </a:lnTo>
                <a:lnTo>
                  <a:pt x="241306" y="90299"/>
                </a:lnTo>
                <a:lnTo>
                  <a:pt x="239638" y="91967"/>
                </a:lnTo>
                <a:close/>
                <a:moveTo>
                  <a:pt x="241406" y="86896"/>
                </a:moveTo>
                <a:lnTo>
                  <a:pt x="239905" y="85362"/>
                </a:lnTo>
                <a:lnTo>
                  <a:pt x="239905" y="80692"/>
                </a:lnTo>
                <a:lnTo>
                  <a:pt x="243208" y="77356"/>
                </a:lnTo>
                <a:lnTo>
                  <a:pt x="245376" y="77356"/>
                </a:lnTo>
                <a:lnTo>
                  <a:pt x="241406" y="81326"/>
                </a:lnTo>
                <a:lnTo>
                  <a:pt x="241406" y="86896"/>
                </a:lnTo>
                <a:close/>
                <a:moveTo>
                  <a:pt x="243208" y="76589"/>
                </a:moveTo>
                <a:lnTo>
                  <a:pt x="239872" y="73253"/>
                </a:lnTo>
                <a:lnTo>
                  <a:pt x="239872" y="68583"/>
                </a:lnTo>
                <a:lnTo>
                  <a:pt x="241406" y="67049"/>
                </a:lnTo>
                <a:lnTo>
                  <a:pt x="241406" y="72620"/>
                </a:lnTo>
                <a:lnTo>
                  <a:pt x="245376" y="76589"/>
                </a:lnTo>
                <a:lnTo>
                  <a:pt x="243208" y="76589"/>
                </a:lnTo>
                <a:close/>
                <a:moveTo>
                  <a:pt x="241306" y="65681"/>
                </a:moveTo>
                <a:lnTo>
                  <a:pt x="235602" y="65681"/>
                </a:lnTo>
                <a:lnTo>
                  <a:pt x="231866" y="61979"/>
                </a:lnTo>
                <a:lnTo>
                  <a:pt x="239638" y="61979"/>
                </a:lnTo>
                <a:lnTo>
                  <a:pt x="241306" y="63646"/>
                </a:lnTo>
                <a:lnTo>
                  <a:pt x="241306" y="65681"/>
                </a:lnTo>
                <a:close/>
                <a:moveTo>
                  <a:pt x="231866" y="61178"/>
                </a:moveTo>
                <a:lnTo>
                  <a:pt x="235602" y="57475"/>
                </a:lnTo>
                <a:lnTo>
                  <a:pt x="241306" y="57475"/>
                </a:lnTo>
                <a:lnTo>
                  <a:pt x="241306" y="59510"/>
                </a:lnTo>
                <a:lnTo>
                  <a:pt x="239638" y="61178"/>
                </a:lnTo>
                <a:close/>
                <a:moveTo>
                  <a:pt x="241406" y="56108"/>
                </a:moveTo>
                <a:lnTo>
                  <a:pt x="239905" y="54573"/>
                </a:lnTo>
                <a:lnTo>
                  <a:pt x="239905" y="49903"/>
                </a:lnTo>
                <a:lnTo>
                  <a:pt x="243208" y="46568"/>
                </a:lnTo>
                <a:lnTo>
                  <a:pt x="245376" y="46568"/>
                </a:lnTo>
                <a:lnTo>
                  <a:pt x="241406" y="50537"/>
                </a:lnTo>
                <a:lnTo>
                  <a:pt x="241406" y="56108"/>
                </a:lnTo>
                <a:close/>
                <a:moveTo>
                  <a:pt x="243208" y="45800"/>
                </a:moveTo>
                <a:lnTo>
                  <a:pt x="239872" y="42465"/>
                </a:lnTo>
                <a:lnTo>
                  <a:pt x="239872" y="37795"/>
                </a:lnTo>
                <a:lnTo>
                  <a:pt x="241406" y="36260"/>
                </a:lnTo>
                <a:lnTo>
                  <a:pt x="241406" y="41831"/>
                </a:lnTo>
                <a:lnTo>
                  <a:pt x="245376" y="45800"/>
                </a:lnTo>
                <a:close/>
                <a:moveTo>
                  <a:pt x="241306" y="34893"/>
                </a:moveTo>
                <a:lnTo>
                  <a:pt x="235602" y="34893"/>
                </a:lnTo>
                <a:lnTo>
                  <a:pt x="231866" y="31190"/>
                </a:lnTo>
                <a:lnTo>
                  <a:pt x="239638" y="31190"/>
                </a:lnTo>
                <a:lnTo>
                  <a:pt x="241306" y="32858"/>
                </a:lnTo>
                <a:lnTo>
                  <a:pt x="241306" y="34893"/>
                </a:lnTo>
                <a:close/>
                <a:moveTo>
                  <a:pt x="231866" y="30389"/>
                </a:moveTo>
                <a:lnTo>
                  <a:pt x="235602" y="26653"/>
                </a:lnTo>
                <a:lnTo>
                  <a:pt x="241306" y="26653"/>
                </a:lnTo>
                <a:lnTo>
                  <a:pt x="241306" y="28721"/>
                </a:lnTo>
                <a:lnTo>
                  <a:pt x="239638" y="30389"/>
                </a:lnTo>
                <a:close/>
                <a:moveTo>
                  <a:pt x="241406" y="25319"/>
                </a:moveTo>
                <a:lnTo>
                  <a:pt x="239905" y="23785"/>
                </a:lnTo>
                <a:lnTo>
                  <a:pt x="239905" y="19115"/>
                </a:lnTo>
                <a:lnTo>
                  <a:pt x="243208" y="15779"/>
                </a:lnTo>
                <a:lnTo>
                  <a:pt x="245376" y="15779"/>
                </a:lnTo>
                <a:lnTo>
                  <a:pt x="241406" y="19748"/>
                </a:lnTo>
                <a:lnTo>
                  <a:pt x="241406" y="25319"/>
                </a:lnTo>
                <a:close/>
                <a:moveTo>
                  <a:pt x="243208" y="15012"/>
                </a:moveTo>
                <a:lnTo>
                  <a:pt x="239872" y="11676"/>
                </a:lnTo>
                <a:lnTo>
                  <a:pt x="239872" y="6973"/>
                </a:lnTo>
                <a:lnTo>
                  <a:pt x="241406" y="5471"/>
                </a:lnTo>
                <a:lnTo>
                  <a:pt x="241406" y="11042"/>
                </a:lnTo>
                <a:lnTo>
                  <a:pt x="245376" y="15012"/>
                </a:lnTo>
                <a:lnTo>
                  <a:pt x="243208" y="15012"/>
                </a:lnTo>
                <a:close/>
                <a:moveTo>
                  <a:pt x="239638" y="401"/>
                </a:moveTo>
                <a:lnTo>
                  <a:pt x="241306" y="2069"/>
                </a:lnTo>
                <a:lnTo>
                  <a:pt x="241306" y="4104"/>
                </a:lnTo>
                <a:lnTo>
                  <a:pt x="235602" y="4104"/>
                </a:lnTo>
                <a:lnTo>
                  <a:pt x="231866" y="401"/>
                </a:lnTo>
                <a:close/>
                <a:moveTo>
                  <a:pt x="229965" y="401"/>
                </a:moveTo>
                <a:lnTo>
                  <a:pt x="226262" y="4104"/>
                </a:lnTo>
                <a:lnTo>
                  <a:pt x="220558" y="4104"/>
                </a:lnTo>
                <a:lnTo>
                  <a:pt x="220558" y="2069"/>
                </a:lnTo>
                <a:lnTo>
                  <a:pt x="222226" y="401"/>
                </a:lnTo>
                <a:close/>
                <a:moveTo>
                  <a:pt x="219290" y="401"/>
                </a:moveTo>
                <a:lnTo>
                  <a:pt x="221092" y="401"/>
                </a:lnTo>
                <a:lnTo>
                  <a:pt x="219757" y="1735"/>
                </a:lnTo>
                <a:lnTo>
                  <a:pt x="219757" y="3804"/>
                </a:lnTo>
                <a:lnTo>
                  <a:pt x="218457" y="2503"/>
                </a:lnTo>
                <a:lnTo>
                  <a:pt x="218457" y="1202"/>
                </a:lnTo>
                <a:close/>
                <a:moveTo>
                  <a:pt x="216755" y="2936"/>
                </a:moveTo>
                <a:lnTo>
                  <a:pt x="218056" y="2936"/>
                </a:lnTo>
                <a:lnTo>
                  <a:pt x="219324" y="4204"/>
                </a:lnTo>
                <a:lnTo>
                  <a:pt x="217456" y="4204"/>
                </a:lnTo>
                <a:lnTo>
                  <a:pt x="217156" y="4337"/>
                </a:lnTo>
                <a:lnTo>
                  <a:pt x="215921" y="5572"/>
                </a:lnTo>
                <a:lnTo>
                  <a:pt x="215921" y="3770"/>
                </a:lnTo>
                <a:close/>
                <a:moveTo>
                  <a:pt x="214320" y="2936"/>
                </a:moveTo>
                <a:lnTo>
                  <a:pt x="215154" y="3737"/>
                </a:lnTo>
                <a:lnTo>
                  <a:pt x="215154" y="5572"/>
                </a:lnTo>
                <a:lnTo>
                  <a:pt x="213887" y="4337"/>
                </a:lnTo>
                <a:lnTo>
                  <a:pt x="213620" y="4204"/>
                </a:lnTo>
                <a:lnTo>
                  <a:pt x="211718" y="4204"/>
                </a:lnTo>
                <a:lnTo>
                  <a:pt x="213019" y="2936"/>
                </a:lnTo>
                <a:lnTo>
                  <a:pt x="214320" y="2936"/>
                </a:lnTo>
                <a:close/>
                <a:moveTo>
                  <a:pt x="211785" y="401"/>
                </a:moveTo>
                <a:lnTo>
                  <a:pt x="212586" y="1202"/>
                </a:lnTo>
                <a:lnTo>
                  <a:pt x="212586" y="2503"/>
                </a:lnTo>
                <a:lnTo>
                  <a:pt x="211318" y="3804"/>
                </a:lnTo>
                <a:lnTo>
                  <a:pt x="211318" y="1735"/>
                </a:lnTo>
                <a:lnTo>
                  <a:pt x="209950" y="401"/>
                </a:lnTo>
                <a:lnTo>
                  <a:pt x="211785" y="401"/>
                </a:lnTo>
                <a:close/>
                <a:moveTo>
                  <a:pt x="208850" y="401"/>
                </a:moveTo>
                <a:lnTo>
                  <a:pt x="210518" y="2069"/>
                </a:lnTo>
                <a:lnTo>
                  <a:pt x="210518" y="4104"/>
                </a:lnTo>
                <a:lnTo>
                  <a:pt x="204813" y="4104"/>
                </a:lnTo>
                <a:lnTo>
                  <a:pt x="201077" y="401"/>
                </a:lnTo>
                <a:close/>
                <a:moveTo>
                  <a:pt x="199176" y="401"/>
                </a:moveTo>
                <a:lnTo>
                  <a:pt x="195473" y="4104"/>
                </a:lnTo>
                <a:lnTo>
                  <a:pt x="189736" y="4104"/>
                </a:lnTo>
                <a:lnTo>
                  <a:pt x="189736" y="2069"/>
                </a:lnTo>
                <a:lnTo>
                  <a:pt x="191437" y="401"/>
                </a:lnTo>
                <a:close/>
                <a:moveTo>
                  <a:pt x="188502" y="401"/>
                </a:moveTo>
                <a:lnTo>
                  <a:pt x="190303" y="401"/>
                </a:lnTo>
                <a:lnTo>
                  <a:pt x="188969" y="1735"/>
                </a:lnTo>
                <a:lnTo>
                  <a:pt x="188969" y="3804"/>
                </a:lnTo>
                <a:lnTo>
                  <a:pt x="187668" y="2503"/>
                </a:lnTo>
                <a:lnTo>
                  <a:pt x="187668" y="1202"/>
                </a:lnTo>
                <a:close/>
                <a:moveTo>
                  <a:pt x="185967" y="2936"/>
                </a:moveTo>
                <a:lnTo>
                  <a:pt x="187268" y="2936"/>
                </a:lnTo>
                <a:lnTo>
                  <a:pt x="188535" y="4204"/>
                </a:lnTo>
                <a:lnTo>
                  <a:pt x="186667" y="4204"/>
                </a:lnTo>
                <a:lnTo>
                  <a:pt x="186367" y="4337"/>
                </a:lnTo>
                <a:lnTo>
                  <a:pt x="185133" y="5572"/>
                </a:lnTo>
                <a:lnTo>
                  <a:pt x="185133" y="3770"/>
                </a:lnTo>
                <a:close/>
                <a:moveTo>
                  <a:pt x="183532" y="2936"/>
                </a:moveTo>
                <a:lnTo>
                  <a:pt x="184332" y="3737"/>
                </a:lnTo>
                <a:lnTo>
                  <a:pt x="184332" y="5572"/>
                </a:lnTo>
                <a:lnTo>
                  <a:pt x="183098" y="4337"/>
                </a:lnTo>
                <a:lnTo>
                  <a:pt x="182831" y="4204"/>
                </a:lnTo>
                <a:lnTo>
                  <a:pt x="180930" y="4204"/>
                </a:lnTo>
                <a:lnTo>
                  <a:pt x="182231" y="2936"/>
                </a:lnTo>
                <a:lnTo>
                  <a:pt x="183532" y="2936"/>
                </a:lnTo>
                <a:close/>
                <a:moveTo>
                  <a:pt x="180996" y="401"/>
                </a:moveTo>
                <a:lnTo>
                  <a:pt x="181797" y="1202"/>
                </a:lnTo>
                <a:lnTo>
                  <a:pt x="181797" y="2503"/>
                </a:lnTo>
                <a:lnTo>
                  <a:pt x="180529" y="3804"/>
                </a:lnTo>
                <a:lnTo>
                  <a:pt x="180529" y="1735"/>
                </a:lnTo>
                <a:lnTo>
                  <a:pt x="179162" y="401"/>
                </a:lnTo>
                <a:lnTo>
                  <a:pt x="180996" y="401"/>
                </a:lnTo>
                <a:close/>
                <a:moveTo>
                  <a:pt x="178061" y="401"/>
                </a:moveTo>
                <a:lnTo>
                  <a:pt x="179729" y="2069"/>
                </a:lnTo>
                <a:lnTo>
                  <a:pt x="179729" y="4104"/>
                </a:lnTo>
                <a:lnTo>
                  <a:pt x="174025" y="4104"/>
                </a:lnTo>
                <a:lnTo>
                  <a:pt x="170289" y="401"/>
                </a:lnTo>
                <a:close/>
                <a:moveTo>
                  <a:pt x="168387" y="401"/>
                </a:moveTo>
                <a:lnTo>
                  <a:pt x="164685" y="4104"/>
                </a:lnTo>
                <a:lnTo>
                  <a:pt x="158947" y="4104"/>
                </a:lnTo>
                <a:lnTo>
                  <a:pt x="158947" y="2069"/>
                </a:lnTo>
                <a:lnTo>
                  <a:pt x="160649" y="401"/>
                </a:lnTo>
                <a:close/>
                <a:moveTo>
                  <a:pt x="157713" y="401"/>
                </a:moveTo>
                <a:lnTo>
                  <a:pt x="159514" y="401"/>
                </a:lnTo>
                <a:lnTo>
                  <a:pt x="158180" y="1735"/>
                </a:lnTo>
                <a:lnTo>
                  <a:pt x="158180" y="3804"/>
                </a:lnTo>
                <a:lnTo>
                  <a:pt x="156879" y="2503"/>
                </a:lnTo>
                <a:lnTo>
                  <a:pt x="156879" y="1202"/>
                </a:lnTo>
                <a:close/>
                <a:moveTo>
                  <a:pt x="155178" y="2936"/>
                </a:moveTo>
                <a:lnTo>
                  <a:pt x="156479" y="2936"/>
                </a:lnTo>
                <a:lnTo>
                  <a:pt x="157746" y="4204"/>
                </a:lnTo>
                <a:lnTo>
                  <a:pt x="155845" y="4204"/>
                </a:lnTo>
                <a:lnTo>
                  <a:pt x="155578" y="4337"/>
                </a:lnTo>
                <a:lnTo>
                  <a:pt x="154344" y="5572"/>
                </a:lnTo>
                <a:lnTo>
                  <a:pt x="154344" y="3770"/>
                </a:lnTo>
                <a:close/>
                <a:moveTo>
                  <a:pt x="152743" y="2936"/>
                </a:moveTo>
                <a:lnTo>
                  <a:pt x="153543" y="3737"/>
                </a:lnTo>
                <a:lnTo>
                  <a:pt x="153543" y="5572"/>
                </a:lnTo>
                <a:lnTo>
                  <a:pt x="152309" y="4337"/>
                </a:lnTo>
                <a:lnTo>
                  <a:pt x="152042" y="4204"/>
                </a:lnTo>
                <a:lnTo>
                  <a:pt x="150141" y="4204"/>
                </a:lnTo>
                <a:lnTo>
                  <a:pt x="151442" y="2936"/>
                </a:lnTo>
                <a:lnTo>
                  <a:pt x="152743" y="2936"/>
                </a:lnTo>
                <a:close/>
                <a:moveTo>
                  <a:pt x="150174" y="401"/>
                </a:moveTo>
                <a:lnTo>
                  <a:pt x="151008" y="1202"/>
                </a:lnTo>
                <a:lnTo>
                  <a:pt x="151008" y="2503"/>
                </a:lnTo>
                <a:lnTo>
                  <a:pt x="149741" y="3804"/>
                </a:lnTo>
                <a:lnTo>
                  <a:pt x="149741" y="1735"/>
                </a:lnTo>
                <a:lnTo>
                  <a:pt x="148373" y="401"/>
                </a:lnTo>
                <a:lnTo>
                  <a:pt x="150174" y="401"/>
                </a:lnTo>
                <a:close/>
                <a:moveTo>
                  <a:pt x="147272" y="401"/>
                </a:moveTo>
                <a:lnTo>
                  <a:pt x="148940" y="2069"/>
                </a:lnTo>
                <a:lnTo>
                  <a:pt x="148940" y="4104"/>
                </a:lnTo>
                <a:lnTo>
                  <a:pt x="143236" y="4104"/>
                </a:lnTo>
                <a:lnTo>
                  <a:pt x="139500" y="401"/>
                </a:lnTo>
                <a:close/>
                <a:moveTo>
                  <a:pt x="137599" y="401"/>
                </a:moveTo>
                <a:lnTo>
                  <a:pt x="133863" y="4104"/>
                </a:lnTo>
                <a:lnTo>
                  <a:pt x="128159" y="4104"/>
                </a:lnTo>
                <a:lnTo>
                  <a:pt x="128159" y="2069"/>
                </a:lnTo>
                <a:lnTo>
                  <a:pt x="129860" y="401"/>
                </a:lnTo>
                <a:close/>
                <a:moveTo>
                  <a:pt x="126924" y="401"/>
                </a:moveTo>
                <a:lnTo>
                  <a:pt x="128726" y="401"/>
                </a:lnTo>
                <a:lnTo>
                  <a:pt x="127391" y="1735"/>
                </a:lnTo>
                <a:lnTo>
                  <a:pt x="127391" y="3804"/>
                </a:lnTo>
                <a:lnTo>
                  <a:pt x="126091" y="2503"/>
                </a:lnTo>
                <a:lnTo>
                  <a:pt x="126091" y="1202"/>
                </a:lnTo>
                <a:close/>
                <a:moveTo>
                  <a:pt x="124389" y="2936"/>
                </a:moveTo>
                <a:lnTo>
                  <a:pt x="125657" y="2936"/>
                </a:lnTo>
                <a:lnTo>
                  <a:pt x="126958" y="4204"/>
                </a:lnTo>
                <a:lnTo>
                  <a:pt x="125056" y="4204"/>
                </a:lnTo>
                <a:lnTo>
                  <a:pt x="124790" y="4337"/>
                </a:lnTo>
                <a:lnTo>
                  <a:pt x="123555" y="5572"/>
                </a:lnTo>
                <a:lnTo>
                  <a:pt x="123555" y="3770"/>
                </a:lnTo>
                <a:close/>
                <a:moveTo>
                  <a:pt x="121954" y="2936"/>
                </a:moveTo>
                <a:lnTo>
                  <a:pt x="122755" y="3737"/>
                </a:lnTo>
                <a:lnTo>
                  <a:pt x="122755" y="5572"/>
                </a:lnTo>
                <a:lnTo>
                  <a:pt x="121521" y="4337"/>
                </a:lnTo>
                <a:lnTo>
                  <a:pt x="121254" y="4204"/>
                </a:lnTo>
                <a:lnTo>
                  <a:pt x="119352" y="4204"/>
                </a:lnTo>
                <a:lnTo>
                  <a:pt x="120653" y="2936"/>
                </a:lnTo>
                <a:lnTo>
                  <a:pt x="121954" y="2936"/>
                </a:lnTo>
                <a:close/>
                <a:moveTo>
                  <a:pt x="119386" y="401"/>
                </a:moveTo>
                <a:lnTo>
                  <a:pt x="120220" y="1202"/>
                </a:lnTo>
                <a:lnTo>
                  <a:pt x="120220" y="2503"/>
                </a:lnTo>
                <a:lnTo>
                  <a:pt x="118952" y="3804"/>
                </a:lnTo>
                <a:lnTo>
                  <a:pt x="118952" y="1735"/>
                </a:lnTo>
                <a:lnTo>
                  <a:pt x="117584" y="401"/>
                </a:lnTo>
                <a:lnTo>
                  <a:pt x="119386" y="401"/>
                </a:lnTo>
                <a:close/>
                <a:moveTo>
                  <a:pt x="116450" y="401"/>
                </a:moveTo>
                <a:lnTo>
                  <a:pt x="118152" y="2069"/>
                </a:lnTo>
                <a:lnTo>
                  <a:pt x="118152" y="4104"/>
                </a:lnTo>
                <a:lnTo>
                  <a:pt x="112447" y="4104"/>
                </a:lnTo>
                <a:lnTo>
                  <a:pt x="108711" y="401"/>
                </a:lnTo>
                <a:close/>
                <a:moveTo>
                  <a:pt x="106810" y="401"/>
                </a:moveTo>
                <a:lnTo>
                  <a:pt x="103074" y="4104"/>
                </a:lnTo>
                <a:lnTo>
                  <a:pt x="97370" y="4104"/>
                </a:lnTo>
                <a:lnTo>
                  <a:pt x="97370" y="2069"/>
                </a:lnTo>
                <a:lnTo>
                  <a:pt x="99071" y="401"/>
                </a:lnTo>
                <a:close/>
                <a:moveTo>
                  <a:pt x="96136" y="401"/>
                </a:moveTo>
                <a:lnTo>
                  <a:pt x="97937" y="401"/>
                </a:lnTo>
                <a:lnTo>
                  <a:pt x="96569" y="1735"/>
                </a:lnTo>
                <a:lnTo>
                  <a:pt x="96569" y="3804"/>
                </a:lnTo>
                <a:lnTo>
                  <a:pt x="95302" y="2503"/>
                </a:lnTo>
                <a:lnTo>
                  <a:pt x="95302" y="1202"/>
                </a:lnTo>
                <a:close/>
                <a:moveTo>
                  <a:pt x="93567" y="2936"/>
                </a:moveTo>
                <a:lnTo>
                  <a:pt x="94868" y="2936"/>
                </a:lnTo>
                <a:lnTo>
                  <a:pt x="96169" y="4204"/>
                </a:lnTo>
                <a:lnTo>
                  <a:pt x="94268" y="4204"/>
                </a:lnTo>
                <a:lnTo>
                  <a:pt x="94001" y="4337"/>
                </a:lnTo>
                <a:lnTo>
                  <a:pt x="92767" y="5572"/>
                </a:lnTo>
                <a:lnTo>
                  <a:pt x="92767" y="3770"/>
                </a:lnTo>
                <a:close/>
                <a:moveTo>
                  <a:pt x="91166" y="2936"/>
                </a:moveTo>
                <a:lnTo>
                  <a:pt x="91966" y="3737"/>
                </a:lnTo>
                <a:lnTo>
                  <a:pt x="91966" y="5572"/>
                </a:lnTo>
                <a:lnTo>
                  <a:pt x="90732" y="4337"/>
                </a:lnTo>
                <a:lnTo>
                  <a:pt x="90465" y="4204"/>
                </a:lnTo>
                <a:lnTo>
                  <a:pt x="88564" y="4204"/>
                </a:lnTo>
                <a:lnTo>
                  <a:pt x="89865" y="2936"/>
                </a:lnTo>
                <a:lnTo>
                  <a:pt x="91166" y="2936"/>
                </a:lnTo>
                <a:close/>
                <a:moveTo>
                  <a:pt x="88597" y="401"/>
                </a:moveTo>
                <a:lnTo>
                  <a:pt x="89431" y="1202"/>
                </a:lnTo>
                <a:lnTo>
                  <a:pt x="89431" y="2503"/>
                </a:lnTo>
                <a:lnTo>
                  <a:pt x="88130" y="3804"/>
                </a:lnTo>
                <a:lnTo>
                  <a:pt x="88130" y="1735"/>
                </a:lnTo>
                <a:lnTo>
                  <a:pt x="86796" y="401"/>
                </a:lnTo>
                <a:lnTo>
                  <a:pt x="88597" y="401"/>
                </a:lnTo>
                <a:close/>
                <a:moveTo>
                  <a:pt x="85662" y="401"/>
                </a:moveTo>
                <a:lnTo>
                  <a:pt x="87363" y="2069"/>
                </a:lnTo>
                <a:lnTo>
                  <a:pt x="87363" y="4104"/>
                </a:lnTo>
                <a:lnTo>
                  <a:pt x="81659" y="4104"/>
                </a:lnTo>
                <a:lnTo>
                  <a:pt x="77923" y="401"/>
                </a:lnTo>
                <a:close/>
                <a:moveTo>
                  <a:pt x="76021" y="401"/>
                </a:moveTo>
                <a:lnTo>
                  <a:pt x="72285" y="4104"/>
                </a:lnTo>
                <a:lnTo>
                  <a:pt x="66581" y="4104"/>
                </a:lnTo>
                <a:lnTo>
                  <a:pt x="66581" y="2069"/>
                </a:lnTo>
                <a:lnTo>
                  <a:pt x="68249" y="401"/>
                </a:lnTo>
                <a:close/>
                <a:moveTo>
                  <a:pt x="65347" y="401"/>
                </a:moveTo>
                <a:lnTo>
                  <a:pt x="67148" y="401"/>
                </a:lnTo>
                <a:lnTo>
                  <a:pt x="65781" y="1735"/>
                </a:lnTo>
                <a:lnTo>
                  <a:pt x="65781" y="3804"/>
                </a:lnTo>
                <a:lnTo>
                  <a:pt x="64513" y="2503"/>
                </a:lnTo>
                <a:lnTo>
                  <a:pt x="64513" y="1202"/>
                </a:lnTo>
                <a:close/>
                <a:moveTo>
                  <a:pt x="62779" y="2936"/>
                </a:moveTo>
                <a:lnTo>
                  <a:pt x="64080" y="2936"/>
                </a:lnTo>
                <a:lnTo>
                  <a:pt x="65381" y="4204"/>
                </a:lnTo>
                <a:lnTo>
                  <a:pt x="63479" y="4204"/>
                </a:lnTo>
                <a:lnTo>
                  <a:pt x="63212" y="4337"/>
                </a:lnTo>
                <a:lnTo>
                  <a:pt x="61978" y="5572"/>
                </a:lnTo>
                <a:lnTo>
                  <a:pt x="61978" y="3770"/>
                </a:lnTo>
                <a:close/>
                <a:moveTo>
                  <a:pt x="60344" y="2936"/>
                </a:moveTo>
                <a:lnTo>
                  <a:pt x="61178" y="3737"/>
                </a:lnTo>
                <a:lnTo>
                  <a:pt x="61178" y="5572"/>
                </a:lnTo>
                <a:lnTo>
                  <a:pt x="59943" y="4337"/>
                </a:lnTo>
                <a:lnTo>
                  <a:pt x="59676" y="4204"/>
                </a:lnTo>
                <a:lnTo>
                  <a:pt x="57775" y="4204"/>
                </a:lnTo>
                <a:lnTo>
                  <a:pt x="59043" y="2936"/>
                </a:lnTo>
                <a:lnTo>
                  <a:pt x="60344" y="2936"/>
                </a:lnTo>
                <a:close/>
                <a:moveTo>
                  <a:pt x="57808" y="401"/>
                </a:moveTo>
                <a:lnTo>
                  <a:pt x="58642" y="1202"/>
                </a:lnTo>
                <a:lnTo>
                  <a:pt x="58642" y="2503"/>
                </a:lnTo>
                <a:lnTo>
                  <a:pt x="57341" y="3804"/>
                </a:lnTo>
                <a:lnTo>
                  <a:pt x="57341" y="1735"/>
                </a:lnTo>
                <a:lnTo>
                  <a:pt x="56007" y="401"/>
                </a:lnTo>
                <a:lnTo>
                  <a:pt x="57808" y="401"/>
                </a:lnTo>
                <a:close/>
                <a:moveTo>
                  <a:pt x="54873" y="401"/>
                </a:moveTo>
                <a:lnTo>
                  <a:pt x="56574" y="2069"/>
                </a:lnTo>
                <a:lnTo>
                  <a:pt x="56574" y="4104"/>
                </a:lnTo>
                <a:lnTo>
                  <a:pt x="50837" y="4104"/>
                </a:lnTo>
                <a:lnTo>
                  <a:pt x="47134" y="401"/>
                </a:lnTo>
                <a:close/>
                <a:moveTo>
                  <a:pt x="45233" y="401"/>
                </a:moveTo>
                <a:lnTo>
                  <a:pt x="41497" y="4104"/>
                </a:lnTo>
                <a:lnTo>
                  <a:pt x="35793" y="4104"/>
                </a:lnTo>
                <a:lnTo>
                  <a:pt x="35793" y="2069"/>
                </a:lnTo>
                <a:lnTo>
                  <a:pt x="37461" y="401"/>
                </a:lnTo>
                <a:close/>
                <a:moveTo>
                  <a:pt x="34525" y="401"/>
                </a:moveTo>
                <a:lnTo>
                  <a:pt x="36360" y="401"/>
                </a:lnTo>
                <a:lnTo>
                  <a:pt x="34992" y="1735"/>
                </a:lnTo>
                <a:lnTo>
                  <a:pt x="34992" y="3804"/>
                </a:lnTo>
                <a:lnTo>
                  <a:pt x="33725" y="2503"/>
                </a:lnTo>
                <a:lnTo>
                  <a:pt x="33725" y="1202"/>
                </a:lnTo>
                <a:close/>
                <a:moveTo>
                  <a:pt x="31990" y="2936"/>
                </a:moveTo>
                <a:lnTo>
                  <a:pt x="33291" y="2936"/>
                </a:lnTo>
                <a:lnTo>
                  <a:pt x="34592" y="4204"/>
                </a:lnTo>
                <a:lnTo>
                  <a:pt x="32691" y="4204"/>
                </a:lnTo>
                <a:lnTo>
                  <a:pt x="32424" y="4337"/>
                </a:lnTo>
                <a:lnTo>
                  <a:pt x="31189" y="5572"/>
                </a:lnTo>
                <a:lnTo>
                  <a:pt x="31189" y="3770"/>
                </a:lnTo>
                <a:close/>
                <a:moveTo>
                  <a:pt x="29555" y="2936"/>
                </a:moveTo>
                <a:lnTo>
                  <a:pt x="30389" y="3737"/>
                </a:lnTo>
                <a:lnTo>
                  <a:pt x="30389" y="5572"/>
                </a:lnTo>
                <a:lnTo>
                  <a:pt x="29155" y="4337"/>
                </a:lnTo>
                <a:lnTo>
                  <a:pt x="28854" y="4204"/>
                </a:lnTo>
                <a:lnTo>
                  <a:pt x="26986" y="4204"/>
                </a:lnTo>
                <a:lnTo>
                  <a:pt x="28254" y="2936"/>
                </a:lnTo>
                <a:lnTo>
                  <a:pt x="29555" y="2936"/>
                </a:lnTo>
                <a:close/>
                <a:moveTo>
                  <a:pt x="27020" y="401"/>
                </a:moveTo>
                <a:lnTo>
                  <a:pt x="27854" y="1202"/>
                </a:lnTo>
                <a:lnTo>
                  <a:pt x="27854" y="2503"/>
                </a:lnTo>
                <a:lnTo>
                  <a:pt x="26553" y="3804"/>
                </a:lnTo>
                <a:lnTo>
                  <a:pt x="26553" y="1735"/>
                </a:lnTo>
                <a:lnTo>
                  <a:pt x="25219" y="401"/>
                </a:lnTo>
                <a:lnTo>
                  <a:pt x="27020" y="401"/>
                </a:lnTo>
                <a:close/>
                <a:moveTo>
                  <a:pt x="24084" y="401"/>
                </a:moveTo>
                <a:lnTo>
                  <a:pt x="25786" y="2069"/>
                </a:lnTo>
                <a:lnTo>
                  <a:pt x="25786" y="4104"/>
                </a:lnTo>
                <a:lnTo>
                  <a:pt x="20048" y="4104"/>
                </a:lnTo>
                <a:lnTo>
                  <a:pt x="16346" y="401"/>
                </a:lnTo>
                <a:close/>
                <a:moveTo>
                  <a:pt x="14444" y="401"/>
                </a:moveTo>
                <a:lnTo>
                  <a:pt x="10708" y="4104"/>
                </a:lnTo>
                <a:lnTo>
                  <a:pt x="5004" y="4104"/>
                </a:lnTo>
                <a:lnTo>
                  <a:pt x="5004" y="2069"/>
                </a:lnTo>
                <a:lnTo>
                  <a:pt x="6672" y="401"/>
                </a:lnTo>
                <a:close/>
                <a:moveTo>
                  <a:pt x="3736" y="401"/>
                </a:moveTo>
                <a:lnTo>
                  <a:pt x="5571" y="401"/>
                </a:lnTo>
                <a:lnTo>
                  <a:pt x="4203" y="1735"/>
                </a:lnTo>
                <a:lnTo>
                  <a:pt x="4203" y="3804"/>
                </a:lnTo>
                <a:lnTo>
                  <a:pt x="2936" y="2503"/>
                </a:lnTo>
                <a:lnTo>
                  <a:pt x="2936" y="1202"/>
                </a:lnTo>
                <a:close/>
                <a:moveTo>
                  <a:pt x="367" y="3737"/>
                </a:moveTo>
                <a:lnTo>
                  <a:pt x="1201" y="2936"/>
                </a:lnTo>
                <a:lnTo>
                  <a:pt x="2502" y="2936"/>
                </a:lnTo>
                <a:lnTo>
                  <a:pt x="3803" y="4204"/>
                </a:lnTo>
                <a:lnTo>
                  <a:pt x="1902" y="4204"/>
                </a:lnTo>
                <a:lnTo>
                  <a:pt x="1635" y="4337"/>
                </a:lnTo>
                <a:lnTo>
                  <a:pt x="367" y="5572"/>
                </a:lnTo>
                <a:lnTo>
                  <a:pt x="367" y="3737"/>
                </a:lnTo>
                <a:close/>
                <a:moveTo>
                  <a:pt x="367" y="6672"/>
                </a:moveTo>
                <a:lnTo>
                  <a:pt x="2069" y="5004"/>
                </a:lnTo>
                <a:lnTo>
                  <a:pt x="4103" y="5004"/>
                </a:lnTo>
                <a:lnTo>
                  <a:pt x="4103" y="10709"/>
                </a:lnTo>
                <a:lnTo>
                  <a:pt x="367" y="14445"/>
                </a:lnTo>
                <a:close/>
                <a:moveTo>
                  <a:pt x="367" y="16346"/>
                </a:moveTo>
                <a:lnTo>
                  <a:pt x="4103" y="20082"/>
                </a:lnTo>
                <a:lnTo>
                  <a:pt x="4103" y="25786"/>
                </a:lnTo>
                <a:lnTo>
                  <a:pt x="2069" y="25786"/>
                </a:lnTo>
                <a:lnTo>
                  <a:pt x="367" y="24085"/>
                </a:lnTo>
                <a:close/>
                <a:moveTo>
                  <a:pt x="1201" y="27854"/>
                </a:moveTo>
                <a:lnTo>
                  <a:pt x="367" y="27020"/>
                </a:lnTo>
                <a:lnTo>
                  <a:pt x="367" y="25219"/>
                </a:lnTo>
                <a:lnTo>
                  <a:pt x="1635" y="26453"/>
                </a:lnTo>
                <a:lnTo>
                  <a:pt x="1902" y="26587"/>
                </a:lnTo>
                <a:lnTo>
                  <a:pt x="3803" y="26587"/>
                </a:lnTo>
                <a:lnTo>
                  <a:pt x="2502" y="27854"/>
                </a:lnTo>
                <a:lnTo>
                  <a:pt x="1201" y="27854"/>
                </a:lnTo>
                <a:close/>
                <a:moveTo>
                  <a:pt x="2936" y="29555"/>
                </a:moveTo>
                <a:lnTo>
                  <a:pt x="2936" y="28254"/>
                </a:lnTo>
                <a:lnTo>
                  <a:pt x="4203" y="26987"/>
                </a:lnTo>
                <a:lnTo>
                  <a:pt x="4203" y="29022"/>
                </a:lnTo>
                <a:lnTo>
                  <a:pt x="5571" y="30389"/>
                </a:lnTo>
                <a:lnTo>
                  <a:pt x="3736" y="30389"/>
                </a:lnTo>
                <a:close/>
                <a:moveTo>
                  <a:pt x="3736" y="31190"/>
                </a:moveTo>
                <a:lnTo>
                  <a:pt x="5571" y="31190"/>
                </a:lnTo>
                <a:lnTo>
                  <a:pt x="4203" y="32524"/>
                </a:lnTo>
                <a:lnTo>
                  <a:pt x="4203" y="34592"/>
                </a:lnTo>
                <a:lnTo>
                  <a:pt x="2936" y="33291"/>
                </a:lnTo>
                <a:lnTo>
                  <a:pt x="2936" y="31990"/>
                </a:lnTo>
                <a:close/>
                <a:moveTo>
                  <a:pt x="367" y="34559"/>
                </a:moveTo>
                <a:lnTo>
                  <a:pt x="1201" y="33725"/>
                </a:lnTo>
                <a:lnTo>
                  <a:pt x="2502" y="33725"/>
                </a:lnTo>
                <a:lnTo>
                  <a:pt x="3803" y="34993"/>
                </a:lnTo>
                <a:lnTo>
                  <a:pt x="1902" y="34993"/>
                </a:lnTo>
                <a:lnTo>
                  <a:pt x="1635" y="35126"/>
                </a:lnTo>
                <a:lnTo>
                  <a:pt x="367" y="36360"/>
                </a:lnTo>
                <a:lnTo>
                  <a:pt x="367" y="34559"/>
                </a:lnTo>
                <a:close/>
                <a:moveTo>
                  <a:pt x="367" y="37494"/>
                </a:moveTo>
                <a:lnTo>
                  <a:pt x="2069" y="35793"/>
                </a:lnTo>
                <a:lnTo>
                  <a:pt x="4103" y="35793"/>
                </a:lnTo>
                <a:lnTo>
                  <a:pt x="4103" y="41497"/>
                </a:lnTo>
                <a:lnTo>
                  <a:pt x="367" y="45233"/>
                </a:lnTo>
                <a:close/>
                <a:moveTo>
                  <a:pt x="367" y="47135"/>
                </a:moveTo>
                <a:lnTo>
                  <a:pt x="4103" y="50871"/>
                </a:lnTo>
                <a:lnTo>
                  <a:pt x="4103" y="56575"/>
                </a:lnTo>
                <a:lnTo>
                  <a:pt x="2069" y="56575"/>
                </a:lnTo>
                <a:lnTo>
                  <a:pt x="367" y="54874"/>
                </a:lnTo>
                <a:close/>
                <a:moveTo>
                  <a:pt x="1201" y="58643"/>
                </a:moveTo>
                <a:lnTo>
                  <a:pt x="367" y="57809"/>
                </a:lnTo>
                <a:lnTo>
                  <a:pt x="367" y="56008"/>
                </a:lnTo>
                <a:lnTo>
                  <a:pt x="1635" y="57242"/>
                </a:lnTo>
                <a:lnTo>
                  <a:pt x="1902" y="57375"/>
                </a:lnTo>
                <a:lnTo>
                  <a:pt x="3803" y="57375"/>
                </a:lnTo>
                <a:lnTo>
                  <a:pt x="2502" y="58643"/>
                </a:lnTo>
                <a:lnTo>
                  <a:pt x="1201" y="58643"/>
                </a:lnTo>
                <a:close/>
                <a:moveTo>
                  <a:pt x="2936" y="60377"/>
                </a:moveTo>
                <a:lnTo>
                  <a:pt x="2936" y="59077"/>
                </a:lnTo>
                <a:lnTo>
                  <a:pt x="4203" y="57776"/>
                </a:lnTo>
                <a:lnTo>
                  <a:pt x="4203" y="59844"/>
                </a:lnTo>
                <a:lnTo>
                  <a:pt x="5571" y="61178"/>
                </a:lnTo>
                <a:lnTo>
                  <a:pt x="3736" y="61178"/>
                </a:lnTo>
                <a:close/>
                <a:moveTo>
                  <a:pt x="3736" y="61979"/>
                </a:moveTo>
                <a:lnTo>
                  <a:pt x="5571" y="61979"/>
                </a:lnTo>
                <a:lnTo>
                  <a:pt x="4203" y="63313"/>
                </a:lnTo>
                <a:lnTo>
                  <a:pt x="4203" y="65381"/>
                </a:lnTo>
                <a:lnTo>
                  <a:pt x="2903" y="64080"/>
                </a:lnTo>
                <a:lnTo>
                  <a:pt x="2903" y="62779"/>
                </a:lnTo>
                <a:close/>
                <a:moveTo>
                  <a:pt x="367" y="65348"/>
                </a:moveTo>
                <a:lnTo>
                  <a:pt x="1201" y="64514"/>
                </a:lnTo>
                <a:lnTo>
                  <a:pt x="2502" y="64514"/>
                </a:lnTo>
                <a:lnTo>
                  <a:pt x="3803" y="65815"/>
                </a:lnTo>
                <a:lnTo>
                  <a:pt x="1902" y="65815"/>
                </a:lnTo>
                <a:lnTo>
                  <a:pt x="1635" y="65915"/>
                </a:lnTo>
                <a:lnTo>
                  <a:pt x="367" y="67149"/>
                </a:lnTo>
                <a:lnTo>
                  <a:pt x="367" y="65348"/>
                </a:lnTo>
                <a:close/>
                <a:moveTo>
                  <a:pt x="367" y="68283"/>
                </a:moveTo>
                <a:lnTo>
                  <a:pt x="2069" y="66582"/>
                </a:lnTo>
                <a:lnTo>
                  <a:pt x="4103" y="66582"/>
                </a:lnTo>
                <a:lnTo>
                  <a:pt x="4103" y="72286"/>
                </a:lnTo>
                <a:lnTo>
                  <a:pt x="367" y="76022"/>
                </a:lnTo>
                <a:close/>
                <a:moveTo>
                  <a:pt x="367" y="77923"/>
                </a:moveTo>
                <a:lnTo>
                  <a:pt x="4103" y="81659"/>
                </a:lnTo>
                <a:lnTo>
                  <a:pt x="4103" y="87363"/>
                </a:lnTo>
                <a:lnTo>
                  <a:pt x="2069" y="87363"/>
                </a:lnTo>
                <a:lnTo>
                  <a:pt x="367" y="85662"/>
                </a:lnTo>
                <a:close/>
                <a:moveTo>
                  <a:pt x="1201" y="89432"/>
                </a:moveTo>
                <a:lnTo>
                  <a:pt x="367" y="88598"/>
                </a:lnTo>
                <a:lnTo>
                  <a:pt x="367" y="86796"/>
                </a:lnTo>
                <a:lnTo>
                  <a:pt x="1635" y="88031"/>
                </a:lnTo>
                <a:lnTo>
                  <a:pt x="1902" y="88164"/>
                </a:lnTo>
                <a:lnTo>
                  <a:pt x="3803" y="88164"/>
                </a:lnTo>
                <a:lnTo>
                  <a:pt x="2502" y="89432"/>
                </a:lnTo>
                <a:lnTo>
                  <a:pt x="1201" y="89432"/>
                </a:lnTo>
                <a:close/>
                <a:moveTo>
                  <a:pt x="2936" y="91166"/>
                </a:moveTo>
                <a:lnTo>
                  <a:pt x="2936" y="89865"/>
                </a:lnTo>
                <a:lnTo>
                  <a:pt x="4203" y="88564"/>
                </a:lnTo>
                <a:lnTo>
                  <a:pt x="4203" y="90632"/>
                </a:lnTo>
                <a:lnTo>
                  <a:pt x="5571" y="91967"/>
                </a:lnTo>
                <a:lnTo>
                  <a:pt x="3736" y="91967"/>
                </a:lnTo>
                <a:close/>
                <a:moveTo>
                  <a:pt x="3736" y="92767"/>
                </a:moveTo>
                <a:lnTo>
                  <a:pt x="5571" y="92767"/>
                </a:lnTo>
                <a:lnTo>
                  <a:pt x="4203" y="94102"/>
                </a:lnTo>
                <a:lnTo>
                  <a:pt x="4203" y="96170"/>
                </a:lnTo>
                <a:lnTo>
                  <a:pt x="2936" y="94869"/>
                </a:lnTo>
                <a:lnTo>
                  <a:pt x="2936" y="93568"/>
                </a:lnTo>
                <a:close/>
                <a:moveTo>
                  <a:pt x="367" y="96136"/>
                </a:moveTo>
                <a:lnTo>
                  <a:pt x="1201" y="95302"/>
                </a:lnTo>
                <a:lnTo>
                  <a:pt x="2502" y="95302"/>
                </a:lnTo>
                <a:lnTo>
                  <a:pt x="3803" y="96603"/>
                </a:lnTo>
                <a:lnTo>
                  <a:pt x="1902" y="96603"/>
                </a:lnTo>
                <a:lnTo>
                  <a:pt x="1635" y="96703"/>
                </a:lnTo>
                <a:lnTo>
                  <a:pt x="367" y="97938"/>
                </a:lnTo>
                <a:lnTo>
                  <a:pt x="367" y="96136"/>
                </a:lnTo>
                <a:close/>
                <a:moveTo>
                  <a:pt x="367" y="99072"/>
                </a:moveTo>
                <a:lnTo>
                  <a:pt x="2069" y="97371"/>
                </a:lnTo>
                <a:lnTo>
                  <a:pt x="4103" y="97371"/>
                </a:lnTo>
                <a:lnTo>
                  <a:pt x="4103" y="103108"/>
                </a:lnTo>
                <a:lnTo>
                  <a:pt x="367" y="106811"/>
                </a:lnTo>
                <a:close/>
                <a:moveTo>
                  <a:pt x="367" y="108712"/>
                </a:moveTo>
                <a:lnTo>
                  <a:pt x="4103" y="112448"/>
                </a:lnTo>
                <a:lnTo>
                  <a:pt x="4103" y="118152"/>
                </a:lnTo>
                <a:lnTo>
                  <a:pt x="2069" y="118152"/>
                </a:lnTo>
                <a:lnTo>
                  <a:pt x="367" y="116484"/>
                </a:lnTo>
                <a:close/>
                <a:moveTo>
                  <a:pt x="1201" y="120220"/>
                </a:moveTo>
                <a:lnTo>
                  <a:pt x="367" y="119386"/>
                </a:lnTo>
                <a:lnTo>
                  <a:pt x="367" y="117585"/>
                </a:lnTo>
                <a:lnTo>
                  <a:pt x="1635" y="118819"/>
                </a:lnTo>
                <a:lnTo>
                  <a:pt x="1902" y="118953"/>
                </a:lnTo>
                <a:lnTo>
                  <a:pt x="3803" y="118953"/>
                </a:lnTo>
                <a:lnTo>
                  <a:pt x="2502" y="120220"/>
                </a:lnTo>
                <a:lnTo>
                  <a:pt x="1201" y="120220"/>
                </a:lnTo>
                <a:close/>
                <a:moveTo>
                  <a:pt x="3736" y="122755"/>
                </a:moveTo>
                <a:lnTo>
                  <a:pt x="2936" y="121955"/>
                </a:lnTo>
                <a:lnTo>
                  <a:pt x="2936" y="120654"/>
                </a:lnTo>
                <a:lnTo>
                  <a:pt x="4203" y="119353"/>
                </a:lnTo>
                <a:lnTo>
                  <a:pt x="4203" y="121421"/>
                </a:lnTo>
                <a:lnTo>
                  <a:pt x="5571" y="122755"/>
                </a:lnTo>
                <a:lnTo>
                  <a:pt x="3736" y="122755"/>
                </a:lnTo>
                <a:close/>
                <a:moveTo>
                  <a:pt x="6672" y="122755"/>
                </a:moveTo>
                <a:lnTo>
                  <a:pt x="5004" y="121088"/>
                </a:lnTo>
                <a:lnTo>
                  <a:pt x="5004" y="119053"/>
                </a:lnTo>
                <a:lnTo>
                  <a:pt x="10708" y="119053"/>
                </a:lnTo>
                <a:lnTo>
                  <a:pt x="14444" y="122755"/>
                </a:lnTo>
                <a:lnTo>
                  <a:pt x="6672" y="122755"/>
                </a:lnTo>
                <a:close/>
                <a:moveTo>
                  <a:pt x="16346" y="122755"/>
                </a:moveTo>
                <a:lnTo>
                  <a:pt x="20048" y="119053"/>
                </a:lnTo>
                <a:lnTo>
                  <a:pt x="25752" y="119053"/>
                </a:lnTo>
                <a:lnTo>
                  <a:pt x="25752" y="121088"/>
                </a:lnTo>
                <a:lnTo>
                  <a:pt x="24084" y="122755"/>
                </a:lnTo>
                <a:lnTo>
                  <a:pt x="16346" y="122755"/>
                </a:lnTo>
                <a:close/>
                <a:moveTo>
                  <a:pt x="27020" y="122755"/>
                </a:moveTo>
                <a:lnTo>
                  <a:pt x="25219" y="122755"/>
                </a:lnTo>
                <a:lnTo>
                  <a:pt x="26553" y="121421"/>
                </a:lnTo>
                <a:lnTo>
                  <a:pt x="26553" y="119353"/>
                </a:lnTo>
                <a:lnTo>
                  <a:pt x="27854" y="120654"/>
                </a:lnTo>
                <a:lnTo>
                  <a:pt x="27854" y="121955"/>
                </a:lnTo>
                <a:close/>
                <a:moveTo>
                  <a:pt x="29555" y="120220"/>
                </a:moveTo>
                <a:lnTo>
                  <a:pt x="28254" y="120220"/>
                </a:lnTo>
                <a:lnTo>
                  <a:pt x="26986" y="118953"/>
                </a:lnTo>
                <a:lnTo>
                  <a:pt x="28854" y="118953"/>
                </a:lnTo>
                <a:lnTo>
                  <a:pt x="29155" y="118819"/>
                </a:lnTo>
                <a:lnTo>
                  <a:pt x="30389" y="117585"/>
                </a:lnTo>
                <a:lnTo>
                  <a:pt x="30389" y="119386"/>
                </a:lnTo>
                <a:close/>
                <a:moveTo>
                  <a:pt x="31990" y="120220"/>
                </a:moveTo>
                <a:lnTo>
                  <a:pt x="31189" y="119386"/>
                </a:lnTo>
                <a:lnTo>
                  <a:pt x="31189" y="117585"/>
                </a:lnTo>
                <a:lnTo>
                  <a:pt x="32424" y="118819"/>
                </a:lnTo>
                <a:lnTo>
                  <a:pt x="32691" y="118953"/>
                </a:lnTo>
                <a:lnTo>
                  <a:pt x="34592" y="118953"/>
                </a:lnTo>
                <a:lnTo>
                  <a:pt x="33291" y="120220"/>
                </a:lnTo>
                <a:lnTo>
                  <a:pt x="31990" y="120220"/>
                </a:lnTo>
                <a:close/>
                <a:moveTo>
                  <a:pt x="34525" y="122755"/>
                </a:moveTo>
                <a:lnTo>
                  <a:pt x="33725" y="121955"/>
                </a:lnTo>
                <a:lnTo>
                  <a:pt x="33725" y="120654"/>
                </a:lnTo>
                <a:lnTo>
                  <a:pt x="34992" y="119353"/>
                </a:lnTo>
                <a:lnTo>
                  <a:pt x="34992" y="121421"/>
                </a:lnTo>
                <a:lnTo>
                  <a:pt x="36360" y="122755"/>
                </a:lnTo>
                <a:lnTo>
                  <a:pt x="34525" y="122755"/>
                </a:lnTo>
                <a:close/>
                <a:moveTo>
                  <a:pt x="37461" y="122755"/>
                </a:moveTo>
                <a:lnTo>
                  <a:pt x="35793" y="121088"/>
                </a:lnTo>
                <a:lnTo>
                  <a:pt x="35793" y="119053"/>
                </a:lnTo>
                <a:lnTo>
                  <a:pt x="41497" y="119053"/>
                </a:lnTo>
                <a:lnTo>
                  <a:pt x="45233" y="122755"/>
                </a:lnTo>
                <a:lnTo>
                  <a:pt x="37461" y="122755"/>
                </a:lnTo>
                <a:close/>
                <a:moveTo>
                  <a:pt x="47134" y="122755"/>
                </a:moveTo>
                <a:lnTo>
                  <a:pt x="50837" y="119053"/>
                </a:lnTo>
                <a:lnTo>
                  <a:pt x="56574" y="119053"/>
                </a:lnTo>
                <a:lnTo>
                  <a:pt x="56574" y="121088"/>
                </a:lnTo>
                <a:lnTo>
                  <a:pt x="54873" y="122755"/>
                </a:lnTo>
                <a:lnTo>
                  <a:pt x="47134" y="122755"/>
                </a:lnTo>
                <a:close/>
                <a:moveTo>
                  <a:pt x="57808" y="122755"/>
                </a:moveTo>
                <a:lnTo>
                  <a:pt x="56007" y="122755"/>
                </a:lnTo>
                <a:lnTo>
                  <a:pt x="57341" y="121421"/>
                </a:lnTo>
                <a:lnTo>
                  <a:pt x="57341" y="119353"/>
                </a:lnTo>
                <a:lnTo>
                  <a:pt x="58642" y="120654"/>
                </a:lnTo>
                <a:lnTo>
                  <a:pt x="58642" y="121955"/>
                </a:lnTo>
                <a:close/>
                <a:moveTo>
                  <a:pt x="60344" y="120220"/>
                </a:moveTo>
                <a:lnTo>
                  <a:pt x="59043" y="120220"/>
                </a:lnTo>
                <a:lnTo>
                  <a:pt x="57775" y="118953"/>
                </a:lnTo>
                <a:lnTo>
                  <a:pt x="59676" y="118953"/>
                </a:lnTo>
                <a:lnTo>
                  <a:pt x="59943" y="118819"/>
                </a:lnTo>
                <a:lnTo>
                  <a:pt x="61178" y="117585"/>
                </a:lnTo>
                <a:lnTo>
                  <a:pt x="61178" y="119386"/>
                </a:lnTo>
                <a:close/>
                <a:moveTo>
                  <a:pt x="62779" y="120220"/>
                </a:moveTo>
                <a:lnTo>
                  <a:pt x="61978" y="119386"/>
                </a:lnTo>
                <a:lnTo>
                  <a:pt x="61978" y="117585"/>
                </a:lnTo>
                <a:lnTo>
                  <a:pt x="63212" y="118819"/>
                </a:lnTo>
                <a:lnTo>
                  <a:pt x="63479" y="118953"/>
                </a:lnTo>
                <a:lnTo>
                  <a:pt x="65381" y="118953"/>
                </a:lnTo>
                <a:lnTo>
                  <a:pt x="64080" y="120220"/>
                </a:lnTo>
                <a:lnTo>
                  <a:pt x="62779" y="120220"/>
                </a:lnTo>
                <a:close/>
                <a:moveTo>
                  <a:pt x="65347" y="122755"/>
                </a:moveTo>
                <a:lnTo>
                  <a:pt x="64513" y="121955"/>
                </a:lnTo>
                <a:lnTo>
                  <a:pt x="64513" y="120654"/>
                </a:lnTo>
                <a:lnTo>
                  <a:pt x="65781" y="119353"/>
                </a:lnTo>
                <a:lnTo>
                  <a:pt x="65781" y="121421"/>
                </a:lnTo>
                <a:lnTo>
                  <a:pt x="67148" y="122755"/>
                </a:lnTo>
                <a:lnTo>
                  <a:pt x="65347" y="122755"/>
                </a:lnTo>
                <a:close/>
                <a:moveTo>
                  <a:pt x="68249" y="122755"/>
                </a:moveTo>
                <a:lnTo>
                  <a:pt x="66581" y="121088"/>
                </a:lnTo>
                <a:lnTo>
                  <a:pt x="66581" y="119053"/>
                </a:lnTo>
                <a:lnTo>
                  <a:pt x="72285" y="119053"/>
                </a:lnTo>
                <a:lnTo>
                  <a:pt x="76021" y="122755"/>
                </a:lnTo>
                <a:lnTo>
                  <a:pt x="68249" y="122755"/>
                </a:lnTo>
                <a:close/>
                <a:moveTo>
                  <a:pt x="77923" y="122755"/>
                </a:moveTo>
                <a:lnTo>
                  <a:pt x="81659" y="119053"/>
                </a:lnTo>
                <a:lnTo>
                  <a:pt x="87363" y="119053"/>
                </a:lnTo>
                <a:lnTo>
                  <a:pt x="87363" y="121088"/>
                </a:lnTo>
                <a:lnTo>
                  <a:pt x="85662" y="122755"/>
                </a:lnTo>
                <a:lnTo>
                  <a:pt x="77923" y="122755"/>
                </a:lnTo>
                <a:close/>
                <a:moveTo>
                  <a:pt x="88597" y="122755"/>
                </a:moveTo>
                <a:lnTo>
                  <a:pt x="86796" y="122755"/>
                </a:lnTo>
                <a:lnTo>
                  <a:pt x="88163" y="121421"/>
                </a:lnTo>
                <a:lnTo>
                  <a:pt x="88163" y="119353"/>
                </a:lnTo>
                <a:lnTo>
                  <a:pt x="89431" y="120654"/>
                </a:lnTo>
                <a:lnTo>
                  <a:pt x="89431" y="121955"/>
                </a:lnTo>
                <a:close/>
                <a:moveTo>
                  <a:pt x="91166" y="120220"/>
                </a:moveTo>
                <a:lnTo>
                  <a:pt x="89865" y="120220"/>
                </a:lnTo>
                <a:lnTo>
                  <a:pt x="88564" y="118953"/>
                </a:lnTo>
                <a:lnTo>
                  <a:pt x="90465" y="118953"/>
                </a:lnTo>
                <a:lnTo>
                  <a:pt x="90732" y="118819"/>
                </a:lnTo>
                <a:lnTo>
                  <a:pt x="91966" y="117585"/>
                </a:lnTo>
                <a:lnTo>
                  <a:pt x="91966" y="119386"/>
                </a:lnTo>
                <a:close/>
                <a:moveTo>
                  <a:pt x="93567" y="120220"/>
                </a:moveTo>
                <a:lnTo>
                  <a:pt x="92767" y="119386"/>
                </a:lnTo>
                <a:lnTo>
                  <a:pt x="92767" y="117585"/>
                </a:lnTo>
                <a:lnTo>
                  <a:pt x="94001" y="118819"/>
                </a:lnTo>
                <a:lnTo>
                  <a:pt x="94268" y="118953"/>
                </a:lnTo>
                <a:lnTo>
                  <a:pt x="96169" y="118953"/>
                </a:lnTo>
                <a:lnTo>
                  <a:pt x="94868" y="120220"/>
                </a:lnTo>
                <a:lnTo>
                  <a:pt x="93567" y="120220"/>
                </a:lnTo>
                <a:close/>
                <a:moveTo>
                  <a:pt x="96136" y="122755"/>
                </a:moveTo>
                <a:lnTo>
                  <a:pt x="95302" y="121955"/>
                </a:lnTo>
                <a:lnTo>
                  <a:pt x="95302" y="120654"/>
                </a:lnTo>
                <a:lnTo>
                  <a:pt x="96569" y="119353"/>
                </a:lnTo>
                <a:lnTo>
                  <a:pt x="96569" y="121421"/>
                </a:lnTo>
                <a:lnTo>
                  <a:pt x="97937" y="122755"/>
                </a:lnTo>
                <a:lnTo>
                  <a:pt x="96136" y="122755"/>
                </a:lnTo>
                <a:close/>
                <a:moveTo>
                  <a:pt x="99071" y="122755"/>
                </a:moveTo>
                <a:lnTo>
                  <a:pt x="97370" y="121088"/>
                </a:lnTo>
                <a:lnTo>
                  <a:pt x="97370" y="119053"/>
                </a:lnTo>
                <a:lnTo>
                  <a:pt x="103074" y="119053"/>
                </a:lnTo>
                <a:lnTo>
                  <a:pt x="106810" y="122755"/>
                </a:lnTo>
                <a:lnTo>
                  <a:pt x="99071" y="122755"/>
                </a:lnTo>
                <a:close/>
                <a:moveTo>
                  <a:pt x="108711" y="122755"/>
                </a:moveTo>
                <a:lnTo>
                  <a:pt x="112447" y="119053"/>
                </a:lnTo>
                <a:lnTo>
                  <a:pt x="118152" y="119053"/>
                </a:lnTo>
                <a:lnTo>
                  <a:pt x="118152" y="121088"/>
                </a:lnTo>
                <a:lnTo>
                  <a:pt x="116450" y="122755"/>
                </a:lnTo>
                <a:lnTo>
                  <a:pt x="108711" y="122755"/>
                </a:lnTo>
                <a:close/>
                <a:moveTo>
                  <a:pt x="119386" y="122755"/>
                </a:moveTo>
                <a:lnTo>
                  <a:pt x="117584" y="122755"/>
                </a:lnTo>
                <a:lnTo>
                  <a:pt x="118952" y="121421"/>
                </a:lnTo>
                <a:lnTo>
                  <a:pt x="118952" y="119353"/>
                </a:lnTo>
                <a:lnTo>
                  <a:pt x="120220" y="120654"/>
                </a:lnTo>
                <a:lnTo>
                  <a:pt x="120220" y="121955"/>
                </a:lnTo>
                <a:close/>
                <a:moveTo>
                  <a:pt x="121954" y="120220"/>
                </a:moveTo>
                <a:lnTo>
                  <a:pt x="120653" y="120220"/>
                </a:lnTo>
                <a:lnTo>
                  <a:pt x="119352" y="118953"/>
                </a:lnTo>
                <a:lnTo>
                  <a:pt x="121254" y="118953"/>
                </a:lnTo>
                <a:lnTo>
                  <a:pt x="121521" y="118819"/>
                </a:lnTo>
                <a:lnTo>
                  <a:pt x="122755" y="117585"/>
                </a:lnTo>
                <a:lnTo>
                  <a:pt x="122755" y="119386"/>
                </a:lnTo>
                <a:close/>
                <a:moveTo>
                  <a:pt x="124389" y="120220"/>
                </a:moveTo>
                <a:lnTo>
                  <a:pt x="123555" y="119386"/>
                </a:lnTo>
                <a:lnTo>
                  <a:pt x="123555" y="117585"/>
                </a:lnTo>
                <a:lnTo>
                  <a:pt x="124790" y="118819"/>
                </a:lnTo>
                <a:lnTo>
                  <a:pt x="125056" y="118953"/>
                </a:lnTo>
                <a:lnTo>
                  <a:pt x="126958" y="118953"/>
                </a:lnTo>
                <a:lnTo>
                  <a:pt x="125657" y="120220"/>
                </a:lnTo>
                <a:lnTo>
                  <a:pt x="124389" y="120220"/>
                </a:lnTo>
                <a:close/>
                <a:moveTo>
                  <a:pt x="126924" y="122755"/>
                </a:moveTo>
                <a:lnTo>
                  <a:pt x="126091" y="121955"/>
                </a:lnTo>
                <a:lnTo>
                  <a:pt x="126091" y="120654"/>
                </a:lnTo>
                <a:lnTo>
                  <a:pt x="127358" y="119353"/>
                </a:lnTo>
                <a:lnTo>
                  <a:pt x="127358" y="121421"/>
                </a:lnTo>
                <a:lnTo>
                  <a:pt x="128726" y="122755"/>
                </a:lnTo>
                <a:lnTo>
                  <a:pt x="126924" y="122755"/>
                </a:lnTo>
                <a:close/>
                <a:moveTo>
                  <a:pt x="129860" y="122755"/>
                </a:moveTo>
                <a:lnTo>
                  <a:pt x="128159" y="121088"/>
                </a:lnTo>
                <a:lnTo>
                  <a:pt x="128159" y="119053"/>
                </a:lnTo>
                <a:lnTo>
                  <a:pt x="133896" y="119053"/>
                </a:lnTo>
                <a:lnTo>
                  <a:pt x="137599" y="122755"/>
                </a:lnTo>
                <a:lnTo>
                  <a:pt x="129860" y="122755"/>
                </a:lnTo>
                <a:close/>
                <a:moveTo>
                  <a:pt x="139500" y="122755"/>
                </a:moveTo>
                <a:lnTo>
                  <a:pt x="143236" y="119053"/>
                </a:lnTo>
                <a:lnTo>
                  <a:pt x="148940" y="119053"/>
                </a:lnTo>
                <a:lnTo>
                  <a:pt x="148940" y="121088"/>
                </a:lnTo>
                <a:lnTo>
                  <a:pt x="147272" y="122755"/>
                </a:lnTo>
                <a:lnTo>
                  <a:pt x="139500" y="122755"/>
                </a:lnTo>
                <a:close/>
                <a:moveTo>
                  <a:pt x="150174" y="122755"/>
                </a:moveTo>
                <a:lnTo>
                  <a:pt x="148373" y="122755"/>
                </a:lnTo>
                <a:lnTo>
                  <a:pt x="149741" y="121421"/>
                </a:lnTo>
                <a:lnTo>
                  <a:pt x="149741" y="119353"/>
                </a:lnTo>
                <a:lnTo>
                  <a:pt x="151008" y="120654"/>
                </a:lnTo>
                <a:lnTo>
                  <a:pt x="151008" y="121955"/>
                </a:lnTo>
                <a:close/>
                <a:moveTo>
                  <a:pt x="152743" y="120220"/>
                </a:moveTo>
                <a:lnTo>
                  <a:pt x="151442" y="120220"/>
                </a:lnTo>
                <a:lnTo>
                  <a:pt x="150141" y="118953"/>
                </a:lnTo>
                <a:lnTo>
                  <a:pt x="152042" y="118953"/>
                </a:lnTo>
                <a:lnTo>
                  <a:pt x="152309" y="118819"/>
                </a:lnTo>
                <a:lnTo>
                  <a:pt x="153543" y="117585"/>
                </a:lnTo>
                <a:lnTo>
                  <a:pt x="153543" y="119386"/>
                </a:lnTo>
                <a:close/>
                <a:moveTo>
                  <a:pt x="155178" y="120220"/>
                </a:moveTo>
                <a:lnTo>
                  <a:pt x="154344" y="119386"/>
                </a:lnTo>
                <a:lnTo>
                  <a:pt x="154344" y="117585"/>
                </a:lnTo>
                <a:lnTo>
                  <a:pt x="155578" y="118819"/>
                </a:lnTo>
                <a:lnTo>
                  <a:pt x="155845" y="118953"/>
                </a:lnTo>
                <a:lnTo>
                  <a:pt x="157746" y="118953"/>
                </a:lnTo>
                <a:lnTo>
                  <a:pt x="156479" y="120220"/>
                </a:lnTo>
                <a:lnTo>
                  <a:pt x="155178" y="120220"/>
                </a:lnTo>
                <a:close/>
                <a:moveTo>
                  <a:pt x="157713" y="122755"/>
                </a:moveTo>
                <a:lnTo>
                  <a:pt x="156879" y="121955"/>
                </a:lnTo>
                <a:lnTo>
                  <a:pt x="156879" y="120654"/>
                </a:lnTo>
                <a:lnTo>
                  <a:pt x="158180" y="119353"/>
                </a:lnTo>
                <a:lnTo>
                  <a:pt x="158180" y="121421"/>
                </a:lnTo>
                <a:lnTo>
                  <a:pt x="159514" y="122755"/>
                </a:lnTo>
                <a:lnTo>
                  <a:pt x="157713" y="122755"/>
                </a:lnTo>
                <a:close/>
                <a:moveTo>
                  <a:pt x="160649" y="122755"/>
                </a:moveTo>
                <a:lnTo>
                  <a:pt x="158947" y="121088"/>
                </a:lnTo>
                <a:lnTo>
                  <a:pt x="158947" y="119053"/>
                </a:lnTo>
                <a:lnTo>
                  <a:pt x="164685" y="119053"/>
                </a:lnTo>
                <a:lnTo>
                  <a:pt x="168387" y="122755"/>
                </a:lnTo>
                <a:lnTo>
                  <a:pt x="160649" y="122755"/>
                </a:lnTo>
                <a:close/>
                <a:moveTo>
                  <a:pt x="170289" y="122755"/>
                </a:moveTo>
                <a:lnTo>
                  <a:pt x="174025" y="119053"/>
                </a:lnTo>
                <a:lnTo>
                  <a:pt x="179729" y="119053"/>
                </a:lnTo>
                <a:lnTo>
                  <a:pt x="179729" y="121088"/>
                </a:lnTo>
                <a:lnTo>
                  <a:pt x="178061" y="122755"/>
                </a:lnTo>
                <a:lnTo>
                  <a:pt x="170289" y="122755"/>
                </a:lnTo>
                <a:close/>
                <a:moveTo>
                  <a:pt x="180996" y="122755"/>
                </a:moveTo>
                <a:lnTo>
                  <a:pt x="179162" y="122755"/>
                </a:lnTo>
                <a:lnTo>
                  <a:pt x="180529" y="121421"/>
                </a:lnTo>
                <a:lnTo>
                  <a:pt x="180529" y="119353"/>
                </a:lnTo>
                <a:lnTo>
                  <a:pt x="181797" y="120654"/>
                </a:lnTo>
                <a:lnTo>
                  <a:pt x="181797" y="121955"/>
                </a:lnTo>
                <a:close/>
                <a:moveTo>
                  <a:pt x="183532" y="120220"/>
                </a:moveTo>
                <a:lnTo>
                  <a:pt x="182231" y="120220"/>
                </a:lnTo>
                <a:lnTo>
                  <a:pt x="180930" y="118953"/>
                </a:lnTo>
                <a:lnTo>
                  <a:pt x="182831" y="118953"/>
                </a:lnTo>
                <a:lnTo>
                  <a:pt x="183098" y="118819"/>
                </a:lnTo>
                <a:lnTo>
                  <a:pt x="184332" y="117585"/>
                </a:lnTo>
                <a:lnTo>
                  <a:pt x="184332" y="119386"/>
                </a:lnTo>
                <a:close/>
                <a:moveTo>
                  <a:pt x="185967" y="120220"/>
                </a:moveTo>
                <a:lnTo>
                  <a:pt x="185133" y="119386"/>
                </a:lnTo>
                <a:lnTo>
                  <a:pt x="185133" y="117585"/>
                </a:lnTo>
                <a:lnTo>
                  <a:pt x="186367" y="118819"/>
                </a:lnTo>
                <a:lnTo>
                  <a:pt x="186667" y="118953"/>
                </a:lnTo>
                <a:lnTo>
                  <a:pt x="188535" y="118953"/>
                </a:lnTo>
                <a:lnTo>
                  <a:pt x="187268" y="120220"/>
                </a:lnTo>
                <a:lnTo>
                  <a:pt x="185967" y="120220"/>
                </a:lnTo>
                <a:close/>
                <a:moveTo>
                  <a:pt x="188502" y="122755"/>
                </a:moveTo>
                <a:lnTo>
                  <a:pt x="187668" y="121955"/>
                </a:lnTo>
                <a:lnTo>
                  <a:pt x="187668" y="120654"/>
                </a:lnTo>
                <a:lnTo>
                  <a:pt x="188969" y="119353"/>
                </a:lnTo>
                <a:lnTo>
                  <a:pt x="188969" y="121421"/>
                </a:lnTo>
                <a:lnTo>
                  <a:pt x="190303" y="122755"/>
                </a:lnTo>
                <a:lnTo>
                  <a:pt x="188502" y="122755"/>
                </a:lnTo>
                <a:close/>
                <a:moveTo>
                  <a:pt x="191437" y="122755"/>
                </a:moveTo>
                <a:lnTo>
                  <a:pt x="189736" y="121088"/>
                </a:lnTo>
                <a:lnTo>
                  <a:pt x="189736" y="119053"/>
                </a:lnTo>
                <a:lnTo>
                  <a:pt x="195473" y="119053"/>
                </a:lnTo>
                <a:lnTo>
                  <a:pt x="199176" y="122755"/>
                </a:lnTo>
                <a:lnTo>
                  <a:pt x="191437" y="122755"/>
                </a:lnTo>
                <a:close/>
                <a:moveTo>
                  <a:pt x="201077" y="122755"/>
                </a:moveTo>
                <a:lnTo>
                  <a:pt x="204813" y="119053"/>
                </a:lnTo>
                <a:lnTo>
                  <a:pt x="210518" y="119053"/>
                </a:lnTo>
                <a:lnTo>
                  <a:pt x="210518" y="121088"/>
                </a:lnTo>
                <a:lnTo>
                  <a:pt x="208850" y="122755"/>
                </a:lnTo>
                <a:lnTo>
                  <a:pt x="201077" y="122755"/>
                </a:lnTo>
                <a:close/>
                <a:moveTo>
                  <a:pt x="211785" y="122755"/>
                </a:moveTo>
                <a:lnTo>
                  <a:pt x="209950" y="122755"/>
                </a:lnTo>
                <a:lnTo>
                  <a:pt x="211318" y="121421"/>
                </a:lnTo>
                <a:lnTo>
                  <a:pt x="211318" y="119353"/>
                </a:lnTo>
                <a:lnTo>
                  <a:pt x="212586" y="120654"/>
                </a:lnTo>
                <a:lnTo>
                  <a:pt x="212586" y="121955"/>
                </a:lnTo>
                <a:close/>
                <a:moveTo>
                  <a:pt x="214320" y="120220"/>
                </a:moveTo>
                <a:lnTo>
                  <a:pt x="213019" y="120220"/>
                </a:lnTo>
                <a:lnTo>
                  <a:pt x="211718" y="118953"/>
                </a:lnTo>
                <a:lnTo>
                  <a:pt x="213620" y="118953"/>
                </a:lnTo>
                <a:lnTo>
                  <a:pt x="213887" y="118819"/>
                </a:lnTo>
                <a:lnTo>
                  <a:pt x="215154" y="117585"/>
                </a:lnTo>
                <a:lnTo>
                  <a:pt x="215154" y="119386"/>
                </a:lnTo>
                <a:close/>
                <a:moveTo>
                  <a:pt x="216755" y="120220"/>
                </a:moveTo>
                <a:lnTo>
                  <a:pt x="215921" y="119386"/>
                </a:lnTo>
                <a:lnTo>
                  <a:pt x="215921" y="117585"/>
                </a:lnTo>
                <a:lnTo>
                  <a:pt x="217156" y="118819"/>
                </a:lnTo>
                <a:lnTo>
                  <a:pt x="217456" y="118953"/>
                </a:lnTo>
                <a:lnTo>
                  <a:pt x="219324" y="118953"/>
                </a:lnTo>
                <a:lnTo>
                  <a:pt x="218056" y="120220"/>
                </a:lnTo>
                <a:lnTo>
                  <a:pt x="216755" y="120220"/>
                </a:lnTo>
                <a:close/>
                <a:moveTo>
                  <a:pt x="219290" y="122755"/>
                </a:moveTo>
                <a:lnTo>
                  <a:pt x="218457" y="121955"/>
                </a:lnTo>
                <a:lnTo>
                  <a:pt x="218457" y="120654"/>
                </a:lnTo>
                <a:lnTo>
                  <a:pt x="219757" y="119353"/>
                </a:lnTo>
                <a:lnTo>
                  <a:pt x="219757" y="121421"/>
                </a:lnTo>
                <a:lnTo>
                  <a:pt x="221092" y="122755"/>
                </a:lnTo>
                <a:lnTo>
                  <a:pt x="219290" y="122755"/>
                </a:lnTo>
                <a:close/>
                <a:moveTo>
                  <a:pt x="222226" y="122755"/>
                </a:moveTo>
                <a:lnTo>
                  <a:pt x="220558" y="121088"/>
                </a:lnTo>
                <a:lnTo>
                  <a:pt x="220558" y="119053"/>
                </a:lnTo>
                <a:lnTo>
                  <a:pt x="226262" y="119053"/>
                </a:lnTo>
                <a:lnTo>
                  <a:pt x="229965" y="122755"/>
                </a:lnTo>
                <a:lnTo>
                  <a:pt x="222226" y="122755"/>
                </a:lnTo>
                <a:close/>
                <a:moveTo>
                  <a:pt x="231866" y="122755"/>
                </a:moveTo>
                <a:lnTo>
                  <a:pt x="235602" y="119053"/>
                </a:lnTo>
                <a:lnTo>
                  <a:pt x="241306" y="119053"/>
                </a:lnTo>
                <a:lnTo>
                  <a:pt x="241306" y="121088"/>
                </a:lnTo>
                <a:lnTo>
                  <a:pt x="239638" y="122755"/>
                </a:lnTo>
                <a:lnTo>
                  <a:pt x="231866" y="122755"/>
                </a:lnTo>
                <a:close/>
                <a:moveTo>
                  <a:pt x="242574" y="122755"/>
                </a:moveTo>
                <a:lnTo>
                  <a:pt x="240739" y="122755"/>
                </a:lnTo>
                <a:lnTo>
                  <a:pt x="242107" y="121421"/>
                </a:lnTo>
                <a:lnTo>
                  <a:pt x="242107" y="119353"/>
                </a:lnTo>
                <a:lnTo>
                  <a:pt x="243408" y="120654"/>
                </a:lnTo>
                <a:lnTo>
                  <a:pt x="243408" y="121955"/>
                </a:lnTo>
                <a:close/>
                <a:moveTo>
                  <a:pt x="245943" y="119420"/>
                </a:moveTo>
                <a:lnTo>
                  <a:pt x="245109" y="120220"/>
                </a:lnTo>
                <a:lnTo>
                  <a:pt x="243808" y="120220"/>
                </a:lnTo>
                <a:lnTo>
                  <a:pt x="242507" y="118953"/>
                </a:lnTo>
                <a:lnTo>
                  <a:pt x="244408" y="118953"/>
                </a:lnTo>
                <a:lnTo>
                  <a:pt x="244675" y="118819"/>
                </a:lnTo>
                <a:lnTo>
                  <a:pt x="245909" y="117585"/>
                </a:lnTo>
                <a:lnTo>
                  <a:pt x="245909" y="119420"/>
                </a:lnTo>
                <a:close/>
                <a:moveTo>
                  <a:pt x="245943" y="116484"/>
                </a:moveTo>
                <a:lnTo>
                  <a:pt x="244242" y="118152"/>
                </a:lnTo>
                <a:lnTo>
                  <a:pt x="242207" y="118152"/>
                </a:lnTo>
                <a:lnTo>
                  <a:pt x="242207" y="112448"/>
                </a:lnTo>
                <a:lnTo>
                  <a:pt x="245943" y="108712"/>
                </a:lnTo>
                <a:close/>
                <a:moveTo>
                  <a:pt x="245943" y="106811"/>
                </a:moveTo>
                <a:lnTo>
                  <a:pt x="242207" y="103108"/>
                </a:lnTo>
                <a:lnTo>
                  <a:pt x="242207" y="97371"/>
                </a:lnTo>
                <a:lnTo>
                  <a:pt x="244242" y="97371"/>
                </a:lnTo>
                <a:lnTo>
                  <a:pt x="245943" y="99072"/>
                </a:lnTo>
                <a:close/>
                <a:moveTo>
                  <a:pt x="245109" y="95302"/>
                </a:moveTo>
                <a:lnTo>
                  <a:pt x="245943" y="96136"/>
                </a:lnTo>
                <a:lnTo>
                  <a:pt x="245943" y="97938"/>
                </a:lnTo>
                <a:lnTo>
                  <a:pt x="244675" y="96703"/>
                </a:lnTo>
                <a:lnTo>
                  <a:pt x="244408" y="96603"/>
                </a:lnTo>
                <a:lnTo>
                  <a:pt x="242507" y="96603"/>
                </a:lnTo>
                <a:lnTo>
                  <a:pt x="243808" y="95302"/>
                </a:lnTo>
                <a:lnTo>
                  <a:pt x="245109" y="95302"/>
                </a:lnTo>
                <a:close/>
                <a:moveTo>
                  <a:pt x="243374" y="93601"/>
                </a:moveTo>
                <a:lnTo>
                  <a:pt x="243374" y="94902"/>
                </a:lnTo>
                <a:lnTo>
                  <a:pt x="242107" y="96170"/>
                </a:lnTo>
                <a:lnTo>
                  <a:pt x="242107" y="94135"/>
                </a:lnTo>
                <a:lnTo>
                  <a:pt x="240739" y="92767"/>
                </a:lnTo>
                <a:lnTo>
                  <a:pt x="242574" y="92767"/>
                </a:lnTo>
                <a:close/>
                <a:moveTo>
                  <a:pt x="242574" y="91967"/>
                </a:moveTo>
                <a:lnTo>
                  <a:pt x="240739" y="91967"/>
                </a:lnTo>
                <a:lnTo>
                  <a:pt x="242107" y="90632"/>
                </a:lnTo>
                <a:lnTo>
                  <a:pt x="242107" y="88564"/>
                </a:lnTo>
                <a:lnTo>
                  <a:pt x="243374" y="89865"/>
                </a:lnTo>
                <a:lnTo>
                  <a:pt x="243374" y="91166"/>
                </a:lnTo>
                <a:close/>
                <a:moveTo>
                  <a:pt x="245943" y="88598"/>
                </a:moveTo>
                <a:lnTo>
                  <a:pt x="245109" y="89432"/>
                </a:lnTo>
                <a:lnTo>
                  <a:pt x="243808" y="89432"/>
                </a:lnTo>
                <a:lnTo>
                  <a:pt x="242507" y="88164"/>
                </a:lnTo>
                <a:lnTo>
                  <a:pt x="244408" y="88164"/>
                </a:lnTo>
                <a:lnTo>
                  <a:pt x="244675" y="88031"/>
                </a:lnTo>
                <a:lnTo>
                  <a:pt x="245909" y="86796"/>
                </a:lnTo>
                <a:lnTo>
                  <a:pt x="245909" y="88598"/>
                </a:lnTo>
                <a:close/>
                <a:moveTo>
                  <a:pt x="245943" y="85696"/>
                </a:moveTo>
                <a:lnTo>
                  <a:pt x="244242" y="87363"/>
                </a:lnTo>
                <a:lnTo>
                  <a:pt x="242207" y="87363"/>
                </a:lnTo>
                <a:lnTo>
                  <a:pt x="242207" y="81659"/>
                </a:lnTo>
                <a:lnTo>
                  <a:pt x="245943" y="77923"/>
                </a:lnTo>
                <a:close/>
                <a:moveTo>
                  <a:pt x="245943" y="76022"/>
                </a:moveTo>
                <a:lnTo>
                  <a:pt x="242207" y="72286"/>
                </a:lnTo>
                <a:lnTo>
                  <a:pt x="242207" y="66582"/>
                </a:lnTo>
                <a:lnTo>
                  <a:pt x="244242" y="66582"/>
                </a:lnTo>
                <a:lnTo>
                  <a:pt x="245943" y="68283"/>
                </a:lnTo>
                <a:close/>
                <a:moveTo>
                  <a:pt x="245109" y="64514"/>
                </a:moveTo>
                <a:lnTo>
                  <a:pt x="245943" y="65348"/>
                </a:lnTo>
                <a:lnTo>
                  <a:pt x="245943" y="67149"/>
                </a:lnTo>
                <a:lnTo>
                  <a:pt x="244675" y="65915"/>
                </a:lnTo>
                <a:lnTo>
                  <a:pt x="244408" y="65781"/>
                </a:lnTo>
                <a:lnTo>
                  <a:pt x="242507" y="65781"/>
                </a:lnTo>
                <a:lnTo>
                  <a:pt x="243808" y="64514"/>
                </a:lnTo>
                <a:lnTo>
                  <a:pt x="245109" y="64514"/>
                </a:lnTo>
                <a:close/>
                <a:moveTo>
                  <a:pt x="243374" y="62779"/>
                </a:moveTo>
                <a:lnTo>
                  <a:pt x="243374" y="64080"/>
                </a:lnTo>
                <a:lnTo>
                  <a:pt x="242107" y="65381"/>
                </a:lnTo>
                <a:lnTo>
                  <a:pt x="242107" y="63313"/>
                </a:lnTo>
                <a:lnTo>
                  <a:pt x="240739" y="61979"/>
                </a:lnTo>
                <a:lnTo>
                  <a:pt x="242574" y="61979"/>
                </a:lnTo>
                <a:close/>
                <a:moveTo>
                  <a:pt x="242574" y="61178"/>
                </a:moveTo>
                <a:lnTo>
                  <a:pt x="240739" y="61178"/>
                </a:lnTo>
                <a:lnTo>
                  <a:pt x="242107" y="59844"/>
                </a:lnTo>
                <a:lnTo>
                  <a:pt x="242107" y="57776"/>
                </a:lnTo>
                <a:lnTo>
                  <a:pt x="243374" y="59077"/>
                </a:lnTo>
                <a:lnTo>
                  <a:pt x="243374" y="60377"/>
                </a:lnTo>
                <a:close/>
                <a:moveTo>
                  <a:pt x="245943" y="57809"/>
                </a:moveTo>
                <a:lnTo>
                  <a:pt x="245109" y="58643"/>
                </a:lnTo>
                <a:lnTo>
                  <a:pt x="243808" y="58643"/>
                </a:lnTo>
                <a:lnTo>
                  <a:pt x="242507" y="57375"/>
                </a:lnTo>
                <a:lnTo>
                  <a:pt x="244408" y="57375"/>
                </a:lnTo>
                <a:lnTo>
                  <a:pt x="244675" y="57242"/>
                </a:lnTo>
                <a:lnTo>
                  <a:pt x="245909" y="56008"/>
                </a:lnTo>
                <a:lnTo>
                  <a:pt x="245909" y="57809"/>
                </a:lnTo>
                <a:close/>
                <a:moveTo>
                  <a:pt x="245943" y="54874"/>
                </a:moveTo>
                <a:lnTo>
                  <a:pt x="244242" y="56575"/>
                </a:lnTo>
                <a:lnTo>
                  <a:pt x="242207" y="56575"/>
                </a:lnTo>
                <a:lnTo>
                  <a:pt x="242207" y="50871"/>
                </a:lnTo>
                <a:lnTo>
                  <a:pt x="245943" y="47135"/>
                </a:lnTo>
                <a:close/>
                <a:moveTo>
                  <a:pt x="245943" y="45233"/>
                </a:moveTo>
                <a:lnTo>
                  <a:pt x="242207" y="41497"/>
                </a:lnTo>
                <a:lnTo>
                  <a:pt x="242207" y="35793"/>
                </a:lnTo>
                <a:lnTo>
                  <a:pt x="244242" y="35793"/>
                </a:lnTo>
                <a:lnTo>
                  <a:pt x="245943" y="37461"/>
                </a:lnTo>
                <a:close/>
                <a:moveTo>
                  <a:pt x="245109" y="33725"/>
                </a:moveTo>
                <a:lnTo>
                  <a:pt x="245943" y="34559"/>
                </a:lnTo>
                <a:lnTo>
                  <a:pt x="245943" y="36360"/>
                </a:lnTo>
                <a:lnTo>
                  <a:pt x="244675" y="35126"/>
                </a:lnTo>
                <a:lnTo>
                  <a:pt x="244408" y="34993"/>
                </a:lnTo>
                <a:lnTo>
                  <a:pt x="242507" y="34993"/>
                </a:lnTo>
                <a:lnTo>
                  <a:pt x="243808" y="33725"/>
                </a:lnTo>
                <a:lnTo>
                  <a:pt x="245109" y="33725"/>
                </a:lnTo>
                <a:close/>
                <a:moveTo>
                  <a:pt x="243374" y="31990"/>
                </a:moveTo>
                <a:lnTo>
                  <a:pt x="243374" y="33291"/>
                </a:lnTo>
                <a:lnTo>
                  <a:pt x="242107" y="34592"/>
                </a:lnTo>
                <a:lnTo>
                  <a:pt x="242107" y="32524"/>
                </a:lnTo>
                <a:lnTo>
                  <a:pt x="240739" y="31190"/>
                </a:lnTo>
                <a:lnTo>
                  <a:pt x="242574" y="31190"/>
                </a:lnTo>
                <a:close/>
                <a:moveTo>
                  <a:pt x="242574" y="30389"/>
                </a:moveTo>
                <a:lnTo>
                  <a:pt x="240739" y="30389"/>
                </a:lnTo>
                <a:lnTo>
                  <a:pt x="242107" y="29055"/>
                </a:lnTo>
                <a:lnTo>
                  <a:pt x="242107" y="26987"/>
                </a:lnTo>
                <a:lnTo>
                  <a:pt x="243374" y="28254"/>
                </a:lnTo>
                <a:lnTo>
                  <a:pt x="243374" y="29555"/>
                </a:lnTo>
                <a:close/>
                <a:moveTo>
                  <a:pt x="245943" y="27020"/>
                </a:moveTo>
                <a:lnTo>
                  <a:pt x="245109" y="27854"/>
                </a:lnTo>
                <a:lnTo>
                  <a:pt x="243808" y="27854"/>
                </a:lnTo>
                <a:lnTo>
                  <a:pt x="242507" y="26553"/>
                </a:lnTo>
                <a:lnTo>
                  <a:pt x="244408" y="26553"/>
                </a:lnTo>
                <a:lnTo>
                  <a:pt x="244675" y="26453"/>
                </a:lnTo>
                <a:lnTo>
                  <a:pt x="245909" y="25219"/>
                </a:lnTo>
                <a:lnTo>
                  <a:pt x="245909" y="27020"/>
                </a:lnTo>
                <a:close/>
                <a:moveTo>
                  <a:pt x="245943" y="24085"/>
                </a:moveTo>
                <a:lnTo>
                  <a:pt x="244242" y="25786"/>
                </a:lnTo>
                <a:lnTo>
                  <a:pt x="242207" y="25786"/>
                </a:lnTo>
                <a:lnTo>
                  <a:pt x="242207" y="20049"/>
                </a:lnTo>
                <a:lnTo>
                  <a:pt x="245943" y="16346"/>
                </a:lnTo>
                <a:close/>
                <a:moveTo>
                  <a:pt x="245943" y="14445"/>
                </a:moveTo>
                <a:lnTo>
                  <a:pt x="242207" y="10709"/>
                </a:lnTo>
                <a:lnTo>
                  <a:pt x="242207" y="5004"/>
                </a:lnTo>
                <a:lnTo>
                  <a:pt x="244242" y="5004"/>
                </a:lnTo>
                <a:lnTo>
                  <a:pt x="245943" y="6672"/>
                </a:lnTo>
                <a:close/>
                <a:moveTo>
                  <a:pt x="245943" y="5572"/>
                </a:moveTo>
                <a:lnTo>
                  <a:pt x="244675" y="4337"/>
                </a:lnTo>
                <a:lnTo>
                  <a:pt x="244408" y="4204"/>
                </a:lnTo>
                <a:lnTo>
                  <a:pt x="242507" y="4204"/>
                </a:lnTo>
                <a:lnTo>
                  <a:pt x="243808" y="2936"/>
                </a:lnTo>
                <a:lnTo>
                  <a:pt x="245109" y="2936"/>
                </a:lnTo>
                <a:lnTo>
                  <a:pt x="245943" y="3737"/>
                </a:lnTo>
                <a:lnTo>
                  <a:pt x="245943" y="5572"/>
                </a:lnTo>
                <a:close/>
              </a:path>
            </a:pathLst>
          </a:custGeom>
          <a:solidFill>
            <a:srgbClr val="594129">
              <a:alpha val="51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 name="Google Shape;151;p14"/>
          <p:cNvGrpSpPr/>
          <p:nvPr/>
        </p:nvGrpSpPr>
        <p:grpSpPr>
          <a:xfrm>
            <a:off x="7839776" y="-1"/>
            <a:ext cx="1304277" cy="1306311"/>
            <a:chOff x="7839776" y="-1"/>
            <a:chExt cx="1304277" cy="1306311"/>
          </a:xfrm>
        </p:grpSpPr>
        <p:sp>
          <p:nvSpPr>
            <p:cNvPr id="152" name="Google Shape;152;p14"/>
            <p:cNvSpPr/>
            <p:nvPr/>
          </p:nvSpPr>
          <p:spPr>
            <a:xfrm>
              <a:off x="8491926" y="-1"/>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4"/>
            <p:cNvSpPr/>
            <p:nvPr/>
          </p:nvSpPr>
          <p:spPr>
            <a:xfrm>
              <a:off x="7839776" y="-1"/>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4"/>
            <p:cNvSpPr/>
            <p:nvPr/>
          </p:nvSpPr>
          <p:spPr>
            <a:xfrm>
              <a:off x="8491926" y="653149"/>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 name="Google Shape;155;p14"/>
          <p:cNvGrpSpPr/>
          <p:nvPr/>
        </p:nvGrpSpPr>
        <p:grpSpPr>
          <a:xfrm>
            <a:off x="1" y="3837199"/>
            <a:ext cx="1304277" cy="1306311"/>
            <a:chOff x="1" y="3837199"/>
            <a:chExt cx="1304277" cy="1306311"/>
          </a:xfrm>
        </p:grpSpPr>
        <p:sp>
          <p:nvSpPr>
            <p:cNvPr id="156" name="Google Shape;156;p14"/>
            <p:cNvSpPr/>
            <p:nvPr/>
          </p:nvSpPr>
          <p:spPr>
            <a:xfrm rot="10800000">
              <a:off x="1" y="4490349"/>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4"/>
            <p:cNvSpPr/>
            <p:nvPr/>
          </p:nvSpPr>
          <p:spPr>
            <a:xfrm rot="10800000">
              <a:off x="652151" y="4490349"/>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4"/>
            <p:cNvSpPr/>
            <p:nvPr/>
          </p:nvSpPr>
          <p:spPr>
            <a:xfrm rot="10800000">
              <a:off x="1" y="3837199"/>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 name="Google Shape;159;p14"/>
          <p:cNvSpPr txBox="1">
            <a:spLocks noGrp="1"/>
          </p:cNvSpPr>
          <p:nvPr>
            <p:ph type="subTitle" idx="1"/>
          </p:nvPr>
        </p:nvSpPr>
        <p:spPr>
          <a:xfrm>
            <a:off x="3689250" y="2870375"/>
            <a:ext cx="1765500" cy="44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Font typeface="Montserrat Black"/>
              <a:buNone/>
              <a:defRPr sz="2500">
                <a:solidFill>
                  <a:schemeClr val="lt2"/>
                </a:solidFill>
                <a:latin typeface="Redressed"/>
                <a:ea typeface="Redressed"/>
                <a:cs typeface="Redressed"/>
                <a:sym typeface="Redressed"/>
              </a:defRPr>
            </a:lvl1pPr>
            <a:lvl2pPr lvl="1" algn="ctr" rtl="0">
              <a:spcBef>
                <a:spcPts val="0"/>
              </a:spcBef>
              <a:spcAft>
                <a:spcPts val="0"/>
              </a:spcAft>
              <a:buSzPts val="1600"/>
              <a:buFont typeface="Montserrat Black"/>
              <a:buNone/>
              <a:defRPr sz="1600">
                <a:latin typeface="Montserrat Black"/>
                <a:ea typeface="Montserrat Black"/>
                <a:cs typeface="Montserrat Black"/>
                <a:sym typeface="Montserrat Black"/>
              </a:defRPr>
            </a:lvl2pPr>
            <a:lvl3pPr lvl="2" algn="ctr" rtl="0">
              <a:spcBef>
                <a:spcPts val="0"/>
              </a:spcBef>
              <a:spcAft>
                <a:spcPts val="0"/>
              </a:spcAft>
              <a:buSzPts val="1600"/>
              <a:buFont typeface="Montserrat Black"/>
              <a:buNone/>
              <a:defRPr sz="1600">
                <a:latin typeface="Montserrat Black"/>
                <a:ea typeface="Montserrat Black"/>
                <a:cs typeface="Montserrat Black"/>
                <a:sym typeface="Montserrat Black"/>
              </a:defRPr>
            </a:lvl3pPr>
            <a:lvl4pPr lvl="3" algn="ctr" rtl="0">
              <a:spcBef>
                <a:spcPts val="0"/>
              </a:spcBef>
              <a:spcAft>
                <a:spcPts val="0"/>
              </a:spcAft>
              <a:buSzPts val="1600"/>
              <a:buFont typeface="Montserrat Black"/>
              <a:buNone/>
              <a:defRPr sz="1600">
                <a:latin typeface="Montserrat Black"/>
                <a:ea typeface="Montserrat Black"/>
                <a:cs typeface="Montserrat Black"/>
                <a:sym typeface="Montserrat Black"/>
              </a:defRPr>
            </a:lvl4pPr>
            <a:lvl5pPr lvl="4" algn="ctr" rtl="0">
              <a:spcBef>
                <a:spcPts val="0"/>
              </a:spcBef>
              <a:spcAft>
                <a:spcPts val="0"/>
              </a:spcAft>
              <a:buSzPts val="1600"/>
              <a:buFont typeface="Montserrat Black"/>
              <a:buNone/>
              <a:defRPr sz="1600">
                <a:latin typeface="Montserrat Black"/>
                <a:ea typeface="Montserrat Black"/>
                <a:cs typeface="Montserrat Black"/>
                <a:sym typeface="Montserrat Black"/>
              </a:defRPr>
            </a:lvl5pPr>
            <a:lvl6pPr lvl="5" algn="ctr" rtl="0">
              <a:spcBef>
                <a:spcPts val="0"/>
              </a:spcBef>
              <a:spcAft>
                <a:spcPts val="0"/>
              </a:spcAft>
              <a:buSzPts val="1600"/>
              <a:buFont typeface="Montserrat Black"/>
              <a:buNone/>
              <a:defRPr sz="1600">
                <a:latin typeface="Montserrat Black"/>
                <a:ea typeface="Montserrat Black"/>
                <a:cs typeface="Montserrat Black"/>
                <a:sym typeface="Montserrat Black"/>
              </a:defRPr>
            </a:lvl6pPr>
            <a:lvl7pPr lvl="6" algn="ctr" rtl="0">
              <a:spcBef>
                <a:spcPts val="0"/>
              </a:spcBef>
              <a:spcAft>
                <a:spcPts val="0"/>
              </a:spcAft>
              <a:buSzPts val="1600"/>
              <a:buFont typeface="Montserrat Black"/>
              <a:buNone/>
              <a:defRPr sz="1600">
                <a:latin typeface="Montserrat Black"/>
                <a:ea typeface="Montserrat Black"/>
                <a:cs typeface="Montserrat Black"/>
                <a:sym typeface="Montserrat Black"/>
              </a:defRPr>
            </a:lvl7pPr>
            <a:lvl8pPr lvl="7" algn="ctr" rtl="0">
              <a:spcBef>
                <a:spcPts val="0"/>
              </a:spcBef>
              <a:spcAft>
                <a:spcPts val="0"/>
              </a:spcAft>
              <a:buSzPts val="1600"/>
              <a:buFont typeface="Montserrat Black"/>
              <a:buNone/>
              <a:defRPr sz="1600">
                <a:latin typeface="Montserrat Black"/>
                <a:ea typeface="Montserrat Black"/>
                <a:cs typeface="Montserrat Black"/>
                <a:sym typeface="Montserrat Black"/>
              </a:defRPr>
            </a:lvl8pPr>
            <a:lvl9pPr lvl="8" algn="ctr" rtl="0">
              <a:spcBef>
                <a:spcPts val="0"/>
              </a:spcBef>
              <a:spcAft>
                <a:spcPts val="0"/>
              </a:spcAft>
              <a:buSzPts val="1600"/>
              <a:buFont typeface="Montserrat Black"/>
              <a:buNone/>
              <a:defRPr sz="1600">
                <a:latin typeface="Montserrat Black"/>
                <a:ea typeface="Montserrat Black"/>
                <a:cs typeface="Montserrat Black"/>
                <a:sym typeface="Montserrat Black"/>
              </a:defRPr>
            </a:lvl9pPr>
          </a:lstStyle>
          <a:p>
            <a:endParaRPr/>
          </a:p>
        </p:txBody>
      </p:sp>
      <p:sp>
        <p:nvSpPr>
          <p:cNvPr id="160" name="Google Shape;160;p14"/>
          <p:cNvSpPr txBox="1">
            <a:spLocks noGrp="1"/>
          </p:cNvSpPr>
          <p:nvPr>
            <p:ph type="subTitle" idx="2"/>
          </p:nvPr>
        </p:nvSpPr>
        <p:spPr>
          <a:xfrm>
            <a:off x="3480300" y="3218169"/>
            <a:ext cx="2183400" cy="765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5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61" name="Google Shape;161;p14"/>
          <p:cNvSpPr txBox="1">
            <a:spLocks noGrp="1"/>
          </p:cNvSpPr>
          <p:nvPr>
            <p:ph type="subTitle" idx="3"/>
          </p:nvPr>
        </p:nvSpPr>
        <p:spPr>
          <a:xfrm>
            <a:off x="6266775" y="2870375"/>
            <a:ext cx="1765500" cy="44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Font typeface="Montserrat Black"/>
              <a:buNone/>
              <a:defRPr sz="2500">
                <a:solidFill>
                  <a:schemeClr val="lt2"/>
                </a:solidFill>
                <a:latin typeface="Redressed"/>
                <a:ea typeface="Redressed"/>
                <a:cs typeface="Redressed"/>
                <a:sym typeface="Redressed"/>
              </a:defRPr>
            </a:lvl1pPr>
            <a:lvl2pPr lvl="1" algn="ctr" rtl="0">
              <a:spcBef>
                <a:spcPts val="0"/>
              </a:spcBef>
              <a:spcAft>
                <a:spcPts val="0"/>
              </a:spcAft>
              <a:buSzPts val="1600"/>
              <a:buFont typeface="Montserrat Black"/>
              <a:buNone/>
              <a:defRPr sz="1600">
                <a:latin typeface="Montserrat Black"/>
                <a:ea typeface="Montserrat Black"/>
                <a:cs typeface="Montserrat Black"/>
                <a:sym typeface="Montserrat Black"/>
              </a:defRPr>
            </a:lvl2pPr>
            <a:lvl3pPr lvl="2" algn="ctr" rtl="0">
              <a:spcBef>
                <a:spcPts val="0"/>
              </a:spcBef>
              <a:spcAft>
                <a:spcPts val="0"/>
              </a:spcAft>
              <a:buSzPts val="1600"/>
              <a:buFont typeface="Montserrat Black"/>
              <a:buNone/>
              <a:defRPr sz="1600">
                <a:latin typeface="Montserrat Black"/>
                <a:ea typeface="Montserrat Black"/>
                <a:cs typeface="Montserrat Black"/>
                <a:sym typeface="Montserrat Black"/>
              </a:defRPr>
            </a:lvl3pPr>
            <a:lvl4pPr lvl="3" algn="ctr" rtl="0">
              <a:spcBef>
                <a:spcPts val="0"/>
              </a:spcBef>
              <a:spcAft>
                <a:spcPts val="0"/>
              </a:spcAft>
              <a:buSzPts val="1600"/>
              <a:buFont typeface="Montserrat Black"/>
              <a:buNone/>
              <a:defRPr sz="1600">
                <a:latin typeface="Montserrat Black"/>
                <a:ea typeface="Montserrat Black"/>
                <a:cs typeface="Montserrat Black"/>
                <a:sym typeface="Montserrat Black"/>
              </a:defRPr>
            </a:lvl4pPr>
            <a:lvl5pPr lvl="4" algn="ctr" rtl="0">
              <a:spcBef>
                <a:spcPts val="0"/>
              </a:spcBef>
              <a:spcAft>
                <a:spcPts val="0"/>
              </a:spcAft>
              <a:buSzPts val="1600"/>
              <a:buFont typeface="Montserrat Black"/>
              <a:buNone/>
              <a:defRPr sz="1600">
                <a:latin typeface="Montserrat Black"/>
                <a:ea typeface="Montserrat Black"/>
                <a:cs typeface="Montserrat Black"/>
                <a:sym typeface="Montserrat Black"/>
              </a:defRPr>
            </a:lvl5pPr>
            <a:lvl6pPr lvl="5" algn="ctr" rtl="0">
              <a:spcBef>
                <a:spcPts val="0"/>
              </a:spcBef>
              <a:spcAft>
                <a:spcPts val="0"/>
              </a:spcAft>
              <a:buSzPts val="1600"/>
              <a:buFont typeface="Montserrat Black"/>
              <a:buNone/>
              <a:defRPr sz="1600">
                <a:latin typeface="Montserrat Black"/>
                <a:ea typeface="Montserrat Black"/>
                <a:cs typeface="Montserrat Black"/>
                <a:sym typeface="Montserrat Black"/>
              </a:defRPr>
            </a:lvl6pPr>
            <a:lvl7pPr lvl="6" algn="ctr" rtl="0">
              <a:spcBef>
                <a:spcPts val="0"/>
              </a:spcBef>
              <a:spcAft>
                <a:spcPts val="0"/>
              </a:spcAft>
              <a:buSzPts val="1600"/>
              <a:buFont typeface="Montserrat Black"/>
              <a:buNone/>
              <a:defRPr sz="1600">
                <a:latin typeface="Montserrat Black"/>
                <a:ea typeface="Montserrat Black"/>
                <a:cs typeface="Montserrat Black"/>
                <a:sym typeface="Montserrat Black"/>
              </a:defRPr>
            </a:lvl7pPr>
            <a:lvl8pPr lvl="7" algn="ctr" rtl="0">
              <a:spcBef>
                <a:spcPts val="0"/>
              </a:spcBef>
              <a:spcAft>
                <a:spcPts val="0"/>
              </a:spcAft>
              <a:buSzPts val="1600"/>
              <a:buFont typeface="Montserrat Black"/>
              <a:buNone/>
              <a:defRPr sz="1600">
                <a:latin typeface="Montserrat Black"/>
                <a:ea typeface="Montserrat Black"/>
                <a:cs typeface="Montserrat Black"/>
                <a:sym typeface="Montserrat Black"/>
              </a:defRPr>
            </a:lvl8pPr>
            <a:lvl9pPr lvl="8" algn="ctr" rtl="0">
              <a:spcBef>
                <a:spcPts val="0"/>
              </a:spcBef>
              <a:spcAft>
                <a:spcPts val="0"/>
              </a:spcAft>
              <a:buSzPts val="1600"/>
              <a:buFont typeface="Montserrat Black"/>
              <a:buNone/>
              <a:defRPr sz="1600">
                <a:latin typeface="Montserrat Black"/>
                <a:ea typeface="Montserrat Black"/>
                <a:cs typeface="Montserrat Black"/>
                <a:sym typeface="Montserrat Black"/>
              </a:defRPr>
            </a:lvl9pPr>
          </a:lstStyle>
          <a:p>
            <a:endParaRPr/>
          </a:p>
        </p:txBody>
      </p:sp>
      <p:sp>
        <p:nvSpPr>
          <p:cNvPr id="162" name="Google Shape;162;p14"/>
          <p:cNvSpPr txBox="1">
            <a:spLocks noGrp="1"/>
          </p:cNvSpPr>
          <p:nvPr>
            <p:ph type="subTitle" idx="4"/>
          </p:nvPr>
        </p:nvSpPr>
        <p:spPr>
          <a:xfrm>
            <a:off x="6057825" y="3218169"/>
            <a:ext cx="2183400" cy="765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5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63" name="Google Shape;163;p14"/>
          <p:cNvSpPr txBox="1">
            <a:spLocks noGrp="1"/>
          </p:cNvSpPr>
          <p:nvPr>
            <p:ph type="subTitle" idx="5"/>
          </p:nvPr>
        </p:nvSpPr>
        <p:spPr>
          <a:xfrm>
            <a:off x="1111725" y="2870375"/>
            <a:ext cx="1765500" cy="44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Font typeface="Montserrat Black"/>
              <a:buNone/>
              <a:defRPr sz="2500">
                <a:solidFill>
                  <a:schemeClr val="lt2"/>
                </a:solidFill>
                <a:latin typeface="Redressed"/>
                <a:ea typeface="Redressed"/>
                <a:cs typeface="Redressed"/>
                <a:sym typeface="Redressed"/>
              </a:defRPr>
            </a:lvl1pPr>
            <a:lvl2pPr lvl="1" algn="ctr" rtl="0">
              <a:spcBef>
                <a:spcPts val="0"/>
              </a:spcBef>
              <a:spcAft>
                <a:spcPts val="0"/>
              </a:spcAft>
              <a:buSzPts val="1600"/>
              <a:buFont typeface="Montserrat Black"/>
              <a:buNone/>
              <a:defRPr sz="1600">
                <a:latin typeface="Montserrat Black"/>
                <a:ea typeface="Montserrat Black"/>
                <a:cs typeface="Montserrat Black"/>
                <a:sym typeface="Montserrat Black"/>
              </a:defRPr>
            </a:lvl2pPr>
            <a:lvl3pPr lvl="2" algn="ctr" rtl="0">
              <a:spcBef>
                <a:spcPts val="0"/>
              </a:spcBef>
              <a:spcAft>
                <a:spcPts val="0"/>
              </a:spcAft>
              <a:buSzPts val="1600"/>
              <a:buFont typeface="Montserrat Black"/>
              <a:buNone/>
              <a:defRPr sz="1600">
                <a:latin typeface="Montserrat Black"/>
                <a:ea typeface="Montserrat Black"/>
                <a:cs typeface="Montserrat Black"/>
                <a:sym typeface="Montserrat Black"/>
              </a:defRPr>
            </a:lvl3pPr>
            <a:lvl4pPr lvl="3" algn="ctr" rtl="0">
              <a:spcBef>
                <a:spcPts val="0"/>
              </a:spcBef>
              <a:spcAft>
                <a:spcPts val="0"/>
              </a:spcAft>
              <a:buSzPts val="1600"/>
              <a:buFont typeface="Montserrat Black"/>
              <a:buNone/>
              <a:defRPr sz="1600">
                <a:latin typeface="Montserrat Black"/>
                <a:ea typeface="Montserrat Black"/>
                <a:cs typeface="Montserrat Black"/>
                <a:sym typeface="Montserrat Black"/>
              </a:defRPr>
            </a:lvl4pPr>
            <a:lvl5pPr lvl="4" algn="ctr" rtl="0">
              <a:spcBef>
                <a:spcPts val="0"/>
              </a:spcBef>
              <a:spcAft>
                <a:spcPts val="0"/>
              </a:spcAft>
              <a:buSzPts val="1600"/>
              <a:buFont typeface="Montserrat Black"/>
              <a:buNone/>
              <a:defRPr sz="1600">
                <a:latin typeface="Montserrat Black"/>
                <a:ea typeface="Montserrat Black"/>
                <a:cs typeface="Montserrat Black"/>
                <a:sym typeface="Montserrat Black"/>
              </a:defRPr>
            </a:lvl5pPr>
            <a:lvl6pPr lvl="5" algn="ctr" rtl="0">
              <a:spcBef>
                <a:spcPts val="0"/>
              </a:spcBef>
              <a:spcAft>
                <a:spcPts val="0"/>
              </a:spcAft>
              <a:buSzPts val="1600"/>
              <a:buFont typeface="Montserrat Black"/>
              <a:buNone/>
              <a:defRPr sz="1600">
                <a:latin typeface="Montserrat Black"/>
                <a:ea typeface="Montserrat Black"/>
                <a:cs typeface="Montserrat Black"/>
                <a:sym typeface="Montserrat Black"/>
              </a:defRPr>
            </a:lvl6pPr>
            <a:lvl7pPr lvl="6" algn="ctr" rtl="0">
              <a:spcBef>
                <a:spcPts val="0"/>
              </a:spcBef>
              <a:spcAft>
                <a:spcPts val="0"/>
              </a:spcAft>
              <a:buSzPts val="1600"/>
              <a:buFont typeface="Montserrat Black"/>
              <a:buNone/>
              <a:defRPr sz="1600">
                <a:latin typeface="Montserrat Black"/>
                <a:ea typeface="Montserrat Black"/>
                <a:cs typeface="Montserrat Black"/>
                <a:sym typeface="Montserrat Black"/>
              </a:defRPr>
            </a:lvl7pPr>
            <a:lvl8pPr lvl="7" algn="ctr" rtl="0">
              <a:spcBef>
                <a:spcPts val="0"/>
              </a:spcBef>
              <a:spcAft>
                <a:spcPts val="0"/>
              </a:spcAft>
              <a:buSzPts val="1600"/>
              <a:buFont typeface="Montserrat Black"/>
              <a:buNone/>
              <a:defRPr sz="1600">
                <a:latin typeface="Montserrat Black"/>
                <a:ea typeface="Montserrat Black"/>
                <a:cs typeface="Montserrat Black"/>
                <a:sym typeface="Montserrat Black"/>
              </a:defRPr>
            </a:lvl8pPr>
            <a:lvl9pPr lvl="8" algn="ctr" rtl="0">
              <a:spcBef>
                <a:spcPts val="0"/>
              </a:spcBef>
              <a:spcAft>
                <a:spcPts val="0"/>
              </a:spcAft>
              <a:buSzPts val="1600"/>
              <a:buFont typeface="Montserrat Black"/>
              <a:buNone/>
              <a:defRPr sz="1600">
                <a:latin typeface="Montserrat Black"/>
                <a:ea typeface="Montserrat Black"/>
                <a:cs typeface="Montserrat Black"/>
                <a:sym typeface="Montserrat Black"/>
              </a:defRPr>
            </a:lvl9pPr>
          </a:lstStyle>
          <a:p>
            <a:endParaRPr/>
          </a:p>
        </p:txBody>
      </p:sp>
      <p:sp>
        <p:nvSpPr>
          <p:cNvPr id="164" name="Google Shape;164;p14"/>
          <p:cNvSpPr txBox="1">
            <a:spLocks noGrp="1"/>
          </p:cNvSpPr>
          <p:nvPr>
            <p:ph type="subTitle" idx="6"/>
          </p:nvPr>
        </p:nvSpPr>
        <p:spPr>
          <a:xfrm>
            <a:off x="902775" y="3218169"/>
            <a:ext cx="2183400" cy="765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5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65" name="Google Shape;165;p14"/>
          <p:cNvSpPr txBox="1">
            <a:spLocks noGrp="1"/>
          </p:cNvSpPr>
          <p:nvPr>
            <p:ph type="title"/>
          </p:nvPr>
        </p:nvSpPr>
        <p:spPr>
          <a:xfrm>
            <a:off x="720000" y="541975"/>
            <a:ext cx="7704000" cy="31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500" b="0"/>
            </a:lvl1pPr>
            <a:lvl2pPr lvl="1" algn="ctr" rtl="0">
              <a:spcBef>
                <a:spcPts val="0"/>
              </a:spcBef>
              <a:spcAft>
                <a:spcPts val="0"/>
              </a:spcAft>
              <a:buClr>
                <a:schemeClr val="dk1"/>
              </a:buClr>
              <a:buSzPts val="3500"/>
              <a:buNone/>
              <a:defRPr sz="3500">
                <a:solidFill>
                  <a:schemeClr val="dk1"/>
                </a:solidFill>
              </a:defRPr>
            </a:lvl2pPr>
            <a:lvl3pPr lvl="2" algn="ctr" rtl="0">
              <a:spcBef>
                <a:spcPts val="0"/>
              </a:spcBef>
              <a:spcAft>
                <a:spcPts val="0"/>
              </a:spcAft>
              <a:buClr>
                <a:schemeClr val="dk1"/>
              </a:buClr>
              <a:buSzPts val="3500"/>
              <a:buNone/>
              <a:defRPr sz="3500">
                <a:solidFill>
                  <a:schemeClr val="dk1"/>
                </a:solidFill>
              </a:defRPr>
            </a:lvl3pPr>
            <a:lvl4pPr lvl="3" algn="ctr" rtl="0">
              <a:spcBef>
                <a:spcPts val="0"/>
              </a:spcBef>
              <a:spcAft>
                <a:spcPts val="0"/>
              </a:spcAft>
              <a:buClr>
                <a:schemeClr val="dk1"/>
              </a:buClr>
              <a:buSzPts val="3500"/>
              <a:buNone/>
              <a:defRPr sz="3500">
                <a:solidFill>
                  <a:schemeClr val="dk1"/>
                </a:solidFill>
              </a:defRPr>
            </a:lvl4pPr>
            <a:lvl5pPr lvl="4" algn="ctr" rtl="0">
              <a:spcBef>
                <a:spcPts val="0"/>
              </a:spcBef>
              <a:spcAft>
                <a:spcPts val="0"/>
              </a:spcAft>
              <a:buClr>
                <a:schemeClr val="dk1"/>
              </a:buClr>
              <a:buSzPts val="3500"/>
              <a:buNone/>
              <a:defRPr sz="3500">
                <a:solidFill>
                  <a:schemeClr val="dk1"/>
                </a:solidFill>
              </a:defRPr>
            </a:lvl5pPr>
            <a:lvl6pPr lvl="5" algn="ctr" rtl="0">
              <a:spcBef>
                <a:spcPts val="0"/>
              </a:spcBef>
              <a:spcAft>
                <a:spcPts val="0"/>
              </a:spcAft>
              <a:buClr>
                <a:schemeClr val="dk1"/>
              </a:buClr>
              <a:buSzPts val="3500"/>
              <a:buNone/>
              <a:defRPr sz="3500">
                <a:solidFill>
                  <a:schemeClr val="dk1"/>
                </a:solidFill>
              </a:defRPr>
            </a:lvl6pPr>
            <a:lvl7pPr lvl="6" algn="ctr" rtl="0">
              <a:spcBef>
                <a:spcPts val="0"/>
              </a:spcBef>
              <a:spcAft>
                <a:spcPts val="0"/>
              </a:spcAft>
              <a:buClr>
                <a:schemeClr val="dk1"/>
              </a:buClr>
              <a:buSzPts val="3500"/>
              <a:buNone/>
              <a:defRPr sz="3500">
                <a:solidFill>
                  <a:schemeClr val="dk1"/>
                </a:solidFill>
              </a:defRPr>
            </a:lvl7pPr>
            <a:lvl8pPr lvl="7" algn="ctr" rtl="0">
              <a:spcBef>
                <a:spcPts val="0"/>
              </a:spcBef>
              <a:spcAft>
                <a:spcPts val="0"/>
              </a:spcAft>
              <a:buClr>
                <a:schemeClr val="dk1"/>
              </a:buClr>
              <a:buSzPts val="3500"/>
              <a:buNone/>
              <a:defRPr sz="3500">
                <a:solidFill>
                  <a:schemeClr val="dk1"/>
                </a:solidFill>
              </a:defRPr>
            </a:lvl8pPr>
            <a:lvl9pPr lvl="8" algn="ctr" rtl="0">
              <a:spcBef>
                <a:spcPts val="0"/>
              </a:spcBef>
              <a:spcAft>
                <a:spcPts val="0"/>
              </a:spcAft>
              <a:buClr>
                <a:schemeClr val="dk1"/>
              </a:buClr>
              <a:buSzPts val="3500"/>
              <a:buNone/>
              <a:defRPr sz="3500">
                <a:solidFill>
                  <a:schemeClr val="dk1"/>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CUSTOM_12">
    <p:spTree>
      <p:nvGrpSpPr>
        <p:cNvPr id="1" name="Shape 287"/>
        <p:cNvGrpSpPr/>
        <p:nvPr/>
      </p:nvGrpSpPr>
      <p:grpSpPr>
        <a:xfrm>
          <a:off x="0" y="0"/>
          <a:ext cx="0" cy="0"/>
          <a:chOff x="0" y="0"/>
          <a:chExt cx="0" cy="0"/>
        </a:xfrm>
      </p:grpSpPr>
      <p:sp>
        <p:nvSpPr>
          <p:cNvPr id="288" name="Google Shape;288;p22"/>
          <p:cNvSpPr/>
          <p:nvPr/>
        </p:nvSpPr>
        <p:spPr>
          <a:xfrm>
            <a:off x="0" y="0"/>
            <a:ext cx="9144259" cy="5143463"/>
          </a:xfrm>
          <a:custGeom>
            <a:avLst/>
            <a:gdLst/>
            <a:ahLst/>
            <a:cxnLst/>
            <a:rect l="l" t="t" r="r" b="b"/>
            <a:pathLst>
              <a:path w="246310" h="123123" extrusionOk="0">
                <a:moveTo>
                  <a:pt x="245442" y="2136"/>
                </a:moveTo>
                <a:lnTo>
                  <a:pt x="244175" y="2136"/>
                </a:lnTo>
                <a:lnTo>
                  <a:pt x="244175" y="1035"/>
                </a:lnTo>
                <a:lnTo>
                  <a:pt x="244075" y="768"/>
                </a:lnTo>
                <a:lnTo>
                  <a:pt x="243274" y="1"/>
                </a:lnTo>
                <a:lnTo>
                  <a:pt x="243141" y="1"/>
                </a:lnTo>
                <a:lnTo>
                  <a:pt x="242173" y="1"/>
                </a:lnTo>
                <a:lnTo>
                  <a:pt x="240372" y="1"/>
                </a:lnTo>
                <a:lnTo>
                  <a:pt x="239238" y="1"/>
                </a:lnTo>
                <a:lnTo>
                  <a:pt x="231499" y="1"/>
                </a:lnTo>
                <a:lnTo>
                  <a:pt x="231332" y="1"/>
                </a:lnTo>
                <a:lnTo>
                  <a:pt x="230532" y="1"/>
                </a:lnTo>
                <a:lnTo>
                  <a:pt x="230365" y="1"/>
                </a:lnTo>
                <a:lnTo>
                  <a:pt x="222626" y="1"/>
                </a:lnTo>
                <a:lnTo>
                  <a:pt x="222626" y="1"/>
                </a:lnTo>
                <a:lnTo>
                  <a:pt x="221492" y="1"/>
                </a:lnTo>
                <a:lnTo>
                  <a:pt x="219691" y="1"/>
                </a:lnTo>
                <a:lnTo>
                  <a:pt x="218723" y="1"/>
                </a:lnTo>
                <a:lnTo>
                  <a:pt x="218557" y="1"/>
                </a:lnTo>
                <a:lnTo>
                  <a:pt x="217789" y="768"/>
                </a:lnTo>
                <a:lnTo>
                  <a:pt x="217689" y="1035"/>
                </a:lnTo>
                <a:lnTo>
                  <a:pt x="217689" y="2136"/>
                </a:lnTo>
                <a:lnTo>
                  <a:pt x="216422" y="2136"/>
                </a:lnTo>
                <a:lnTo>
                  <a:pt x="215521" y="3036"/>
                </a:lnTo>
                <a:lnTo>
                  <a:pt x="214654" y="2136"/>
                </a:lnTo>
                <a:lnTo>
                  <a:pt x="213386" y="2136"/>
                </a:lnTo>
                <a:lnTo>
                  <a:pt x="213386" y="1035"/>
                </a:lnTo>
                <a:lnTo>
                  <a:pt x="213286" y="768"/>
                </a:lnTo>
                <a:lnTo>
                  <a:pt x="212519" y="1"/>
                </a:lnTo>
                <a:lnTo>
                  <a:pt x="212352" y="1"/>
                </a:lnTo>
                <a:lnTo>
                  <a:pt x="211385" y="1"/>
                </a:lnTo>
                <a:lnTo>
                  <a:pt x="209584" y="1"/>
                </a:lnTo>
                <a:lnTo>
                  <a:pt x="208449" y="1"/>
                </a:lnTo>
                <a:lnTo>
                  <a:pt x="200710" y="1"/>
                </a:lnTo>
                <a:lnTo>
                  <a:pt x="200544" y="1"/>
                </a:lnTo>
                <a:lnTo>
                  <a:pt x="199743" y="1"/>
                </a:lnTo>
                <a:lnTo>
                  <a:pt x="199576" y="1"/>
                </a:lnTo>
                <a:lnTo>
                  <a:pt x="191837" y="1"/>
                </a:lnTo>
                <a:lnTo>
                  <a:pt x="190703" y="1"/>
                </a:lnTo>
                <a:lnTo>
                  <a:pt x="188902" y="1"/>
                </a:lnTo>
                <a:lnTo>
                  <a:pt x="187935" y="1"/>
                </a:lnTo>
                <a:lnTo>
                  <a:pt x="187801" y="1"/>
                </a:lnTo>
                <a:lnTo>
                  <a:pt x="187001" y="768"/>
                </a:lnTo>
                <a:lnTo>
                  <a:pt x="186901" y="1035"/>
                </a:lnTo>
                <a:lnTo>
                  <a:pt x="186901" y="2136"/>
                </a:lnTo>
                <a:lnTo>
                  <a:pt x="185633" y="2136"/>
                </a:lnTo>
                <a:lnTo>
                  <a:pt x="184766" y="3036"/>
                </a:lnTo>
                <a:lnTo>
                  <a:pt x="183865" y="2136"/>
                </a:lnTo>
                <a:lnTo>
                  <a:pt x="182598" y="2136"/>
                </a:lnTo>
                <a:lnTo>
                  <a:pt x="182598" y="1035"/>
                </a:lnTo>
                <a:lnTo>
                  <a:pt x="182497" y="768"/>
                </a:lnTo>
                <a:lnTo>
                  <a:pt x="181730" y="1"/>
                </a:lnTo>
                <a:lnTo>
                  <a:pt x="181563" y="1"/>
                </a:lnTo>
                <a:lnTo>
                  <a:pt x="180596" y="1"/>
                </a:lnTo>
                <a:lnTo>
                  <a:pt x="178795" y="1"/>
                </a:lnTo>
                <a:lnTo>
                  <a:pt x="177661" y="1"/>
                </a:lnTo>
                <a:lnTo>
                  <a:pt x="169922" y="1"/>
                </a:lnTo>
                <a:lnTo>
                  <a:pt x="169755" y="1"/>
                </a:lnTo>
                <a:lnTo>
                  <a:pt x="168954" y="1"/>
                </a:lnTo>
                <a:lnTo>
                  <a:pt x="168788" y="1"/>
                </a:lnTo>
                <a:lnTo>
                  <a:pt x="161049" y="1"/>
                </a:lnTo>
                <a:lnTo>
                  <a:pt x="159948" y="1"/>
                </a:lnTo>
                <a:lnTo>
                  <a:pt x="158113" y="1"/>
                </a:lnTo>
                <a:lnTo>
                  <a:pt x="157179" y="1"/>
                </a:lnTo>
                <a:lnTo>
                  <a:pt x="157013" y="1"/>
                </a:lnTo>
                <a:lnTo>
                  <a:pt x="156245" y="768"/>
                </a:lnTo>
                <a:lnTo>
                  <a:pt x="156112" y="1035"/>
                </a:lnTo>
                <a:lnTo>
                  <a:pt x="156112" y="2136"/>
                </a:lnTo>
                <a:lnTo>
                  <a:pt x="154844" y="2136"/>
                </a:lnTo>
                <a:lnTo>
                  <a:pt x="153944" y="3036"/>
                </a:lnTo>
                <a:lnTo>
                  <a:pt x="153076" y="2136"/>
                </a:lnTo>
                <a:lnTo>
                  <a:pt x="151809" y="2136"/>
                </a:lnTo>
                <a:lnTo>
                  <a:pt x="151809" y="1035"/>
                </a:lnTo>
                <a:lnTo>
                  <a:pt x="151675" y="768"/>
                </a:lnTo>
                <a:lnTo>
                  <a:pt x="150908" y="1"/>
                </a:lnTo>
                <a:lnTo>
                  <a:pt x="150741" y="1"/>
                </a:lnTo>
                <a:lnTo>
                  <a:pt x="149807" y="1"/>
                </a:lnTo>
                <a:lnTo>
                  <a:pt x="147973" y="1"/>
                </a:lnTo>
                <a:lnTo>
                  <a:pt x="146872" y="1"/>
                </a:lnTo>
                <a:lnTo>
                  <a:pt x="139133" y="1"/>
                </a:lnTo>
                <a:lnTo>
                  <a:pt x="138966" y="1"/>
                </a:lnTo>
                <a:lnTo>
                  <a:pt x="138166" y="1"/>
                </a:lnTo>
                <a:lnTo>
                  <a:pt x="137999" y="1"/>
                </a:lnTo>
                <a:lnTo>
                  <a:pt x="130260" y="1"/>
                </a:lnTo>
                <a:lnTo>
                  <a:pt x="129126" y="1"/>
                </a:lnTo>
                <a:lnTo>
                  <a:pt x="127325" y="1"/>
                </a:lnTo>
                <a:lnTo>
                  <a:pt x="126357" y="1"/>
                </a:lnTo>
                <a:lnTo>
                  <a:pt x="126191" y="1"/>
                </a:lnTo>
                <a:lnTo>
                  <a:pt x="125423" y="768"/>
                </a:lnTo>
                <a:lnTo>
                  <a:pt x="125323" y="1035"/>
                </a:lnTo>
                <a:lnTo>
                  <a:pt x="125323" y="2136"/>
                </a:lnTo>
                <a:lnTo>
                  <a:pt x="124056" y="2136"/>
                </a:lnTo>
                <a:lnTo>
                  <a:pt x="123155" y="3036"/>
                </a:lnTo>
                <a:lnTo>
                  <a:pt x="122254" y="2136"/>
                </a:lnTo>
                <a:lnTo>
                  <a:pt x="121020" y="2136"/>
                </a:lnTo>
                <a:lnTo>
                  <a:pt x="121020" y="1035"/>
                </a:lnTo>
                <a:lnTo>
                  <a:pt x="120887" y="768"/>
                </a:lnTo>
                <a:lnTo>
                  <a:pt x="120120" y="1"/>
                </a:lnTo>
                <a:lnTo>
                  <a:pt x="119953" y="1"/>
                </a:lnTo>
                <a:lnTo>
                  <a:pt x="119019" y="1"/>
                </a:lnTo>
                <a:lnTo>
                  <a:pt x="117184" y="1"/>
                </a:lnTo>
                <a:lnTo>
                  <a:pt x="116083" y="1"/>
                </a:lnTo>
                <a:lnTo>
                  <a:pt x="108311" y="1"/>
                </a:lnTo>
                <a:lnTo>
                  <a:pt x="108144" y="1"/>
                </a:lnTo>
                <a:lnTo>
                  <a:pt x="107377" y="1"/>
                </a:lnTo>
                <a:lnTo>
                  <a:pt x="107210" y="1"/>
                </a:lnTo>
                <a:lnTo>
                  <a:pt x="99472" y="1"/>
                </a:lnTo>
                <a:lnTo>
                  <a:pt x="98337" y="1"/>
                </a:lnTo>
                <a:lnTo>
                  <a:pt x="96536" y="1"/>
                </a:lnTo>
                <a:lnTo>
                  <a:pt x="95569" y="1"/>
                </a:lnTo>
                <a:lnTo>
                  <a:pt x="95402" y="1"/>
                </a:lnTo>
                <a:lnTo>
                  <a:pt x="94635" y="768"/>
                </a:lnTo>
                <a:lnTo>
                  <a:pt x="94535" y="1035"/>
                </a:lnTo>
                <a:lnTo>
                  <a:pt x="94535" y="2136"/>
                </a:lnTo>
                <a:lnTo>
                  <a:pt x="93267" y="2136"/>
                </a:lnTo>
                <a:lnTo>
                  <a:pt x="92366" y="3036"/>
                </a:lnTo>
                <a:lnTo>
                  <a:pt x="91499" y="2136"/>
                </a:lnTo>
                <a:lnTo>
                  <a:pt x="90232" y="2136"/>
                </a:lnTo>
                <a:lnTo>
                  <a:pt x="90232" y="1035"/>
                </a:lnTo>
                <a:lnTo>
                  <a:pt x="90098" y="768"/>
                </a:lnTo>
                <a:lnTo>
                  <a:pt x="89331" y="1"/>
                </a:lnTo>
                <a:lnTo>
                  <a:pt x="89164" y="1"/>
                </a:lnTo>
                <a:lnTo>
                  <a:pt x="88197" y="1"/>
                </a:lnTo>
                <a:lnTo>
                  <a:pt x="86396" y="1"/>
                </a:lnTo>
                <a:lnTo>
                  <a:pt x="85295" y="1"/>
                </a:lnTo>
                <a:lnTo>
                  <a:pt x="77523" y="1"/>
                </a:lnTo>
                <a:lnTo>
                  <a:pt x="77356" y="1"/>
                </a:lnTo>
                <a:lnTo>
                  <a:pt x="76589" y="1"/>
                </a:lnTo>
                <a:lnTo>
                  <a:pt x="76422" y="1"/>
                </a:lnTo>
                <a:lnTo>
                  <a:pt x="68650" y="1"/>
                </a:lnTo>
                <a:lnTo>
                  <a:pt x="67549" y="1"/>
                </a:lnTo>
                <a:lnTo>
                  <a:pt x="65714" y="1"/>
                </a:lnTo>
                <a:lnTo>
                  <a:pt x="64780" y="1"/>
                </a:lnTo>
                <a:lnTo>
                  <a:pt x="64613" y="1"/>
                </a:lnTo>
                <a:lnTo>
                  <a:pt x="63846" y="768"/>
                </a:lnTo>
                <a:lnTo>
                  <a:pt x="63713" y="1035"/>
                </a:lnTo>
                <a:lnTo>
                  <a:pt x="63713" y="2136"/>
                </a:lnTo>
                <a:lnTo>
                  <a:pt x="62478" y="2136"/>
                </a:lnTo>
                <a:lnTo>
                  <a:pt x="61578" y="3036"/>
                </a:lnTo>
                <a:lnTo>
                  <a:pt x="60677" y="2136"/>
                </a:lnTo>
                <a:lnTo>
                  <a:pt x="59443" y="2136"/>
                </a:lnTo>
                <a:lnTo>
                  <a:pt x="59443" y="1035"/>
                </a:lnTo>
                <a:lnTo>
                  <a:pt x="59310" y="768"/>
                </a:lnTo>
                <a:lnTo>
                  <a:pt x="58542" y="1"/>
                </a:lnTo>
                <a:lnTo>
                  <a:pt x="58376" y="1"/>
                </a:lnTo>
                <a:lnTo>
                  <a:pt x="57408" y="1"/>
                </a:lnTo>
                <a:lnTo>
                  <a:pt x="55607" y="1"/>
                </a:lnTo>
                <a:lnTo>
                  <a:pt x="54506" y="1"/>
                </a:lnTo>
                <a:lnTo>
                  <a:pt x="46734" y="1"/>
                </a:lnTo>
                <a:lnTo>
                  <a:pt x="46567" y="1"/>
                </a:lnTo>
                <a:lnTo>
                  <a:pt x="45767" y="1"/>
                </a:lnTo>
                <a:lnTo>
                  <a:pt x="45600" y="1"/>
                </a:lnTo>
                <a:lnTo>
                  <a:pt x="37861" y="1"/>
                </a:lnTo>
                <a:lnTo>
                  <a:pt x="36760" y="1"/>
                </a:lnTo>
                <a:lnTo>
                  <a:pt x="34925" y="1"/>
                </a:lnTo>
                <a:lnTo>
                  <a:pt x="33991" y="1"/>
                </a:lnTo>
                <a:lnTo>
                  <a:pt x="33825" y="1"/>
                </a:lnTo>
                <a:lnTo>
                  <a:pt x="33057" y="768"/>
                </a:lnTo>
                <a:lnTo>
                  <a:pt x="32924" y="1035"/>
                </a:lnTo>
                <a:lnTo>
                  <a:pt x="32924" y="2136"/>
                </a:lnTo>
                <a:lnTo>
                  <a:pt x="31690" y="2136"/>
                </a:lnTo>
                <a:lnTo>
                  <a:pt x="30789" y="3036"/>
                </a:lnTo>
                <a:lnTo>
                  <a:pt x="29889" y="2136"/>
                </a:lnTo>
                <a:lnTo>
                  <a:pt x="28654" y="2136"/>
                </a:lnTo>
                <a:lnTo>
                  <a:pt x="28654" y="1035"/>
                </a:lnTo>
                <a:lnTo>
                  <a:pt x="28521" y="768"/>
                </a:lnTo>
                <a:lnTo>
                  <a:pt x="27754" y="1"/>
                </a:lnTo>
                <a:lnTo>
                  <a:pt x="27587" y="1"/>
                </a:lnTo>
                <a:lnTo>
                  <a:pt x="26620" y="1"/>
                </a:lnTo>
                <a:lnTo>
                  <a:pt x="24818" y="1"/>
                </a:lnTo>
                <a:lnTo>
                  <a:pt x="23684" y="1"/>
                </a:lnTo>
                <a:lnTo>
                  <a:pt x="23684" y="1"/>
                </a:lnTo>
                <a:lnTo>
                  <a:pt x="15945" y="1"/>
                </a:lnTo>
                <a:lnTo>
                  <a:pt x="15778" y="1"/>
                </a:lnTo>
                <a:lnTo>
                  <a:pt x="14978" y="1"/>
                </a:lnTo>
                <a:lnTo>
                  <a:pt x="14811" y="1"/>
                </a:lnTo>
                <a:lnTo>
                  <a:pt x="7072" y="1"/>
                </a:lnTo>
                <a:lnTo>
                  <a:pt x="5938" y="1"/>
                </a:lnTo>
                <a:lnTo>
                  <a:pt x="4137" y="1"/>
                </a:lnTo>
                <a:lnTo>
                  <a:pt x="3169" y="1"/>
                </a:lnTo>
                <a:lnTo>
                  <a:pt x="3036" y="1"/>
                </a:lnTo>
                <a:lnTo>
                  <a:pt x="2235" y="768"/>
                </a:lnTo>
                <a:lnTo>
                  <a:pt x="2135" y="1035"/>
                </a:lnTo>
                <a:lnTo>
                  <a:pt x="2135" y="2136"/>
                </a:lnTo>
                <a:lnTo>
                  <a:pt x="868" y="2136"/>
                </a:lnTo>
                <a:lnTo>
                  <a:pt x="0" y="3036"/>
                </a:lnTo>
                <a:lnTo>
                  <a:pt x="0" y="3203"/>
                </a:lnTo>
                <a:lnTo>
                  <a:pt x="0" y="4137"/>
                </a:lnTo>
                <a:lnTo>
                  <a:pt x="0" y="5972"/>
                </a:lnTo>
                <a:lnTo>
                  <a:pt x="0" y="7073"/>
                </a:lnTo>
                <a:lnTo>
                  <a:pt x="0" y="14845"/>
                </a:lnTo>
                <a:lnTo>
                  <a:pt x="0" y="14978"/>
                </a:lnTo>
                <a:lnTo>
                  <a:pt x="0" y="15779"/>
                </a:lnTo>
                <a:lnTo>
                  <a:pt x="0" y="15946"/>
                </a:lnTo>
                <a:lnTo>
                  <a:pt x="0" y="23685"/>
                </a:lnTo>
                <a:lnTo>
                  <a:pt x="0" y="24819"/>
                </a:lnTo>
                <a:lnTo>
                  <a:pt x="0" y="26620"/>
                </a:lnTo>
                <a:lnTo>
                  <a:pt x="0" y="27587"/>
                </a:lnTo>
                <a:lnTo>
                  <a:pt x="0" y="27754"/>
                </a:lnTo>
                <a:lnTo>
                  <a:pt x="868" y="28621"/>
                </a:lnTo>
                <a:lnTo>
                  <a:pt x="2135" y="28621"/>
                </a:lnTo>
                <a:lnTo>
                  <a:pt x="2135" y="29722"/>
                </a:lnTo>
                <a:lnTo>
                  <a:pt x="2235" y="30022"/>
                </a:lnTo>
                <a:lnTo>
                  <a:pt x="3036" y="30790"/>
                </a:lnTo>
                <a:lnTo>
                  <a:pt x="2235" y="31557"/>
                </a:lnTo>
                <a:lnTo>
                  <a:pt x="2135" y="31824"/>
                </a:lnTo>
                <a:lnTo>
                  <a:pt x="2135" y="32924"/>
                </a:lnTo>
                <a:lnTo>
                  <a:pt x="868" y="32924"/>
                </a:lnTo>
                <a:lnTo>
                  <a:pt x="0" y="33825"/>
                </a:lnTo>
                <a:lnTo>
                  <a:pt x="0" y="33959"/>
                </a:lnTo>
                <a:lnTo>
                  <a:pt x="0" y="34926"/>
                </a:lnTo>
                <a:lnTo>
                  <a:pt x="0" y="36727"/>
                </a:lnTo>
                <a:lnTo>
                  <a:pt x="0" y="37861"/>
                </a:lnTo>
                <a:lnTo>
                  <a:pt x="0" y="45600"/>
                </a:lnTo>
                <a:lnTo>
                  <a:pt x="0" y="45767"/>
                </a:lnTo>
                <a:lnTo>
                  <a:pt x="0" y="46568"/>
                </a:lnTo>
                <a:lnTo>
                  <a:pt x="0" y="46734"/>
                </a:lnTo>
                <a:lnTo>
                  <a:pt x="0" y="54473"/>
                </a:lnTo>
                <a:lnTo>
                  <a:pt x="0" y="55607"/>
                </a:lnTo>
                <a:lnTo>
                  <a:pt x="0" y="57409"/>
                </a:lnTo>
                <a:lnTo>
                  <a:pt x="0" y="58376"/>
                </a:lnTo>
                <a:lnTo>
                  <a:pt x="0" y="58509"/>
                </a:lnTo>
                <a:lnTo>
                  <a:pt x="868" y="59410"/>
                </a:lnTo>
                <a:lnTo>
                  <a:pt x="2135" y="59410"/>
                </a:lnTo>
                <a:lnTo>
                  <a:pt x="2135" y="60511"/>
                </a:lnTo>
                <a:lnTo>
                  <a:pt x="2235" y="60778"/>
                </a:lnTo>
                <a:lnTo>
                  <a:pt x="3036" y="61545"/>
                </a:lnTo>
                <a:lnTo>
                  <a:pt x="2235" y="62312"/>
                </a:lnTo>
                <a:lnTo>
                  <a:pt x="2135" y="62612"/>
                </a:lnTo>
                <a:lnTo>
                  <a:pt x="2135" y="63713"/>
                </a:lnTo>
                <a:lnTo>
                  <a:pt x="868" y="63713"/>
                </a:lnTo>
                <a:lnTo>
                  <a:pt x="0" y="64580"/>
                </a:lnTo>
                <a:lnTo>
                  <a:pt x="0" y="64747"/>
                </a:lnTo>
                <a:lnTo>
                  <a:pt x="0" y="65715"/>
                </a:lnTo>
                <a:lnTo>
                  <a:pt x="0" y="67516"/>
                </a:lnTo>
                <a:lnTo>
                  <a:pt x="0" y="68650"/>
                </a:lnTo>
                <a:lnTo>
                  <a:pt x="0" y="76389"/>
                </a:lnTo>
                <a:lnTo>
                  <a:pt x="0" y="76556"/>
                </a:lnTo>
                <a:lnTo>
                  <a:pt x="0" y="77356"/>
                </a:lnTo>
                <a:lnTo>
                  <a:pt x="0" y="77490"/>
                </a:lnTo>
                <a:lnTo>
                  <a:pt x="0" y="85262"/>
                </a:lnTo>
                <a:lnTo>
                  <a:pt x="0" y="86363"/>
                </a:lnTo>
                <a:lnTo>
                  <a:pt x="0" y="88197"/>
                </a:lnTo>
                <a:lnTo>
                  <a:pt x="0" y="89131"/>
                </a:lnTo>
                <a:lnTo>
                  <a:pt x="0" y="89298"/>
                </a:lnTo>
                <a:lnTo>
                  <a:pt x="868" y="90199"/>
                </a:lnTo>
                <a:lnTo>
                  <a:pt x="2135" y="90199"/>
                </a:lnTo>
                <a:lnTo>
                  <a:pt x="2135" y="91266"/>
                </a:lnTo>
                <a:lnTo>
                  <a:pt x="2235" y="91566"/>
                </a:lnTo>
                <a:lnTo>
                  <a:pt x="3036" y="92334"/>
                </a:lnTo>
                <a:lnTo>
                  <a:pt x="2235" y="93101"/>
                </a:lnTo>
                <a:lnTo>
                  <a:pt x="2135" y="93368"/>
                </a:lnTo>
                <a:lnTo>
                  <a:pt x="2135" y="94469"/>
                </a:lnTo>
                <a:lnTo>
                  <a:pt x="868" y="94469"/>
                </a:lnTo>
                <a:lnTo>
                  <a:pt x="0" y="95369"/>
                </a:lnTo>
                <a:lnTo>
                  <a:pt x="0" y="95536"/>
                </a:lnTo>
                <a:lnTo>
                  <a:pt x="0" y="96470"/>
                </a:lnTo>
                <a:lnTo>
                  <a:pt x="0" y="98305"/>
                </a:lnTo>
                <a:lnTo>
                  <a:pt x="0" y="99405"/>
                </a:lnTo>
                <a:lnTo>
                  <a:pt x="0" y="107178"/>
                </a:lnTo>
                <a:lnTo>
                  <a:pt x="0" y="107311"/>
                </a:lnTo>
                <a:lnTo>
                  <a:pt x="0" y="108112"/>
                </a:lnTo>
                <a:lnTo>
                  <a:pt x="0" y="108278"/>
                </a:lnTo>
                <a:lnTo>
                  <a:pt x="0" y="116017"/>
                </a:lnTo>
                <a:lnTo>
                  <a:pt x="0" y="117151"/>
                </a:lnTo>
                <a:lnTo>
                  <a:pt x="0" y="118953"/>
                </a:lnTo>
                <a:lnTo>
                  <a:pt x="0" y="119920"/>
                </a:lnTo>
                <a:lnTo>
                  <a:pt x="0" y="120087"/>
                </a:lnTo>
                <a:lnTo>
                  <a:pt x="868" y="120954"/>
                </a:lnTo>
                <a:lnTo>
                  <a:pt x="2135" y="120954"/>
                </a:lnTo>
                <a:lnTo>
                  <a:pt x="2135" y="122055"/>
                </a:lnTo>
                <a:lnTo>
                  <a:pt x="2235" y="122355"/>
                </a:lnTo>
                <a:lnTo>
                  <a:pt x="3036" y="123122"/>
                </a:lnTo>
                <a:lnTo>
                  <a:pt x="3169" y="123122"/>
                </a:lnTo>
                <a:lnTo>
                  <a:pt x="4137" y="123122"/>
                </a:lnTo>
                <a:lnTo>
                  <a:pt x="5938" y="123122"/>
                </a:lnTo>
                <a:lnTo>
                  <a:pt x="7072" y="123122"/>
                </a:lnTo>
                <a:lnTo>
                  <a:pt x="14811" y="123122"/>
                </a:lnTo>
                <a:lnTo>
                  <a:pt x="14978" y="123122"/>
                </a:lnTo>
                <a:lnTo>
                  <a:pt x="15778" y="123122"/>
                </a:lnTo>
                <a:lnTo>
                  <a:pt x="15945" y="123122"/>
                </a:lnTo>
                <a:lnTo>
                  <a:pt x="23684" y="123122"/>
                </a:lnTo>
                <a:lnTo>
                  <a:pt x="23684" y="123122"/>
                </a:lnTo>
                <a:lnTo>
                  <a:pt x="24818" y="123122"/>
                </a:lnTo>
                <a:lnTo>
                  <a:pt x="26620" y="123122"/>
                </a:lnTo>
                <a:lnTo>
                  <a:pt x="27587" y="123122"/>
                </a:lnTo>
                <a:lnTo>
                  <a:pt x="27754" y="123122"/>
                </a:lnTo>
                <a:lnTo>
                  <a:pt x="28521" y="122355"/>
                </a:lnTo>
                <a:lnTo>
                  <a:pt x="28621" y="122055"/>
                </a:lnTo>
                <a:lnTo>
                  <a:pt x="28621" y="120954"/>
                </a:lnTo>
                <a:lnTo>
                  <a:pt x="29889" y="120954"/>
                </a:lnTo>
                <a:lnTo>
                  <a:pt x="30789" y="120087"/>
                </a:lnTo>
                <a:lnTo>
                  <a:pt x="31656" y="120954"/>
                </a:lnTo>
                <a:lnTo>
                  <a:pt x="32924" y="120954"/>
                </a:lnTo>
                <a:lnTo>
                  <a:pt x="32924" y="122055"/>
                </a:lnTo>
                <a:lnTo>
                  <a:pt x="33024" y="122355"/>
                </a:lnTo>
                <a:lnTo>
                  <a:pt x="33825" y="123122"/>
                </a:lnTo>
                <a:lnTo>
                  <a:pt x="33958" y="123122"/>
                </a:lnTo>
                <a:lnTo>
                  <a:pt x="34925" y="123122"/>
                </a:lnTo>
                <a:lnTo>
                  <a:pt x="36727" y="123122"/>
                </a:lnTo>
                <a:lnTo>
                  <a:pt x="37861" y="123122"/>
                </a:lnTo>
                <a:lnTo>
                  <a:pt x="45600" y="123122"/>
                </a:lnTo>
                <a:lnTo>
                  <a:pt x="45767" y="123122"/>
                </a:lnTo>
                <a:lnTo>
                  <a:pt x="46567" y="123122"/>
                </a:lnTo>
                <a:lnTo>
                  <a:pt x="46734" y="123122"/>
                </a:lnTo>
                <a:lnTo>
                  <a:pt x="54473" y="123122"/>
                </a:lnTo>
                <a:lnTo>
                  <a:pt x="55607" y="123122"/>
                </a:lnTo>
                <a:lnTo>
                  <a:pt x="57408" y="123122"/>
                </a:lnTo>
                <a:lnTo>
                  <a:pt x="58376" y="123122"/>
                </a:lnTo>
                <a:lnTo>
                  <a:pt x="58542" y="123122"/>
                </a:lnTo>
                <a:lnTo>
                  <a:pt x="59310" y="122355"/>
                </a:lnTo>
                <a:lnTo>
                  <a:pt x="59410" y="122055"/>
                </a:lnTo>
                <a:lnTo>
                  <a:pt x="59410" y="120954"/>
                </a:lnTo>
                <a:lnTo>
                  <a:pt x="60677" y="120954"/>
                </a:lnTo>
                <a:lnTo>
                  <a:pt x="61578" y="120087"/>
                </a:lnTo>
                <a:lnTo>
                  <a:pt x="62445" y="120954"/>
                </a:lnTo>
                <a:lnTo>
                  <a:pt x="63713" y="120954"/>
                </a:lnTo>
                <a:lnTo>
                  <a:pt x="63713" y="122055"/>
                </a:lnTo>
                <a:lnTo>
                  <a:pt x="63813" y="122355"/>
                </a:lnTo>
                <a:lnTo>
                  <a:pt x="64613" y="123122"/>
                </a:lnTo>
                <a:lnTo>
                  <a:pt x="64747" y="123122"/>
                </a:lnTo>
                <a:lnTo>
                  <a:pt x="65714" y="123122"/>
                </a:lnTo>
                <a:lnTo>
                  <a:pt x="67515" y="123122"/>
                </a:lnTo>
                <a:lnTo>
                  <a:pt x="68650" y="123122"/>
                </a:lnTo>
                <a:lnTo>
                  <a:pt x="76388" y="123122"/>
                </a:lnTo>
                <a:lnTo>
                  <a:pt x="76555" y="123122"/>
                </a:lnTo>
                <a:lnTo>
                  <a:pt x="77356" y="123122"/>
                </a:lnTo>
                <a:lnTo>
                  <a:pt x="77523" y="123122"/>
                </a:lnTo>
                <a:lnTo>
                  <a:pt x="85261" y="123122"/>
                </a:lnTo>
                <a:lnTo>
                  <a:pt x="86362" y="123122"/>
                </a:lnTo>
                <a:lnTo>
                  <a:pt x="88197" y="123122"/>
                </a:lnTo>
                <a:lnTo>
                  <a:pt x="89131" y="123122"/>
                </a:lnTo>
                <a:lnTo>
                  <a:pt x="89298" y="123122"/>
                </a:lnTo>
                <a:lnTo>
                  <a:pt x="90065" y="122355"/>
                </a:lnTo>
                <a:lnTo>
                  <a:pt x="90198" y="122055"/>
                </a:lnTo>
                <a:lnTo>
                  <a:pt x="90198" y="120954"/>
                </a:lnTo>
                <a:lnTo>
                  <a:pt x="91466" y="120954"/>
                </a:lnTo>
                <a:lnTo>
                  <a:pt x="92333" y="120087"/>
                </a:lnTo>
                <a:lnTo>
                  <a:pt x="93234" y="120954"/>
                </a:lnTo>
                <a:lnTo>
                  <a:pt x="94501" y="120954"/>
                </a:lnTo>
                <a:lnTo>
                  <a:pt x="94501" y="122055"/>
                </a:lnTo>
                <a:lnTo>
                  <a:pt x="94601" y="122355"/>
                </a:lnTo>
                <a:lnTo>
                  <a:pt x="95369" y="123122"/>
                </a:lnTo>
                <a:lnTo>
                  <a:pt x="95535" y="123122"/>
                </a:lnTo>
                <a:lnTo>
                  <a:pt x="96503" y="123122"/>
                </a:lnTo>
                <a:lnTo>
                  <a:pt x="98304" y="123122"/>
                </a:lnTo>
                <a:lnTo>
                  <a:pt x="99438" y="123122"/>
                </a:lnTo>
                <a:lnTo>
                  <a:pt x="107177" y="123122"/>
                </a:lnTo>
                <a:lnTo>
                  <a:pt x="107344" y="123122"/>
                </a:lnTo>
                <a:lnTo>
                  <a:pt x="108111" y="123122"/>
                </a:lnTo>
                <a:lnTo>
                  <a:pt x="108278" y="123122"/>
                </a:lnTo>
                <a:lnTo>
                  <a:pt x="116050" y="123122"/>
                </a:lnTo>
                <a:lnTo>
                  <a:pt x="117151" y="123122"/>
                </a:lnTo>
                <a:lnTo>
                  <a:pt x="118985" y="123122"/>
                </a:lnTo>
                <a:lnTo>
                  <a:pt x="119919" y="123122"/>
                </a:lnTo>
                <a:lnTo>
                  <a:pt x="120086" y="123122"/>
                </a:lnTo>
                <a:lnTo>
                  <a:pt x="120853" y="122355"/>
                </a:lnTo>
                <a:lnTo>
                  <a:pt x="120987" y="122055"/>
                </a:lnTo>
                <a:lnTo>
                  <a:pt x="120987" y="120954"/>
                </a:lnTo>
                <a:lnTo>
                  <a:pt x="122221" y="120954"/>
                </a:lnTo>
                <a:lnTo>
                  <a:pt x="123122" y="120087"/>
                </a:lnTo>
                <a:lnTo>
                  <a:pt x="124022" y="120954"/>
                </a:lnTo>
                <a:lnTo>
                  <a:pt x="125257" y="120954"/>
                </a:lnTo>
                <a:lnTo>
                  <a:pt x="125257" y="122055"/>
                </a:lnTo>
                <a:lnTo>
                  <a:pt x="125390" y="122355"/>
                </a:lnTo>
                <a:lnTo>
                  <a:pt x="126157" y="123122"/>
                </a:lnTo>
                <a:lnTo>
                  <a:pt x="126324" y="123122"/>
                </a:lnTo>
                <a:lnTo>
                  <a:pt x="127291" y="123122"/>
                </a:lnTo>
                <a:lnTo>
                  <a:pt x="129093" y="123122"/>
                </a:lnTo>
                <a:lnTo>
                  <a:pt x="130193" y="123122"/>
                </a:lnTo>
                <a:lnTo>
                  <a:pt x="137966" y="123122"/>
                </a:lnTo>
                <a:lnTo>
                  <a:pt x="138132" y="123122"/>
                </a:lnTo>
                <a:lnTo>
                  <a:pt x="138900" y="123122"/>
                </a:lnTo>
                <a:lnTo>
                  <a:pt x="139066" y="123122"/>
                </a:lnTo>
                <a:lnTo>
                  <a:pt x="146839" y="123122"/>
                </a:lnTo>
                <a:lnTo>
                  <a:pt x="147939" y="123122"/>
                </a:lnTo>
                <a:lnTo>
                  <a:pt x="149741" y="123122"/>
                </a:lnTo>
                <a:lnTo>
                  <a:pt x="150708" y="123122"/>
                </a:lnTo>
                <a:lnTo>
                  <a:pt x="150875" y="123122"/>
                </a:lnTo>
                <a:lnTo>
                  <a:pt x="151642" y="122355"/>
                </a:lnTo>
                <a:lnTo>
                  <a:pt x="151776" y="122055"/>
                </a:lnTo>
                <a:lnTo>
                  <a:pt x="151776" y="120954"/>
                </a:lnTo>
                <a:lnTo>
                  <a:pt x="153010" y="120954"/>
                </a:lnTo>
                <a:lnTo>
                  <a:pt x="153910" y="120087"/>
                </a:lnTo>
                <a:lnTo>
                  <a:pt x="154778" y="120954"/>
                </a:lnTo>
                <a:lnTo>
                  <a:pt x="156112" y="120954"/>
                </a:lnTo>
                <a:lnTo>
                  <a:pt x="156112" y="122055"/>
                </a:lnTo>
                <a:lnTo>
                  <a:pt x="156212" y="122355"/>
                </a:lnTo>
                <a:lnTo>
                  <a:pt x="156979" y="123122"/>
                </a:lnTo>
                <a:lnTo>
                  <a:pt x="157146" y="123122"/>
                </a:lnTo>
                <a:lnTo>
                  <a:pt x="158113" y="123122"/>
                </a:lnTo>
                <a:lnTo>
                  <a:pt x="159915" y="123122"/>
                </a:lnTo>
                <a:lnTo>
                  <a:pt x="161049" y="123122"/>
                </a:lnTo>
                <a:lnTo>
                  <a:pt x="168788" y="123122"/>
                </a:lnTo>
                <a:lnTo>
                  <a:pt x="168954" y="123122"/>
                </a:lnTo>
                <a:lnTo>
                  <a:pt x="169722" y="123122"/>
                </a:lnTo>
                <a:lnTo>
                  <a:pt x="169888" y="123122"/>
                </a:lnTo>
                <a:lnTo>
                  <a:pt x="177661" y="123122"/>
                </a:lnTo>
                <a:lnTo>
                  <a:pt x="178761" y="123122"/>
                </a:lnTo>
                <a:lnTo>
                  <a:pt x="180596" y="123122"/>
                </a:lnTo>
                <a:lnTo>
                  <a:pt x="181530" y="123122"/>
                </a:lnTo>
                <a:lnTo>
                  <a:pt x="181697" y="123122"/>
                </a:lnTo>
                <a:lnTo>
                  <a:pt x="182464" y="122355"/>
                </a:lnTo>
                <a:lnTo>
                  <a:pt x="182598" y="122055"/>
                </a:lnTo>
                <a:lnTo>
                  <a:pt x="182598" y="120954"/>
                </a:lnTo>
                <a:lnTo>
                  <a:pt x="183832" y="120954"/>
                </a:lnTo>
                <a:lnTo>
                  <a:pt x="184732" y="120087"/>
                </a:lnTo>
                <a:lnTo>
                  <a:pt x="185633" y="120954"/>
                </a:lnTo>
                <a:lnTo>
                  <a:pt x="186867" y="120954"/>
                </a:lnTo>
                <a:lnTo>
                  <a:pt x="186867" y="122055"/>
                </a:lnTo>
                <a:lnTo>
                  <a:pt x="187001" y="122355"/>
                </a:lnTo>
                <a:lnTo>
                  <a:pt x="187768" y="123122"/>
                </a:lnTo>
                <a:lnTo>
                  <a:pt x="187935" y="123122"/>
                </a:lnTo>
                <a:lnTo>
                  <a:pt x="188869" y="123122"/>
                </a:lnTo>
                <a:lnTo>
                  <a:pt x="190703" y="123122"/>
                </a:lnTo>
                <a:lnTo>
                  <a:pt x="191804" y="123122"/>
                </a:lnTo>
                <a:lnTo>
                  <a:pt x="199576" y="123122"/>
                </a:lnTo>
                <a:lnTo>
                  <a:pt x="199743" y="123122"/>
                </a:lnTo>
                <a:lnTo>
                  <a:pt x="200510" y="123122"/>
                </a:lnTo>
                <a:lnTo>
                  <a:pt x="200677" y="123122"/>
                </a:lnTo>
                <a:lnTo>
                  <a:pt x="208449" y="123122"/>
                </a:lnTo>
                <a:lnTo>
                  <a:pt x="209550" y="123122"/>
                </a:lnTo>
                <a:lnTo>
                  <a:pt x="211351" y="123122"/>
                </a:lnTo>
                <a:lnTo>
                  <a:pt x="212319" y="123122"/>
                </a:lnTo>
                <a:lnTo>
                  <a:pt x="212486" y="123122"/>
                </a:lnTo>
                <a:lnTo>
                  <a:pt x="213253" y="122355"/>
                </a:lnTo>
                <a:lnTo>
                  <a:pt x="213386" y="122055"/>
                </a:lnTo>
                <a:lnTo>
                  <a:pt x="213386" y="120954"/>
                </a:lnTo>
                <a:lnTo>
                  <a:pt x="214620" y="120954"/>
                </a:lnTo>
                <a:lnTo>
                  <a:pt x="215521" y="120087"/>
                </a:lnTo>
                <a:lnTo>
                  <a:pt x="216388" y="120954"/>
                </a:lnTo>
                <a:lnTo>
                  <a:pt x="217656" y="120954"/>
                </a:lnTo>
                <a:lnTo>
                  <a:pt x="217656" y="122055"/>
                </a:lnTo>
                <a:lnTo>
                  <a:pt x="217789" y="122355"/>
                </a:lnTo>
                <a:lnTo>
                  <a:pt x="218557" y="123122"/>
                </a:lnTo>
                <a:lnTo>
                  <a:pt x="218723" y="123122"/>
                </a:lnTo>
                <a:lnTo>
                  <a:pt x="219657" y="123122"/>
                </a:lnTo>
                <a:lnTo>
                  <a:pt x="221492" y="123122"/>
                </a:lnTo>
                <a:lnTo>
                  <a:pt x="222593" y="123122"/>
                </a:lnTo>
                <a:lnTo>
                  <a:pt x="222593" y="123122"/>
                </a:lnTo>
                <a:lnTo>
                  <a:pt x="230365" y="123122"/>
                </a:lnTo>
                <a:lnTo>
                  <a:pt x="230498" y="123122"/>
                </a:lnTo>
                <a:lnTo>
                  <a:pt x="231299" y="123122"/>
                </a:lnTo>
                <a:lnTo>
                  <a:pt x="231466" y="123122"/>
                </a:lnTo>
                <a:lnTo>
                  <a:pt x="239205" y="123122"/>
                </a:lnTo>
                <a:lnTo>
                  <a:pt x="240339" y="123122"/>
                </a:lnTo>
                <a:lnTo>
                  <a:pt x="242140" y="123122"/>
                </a:lnTo>
                <a:lnTo>
                  <a:pt x="243107" y="123122"/>
                </a:lnTo>
                <a:lnTo>
                  <a:pt x="243274" y="123122"/>
                </a:lnTo>
                <a:lnTo>
                  <a:pt x="244041" y="122355"/>
                </a:lnTo>
                <a:lnTo>
                  <a:pt x="244142" y="122055"/>
                </a:lnTo>
                <a:lnTo>
                  <a:pt x="244142" y="120954"/>
                </a:lnTo>
                <a:lnTo>
                  <a:pt x="245409" y="120954"/>
                </a:lnTo>
                <a:lnTo>
                  <a:pt x="246310" y="120087"/>
                </a:lnTo>
                <a:lnTo>
                  <a:pt x="246310" y="119920"/>
                </a:lnTo>
                <a:lnTo>
                  <a:pt x="246310" y="118953"/>
                </a:lnTo>
                <a:lnTo>
                  <a:pt x="246310" y="117151"/>
                </a:lnTo>
                <a:lnTo>
                  <a:pt x="246310" y="116017"/>
                </a:lnTo>
                <a:lnTo>
                  <a:pt x="246310" y="108278"/>
                </a:lnTo>
                <a:lnTo>
                  <a:pt x="246310" y="108112"/>
                </a:lnTo>
                <a:lnTo>
                  <a:pt x="246310" y="107311"/>
                </a:lnTo>
                <a:lnTo>
                  <a:pt x="246310" y="107178"/>
                </a:lnTo>
                <a:lnTo>
                  <a:pt x="246310" y="99405"/>
                </a:lnTo>
                <a:lnTo>
                  <a:pt x="246310" y="98305"/>
                </a:lnTo>
                <a:lnTo>
                  <a:pt x="246310" y="96470"/>
                </a:lnTo>
                <a:lnTo>
                  <a:pt x="246310" y="95536"/>
                </a:lnTo>
                <a:lnTo>
                  <a:pt x="246310" y="95369"/>
                </a:lnTo>
                <a:lnTo>
                  <a:pt x="245409" y="94469"/>
                </a:lnTo>
                <a:lnTo>
                  <a:pt x="244142" y="94469"/>
                </a:lnTo>
                <a:lnTo>
                  <a:pt x="244142" y="93368"/>
                </a:lnTo>
                <a:lnTo>
                  <a:pt x="244041" y="93101"/>
                </a:lnTo>
                <a:lnTo>
                  <a:pt x="243274" y="92334"/>
                </a:lnTo>
                <a:lnTo>
                  <a:pt x="244041" y="91566"/>
                </a:lnTo>
                <a:lnTo>
                  <a:pt x="244142" y="91266"/>
                </a:lnTo>
                <a:lnTo>
                  <a:pt x="244142" y="90199"/>
                </a:lnTo>
                <a:lnTo>
                  <a:pt x="245409" y="90199"/>
                </a:lnTo>
                <a:lnTo>
                  <a:pt x="246310" y="89298"/>
                </a:lnTo>
                <a:lnTo>
                  <a:pt x="246310" y="89131"/>
                </a:lnTo>
                <a:lnTo>
                  <a:pt x="246310" y="88197"/>
                </a:lnTo>
                <a:lnTo>
                  <a:pt x="246310" y="86363"/>
                </a:lnTo>
                <a:lnTo>
                  <a:pt x="246310" y="85262"/>
                </a:lnTo>
                <a:lnTo>
                  <a:pt x="246310" y="77490"/>
                </a:lnTo>
                <a:lnTo>
                  <a:pt x="246310" y="77323"/>
                </a:lnTo>
                <a:lnTo>
                  <a:pt x="246310" y="76556"/>
                </a:lnTo>
                <a:lnTo>
                  <a:pt x="246310" y="76389"/>
                </a:lnTo>
                <a:lnTo>
                  <a:pt x="246310" y="68617"/>
                </a:lnTo>
                <a:lnTo>
                  <a:pt x="246310" y="67516"/>
                </a:lnTo>
                <a:lnTo>
                  <a:pt x="246310" y="65715"/>
                </a:lnTo>
                <a:lnTo>
                  <a:pt x="246310" y="64747"/>
                </a:lnTo>
                <a:lnTo>
                  <a:pt x="246310" y="64580"/>
                </a:lnTo>
                <a:lnTo>
                  <a:pt x="245409" y="63713"/>
                </a:lnTo>
                <a:lnTo>
                  <a:pt x="244142" y="63713"/>
                </a:lnTo>
                <a:lnTo>
                  <a:pt x="244142" y="62612"/>
                </a:lnTo>
                <a:lnTo>
                  <a:pt x="244041" y="62312"/>
                </a:lnTo>
                <a:lnTo>
                  <a:pt x="243274" y="61545"/>
                </a:lnTo>
                <a:lnTo>
                  <a:pt x="244041" y="60778"/>
                </a:lnTo>
                <a:lnTo>
                  <a:pt x="244142" y="60511"/>
                </a:lnTo>
                <a:lnTo>
                  <a:pt x="244142" y="59410"/>
                </a:lnTo>
                <a:lnTo>
                  <a:pt x="245409" y="59410"/>
                </a:lnTo>
                <a:lnTo>
                  <a:pt x="246310" y="58509"/>
                </a:lnTo>
                <a:lnTo>
                  <a:pt x="246310" y="58376"/>
                </a:lnTo>
                <a:lnTo>
                  <a:pt x="246310" y="57409"/>
                </a:lnTo>
                <a:lnTo>
                  <a:pt x="246310" y="55607"/>
                </a:lnTo>
                <a:lnTo>
                  <a:pt x="246310" y="54473"/>
                </a:lnTo>
                <a:lnTo>
                  <a:pt x="246310" y="46734"/>
                </a:lnTo>
                <a:lnTo>
                  <a:pt x="246310" y="46568"/>
                </a:lnTo>
                <a:lnTo>
                  <a:pt x="246310" y="45800"/>
                </a:lnTo>
                <a:lnTo>
                  <a:pt x="246310" y="45634"/>
                </a:lnTo>
                <a:lnTo>
                  <a:pt x="246310" y="37861"/>
                </a:lnTo>
                <a:lnTo>
                  <a:pt x="246310" y="36761"/>
                </a:lnTo>
                <a:lnTo>
                  <a:pt x="246310" y="34926"/>
                </a:lnTo>
                <a:lnTo>
                  <a:pt x="246310" y="33992"/>
                </a:lnTo>
                <a:lnTo>
                  <a:pt x="246310" y="33825"/>
                </a:lnTo>
                <a:lnTo>
                  <a:pt x="245409" y="32924"/>
                </a:lnTo>
                <a:lnTo>
                  <a:pt x="244142" y="32924"/>
                </a:lnTo>
                <a:lnTo>
                  <a:pt x="244142" y="31824"/>
                </a:lnTo>
                <a:lnTo>
                  <a:pt x="244041" y="31557"/>
                </a:lnTo>
                <a:lnTo>
                  <a:pt x="243274" y="30790"/>
                </a:lnTo>
                <a:lnTo>
                  <a:pt x="244041" y="30022"/>
                </a:lnTo>
                <a:lnTo>
                  <a:pt x="244142" y="29722"/>
                </a:lnTo>
                <a:lnTo>
                  <a:pt x="244142" y="28655"/>
                </a:lnTo>
                <a:lnTo>
                  <a:pt x="245409" y="28655"/>
                </a:lnTo>
                <a:lnTo>
                  <a:pt x="246310" y="27754"/>
                </a:lnTo>
                <a:lnTo>
                  <a:pt x="246310" y="27587"/>
                </a:lnTo>
                <a:lnTo>
                  <a:pt x="246310" y="26620"/>
                </a:lnTo>
                <a:lnTo>
                  <a:pt x="246310" y="24819"/>
                </a:lnTo>
                <a:lnTo>
                  <a:pt x="246310" y="23718"/>
                </a:lnTo>
                <a:lnTo>
                  <a:pt x="246310" y="15946"/>
                </a:lnTo>
                <a:lnTo>
                  <a:pt x="246310" y="15779"/>
                </a:lnTo>
                <a:lnTo>
                  <a:pt x="246310" y="15012"/>
                </a:lnTo>
                <a:lnTo>
                  <a:pt x="246310" y="14845"/>
                </a:lnTo>
                <a:lnTo>
                  <a:pt x="246310" y="7073"/>
                </a:lnTo>
                <a:lnTo>
                  <a:pt x="246310" y="5972"/>
                </a:lnTo>
                <a:lnTo>
                  <a:pt x="246310" y="4137"/>
                </a:lnTo>
                <a:lnTo>
                  <a:pt x="246310" y="3203"/>
                </a:lnTo>
                <a:lnTo>
                  <a:pt x="246310" y="3036"/>
                </a:lnTo>
                <a:close/>
                <a:moveTo>
                  <a:pt x="242574" y="401"/>
                </a:moveTo>
                <a:lnTo>
                  <a:pt x="243374" y="1202"/>
                </a:lnTo>
                <a:lnTo>
                  <a:pt x="243374" y="2503"/>
                </a:lnTo>
                <a:lnTo>
                  <a:pt x="242107" y="3804"/>
                </a:lnTo>
                <a:lnTo>
                  <a:pt x="242107" y="1735"/>
                </a:lnTo>
                <a:lnTo>
                  <a:pt x="240739" y="401"/>
                </a:lnTo>
                <a:lnTo>
                  <a:pt x="242574" y="401"/>
                </a:lnTo>
                <a:close/>
                <a:moveTo>
                  <a:pt x="239338" y="6439"/>
                </a:moveTo>
                <a:lnTo>
                  <a:pt x="234635" y="6439"/>
                </a:lnTo>
                <a:lnTo>
                  <a:pt x="231332" y="3103"/>
                </a:lnTo>
                <a:lnTo>
                  <a:pt x="231332" y="935"/>
                </a:lnTo>
                <a:lnTo>
                  <a:pt x="235269" y="4904"/>
                </a:lnTo>
                <a:lnTo>
                  <a:pt x="240873" y="4904"/>
                </a:lnTo>
                <a:close/>
                <a:moveTo>
                  <a:pt x="239338" y="37228"/>
                </a:moveTo>
                <a:lnTo>
                  <a:pt x="234635" y="37228"/>
                </a:lnTo>
                <a:lnTo>
                  <a:pt x="231332" y="33892"/>
                </a:lnTo>
                <a:lnTo>
                  <a:pt x="231332" y="31757"/>
                </a:lnTo>
                <a:lnTo>
                  <a:pt x="235269" y="35693"/>
                </a:lnTo>
                <a:lnTo>
                  <a:pt x="240873" y="35693"/>
                </a:lnTo>
                <a:close/>
                <a:moveTo>
                  <a:pt x="239205" y="42932"/>
                </a:moveTo>
                <a:lnTo>
                  <a:pt x="242073" y="45800"/>
                </a:lnTo>
                <a:lnTo>
                  <a:pt x="239705" y="45800"/>
                </a:lnTo>
                <a:lnTo>
                  <a:pt x="237437" y="43499"/>
                </a:lnTo>
                <a:lnTo>
                  <a:pt x="237437" y="40230"/>
                </a:lnTo>
                <a:lnTo>
                  <a:pt x="239105" y="38562"/>
                </a:lnTo>
                <a:lnTo>
                  <a:pt x="239105" y="42631"/>
                </a:lnTo>
                <a:close/>
                <a:moveTo>
                  <a:pt x="239338" y="68016"/>
                </a:moveTo>
                <a:lnTo>
                  <a:pt x="234635" y="68016"/>
                </a:lnTo>
                <a:lnTo>
                  <a:pt x="231332" y="64714"/>
                </a:lnTo>
                <a:lnTo>
                  <a:pt x="231332" y="62546"/>
                </a:lnTo>
                <a:lnTo>
                  <a:pt x="235269" y="66482"/>
                </a:lnTo>
                <a:lnTo>
                  <a:pt x="240873" y="66482"/>
                </a:lnTo>
                <a:close/>
                <a:moveTo>
                  <a:pt x="239338" y="98805"/>
                </a:moveTo>
                <a:lnTo>
                  <a:pt x="234635" y="98805"/>
                </a:lnTo>
                <a:lnTo>
                  <a:pt x="231332" y="95503"/>
                </a:lnTo>
                <a:lnTo>
                  <a:pt x="231332" y="93334"/>
                </a:lnTo>
                <a:lnTo>
                  <a:pt x="235269" y="97271"/>
                </a:lnTo>
                <a:lnTo>
                  <a:pt x="240873" y="97271"/>
                </a:lnTo>
                <a:close/>
                <a:moveTo>
                  <a:pt x="239205" y="104509"/>
                </a:moveTo>
                <a:lnTo>
                  <a:pt x="242073" y="107378"/>
                </a:lnTo>
                <a:lnTo>
                  <a:pt x="239705" y="107378"/>
                </a:lnTo>
                <a:lnTo>
                  <a:pt x="237437" y="105076"/>
                </a:lnTo>
                <a:lnTo>
                  <a:pt x="237437" y="101840"/>
                </a:lnTo>
                <a:lnTo>
                  <a:pt x="239105" y="100139"/>
                </a:lnTo>
                <a:lnTo>
                  <a:pt x="239105" y="104209"/>
                </a:lnTo>
                <a:close/>
                <a:moveTo>
                  <a:pt x="239105" y="115384"/>
                </a:moveTo>
                <a:lnTo>
                  <a:pt x="237437" y="113716"/>
                </a:lnTo>
                <a:lnTo>
                  <a:pt x="237437" y="110447"/>
                </a:lnTo>
                <a:lnTo>
                  <a:pt x="239705" y="108145"/>
                </a:lnTo>
                <a:lnTo>
                  <a:pt x="242073" y="108145"/>
                </a:lnTo>
                <a:lnTo>
                  <a:pt x="239105" y="111147"/>
                </a:lnTo>
                <a:lnTo>
                  <a:pt x="239105" y="115384"/>
                </a:lnTo>
                <a:close/>
                <a:moveTo>
                  <a:pt x="220425" y="117685"/>
                </a:moveTo>
                <a:lnTo>
                  <a:pt x="220425" y="112114"/>
                </a:lnTo>
                <a:lnTo>
                  <a:pt x="216488" y="108178"/>
                </a:lnTo>
                <a:lnTo>
                  <a:pt x="218657" y="108178"/>
                </a:lnTo>
                <a:lnTo>
                  <a:pt x="221959" y="111481"/>
                </a:lnTo>
                <a:lnTo>
                  <a:pt x="221959" y="116151"/>
                </a:lnTo>
                <a:close/>
                <a:moveTo>
                  <a:pt x="210618" y="117685"/>
                </a:moveTo>
                <a:lnTo>
                  <a:pt x="209083" y="116184"/>
                </a:lnTo>
                <a:lnTo>
                  <a:pt x="209083" y="111481"/>
                </a:lnTo>
                <a:lnTo>
                  <a:pt x="212419" y="108178"/>
                </a:lnTo>
                <a:lnTo>
                  <a:pt x="214587" y="108178"/>
                </a:lnTo>
                <a:lnTo>
                  <a:pt x="210618" y="112114"/>
                </a:lnTo>
                <a:lnTo>
                  <a:pt x="210618" y="117685"/>
                </a:lnTo>
                <a:close/>
                <a:moveTo>
                  <a:pt x="189636" y="117685"/>
                </a:moveTo>
                <a:lnTo>
                  <a:pt x="189636" y="112114"/>
                </a:lnTo>
                <a:lnTo>
                  <a:pt x="185700" y="108178"/>
                </a:lnTo>
                <a:lnTo>
                  <a:pt x="187868" y="108178"/>
                </a:lnTo>
                <a:lnTo>
                  <a:pt x="191170" y="111481"/>
                </a:lnTo>
                <a:lnTo>
                  <a:pt x="191170" y="116151"/>
                </a:lnTo>
                <a:close/>
                <a:moveTo>
                  <a:pt x="179829" y="117685"/>
                </a:moveTo>
                <a:lnTo>
                  <a:pt x="178294" y="116184"/>
                </a:lnTo>
                <a:lnTo>
                  <a:pt x="178294" y="111481"/>
                </a:lnTo>
                <a:lnTo>
                  <a:pt x="181630" y="108178"/>
                </a:lnTo>
                <a:lnTo>
                  <a:pt x="183798" y="108178"/>
                </a:lnTo>
                <a:lnTo>
                  <a:pt x="179829" y="112114"/>
                </a:lnTo>
                <a:lnTo>
                  <a:pt x="179829" y="117685"/>
                </a:lnTo>
                <a:close/>
                <a:moveTo>
                  <a:pt x="158847" y="117685"/>
                </a:moveTo>
                <a:lnTo>
                  <a:pt x="158847" y="112114"/>
                </a:lnTo>
                <a:lnTo>
                  <a:pt x="154911" y="108178"/>
                </a:lnTo>
                <a:lnTo>
                  <a:pt x="157079" y="108178"/>
                </a:lnTo>
                <a:lnTo>
                  <a:pt x="160382" y="111481"/>
                </a:lnTo>
                <a:lnTo>
                  <a:pt x="160382" y="116151"/>
                </a:lnTo>
                <a:close/>
                <a:moveTo>
                  <a:pt x="149040" y="117685"/>
                </a:moveTo>
                <a:lnTo>
                  <a:pt x="147506" y="116184"/>
                </a:lnTo>
                <a:lnTo>
                  <a:pt x="147506" y="111481"/>
                </a:lnTo>
                <a:lnTo>
                  <a:pt x="150842" y="108178"/>
                </a:lnTo>
                <a:lnTo>
                  <a:pt x="152976" y="108178"/>
                </a:lnTo>
                <a:lnTo>
                  <a:pt x="149040" y="112114"/>
                </a:lnTo>
                <a:lnTo>
                  <a:pt x="149040" y="117685"/>
                </a:lnTo>
                <a:close/>
                <a:moveTo>
                  <a:pt x="128059" y="117685"/>
                </a:moveTo>
                <a:lnTo>
                  <a:pt x="128059" y="112114"/>
                </a:lnTo>
                <a:lnTo>
                  <a:pt x="124122" y="108178"/>
                </a:lnTo>
                <a:lnTo>
                  <a:pt x="126291" y="108178"/>
                </a:lnTo>
                <a:lnTo>
                  <a:pt x="129593" y="111481"/>
                </a:lnTo>
                <a:lnTo>
                  <a:pt x="129593" y="116151"/>
                </a:lnTo>
                <a:close/>
                <a:moveTo>
                  <a:pt x="118252" y="117685"/>
                </a:moveTo>
                <a:lnTo>
                  <a:pt x="116717" y="116184"/>
                </a:lnTo>
                <a:lnTo>
                  <a:pt x="116717" y="111481"/>
                </a:lnTo>
                <a:lnTo>
                  <a:pt x="120053" y="108178"/>
                </a:lnTo>
                <a:lnTo>
                  <a:pt x="122188" y="108178"/>
                </a:lnTo>
                <a:lnTo>
                  <a:pt x="118252" y="112114"/>
                </a:lnTo>
                <a:close/>
                <a:moveTo>
                  <a:pt x="97270" y="117685"/>
                </a:moveTo>
                <a:lnTo>
                  <a:pt x="97270" y="112114"/>
                </a:lnTo>
                <a:lnTo>
                  <a:pt x="93334" y="108178"/>
                </a:lnTo>
                <a:lnTo>
                  <a:pt x="95469" y="108178"/>
                </a:lnTo>
                <a:lnTo>
                  <a:pt x="98804" y="111481"/>
                </a:lnTo>
                <a:lnTo>
                  <a:pt x="98804" y="116151"/>
                </a:lnTo>
                <a:close/>
                <a:moveTo>
                  <a:pt x="87463" y="117685"/>
                </a:moveTo>
                <a:lnTo>
                  <a:pt x="85929" y="116184"/>
                </a:lnTo>
                <a:lnTo>
                  <a:pt x="85929" y="111481"/>
                </a:lnTo>
                <a:lnTo>
                  <a:pt x="89231" y="108178"/>
                </a:lnTo>
                <a:lnTo>
                  <a:pt x="91399" y="108178"/>
                </a:lnTo>
                <a:lnTo>
                  <a:pt x="87463" y="112114"/>
                </a:lnTo>
                <a:close/>
                <a:moveTo>
                  <a:pt x="66481" y="117685"/>
                </a:moveTo>
                <a:lnTo>
                  <a:pt x="66481" y="112114"/>
                </a:lnTo>
                <a:lnTo>
                  <a:pt x="62545" y="108178"/>
                </a:lnTo>
                <a:lnTo>
                  <a:pt x="64680" y="108178"/>
                </a:lnTo>
                <a:lnTo>
                  <a:pt x="68016" y="111481"/>
                </a:lnTo>
                <a:lnTo>
                  <a:pt x="68016" y="116151"/>
                </a:lnTo>
                <a:close/>
                <a:moveTo>
                  <a:pt x="56674" y="117685"/>
                </a:moveTo>
                <a:lnTo>
                  <a:pt x="55140" y="116184"/>
                </a:lnTo>
                <a:lnTo>
                  <a:pt x="55140" y="111481"/>
                </a:lnTo>
                <a:lnTo>
                  <a:pt x="58442" y="108178"/>
                </a:lnTo>
                <a:lnTo>
                  <a:pt x="60610" y="108178"/>
                </a:lnTo>
                <a:lnTo>
                  <a:pt x="56674" y="112114"/>
                </a:lnTo>
                <a:close/>
                <a:moveTo>
                  <a:pt x="35693" y="117685"/>
                </a:moveTo>
                <a:lnTo>
                  <a:pt x="35693" y="112114"/>
                </a:lnTo>
                <a:lnTo>
                  <a:pt x="31723" y="108178"/>
                </a:lnTo>
                <a:lnTo>
                  <a:pt x="33891" y="108178"/>
                </a:lnTo>
                <a:lnTo>
                  <a:pt x="37227" y="111481"/>
                </a:lnTo>
                <a:lnTo>
                  <a:pt x="37227" y="116151"/>
                </a:lnTo>
                <a:close/>
                <a:moveTo>
                  <a:pt x="25886" y="117685"/>
                </a:moveTo>
                <a:lnTo>
                  <a:pt x="24351" y="116184"/>
                </a:lnTo>
                <a:lnTo>
                  <a:pt x="24351" y="111481"/>
                </a:lnTo>
                <a:lnTo>
                  <a:pt x="27654" y="108178"/>
                </a:lnTo>
                <a:lnTo>
                  <a:pt x="29822" y="108178"/>
                </a:lnTo>
                <a:lnTo>
                  <a:pt x="25886" y="112114"/>
                </a:lnTo>
                <a:lnTo>
                  <a:pt x="25886" y="117685"/>
                </a:lnTo>
                <a:close/>
                <a:moveTo>
                  <a:pt x="6972" y="85929"/>
                </a:moveTo>
                <a:lnTo>
                  <a:pt x="11675" y="85929"/>
                </a:lnTo>
                <a:lnTo>
                  <a:pt x="14978" y="89265"/>
                </a:lnTo>
                <a:lnTo>
                  <a:pt x="14978" y="91400"/>
                </a:lnTo>
                <a:lnTo>
                  <a:pt x="11042" y="87464"/>
                </a:lnTo>
                <a:lnTo>
                  <a:pt x="5438" y="87464"/>
                </a:lnTo>
                <a:close/>
                <a:moveTo>
                  <a:pt x="7106" y="80258"/>
                </a:moveTo>
                <a:lnTo>
                  <a:pt x="4237" y="77356"/>
                </a:lnTo>
                <a:lnTo>
                  <a:pt x="6605" y="77356"/>
                </a:lnTo>
                <a:lnTo>
                  <a:pt x="8873" y="79658"/>
                </a:lnTo>
                <a:lnTo>
                  <a:pt x="8873" y="82927"/>
                </a:lnTo>
                <a:lnTo>
                  <a:pt x="7206" y="84595"/>
                </a:lnTo>
                <a:lnTo>
                  <a:pt x="7206" y="80525"/>
                </a:lnTo>
                <a:close/>
                <a:moveTo>
                  <a:pt x="6972" y="55140"/>
                </a:moveTo>
                <a:lnTo>
                  <a:pt x="11675" y="55140"/>
                </a:lnTo>
                <a:lnTo>
                  <a:pt x="14978" y="58443"/>
                </a:lnTo>
                <a:lnTo>
                  <a:pt x="14978" y="60611"/>
                </a:lnTo>
                <a:lnTo>
                  <a:pt x="11042" y="56675"/>
                </a:lnTo>
                <a:lnTo>
                  <a:pt x="5438" y="56675"/>
                </a:lnTo>
                <a:close/>
                <a:moveTo>
                  <a:pt x="6972" y="24352"/>
                </a:moveTo>
                <a:lnTo>
                  <a:pt x="11675" y="24352"/>
                </a:lnTo>
                <a:lnTo>
                  <a:pt x="14978" y="27654"/>
                </a:lnTo>
                <a:lnTo>
                  <a:pt x="14978" y="29822"/>
                </a:lnTo>
                <a:lnTo>
                  <a:pt x="11042" y="25886"/>
                </a:lnTo>
                <a:lnTo>
                  <a:pt x="5438" y="25886"/>
                </a:lnTo>
                <a:close/>
                <a:moveTo>
                  <a:pt x="7106" y="18648"/>
                </a:moveTo>
                <a:lnTo>
                  <a:pt x="4237" y="15779"/>
                </a:lnTo>
                <a:lnTo>
                  <a:pt x="6605" y="15779"/>
                </a:lnTo>
                <a:lnTo>
                  <a:pt x="8873" y="18081"/>
                </a:lnTo>
                <a:lnTo>
                  <a:pt x="8873" y="21316"/>
                </a:lnTo>
                <a:lnTo>
                  <a:pt x="7206" y="23017"/>
                </a:lnTo>
                <a:lnTo>
                  <a:pt x="7206" y="18948"/>
                </a:lnTo>
                <a:close/>
                <a:moveTo>
                  <a:pt x="7206" y="7773"/>
                </a:moveTo>
                <a:lnTo>
                  <a:pt x="8873" y="9441"/>
                </a:lnTo>
                <a:lnTo>
                  <a:pt x="8873" y="12710"/>
                </a:lnTo>
                <a:lnTo>
                  <a:pt x="6605" y="15012"/>
                </a:lnTo>
                <a:lnTo>
                  <a:pt x="4237" y="15012"/>
                </a:lnTo>
                <a:lnTo>
                  <a:pt x="7206" y="12010"/>
                </a:lnTo>
                <a:lnTo>
                  <a:pt x="7206" y="7773"/>
                </a:lnTo>
                <a:close/>
                <a:moveTo>
                  <a:pt x="25886" y="5471"/>
                </a:moveTo>
                <a:lnTo>
                  <a:pt x="25886" y="11042"/>
                </a:lnTo>
                <a:lnTo>
                  <a:pt x="29822" y="15012"/>
                </a:lnTo>
                <a:lnTo>
                  <a:pt x="27654" y="15012"/>
                </a:lnTo>
                <a:lnTo>
                  <a:pt x="24351" y="11676"/>
                </a:lnTo>
                <a:lnTo>
                  <a:pt x="24351" y="6973"/>
                </a:lnTo>
                <a:close/>
                <a:moveTo>
                  <a:pt x="35693" y="5471"/>
                </a:moveTo>
                <a:lnTo>
                  <a:pt x="37227" y="6973"/>
                </a:lnTo>
                <a:lnTo>
                  <a:pt x="37227" y="11676"/>
                </a:lnTo>
                <a:lnTo>
                  <a:pt x="33891" y="15012"/>
                </a:lnTo>
                <a:lnTo>
                  <a:pt x="31723" y="15012"/>
                </a:lnTo>
                <a:lnTo>
                  <a:pt x="35693" y="11042"/>
                </a:lnTo>
                <a:lnTo>
                  <a:pt x="35693" y="5471"/>
                </a:lnTo>
                <a:close/>
                <a:moveTo>
                  <a:pt x="56674" y="5471"/>
                </a:moveTo>
                <a:lnTo>
                  <a:pt x="56674" y="11042"/>
                </a:lnTo>
                <a:lnTo>
                  <a:pt x="60610" y="15012"/>
                </a:lnTo>
                <a:lnTo>
                  <a:pt x="58442" y="15012"/>
                </a:lnTo>
                <a:lnTo>
                  <a:pt x="55140" y="11676"/>
                </a:lnTo>
                <a:lnTo>
                  <a:pt x="55140" y="6973"/>
                </a:lnTo>
                <a:close/>
                <a:moveTo>
                  <a:pt x="66481" y="5471"/>
                </a:moveTo>
                <a:lnTo>
                  <a:pt x="68016" y="6973"/>
                </a:lnTo>
                <a:lnTo>
                  <a:pt x="68016" y="11676"/>
                </a:lnTo>
                <a:lnTo>
                  <a:pt x="64680" y="15012"/>
                </a:lnTo>
                <a:lnTo>
                  <a:pt x="62512" y="15012"/>
                </a:lnTo>
                <a:lnTo>
                  <a:pt x="66481" y="11042"/>
                </a:lnTo>
                <a:lnTo>
                  <a:pt x="66481" y="5471"/>
                </a:lnTo>
                <a:close/>
                <a:moveTo>
                  <a:pt x="87463" y="5471"/>
                </a:moveTo>
                <a:lnTo>
                  <a:pt x="87463" y="11042"/>
                </a:lnTo>
                <a:lnTo>
                  <a:pt x="91399" y="15012"/>
                </a:lnTo>
                <a:lnTo>
                  <a:pt x="89231" y="15012"/>
                </a:lnTo>
                <a:lnTo>
                  <a:pt x="85929" y="11676"/>
                </a:lnTo>
                <a:lnTo>
                  <a:pt x="85929" y="6973"/>
                </a:lnTo>
                <a:close/>
                <a:moveTo>
                  <a:pt x="97270" y="5471"/>
                </a:moveTo>
                <a:lnTo>
                  <a:pt x="98804" y="6973"/>
                </a:lnTo>
                <a:lnTo>
                  <a:pt x="98804" y="11676"/>
                </a:lnTo>
                <a:lnTo>
                  <a:pt x="95502" y="15012"/>
                </a:lnTo>
                <a:lnTo>
                  <a:pt x="93334" y="15012"/>
                </a:lnTo>
                <a:lnTo>
                  <a:pt x="97270" y="11042"/>
                </a:lnTo>
                <a:lnTo>
                  <a:pt x="97270" y="5471"/>
                </a:lnTo>
                <a:close/>
                <a:moveTo>
                  <a:pt x="118252" y="5471"/>
                </a:moveTo>
                <a:lnTo>
                  <a:pt x="118252" y="11042"/>
                </a:lnTo>
                <a:lnTo>
                  <a:pt x="122188" y="15012"/>
                </a:lnTo>
                <a:lnTo>
                  <a:pt x="120053" y="15012"/>
                </a:lnTo>
                <a:lnTo>
                  <a:pt x="116717" y="11676"/>
                </a:lnTo>
                <a:lnTo>
                  <a:pt x="116717" y="6973"/>
                </a:lnTo>
                <a:close/>
                <a:moveTo>
                  <a:pt x="128059" y="5471"/>
                </a:moveTo>
                <a:lnTo>
                  <a:pt x="129593" y="6973"/>
                </a:lnTo>
                <a:lnTo>
                  <a:pt x="129593" y="11676"/>
                </a:lnTo>
                <a:lnTo>
                  <a:pt x="126291" y="15012"/>
                </a:lnTo>
                <a:lnTo>
                  <a:pt x="124122" y="15012"/>
                </a:lnTo>
                <a:lnTo>
                  <a:pt x="128059" y="11042"/>
                </a:lnTo>
                <a:lnTo>
                  <a:pt x="128059" y="5471"/>
                </a:lnTo>
                <a:close/>
                <a:moveTo>
                  <a:pt x="149040" y="5471"/>
                </a:moveTo>
                <a:lnTo>
                  <a:pt x="149040" y="11042"/>
                </a:lnTo>
                <a:lnTo>
                  <a:pt x="153010" y="15012"/>
                </a:lnTo>
                <a:lnTo>
                  <a:pt x="150842" y="15012"/>
                </a:lnTo>
                <a:lnTo>
                  <a:pt x="147506" y="11676"/>
                </a:lnTo>
                <a:lnTo>
                  <a:pt x="147506" y="6973"/>
                </a:lnTo>
                <a:close/>
                <a:moveTo>
                  <a:pt x="158847" y="5471"/>
                </a:moveTo>
                <a:lnTo>
                  <a:pt x="160382" y="6973"/>
                </a:lnTo>
                <a:lnTo>
                  <a:pt x="160382" y="11676"/>
                </a:lnTo>
                <a:lnTo>
                  <a:pt x="157079" y="15012"/>
                </a:lnTo>
                <a:lnTo>
                  <a:pt x="154911" y="15012"/>
                </a:lnTo>
                <a:lnTo>
                  <a:pt x="158847" y="11042"/>
                </a:lnTo>
                <a:close/>
                <a:moveTo>
                  <a:pt x="179829" y="5471"/>
                </a:moveTo>
                <a:lnTo>
                  <a:pt x="179829" y="11042"/>
                </a:lnTo>
                <a:lnTo>
                  <a:pt x="183798" y="15012"/>
                </a:lnTo>
                <a:lnTo>
                  <a:pt x="181630" y="15012"/>
                </a:lnTo>
                <a:lnTo>
                  <a:pt x="178294" y="11676"/>
                </a:lnTo>
                <a:lnTo>
                  <a:pt x="178294" y="6973"/>
                </a:lnTo>
                <a:close/>
                <a:moveTo>
                  <a:pt x="189636" y="5471"/>
                </a:moveTo>
                <a:lnTo>
                  <a:pt x="191170" y="6973"/>
                </a:lnTo>
                <a:lnTo>
                  <a:pt x="191170" y="11676"/>
                </a:lnTo>
                <a:lnTo>
                  <a:pt x="187868" y="15012"/>
                </a:lnTo>
                <a:lnTo>
                  <a:pt x="185700" y="15012"/>
                </a:lnTo>
                <a:lnTo>
                  <a:pt x="189636" y="11042"/>
                </a:lnTo>
                <a:lnTo>
                  <a:pt x="189636" y="5471"/>
                </a:lnTo>
                <a:close/>
                <a:moveTo>
                  <a:pt x="210618" y="5471"/>
                </a:moveTo>
                <a:lnTo>
                  <a:pt x="210618" y="11042"/>
                </a:lnTo>
                <a:lnTo>
                  <a:pt x="214587" y="15012"/>
                </a:lnTo>
                <a:lnTo>
                  <a:pt x="212419" y="15012"/>
                </a:lnTo>
                <a:lnTo>
                  <a:pt x="209083" y="11676"/>
                </a:lnTo>
                <a:lnTo>
                  <a:pt x="209083" y="6973"/>
                </a:lnTo>
                <a:close/>
                <a:moveTo>
                  <a:pt x="220425" y="5471"/>
                </a:moveTo>
                <a:lnTo>
                  <a:pt x="221959" y="6973"/>
                </a:lnTo>
                <a:lnTo>
                  <a:pt x="221959" y="11676"/>
                </a:lnTo>
                <a:lnTo>
                  <a:pt x="218657" y="15012"/>
                </a:lnTo>
                <a:lnTo>
                  <a:pt x="216488" y="15012"/>
                </a:lnTo>
                <a:lnTo>
                  <a:pt x="220425" y="11042"/>
                </a:lnTo>
                <a:lnTo>
                  <a:pt x="220425" y="5471"/>
                </a:lnTo>
                <a:close/>
                <a:moveTo>
                  <a:pt x="236636" y="112915"/>
                </a:moveTo>
                <a:lnTo>
                  <a:pt x="235302" y="111581"/>
                </a:lnTo>
                <a:lnTo>
                  <a:pt x="235302" y="109579"/>
                </a:lnTo>
                <a:lnTo>
                  <a:pt x="236736" y="108145"/>
                </a:lnTo>
                <a:lnTo>
                  <a:pt x="238604" y="108145"/>
                </a:lnTo>
                <a:lnTo>
                  <a:pt x="236636" y="110113"/>
                </a:lnTo>
                <a:close/>
                <a:moveTo>
                  <a:pt x="219757" y="107378"/>
                </a:moveTo>
                <a:lnTo>
                  <a:pt x="222760" y="104376"/>
                </a:lnTo>
                <a:lnTo>
                  <a:pt x="222760" y="100139"/>
                </a:lnTo>
                <a:lnTo>
                  <a:pt x="224427" y="101840"/>
                </a:lnTo>
                <a:lnTo>
                  <a:pt x="224427" y="105076"/>
                </a:lnTo>
                <a:lnTo>
                  <a:pt x="222159" y="107378"/>
                </a:lnTo>
                <a:close/>
                <a:moveTo>
                  <a:pt x="216488" y="107378"/>
                </a:moveTo>
                <a:lnTo>
                  <a:pt x="220425" y="103408"/>
                </a:lnTo>
                <a:lnTo>
                  <a:pt x="220425" y="97838"/>
                </a:lnTo>
                <a:lnTo>
                  <a:pt x="221959" y="99372"/>
                </a:lnTo>
                <a:lnTo>
                  <a:pt x="221959" y="104042"/>
                </a:lnTo>
                <a:lnTo>
                  <a:pt x="218657" y="107378"/>
                </a:lnTo>
                <a:lnTo>
                  <a:pt x="216488" y="107378"/>
                </a:lnTo>
                <a:close/>
                <a:moveTo>
                  <a:pt x="212419" y="107378"/>
                </a:moveTo>
                <a:lnTo>
                  <a:pt x="209083" y="104042"/>
                </a:lnTo>
                <a:lnTo>
                  <a:pt x="209083" y="99372"/>
                </a:lnTo>
                <a:lnTo>
                  <a:pt x="210618" y="97838"/>
                </a:lnTo>
                <a:lnTo>
                  <a:pt x="210618" y="103408"/>
                </a:lnTo>
                <a:lnTo>
                  <a:pt x="214587" y="107378"/>
                </a:lnTo>
                <a:lnTo>
                  <a:pt x="212419" y="107378"/>
                </a:lnTo>
                <a:close/>
                <a:moveTo>
                  <a:pt x="208916" y="107378"/>
                </a:moveTo>
                <a:lnTo>
                  <a:pt x="206648" y="105076"/>
                </a:lnTo>
                <a:lnTo>
                  <a:pt x="206648" y="101840"/>
                </a:lnTo>
                <a:lnTo>
                  <a:pt x="208316" y="100139"/>
                </a:lnTo>
                <a:lnTo>
                  <a:pt x="208316" y="104376"/>
                </a:lnTo>
                <a:lnTo>
                  <a:pt x="211285" y="107378"/>
                </a:lnTo>
                <a:lnTo>
                  <a:pt x="208916" y="107378"/>
                </a:lnTo>
                <a:close/>
                <a:moveTo>
                  <a:pt x="205848" y="112915"/>
                </a:moveTo>
                <a:lnTo>
                  <a:pt x="204513" y="111581"/>
                </a:lnTo>
                <a:lnTo>
                  <a:pt x="204513" y="109579"/>
                </a:lnTo>
                <a:lnTo>
                  <a:pt x="205948" y="108145"/>
                </a:lnTo>
                <a:lnTo>
                  <a:pt x="207816" y="108145"/>
                </a:lnTo>
                <a:lnTo>
                  <a:pt x="205848" y="110113"/>
                </a:lnTo>
                <a:close/>
                <a:moveTo>
                  <a:pt x="188969" y="107378"/>
                </a:moveTo>
                <a:lnTo>
                  <a:pt x="191837" y="104509"/>
                </a:lnTo>
                <a:lnTo>
                  <a:pt x="191971" y="104209"/>
                </a:lnTo>
                <a:lnTo>
                  <a:pt x="191971" y="100139"/>
                </a:lnTo>
                <a:lnTo>
                  <a:pt x="193639" y="101840"/>
                </a:lnTo>
                <a:lnTo>
                  <a:pt x="193639" y="105076"/>
                </a:lnTo>
                <a:lnTo>
                  <a:pt x="191337" y="107378"/>
                </a:lnTo>
                <a:lnTo>
                  <a:pt x="188969" y="107378"/>
                </a:lnTo>
                <a:close/>
                <a:moveTo>
                  <a:pt x="185700" y="107378"/>
                </a:moveTo>
                <a:lnTo>
                  <a:pt x="189636" y="103408"/>
                </a:lnTo>
                <a:lnTo>
                  <a:pt x="189636" y="97838"/>
                </a:lnTo>
                <a:lnTo>
                  <a:pt x="191170" y="99372"/>
                </a:lnTo>
                <a:lnTo>
                  <a:pt x="191170" y="104042"/>
                </a:lnTo>
                <a:lnTo>
                  <a:pt x="187868" y="107378"/>
                </a:lnTo>
                <a:lnTo>
                  <a:pt x="185700" y="107378"/>
                </a:lnTo>
                <a:close/>
                <a:moveTo>
                  <a:pt x="181630" y="107378"/>
                </a:moveTo>
                <a:lnTo>
                  <a:pt x="178294" y="104042"/>
                </a:lnTo>
                <a:lnTo>
                  <a:pt x="178294" y="99372"/>
                </a:lnTo>
                <a:lnTo>
                  <a:pt x="179829" y="97838"/>
                </a:lnTo>
                <a:lnTo>
                  <a:pt x="179829" y="103408"/>
                </a:lnTo>
                <a:lnTo>
                  <a:pt x="183798" y="107378"/>
                </a:lnTo>
                <a:lnTo>
                  <a:pt x="181630" y="107378"/>
                </a:lnTo>
                <a:close/>
                <a:moveTo>
                  <a:pt x="178128" y="107378"/>
                </a:moveTo>
                <a:lnTo>
                  <a:pt x="175826" y="105076"/>
                </a:lnTo>
                <a:lnTo>
                  <a:pt x="175826" y="101840"/>
                </a:lnTo>
                <a:lnTo>
                  <a:pt x="177527" y="100139"/>
                </a:lnTo>
                <a:lnTo>
                  <a:pt x="177527" y="104209"/>
                </a:lnTo>
                <a:lnTo>
                  <a:pt x="177627" y="104509"/>
                </a:lnTo>
                <a:lnTo>
                  <a:pt x="180496" y="107378"/>
                </a:lnTo>
                <a:lnTo>
                  <a:pt x="178128" y="107378"/>
                </a:lnTo>
                <a:close/>
                <a:moveTo>
                  <a:pt x="175059" y="112915"/>
                </a:moveTo>
                <a:lnTo>
                  <a:pt x="173725" y="111581"/>
                </a:lnTo>
                <a:lnTo>
                  <a:pt x="173725" y="109579"/>
                </a:lnTo>
                <a:lnTo>
                  <a:pt x="175159" y="108145"/>
                </a:lnTo>
                <a:lnTo>
                  <a:pt x="177027" y="108145"/>
                </a:lnTo>
                <a:lnTo>
                  <a:pt x="175059" y="110113"/>
                </a:lnTo>
                <a:close/>
                <a:moveTo>
                  <a:pt x="158180" y="107378"/>
                </a:moveTo>
                <a:lnTo>
                  <a:pt x="161182" y="104376"/>
                </a:lnTo>
                <a:lnTo>
                  <a:pt x="161182" y="100139"/>
                </a:lnTo>
                <a:lnTo>
                  <a:pt x="162850" y="101840"/>
                </a:lnTo>
                <a:lnTo>
                  <a:pt x="162850" y="105076"/>
                </a:lnTo>
                <a:lnTo>
                  <a:pt x="160548" y="107378"/>
                </a:lnTo>
                <a:close/>
                <a:moveTo>
                  <a:pt x="154911" y="107378"/>
                </a:moveTo>
                <a:lnTo>
                  <a:pt x="158847" y="103408"/>
                </a:lnTo>
                <a:lnTo>
                  <a:pt x="158847" y="97838"/>
                </a:lnTo>
                <a:lnTo>
                  <a:pt x="160382" y="99372"/>
                </a:lnTo>
                <a:lnTo>
                  <a:pt x="160382" y="104042"/>
                </a:lnTo>
                <a:lnTo>
                  <a:pt x="157079" y="107378"/>
                </a:lnTo>
                <a:lnTo>
                  <a:pt x="154911" y="107378"/>
                </a:lnTo>
                <a:close/>
                <a:moveTo>
                  <a:pt x="150842" y="107378"/>
                </a:moveTo>
                <a:lnTo>
                  <a:pt x="147506" y="104042"/>
                </a:lnTo>
                <a:lnTo>
                  <a:pt x="147506" y="99372"/>
                </a:lnTo>
                <a:lnTo>
                  <a:pt x="149040" y="97838"/>
                </a:lnTo>
                <a:lnTo>
                  <a:pt x="149040" y="103408"/>
                </a:lnTo>
                <a:lnTo>
                  <a:pt x="153010" y="107378"/>
                </a:lnTo>
                <a:lnTo>
                  <a:pt x="150842" y="107378"/>
                </a:lnTo>
                <a:close/>
                <a:moveTo>
                  <a:pt x="147339" y="107378"/>
                </a:moveTo>
                <a:lnTo>
                  <a:pt x="145037" y="105076"/>
                </a:lnTo>
                <a:lnTo>
                  <a:pt x="145037" y="101840"/>
                </a:lnTo>
                <a:lnTo>
                  <a:pt x="146739" y="100139"/>
                </a:lnTo>
                <a:lnTo>
                  <a:pt x="146739" y="104376"/>
                </a:lnTo>
                <a:lnTo>
                  <a:pt x="149707" y="107378"/>
                </a:lnTo>
                <a:lnTo>
                  <a:pt x="147339" y="107378"/>
                </a:lnTo>
                <a:close/>
                <a:moveTo>
                  <a:pt x="144270" y="112915"/>
                </a:moveTo>
                <a:lnTo>
                  <a:pt x="142936" y="111581"/>
                </a:lnTo>
                <a:lnTo>
                  <a:pt x="142936" y="109579"/>
                </a:lnTo>
                <a:lnTo>
                  <a:pt x="144370" y="108145"/>
                </a:lnTo>
                <a:lnTo>
                  <a:pt x="146238" y="108145"/>
                </a:lnTo>
                <a:lnTo>
                  <a:pt x="144270" y="110113"/>
                </a:lnTo>
                <a:close/>
                <a:moveTo>
                  <a:pt x="127391" y="107378"/>
                </a:moveTo>
                <a:lnTo>
                  <a:pt x="130260" y="104509"/>
                </a:lnTo>
                <a:lnTo>
                  <a:pt x="130394" y="104209"/>
                </a:lnTo>
                <a:lnTo>
                  <a:pt x="130394" y="100139"/>
                </a:lnTo>
                <a:lnTo>
                  <a:pt x="132061" y="101840"/>
                </a:lnTo>
                <a:lnTo>
                  <a:pt x="132061" y="105076"/>
                </a:lnTo>
                <a:lnTo>
                  <a:pt x="129760" y="107378"/>
                </a:lnTo>
                <a:lnTo>
                  <a:pt x="127391" y="107378"/>
                </a:lnTo>
                <a:close/>
                <a:moveTo>
                  <a:pt x="124122" y="107378"/>
                </a:moveTo>
                <a:lnTo>
                  <a:pt x="128059" y="103408"/>
                </a:lnTo>
                <a:lnTo>
                  <a:pt x="128059" y="97838"/>
                </a:lnTo>
                <a:lnTo>
                  <a:pt x="129593" y="99372"/>
                </a:lnTo>
                <a:lnTo>
                  <a:pt x="129593" y="104042"/>
                </a:lnTo>
                <a:lnTo>
                  <a:pt x="126291" y="107378"/>
                </a:lnTo>
                <a:lnTo>
                  <a:pt x="124122" y="107378"/>
                </a:lnTo>
                <a:close/>
                <a:moveTo>
                  <a:pt x="120053" y="107378"/>
                </a:moveTo>
                <a:lnTo>
                  <a:pt x="116717" y="104042"/>
                </a:lnTo>
                <a:lnTo>
                  <a:pt x="116717" y="99372"/>
                </a:lnTo>
                <a:lnTo>
                  <a:pt x="118252" y="97838"/>
                </a:lnTo>
                <a:lnTo>
                  <a:pt x="118252" y="103408"/>
                </a:lnTo>
                <a:lnTo>
                  <a:pt x="122188" y="107378"/>
                </a:lnTo>
                <a:lnTo>
                  <a:pt x="120053" y="107378"/>
                </a:lnTo>
                <a:close/>
                <a:moveTo>
                  <a:pt x="116550" y="107378"/>
                </a:moveTo>
                <a:lnTo>
                  <a:pt x="114249" y="105076"/>
                </a:lnTo>
                <a:lnTo>
                  <a:pt x="114249" y="101840"/>
                </a:lnTo>
                <a:lnTo>
                  <a:pt x="115950" y="100139"/>
                </a:lnTo>
                <a:lnTo>
                  <a:pt x="115950" y="104209"/>
                </a:lnTo>
                <a:lnTo>
                  <a:pt x="116050" y="104509"/>
                </a:lnTo>
                <a:lnTo>
                  <a:pt x="118919" y="107378"/>
                </a:lnTo>
                <a:lnTo>
                  <a:pt x="116550" y="107378"/>
                </a:lnTo>
                <a:close/>
                <a:moveTo>
                  <a:pt x="113482" y="112915"/>
                </a:moveTo>
                <a:lnTo>
                  <a:pt x="112147" y="111581"/>
                </a:lnTo>
                <a:lnTo>
                  <a:pt x="112147" y="109579"/>
                </a:lnTo>
                <a:lnTo>
                  <a:pt x="113582" y="108145"/>
                </a:lnTo>
                <a:lnTo>
                  <a:pt x="115450" y="108145"/>
                </a:lnTo>
                <a:lnTo>
                  <a:pt x="113482" y="110113"/>
                </a:lnTo>
                <a:close/>
                <a:moveTo>
                  <a:pt x="96603" y="107378"/>
                </a:moveTo>
                <a:lnTo>
                  <a:pt x="99605" y="104376"/>
                </a:lnTo>
                <a:lnTo>
                  <a:pt x="99605" y="100139"/>
                </a:lnTo>
                <a:lnTo>
                  <a:pt x="101273" y="101840"/>
                </a:lnTo>
                <a:lnTo>
                  <a:pt x="101273" y="105076"/>
                </a:lnTo>
                <a:lnTo>
                  <a:pt x="98971" y="107378"/>
                </a:lnTo>
                <a:close/>
                <a:moveTo>
                  <a:pt x="93334" y="107378"/>
                </a:moveTo>
                <a:lnTo>
                  <a:pt x="97270" y="103408"/>
                </a:lnTo>
                <a:lnTo>
                  <a:pt x="97270" y="97838"/>
                </a:lnTo>
                <a:lnTo>
                  <a:pt x="98804" y="99372"/>
                </a:lnTo>
                <a:lnTo>
                  <a:pt x="98804" y="104042"/>
                </a:lnTo>
                <a:lnTo>
                  <a:pt x="95469" y="107378"/>
                </a:lnTo>
                <a:lnTo>
                  <a:pt x="93334" y="107378"/>
                </a:lnTo>
                <a:close/>
                <a:moveTo>
                  <a:pt x="89231" y="107378"/>
                </a:moveTo>
                <a:lnTo>
                  <a:pt x="85929" y="104042"/>
                </a:lnTo>
                <a:lnTo>
                  <a:pt x="85929" y="99372"/>
                </a:lnTo>
                <a:lnTo>
                  <a:pt x="87463" y="97838"/>
                </a:lnTo>
                <a:lnTo>
                  <a:pt x="87463" y="103408"/>
                </a:lnTo>
                <a:lnTo>
                  <a:pt x="91399" y="107378"/>
                </a:lnTo>
                <a:lnTo>
                  <a:pt x="89231" y="107378"/>
                </a:lnTo>
                <a:close/>
                <a:moveTo>
                  <a:pt x="85762" y="107378"/>
                </a:moveTo>
                <a:lnTo>
                  <a:pt x="83460" y="105076"/>
                </a:lnTo>
                <a:lnTo>
                  <a:pt x="83460" y="101840"/>
                </a:lnTo>
                <a:lnTo>
                  <a:pt x="85128" y="100139"/>
                </a:lnTo>
                <a:lnTo>
                  <a:pt x="85128" y="104376"/>
                </a:lnTo>
                <a:lnTo>
                  <a:pt x="88130" y="107378"/>
                </a:lnTo>
                <a:lnTo>
                  <a:pt x="85762" y="107378"/>
                </a:lnTo>
                <a:close/>
                <a:moveTo>
                  <a:pt x="82660" y="112915"/>
                </a:moveTo>
                <a:lnTo>
                  <a:pt x="81359" y="111581"/>
                </a:lnTo>
                <a:lnTo>
                  <a:pt x="81359" y="109579"/>
                </a:lnTo>
                <a:lnTo>
                  <a:pt x="82793" y="108145"/>
                </a:lnTo>
                <a:lnTo>
                  <a:pt x="84628" y="108145"/>
                </a:lnTo>
                <a:lnTo>
                  <a:pt x="82660" y="110113"/>
                </a:lnTo>
                <a:close/>
                <a:moveTo>
                  <a:pt x="65814" y="107378"/>
                </a:moveTo>
                <a:lnTo>
                  <a:pt x="68683" y="104509"/>
                </a:lnTo>
                <a:lnTo>
                  <a:pt x="68816" y="104209"/>
                </a:lnTo>
                <a:lnTo>
                  <a:pt x="68816" y="100139"/>
                </a:lnTo>
                <a:lnTo>
                  <a:pt x="70484" y="101840"/>
                </a:lnTo>
                <a:lnTo>
                  <a:pt x="70484" y="105076"/>
                </a:lnTo>
                <a:lnTo>
                  <a:pt x="68183" y="107378"/>
                </a:lnTo>
                <a:lnTo>
                  <a:pt x="65814" y="107378"/>
                </a:lnTo>
                <a:close/>
                <a:moveTo>
                  <a:pt x="62512" y="107378"/>
                </a:moveTo>
                <a:lnTo>
                  <a:pt x="66481" y="103408"/>
                </a:lnTo>
                <a:lnTo>
                  <a:pt x="66481" y="97838"/>
                </a:lnTo>
                <a:lnTo>
                  <a:pt x="68016" y="99372"/>
                </a:lnTo>
                <a:lnTo>
                  <a:pt x="68016" y="104042"/>
                </a:lnTo>
                <a:lnTo>
                  <a:pt x="64680" y="107378"/>
                </a:lnTo>
                <a:lnTo>
                  <a:pt x="62512" y="107378"/>
                </a:lnTo>
                <a:close/>
                <a:moveTo>
                  <a:pt x="58442" y="107378"/>
                </a:moveTo>
                <a:lnTo>
                  <a:pt x="55140" y="104042"/>
                </a:lnTo>
                <a:lnTo>
                  <a:pt x="55140" y="99372"/>
                </a:lnTo>
                <a:lnTo>
                  <a:pt x="56674" y="97838"/>
                </a:lnTo>
                <a:lnTo>
                  <a:pt x="56674" y="103408"/>
                </a:lnTo>
                <a:lnTo>
                  <a:pt x="60610" y="107378"/>
                </a:lnTo>
                <a:lnTo>
                  <a:pt x="58442" y="107378"/>
                </a:lnTo>
                <a:close/>
                <a:moveTo>
                  <a:pt x="54973" y="107378"/>
                </a:moveTo>
                <a:lnTo>
                  <a:pt x="52671" y="105076"/>
                </a:lnTo>
                <a:lnTo>
                  <a:pt x="52671" y="101840"/>
                </a:lnTo>
                <a:lnTo>
                  <a:pt x="54339" y="100139"/>
                </a:lnTo>
                <a:lnTo>
                  <a:pt x="54339" y="104209"/>
                </a:lnTo>
                <a:lnTo>
                  <a:pt x="54473" y="104509"/>
                </a:lnTo>
                <a:lnTo>
                  <a:pt x="57341" y="107378"/>
                </a:lnTo>
                <a:lnTo>
                  <a:pt x="54973" y="107378"/>
                </a:lnTo>
                <a:close/>
                <a:moveTo>
                  <a:pt x="51871" y="112915"/>
                </a:moveTo>
                <a:lnTo>
                  <a:pt x="50570" y="111581"/>
                </a:lnTo>
                <a:lnTo>
                  <a:pt x="50570" y="109579"/>
                </a:lnTo>
                <a:lnTo>
                  <a:pt x="51971" y="108145"/>
                </a:lnTo>
                <a:lnTo>
                  <a:pt x="53839" y="108145"/>
                </a:lnTo>
                <a:lnTo>
                  <a:pt x="51871" y="110113"/>
                </a:lnTo>
                <a:close/>
                <a:moveTo>
                  <a:pt x="35026" y="107378"/>
                </a:moveTo>
                <a:lnTo>
                  <a:pt x="37994" y="104376"/>
                </a:lnTo>
                <a:lnTo>
                  <a:pt x="37994" y="100139"/>
                </a:lnTo>
                <a:lnTo>
                  <a:pt x="39696" y="101840"/>
                </a:lnTo>
                <a:lnTo>
                  <a:pt x="39696" y="105076"/>
                </a:lnTo>
                <a:lnTo>
                  <a:pt x="37394" y="107378"/>
                </a:lnTo>
                <a:close/>
                <a:moveTo>
                  <a:pt x="31723" y="107378"/>
                </a:moveTo>
                <a:lnTo>
                  <a:pt x="35693" y="103408"/>
                </a:lnTo>
                <a:lnTo>
                  <a:pt x="35693" y="97838"/>
                </a:lnTo>
                <a:lnTo>
                  <a:pt x="37227" y="99372"/>
                </a:lnTo>
                <a:lnTo>
                  <a:pt x="37227" y="104042"/>
                </a:lnTo>
                <a:lnTo>
                  <a:pt x="33891" y="107378"/>
                </a:lnTo>
                <a:lnTo>
                  <a:pt x="31723" y="107378"/>
                </a:lnTo>
                <a:close/>
                <a:moveTo>
                  <a:pt x="27654" y="107378"/>
                </a:moveTo>
                <a:lnTo>
                  <a:pt x="24351" y="104042"/>
                </a:lnTo>
                <a:lnTo>
                  <a:pt x="24351" y="99372"/>
                </a:lnTo>
                <a:lnTo>
                  <a:pt x="25886" y="97838"/>
                </a:lnTo>
                <a:lnTo>
                  <a:pt x="25886" y="103408"/>
                </a:lnTo>
                <a:lnTo>
                  <a:pt x="29822" y="107378"/>
                </a:lnTo>
                <a:lnTo>
                  <a:pt x="27654" y="107378"/>
                </a:lnTo>
                <a:close/>
                <a:moveTo>
                  <a:pt x="24184" y="107378"/>
                </a:moveTo>
                <a:lnTo>
                  <a:pt x="21883" y="105076"/>
                </a:lnTo>
                <a:lnTo>
                  <a:pt x="21883" y="101840"/>
                </a:lnTo>
                <a:lnTo>
                  <a:pt x="23551" y="100139"/>
                </a:lnTo>
                <a:lnTo>
                  <a:pt x="23551" y="104376"/>
                </a:lnTo>
                <a:lnTo>
                  <a:pt x="26553" y="107378"/>
                </a:lnTo>
                <a:lnTo>
                  <a:pt x="24184" y="107378"/>
                </a:lnTo>
                <a:close/>
                <a:moveTo>
                  <a:pt x="21082" y="112915"/>
                </a:moveTo>
                <a:lnTo>
                  <a:pt x="19781" y="111581"/>
                </a:lnTo>
                <a:lnTo>
                  <a:pt x="19781" y="109579"/>
                </a:lnTo>
                <a:lnTo>
                  <a:pt x="21182" y="108145"/>
                </a:lnTo>
                <a:lnTo>
                  <a:pt x="23050" y="108145"/>
                </a:lnTo>
                <a:lnTo>
                  <a:pt x="21082" y="110113"/>
                </a:lnTo>
                <a:close/>
                <a:moveTo>
                  <a:pt x="9674" y="10242"/>
                </a:moveTo>
                <a:lnTo>
                  <a:pt x="11008" y="11576"/>
                </a:lnTo>
                <a:lnTo>
                  <a:pt x="11008" y="13577"/>
                </a:lnTo>
                <a:lnTo>
                  <a:pt x="9574" y="15012"/>
                </a:lnTo>
                <a:lnTo>
                  <a:pt x="7706" y="15012"/>
                </a:lnTo>
                <a:lnTo>
                  <a:pt x="9674" y="13044"/>
                </a:lnTo>
                <a:close/>
                <a:moveTo>
                  <a:pt x="26553" y="15779"/>
                </a:moveTo>
                <a:lnTo>
                  <a:pt x="23551" y="18781"/>
                </a:lnTo>
                <a:lnTo>
                  <a:pt x="23551" y="23017"/>
                </a:lnTo>
                <a:lnTo>
                  <a:pt x="21883" y="21316"/>
                </a:lnTo>
                <a:lnTo>
                  <a:pt x="21883" y="18081"/>
                </a:lnTo>
                <a:lnTo>
                  <a:pt x="24184" y="15779"/>
                </a:lnTo>
                <a:lnTo>
                  <a:pt x="26553" y="15779"/>
                </a:lnTo>
                <a:close/>
                <a:moveTo>
                  <a:pt x="29822" y="15779"/>
                </a:moveTo>
                <a:lnTo>
                  <a:pt x="25886" y="19748"/>
                </a:lnTo>
                <a:lnTo>
                  <a:pt x="25886" y="25319"/>
                </a:lnTo>
                <a:lnTo>
                  <a:pt x="24351" y="23785"/>
                </a:lnTo>
                <a:lnTo>
                  <a:pt x="24351" y="19115"/>
                </a:lnTo>
                <a:lnTo>
                  <a:pt x="27654" y="15779"/>
                </a:lnTo>
                <a:lnTo>
                  <a:pt x="29822" y="15779"/>
                </a:lnTo>
                <a:close/>
                <a:moveTo>
                  <a:pt x="33891" y="15779"/>
                </a:moveTo>
                <a:lnTo>
                  <a:pt x="37227" y="19115"/>
                </a:lnTo>
                <a:lnTo>
                  <a:pt x="37227" y="23785"/>
                </a:lnTo>
                <a:lnTo>
                  <a:pt x="35693" y="25319"/>
                </a:lnTo>
                <a:lnTo>
                  <a:pt x="35693" y="19748"/>
                </a:lnTo>
                <a:lnTo>
                  <a:pt x="31723" y="15779"/>
                </a:lnTo>
                <a:lnTo>
                  <a:pt x="33891" y="15779"/>
                </a:lnTo>
                <a:close/>
                <a:moveTo>
                  <a:pt x="37394" y="15779"/>
                </a:moveTo>
                <a:lnTo>
                  <a:pt x="39696" y="18081"/>
                </a:lnTo>
                <a:lnTo>
                  <a:pt x="39696" y="21316"/>
                </a:lnTo>
                <a:lnTo>
                  <a:pt x="37994" y="23017"/>
                </a:lnTo>
                <a:lnTo>
                  <a:pt x="37994" y="18781"/>
                </a:lnTo>
                <a:lnTo>
                  <a:pt x="35026" y="15779"/>
                </a:lnTo>
                <a:lnTo>
                  <a:pt x="37394" y="15779"/>
                </a:lnTo>
                <a:close/>
                <a:moveTo>
                  <a:pt x="40463" y="10242"/>
                </a:moveTo>
                <a:lnTo>
                  <a:pt x="41797" y="11576"/>
                </a:lnTo>
                <a:lnTo>
                  <a:pt x="41797" y="13577"/>
                </a:lnTo>
                <a:lnTo>
                  <a:pt x="40363" y="15012"/>
                </a:lnTo>
                <a:lnTo>
                  <a:pt x="38495" y="15012"/>
                </a:lnTo>
                <a:lnTo>
                  <a:pt x="40463" y="13044"/>
                </a:lnTo>
                <a:close/>
                <a:moveTo>
                  <a:pt x="57341" y="15779"/>
                </a:moveTo>
                <a:lnTo>
                  <a:pt x="54473" y="18648"/>
                </a:lnTo>
                <a:lnTo>
                  <a:pt x="54339" y="18948"/>
                </a:lnTo>
                <a:lnTo>
                  <a:pt x="54339" y="23017"/>
                </a:lnTo>
                <a:lnTo>
                  <a:pt x="52671" y="21316"/>
                </a:lnTo>
                <a:lnTo>
                  <a:pt x="52671" y="18081"/>
                </a:lnTo>
                <a:lnTo>
                  <a:pt x="54973" y="15779"/>
                </a:lnTo>
                <a:lnTo>
                  <a:pt x="57341" y="15779"/>
                </a:lnTo>
                <a:close/>
                <a:moveTo>
                  <a:pt x="60610" y="15779"/>
                </a:moveTo>
                <a:lnTo>
                  <a:pt x="56674" y="19748"/>
                </a:lnTo>
                <a:lnTo>
                  <a:pt x="56674" y="25319"/>
                </a:lnTo>
                <a:lnTo>
                  <a:pt x="55140" y="23785"/>
                </a:lnTo>
                <a:lnTo>
                  <a:pt x="55140" y="19115"/>
                </a:lnTo>
                <a:lnTo>
                  <a:pt x="58442" y="15779"/>
                </a:lnTo>
                <a:lnTo>
                  <a:pt x="60610" y="15779"/>
                </a:lnTo>
                <a:close/>
                <a:moveTo>
                  <a:pt x="64680" y="15779"/>
                </a:moveTo>
                <a:lnTo>
                  <a:pt x="68016" y="19115"/>
                </a:lnTo>
                <a:lnTo>
                  <a:pt x="68016" y="23785"/>
                </a:lnTo>
                <a:lnTo>
                  <a:pt x="66481" y="25319"/>
                </a:lnTo>
                <a:lnTo>
                  <a:pt x="66481" y="19748"/>
                </a:lnTo>
                <a:lnTo>
                  <a:pt x="62545" y="15779"/>
                </a:lnTo>
                <a:lnTo>
                  <a:pt x="64680" y="15779"/>
                </a:lnTo>
                <a:close/>
                <a:moveTo>
                  <a:pt x="68183" y="15779"/>
                </a:moveTo>
                <a:lnTo>
                  <a:pt x="70484" y="18081"/>
                </a:lnTo>
                <a:lnTo>
                  <a:pt x="70484" y="21316"/>
                </a:lnTo>
                <a:lnTo>
                  <a:pt x="68783" y="23017"/>
                </a:lnTo>
                <a:lnTo>
                  <a:pt x="68783" y="18948"/>
                </a:lnTo>
                <a:lnTo>
                  <a:pt x="68683" y="18648"/>
                </a:lnTo>
                <a:lnTo>
                  <a:pt x="65814" y="15779"/>
                </a:lnTo>
                <a:lnTo>
                  <a:pt x="68183" y="15779"/>
                </a:lnTo>
                <a:close/>
                <a:moveTo>
                  <a:pt x="71251" y="10242"/>
                </a:moveTo>
                <a:lnTo>
                  <a:pt x="72586" y="11576"/>
                </a:lnTo>
                <a:lnTo>
                  <a:pt x="72586" y="13577"/>
                </a:lnTo>
                <a:lnTo>
                  <a:pt x="71151" y="15012"/>
                </a:lnTo>
                <a:lnTo>
                  <a:pt x="69283" y="15012"/>
                </a:lnTo>
                <a:lnTo>
                  <a:pt x="71251" y="13044"/>
                </a:lnTo>
                <a:lnTo>
                  <a:pt x="71251" y="10242"/>
                </a:lnTo>
                <a:close/>
                <a:moveTo>
                  <a:pt x="88130" y="15779"/>
                </a:moveTo>
                <a:lnTo>
                  <a:pt x="85128" y="18781"/>
                </a:lnTo>
                <a:lnTo>
                  <a:pt x="85128" y="23017"/>
                </a:lnTo>
                <a:lnTo>
                  <a:pt x="83460" y="21316"/>
                </a:lnTo>
                <a:lnTo>
                  <a:pt x="83460" y="18081"/>
                </a:lnTo>
                <a:lnTo>
                  <a:pt x="85762" y="15779"/>
                </a:lnTo>
                <a:lnTo>
                  <a:pt x="88130" y="15779"/>
                </a:lnTo>
                <a:close/>
                <a:moveTo>
                  <a:pt x="91399" y="15779"/>
                </a:moveTo>
                <a:lnTo>
                  <a:pt x="87463" y="19748"/>
                </a:lnTo>
                <a:lnTo>
                  <a:pt x="87463" y="25319"/>
                </a:lnTo>
                <a:lnTo>
                  <a:pt x="85929" y="23785"/>
                </a:lnTo>
                <a:lnTo>
                  <a:pt x="85929" y="19115"/>
                </a:lnTo>
                <a:lnTo>
                  <a:pt x="89231" y="15779"/>
                </a:lnTo>
                <a:lnTo>
                  <a:pt x="91399" y="15779"/>
                </a:lnTo>
                <a:close/>
                <a:moveTo>
                  <a:pt x="95469" y="15779"/>
                </a:moveTo>
                <a:lnTo>
                  <a:pt x="98804" y="19115"/>
                </a:lnTo>
                <a:lnTo>
                  <a:pt x="98804" y="23785"/>
                </a:lnTo>
                <a:lnTo>
                  <a:pt x="97270" y="25319"/>
                </a:lnTo>
                <a:lnTo>
                  <a:pt x="97270" y="19748"/>
                </a:lnTo>
                <a:lnTo>
                  <a:pt x="93334" y="15779"/>
                </a:lnTo>
                <a:lnTo>
                  <a:pt x="95469" y="15779"/>
                </a:lnTo>
                <a:close/>
                <a:moveTo>
                  <a:pt x="98971" y="15779"/>
                </a:moveTo>
                <a:lnTo>
                  <a:pt x="101273" y="18081"/>
                </a:lnTo>
                <a:lnTo>
                  <a:pt x="101273" y="21316"/>
                </a:lnTo>
                <a:lnTo>
                  <a:pt x="99572" y="23017"/>
                </a:lnTo>
                <a:lnTo>
                  <a:pt x="99572" y="18781"/>
                </a:lnTo>
                <a:lnTo>
                  <a:pt x="96603" y="15779"/>
                </a:lnTo>
                <a:lnTo>
                  <a:pt x="98971" y="15779"/>
                </a:lnTo>
                <a:close/>
                <a:moveTo>
                  <a:pt x="102040" y="10242"/>
                </a:moveTo>
                <a:lnTo>
                  <a:pt x="103374" y="11576"/>
                </a:lnTo>
                <a:lnTo>
                  <a:pt x="103374" y="13577"/>
                </a:lnTo>
                <a:lnTo>
                  <a:pt x="101940" y="15012"/>
                </a:lnTo>
                <a:lnTo>
                  <a:pt x="100072" y="15012"/>
                </a:lnTo>
                <a:lnTo>
                  <a:pt x="102040" y="13044"/>
                </a:lnTo>
                <a:close/>
                <a:moveTo>
                  <a:pt x="118919" y="15779"/>
                </a:moveTo>
                <a:lnTo>
                  <a:pt x="116050" y="18648"/>
                </a:lnTo>
                <a:lnTo>
                  <a:pt x="115917" y="18948"/>
                </a:lnTo>
                <a:lnTo>
                  <a:pt x="115917" y="23017"/>
                </a:lnTo>
                <a:lnTo>
                  <a:pt x="114249" y="21316"/>
                </a:lnTo>
                <a:lnTo>
                  <a:pt x="114249" y="18081"/>
                </a:lnTo>
                <a:lnTo>
                  <a:pt x="116550" y="15779"/>
                </a:lnTo>
                <a:lnTo>
                  <a:pt x="118919" y="15779"/>
                </a:lnTo>
                <a:close/>
                <a:moveTo>
                  <a:pt x="122188" y="15779"/>
                </a:moveTo>
                <a:lnTo>
                  <a:pt x="118252" y="19748"/>
                </a:lnTo>
                <a:lnTo>
                  <a:pt x="118252" y="25319"/>
                </a:lnTo>
                <a:lnTo>
                  <a:pt x="116717" y="23785"/>
                </a:lnTo>
                <a:lnTo>
                  <a:pt x="116717" y="19115"/>
                </a:lnTo>
                <a:lnTo>
                  <a:pt x="120053" y="15779"/>
                </a:lnTo>
                <a:lnTo>
                  <a:pt x="122188" y="15779"/>
                </a:lnTo>
                <a:close/>
                <a:moveTo>
                  <a:pt x="126291" y="15779"/>
                </a:moveTo>
                <a:lnTo>
                  <a:pt x="129593" y="19115"/>
                </a:lnTo>
                <a:lnTo>
                  <a:pt x="129593" y="23785"/>
                </a:lnTo>
                <a:lnTo>
                  <a:pt x="128059" y="25319"/>
                </a:lnTo>
                <a:lnTo>
                  <a:pt x="128059" y="19748"/>
                </a:lnTo>
                <a:lnTo>
                  <a:pt x="124122" y="15779"/>
                </a:lnTo>
                <a:lnTo>
                  <a:pt x="126291" y="15779"/>
                </a:lnTo>
                <a:close/>
                <a:moveTo>
                  <a:pt x="129760" y="15779"/>
                </a:moveTo>
                <a:lnTo>
                  <a:pt x="132061" y="18081"/>
                </a:lnTo>
                <a:lnTo>
                  <a:pt x="132061" y="21316"/>
                </a:lnTo>
                <a:lnTo>
                  <a:pt x="130394" y="23017"/>
                </a:lnTo>
                <a:lnTo>
                  <a:pt x="130394" y="18948"/>
                </a:lnTo>
                <a:lnTo>
                  <a:pt x="130260" y="18648"/>
                </a:lnTo>
                <a:lnTo>
                  <a:pt x="127391" y="15779"/>
                </a:lnTo>
                <a:lnTo>
                  <a:pt x="129760" y="15779"/>
                </a:lnTo>
                <a:close/>
                <a:moveTo>
                  <a:pt x="132862" y="10242"/>
                </a:moveTo>
                <a:lnTo>
                  <a:pt x="134163" y="11576"/>
                </a:lnTo>
                <a:lnTo>
                  <a:pt x="134163" y="13577"/>
                </a:lnTo>
                <a:lnTo>
                  <a:pt x="132729" y="15012"/>
                </a:lnTo>
                <a:lnTo>
                  <a:pt x="130894" y="15012"/>
                </a:lnTo>
                <a:lnTo>
                  <a:pt x="132862" y="13044"/>
                </a:lnTo>
                <a:close/>
                <a:moveTo>
                  <a:pt x="149707" y="15779"/>
                </a:moveTo>
                <a:lnTo>
                  <a:pt x="146739" y="18781"/>
                </a:lnTo>
                <a:lnTo>
                  <a:pt x="146739" y="23017"/>
                </a:lnTo>
                <a:lnTo>
                  <a:pt x="145037" y="21316"/>
                </a:lnTo>
                <a:lnTo>
                  <a:pt x="145037" y="18081"/>
                </a:lnTo>
                <a:lnTo>
                  <a:pt x="147339" y="15779"/>
                </a:lnTo>
                <a:lnTo>
                  <a:pt x="149707" y="15779"/>
                </a:lnTo>
                <a:close/>
                <a:moveTo>
                  <a:pt x="153010" y="15779"/>
                </a:moveTo>
                <a:lnTo>
                  <a:pt x="149040" y="19748"/>
                </a:lnTo>
                <a:lnTo>
                  <a:pt x="149040" y="25319"/>
                </a:lnTo>
                <a:lnTo>
                  <a:pt x="147506" y="23785"/>
                </a:lnTo>
                <a:lnTo>
                  <a:pt x="147506" y="19115"/>
                </a:lnTo>
                <a:lnTo>
                  <a:pt x="150842" y="15779"/>
                </a:lnTo>
                <a:lnTo>
                  <a:pt x="153010" y="15779"/>
                </a:lnTo>
                <a:close/>
                <a:moveTo>
                  <a:pt x="157079" y="15779"/>
                </a:moveTo>
                <a:lnTo>
                  <a:pt x="160382" y="19115"/>
                </a:lnTo>
                <a:lnTo>
                  <a:pt x="160382" y="23785"/>
                </a:lnTo>
                <a:lnTo>
                  <a:pt x="158847" y="25319"/>
                </a:lnTo>
                <a:lnTo>
                  <a:pt x="158847" y="19748"/>
                </a:lnTo>
                <a:lnTo>
                  <a:pt x="154911" y="15779"/>
                </a:lnTo>
                <a:lnTo>
                  <a:pt x="157079" y="15779"/>
                </a:lnTo>
                <a:close/>
                <a:moveTo>
                  <a:pt x="160548" y="15779"/>
                </a:moveTo>
                <a:lnTo>
                  <a:pt x="162850" y="18081"/>
                </a:lnTo>
                <a:lnTo>
                  <a:pt x="162850" y="21316"/>
                </a:lnTo>
                <a:lnTo>
                  <a:pt x="161182" y="23017"/>
                </a:lnTo>
                <a:lnTo>
                  <a:pt x="161182" y="18781"/>
                </a:lnTo>
                <a:lnTo>
                  <a:pt x="158180" y="15779"/>
                </a:lnTo>
                <a:lnTo>
                  <a:pt x="160548" y="15779"/>
                </a:lnTo>
                <a:close/>
                <a:moveTo>
                  <a:pt x="163651" y="10242"/>
                </a:moveTo>
                <a:lnTo>
                  <a:pt x="164952" y="11576"/>
                </a:lnTo>
                <a:lnTo>
                  <a:pt x="164952" y="13577"/>
                </a:lnTo>
                <a:lnTo>
                  <a:pt x="163551" y="15012"/>
                </a:lnTo>
                <a:lnTo>
                  <a:pt x="161683" y="15012"/>
                </a:lnTo>
                <a:lnTo>
                  <a:pt x="163651" y="13044"/>
                </a:lnTo>
                <a:close/>
                <a:moveTo>
                  <a:pt x="180496" y="15779"/>
                </a:moveTo>
                <a:lnTo>
                  <a:pt x="177627" y="18648"/>
                </a:lnTo>
                <a:lnTo>
                  <a:pt x="177527" y="18948"/>
                </a:lnTo>
                <a:lnTo>
                  <a:pt x="177527" y="23017"/>
                </a:lnTo>
                <a:lnTo>
                  <a:pt x="175826" y="21316"/>
                </a:lnTo>
                <a:lnTo>
                  <a:pt x="175826" y="18081"/>
                </a:lnTo>
                <a:lnTo>
                  <a:pt x="178128" y="15779"/>
                </a:lnTo>
                <a:lnTo>
                  <a:pt x="180496" y="15779"/>
                </a:lnTo>
                <a:close/>
                <a:moveTo>
                  <a:pt x="183798" y="15779"/>
                </a:moveTo>
                <a:lnTo>
                  <a:pt x="179829" y="19748"/>
                </a:lnTo>
                <a:lnTo>
                  <a:pt x="179829" y="25319"/>
                </a:lnTo>
                <a:lnTo>
                  <a:pt x="178294" y="23785"/>
                </a:lnTo>
                <a:lnTo>
                  <a:pt x="178294" y="19115"/>
                </a:lnTo>
                <a:lnTo>
                  <a:pt x="181630" y="15779"/>
                </a:lnTo>
                <a:lnTo>
                  <a:pt x="183798" y="15779"/>
                </a:lnTo>
                <a:close/>
                <a:moveTo>
                  <a:pt x="187868" y="15779"/>
                </a:moveTo>
                <a:lnTo>
                  <a:pt x="191170" y="19115"/>
                </a:lnTo>
                <a:lnTo>
                  <a:pt x="191170" y="23785"/>
                </a:lnTo>
                <a:lnTo>
                  <a:pt x="189636" y="25319"/>
                </a:lnTo>
                <a:lnTo>
                  <a:pt x="189636" y="19748"/>
                </a:lnTo>
                <a:lnTo>
                  <a:pt x="185700" y="15779"/>
                </a:lnTo>
                <a:lnTo>
                  <a:pt x="187868" y="15779"/>
                </a:lnTo>
                <a:close/>
                <a:moveTo>
                  <a:pt x="191337" y="15779"/>
                </a:moveTo>
                <a:lnTo>
                  <a:pt x="193639" y="18081"/>
                </a:lnTo>
                <a:lnTo>
                  <a:pt x="193639" y="21316"/>
                </a:lnTo>
                <a:lnTo>
                  <a:pt x="191971" y="23017"/>
                </a:lnTo>
                <a:lnTo>
                  <a:pt x="191971" y="18948"/>
                </a:lnTo>
                <a:lnTo>
                  <a:pt x="191837" y="18648"/>
                </a:lnTo>
                <a:lnTo>
                  <a:pt x="188969" y="15779"/>
                </a:lnTo>
                <a:lnTo>
                  <a:pt x="191337" y="15779"/>
                </a:lnTo>
                <a:close/>
                <a:moveTo>
                  <a:pt x="194439" y="10242"/>
                </a:moveTo>
                <a:lnTo>
                  <a:pt x="195740" y="11576"/>
                </a:lnTo>
                <a:lnTo>
                  <a:pt x="195740" y="13577"/>
                </a:lnTo>
                <a:lnTo>
                  <a:pt x="194339" y="15012"/>
                </a:lnTo>
                <a:lnTo>
                  <a:pt x="192471" y="15012"/>
                </a:lnTo>
                <a:lnTo>
                  <a:pt x="194439" y="13044"/>
                </a:lnTo>
                <a:close/>
                <a:moveTo>
                  <a:pt x="211285" y="15779"/>
                </a:moveTo>
                <a:lnTo>
                  <a:pt x="208316" y="18781"/>
                </a:lnTo>
                <a:lnTo>
                  <a:pt x="208316" y="23017"/>
                </a:lnTo>
                <a:lnTo>
                  <a:pt x="206615" y="21316"/>
                </a:lnTo>
                <a:lnTo>
                  <a:pt x="206615" y="18081"/>
                </a:lnTo>
                <a:lnTo>
                  <a:pt x="208916" y="15779"/>
                </a:lnTo>
                <a:lnTo>
                  <a:pt x="211285" y="15779"/>
                </a:lnTo>
                <a:close/>
                <a:moveTo>
                  <a:pt x="214587" y="15779"/>
                </a:moveTo>
                <a:lnTo>
                  <a:pt x="210618" y="19748"/>
                </a:lnTo>
                <a:lnTo>
                  <a:pt x="210618" y="25319"/>
                </a:lnTo>
                <a:lnTo>
                  <a:pt x="209083" y="23785"/>
                </a:lnTo>
                <a:lnTo>
                  <a:pt x="209083" y="19115"/>
                </a:lnTo>
                <a:lnTo>
                  <a:pt x="212419" y="15779"/>
                </a:lnTo>
                <a:lnTo>
                  <a:pt x="214587" y="15779"/>
                </a:lnTo>
                <a:close/>
                <a:moveTo>
                  <a:pt x="218657" y="15779"/>
                </a:moveTo>
                <a:lnTo>
                  <a:pt x="221959" y="19115"/>
                </a:lnTo>
                <a:lnTo>
                  <a:pt x="221959" y="23785"/>
                </a:lnTo>
                <a:lnTo>
                  <a:pt x="220425" y="25319"/>
                </a:lnTo>
                <a:lnTo>
                  <a:pt x="220425" y="19748"/>
                </a:lnTo>
                <a:lnTo>
                  <a:pt x="216488" y="15779"/>
                </a:lnTo>
                <a:lnTo>
                  <a:pt x="218657" y="15779"/>
                </a:lnTo>
                <a:close/>
                <a:moveTo>
                  <a:pt x="222126" y="15779"/>
                </a:moveTo>
                <a:lnTo>
                  <a:pt x="224427" y="18081"/>
                </a:lnTo>
                <a:lnTo>
                  <a:pt x="224427" y="21316"/>
                </a:lnTo>
                <a:lnTo>
                  <a:pt x="222760" y="23017"/>
                </a:lnTo>
                <a:lnTo>
                  <a:pt x="222760" y="18781"/>
                </a:lnTo>
                <a:lnTo>
                  <a:pt x="219757" y="15779"/>
                </a:lnTo>
                <a:lnTo>
                  <a:pt x="222126" y="15779"/>
                </a:lnTo>
                <a:close/>
                <a:moveTo>
                  <a:pt x="225228" y="10242"/>
                </a:moveTo>
                <a:lnTo>
                  <a:pt x="226529" y="11576"/>
                </a:lnTo>
                <a:lnTo>
                  <a:pt x="226529" y="13577"/>
                </a:lnTo>
                <a:lnTo>
                  <a:pt x="225128" y="15012"/>
                </a:lnTo>
                <a:lnTo>
                  <a:pt x="223260" y="15012"/>
                </a:lnTo>
                <a:lnTo>
                  <a:pt x="225228" y="13044"/>
                </a:lnTo>
                <a:close/>
                <a:moveTo>
                  <a:pt x="234635" y="14011"/>
                </a:moveTo>
                <a:lnTo>
                  <a:pt x="235635" y="15012"/>
                </a:lnTo>
                <a:lnTo>
                  <a:pt x="231866" y="15012"/>
                </a:lnTo>
                <a:lnTo>
                  <a:pt x="234535" y="12343"/>
                </a:lnTo>
                <a:lnTo>
                  <a:pt x="234535" y="13744"/>
                </a:lnTo>
                <a:close/>
                <a:moveTo>
                  <a:pt x="234635" y="75588"/>
                </a:moveTo>
                <a:lnTo>
                  <a:pt x="235635" y="76589"/>
                </a:lnTo>
                <a:lnTo>
                  <a:pt x="231866" y="76589"/>
                </a:lnTo>
                <a:lnTo>
                  <a:pt x="234535" y="73920"/>
                </a:lnTo>
                <a:lnTo>
                  <a:pt x="234535" y="75321"/>
                </a:lnTo>
                <a:close/>
                <a:moveTo>
                  <a:pt x="234535" y="109413"/>
                </a:moveTo>
                <a:lnTo>
                  <a:pt x="234535" y="110814"/>
                </a:lnTo>
                <a:lnTo>
                  <a:pt x="231899" y="108178"/>
                </a:lnTo>
                <a:lnTo>
                  <a:pt x="235635" y="108178"/>
                </a:lnTo>
                <a:lnTo>
                  <a:pt x="234635" y="109146"/>
                </a:lnTo>
                <a:close/>
                <a:moveTo>
                  <a:pt x="227229" y="109146"/>
                </a:moveTo>
                <a:lnTo>
                  <a:pt x="226229" y="108178"/>
                </a:lnTo>
                <a:lnTo>
                  <a:pt x="229965" y="108178"/>
                </a:lnTo>
                <a:lnTo>
                  <a:pt x="227330" y="110814"/>
                </a:lnTo>
                <a:lnTo>
                  <a:pt x="227330" y="109413"/>
                </a:lnTo>
                <a:close/>
                <a:moveTo>
                  <a:pt x="227330" y="104743"/>
                </a:moveTo>
                <a:lnTo>
                  <a:pt x="229965" y="107378"/>
                </a:lnTo>
                <a:lnTo>
                  <a:pt x="226229" y="107378"/>
                </a:lnTo>
                <a:lnTo>
                  <a:pt x="227330" y="106277"/>
                </a:lnTo>
                <a:lnTo>
                  <a:pt x="227330" y="104743"/>
                </a:lnTo>
                <a:close/>
                <a:moveTo>
                  <a:pt x="227897" y="104175"/>
                </a:moveTo>
                <a:lnTo>
                  <a:pt x="229264" y="104175"/>
                </a:lnTo>
                <a:lnTo>
                  <a:pt x="229431" y="104175"/>
                </a:lnTo>
                <a:lnTo>
                  <a:pt x="230532" y="103075"/>
                </a:lnTo>
                <a:lnTo>
                  <a:pt x="230532" y="106811"/>
                </a:lnTo>
                <a:close/>
                <a:moveTo>
                  <a:pt x="230532" y="108712"/>
                </a:moveTo>
                <a:lnTo>
                  <a:pt x="230532" y="112448"/>
                </a:lnTo>
                <a:lnTo>
                  <a:pt x="229431" y="111381"/>
                </a:lnTo>
                <a:lnTo>
                  <a:pt x="227897" y="111381"/>
                </a:lnTo>
                <a:close/>
                <a:moveTo>
                  <a:pt x="231332" y="108712"/>
                </a:moveTo>
                <a:lnTo>
                  <a:pt x="233968" y="111381"/>
                </a:lnTo>
                <a:lnTo>
                  <a:pt x="232567" y="111381"/>
                </a:lnTo>
                <a:lnTo>
                  <a:pt x="232300" y="111481"/>
                </a:lnTo>
                <a:lnTo>
                  <a:pt x="231332" y="112448"/>
                </a:lnTo>
                <a:lnTo>
                  <a:pt x="231332" y="108712"/>
                </a:lnTo>
                <a:close/>
                <a:moveTo>
                  <a:pt x="231866" y="107378"/>
                </a:moveTo>
                <a:lnTo>
                  <a:pt x="234535" y="104743"/>
                </a:lnTo>
                <a:lnTo>
                  <a:pt x="234535" y="106277"/>
                </a:lnTo>
                <a:lnTo>
                  <a:pt x="235635" y="107378"/>
                </a:lnTo>
                <a:close/>
                <a:moveTo>
                  <a:pt x="231332" y="106811"/>
                </a:moveTo>
                <a:lnTo>
                  <a:pt x="231332" y="103075"/>
                </a:lnTo>
                <a:lnTo>
                  <a:pt x="232300" y="104042"/>
                </a:lnTo>
                <a:lnTo>
                  <a:pt x="232567" y="104175"/>
                </a:lnTo>
                <a:lnTo>
                  <a:pt x="233968" y="104175"/>
                </a:lnTo>
                <a:close/>
                <a:moveTo>
                  <a:pt x="230532" y="101941"/>
                </a:moveTo>
                <a:lnTo>
                  <a:pt x="229097" y="103375"/>
                </a:lnTo>
                <a:lnTo>
                  <a:pt x="227096" y="103375"/>
                </a:lnTo>
                <a:lnTo>
                  <a:pt x="225762" y="102074"/>
                </a:lnTo>
                <a:lnTo>
                  <a:pt x="228397" y="102074"/>
                </a:lnTo>
                <a:lnTo>
                  <a:pt x="228564" y="102074"/>
                </a:lnTo>
                <a:lnTo>
                  <a:pt x="230532" y="100106"/>
                </a:lnTo>
                <a:lnTo>
                  <a:pt x="230532" y="101941"/>
                </a:lnTo>
                <a:close/>
                <a:moveTo>
                  <a:pt x="228230" y="101273"/>
                </a:moveTo>
                <a:lnTo>
                  <a:pt x="224995" y="101273"/>
                </a:lnTo>
                <a:lnTo>
                  <a:pt x="223327" y="99606"/>
                </a:lnTo>
                <a:lnTo>
                  <a:pt x="227363" y="99606"/>
                </a:lnTo>
                <a:lnTo>
                  <a:pt x="227530" y="99606"/>
                </a:lnTo>
                <a:lnTo>
                  <a:pt x="230532" y="96603"/>
                </a:lnTo>
                <a:lnTo>
                  <a:pt x="230532" y="98972"/>
                </a:lnTo>
                <a:close/>
                <a:moveTo>
                  <a:pt x="227229" y="98805"/>
                </a:moveTo>
                <a:lnTo>
                  <a:pt x="222526" y="98805"/>
                </a:lnTo>
                <a:lnTo>
                  <a:pt x="220992" y="97271"/>
                </a:lnTo>
                <a:lnTo>
                  <a:pt x="226429" y="97271"/>
                </a:lnTo>
                <a:lnTo>
                  <a:pt x="226596" y="97271"/>
                </a:lnTo>
                <a:lnTo>
                  <a:pt x="230532" y="93334"/>
                </a:lnTo>
                <a:lnTo>
                  <a:pt x="230532" y="95503"/>
                </a:lnTo>
                <a:close/>
                <a:moveTo>
                  <a:pt x="203746" y="109413"/>
                </a:moveTo>
                <a:lnTo>
                  <a:pt x="203746" y="110814"/>
                </a:lnTo>
                <a:lnTo>
                  <a:pt x="201077" y="108178"/>
                </a:lnTo>
                <a:lnTo>
                  <a:pt x="204847" y="108178"/>
                </a:lnTo>
                <a:lnTo>
                  <a:pt x="203846" y="109146"/>
                </a:lnTo>
                <a:close/>
                <a:moveTo>
                  <a:pt x="196407" y="109146"/>
                </a:moveTo>
                <a:lnTo>
                  <a:pt x="195440" y="108178"/>
                </a:lnTo>
                <a:lnTo>
                  <a:pt x="199176" y="108178"/>
                </a:lnTo>
                <a:lnTo>
                  <a:pt x="196541" y="110814"/>
                </a:lnTo>
                <a:lnTo>
                  <a:pt x="196541" y="109413"/>
                </a:lnTo>
                <a:close/>
                <a:moveTo>
                  <a:pt x="192538" y="99606"/>
                </a:moveTo>
                <a:lnTo>
                  <a:pt x="196741" y="99606"/>
                </a:lnTo>
                <a:lnTo>
                  <a:pt x="199743" y="96603"/>
                </a:lnTo>
                <a:lnTo>
                  <a:pt x="199743" y="98972"/>
                </a:lnTo>
                <a:lnTo>
                  <a:pt x="197441" y="101273"/>
                </a:lnTo>
                <a:lnTo>
                  <a:pt x="194206" y="101273"/>
                </a:lnTo>
                <a:close/>
                <a:moveTo>
                  <a:pt x="190203" y="97271"/>
                </a:moveTo>
                <a:lnTo>
                  <a:pt x="195807" y="97271"/>
                </a:lnTo>
                <a:lnTo>
                  <a:pt x="199743" y="93334"/>
                </a:lnTo>
                <a:lnTo>
                  <a:pt x="199743" y="95503"/>
                </a:lnTo>
                <a:lnTo>
                  <a:pt x="196441" y="98805"/>
                </a:lnTo>
                <a:lnTo>
                  <a:pt x="191737" y="98805"/>
                </a:lnTo>
                <a:close/>
                <a:moveTo>
                  <a:pt x="177761" y="98805"/>
                </a:moveTo>
                <a:lnTo>
                  <a:pt x="173057" y="98805"/>
                </a:lnTo>
                <a:lnTo>
                  <a:pt x="169755" y="95503"/>
                </a:lnTo>
                <a:lnTo>
                  <a:pt x="169755" y="93334"/>
                </a:lnTo>
                <a:lnTo>
                  <a:pt x="173691" y="97271"/>
                </a:lnTo>
                <a:lnTo>
                  <a:pt x="179262" y="97271"/>
                </a:lnTo>
                <a:close/>
                <a:moveTo>
                  <a:pt x="175292" y="101273"/>
                </a:moveTo>
                <a:lnTo>
                  <a:pt x="172023" y="101273"/>
                </a:lnTo>
                <a:lnTo>
                  <a:pt x="169755" y="98972"/>
                </a:lnTo>
                <a:lnTo>
                  <a:pt x="169755" y="96603"/>
                </a:lnTo>
                <a:lnTo>
                  <a:pt x="172724" y="99606"/>
                </a:lnTo>
                <a:lnTo>
                  <a:pt x="176960" y="99606"/>
                </a:lnTo>
                <a:close/>
                <a:moveTo>
                  <a:pt x="173191" y="103375"/>
                </a:moveTo>
                <a:lnTo>
                  <a:pt x="171156" y="103375"/>
                </a:lnTo>
                <a:lnTo>
                  <a:pt x="169755" y="101941"/>
                </a:lnTo>
                <a:lnTo>
                  <a:pt x="169755" y="100106"/>
                </a:lnTo>
                <a:lnTo>
                  <a:pt x="171723" y="102074"/>
                </a:lnTo>
                <a:lnTo>
                  <a:pt x="174492" y="102074"/>
                </a:lnTo>
                <a:close/>
                <a:moveTo>
                  <a:pt x="172957" y="109413"/>
                </a:moveTo>
                <a:lnTo>
                  <a:pt x="172957" y="110814"/>
                </a:lnTo>
                <a:lnTo>
                  <a:pt x="170289" y="108178"/>
                </a:lnTo>
                <a:lnTo>
                  <a:pt x="174025" y="108178"/>
                </a:lnTo>
                <a:lnTo>
                  <a:pt x="173057" y="109146"/>
                </a:lnTo>
                <a:close/>
                <a:moveTo>
                  <a:pt x="165619" y="109146"/>
                </a:moveTo>
                <a:lnTo>
                  <a:pt x="164651" y="108178"/>
                </a:lnTo>
                <a:lnTo>
                  <a:pt x="168387" y="108178"/>
                </a:lnTo>
                <a:lnTo>
                  <a:pt x="165752" y="110814"/>
                </a:lnTo>
                <a:lnTo>
                  <a:pt x="165752" y="109413"/>
                </a:lnTo>
                <a:close/>
                <a:moveTo>
                  <a:pt x="161749" y="99606"/>
                </a:moveTo>
                <a:lnTo>
                  <a:pt x="165786" y="99606"/>
                </a:lnTo>
                <a:lnTo>
                  <a:pt x="165952" y="99606"/>
                </a:lnTo>
                <a:lnTo>
                  <a:pt x="168954" y="96603"/>
                </a:lnTo>
                <a:lnTo>
                  <a:pt x="168954" y="98972"/>
                </a:lnTo>
                <a:lnTo>
                  <a:pt x="166653" y="101273"/>
                </a:lnTo>
                <a:lnTo>
                  <a:pt x="163417" y="101273"/>
                </a:lnTo>
                <a:close/>
                <a:moveTo>
                  <a:pt x="159414" y="97271"/>
                </a:moveTo>
                <a:lnTo>
                  <a:pt x="164852" y="97271"/>
                </a:lnTo>
                <a:lnTo>
                  <a:pt x="164985" y="97271"/>
                </a:lnTo>
                <a:lnTo>
                  <a:pt x="168954" y="93334"/>
                </a:lnTo>
                <a:lnTo>
                  <a:pt x="168954" y="95503"/>
                </a:lnTo>
                <a:lnTo>
                  <a:pt x="165619" y="98805"/>
                </a:lnTo>
                <a:lnTo>
                  <a:pt x="160949" y="98805"/>
                </a:lnTo>
                <a:close/>
                <a:moveTo>
                  <a:pt x="142135" y="109413"/>
                </a:moveTo>
                <a:lnTo>
                  <a:pt x="142135" y="110814"/>
                </a:lnTo>
                <a:lnTo>
                  <a:pt x="139500" y="108178"/>
                </a:lnTo>
                <a:lnTo>
                  <a:pt x="143236" y="108178"/>
                </a:lnTo>
                <a:lnTo>
                  <a:pt x="142269" y="109146"/>
                </a:lnTo>
                <a:close/>
                <a:moveTo>
                  <a:pt x="134830" y="109146"/>
                </a:moveTo>
                <a:lnTo>
                  <a:pt x="133863" y="108178"/>
                </a:lnTo>
                <a:lnTo>
                  <a:pt x="137599" y="108178"/>
                </a:lnTo>
                <a:lnTo>
                  <a:pt x="134964" y="110814"/>
                </a:lnTo>
                <a:lnTo>
                  <a:pt x="134964" y="109413"/>
                </a:lnTo>
                <a:close/>
                <a:moveTo>
                  <a:pt x="130927" y="99606"/>
                </a:moveTo>
                <a:lnTo>
                  <a:pt x="135164" y="99606"/>
                </a:lnTo>
                <a:lnTo>
                  <a:pt x="138166" y="96603"/>
                </a:lnTo>
                <a:lnTo>
                  <a:pt x="138166" y="98972"/>
                </a:lnTo>
                <a:lnTo>
                  <a:pt x="135864" y="101273"/>
                </a:lnTo>
                <a:lnTo>
                  <a:pt x="132629" y="101273"/>
                </a:lnTo>
                <a:close/>
                <a:moveTo>
                  <a:pt x="128626" y="97271"/>
                </a:moveTo>
                <a:lnTo>
                  <a:pt x="134196" y="97271"/>
                </a:lnTo>
                <a:lnTo>
                  <a:pt x="138166" y="93334"/>
                </a:lnTo>
                <a:lnTo>
                  <a:pt x="138166" y="95503"/>
                </a:lnTo>
                <a:lnTo>
                  <a:pt x="134830" y="98805"/>
                </a:lnTo>
                <a:lnTo>
                  <a:pt x="130160" y="98805"/>
                </a:lnTo>
                <a:close/>
                <a:moveTo>
                  <a:pt x="116150" y="98805"/>
                </a:moveTo>
                <a:lnTo>
                  <a:pt x="111480" y="98805"/>
                </a:lnTo>
                <a:lnTo>
                  <a:pt x="108144" y="95503"/>
                </a:lnTo>
                <a:lnTo>
                  <a:pt x="108144" y="93334"/>
                </a:lnTo>
                <a:lnTo>
                  <a:pt x="112114" y="97271"/>
                </a:lnTo>
                <a:lnTo>
                  <a:pt x="117685" y="97271"/>
                </a:lnTo>
                <a:close/>
                <a:moveTo>
                  <a:pt x="113682" y="101273"/>
                </a:moveTo>
                <a:lnTo>
                  <a:pt x="110446" y="101273"/>
                </a:lnTo>
                <a:lnTo>
                  <a:pt x="108144" y="98972"/>
                </a:lnTo>
                <a:lnTo>
                  <a:pt x="108144" y="96603"/>
                </a:lnTo>
                <a:lnTo>
                  <a:pt x="111147" y="99606"/>
                </a:lnTo>
                <a:lnTo>
                  <a:pt x="115383" y="99606"/>
                </a:lnTo>
                <a:close/>
                <a:moveTo>
                  <a:pt x="111580" y="103375"/>
                </a:moveTo>
                <a:lnTo>
                  <a:pt x="109579" y="103375"/>
                </a:lnTo>
                <a:lnTo>
                  <a:pt x="108144" y="101941"/>
                </a:lnTo>
                <a:lnTo>
                  <a:pt x="108144" y="100106"/>
                </a:lnTo>
                <a:lnTo>
                  <a:pt x="110112" y="102074"/>
                </a:lnTo>
                <a:lnTo>
                  <a:pt x="112914" y="102074"/>
                </a:lnTo>
                <a:close/>
                <a:moveTo>
                  <a:pt x="111347" y="109413"/>
                </a:moveTo>
                <a:lnTo>
                  <a:pt x="111347" y="110814"/>
                </a:lnTo>
                <a:lnTo>
                  <a:pt x="108711" y="108178"/>
                </a:lnTo>
                <a:lnTo>
                  <a:pt x="112447" y="108178"/>
                </a:lnTo>
                <a:lnTo>
                  <a:pt x="111480" y="109146"/>
                </a:lnTo>
                <a:close/>
                <a:moveTo>
                  <a:pt x="104041" y="109146"/>
                </a:moveTo>
                <a:lnTo>
                  <a:pt x="103074" y="108178"/>
                </a:lnTo>
                <a:lnTo>
                  <a:pt x="106810" y="108178"/>
                </a:lnTo>
                <a:lnTo>
                  <a:pt x="104175" y="110814"/>
                </a:lnTo>
                <a:lnTo>
                  <a:pt x="104175" y="109413"/>
                </a:lnTo>
                <a:close/>
                <a:moveTo>
                  <a:pt x="100139" y="99606"/>
                </a:moveTo>
                <a:lnTo>
                  <a:pt x="104208" y="99606"/>
                </a:lnTo>
                <a:lnTo>
                  <a:pt x="104375" y="99606"/>
                </a:lnTo>
                <a:lnTo>
                  <a:pt x="107377" y="96603"/>
                </a:lnTo>
                <a:lnTo>
                  <a:pt x="107377" y="98972"/>
                </a:lnTo>
                <a:lnTo>
                  <a:pt x="105076" y="101273"/>
                </a:lnTo>
                <a:lnTo>
                  <a:pt x="101807" y="101273"/>
                </a:lnTo>
                <a:close/>
                <a:moveTo>
                  <a:pt x="97837" y="97271"/>
                </a:moveTo>
                <a:lnTo>
                  <a:pt x="103241" y="97271"/>
                </a:lnTo>
                <a:lnTo>
                  <a:pt x="103408" y="97271"/>
                </a:lnTo>
                <a:lnTo>
                  <a:pt x="107344" y="93334"/>
                </a:lnTo>
                <a:lnTo>
                  <a:pt x="107344" y="95503"/>
                </a:lnTo>
                <a:lnTo>
                  <a:pt x="104041" y="98805"/>
                </a:lnTo>
                <a:lnTo>
                  <a:pt x="99371" y="98805"/>
                </a:lnTo>
                <a:close/>
                <a:moveTo>
                  <a:pt x="80558" y="109413"/>
                </a:moveTo>
                <a:lnTo>
                  <a:pt x="80558" y="110814"/>
                </a:lnTo>
                <a:lnTo>
                  <a:pt x="77923" y="108178"/>
                </a:lnTo>
                <a:lnTo>
                  <a:pt x="81659" y="108178"/>
                </a:lnTo>
                <a:lnTo>
                  <a:pt x="80691" y="109146"/>
                </a:lnTo>
                <a:close/>
                <a:moveTo>
                  <a:pt x="73253" y="109146"/>
                </a:moveTo>
                <a:lnTo>
                  <a:pt x="72285" y="108178"/>
                </a:lnTo>
                <a:lnTo>
                  <a:pt x="76021" y="108178"/>
                </a:lnTo>
                <a:lnTo>
                  <a:pt x="73386" y="110814"/>
                </a:lnTo>
                <a:lnTo>
                  <a:pt x="73386" y="109413"/>
                </a:lnTo>
                <a:close/>
                <a:moveTo>
                  <a:pt x="69350" y="99606"/>
                </a:moveTo>
                <a:lnTo>
                  <a:pt x="73586" y="99606"/>
                </a:lnTo>
                <a:lnTo>
                  <a:pt x="76589" y="96603"/>
                </a:lnTo>
                <a:lnTo>
                  <a:pt x="76589" y="98972"/>
                </a:lnTo>
                <a:lnTo>
                  <a:pt x="74287" y="101273"/>
                </a:lnTo>
                <a:lnTo>
                  <a:pt x="71018" y="101273"/>
                </a:lnTo>
                <a:close/>
                <a:moveTo>
                  <a:pt x="67048" y="97271"/>
                </a:moveTo>
                <a:lnTo>
                  <a:pt x="72619" y="97271"/>
                </a:lnTo>
                <a:lnTo>
                  <a:pt x="76589" y="93334"/>
                </a:lnTo>
                <a:lnTo>
                  <a:pt x="76589" y="95503"/>
                </a:lnTo>
                <a:lnTo>
                  <a:pt x="73253" y="98805"/>
                </a:lnTo>
                <a:lnTo>
                  <a:pt x="68583" y="98805"/>
                </a:lnTo>
                <a:close/>
                <a:moveTo>
                  <a:pt x="54573" y="98805"/>
                </a:moveTo>
                <a:lnTo>
                  <a:pt x="49903" y="98805"/>
                </a:lnTo>
                <a:lnTo>
                  <a:pt x="46567" y="95503"/>
                </a:lnTo>
                <a:lnTo>
                  <a:pt x="46567" y="93334"/>
                </a:lnTo>
                <a:lnTo>
                  <a:pt x="50537" y="97271"/>
                </a:lnTo>
                <a:lnTo>
                  <a:pt x="56107" y="97271"/>
                </a:lnTo>
                <a:close/>
                <a:moveTo>
                  <a:pt x="52104" y="101273"/>
                </a:moveTo>
                <a:lnTo>
                  <a:pt x="48869" y="101273"/>
                </a:lnTo>
                <a:lnTo>
                  <a:pt x="46567" y="98972"/>
                </a:lnTo>
                <a:lnTo>
                  <a:pt x="46567" y="96603"/>
                </a:lnTo>
                <a:lnTo>
                  <a:pt x="49569" y="99606"/>
                </a:lnTo>
                <a:lnTo>
                  <a:pt x="53806" y="99606"/>
                </a:lnTo>
                <a:close/>
                <a:moveTo>
                  <a:pt x="50003" y="103375"/>
                </a:moveTo>
                <a:lnTo>
                  <a:pt x="48001" y="103375"/>
                </a:lnTo>
                <a:lnTo>
                  <a:pt x="46567" y="101941"/>
                </a:lnTo>
                <a:lnTo>
                  <a:pt x="46567" y="100106"/>
                </a:lnTo>
                <a:lnTo>
                  <a:pt x="48535" y="102074"/>
                </a:lnTo>
                <a:lnTo>
                  <a:pt x="51337" y="102074"/>
                </a:lnTo>
                <a:close/>
                <a:moveTo>
                  <a:pt x="49769" y="109413"/>
                </a:moveTo>
                <a:lnTo>
                  <a:pt x="49769" y="110814"/>
                </a:lnTo>
                <a:lnTo>
                  <a:pt x="47134" y="108178"/>
                </a:lnTo>
                <a:lnTo>
                  <a:pt x="50870" y="108178"/>
                </a:lnTo>
                <a:lnTo>
                  <a:pt x="49903" y="109146"/>
                </a:lnTo>
                <a:close/>
                <a:moveTo>
                  <a:pt x="42464" y="109146"/>
                </a:moveTo>
                <a:lnTo>
                  <a:pt x="41497" y="108178"/>
                </a:lnTo>
                <a:lnTo>
                  <a:pt x="45233" y="108178"/>
                </a:lnTo>
                <a:lnTo>
                  <a:pt x="42564" y="110814"/>
                </a:lnTo>
                <a:lnTo>
                  <a:pt x="42564" y="109413"/>
                </a:lnTo>
                <a:close/>
                <a:moveTo>
                  <a:pt x="38561" y="99606"/>
                </a:moveTo>
                <a:lnTo>
                  <a:pt x="42631" y="99606"/>
                </a:lnTo>
                <a:lnTo>
                  <a:pt x="42798" y="99606"/>
                </a:lnTo>
                <a:lnTo>
                  <a:pt x="45800" y="96603"/>
                </a:lnTo>
                <a:lnTo>
                  <a:pt x="45800" y="98972"/>
                </a:lnTo>
                <a:lnTo>
                  <a:pt x="43498" y="101273"/>
                </a:lnTo>
                <a:lnTo>
                  <a:pt x="40229" y="101273"/>
                </a:lnTo>
                <a:close/>
                <a:moveTo>
                  <a:pt x="36260" y="97271"/>
                </a:moveTo>
                <a:lnTo>
                  <a:pt x="41664" y="97271"/>
                </a:lnTo>
                <a:lnTo>
                  <a:pt x="41830" y="97271"/>
                </a:lnTo>
                <a:lnTo>
                  <a:pt x="45767" y="93334"/>
                </a:lnTo>
                <a:lnTo>
                  <a:pt x="45767" y="95503"/>
                </a:lnTo>
                <a:lnTo>
                  <a:pt x="42464" y="98805"/>
                </a:lnTo>
                <a:lnTo>
                  <a:pt x="37761" y="98805"/>
                </a:lnTo>
                <a:close/>
                <a:moveTo>
                  <a:pt x="18981" y="109413"/>
                </a:moveTo>
                <a:lnTo>
                  <a:pt x="18981" y="110814"/>
                </a:lnTo>
                <a:lnTo>
                  <a:pt x="16346" y="108178"/>
                </a:lnTo>
                <a:lnTo>
                  <a:pt x="20082" y="108178"/>
                </a:lnTo>
                <a:lnTo>
                  <a:pt x="19114" y="109146"/>
                </a:lnTo>
                <a:close/>
                <a:moveTo>
                  <a:pt x="11675" y="109146"/>
                </a:moveTo>
                <a:lnTo>
                  <a:pt x="10675" y="108178"/>
                </a:lnTo>
                <a:lnTo>
                  <a:pt x="14444" y="108178"/>
                </a:lnTo>
                <a:lnTo>
                  <a:pt x="11776" y="110814"/>
                </a:lnTo>
                <a:lnTo>
                  <a:pt x="11776" y="109413"/>
                </a:lnTo>
                <a:close/>
                <a:moveTo>
                  <a:pt x="15778" y="103075"/>
                </a:moveTo>
                <a:lnTo>
                  <a:pt x="16879" y="104175"/>
                </a:lnTo>
                <a:lnTo>
                  <a:pt x="17046" y="104175"/>
                </a:lnTo>
                <a:lnTo>
                  <a:pt x="18414" y="104175"/>
                </a:lnTo>
                <a:lnTo>
                  <a:pt x="15778" y="106811"/>
                </a:lnTo>
                <a:close/>
                <a:moveTo>
                  <a:pt x="14978" y="106811"/>
                </a:moveTo>
                <a:lnTo>
                  <a:pt x="12343" y="104175"/>
                </a:lnTo>
                <a:lnTo>
                  <a:pt x="13744" y="104175"/>
                </a:lnTo>
                <a:lnTo>
                  <a:pt x="14011" y="104042"/>
                </a:lnTo>
                <a:lnTo>
                  <a:pt x="14978" y="103075"/>
                </a:lnTo>
                <a:close/>
                <a:moveTo>
                  <a:pt x="14978" y="101941"/>
                </a:moveTo>
                <a:lnTo>
                  <a:pt x="13577" y="103375"/>
                </a:lnTo>
                <a:lnTo>
                  <a:pt x="11542" y="103375"/>
                </a:lnTo>
                <a:lnTo>
                  <a:pt x="10241" y="102074"/>
                </a:lnTo>
                <a:lnTo>
                  <a:pt x="13010" y="102074"/>
                </a:lnTo>
                <a:lnTo>
                  <a:pt x="14978" y="100106"/>
                </a:lnTo>
                <a:lnTo>
                  <a:pt x="14978" y="101941"/>
                </a:lnTo>
                <a:close/>
                <a:moveTo>
                  <a:pt x="11776" y="104743"/>
                </a:moveTo>
                <a:lnTo>
                  <a:pt x="14411" y="107378"/>
                </a:lnTo>
                <a:lnTo>
                  <a:pt x="10675" y="107378"/>
                </a:lnTo>
                <a:lnTo>
                  <a:pt x="11776" y="106277"/>
                </a:lnTo>
                <a:lnTo>
                  <a:pt x="11776" y="104743"/>
                </a:lnTo>
                <a:close/>
                <a:moveTo>
                  <a:pt x="14978" y="108712"/>
                </a:moveTo>
                <a:lnTo>
                  <a:pt x="14978" y="112448"/>
                </a:lnTo>
                <a:lnTo>
                  <a:pt x="14011" y="111481"/>
                </a:lnTo>
                <a:lnTo>
                  <a:pt x="13744" y="111381"/>
                </a:lnTo>
                <a:lnTo>
                  <a:pt x="12343" y="111381"/>
                </a:lnTo>
                <a:close/>
                <a:moveTo>
                  <a:pt x="15778" y="108712"/>
                </a:moveTo>
                <a:lnTo>
                  <a:pt x="18414" y="111381"/>
                </a:lnTo>
                <a:lnTo>
                  <a:pt x="16879" y="111381"/>
                </a:lnTo>
                <a:lnTo>
                  <a:pt x="15778" y="112448"/>
                </a:lnTo>
                <a:close/>
                <a:moveTo>
                  <a:pt x="16346" y="107378"/>
                </a:moveTo>
                <a:lnTo>
                  <a:pt x="18981" y="104743"/>
                </a:lnTo>
                <a:lnTo>
                  <a:pt x="18981" y="106277"/>
                </a:lnTo>
                <a:lnTo>
                  <a:pt x="20082" y="107378"/>
                </a:lnTo>
                <a:close/>
                <a:moveTo>
                  <a:pt x="19214" y="103375"/>
                </a:moveTo>
                <a:lnTo>
                  <a:pt x="17213" y="103375"/>
                </a:lnTo>
                <a:lnTo>
                  <a:pt x="15778" y="101941"/>
                </a:lnTo>
                <a:lnTo>
                  <a:pt x="15778" y="100106"/>
                </a:lnTo>
                <a:lnTo>
                  <a:pt x="17747" y="102074"/>
                </a:lnTo>
                <a:lnTo>
                  <a:pt x="17913" y="102074"/>
                </a:lnTo>
                <a:lnTo>
                  <a:pt x="20515" y="102074"/>
                </a:lnTo>
                <a:close/>
                <a:moveTo>
                  <a:pt x="21316" y="101273"/>
                </a:moveTo>
                <a:lnTo>
                  <a:pt x="18080" y="101273"/>
                </a:lnTo>
                <a:lnTo>
                  <a:pt x="15778" y="98972"/>
                </a:lnTo>
                <a:lnTo>
                  <a:pt x="15778" y="96603"/>
                </a:lnTo>
                <a:lnTo>
                  <a:pt x="18781" y="99606"/>
                </a:lnTo>
                <a:lnTo>
                  <a:pt x="18914" y="99606"/>
                </a:lnTo>
                <a:lnTo>
                  <a:pt x="22984" y="99606"/>
                </a:lnTo>
                <a:close/>
                <a:moveTo>
                  <a:pt x="23784" y="98805"/>
                </a:moveTo>
                <a:lnTo>
                  <a:pt x="19081" y="98805"/>
                </a:lnTo>
                <a:lnTo>
                  <a:pt x="15778" y="95503"/>
                </a:lnTo>
                <a:lnTo>
                  <a:pt x="15778" y="93334"/>
                </a:lnTo>
                <a:lnTo>
                  <a:pt x="19715" y="97271"/>
                </a:lnTo>
                <a:lnTo>
                  <a:pt x="19881" y="97271"/>
                </a:lnTo>
                <a:lnTo>
                  <a:pt x="25319" y="97271"/>
                </a:lnTo>
                <a:close/>
                <a:moveTo>
                  <a:pt x="11675" y="47568"/>
                </a:moveTo>
                <a:lnTo>
                  <a:pt x="10675" y="46568"/>
                </a:lnTo>
                <a:lnTo>
                  <a:pt x="14444" y="46568"/>
                </a:lnTo>
                <a:lnTo>
                  <a:pt x="11776" y="49236"/>
                </a:lnTo>
                <a:lnTo>
                  <a:pt x="11776" y="47835"/>
                </a:lnTo>
                <a:close/>
                <a:moveTo>
                  <a:pt x="11776" y="13744"/>
                </a:moveTo>
                <a:lnTo>
                  <a:pt x="11776" y="12343"/>
                </a:lnTo>
                <a:lnTo>
                  <a:pt x="14411" y="15012"/>
                </a:lnTo>
                <a:lnTo>
                  <a:pt x="10675" y="15012"/>
                </a:lnTo>
                <a:lnTo>
                  <a:pt x="11675" y="14011"/>
                </a:lnTo>
                <a:close/>
                <a:moveTo>
                  <a:pt x="19114" y="14011"/>
                </a:moveTo>
                <a:lnTo>
                  <a:pt x="20082" y="15012"/>
                </a:lnTo>
                <a:lnTo>
                  <a:pt x="16346" y="15012"/>
                </a:lnTo>
                <a:lnTo>
                  <a:pt x="18981" y="12343"/>
                </a:lnTo>
                <a:lnTo>
                  <a:pt x="18981" y="13744"/>
                </a:lnTo>
                <a:close/>
                <a:moveTo>
                  <a:pt x="18981" y="18447"/>
                </a:moveTo>
                <a:lnTo>
                  <a:pt x="16346" y="15779"/>
                </a:lnTo>
                <a:lnTo>
                  <a:pt x="20082" y="15779"/>
                </a:lnTo>
                <a:lnTo>
                  <a:pt x="18981" y="16880"/>
                </a:lnTo>
                <a:lnTo>
                  <a:pt x="18981" y="18447"/>
                </a:lnTo>
                <a:close/>
                <a:moveTo>
                  <a:pt x="18414" y="18981"/>
                </a:moveTo>
                <a:lnTo>
                  <a:pt x="17046" y="18981"/>
                </a:lnTo>
                <a:lnTo>
                  <a:pt x="16879" y="18981"/>
                </a:lnTo>
                <a:lnTo>
                  <a:pt x="15778" y="20082"/>
                </a:lnTo>
                <a:lnTo>
                  <a:pt x="15778" y="16346"/>
                </a:lnTo>
                <a:close/>
                <a:moveTo>
                  <a:pt x="15778" y="14445"/>
                </a:moveTo>
                <a:lnTo>
                  <a:pt x="15778" y="10709"/>
                </a:lnTo>
                <a:lnTo>
                  <a:pt x="16879" y="11776"/>
                </a:lnTo>
                <a:lnTo>
                  <a:pt x="18414" y="11776"/>
                </a:lnTo>
                <a:close/>
                <a:moveTo>
                  <a:pt x="14978" y="14445"/>
                </a:moveTo>
                <a:lnTo>
                  <a:pt x="12343" y="11776"/>
                </a:lnTo>
                <a:lnTo>
                  <a:pt x="13744" y="11776"/>
                </a:lnTo>
                <a:lnTo>
                  <a:pt x="14011" y="11676"/>
                </a:lnTo>
                <a:lnTo>
                  <a:pt x="14978" y="10709"/>
                </a:lnTo>
                <a:close/>
                <a:moveTo>
                  <a:pt x="14444" y="15779"/>
                </a:moveTo>
                <a:lnTo>
                  <a:pt x="11776" y="18414"/>
                </a:lnTo>
                <a:lnTo>
                  <a:pt x="11776" y="16880"/>
                </a:lnTo>
                <a:lnTo>
                  <a:pt x="10675" y="15779"/>
                </a:lnTo>
                <a:close/>
                <a:moveTo>
                  <a:pt x="14978" y="16346"/>
                </a:moveTo>
                <a:lnTo>
                  <a:pt x="14978" y="20082"/>
                </a:lnTo>
                <a:lnTo>
                  <a:pt x="14011" y="19115"/>
                </a:lnTo>
                <a:lnTo>
                  <a:pt x="13744" y="18981"/>
                </a:lnTo>
                <a:lnTo>
                  <a:pt x="12343" y="18981"/>
                </a:lnTo>
                <a:close/>
                <a:moveTo>
                  <a:pt x="15778" y="21216"/>
                </a:moveTo>
                <a:lnTo>
                  <a:pt x="17213" y="19782"/>
                </a:lnTo>
                <a:lnTo>
                  <a:pt x="19214" y="19782"/>
                </a:lnTo>
                <a:lnTo>
                  <a:pt x="20515" y="21083"/>
                </a:lnTo>
                <a:lnTo>
                  <a:pt x="17913" y="21083"/>
                </a:lnTo>
                <a:lnTo>
                  <a:pt x="17747" y="21083"/>
                </a:lnTo>
                <a:lnTo>
                  <a:pt x="15778" y="23051"/>
                </a:lnTo>
                <a:close/>
                <a:moveTo>
                  <a:pt x="18080" y="21883"/>
                </a:moveTo>
                <a:lnTo>
                  <a:pt x="21316" y="21883"/>
                </a:lnTo>
                <a:lnTo>
                  <a:pt x="23017" y="23551"/>
                </a:lnTo>
                <a:lnTo>
                  <a:pt x="18947" y="23551"/>
                </a:lnTo>
                <a:lnTo>
                  <a:pt x="18781" y="23551"/>
                </a:lnTo>
                <a:lnTo>
                  <a:pt x="15778" y="26553"/>
                </a:lnTo>
                <a:lnTo>
                  <a:pt x="15778" y="24185"/>
                </a:lnTo>
                <a:close/>
                <a:moveTo>
                  <a:pt x="19081" y="24352"/>
                </a:moveTo>
                <a:lnTo>
                  <a:pt x="23784" y="24352"/>
                </a:lnTo>
                <a:lnTo>
                  <a:pt x="25319" y="25886"/>
                </a:lnTo>
                <a:lnTo>
                  <a:pt x="19881" y="25886"/>
                </a:lnTo>
                <a:lnTo>
                  <a:pt x="19748" y="25886"/>
                </a:lnTo>
                <a:lnTo>
                  <a:pt x="15778" y="29822"/>
                </a:lnTo>
                <a:lnTo>
                  <a:pt x="15778" y="27654"/>
                </a:lnTo>
                <a:close/>
                <a:moveTo>
                  <a:pt x="42564" y="13744"/>
                </a:moveTo>
                <a:lnTo>
                  <a:pt x="42564" y="12343"/>
                </a:lnTo>
                <a:lnTo>
                  <a:pt x="45233" y="15012"/>
                </a:lnTo>
                <a:lnTo>
                  <a:pt x="41497" y="15012"/>
                </a:lnTo>
                <a:lnTo>
                  <a:pt x="42464" y="14011"/>
                </a:lnTo>
                <a:close/>
                <a:moveTo>
                  <a:pt x="49903" y="14011"/>
                </a:moveTo>
                <a:lnTo>
                  <a:pt x="50870" y="15012"/>
                </a:lnTo>
                <a:lnTo>
                  <a:pt x="47134" y="15012"/>
                </a:lnTo>
                <a:lnTo>
                  <a:pt x="49769" y="12343"/>
                </a:lnTo>
                <a:lnTo>
                  <a:pt x="49769" y="13744"/>
                </a:lnTo>
                <a:close/>
                <a:moveTo>
                  <a:pt x="53772" y="23551"/>
                </a:moveTo>
                <a:lnTo>
                  <a:pt x="49569" y="23551"/>
                </a:lnTo>
                <a:lnTo>
                  <a:pt x="46567" y="26553"/>
                </a:lnTo>
                <a:lnTo>
                  <a:pt x="46567" y="24185"/>
                </a:lnTo>
                <a:lnTo>
                  <a:pt x="48869" y="21883"/>
                </a:lnTo>
                <a:lnTo>
                  <a:pt x="52104" y="21883"/>
                </a:lnTo>
                <a:close/>
                <a:moveTo>
                  <a:pt x="56107" y="25886"/>
                </a:moveTo>
                <a:lnTo>
                  <a:pt x="50537" y="25886"/>
                </a:lnTo>
                <a:lnTo>
                  <a:pt x="46567" y="29822"/>
                </a:lnTo>
                <a:lnTo>
                  <a:pt x="46567" y="27654"/>
                </a:lnTo>
                <a:lnTo>
                  <a:pt x="49903" y="24352"/>
                </a:lnTo>
                <a:lnTo>
                  <a:pt x="54573" y="24352"/>
                </a:lnTo>
                <a:close/>
                <a:moveTo>
                  <a:pt x="68583" y="24352"/>
                </a:moveTo>
                <a:lnTo>
                  <a:pt x="73253" y="24352"/>
                </a:lnTo>
                <a:lnTo>
                  <a:pt x="76555" y="27654"/>
                </a:lnTo>
                <a:lnTo>
                  <a:pt x="76555" y="29822"/>
                </a:lnTo>
                <a:lnTo>
                  <a:pt x="72619" y="25886"/>
                </a:lnTo>
                <a:lnTo>
                  <a:pt x="67048" y="25886"/>
                </a:lnTo>
                <a:close/>
                <a:moveTo>
                  <a:pt x="71018" y="21883"/>
                </a:moveTo>
                <a:lnTo>
                  <a:pt x="74287" y="21883"/>
                </a:lnTo>
                <a:lnTo>
                  <a:pt x="76589" y="24185"/>
                </a:lnTo>
                <a:lnTo>
                  <a:pt x="76589" y="26553"/>
                </a:lnTo>
                <a:lnTo>
                  <a:pt x="73586" y="23551"/>
                </a:lnTo>
                <a:lnTo>
                  <a:pt x="69350" y="23551"/>
                </a:lnTo>
                <a:close/>
                <a:moveTo>
                  <a:pt x="73153" y="19782"/>
                </a:moveTo>
                <a:lnTo>
                  <a:pt x="75154" y="19782"/>
                </a:lnTo>
                <a:lnTo>
                  <a:pt x="76555" y="21216"/>
                </a:lnTo>
                <a:lnTo>
                  <a:pt x="76555" y="23051"/>
                </a:lnTo>
                <a:lnTo>
                  <a:pt x="74587" y="21083"/>
                </a:lnTo>
                <a:lnTo>
                  <a:pt x="71818" y="21083"/>
                </a:lnTo>
                <a:close/>
                <a:moveTo>
                  <a:pt x="73386" y="13744"/>
                </a:moveTo>
                <a:lnTo>
                  <a:pt x="73386" y="12343"/>
                </a:lnTo>
                <a:lnTo>
                  <a:pt x="76021" y="15012"/>
                </a:lnTo>
                <a:lnTo>
                  <a:pt x="72285" y="15012"/>
                </a:lnTo>
                <a:lnTo>
                  <a:pt x="73253" y="14011"/>
                </a:lnTo>
                <a:close/>
                <a:moveTo>
                  <a:pt x="80691" y="14011"/>
                </a:moveTo>
                <a:lnTo>
                  <a:pt x="81659" y="15012"/>
                </a:lnTo>
                <a:lnTo>
                  <a:pt x="77923" y="15012"/>
                </a:lnTo>
                <a:lnTo>
                  <a:pt x="80558" y="12343"/>
                </a:lnTo>
                <a:lnTo>
                  <a:pt x="80558" y="13744"/>
                </a:lnTo>
                <a:close/>
                <a:moveTo>
                  <a:pt x="84561" y="23551"/>
                </a:moveTo>
                <a:lnTo>
                  <a:pt x="80525" y="23551"/>
                </a:lnTo>
                <a:lnTo>
                  <a:pt x="80358" y="23551"/>
                </a:lnTo>
                <a:lnTo>
                  <a:pt x="77356" y="26553"/>
                </a:lnTo>
                <a:lnTo>
                  <a:pt x="77356" y="24185"/>
                </a:lnTo>
                <a:lnTo>
                  <a:pt x="79657" y="21883"/>
                </a:lnTo>
                <a:lnTo>
                  <a:pt x="82893" y="21883"/>
                </a:lnTo>
                <a:close/>
                <a:moveTo>
                  <a:pt x="86896" y="25886"/>
                </a:moveTo>
                <a:lnTo>
                  <a:pt x="81492" y="25886"/>
                </a:lnTo>
                <a:lnTo>
                  <a:pt x="81325" y="25886"/>
                </a:lnTo>
                <a:lnTo>
                  <a:pt x="77356" y="29822"/>
                </a:lnTo>
                <a:lnTo>
                  <a:pt x="77356" y="27654"/>
                </a:lnTo>
                <a:lnTo>
                  <a:pt x="80691" y="24352"/>
                </a:lnTo>
                <a:lnTo>
                  <a:pt x="85361" y="24352"/>
                </a:lnTo>
                <a:close/>
                <a:moveTo>
                  <a:pt x="104175" y="13744"/>
                </a:moveTo>
                <a:lnTo>
                  <a:pt x="104175" y="12343"/>
                </a:lnTo>
                <a:lnTo>
                  <a:pt x="106810" y="15012"/>
                </a:lnTo>
                <a:lnTo>
                  <a:pt x="103074" y="15012"/>
                </a:lnTo>
                <a:lnTo>
                  <a:pt x="104041" y="14011"/>
                </a:lnTo>
                <a:close/>
                <a:moveTo>
                  <a:pt x="111480" y="14011"/>
                </a:moveTo>
                <a:lnTo>
                  <a:pt x="112447" y="15012"/>
                </a:lnTo>
                <a:lnTo>
                  <a:pt x="108711" y="15012"/>
                </a:lnTo>
                <a:lnTo>
                  <a:pt x="111347" y="12343"/>
                </a:lnTo>
                <a:lnTo>
                  <a:pt x="111347" y="13744"/>
                </a:lnTo>
                <a:close/>
                <a:moveTo>
                  <a:pt x="115383" y="23551"/>
                </a:moveTo>
                <a:lnTo>
                  <a:pt x="111147" y="23551"/>
                </a:lnTo>
                <a:lnTo>
                  <a:pt x="108144" y="26553"/>
                </a:lnTo>
                <a:lnTo>
                  <a:pt x="108144" y="24185"/>
                </a:lnTo>
                <a:lnTo>
                  <a:pt x="110446" y="21883"/>
                </a:lnTo>
                <a:lnTo>
                  <a:pt x="113682" y="21883"/>
                </a:lnTo>
                <a:close/>
                <a:moveTo>
                  <a:pt x="117685" y="25886"/>
                </a:moveTo>
                <a:lnTo>
                  <a:pt x="112114" y="25886"/>
                </a:lnTo>
                <a:lnTo>
                  <a:pt x="108144" y="29822"/>
                </a:lnTo>
                <a:lnTo>
                  <a:pt x="108144" y="27654"/>
                </a:lnTo>
                <a:lnTo>
                  <a:pt x="111480" y="24352"/>
                </a:lnTo>
                <a:lnTo>
                  <a:pt x="116150" y="24352"/>
                </a:lnTo>
                <a:close/>
                <a:moveTo>
                  <a:pt x="130160" y="24352"/>
                </a:moveTo>
                <a:lnTo>
                  <a:pt x="134830" y="24352"/>
                </a:lnTo>
                <a:lnTo>
                  <a:pt x="138166" y="27654"/>
                </a:lnTo>
                <a:lnTo>
                  <a:pt x="138166" y="29822"/>
                </a:lnTo>
                <a:lnTo>
                  <a:pt x="134196" y="25886"/>
                </a:lnTo>
                <a:lnTo>
                  <a:pt x="128626" y="25886"/>
                </a:lnTo>
                <a:close/>
                <a:moveTo>
                  <a:pt x="132629" y="21883"/>
                </a:moveTo>
                <a:lnTo>
                  <a:pt x="135864" y="21883"/>
                </a:lnTo>
                <a:lnTo>
                  <a:pt x="138166" y="24185"/>
                </a:lnTo>
                <a:lnTo>
                  <a:pt x="138166" y="26553"/>
                </a:lnTo>
                <a:lnTo>
                  <a:pt x="135164" y="23551"/>
                </a:lnTo>
                <a:lnTo>
                  <a:pt x="130927" y="23551"/>
                </a:lnTo>
                <a:close/>
                <a:moveTo>
                  <a:pt x="134730" y="19782"/>
                </a:moveTo>
                <a:lnTo>
                  <a:pt x="136731" y="19782"/>
                </a:lnTo>
                <a:lnTo>
                  <a:pt x="138166" y="21216"/>
                </a:lnTo>
                <a:lnTo>
                  <a:pt x="138166" y="23051"/>
                </a:lnTo>
                <a:lnTo>
                  <a:pt x="136198" y="21083"/>
                </a:lnTo>
                <a:lnTo>
                  <a:pt x="133396" y="21083"/>
                </a:lnTo>
                <a:close/>
                <a:moveTo>
                  <a:pt x="134964" y="13744"/>
                </a:moveTo>
                <a:lnTo>
                  <a:pt x="134964" y="12343"/>
                </a:lnTo>
                <a:lnTo>
                  <a:pt x="137599" y="15012"/>
                </a:lnTo>
                <a:lnTo>
                  <a:pt x="133863" y="15012"/>
                </a:lnTo>
                <a:lnTo>
                  <a:pt x="134830" y="14011"/>
                </a:lnTo>
                <a:close/>
                <a:moveTo>
                  <a:pt x="142269" y="14011"/>
                </a:moveTo>
                <a:lnTo>
                  <a:pt x="143236" y="15012"/>
                </a:lnTo>
                <a:lnTo>
                  <a:pt x="139500" y="15012"/>
                </a:lnTo>
                <a:lnTo>
                  <a:pt x="142135" y="12343"/>
                </a:lnTo>
                <a:lnTo>
                  <a:pt x="142135" y="13744"/>
                </a:lnTo>
                <a:close/>
                <a:moveTo>
                  <a:pt x="146172" y="23551"/>
                </a:moveTo>
                <a:lnTo>
                  <a:pt x="142102" y="23551"/>
                </a:lnTo>
                <a:lnTo>
                  <a:pt x="141935" y="23551"/>
                </a:lnTo>
                <a:lnTo>
                  <a:pt x="138933" y="26553"/>
                </a:lnTo>
                <a:lnTo>
                  <a:pt x="138933" y="24185"/>
                </a:lnTo>
                <a:lnTo>
                  <a:pt x="141235" y="21883"/>
                </a:lnTo>
                <a:lnTo>
                  <a:pt x="144504" y="21883"/>
                </a:lnTo>
                <a:close/>
                <a:moveTo>
                  <a:pt x="148473" y="25886"/>
                </a:moveTo>
                <a:lnTo>
                  <a:pt x="143069" y="25886"/>
                </a:lnTo>
                <a:lnTo>
                  <a:pt x="142903" y="25886"/>
                </a:lnTo>
                <a:lnTo>
                  <a:pt x="138966" y="29822"/>
                </a:lnTo>
                <a:lnTo>
                  <a:pt x="138966" y="27654"/>
                </a:lnTo>
                <a:lnTo>
                  <a:pt x="142269" y="24352"/>
                </a:lnTo>
                <a:lnTo>
                  <a:pt x="146972" y="24352"/>
                </a:lnTo>
                <a:close/>
                <a:moveTo>
                  <a:pt x="165752" y="13744"/>
                </a:moveTo>
                <a:lnTo>
                  <a:pt x="165752" y="12343"/>
                </a:lnTo>
                <a:lnTo>
                  <a:pt x="168387" y="15012"/>
                </a:lnTo>
                <a:lnTo>
                  <a:pt x="164651" y="15012"/>
                </a:lnTo>
                <a:lnTo>
                  <a:pt x="165619" y="14011"/>
                </a:lnTo>
                <a:close/>
                <a:moveTo>
                  <a:pt x="173057" y="14011"/>
                </a:moveTo>
                <a:lnTo>
                  <a:pt x="174025" y="15012"/>
                </a:lnTo>
                <a:lnTo>
                  <a:pt x="170289" y="15012"/>
                </a:lnTo>
                <a:lnTo>
                  <a:pt x="172957" y="12343"/>
                </a:lnTo>
                <a:lnTo>
                  <a:pt x="172957" y="13744"/>
                </a:lnTo>
                <a:close/>
                <a:moveTo>
                  <a:pt x="176960" y="23551"/>
                </a:moveTo>
                <a:lnTo>
                  <a:pt x="172724" y="23551"/>
                </a:lnTo>
                <a:lnTo>
                  <a:pt x="169722" y="26553"/>
                </a:lnTo>
                <a:lnTo>
                  <a:pt x="169722" y="24185"/>
                </a:lnTo>
                <a:lnTo>
                  <a:pt x="172023" y="21883"/>
                </a:lnTo>
                <a:lnTo>
                  <a:pt x="175292" y="21883"/>
                </a:lnTo>
                <a:close/>
                <a:moveTo>
                  <a:pt x="179262" y="25886"/>
                </a:moveTo>
                <a:lnTo>
                  <a:pt x="173691" y="25886"/>
                </a:lnTo>
                <a:lnTo>
                  <a:pt x="169755" y="29822"/>
                </a:lnTo>
                <a:lnTo>
                  <a:pt x="169755" y="27654"/>
                </a:lnTo>
                <a:lnTo>
                  <a:pt x="173057" y="24352"/>
                </a:lnTo>
                <a:lnTo>
                  <a:pt x="177727" y="24352"/>
                </a:lnTo>
                <a:close/>
                <a:moveTo>
                  <a:pt x="191737" y="24352"/>
                </a:moveTo>
                <a:lnTo>
                  <a:pt x="196441" y="24352"/>
                </a:lnTo>
                <a:lnTo>
                  <a:pt x="199743" y="27654"/>
                </a:lnTo>
                <a:lnTo>
                  <a:pt x="199743" y="29822"/>
                </a:lnTo>
                <a:lnTo>
                  <a:pt x="195807" y="25886"/>
                </a:lnTo>
                <a:lnTo>
                  <a:pt x="190203" y="25886"/>
                </a:lnTo>
                <a:close/>
                <a:moveTo>
                  <a:pt x="194206" y="21883"/>
                </a:moveTo>
                <a:lnTo>
                  <a:pt x="197441" y="21883"/>
                </a:lnTo>
                <a:lnTo>
                  <a:pt x="199743" y="24185"/>
                </a:lnTo>
                <a:lnTo>
                  <a:pt x="199743" y="26553"/>
                </a:lnTo>
                <a:lnTo>
                  <a:pt x="196741" y="23551"/>
                </a:lnTo>
                <a:lnTo>
                  <a:pt x="192538" y="23551"/>
                </a:lnTo>
                <a:close/>
                <a:moveTo>
                  <a:pt x="196307" y="19782"/>
                </a:moveTo>
                <a:lnTo>
                  <a:pt x="198309" y="19782"/>
                </a:lnTo>
                <a:lnTo>
                  <a:pt x="199743" y="21216"/>
                </a:lnTo>
                <a:lnTo>
                  <a:pt x="199743" y="23051"/>
                </a:lnTo>
                <a:lnTo>
                  <a:pt x="197775" y="21083"/>
                </a:lnTo>
                <a:lnTo>
                  <a:pt x="195006" y="21083"/>
                </a:lnTo>
                <a:close/>
                <a:moveTo>
                  <a:pt x="196541" y="13744"/>
                </a:moveTo>
                <a:lnTo>
                  <a:pt x="196541" y="12343"/>
                </a:lnTo>
                <a:lnTo>
                  <a:pt x="199176" y="15012"/>
                </a:lnTo>
                <a:lnTo>
                  <a:pt x="195440" y="15012"/>
                </a:lnTo>
                <a:lnTo>
                  <a:pt x="196407" y="14011"/>
                </a:lnTo>
                <a:close/>
                <a:moveTo>
                  <a:pt x="203846" y="14011"/>
                </a:moveTo>
                <a:lnTo>
                  <a:pt x="204847" y="15012"/>
                </a:lnTo>
                <a:lnTo>
                  <a:pt x="201077" y="15012"/>
                </a:lnTo>
                <a:lnTo>
                  <a:pt x="203746" y="12343"/>
                </a:lnTo>
                <a:lnTo>
                  <a:pt x="203746" y="13744"/>
                </a:lnTo>
                <a:close/>
                <a:moveTo>
                  <a:pt x="207749" y="23551"/>
                </a:moveTo>
                <a:lnTo>
                  <a:pt x="203679" y="23551"/>
                </a:lnTo>
                <a:lnTo>
                  <a:pt x="203512" y="23551"/>
                </a:lnTo>
                <a:lnTo>
                  <a:pt x="200544" y="26553"/>
                </a:lnTo>
                <a:lnTo>
                  <a:pt x="200544" y="24185"/>
                </a:lnTo>
                <a:lnTo>
                  <a:pt x="202812" y="21883"/>
                </a:lnTo>
                <a:lnTo>
                  <a:pt x="206081" y="21883"/>
                </a:lnTo>
                <a:close/>
                <a:moveTo>
                  <a:pt x="210084" y="25886"/>
                </a:moveTo>
                <a:lnTo>
                  <a:pt x="204647" y="25886"/>
                </a:lnTo>
                <a:lnTo>
                  <a:pt x="204480" y="25886"/>
                </a:lnTo>
                <a:lnTo>
                  <a:pt x="200544" y="29822"/>
                </a:lnTo>
                <a:lnTo>
                  <a:pt x="200544" y="27654"/>
                </a:lnTo>
                <a:lnTo>
                  <a:pt x="203846" y="24352"/>
                </a:lnTo>
                <a:lnTo>
                  <a:pt x="208549" y="24352"/>
                </a:lnTo>
                <a:close/>
                <a:moveTo>
                  <a:pt x="224427" y="40263"/>
                </a:moveTo>
                <a:lnTo>
                  <a:pt x="224427" y="43499"/>
                </a:lnTo>
                <a:lnTo>
                  <a:pt x="222126" y="45800"/>
                </a:lnTo>
                <a:lnTo>
                  <a:pt x="219757" y="45800"/>
                </a:lnTo>
                <a:lnTo>
                  <a:pt x="222760" y="42798"/>
                </a:lnTo>
                <a:lnTo>
                  <a:pt x="222760" y="38562"/>
                </a:lnTo>
                <a:close/>
                <a:moveTo>
                  <a:pt x="226529" y="42365"/>
                </a:moveTo>
                <a:lnTo>
                  <a:pt x="226529" y="44366"/>
                </a:lnTo>
                <a:lnTo>
                  <a:pt x="225128" y="45800"/>
                </a:lnTo>
                <a:lnTo>
                  <a:pt x="223260" y="45800"/>
                </a:lnTo>
                <a:lnTo>
                  <a:pt x="225228" y="43832"/>
                </a:lnTo>
                <a:lnTo>
                  <a:pt x="225228" y="41030"/>
                </a:lnTo>
                <a:close/>
                <a:moveTo>
                  <a:pt x="222760" y="53806"/>
                </a:moveTo>
                <a:lnTo>
                  <a:pt x="222760" y="49570"/>
                </a:lnTo>
                <a:lnTo>
                  <a:pt x="219757" y="46568"/>
                </a:lnTo>
                <a:lnTo>
                  <a:pt x="222126" y="46568"/>
                </a:lnTo>
                <a:lnTo>
                  <a:pt x="224427" y="48869"/>
                </a:lnTo>
                <a:lnTo>
                  <a:pt x="224427" y="52105"/>
                </a:lnTo>
                <a:close/>
                <a:moveTo>
                  <a:pt x="220425" y="56108"/>
                </a:moveTo>
                <a:lnTo>
                  <a:pt x="220425" y="50537"/>
                </a:lnTo>
                <a:lnTo>
                  <a:pt x="216488" y="46568"/>
                </a:lnTo>
                <a:lnTo>
                  <a:pt x="218657" y="46568"/>
                </a:lnTo>
                <a:lnTo>
                  <a:pt x="221959" y="49903"/>
                </a:lnTo>
                <a:lnTo>
                  <a:pt x="221959" y="54573"/>
                </a:lnTo>
                <a:close/>
                <a:moveTo>
                  <a:pt x="224427" y="71052"/>
                </a:moveTo>
                <a:lnTo>
                  <a:pt x="224427" y="74287"/>
                </a:lnTo>
                <a:lnTo>
                  <a:pt x="222126" y="76589"/>
                </a:lnTo>
                <a:lnTo>
                  <a:pt x="219757" y="76589"/>
                </a:lnTo>
                <a:lnTo>
                  <a:pt x="222760" y="73587"/>
                </a:lnTo>
                <a:lnTo>
                  <a:pt x="222760" y="69351"/>
                </a:lnTo>
                <a:close/>
                <a:moveTo>
                  <a:pt x="226529" y="73153"/>
                </a:moveTo>
                <a:lnTo>
                  <a:pt x="226529" y="75155"/>
                </a:lnTo>
                <a:lnTo>
                  <a:pt x="225128" y="76589"/>
                </a:lnTo>
                <a:lnTo>
                  <a:pt x="223260" y="76589"/>
                </a:lnTo>
                <a:lnTo>
                  <a:pt x="225228" y="74621"/>
                </a:lnTo>
                <a:lnTo>
                  <a:pt x="225228" y="71819"/>
                </a:lnTo>
                <a:close/>
                <a:moveTo>
                  <a:pt x="222760" y="84595"/>
                </a:moveTo>
                <a:lnTo>
                  <a:pt x="222760" y="80358"/>
                </a:lnTo>
                <a:lnTo>
                  <a:pt x="219757" y="77356"/>
                </a:lnTo>
                <a:lnTo>
                  <a:pt x="222126" y="77356"/>
                </a:lnTo>
                <a:lnTo>
                  <a:pt x="224427" y="79658"/>
                </a:lnTo>
                <a:lnTo>
                  <a:pt x="224427" y="82894"/>
                </a:lnTo>
                <a:close/>
                <a:moveTo>
                  <a:pt x="220425" y="86896"/>
                </a:moveTo>
                <a:lnTo>
                  <a:pt x="220425" y="81326"/>
                </a:lnTo>
                <a:lnTo>
                  <a:pt x="216488" y="77356"/>
                </a:lnTo>
                <a:lnTo>
                  <a:pt x="218657" y="77356"/>
                </a:lnTo>
                <a:lnTo>
                  <a:pt x="221959" y="80692"/>
                </a:lnTo>
                <a:lnTo>
                  <a:pt x="221959" y="85362"/>
                </a:lnTo>
                <a:close/>
                <a:moveTo>
                  <a:pt x="200544" y="103075"/>
                </a:moveTo>
                <a:lnTo>
                  <a:pt x="201644" y="104175"/>
                </a:lnTo>
                <a:lnTo>
                  <a:pt x="201778" y="104175"/>
                </a:lnTo>
                <a:lnTo>
                  <a:pt x="203179" y="104175"/>
                </a:lnTo>
                <a:lnTo>
                  <a:pt x="200544" y="106811"/>
                </a:lnTo>
                <a:close/>
                <a:moveTo>
                  <a:pt x="199743" y="106811"/>
                </a:moveTo>
                <a:lnTo>
                  <a:pt x="197108" y="104175"/>
                </a:lnTo>
                <a:lnTo>
                  <a:pt x="198476" y="104175"/>
                </a:lnTo>
                <a:lnTo>
                  <a:pt x="198776" y="104042"/>
                </a:lnTo>
                <a:lnTo>
                  <a:pt x="199743" y="103075"/>
                </a:lnTo>
                <a:lnTo>
                  <a:pt x="199743" y="106811"/>
                </a:lnTo>
                <a:close/>
                <a:moveTo>
                  <a:pt x="168954" y="106811"/>
                </a:moveTo>
                <a:lnTo>
                  <a:pt x="166319" y="104175"/>
                </a:lnTo>
                <a:lnTo>
                  <a:pt x="167687" y="104175"/>
                </a:lnTo>
                <a:lnTo>
                  <a:pt x="167854" y="104175"/>
                </a:lnTo>
                <a:lnTo>
                  <a:pt x="168954" y="103075"/>
                </a:lnTo>
                <a:close/>
                <a:moveTo>
                  <a:pt x="138933" y="103075"/>
                </a:moveTo>
                <a:lnTo>
                  <a:pt x="140034" y="104175"/>
                </a:lnTo>
                <a:lnTo>
                  <a:pt x="140201" y="104175"/>
                </a:lnTo>
                <a:lnTo>
                  <a:pt x="141602" y="104175"/>
                </a:lnTo>
                <a:lnTo>
                  <a:pt x="138933" y="106811"/>
                </a:lnTo>
                <a:close/>
                <a:moveTo>
                  <a:pt x="138166" y="106811"/>
                </a:moveTo>
                <a:lnTo>
                  <a:pt x="135531" y="104175"/>
                </a:lnTo>
                <a:lnTo>
                  <a:pt x="136898" y="104175"/>
                </a:lnTo>
                <a:lnTo>
                  <a:pt x="137165" y="104042"/>
                </a:lnTo>
                <a:lnTo>
                  <a:pt x="138166" y="103075"/>
                </a:lnTo>
                <a:lnTo>
                  <a:pt x="138166" y="106811"/>
                </a:lnTo>
                <a:close/>
                <a:moveTo>
                  <a:pt x="107377" y="106811"/>
                </a:moveTo>
                <a:lnTo>
                  <a:pt x="104709" y="104175"/>
                </a:lnTo>
                <a:lnTo>
                  <a:pt x="106110" y="104175"/>
                </a:lnTo>
                <a:lnTo>
                  <a:pt x="106276" y="104175"/>
                </a:lnTo>
                <a:lnTo>
                  <a:pt x="107377" y="103075"/>
                </a:lnTo>
                <a:lnTo>
                  <a:pt x="107377" y="106811"/>
                </a:lnTo>
                <a:close/>
                <a:moveTo>
                  <a:pt x="77356" y="103075"/>
                </a:moveTo>
                <a:lnTo>
                  <a:pt x="78457" y="104175"/>
                </a:lnTo>
                <a:lnTo>
                  <a:pt x="78623" y="104175"/>
                </a:lnTo>
                <a:lnTo>
                  <a:pt x="79991" y="104175"/>
                </a:lnTo>
                <a:lnTo>
                  <a:pt x="77356" y="106811"/>
                </a:lnTo>
                <a:lnTo>
                  <a:pt x="77356" y="103075"/>
                </a:lnTo>
                <a:close/>
                <a:moveTo>
                  <a:pt x="76589" y="106811"/>
                </a:moveTo>
                <a:lnTo>
                  <a:pt x="73920" y="104175"/>
                </a:lnTo>
                <a:lnTo>
                  <a:pt x="75321" y="104175"/>
                </a:lnTo>
                <a:lnTo>
                  <a:pt x="75588" y="104042"/>
                </a:lnTo>
                <a:lnTo>
                  <a:pt x="76555" y="103075"/>
                </a:lnTo>
                <a:lnTo>
                  <a:pt x="76555" y="106811"/>
                </a:lnTo>
                <a:close/>
                <a:moveTo>
                  <a:pt x="45767" y="106811"/>
                </a:moveTo>
                <a:lnTo>
                  <a:pt x="43131" y="104175"/>
                </a:lnTo>
                <a:lnTo>
                  <a:pt x="44532" y="104175"/>
                </a:lnTo>
                <a:lnTo>
                  <a:pt x="44699" y="104175"/>
                </a:lnTo>
                <a:lnTo>
                  <a:pt x="45767" y="103075"/>
                </a:lnTo>
                <a:close/>
                <a:moveTo>
                  <a:pt x="21883" y="82927"/>
                </a:moveTo>
                <a:lnTo>
                  <a:pt x="21883" y="79658"/>
                </a:lnTo>
                <a:lnTo>
                  <a:pt x="24184" y="77356"/>
                </a:lnTo>
                <a:lnTo>
                  <a:pt x="26553" y="77356"/>
                </a:lnTo>
                <a:lnTo>
                  <a:pt x="23551" y="80358"/>
                </a:lnTo>
                <a:lnTo>
                  <a:pt x="23551" y="84595"/>
                </a:lnTo>
                <a:close/>
                <a:moveTo>
                  <a:pt x="19781" y="80792"/>
                </a:moveTo>
                <a:lnTo>
                  <a:pt x="19781" y="78791"/>
                </a:lnTo>
                <a:lnTo>
                  <a:pt x="21182" y="77356"/>
                </a:lnTo>
                <a:lnTo>
                  <a:pt x="23050" y="77356"/>
                </a:lnTo>
                <a:lnTo>
                  <a:pt x="21082" y="79324"/>
                </a:lnTo>
                <a:lnTo>
                  <a:pt x="21082" y="82126"/>
                </a:lnTo>
                <a:close/>
                <a:moveTo>
                  <a:pt x="23551" y="69351"/>
                </a:moveTo>
                <a:lnTo>
                  <a:pt x="23551" y="73587"/>
                </a:lnTo>
                <a:lnTo>
                  <a:pt x="26553" y="76589"/>
                </a:lnTo>
                <a:lnTo>
                  <a:pt x="24184" y="76589"/>
                </a:lnTo>
                <a:lnTo>
                  <a:pt x="21883" y="74287"/>
                </a:lnTo>
                <a:lnTo>
                  <a:pt x="21883" y="71052"/>
                </a:lnTo>
                <a:close/>
                <a:moveTo>
                  <a:pt x="25886" y="67049"/>
                </a:moveTo>
                <a:lnTo>
                  <a:pt x="25886" y="72620"/>
                </a:lnTo>
                <a:lnTo>
                  <a:pt x="29822" y="76589"/>
                </a:lnTo>
                <a:lnTo>
                  <a:pt x="27654" y="76589"/>
                </a:lnTo>
                <a:lnTo>
                  <a:pt x="24351" y="73253"/>
                </a:lnTo>
                <a:lnTo>
                  <a:pt x="24351" y="68583"/>
                </a:lnTo>
                <a:close/>
                <a:moveTo>
                  <a:pt x="21883" y="52105"/>
                </a:moveTo>
                <a:lnTo>
                  <a:pt x="21883" y="48869"/>
                </a:lnTo>
                <a:lnTo>
                  <a:pt x="24184" y="46568"/>
                </a:lnTo>
                <a:lnTo>
                  <a:pt x="26553" y="46568"/>
                </a:lnTo>
                <a:lnTo>
                  <a:pt x="23551" y="49570"/>
                </a:lnTo>
                <a:lnTo>
                  <a:pt x="23551" y="53806"/>
                </a:lnTo>
                <a:close/>
                <a:moveTo>
                  <a:pt x="19781" y="50003"/>
                </a:moveTo>
                <a:lnTo>
                  <a:pt x="19781" y="48002"/>
                </a:lnTo>
                <a:lnTo>
                  <a:pt x="21182" y="46568"/>
                </a:lnTo>
                <a:lnTo>
                  <a:pt x="23050" y="46568"/>
                </a:lnTo>
                <a:lnTo>
                  <a:pt x="21082" y="48536"/>
                </a:lnTo>
                <a:lnTo>
                  <a:pt x="21082" y="51338"/>
                </a:lnTo>
                <a:close/>
                <a:moveTo>
                  <a:pt x="23551" y="38562"/>
                </a:moveTo>
                <a:lnTo>
                  <a:pt x="23551" y="42798"/>
                </a:lnTo>
                <a:lnTo>
                  <a:pt x="26553" y="45800"/>
                </a:lnTo>
                <a:lnTo>
                  <a:pt x="24184" y="45800"/>
                </a:lnTo>
                <a:lnTo>
                  <a:pt x="21883" y="43499"/>
                </a:lnTo>
                <a:lnTo>
                  <a:pt x="21883" y="40230"/>
                </a:lnTo>
                <a:close/>
                <a:moveTo>
                  <a:pt x="25886" y="36260"/>
                </a:moveTo>
                <a:lnTo>
                  <a:pt x="25886" y="41831"/>
                </a:lnTo>
                <a:lnTo>
                  <a:pt x="29822" y="45800"/>
                </a:lnTo>
                <a:lnTo>
                  <a:pt x="27654" y="45800"/>
                </a:lnTo>
                <a:lnTo>
                  <a:pt x="24351" y="42465"/>
                </a:lnTo>
                <a:lnTo>
                  <a:pt x="24351" y="37795"/>
                </a:lnTo>
                <a:close/>
                <a:moveTo>
                  <a:pt x="45767" y="20082"/>
                </a:moveTo>
                <a:lnTo>
                  <a:pt x="44699" y="18981"/>
                </a:lnTo>
                <a:lnTo>
                  <a:pt x="44532" y="18981"/>
                </a:lnTo>
                <a:lnTo>
                  <a:pt x="43131" y="18981"/>
                </a:lnTo>
                <a:lnTo>
                  <a:pt x="45767" y="16346"/>
                </a:lnTo>
                <a:close/>
                <a:moveTo>
                  <a:pt x="46567" y="16346"/>
                </a:moveTo>
                <a:lnTo>
                  <a:pt x="49202" y="18981"/>
                </a:lnTo>
                <a:lnTo>
                  <a:pt x="47835" y="18981"/>
                </a:lnTo>
                <a:lnTo>
                  <a:pt x="47568" y="19115"/>
                </a:lnTo>
                <a:lnTo>
                  <a:pt x="46567" y="20082"/>
                </a:lnTo>
                <a:lnTo>
                  <a:pt x="46567" y="16346"/>
                </a:lnTo>
                <a:close/>
                <a:moveTo>
                  <a:pt x="77356" y="16346"/>
                </a:moveTo>
                <a:lnTo>
                  <a:pt x="80024" y="18981"/>
                </a:lnTo>
                <a:lnTo>
                  <a:pt x="78623" y="18981"/>
                </a:lnTo>
                <a:lnTo>
                  <a:pt x="78457" y="18981"/>
                </a:lnTo>
                <a:lnTo>
                  <a:pt x="77356" y="20082"/>
                </a:lnTo>
                <a:lnTo>
                  <a:pt x="77356" y="16346"/>
                </a:lnTo>
                <a:close/>
                <a:moveTo>
                  <a:pt x="107377" y="20082"/>
                </a:moveTo>
                <a:lnTo>
                  <a:pt x="106276" y="18981"/>
                </a:lnTo>
                <a:lnTo>
                  <a:pt x="106110" y="18981"/>
                </a:lnTo>
                <a:lnTo>
                  <a:pt x="104709" y="18981"/>
                </a:lnTo>
                <a:lnTo>
                  <a:pt x="107377" y="16346"/>
                </a:lnTo>
                <a:lnTo>
                  <a:pt x="107377" y="20082"/>
                </a:lnTo>
                <a:close/>
                <a:moveTo>
                  <a:pt x="108144" y="16346"/>
                </a:moveTo>
                <a:lnTo>
                  <a:pt x="110813" y="18981"/>
                </a:lnTo>
                <a:lnTo>
                  <a:pt x="109412" y="18981"/>
                </a:lnTo>
                <a:lnTo>
                  <a:pt x="109145" y="19115"/>
                </a:lnTo>
                <a:lnTo>
                  <a:pt x="108144" y="20082"/>
                </a:lnTo>
                <a:lnTo>
                  <a:pt x="108144" y="16346"/>
                </a:lnTo>
                <a:close/>
                <a:moveTo>
                  <a:pt x="138933" y="16346"/>
                </a:moveTo>
                <a:lnTo>
                  <a:pt x="141602" y="18981"/>
                </a:lnTo>
                <a:lnTo>
                  <a:pt x="140201" y="18981"/>
                </a:lnTo>
                <a:lnTo>
                  <a:pt x="140034" y="18981"/>
                </a:lnTo>
                <a:lnTo>
                  <a:pt x="138933" y="20082"/>
                </a:lnTo>
                <a:close/>
                <a:moveTo>
                  <a:pt x="168954" y="20082"/>
                </a:moveTo>
                <a:lnTo>
                  <a:pt x="167854" y="18981"/>
                </a:lnTo>
                <a:lnTo>
                  <a:pt x="167687" y="18981"/>
                </a:lnTo>
                <a:lnTo>
                  <a:pt x="166319" y="18981"/>
                </a:lnTo>
                <a:lnTo>
                  <a:pt x="168954" y="16346"/>
                </a:lnTo>
                <a:close/>
                <a:moveTo>
                  <a:pt x="169755" y="16346"/>
                </a:moveTo>
                <a:lnTo>
                  <a:pt x="172390" y="18981"/>
                </a:lnTo>
                <a:lnTo>
                  <a:pt x="170989" y="18981"/>
                </a:lnTo>
                <a:lnTo>
                  <a:pt x="170722" y="19115"/>
                </a:lnTo>
                <a:lnTo>
                  <a:pt x="169755" y="20082"/>
                </a:lnTo>
                <a:lnTo>
                  <a:pt x="169755" y="16346"/>
                </a:lnTo>
                <a:close/>
                <a:moveTo>
                  <a:pt x="200544" y="16346"/>
                </a:moveTo>
                <a:lnTo>
                  <a:pt x="203179" y="18981"/>
                </a:lnTo>
                <a:lnTo>
                  <a:pt x="201778" y="18981"/>
                </a:lnTo>
                <a:lnTo>
                  <a:pt x="201644" y="18981"/>
                </a:lnTo>
                <a:lnTo>
                  <a:pt x="200544" y="20082"/>
                </a:lnTo>
                <a:close/>
                <a:moveTo>
                  <a:pt x="219757" y="96170"/>
                </a:moveTo>
                <a:lnTo>
                  <a:pt x="218457" y="94902"/>
                </a:lnTo>
                <a:lnTo>
                  <a:pt x="218457" y="93568"/>
                </a:lnTo>
                <a:lnTo>
                  <a:pt x="219290" y="92767"/>
                </a:lnTo>
                <a:lnTo>
                  <a:pt x="221092" y="92767"/>
                </a:lnTo>
                <a:lnTo>
                  <a:pt x="219757" y="94102"/>
                </a:lnTo>
                <a:lnTo>
                  <a:pt x="219757" y="96170"/>
                </a:lnTo>
                <a:close/>
                <a:moveTo>
                  <a:pt x="215521" y="95403"/>
                </a:moveTo>
                <a:lnTo>
                  <a:pt x="214654" y="94502"/>
                </a:lnTo>
                <a:lnTo>
                  <a:pt x="213386" y="94502"/>
                </a:lnTo>
                <a:lnTo>
                  <a:pt x="213386" y="93434"/>
                </a:lnTo>
                <a:lnTo>
                  <a:pt x="213286" y="93134"/>
                </a:lnTo>
                <a:lnTo>
                  <a:pt x="212486" y="92367"/>
                </a:lnTo>
                <a:lnTo>
                  <a:pt x="213286" y="91600"/>
                </a:lnTo>
                <a:lnTo>
                  <a:pt x="213386" y="91333"/>
                </a:lnTo>
                <a:lnTo>
                  <a:pt x="213386" y="90232"/>
                </a:lnTo>
                <a:lnTo>
                  <a:pt x="214654" y="90232"/>
                </a:lnTo>
                <a:lnTo>
                  <a:pt x="215521" y="89332"/>
                </a:lnTo>
                <a:lnTo>
                  <a:pt x="216422" y="90232"/>
                </a:lnTo>
                <a:lnTo>
                  <a:pt x="217689" y="90232"/>
                </a:lnTo>
                <a:lnTo>
                  <a:pt x="217689" y="91333"/>
                </a:lnTo>
                <a:lnTo>
                  <a:pt x="217789" y="91600"/>
                </a:lnTo>
                <a:lnTo>
                  <a:pt x="218557" y="92367"/>
                </a:lnTo>
                <a:lnTo>
                  <a:pt x="217789" y="93134"/>
                </a:lnTo>
                <a:lnTo>
                  <a:pt x="217689" y="93434"/>
                </a:lnTo>
                <a:lnTo>
                  <a:pt x="217689" y="94502"/>
                </a:lnTo>
                <a:lnTo>
                  <a:pt x="216422" y="94502"/>
                </a:lnTo>
                <a:close/>
                <a:moveTo>
                  <a:pt x="211318" y="96170"/>
                </a:moveTo>
                <a:lnTo>
                  <a:pt x="211318" y="94135"/>
                </a:lnTo>
                <a:lnTo>
                  <a:pt x="209950" y="92767"/>
                </a:lnTo>
                <a:lnTo>
                  <a:pt x="211785" y="92767"/>
                </a:lnTo>
                <a:lnTo>
                  <a:pt x="212586" y="93601"/>
                </a:lnTo>
                <a:lnTo>
                  <a:pt x="212586" y="94902"/>
                </a:lnTo>
                <a:close/>
                <a:moveTo>
                  <a:pt x="188969" y="96170"/>
                </a:moveTo>
                <a:lnTo>
                  <a:pt x="187668" y="94902"/>
                </a:lnTo>
                <a:lnTo>
                  <a:pt x="187668" y="93568"/>
                </a:lnTo>
                <a:lnTo>
                  <a:pt x="188502" y="92767"/>
                </a:lnTo>
                <a:lnTo>
                  <a:pt x="190303" y="92767"/>
                </a:lnTo>
                <a:lnTo>
                  <a:pt x="188969" y="94102"/>
                </a:lnTo>
                <a:lnTo>
                  <a:pt x="188969" y="96170"/>
                </a:lnTo>
                <a:close/>
                <a:moveTo>
                  <a:pt x="184732" y="95403"/>
                </a:moveTo>
                <a:lnTo>
                  <a:pt x="183865" y="94502"/>
                </a:lnTo>
                <a:lnTo>
                  <a:pt x="182598" y="94502"/>
                </a:lnTo>
                <a:lnTo>
                  <a:pt x="182598" y="93434"/>
                </a:lnTo>
                <a:lnTo>
                  <a:pt x="182464" y="93134"/>
                </a:lnTo>
                <a:lnTo>
                  <a:pt x="181697" y="92367"/>
                </a:lnTo>
                <a:lnTo>
                  <a:pt x="182464" y="91600"/>
                </a:lnTo>
                <a:lnTo>
                  <a:pt x="182598" y="91333"/>
                </a:lnTo>
                <a:lnTo>
                  <a:pt x="182598" y="90232"/>
                </a:lnTo>
                <a:lnTo>
                  <a:pt x="183865" y="90232"/>
                </a:lnTo>
                <a:lnTo>
                  <a:pt x="184732" y="89332"/>
                </a:lnTo>
                <a:lnTo>
                  <a:pt x="185633" y="90232"/>
                </a:lnTo>
                <a:lnTo>
                  <a:pt x="186901" y="90232"/>
                </a:lnTo>
                <a:lnTo>
                  <a:pt x="186901" y="91333"/>
                </a:lnTo>
                <a:lnTo>
                  <a:pt x="187001" y="91600"/>
                </a:lnTo>
                <a:lnTo>
                  <a:pt x="187768" y="92367"/>
                </a:lnTo>
                <a:lnTo>
                  <a:pt x="187001" y="93134"/>
                </a:lnTo>
                <a:lnTo>
                  <a:pt x="186901" y="93434"/>
                </a:lnTo>
                <a:lnTo>
                  <a:pt x="186901" y="94502"/>
                </a:lnTo>
                <a:lnTo>
                  <a:pt x="185633" y="94502"/>
                </a:lnTo>
                <a:close/>
                <a:moveTo>
                  <a:pt x="180529" y="96170"/>
                </a:moveTo>
                <a:lnTo>
                  <a:pt x="180529" y="94135"/>
                </a:lnTo>
                <a:lnTo>
                  <a:pt x="179162" y="92767"/>
                </a:lnTo>
                <a:lnTo>
                  <a:pt x="180996" y="92767"/>
                </a:lnTo>
                <a:lnTo>
                  <a:pt x="181797" y="93601"/>
                </a:lnTo>
                <a:lnTo>
                  <a:pt x="181797" y="94902"/>
                </a:lnTo>
                <a:close/>
                <a:moveTo>
                  <a:pt x="158180" y="96170"/>
                </a:moveTo>
                <a:lnTo>
                  <a:pt x="156879" y="94902"/>
                </a:lnTo>
                <a:lnTo>
                  <a:pt x="156879" y="93568"/>
                </a:lnTo>
                <a:lnTo>
                  <a:pt x="157713" y="92767"/>
                </a:lnTo>
                <a:lnTo>
                  <a:pt x="159514" y="92767"/>
                </a:lnTo>
                <a:lnTo>
                  <a:pt x="158180" y="94102"/>
                </a:lnTo>
                <a:lnTo>
                  <a:pt x="158180" y="96170"/>
                </a:lnTo>
                <a:close/>
                <a:moveTo>
                  <a:pt x="153944" y="95403"/>
                </a:moveTo>
                <a:lnTo>
                  <a:pt x="153076" y="94502"/>
                </a:lnTo>
                <a:lnTo>
                  <a:pt x="151809" y="94502"/>
                </a:lnTo>
                <a:lnTo>
                  <a:pt x="151809" y="93434"/>
                </a:lnTo>
                <a:lnTo>
                  <a:pt x="151675" y="93134"/>
                </a:lnTo>
                <a:lnTo>
                  <a:pt x="150908" y="92367"/>
                </a:lnTo>
                <a:lnTo>
                  <a:pt x="151675" y="91600"/>
                </a:lnTo>
                <a:lnTo>
                  <a:pt x="151809" y="91333"/>
                </a:lnTo>
                <a:lnTo>
                  <a:pt x="151809" y="90232"/>
                </a:lnTo>
                <a:lnTo>
                  <a:pt x="153076" y="90232"/>
                </a:lnTo>
                <a:lnTo>
                  <a:pt x="153944" y="89332"/>
                </a:lnTo>
                <a:lnTo>
                  <a:pt x="154844" y="90232"/>
                </a:lnTo>
                <a:lnTo>
                  <a:pt x="156112" y="90232"/>
                </a:lnTo>
                <a:lnTo>
                  <a:pt x="156112" y="91333"/>
                </a:lnTo>
                <a:lnTo>
                  <a:pt x="156212" y="91600"/>
                </a:lnTo>
                <a:lnTo>
                  <a:pt x="156979" y="92367"/>
                </a:lnTo>
                <a:lnTo>
                  <a:pt x="156212" y="93134"/>
                </a:lnTo>
                <a:lnTo>
                  <a:pt x="156112" y="93434"/>
                </a:lnTo>
                <a:lnTo>
                  <a:pt x="156112" y="94502"/>
                </a:lnTo>
                <a:lnTo>
                  <a:pt x="154844" y="94502"/>
                </a:lnTo>
                <a:close/>
                <a:moveTo>
                  <a:pt x="149741" y="96170"/>
                </a:moveTo>
                <a:lnTo>
                  <a:pt x="149741" y="94135"/>
                </a:lnTo>
                <a:lnTo>
                  <a:pt x="148373" y="92767"/>
                </a:lnTo>
                <a:lnTo>
                  <a:pt x="150208" y="92767"/>
                </a:lnTo>
                <a:lnTo>
                  <a:pt x="151008" y="93601"/>
                </a:lnTo>
                <a:lnTo>
                  <a:pt x="151008" y="94902"/>
                </a:lnTo>
                <a:close/>
                <a:moveTo>
                  <a:pt x="127391" y="96170"/>
                </a:moveTo>
                <a:lnTo>
                  <a:pt x="126091" y="94902"/>
                </a:lnTo>
                <a:lnTo>
                  <a:pt x="126091" y="93568"/>
                </a:lnTo>
                <a:lnTo>
                  <a:pt x="126924" y="92767"/>
                </a:lnTo>
                <a:lnTo>
                  <a:pt x="128726" y="92767"/>
                </a:lnTo>
                <a:lnTo>
                  <a:pt x="127391" y="94102"/>
                </a:lnTo>
                <a:lnTo>
                  <a:pt x="127391" y="96170"/>
                </a:lnTo>
                <a:close/>
                <a:moveTo>
                  <a:pt x="123155" y="95403"/>
                </a:moveTo>
                <a:lnTo>
                  <a:pt x="122254" y="94502"/>
                </a:lnTo>
                <a:lnTo>
                  <a:pt x="121020" y="94502"/>
                </a:lnTo>
                <a:lnTo>
                  <a:pt x="121020" y="93434"/>
                </a:lnTo>
                <a:lnTo>
                  <a:pt x="120887" y="93134"/>
                </a:lnTo>
                <a:lnTo>
                  <a:pt x="120120" y="92367"/>
                </a:lnTo>
                <a:lnTo>
                  <a:pt x="120887" y="91600"/>
                </a:lnTo>
                <a:lnTo>
                  <a:pt x="121020" y="91333"/>
                </a:lnTo>
                <a:lnTo>
                  <a:pt x="121020" y="90232"/>
                </a:lnTo>
                <a:lnTo>
                  <a:pt x="122254" y="90232"/>
                </a:lnTo>
                <a:lnTo>
                  <a:pt x="123155" y="89332"/>
                </a:lnTo>
                <a:lnTo>
                  <a:pt x="124056" y="90232"/>
                </a:lnTo>
                <a:lnTo>
                  <a:pt x="125290" y="90232"/>
                </a:lnTo>
                <a:lnTo>
                  <a:pt x="125290" y="91333"/>
                </a:lnTo>
                <a:lnTo>
                  <a:pt x="125423" y="91600"/>
                </a:lnTo>
                <a:lnTo>
                  <a:pt x="126191" y="92367"/>
                </a:lnTo>
                <a:lnTo>
                  <a:pt x="125423" y="93134"/>
                </a:lnTo>
                <a:lnTo>
                  <a:pt x="125290" y="93434"/>
                </a:lnTo>
                <a:lnTo>
                  <a:pt x="125290" y="94502"/>
                </a:lnTo>
                <a:lnTo>
                  <a:pt x="124056" y="94502"/>
                </a:lnTo>
                <a:close/>
                <a:moveTo>
                  <a:pt x="118952" y="96170"/>
                </a:moveTo>
                <a:lnTo>
                  <a:pt x="118952" y="94135"/>
                </a:lnTo>
                <a:lnTo>
                  <a:pt x="117584" y="92767"/>
                </a:lnTo>
                <a:lnTo>
                  <a:pt x="119386" y="92767"/>
                </a:lnTo>
                <a:lnTo>
                  <a:pt x="120220" y="93601"/>
                </a:lnTo>
                <a:lnTo>
                  <a:pt x="120220" y="94902"/>
                </a:lnTo>
                <a:close/>
                <a:moveTo>
                  <a:pt x="96569" y="96170"/>
                </a:moveTo>
                <a:lnTo>
                  <a:pt x="95302" y="94902"/>
                </a:lnTo>
                <a:lnTo>
                  <a:pt x="95302" y="93568"/>
                </a:lnTo>
                <a:lnTo>
                  <a:pt x="96136" y="92767"/>
                </a:lnTo>
                <a:lnTo>
                  <a:pt x="97937" y="92767"/>
                </a:lnTo>
                <a:lnTo>
                  <a:pt x="96569" y="94102"/>
                </a:lnTo>
                <a:lnTo>
                  <a:pt x="96569" y="96170"/>
                </a:lnTo>
                <a:close/>
                <a:moveTo>
                  <a:pt x="92366" y="95403"/>
                </a:moveTo>
                <a:lnTo>
                  <a:pt x="91466" y="94502"/>
                </a:lnTo>
                <a:lnTo>
                  <a:pt x="90232" y="94502"/>
                </a:lnTo>
                <a:lnTo>
                  <a:pt x="90232" y="93434"/>
                </a:lnTo>
                <a:lnTo>
                  <a:pt x="90098" y="93134"/>
                </a:lnTo>
                <a:lnTo>
                  <a:pt x="89331" y="92367"/>
                </a:lnTo>
                <a:lnTo>
                  <a:pt x="90098" y="91600"/>
                </a:lnTo>
                <a:lnTo>
                  <a:pt x="90232" y="91333"/>
                </a:lnTo>
                <a:lnTo>
                  <a:pt x="90232" y="90232"/>
                </a:lnTo>
                <a:lnTo>
                  <a:pt x="91466" y="90232"/>
                </a:lnTo>
                <a:lnTo>
                  <a:pt x="92366" y="89332"/>
                </a:lnTo>
                <a:lnTo>
                  <a:pt x="93267" y="90232"/>
                </a:lnTo>
                <a:lnTo>
                  <a:pt x="94501" y="90232"/>
                </a:lnTo>
                <a:lnTo>
                  <a:pt x="94501" y="91333"/>
                </a:lnTo>
                <a:lnTo>
                  <a:pt x="94635" y="91600"/>
                </a:lnTo>
                <a:lnTo>
                  <a:pt x="95402" y="92367"/>
                </a:lnTo>
                <a:lnTo>
                  <a:pt x="94635" y="93134"/>
                </a:lnTo>
                <a:lnTo>
                  <a:pt x="94501" y="93434"/>
                </a:lnTo>
                <a:lnTo>
                  <a:pt x="94501" y="94502"/>
                </a:lnTo>
                <a:lnTo>
                  <a:pt x="93267" y="94502"/>
                </a:lnTo>
                <a:close/>
                <a:moveTo>
                  <a:pt x="88130" y="96170"/>
                </a:moveTo>
                <a:lnTo>
                  <a:pt x="88130" y="94135"/>
                </a:lnTo>
                <a:lnTo>
                  <a:pt x="86796" y="92767"/>
                </a:lnTo>
                <a:lnTo>
                  <a:pt x="88597" y="92767"/>
                </a:lnTo>
                <a:lnTo>
                  <a:pt x="89431" y="93601"/>
                </a:lnTo>
                <a:lnTo>
                  <a:pt x="89431" y="94902"/>
                </a:lnTo>
                <a:close/>
                <a:moveTo>
                  <a:pt x="65781" y="96170"/>
                </a:moveTo>
                <a:lnTo>
                  <a:pt x="64513" y="94902"/>
                </a:lnTo>
                <a:lnTo>
                  <a:pt x="64513" y="93568"/>
                </a:lnTo>
                <a:lnTo>
                  <a:pt x="65347" y="92767"/>
                </a:lnTo>
                <a:lnTo>
                  <a:pt x="67148" y="92767"/>
                </a:lnTo>
                <a:lnTo>
                  <a:pt x="65781" y="94102"/>
                </a:lnTo>
                <a:close/>
                <a:moveTo>
                  <a:pt x="61578" y="95403"/>
                </a:moveTo>
                <a:lnTo>
                  <a:pt x="60677" y="94502"/>
                </a:lnTo>
                <a:lnTo>
                  <a:pt x="59410" y="94502"/>
                </a:lnTo>
                <a:lnTo>
                  <a:pt x="59410" y="93434"/>
                </a:lnTo>
                <a:lnTo>
                  <a:pt x="59310" y="93134"/>
                </a:lnTo>
                <a:lnTo>
                  <a:pt x="58542" y="92367"/>
                </a:lnTo>
                <a:lnTo>
                  <a:pt x="59310" y="91600"/>
                </a:lnTo>
                <a:lnTo>
                  <a:pt x="59410" y="91333"/>
                </a:lnTo>
                <a:lnTo>
                  <a:pt x="59410" y="90232"/>
                </a:lnTo>
                <a:lnTo>
                  <a:pt x="60677" y="90232"/>
                </a:lnTo>
                <a:lnTo>
                  <a:pt x="61578" y="89332"/>
                </a:lnTo>
                <a:lnTo>
                  <a:pt x="62445" y="90232"/>
                </a:lnTo>
                <a:lnTo>
                  <a:pt x="63713" y="90232"/>
                </a:lnTo>
                <a:lnTo>
                  <a:pt x="63713" y="91333"/>
                </a:lnTo>
                <a:lnTo>
                  <a:pt x="63846" y="91600"/>
                </a:lnTo>
                <a:lnTo>
                  <a:pt x="64613" y="92367"/>
                </a:lnTo>
                <a:lnTo>
                  <a:pt x="63846" y="93134"/>
                </a:lnTo>
                <a:lnTo>
                  <a:pt x="63713" y="93434"/>
                </a:lnTo>
                <a:lnTo>
                  <a:pt x="63713" y="94502"/>
                </a:lnTo>
                <a:lnTo>
                  <a:pt x="62445" y="94502"/>
                </a:lnTo>
                <a:close/>
                <a:moveTo>
                  <a:pt x="57341" y="96170"/>
                </a:moveTo>
                <a:lnTo>
                  <a:pt x="57341" y="94135"/>
                </a:lnTo>
                <a:lnTo>
                  <a:pt x="56007" y="92767"/>
                </a:lnTo>
                <a:lnTo>
                  <a:pt x="57808" y="92767"/>
                </a:lnTo>
                <a:lnTo>
                  <a:pt x="58642" y="93601"/>
                </a:lnTo>
                <a:lnTo>
                  <a:pt x="58642" y="94902"/>
                </a:lnTo>
                <a:close/>
                <a:moveTo>
                  <a:pt x="34992" y="96170"/>
                </a:moveTo>
                <a:lnTo>
                  <a:pt x="33725" y="94902"/>
                </a:lnTo>
                <a:lnTo>
                  <a:pt x="33725" y="93568"/>
                </a:lnTo>
                <a:lnTo>
                  <a:pt x="34525" y="92767"/>
                </a:lnTo>
                <a:lnTo>
                  <a:pt x="36360" y="92767"/>
                </a:lnTo>
                <a:lnTo>
                  <a:pt x="34992" y="94102"/>
                </a:lnTo>
                <a:close/>
                <a:moveTo>
                  <a:pt x="30789" y="95403"/>
                </a:moveTo>
                <a:lnTo>
                  <a:pt x="29889" y="94502"/>
                </a:lnTo>
                <a:lnTo>
                  <a:pt x="28621" y="94502"/>
                </a:lnTo>
                <a:lnTo>
                  <a:pt x="28621" y="93434"/>
                </a:lnTo>
                <a:lnTo>
                  <a:pt x="28521" y="93134"/>
                </a:lnTo>
                <a:lnTo>
                  <a:pt x="27754" y="92367"/>
                </a:lnTo>
                <a:lnTo>
                  <a:pt x="28521" y="91600"/>
                </a:lnTo>
                <a:lnTo>
                  <a:pt x="28621" y="91333"/>
                </a:lnTo>
                <a:lnTo>
                  <a:pt x="28621" y="90232"/>
                </a:lnTo>
                <a:lnTo>
                  <a:pt x="29889" y="90232"/>
                </a:lnTo>
                <a:lnTo>
                  <a:pt x="30789" y="89332"/>
                </a:lnTo>
                <a:lnTo>
                  <a:pt x="31656" y="90232"/>
                </a:lnTo>
                <a:lnTo>
                  <a:pt x="32924" y="90232"/>
                </a:lnTo>
                <a:lnTo>
                  <a:pt x="32924" y="91333"/>
                </a:lnTo>
                <a:lnTo>
                  <a:pt x="33057" y="91600"/>
                </a:lnTo>
                <a:lnTo>
                  <a:pt x="33825" y="92367"/>
                </a:lnTo>
                <a:lnTo>
                  <a:pt x="33057" y="93134"/>
                </a:lnTo>
                <a:lnTo>
                  <a:pt x="32924" y="93434"/>
                </a:lnTo>
                <a:lnTo>
                  <a:pt x="32924" y="94502"/>
                </a:lnTo>
                <a:lnTo>
                  <a:pt x="31656" y="94502"/>
                </a:lnTo>
                <a:close/>
                <a:moveTo>
                  <a:pt x="26553" y="96170"/>
                </a:moveTo>
                <a:lnTo>
                  <a:pt x="26553" y="94135"/>
                </a:lnTo>
                <a:lnTo>
                  <a:pt x="25219" y="92767"/>
                </a:lnTo>
                <a:lnTo>
                  <a:pt x="27020" y="92767"/>
                </a:lnTo>
                <a:lnTo>
                  <a:pt x="27854" y="93601"/>
                </a:lnTo>
                <a:lnTo>
                  <a:pt x="27854" y="94902"/>
                </a:lnTo>
                <a:close/>
                <a:moveTo>
                  <a:pt x="26553" y="26987"/>
                </a:moveTo>
                <a:lnTo>
                  <a:pt x="27854" y="28254"/>
                </a:lnTo>
                <a:lnTo>
                  <a:pt x="27854" y="29555"/>
                </a:lnTo>
                <a:lnTo>
                  <a:pt x="27020" y="30389"/>
                </a:lnTo>
                <a:lnTo>
                  <a:pt x="25219" y="30389"/>
                </a:lnTo>
                <a:lnTo>
                  <a:pt x="26553" y="29055"/>
                </a:lnTo>
                <a:lnTo>
                  <a:pt x="26553" y="26987"/>
                </a:lnTo>
                <a:close/>
                <a:moveTo>
                  <a:pt x="30789" y="27754"/>
                </a:moveTo>
                <a:lnTo>
                  <a:pt x="31656" y="28655"/>
                </a:lnTo>
                <a:lnTo>
                  <a:pt x="32924" y="28655"/>
                </a:lnTo>
                <a:lnTo>
                  <a:pt x="32924" y="29722"/>
                </a:lnTo>
                <a:lnTo>
                  <a:pt x="33057" y="30022"/>
                </a:lnTo>
                <a:lnTo>
                  <a:pt x="33825" y="30790"/>
                </a:lnTo>
                <a:lnTo>
                  <a:pt x="33057" y="31557"/>
                </a:lnTo>
                <a:lnTo>
                  <a:pt x="32924" y="31824"/>
                </a:lnTo>
                <a:lnTo>
                  <a:pt x="32924" y="32924"/>
                </a:lnTo>
                <a:lnTo>
                  <a:pt x="31656" y="32924"/>
                </a:lnTo>
                <a:lnTo>
                  <a:pt x="30789" y="33825"/>
                </a:lnTo>
                <a:lnTo>
                  <a:pt x="29889" y="32924"/>
                </a:lnTo>
                <a:lnTo>
                  <a:pt x="28621" y="32924"/>
                </a:lnTo>
                <a:lnTo>
                  <a:pt x="28621" y="31824"/>
                </a:lnTo>
                <a:lnTo>
                  <a:pt x="28521" y="31557"/>
                </a:lnTo>
                <a:lnTo>
                  <a:pt x="27754" y="30790"/>
                </a:lnTo>
                <a:lnTo>
                  <a:pt x="28521" y="30022"/>
                </a:lnTo>
                <a:lnTo>
                  <a:pt x="28621" y="29722"/>
                </a:lnTo>
                <a:lnTo>
                  <a:pt x="28621" y="28655"/>
                </a:lnTo>
                <a:lnTo>
                  <a:pt x="29889" y="28655"/>
                </a:lnTo>
                <a:close/>
                <a:moveTo>
                  <a:pt x="34992" y="26987"/>
                </a:moveTo>
                <a:lnTo>
                  <a:pt x="34992" y="29022"/>
                </a:lnTo>
                <a:lnTo>
                  <a:pt x="36360" y="30389"/>
                </a:lnTo>
                <a:lnTo>
                  <a:pt x="34525" y="30389"/>
                </a:lnTo>
                <a:lnTo>
                  <a:pt x="33725" y="29555"/>
                </a:lnTo>
                <a:lnTo>
                  <a:pt x="33725" y="28254"/>
                </a:lnTo>
                <a:close/>
                <a:moveTo>
                  <a:pt x="57341" y="26987"/>
                </a:moveTo>
                <a:lnTo>
                  <a:pt x="58642" y="28254"/>
                </a:lnTo>
                <a:lnTo>
                  <a:pt x="58642" y="29555"/>
                </a:lnTo>
                <a:lnTo>
                  <a:pt x="57808" y="30389"/>
                </a:lnTo>
                <a:lnTo>
                  <a:pt x="56007" y="30389"/>
                </a:lnTo>
                <a:lnTo>
                  <a:pt x="57341" y="29055"/>
                </a:lnTo>
                <a:close/>
                <a:moveTo>
                  <a:pt x="61578" y="27754"/>
                </a:moveTo>
                <a:lnTo>
                  <a:pt x="62445" y="28655"/>
                </a:lnTo>
                <a:lnTo>
                  <a:pt x="63713" y="28655"/>
                </a:lnTo>
                <a:lnTo>
                  <a:pt x="63713" y="29722"/>
                </a:lnTo>
                <a:lnTo>
                  <a:pt x="63846" y="30022"/>
                </a:lnTo>
                <a:lnTo>
                  <a:pt x="64613" y="30790"/>
                </a:lnTo>
                <a:lnTo>
                  <a:pt x="63846" y="31557"/>
                </a:lnTo>
                <a:lnTo>
                  <a:pt x="63713" y="31824"/>
                </a:lnTo>
                <a:lnTo>
                  <a:pt x="63713" y="32924"/>
                </a:lnTo>
                <a:lnTo>
                  <a:pt x="62445" y="32924"/>
                </a:lnTo>
                <a:lnTo>
                  <a:pt x="61578" y="33825"/>
                </a:lnTo>
                <a:lnTo>
                  <a:pt x="60677" y="32924"/>
                </a:lnTo>
                <a:lnTo>
                  <a:pt x="59410" y="32924"/>
                </a:lnTo>
                <a:lnTo>
                  <a:pt x="59410" y="31824"/>
                </a:lnTo>
                <a:lnTo>
                  <a:pt x="59310" y="31557"/>
                </a:lnTo>
                <a:lnTo>
                  <a:pt x="58542" y="30790"/>
                </a:lnTo>
                <a:lnTo>
                  <a:pt x="59310" y="30022"/>
                </a:lnTo>
                <a:lnTo>
                  <a:pt x="59410" y="29722"/>
                </a:lnTo>
                <a:lnTo>
                  <a:pt x="59410" y="28655"/>
                </a:lnTo>
                <a:lnTo>
                  <a:pt x="60677" y="28655"/>
                </a:lnTo>
                <a:close/>
                <a:moveTo>
                  <a:pt x="65781" y="26987"/>
                </a:moveTo>
                <a:lnTo>
                  <a:pt x="65781" y="29022"/>
                </a:lnTo>
                <a:lnTo>
                  <a:pt x="67148" y="30389"/>
                </a:lnTo>
                <a:lnTo>
                  <a:pt x="65347" y="30389"/>
                </a:lnTo>
                <a:lnTo>
                  <a:pt x="64513" y="29555"/>
                </a:lnTo>
                <a:lnTo>
                  <a:pt x="64513" y="28254"/>
                </a:lnTo>
                <a:close/>
                <a:moveTo>
                  <a:pt x="88130" y="26987"/>
                </a:moveTo>
                <a:lnTo>
                  <a:pt x="89431" y="28254"/>
                </a:lnTo>
                <a:lnTo>
                  <a:pt x="89431" y="29555"/>
                </a:lnTo>
                <a:lnTo>
                  <a:pt x="88597" y="30389"/>
                </a:lnTo>
                <a:lnTo>
                  <a:pt x="86796" y="30389"/>
                </a:lnTo>
                <a:lnTo>
                  <a:pt x="88130" y="29055"/>
                </a:lnTo>
                <a:lnTo>
                  <a:pt x="88130" y="26987"/>
                </a:lnTo>
                <a:close/>
                <a:moveTo>
                  <a:pt x="92366" y="27754"/>
                </a:moveTo>
                <a:lnTo>
                  <a:pt x="93267" y="28655"/>
                </a:lnTo>
                <a:lnTo>
                  <a:pt x="94501" y="28655"/>
                </a:lnTo>
                <a:lnTo>
                  <a:pt x="94501" y="29722"/>
                </a:lnTo>
                <a:lnTo>
                  <a:pt x="94635" y="30022"/>
                </a:lnTo>
                <a:lnTo>
                  <a:pt x="95402" y="30790"/>
                </a:lnTo>
                <a:lnTo>
                  <a:pt x="94635" y="31557"/>
                </a:lnTo>
                <a:lnTo>
                  <a:pt x="94501" y="31824"/>
                </a:lnTo>
                <a:lnTo>
                  <a:pt x="94501" y="32924"/>
                </a:lnTo>
                <a:lnTo>
                  <a:pt x="93267" y="32924"/>
                </a:lnTo>
                <a:lnTo>
                  <a:pt x="92366" y="33825"/>
                </a:lnTo>
                <a:lnTo>
                  <a:pt x="91466" y="32924"/>
                </a:lnTo>
                <a:lnTo>
                  <a:pt x="90232" y="32924"/>
                </a:lnTo>
                <a:lnTo>
                  <a:pt x="90232" y="31824"/>
                </a:lnTo>
                <a:lnTo>
                  <a:pt x="90098" y="31557"/>
                </a:lnTo>
                <a:lnTo>
                  <a:pt x="89331" y="30790"/>
                </a:lnTo>
                <a:lnTo>
                  <a:pt x="90098" y="30022"/>
                </a:lnTo>
                <a:lnTo>
                  <a:pt x="90232" y="29722"/>
                </a:lnTo>
                <a:lnTo>
                  <a:pt x="90232" y="28655"/>
                </a:lnTo>
                <a:lnTo>
                  <a:pt x="91466" y="28655"/>
                </a:lnTo>
                <a:close/>
                <a:moveTo>
                  <a:pt x="96569" y="26987"/>
                </a:moveTo>
                <a:lnTo>
                  <a:pt x="96569" y="29022"/>
                </a:lnTo>
                <a:lnTo>
                  <a:pt x="97937" y="30389"/>
                </a:lnTo>
                <a:lnTo>
                  <a:pt x="96136" y="30389"/>
                </a:lnTo>
                <a:lnTo>
                  <a:pt x="95302" y="29555"/>
                </a:lnTo>
                <a:lnTo>
                  <a:pt x="95302" y="28254"/>
                </a:lnTo>
                <a:close/>
                <a:moveTo>
                  <a:pt x="118952" y="26987"/>
                </a:moveTo>
                <a:lnTo>
                  <a:pt x="120220" y="28254"/>
                </a:lnTo>
                <a:lnTo>
                  <a:pt x="120220" y="29555"/>
                </a:lnTo>
                <a:lnTo>
                  <a:pt x="119386" y="30389"/>
                </a:lnTo>
                <a:lnTo>
                  <a:pt x="117584" y="30389"/>
                </a:lnTo>
                <a:lnTo>
                  <a:pt x="118952" y="29055"/>
                </a:lnTo>
                <a:lnTo>
                  <a:pt x="118952" y="26987"/>
                </a:lnTo>
                <a:close/>
                <a:moveTo>
                  <a:pt x="123155" y="27754"/>
                </a:moveTo>
                <a:lnTo>
                  <a:pt x="124056" y="28655"/>
                </a:lnTo>
                <a:lnTo>
                  <a:pt x="125290" y="28655"/>
                </a:lnTo>
                <a:lnTo>
                  <a:pt x="125290" y="29722"/>
                </a:lnTo>
                <a:lnTo>
                  <a:pt x="125423" y="30022"/>
                </a:lnTo>
                <a:lnTo>
                  <a:pt x="126191" y="30790"/>
                </a:lnTo>
                <a:lnTo>
                  <a:pt x="125423" y="31557"/>
                </a:lnTo>
                <a:lnTo>
                  <a:pt x="125290" y="31824"/>
                </a:lnTo>
                <a:lnTo>
                  <a:pt x="125290" y="32924"/>
                </a:lnTo>
                <a:lnTo>
                  <a:pt x="124056" y="32924"/>
                </a:lnTo>
                <a:lnTo>
                  <a:pt x="123155" y="33825"/>
                </a:lnTo>
                <a:lnTo>
                  <a:pt x="122254" y="32924"/>
                </a:lnTo>
                <a:lnTo>
                  <a:pt x="121020" y="32924"/>
                </a:lnTo>
                <a:lnTo>
                  <a:pt x="121020" y="31857"/>
                </a:lnTo>
                <a:lnTo>
                  <a:pt x="120887" y="31557"/>
                </a:lnTo>
                <a:lnTo>
                  <a:pt x="120120" y="30790"/>
                </a:lnTo>
                <a:lnTo>
                  <a:pt x="120887" y="30022"/>
                </a:lnTo>
                <a:lnTo>
                  <a:pt x="121020" y="29722"/>
                </a:lnTo>
                <a:lnTo>
                  <a:pt x="121020" y="28655"/>
                </a:lnTo>
                <a:lnTo>
                  <a:pt x="122254" y="28655"/>
                </a:lnTo>
                <a:close/>
                <a:moveTo>
                  <a:pt x="127391" y="26987"/>
                </a:moveTo>
                <a:lnTo>
                  <a:pt x="127391" y="29022"/>
                </a:lnTo>
                <a:lnTo>
                  <a:pt x="128726" y="30389"/>
                </a:lnTo>
                <a:lnTo>
                  <a:pt x="126924" y="30389"/>
                </a:lnTo>
                <a:lnTo>
                  <a:pt x="126091" y="29555"/>
                </a:lnTo>
                <a:lnTo>
                  <a:pt x="126091" y="28254"/>
                </a:lnTo>
                <a:close/>
                <a:moveTo>
                  <a:pt x="149741" y="26987"/>
                </a:moveTo>
                <a:lnTo>
                  <a:pt x="151008" y="28254"/>
                </a:lnTo>
                <a:lnTo>
                  <a:pt x="151008" y="29555"/>
                </a:lnTo>
                <a:lnTo>
                  <a:pt x="150174" y="30389"/>
                </a:lnTo>
                <a:lnTo>
                  <a:pt x="148373" y="30389"/>
                </a:lnTo>
                <a:lnTo>
                  <a:pt x="149741" y="29055"/>
                </a:lnTo>
                <a:lnTo>
                  <a:pt x="149741" y="26987"/>
                </a:lnTo>
                <a:close/>
                <a:moveTo>
                  <a:pt x="153944" y="27754"/>
                </a:moveTo>
                <a:lnTo>
                  <a:pt x="154844" y="28655"/>
                </a:lnTo>
                <a:lnTo>
                  <a:pt x="156112" y="28655"/>
                </a:lnTo>
                <a:lnTo>
                  <a:pt x="156112" y="29722"/>
                </a:lnTo>
                <a:lnTo>
                  <a:pt x="156212" y="30022"/>
                </a:lnTo>
                <a:lnTo>
                  <a:pt x="156979" y="30790"/>
                </a:lnTo>
                <a:lnTo>
                  <a:pt x="156212" y="31557"/>
                </a:lnTo>
                <a:lnTo>
                  <a:pt x="156112" y="31824"/>
                </a:lnTo>
                <a:lnTo>
                  <a:pt x="156112" y="32924"/>
                </a:lnTo>
                <a:lnTo>
                  <a:pt x="154844" y="32924"/>
                </a:lnTo>
                <a:lnTo>
                  <a:pt x="153944" y="33825"/>
                </a:lnTo>
                <a:lnTo>
                  <a:pt x="153076" y="32924"/>
                </a:lnTo>
                <a:lnTo>
                  <a:pt x="151809" y="32924"/>
                </a:lnTo>
                <a:lnTo>
                  <a:pt x="151809" y="31824"/>
                </a:lnTo>
                <a:lnTo>
                  <a:pt x="151675" y="31557"/>
                </a:lnTo>
                <a:lnTo>
                  <a:pt x="150908" y="30790"/>
                </a:lnTo>
                <a:lnTo>
                  <a:pt x="151675" y="30022"/>
                </a:lnTo>
                <a:lnTo>
                  <a:pt x="151809" y="29722"/>
                </a:lnTo>
                <a:lnTo>
                  <a:pt x="151809" y="28655"/>
                </a:lnTo>
                <a:lnTo>
                  <a:pt x="153076" y="28655"/>
                </a:lnTo>
                <a:close/>
                <a:moveTo>
                  <a:pt x="158180" y="26987"/>
                </a:moveTo>
                <a:lnTo>
                  <a:pt x="158180" y="29022"/>
                </a:lnTo>
                <a:lnTo>
                  <a:pt x="159514" y="30389"/>
                </a:lnTo>
                <a:lnTo>
                  <a:pt x="157713" y="30389"/>
                </a:lnTo>
                <a:lnTo>
                  <a:pt x="156879" y="29555"/>
                </a:lnTo>
                <a:lnTo>
                  <a:pt x="156879" y="28254"/>
                </a:lnTo>
                <a:close/>
                <a:moveTo>
                  <a:pt x="180529" y="26987"/>
                </a:moveTo>
                <a:lnTo>
                  <a:pt x="181797" y="28254"/>
                </a:lnTo>
                <a:lnTo>
                  <a:pt x="181797" y="29555"/>
                </a:lnTo>
                <a:lnTo>
                  <a:pt x="180963" y="30389"/>
                </a:lnTo>
                <a:lnTo>
                  <a:pt x="179162" y="30389"/>
                </a:lnTo>
                <a:lnTo>
                  <a:pt x="180529" y="29055"/>
                </a:lnTo>
                <a:lnTo>
                  <a:pt x="180529" y="26987"/>
                </a:lnTo>
                <a:close/>
                <a:moveTo>
                  <a:pt x="184732" y="27754"/>
                </a:moveTo>
                <a:lnTo>
                  <a:pt x="185633" y="28655"/>
                </a:lnTo>
                <a:lnTo>
                  <a:pt x="186901" y="28655"/>
                </a:lnTo>
                <a:lnTo>
                  <a:pt x="186901" y="29722"/>
                </a:lnTo>
                <a:lnTo>
                  <a:pt x="187001" y="30022"/>
                </a:lnTo>
                <a:lnTo>
                  <a:pt x="187768" y="30790"/>
                </a:lnTo>
                <a:lnTo>
                  <a:pt x="187001" y="31557"/>
                </a:lnTo>
                <a:lnTo>
                  <a:pt x="186901" y="31824"/>
                </a:lnTo>
                <a:lnTo>
                  <a:pt x="186901" y="32924"/>
                </a:lnTo>
                <a:lnTo>
                  <a:pt x="185633" y="32924"/>
                </a:lnTo>
                <a:lnTo>
                  <a:pt x="184732" y="33825"/>
                </a:lnTo>
                <a:lnTo>
                  <a:pt x="183865" y="32924"/>
                </a:lnTo>
                <a:lnTo>
                  <a:pt x="182598" y="32924"/>
                </a:lnTo>
                <a:lnTo>
                  <a:pt x="182598" y="31824"/>
                </a:lnTo>
                <a:lnTo>
                  <a:pt x="182464" y="31557"/>
                </a:lnTo>
                <a:lnTo>
                  <a:pt x="181697" y="30790"/>
                </a:lnTo>
                <a:lnTo>
                  <a:pt x="182464" y="30022"/>
                </a:lnTo>
                <a:lnTo>
                  <a:pt x="182598" y="29722"/>
                </a:lnTo>
                <a:lnTo>
                  <a:pt x="182598" y="28655"/>
                </a:lnTo>
                <a:lnTo>
                  <a:pt x="183865" y="28655"/>
                </a:lnTo>
                <a:close/>
                <a:moveTo>
                  <a:pt x="188969" y="26987"/>
                </a:moveTo>
                <a:lnTo>
                  <a:pt x="188969" y="29022"/>
                </a:lnTo>
                <a:lnTo>
                  <a:pt x="190303" y="30389"/>
                </a:lnTo>
                <a:lnTo>
                  <a:pt x="188502" y="30389"/>
                </a:lnTo>
                <a:lnTo>
                  <a:pt x="187668" y="29555"/>
                </a:lnTo>
                <a:lnTo>
                  <a:pt x="187668" y="28254"/>
                </a:lnTo>
                <a:close/>
                <a:moveTo>
                  <a:pt x="211318" y="26987"/>
                </a:moveTo>
                <a:lnTo>
                  <a:pt x="212586" y="28254"/>
                </a:lnTo>
                <a:lnTo>
                  <a:pt x="212586" y="29555"/>
                </a:lnTo>
                <a:lnTo>
                  <a:pt x="211785" y="30389"/>
                </a:lnTo>
                <a:lnTo>
                  <a:pt x="209950" y="30389"/>
                </a:lnTo>
                <a:lnTo>
                  <a:pt x="211318" y="29055"/>
                </a:lnTo>
                <a:lnTo>
                  <a:pt x="211318" y="26987"/>
                </a:lnTo>
                <a:close/>
                <a:moveTo>
                  <a:pt x="215521" y="27754"/>
                </a:moveTo>
                <a:lnTo>
                  <a:pt x="216422" y="28655"/>
                </a:lnTo>
                <a:lnTo>
                  <a:pt x="217689" y="28655"/>
                </a:lnTo>
                <a:lnTo>
                  <a:pt x="217689" y="29722"/>
                </a:lnTo>
                <a:lnTo>
                  <a:pt x="217789" y="30022"/>
                </a:lnTo>
                <a:lnTo>
                  <a:pt x="218557" y="30790"/>
                </a:lnTo>
                <a:lnTo>
                  <a:pt x="217789" y="31557"/>
                </a:lnTo>
                <a:lnTo>
                  <a:pt x="217689" y="31824"/>
                </a:lnTo>
                <a:lnTo>
                  <a:pt x="217689" y="32924"/>
                </a:lnTo>
                <a:lnTo>
                  <a:pt x="216422" y="32924"/>
                </a:lnTo>
                <a:lnTo>
                  <a:pt x="215521" y="33825"/>
                </a:lnTo>
                <a:lnTo>
                  <a:pt x="214654" y="32924"/>
                </a:lnTo>
                <a:lnTo>
                  <a:pt x="213386" y="32924"/>
                </a:lnTo>
                <a:lnTo>
                  <a:pt x="213386" y="31824"/>
                </a:lnTo>
                <a:lnTo>
                  <a:pt x="213286" y="31557"/>
                </a:lnTo>
                <a:lnTo>
                  <a:pt x="212486" y="30790"/>
                </a:lnTo>
                <a:lnTo>
                  <a:pt x="213286" y="30022"/>
                </a:lnTo>
                <a:lnTo>
                  <a:pt x="213386" y="29722"/>
                </a:lnTo>
                <a:lnTo>
                  <a:pt x="213386" y="28655"/>
                </a:lnTo>
                <a:lnTo>
                  <a:pt x="214654" y="28655"/>
                </a:lnTo>
                <a:close/>
                <a:moveTo>
                  <a:pt x="218056" y="89432"/>
                </a:moveTo>
                <a:lnTo>
                  <a:pt x="216755" y="89432"/>
                </a:lnTo>
                <a:lnTo>
                  <a:pt x="215921" y="88598"/>
                </a:lnTo>
                <a:lnTo>
                  <a:pt x="215921" y="86796"/>
                </a:lnTo>
                <a:lnTo>
                  <a:pt x="217156" y="88031"/>
                </a:lnTo>
                <a:lnTo>
                  <a:pt x="217456" y="88164"/>
                </a:lnTo>
                <a:lnTo>
                  <a:pt x="219324" y="88164"/>
                </a:lnTo>
                <a:close/>
                <a:moveTo>
                  <a:pt x="211785" y="91967"/>
                </a:moveTo>
                <a:lnTo>
                  <a:pt x="209950" y="91967"/>
                </a:lnTo>
                <a:lnTo>
                  <a:pt x="211318" y="90632"/>
                </a:lnTo>
                <a:lnTo>
                  <a:pt x="211318" y="88564"/>
                </a:lnTo>
                <a:lnTo>
                  <a:pt x="212586" y="89865"/>
                </a:lnTo>
                <a:lnTo>
                  <a:pt x="212586" y="91166"/>
                </a:lnTo>
                <a:close/>
                <a:moveTo>
                  <a:pt x="188502" y="91967"/>
                </a:moveTo>
                <a:lnTo>
                  <a:pt x="187668" y="91166"/>
                </a:lnTo>
                <a:lnTo>
                  <a:pt x="187668" y="89865"/>
                </a:lnTo>
                <a:lnTo>
                  <a:pt x="188969" y="88564"/>
                </a:lnTo>
                <a:lnTo>
                  <a:pt x="188969" y="90632"/>
                </a:lnTo>
                <a:lnTo>
                  <a:pt x="190303" y="91967"/>
                </a:lnTo>
                <a:lnTo>
                  <a:pt x="188502" y="91967"/>
                </a:lnTo>
                <a:close/>
                <a:moveTo>
                  <a:pt x="180996" y="91967"/>
                </a:moveTo>
                <a:lnTo>
                  <a:pt x="179162" y="91967"/>
                </a:lnTo>
                <a:lnTo>
                  <a:pt x="180529" y="90632"/>
                </a:lnTo>
                <a:lnTo>
                  <a:pt x="180529" y="88564"/>
                </a:lnTo>
                <a:lnTo>
                  <a:pt x="181797" y="89865"/>
                </a:lnTo>
                <a:lnTo>
                  <a:pt x="181797" y="91166"/>
                </a:lnTo>
                <a:close/>
                <a:moveTo>
                  <a:pt x="157713" y="91967"/>
                </a:moveTo>
                <a:lnTo>
                  <a:pt x="156879" y="91166"/>
                </a:lnTo>
                <a:lnTo>
                  <a:pt x="156879" y="89865"/>
                </a:lnTo>
                <a:lnTo>
                  <a:pt x="158180" y="88564"/>
                </a:lnTo>
                <a:lnTo>
                  <a:pt x="158180" y="90632"/>
                </a:lnTo>
                <a:lnTo>
                  <a:pt x="159514" y="91967"/>
                </a:lnTo>
                <a:lnTo>
                  <a:pt x="157713" y="91967"/>
                </a:lnTo>
                <a:close/>
                <a:moveTo>
                  <a:pt x="150174" y="91967"/>
                </a:moveTo>
                <a:lnTo>
                  <a:pt x="148373" y="91967"/>
                </a:lnTo>
                <a:lnTo>
                  <a:pt x="149741" y="90632"/>
                </a:lnTo>
                <a:lnTo>
                  <a:pt x="149741" y="88564"/>
                </a:lnTo>
                <a:lnTo>
                  <a:pt x="151008" y="89865"/>
                </a:lnTo>
                <a:lnTo>
                  <a:pt x="151008" y="91166"/>
                </a:lnTo>
                <a:close/>
                <a:moveTo>
                  <a:pt x="126924" y="91967"/>
                </a:moveTo>
                <a:lnTo>
                  <a:pt x="126091" y="91166"/>
                </a:lnTo>
                <a:lnTo>
                  <a:pt x="126091" y="89865"/>
                </a:lnTo>
                <a:lnTo>
                  <a:pt x="127358" y="88564"/>
                </a:lnTo>
                <a:lnTo>
                  <a:pt x="127358" y="90632"/>
                </a:lnTo>
                <a:lnTo>
                  <a:pt x="128726" y="91967"/>
                </a:lnTo>
                <a:lnTo>
                  <a:pt x="126924" y="91967"/>
                </a:lnTo>
                <a:close/>
                <a:moveTo>
                  <a:pt x="119386" y="91967"/>
                </a:moveTo>
                <a:lnTo>
                  <a:pt x="117584" y="91967"/>
                </a:lnTo>
                <a:lnTo>
                  <a:pt x="118952" y="90632"/>
                </a:lnTo>
                <a:lnTo>
                  <a:pt x="118952" y="88564"/>
                </a:lnTo>
                <a:lnTo>
                  <a:pt x="120220" y="89865"/>
                </a:lnTo>
                <a:lnTo>
                  <a:pt x="120220" y="91166"/>
                </a:lnTo>
                <a:close/>
                <a:moveTo>
                  <a:pt x="96136" y="91967"/>
                </a:moveTo>
                <a:lnTo>
                  <a:pt x="95302" y="91166"/>
                </a:lnTo>
                <a:lnTo>
                  <a:pt x="95302" y="89865"/>
                </a:lnTo>
                <a:lnTo>
                  <a:pt x="96569" y="88564"/>
                </a:lnTo>
                <a:lnTo>
                  <a:pt x="96569" y="90632"/>
                </a:lnTo>
                <a:lnTo>
                  <a:pt x="97937" y="91967"/>
                </a:lnTo>
                <a:lnTo>
                  <a:pt x="96136" y="91967"/>
                </a:lnTo>
                <a:close/>
                <a:moveTo>
                  <a:pt x="88597" y="91967"/>
                </a:moveTo>
                <a:lnTo>
                  <a:pt x="86796" y="91967"/>
                </a:lnTo>
                <a:lnTo>
                  <a:pt x="88130" y="90632"/>
                </a:lnTo>
                <a:lnTo>
                  <a:pt x="88130" y="88564"/>
                </a:lnTo>
                <a:lnTo>
                  <a:pt x="89431" y="89865"/>
                </a:lnTo>
                <a:lnTo>
                  <a:pt x="89431" y="91166"/>
                </a:lnTo>
                <a:close/>
                <a:moveTo>
                  <a:pt x="65347" y="91967"/>
                </a:moveTo>
                <a:lnTo>
                  <a:pt x="64513" y="91166"/>
                </a:lnTo>
                <a:lnTo>
                  <a:pt x="64513" y="89865"/>
                </a:lnTo>
                <a:lnTo>
                  <a:pt x="65781" y="88564"/>
                </a:lnTo>
                <a:lnTo>
                  <a:pt x="65781" y="90632"/>
                </a:lnTo>
                <a:lnTo>
                  <a:pt x="67148" y="91967"/>
                </a:lnTo>
                <a:lnTo>
                  <a:pt x="65347" y="91967"/>
                </a:lnTo>
                <a:close/>
                <a:moveTo>
                  <a:pt x="57808" y="91967"/>
                </a:moveTo>
                <a:lnTo>
                  <a:pt x="56007" y="91967"/>
                </a:lnTo>
                <a:lnTo>
                  <a:pt x="57341" y="90632"/>
                </a:lnTo>
                <a:lnTo>
                  <a:pt x="57341" y="88564"/>
                </a:lnTo>
                <a:lnTo>
                  <a:pt x="58642" y="89865"/>
                </a:lnTo>
                <a:lnTo>
                  <a:pt x="58642" y="91166"/>
                </a:lnTo>
                <a:close/>
                <a:moveTo>
                  <a:pt x="34525" y="91967"/>
                </a:moveTo>
                <a:lnTo>
                  <a:pt x="33725" y="91166"/>
                </a:lnTo>
                <a:lnTo>
                  <a:pt x="33725" y="89865"/>
                </a:lnTo>
                <a:lnTo>
                  <a:pt x="34992" y="88564"/>
                </a:lnTo>
                <a:lnTo>
                  <a:pt x="34992" y="90632"/>
                </a:lnTo>
                <a:lnTo>
                  <a:pt x="36360" y="91967"/>
                </a:lnTo>
                <a:lnTo>
                  <a:pt x="34525" y="91967"/>
                </a:lnTo>
                <a:close/>
                <a:moveTo>
                  <a:pt x="28254" y="89432"/>
                </a:moveTo>
                <a:lnTo>
                  <a:pt x="26986" y="88164"/>
                </a:lnTo>
                <a:lnTo>
                  <a:pt x="28854" y="88164"/>
                </a:lnTo>
                <a:lnTo>
                  <a:pt x="29155" y="88031"/>
                </a:lnTo>
                <a:lnTo>
                  <a:pt x="30389" y="86796"/>
                </a:lnTo>
                <a:lnTo>
                  <a:pt x="30389" y="88598"/>
                </a:lnTo>
                <a:lnTo>
                  <a:pt x="29555" y="89432"/>
                </a:lnTo>
                <a:lnTo>
                  <a:pt x="28254" y="89432"/>
                </a:lnTo>
                <a:close/>
                <a:moveTo>
                  <a:pt x="28254" y="33725"/>
                </a:moveTo>
                <a:lnTo>
                  <a:pt x="29555" y="33725"/>
                </a:lnTo>
                <a:lnTo>
                  <a:pt x="30389" y="34559"/>
                </a:lnTo>
                <a:lnTo>
                  <a:pt x="30389" y="36360"/>
                </a:lnTo>
                <a:lnTo>
                  <a:pt x="29155" y="35126"/>
                </a:lnTo>
                <a:lnTo>
                  <a:pt x="28854" y="34993"/>
                </a:lnTo>
                <a:lnTo>
                  <a:pt x="26986" y="34993"/>
                </a:lnTo>
                <a:close/>
                <a:moveTo>
                  <a:pt x="34525" y="31190"/>
                </a:moveTo>
                <a:lnTo>
                  <a:pt x="36360" y="31190"/>
                </a:lnTo>
                <a:lnTo>
                  <a:pt x="34992" y="32524"/>
                </a:lnTo>
                <a:lnTo>
                  <a:pt x="34992" y="34592"/>
                </a:lnTo>
                <a:lnTo>
                  <a:pt x="33725" y="33291"/>
                </a:lnTo>
                <a:lnTo>
                  <a:pt x="33725" y="31990"/>
                </a:lnTo>
                <a:close/>
                <a:moveTo>
                  <a:pt x="57808" y="31190"/>
                </a:moveTo>
                <a:lnTo>
                  <a:pt x="58642" y="31990"/>
                </a:lnTo>
                <a:lnTo>
                  <a:pt x="58642" y="33291"/>
                </a:lnTo>
                <a:lnTo>
                  <a:pt x="57341" y="34592"/>
                </a:lnTo>
                <a:lnTo>
                  <a:pt x="57341" y="32524"/>
                </a:lnTo>
                <a:lnTo>
                  <a:pt x="56007" y="31190"/>
                </a:lnTo>
                <a:lnTo>
                  <a:pt x="57808" y="31190"/>
                </a:lnTo>
                <a:close/>
                <a:moveTo>
                  <a:pt x="65347" y="31190"/>
                </a:moveTo>
                <a:lnTo>
                  <a:pt x="67148" y="31190"/>
                </a:lnTo>
                <a:lnTo>
                  <a:pt x="65781" y="32524"/>
                </a:lnTo>
                <a:lnTo>
                  <a:pt x="65781" y="34592"/>
                </a:lnTo>
                <a:lnTo>
                  <a:pt x="64513" y="33291"/>
                </a:lnTo>
                <a:lnTo>
                  <a:pt x="64513" y="31990"/>
                </a:lnTo>
                <a:close/>
                <a:moveTo>
                  <a:pt x="88597" y="31190"/>
                </a:moveTo>
                <a:lnTo>
                  <a:pt x="89431" y="31990"/>
                </a:lnTo>
                <a:lnTo>
                  <a:pt x="89431" y="33291"/>
                </a:lnTo>
                <a:lnTo>
                  <a:pt x="88130" y="34592"/>
                </a:lnTo>
                <a:lnTo>
                  <a:pt x="88130" y="32524"/>
                </a:lnTo>
                <a:lnTo>
                  <a:pt x="86796" y="31190"/>
                </a:lnTo>
                <a:lnTo>
                  <a:pt x="88597" y="31190"/>
                </a:lnTo>
                <a:close/>
                <a:moveTo>
                  <a:pt x="96136" y="31190"/>
                </a:moveTo>
                <a:lnTo>
                  <a:pt x="97937" y="31190"/>
                </a:lnTo>
                <a:lnTo>
                  <a:pt x="96569" y="32524"/>
                </a:lnTo>
                <a:lnTo>
                  <a:pt x="96569" y="34592"/>
                </a:lnTo>
                <a:lnTo>
                  <a:pt x="95302" y="33291"/>
                </a:lnTo>
                <a:lnTo>
                  <a:pt x="95302" y="31990"/>
                </a:lnTo>
                <a:close/>
                <a:moveTo>
                  <a:pt x="119386" y="31190"/>
                </a:moveTo>
                <a:lnTo>
                  <a:pt x="120220" y="31990"/>
                </a:lnTo>
                <a:lnTo>
                  <a:pt x="120220" y="33291"/>
                </a:lnTo>
                <a:lnTo>
                  <a:pt x="118952" y="34592"/>
                </a:lnTo>
                <a:lnTo>
                  <a:pt x="118952" y="32524"/>
                </a:lnTo>
                <a:lnTo>
                  <a:pt x="117584" y="31190"/>
                </a:lnTo>
                <a:lnTo>
                  <a:pt x="119386" y="31190"/>
                </a:lnTo>
                <a:close/>
                <a:moveTo>
                  <a:pt x="126924" y="31190"/>
                </a:moveTo>
                <a:lnTo>
                  <a:pt x="128726" y="31190"/>
                </a:lnTo>
                <a:lnTo>
                  <a:pt x="127391" y="32524"/>
                </a:lnTo>
                <a:lnTo>
                  <a:pt x="127391" y="34592"/>
                </a:lnTo>
                <a:lnTo>
                  <a:pt x="126091" y="33291"/>
                </a:lnTo>
                <a:lnTo>
                  <a:pt x="126091" y="31990"/>
                </a:lnTo>
                <a:close/>
                <a:moveTo>
                  <a:pt x="150174" y="31190"/>
                </a:moveTo>
                <a:lnTo>
                  <a:pt x="151008" y="31990"/>
                </a:lnTo>
                <a:lnTo>
                  <a:pt x="151008" y="33291"/>
                </a:lnTo>
                <a:lnTo>
                  <a:pt x="149741" y="34592"/>
                </a:lnTo>
                <a:lnTo>
                  <a:pt x="149741" y="32524"/>
                </a:lnTo>
                <a:lnTo>
                  <a:pt x="148373" y="31190"/>
                </a:lnTo>
                <a:lnTo>
                  <a:pt x="150174" y="31190"/>
                </a:lnTo>
                <a:close/>
                <a:moveTo>
                  <a:pt x="157713" y="31190"/>
                </a:moveTo>
                <a:lnTo>
                  <a:pt x="159514" y="31190"/>
                </a:lnTo>
                <a:lnTo>
                  <a:pt x="158180" y="32524"/>
                </a:lnTo>
                <a:lnTo>
                  <a:pt x="158180" y="34592"/>
                </a:lnTo>
                <a:lnTo>
                  <a:pt x="156879" y="33291"/>
                </a:lnTo>
                <a:lnTo>
                  <a:pt x="156879" y="31990"/>
                </a:lnTo>
                <a:close/>
                <a:moveTo>
                  <a:pt x="180996" y="31190"/>
                </a:moveTo>
                <a:lnTo>
                  <a:pt x="181797" y="31990"/>
                </a:lnTo>
                <a:lnTo>
                  <a:pt x="181797" y="33291"/>
                </a:lnTo>
                <a:lnTo>
                  <a:pt x="180529" y="34592"/>
                </a:lnTo>
                <a:lnTo>
                  <a:pt x="180529" y="32524"/>
                </a:lnTo>
                <a:lnTo>
                  <a:pt x="179162" y="31190"/>
                </a:lnTo>
                <a:lnTo>
                  <a:pt x="180996" y="31190"/>
                </a:lnTo>
                <a:close/>
                <a:moveTo>
                  <a:pt x="188502" y="31190"/>
                </a:moveTo>
                <a:lnTo>
                  <a:pt x="190303" y="31190"/>
                </a:lnTo>
                <a:lnTo>
                  <a:pt x="188969" y="32524"/>
                </a:lnTo>
                <a:lnTo>
                  <a:pt x="188969" y="34592"/>
                </a:lnTo>
                <a:lnTo>
                  <a:pt x="187668" y="33291"/>
                </a:lnTo>
                <a:lnTo>
                  <a:pt x="187668" y="31990"/>
                </a:lnTo>
                <a:close/>
                <a:moveTo>
                  <a:pt x="211785" y="31190"/>
                </a:moveTo>
                <a:lnTo>
                  <a:pt x="212586" y="31990"/>
                </a:lnTo>
                <a:lnTo>
                  <a:pt x="212586" y="33291"/>
                </a:lnTo>
                <a:lnTo>
                  <a:pt x="211318" y="34592"/>
                </a:lnTo>
                <a:lnTo>
                  <a:pt x="211318" y="32524"/>
                </a:lnTo>
                <a:lnTo>
                  <a:pt x="209950" y="31190"/>
                </a:lnTo>
                <a:lnTo>
                  <a:pt x="211785" y="31190"/>
                </a:lnTo>
                <a:close/>
                <a:moveTo>
                  <a:pt x="215121" y="57809"/>
                </a:moveTo>
                <a:lnTo>
                  <a:pt x="214320" y="58643"/>
                </a:lnTo>
                <a:lnTo>
                  <a:pt x="213019" y="58643"/>
                </a:lnTo>
                <a:lnTo>
                  <a:pt x="211718" y="57375"/>
                </a:lnTo>
                <a:lnTo>
                  <a:pt x="213620" y="57375"/>
                </a:lnTo>
                <a:lnTo>
                  <a:pt x="213887" y="57242"/>
                </a:lnTo>
                <a:lnTo>
                  <a:pt x="215121" y="56008"/>
                </a:lnTo>
                <a:close/>
                <a:moveTo>
                  <a:pt x="31189" y="65348"/>
                </a:moveTo>
                <a:lnTo>
                  <a:pt x="31990" y="64514"/>
                </a:lnTo>
                <a:lnTo>
                  <a:pt x="33291" y="64514"/>
                </a:lnTo>
                <a:lnTo>
                  <a:pt x="34592" y="65815"/>
                </a:lnTo>
                <a:lnTo>
                  <a:pt x="32691" y="65815"/>
                </a:lnTo>
                <a:lnTo>
                  <a:pt x="32424" y="65915"/>
                </a:lnTo>
                <a:lnTo>
                  <a:pt x="31156" y="67149"/>
                </a:lnTo>
                <a:lnTo>
                  <a:pt x="31156" y="65348"/>
                </a:lnTo>
                <a:close/>
                <a:moveTo>
                  <a:pt x="210618" y="86896"/>
                </a:moveTo>
                <a:lnTo>
                  <a:pt x="209083" y="85362"/>
                </a:lnTo>
                <a:lnTo>
                  <a:pt x="209083" y="80692"/>
                </a:lnTo>
                <a:lnTo>
                  <a:pt x="212419" y="77356"/>
                </a:lnTo>
                <a:lnTo>
                  <a:pt x="214587" y="77356"/>
                </a:lnTo>
                <a:lnTo>
                  <a:pt x="210618" y="81326"/>
                </a:lnTo>
                <a:lnTo>
                  <a:pt x="210618" y="86896"/>
                </a:lnTo>
                <a:close/>
                <a:moveTo>
                  <a:pt x="189636" y="86896"/>
                </a:moveTo>
                <a:lnTo>
                  <a:pt x="189636" y="81326"/>
                </a:lnTo>
                <a:lnTo>
                  <a:pt x="185700" y="77356"/>
                </a:lnTo>
                <a:lnTo>
                  <a:pt x="187868" y="77356"/>
                </a:lnTo>
                <a:lnTo>
                  <a:pt x="191170" y="80692"/>
                </a:lnTo>
                <a:lnTo>
                  <a:pt x="191170" y="85362"/>
                </a:lnTo>
                <a:close/>
                <a:moveTo>
                  <a:pt x="179829" y="86896"/>
                </a:moveTo>
                <a:lnTo>
                  <a:pt x="178294" y="85362"/>
                </a:lnTo>
                <a:lnTo>
                  <a:pt x="178294" y="80692"/>
                </a:lnTo>
                <a:lnTo>
                  <a:pt x="181630" y="77356"/>
                </a:lnTo>
                <a:lnTo>
                  <a:pt x="183798" y="77356"/>
                </a:lnTo>
                <a:lnTo>
                  <a:pt x="179829" y="81326"/>
                </a:lnTo>
                <a:lnTo>
                  <a:pt x="179829" y="86896"/>
                </a:lnTo>
                <a:close/>
                <a:moveTo>
                  <a:pt x="158847" y="86896"/>
                </a:moveTo>
                <a:lnTo>
                  <a:pt x="158847" y="81326"/>
                </a:lnTo>
                <a:lnTo>
                  <a:pt x="154911" y="77356"/>
                </a:lnTo>
                <a:lnTo>
                  <a:pt x="157079" y="77356"/>
                </a:lnTo>
                <a:lnTo>
                  <a:pt x="160382" y="80692"/>
                </a:lnTo>
                <a:lnTo>
                  <a:pt x="160382" y="85362"/>
                </a:lnTo>
                <a:close/>
                <a:moveTo>
                  <a:pt x="149040" y="86896"/>
                </a:moveTo>
                <a:lnTo>
                  <a:pt x="147506" y="85362"/>
                </a:lnTo>
                <a:lnTo>
                  <a:pt x="147506" y="80692"/>
                </a:lnTo>
                <a:lnTo>
                  <a:pt x="150842" y="77356"/>
                </a:lnTo>
                <a:lnTo>
                  <a:pt x="152976" y="77356"/>
                </a:lnTo>
                <a:lnTo>
                  <a:pt x="149040" y="81326"/>
                </a:lnTo>
                <a:lnTo>
                  <a:pt x="149040" y="86896"/>
                </a:lnTo>
                <a:close/>
                <a:moveTo>
                  <a:pt x="128059" y="86896"/>
                </a:moveTo>
                <a:lnTo>
                  <a:pt x="128059" y="81326"/>
                </a:lnTo>
                <a:lnTo>
                  <a:pt x="124122" y="77356"/>
                </a:lnTo>
                <a:lnTo>
                  <a:pt x="126291" y="77356"/>
                </a:lnTo>
                <a:lnTo>
                  <a:pt x="129593" y="80692"/>
                </a:lnTo>
                <a:lnTo>
                  <a:pt x="129593" y="85362"/>
                </a:lnTo>
                <a:close/>
                <a:moveTo>
                  <a:pt x="118252" y="86896"/>
                </a:moveTo>
                <a:lnTo>
                  <a:pt x="116717" y="85362"/>
                </a:lnTo>
                <a:lnTo>
                  <a:pt x="116717" y="80692"/>
                </a:lnTo>
                <a:lnTo>
                  <a:pt x="120053" y="77356"/>
                </a:lnTo>
                <a:lnTo>
                  <a:pt x="122188" y="77356"/>
                </a:lnTo>
                <a:lnTo>
                  <a:pt x="118252" y="81326"/>
                </a:lnTo>
                <a:close/>
                <a:moveTo>
                  <a:pt x="97270" y="86896"/>
                </a:moveTo>
                <a:lnTo>
                  <a:pt x="97270" y="81326"/>
                </a:lnTo>
                <a:lnTo>
                  <a:pt x="93334" y="77356"/>
                </a:lnTo>
                <a:lnTo>
                  <a:pt x="95469" y="77356"/>
                </a:lnTo>
                <a:lnTo>
                  <a:pt x="98804" y="80692"/>
                </a:lnTo>
                <a:lnTo>
                  <a:pt x="98804" y="85362"/>
                </a:lnTo>
                <a:close/>
                <a:moveTo>
                  <a:pt x="87463" y="86896"/>
                </a:moveTo>
                <a:lnTo>
                  <a:pt x="85929" y="85362"/>
                </a:lnTo>
                <a:lnTo>
                  <a:pt x="85929" y="80692"/>
                </a:lnTo>
                <a:lnTo>
                  <a:pt x="89231" y="77356"/>
                </a:lnTo>
                <a:lnTo>
                  <a:pt x="91399" y="77356"/>
                </a:lnTo>
                <a:lnTo>
                  <a:pt x="87463" y="81326"/>
                </a:lnTo>
                <a:close/>
                <a:moveTo>
                  <a:pt x="66481" y="86896"/>
                </a:moveTo>
                <a:lnTo>
                  <a:pt x="66481" y="81326"/>
                </a:lnTo>
                <a:lnTo>
                  <a:pt x="62545" y="77356"/>
                </a:lnTo>
                <a:lnTo>
                  <a:pt x="64713" y="77356"/>
                </a:lnTo>
                <a:lnTo>
                  <a:pt x="68016" y="80692"/>
                </a:lnTo>
                <a:lnTo>
                  <a:pt x="68016" y="85362"/>
                </a:lnTo>
                <a:close/>
                <a:moveTo>
                  <a:pt x="56674" y="86896"/>
                </a:moveTo>
                <a:lnTo>
                  <a:pt x="55140" y="85362"/>
                </a:lnTo>
                <a:lnTo>
                  <a:pt x="55140" y="80692"/>
                </a:lnTo>
                <a:lnTo>
                  <a:pt x="58442" y="77356"/>
                </a:lnTo>
                <a:lnTo>
                  <a:pt x="60610" y="77356"/>
                </a:lnTo>
                <a:lnTo>
                  <a:pt x="56674" y="81326"/>
                </a:lnTo>
                <a:close/>
                <a:moveTo>
                  <a:pt x="35693" y="86896"/>
                </a:moveTo>
                <a:lnTo>
                  <a:pt x="35693" y="81326"/>
                </a:lnTo>
                <a:lnTo>
                  <a:pt x="31723" y="77356"/>
                </a:lnTo>
                <a:lnTo>
                  <a:pt x="33891" y="77356"/>
                </a:lnTo>
                <a:lnTo>
                  <a:pt x="37227" y="80692"/>
                </a:lnTo>
                <a:lnTo>
                  <a:pt x="37227" y="85362"/>
                </a:lnTo>
                <a:close/>
                <a:moveTo>
                  <a:pt x="35693" y="36260"/>
                </a:moveTo>
                <a:lnTo>
                  <a:pt x="37227" y="37795"/>
                </a:lnTo>
                <a:lnTo>
                  <a:pt x="37227" y="42465"/>
                </a:lnTo>
                <a:lnTo>
                  <a:pt x="33891" y="45800"/>
                </a:lnTo>
                <a:lnTo>
                  <a:pt x="31723" y="45800"/>
                </a:lnTo>
                <a:lnTo>
                  <a:pt x="35693" y="41831"/>
                </a:lnTo>
                <a:lnTo>
                  <a:pt x="35693" y="36260"/>
                </a:lnTo>
                <a:close/>
                <a:moveTo>
                  <a:pt x="56674" y="36260"/>
                </a:moveTo>
                <a:lnTo>
                  <a:pt x="56674" y="41831"/>
                </a:lnTo>
                <a:lnTo>
                  <a:pt x="60610" y="45800"/>
                </a:lnTo>
                <a:lnTo>
                  <a:pt x="58442" y="45800"/>
                </a:lnTo>
                <a:lnTo>
                  <a:pt x="55140" y="42465"/>
                </a:lnTo>
                <a:lnTo>
                  <a:pt x="55140" y="37795"/>
                </a:lnTo>
                <a:close/>
                <a:moveTo>
                  <a:pt x="66481" y="36260"/>
                </a:moveTo>
                <a:lnTo>
                  <a:pt x="68016" y="37795"/>
                </a:lnTo>
                <a:lnTo>
                  <a:pt x="68016" y="42465"/>
                </a:lnTo>
                <a:lnTo>
                  <a:pt x="64680" y="45800"/>
                </a:lnTo>
                <a:lnTo>
                  <a:pt x="62512" y="45800"/>
                </a:lnTo>
                <a:lnTo>
                  <a:pt x="66481" y="41831"/>
                </a:lnTo>
                <a:lnTo>
                  <a:pt x="66481" y="36260"/>
                </a:lnTo>
                <a:close/>
                <a:moveTo>
                  <a:pt x="87463" y="36260"/>
                </a:moveTo>
                <a:lnTo>
                  <a:pt x="87463" y="41831"/>
                </a:lnTo>
                <a:lnTo>
                  <a:pt x="91399" y="45800"/>
                </a:lnTo>
                <a:lnTo>
                  <a:pt x="89231" y="45800"/>
                </a:lnTo>
                <a:lnTo>
                  <a:pt x="85929" y="42465"/>
                </a:lnTo>
                <a:lnTo>
                  <a:pt x="85929" y="37795"/>
                </a:lnTo>
                <a:close/>
                <a:moveTo>
                  <a:pt x="97270" y="36260"/>
                </a:moveTo>
                <a:lnTo>
                  <a:pt x="98804" y="37795"/>
                </a:lnTo>
                <a:lnTo>
                  <a:pt x="98804" y="42465"/>
                </a:lnTo>
                <a:lnTo>
                  <a:pt x="95469" y="45800"/>
                </a:lnTo>
                <a:lnTo>
                  <a:pt x="93334" y="45800"/>
                </a:lnTo>
                <a:lnTo>
                  <a:pt x="97270" y="41831"/>
                </a:lnTo>
                <a:close/>
                <a:moveTo>
                  <a:pt x="118252" y="36260"/>
                </a:moveTo>
                <a:lnTo>
                  <a:pt x="118252" y="41831"/>
                </a:lnTo>
                <a:lnTo>
                  <a:pt x="122188" y="45800"/>
                </a:lnTo>
                <a:lnTo>
                  <a:pt x="120053" y="45800"/>
                </a:lnTo>
                <a:lnTo>
                  <a:pt x="116717" y="42465"/>
                </a:lnTo>
                <a:lnTo>
                  <a:pt x="116717" y="37795"/>
                </a:lnTo>
                <a:close/>
                <a:moveTo>
                  <a:pt x="128059" y="36260"/>
                </a:moveTo>
                <a:lnTo>
                  <a:pt x="129593" y="37795"/>
                </a:lnTo>
                <a:lnTo>
                  <a:pt x="129593" y="42465"/>
                </a:lnTo>
                <a:lnTo>
                  <a:pt x="126291" y="45800"/>
                </a:lnTo>
                <a:lnTo>
                  <a:pt x="124122" y="45800"/>
                </a:lnTo>
                <a:lnTo>
                  <a:pt x="128059" y="41831"/>
                </a:lnTo>
                <a:lnTo>
                  <a:pt x="128059" y="36260"/>
                </a:lnTo>
                <a:close/>
                <a:moveTo>
                  <a:pt x="149040" y="36260"/>
                </a:moveTo>
                <a:lnTo>
                  <a:pt x="149040" y="41831"/>
                </a:lnTo>
                <a:lnTo>
                  <a:pt x="153010" y="45800"/>
                </a:lnTo>
                <a:lnTo>
                  <a:pt x="150842" y="45800"/>
                </a:lnTo>
                <a:lnTo>
                  <a:pt x="147506" y="42465"/>
                </a:lnTo>
                <a:lnTo>
                  <a:pt x="147506" y="37795"/>
                </a:lnTo>
                <a:close/>
                <a:moveTo>
                  <a:pt x="158847" y="36260"/>
                </a:moveTo>
                <a:lnTo>
                  <a:pt x="160382" y="37795"/>
                </a:lnTo>
                <a:lnTo>
                  <a:pt x="160382" y="42465"/>
                </a:lnTo>
                <a:lnTo>
                  <a:pt x="157079" y="45800"/>
                </a:lnTo>
                <a:lnTo>
                  <a:pt x="154911" y="45800"/>
                </a:lnTo>
                <a:lnTo>
                  <a:pt x="158847" y="41831"/>
                </a:lnTo>
                <a:lnTo>
                  <a:pt x="158847" y="36260"/>
                </a:lnTo>
                <a:close/>
                <a:moveTo>
                  <a:pt x="179829" y="36260"/>
                </a:moveTo>
                <a:lnTo>
                  <a:pt x="179829" y="41831"/>
                </a:lnTo>
                <a:lnTo>
                  <a:pt x="183798" y="45800"/>
                </a:lnTo>
                <a:lnTo>
                  <a:pt x="181630" y="45800"/>
                </a:lnTo>
                <a:lnTo>
                  <a:pt x="178294" y="42465"/>
                </a:lnTo>
                <a:lnTo>
                  <a:pt x="178294" y="37795"/>
                </a:lnTo>
                <a:close/>
                <a:moveTo>
                  <a:pt x="189636" y="36260"/>
                </a:moveTo>
                <a:lnTo>
                  <a:pt x="191170" y="37795"/>
                </a:lnTo>
                <a:lnTo>
                  <a:pt x="191170" y="42465"/>
                </a:lnTo>
                <a:lnTo>
                  <a:pt x="187868" y="45800"/>
                </a:lnTo>
                <a:lnTo>
                  <a:pt x="185700" y="45800"/>
                </a:lnTo>
                <a:lnTo>
                  <a:pt x="189636" y="41831"/>
                </a:lnTo>
                <a:lnTo>
                  <a:pt x="189636" y="36260"/>
                </a:lnTo>
                <a:close/>
                <a:moveTo>
                  <a:pt x="208549" y="68016"/>
                </a:moveTo>
                <a:lnTo>
                  <a:pt x="203846" y="68016"/>
                </a:lnTo>
                <a:lnTo>
                  <a:pt x="200544" y="64714"/>
                </a:lnTo>
                <a:lnTo>
                  <a:pt x="200544" y="62546"/>
                </a:lnTo>
                <a:lnTo>
                  <a:pt x="204480" y="66482"/>
                </a:lnTo>
                <a:lnTo>
                  <a:pt x="210084" y="66482"/>
                </a:lnTo>
                <a:close/>
                <a:moveTo>
                  <a:pt x="208916" y="76589"/>
                </a:moveTo>
                <a:lnTo>
                  <a:pt x="206648" y="74287"/>
                </a:lnTo>
                <a:lnTo>
                  <a:pt x="206648" y="71052"/>
                </a:lnTo>
                <a:lnTo>
                  <a:pt x="208316" y="69351"/>
                </a:lnTo>
                <a:lnTo>
                  <a:pt x="208316" y="73587"/>
                </a:lnTo>
                <a:lnTo>
                  <a:pt x="211285" y="76589"/>
                </a:lnTo>
                <a:lnTo>
                  <a:pt x="208916" y="76589"/>
                </a:lnTo>
                <a:close/>
                <a:moveTo>
                  <a:pt x="205848" y="82126"/>
                </a:moveTo>
                <a:lnTo>
                  <a:pt x="204513" y="80792"/>
                </a:lnTo>
                <a:lnTo>
                  <a:pt x="204513" y="78791"/>
                </a:lnTo>
                <a:lnTo>
                  <a:pt x="205948" y="77356"/>
                </a:lnTo>
                <a:lnTo>
                  <a:pt x="207816" y="77356"/>
                </a:lnTo>
                <a:lnTo>
                  <a:pt x="205848" y="79324"/>
                </a:lnTo>
                <a:close/>
                <a:moveTo>
                  <a:pt x="188969" y="76589"/>
                </a:moveTo>
                <a:lnTo>
                  <a:pt x="191971" y="73587"/>
                </a:lnTo>
                <a:lnTo>
                  <a:pt x="191971" y="69351"/>
                </a:lnTo>
                <a:lnTo>
                  <a:pt x="193639" y="71052"/>
                </a:lnTo>
                <a:lnTo>
                  <a:pt x="193639" y="74287"/>
                </a:lnTo>
                <a:lnTo>
                  <a:pt x="191337" y="76589"/>
                </a:lnTo>
                <a:close/>
                <a:moveTo>
                  <a:pt x="185700" y="76589"/>
                </a:moveTo>
                <a:lnTo>
                  <a:pt x="189636" y="72620"/>
                </a:lnTo>
                <a:lnTo>
                  <a:pt x="189636" y="67049"/>
                </a:lnTo>
                <a:lnTo>
                  <a:pt x="191170" y="68583"/>
                </a:lnTo>
                <a:lnTo>
                  <a:pt x="191170" y="73253"/>
                </a:lnTo>
                <a:lnTo>
                  <a:pt x="187868" y="76589"/>
                </a:lnTo>
                <a:lnTo>
                  <a:pt x="185700" y="76589"/>
                </a:lnTo>
                <a:close/>
                <a:moveTo>
                  <a:pt x="181630" y="76589"/>
                </a:moveTo>
                <a:lnTo>
                  <a:pt x="178294" y="73253"/>
                </a:lnTo>
                <a:lnTo>
                  <a:pt x="178294" y="68583"/>
                </a:lnTo>
                <a:lnTo>
                  <a:pt x="179829" y="67049"/>
                </a:lnTo>
                <a:lnTo>
                  <a:pt x="179829" y="72620"/>
                </a:lnTo>
                <a:lnTo>
                  <a:pt x="183798" y="76589"/>
                </a:lnTo>
                <a:lnTo>
                  <a:pt x="181630" y="76589"/>
                </a:lnTo>
                <a:close/>
                <a:moveTo>
                  <a:pt x="178128" y="76589"/>
                </a:moveTo>
                <a:lnTo>
                  <a:pt x="175826" y="74287"/>
                </a:lnTo>
                <a:lnTo>
                  <a:pt x="175826" y="71052"/>
                </a:lnTo>
                <a:lnTo>
                  <a:pt x="177527" y="69351"/>
                </a:lnTo>
                <a:lnTo>
                  <a:pt x="177527" y="73587"/>
                </a:lnTo>
                <a:lnTo>
                  <a:pt x="180496" y="76589"/>
                </a:lnTo>
                <a:lnTo>
                  <a:pt x="178128" y="76589"/>
                </a:lnTo>
                <a:close/>
                <a:moveTo>
                  <a:pt x="175059" y="82126"/>
                </a:moveTo>
                <a:lnTo>
                  <a:pt x="173725" y="80792"/>
                </a:lnTo>
                <a:lnTo>
                  <a:pt x="173725" y="78791"/>
                </a:lnTo>
                <a:lnTo>
                  <a:pt x="175159" y="77356"/>
                </a:lnTo>
                <a:lnTo>
                  <a:pt x="177027" y="77356"/>
                </a:lnTo>
                <a:lnTo>
                  <a:pt x="175059" y="79324"/>
                </a:lnTo>
                <a:close/>
                <a:moveTo>
                  <a:pt x="158180" y="76589"/>
                </a:moveTo>
                <a:lnTo>
                  <a:pt x="161182" y="73587"/>
                </a:lnTo>
                <a:lnTo>
                  <a:pt x="161182" y="69351"/>
                </a:lnTo>
                <a:lnTo>
                  <a:pt x="162850" y="71052"/>
                </a:lnTo>
                <a:lnTo>
                  <a:pt x="162850" y="74287"/>
                </a:lnTo>
                <a:lnTo>
                  <a:pt x="160548" y="76589"/>
                </a:lnTo>
                <a:close/>
                <a:moveTo>
                  <a:pt x="154911" y="76589"/>
                </a:moveTo>
                <a:lnTo>
                  <a:pt x="158847" y="72620"/>
                </a:lnTo>
                <a:lnTo>
                  <a:pt x="158847" y="67049"/>
                </a:lnTo>
                <a:lnTo>
                  <a:pt x="160382" y="68583"/>
                </a:lnTo>
                <a:lnTo>
                  <a:pt x="160382" y="73253"/>
                </a:lnTo>
                <a:lnTo>
                  <a:pt x="157079" y="76589"/>
                </a:lnTo>
                <a:lnTo>
                  <a:pt x="154911" y="76589"/>
                </a:lnTo>
                <a:close/>
                <a:moveTo>
                  <a:pt x="150842" y="76589"/>
                </a:moveTo>
                <a:lnTo>
                  <a:pt x="147506" y="73253"/>
                </a:lnTo>
                <a:lnTo>
                  <a:pt x="147506" y="68583"/>
                </a:lnTo>
                <a:lnTo>
                  <a:pt x="149040" y="67049"/>
                </a:lnTo>
                <a:lnTo>
                  <a:pt x="149040" y="72620"/>
                </a:lnTo>
                <a:lnTo>
                  <a:pt x="153010" y="76589"/>
                </a:lnTo>
                <a:lnTo>
                  <a:pt x="150842" y="76589"/>
                </a:lnTo>
                <a:close/>
                <a:moveTo>
                  <a:pt x="147339" y="76589"/>
                </a:moveTo>
                <a:lnTo>
                  <a:pt x="145037" y="74287"/>
                </a:lnTo>
                <a:lnTo>
                  <a:pt x="145037" y="71052"/>
                </a:lnTo>
                <a:lnTo>
                  <a:pt x="146739" y="69351"/>
                </a:lnTo>
                <a:lnTo>
                  <a:pt x="146739" y="73587"/>
                </a:lnTo>
                <a:lnTo>
                  <a:pt x="149707" y="76589"/>
                </a:lnTo>
                <a:lnTo>
                  <a:pt x="147339" y="76589"/>
                </a:lnTo>
                <a:close/>
                <a:moveTo>
                  <a:pt x="144270" y="82126"/>
                </a:moveTo>
                <a:lnTo>
                  <a:pt x="142936" y="80792"/>
                </a:lnTo>
                <a:lnTo>
                  <a:pt x="142936" y="78791"/>
                </a:lnTo>
                <a:lnTo>
                  <a:pt x="144370" y="77356"/>
                </a:lnTo>
                <a:lnTo>
                  <a:pt x="146238" y="77356"/>
                </a:lnTo>
                <a:lnTo>
                  <a:pt x="144270" y="79324"/>
                </a:lnTo>
                <a:close/>
                <a:moveTo>
                  <a:pt x="127391" y="76589"/>
                </a:moveTo>
                <a:lnTo>
                  <a:pt x="130394" y="73587"/>
                </a:lnTo>
                <a:lnTo>
                  <a:pt x="130394" y="69351"/>
                </a:lnTo>
                <a:lnTo>
                  <a:pt x="132061" y="71052"/>
                </a:lnTo>
                <a:lnTo>
                  <a:pt x="132061" y="74287"/>
                </a:lnTo>
                <a:lnTo>
                  <a:pt x="129760" y="76589"/>
                </a:lnTo>
                <a:close/>
                <a:moveTo>
                  <a:pt x="124122" y="76589"/>
                </a:moveTo>
                <a:lnTo>
                  <a:pt x="128059" y="72620"/>
                </a:lnTo>
                <a:lnTo>
                  <a:pt x="128059" y="67049"/>
                </a:lnTo>
                <a:lnTo>
                  <a:pt x="129593" y="68583"/>
                </a:lnTo>
                <a:lnTo>
                  <a:pt x="129593" y="73253"/>
                </a:lnTo>
                <a:lnTo>
                  <a:pt x="126291" y="76589"/>
                </a:lnTo>
                <a:lnTo>
                  <a:pt x="124122" y="76589"/>
                </a:lnTo>
                <a:close/>
                <a:moveTo>
                  <a:pt x="120053" y="76589"/>
                </a:moveTo>
                <a:lnTo>
                  <a:pt x="116717" y="73253"/>
                </a:lnTo>
                <a:lnTo>
                  <a:pt x="116717" y="68583"/>
                </a:lnTo>
                <a:lnTo>
                  <a:pt x="118252" y="67049"/>
                </a:lnTo>
                <a:lnTo>
                  <a:pt x="118252" y="72620"/>
                </a:lnTo>
                <a:lnTo>
                  <a:pt x="122188" y="76589"/>
                </a:lnTo>
                <a:lnTo>
                  <a:pt x="120053" y="76589"/>
                </a:lnTo>
                <a:close/>
                <a:moveTo>
                  <a:pt x="116550" y="76589"/>
                </a:moveTo>
                <a:lnTo>
                  <a:pt x="114249" y="74287"/>
                </a:lnTo>
                <a:lnTo>
                  <a:pt x="114249" y="71052"/>
                </a:lnTo>
                <a:lnTo>
                  <a:pt x="115950" y="69351"/>
                </a:lnTo>
                <a:lnTo>
                  <a:pt x="115950" y="73587"/>
                </a:lnTo>
                <a:lnTo>
                  <a:pt x="118919" y="76589"/>
                </a:lnTo>
                <a:lnTo>
                  <a:pt x="116550" y="76589"/>
                </a:lnTo>
                <a:close/>
                <a:moveTo>
                  <a:pt x="113482" y="82126"/>
                </a:moveTo>
                <a:lnTo>
                  <a:pt x="112147" y="80792"/>
                </a:lnTo>
                <a:lnTo>
                  <a:pt x="112147" y="78791"/>
                </a:lnTo>
                <a:lnTo>
                  <a:pt x="113582" y="77356"/>
                </a:lnTo>
                <a:lnTo>
                  <a:pt x="115450" y="77356"/>
                </a:lnTo>
                <a:lnTo>
                  <a:pt x="113482" y="79324"/>
                </a:lnTo>
                <a:close/>
                <a:moveTo>
                  <a:pt x="96603" y="76589"/>
                </a:moveTo>
                <a:lnTo>
                  <a:pt x="99605" y="73587"/>
                </a:lnTo>
                <a:lnTo>
                  <a:pt x="99605" y="69351"/>
                </a:lnTo>
                <a:lnTo>
                  <a:pt x="101273" y="71052"/>
                </a:lnTo>
                <a:lnTo>
                  <a:pt x="101273" y="74287"/>
                </a:lnTo>
                <a:lnTo>
                  <a:pt x="98971" y="76589"/>
                </a:lnTo>
                <a:close/>
                <a:moveTo>
                  <a:pt x="93334" y="76589"/>
                </a:moveTo>
                <a:lnTo>
                  <a:pt x="97270" y="72620"/>
                </a:lnTo>
                <a:lnTo>
                  <a:pt x="97270" y="67049"/>
                </a:lnTo>
                <a:lnTo>
                  <a:pt x="98804" y="68583"/>
                </a:lnTo>
                <a:lnTo>
                  <a:pt x="98804" y="73253"/>
                </a:lnTo>
                <a:lnTo>
                  <a:pt x="95469" y="76589"/>
                </a:lnTo>
                <a:lnTo>
                  <a:pt x="93334" y="76589"/>
                </a:lnTo>
                <a:close/>
                <a:moveTo>
                  <a:pt x="89231" y="76589"/>
                </a:moveTo>
                <a:lnTo>
                  <a:pt x="85929" y="73253"/>
                </a:lnTo>
                <a:lnTo>
                  <a:pt x="85929" y="68583"/>
                </a:lnTo>
                <a:lnTo>
                  <a:pt x="87463" y="67049"/>
                </a:lnTo>
                <a:lnTo>
                  <a:pt x="87463" y="72620"/>
                </a:lnTo>
                <a:lnTo>
                  <a:pt x="91399" y="76589"/>
                </a:lnTo>
                <a:lnTo>
                  <a:pt x="89231" y="76589"/>
                </a:lnTo>
                <a:close/>
                <a:moveTo>
                  <a:pt x="85762" y="76589"/>
                </a:moveTo>
                <a:lnTo>
                  <a:pt x="83460" y="74287"/>
                </a:lnTo>
                <a:lnTo>
                  <a:pt x="83460" y="71052"/>
                </a:lnTo>
                <a:lnTo>
                  <a:pt x="85128" y="69351"/>
                </a:lnTo>
                <a:lnTo>
                  <a:pt x="85128" y="73587"/>
                </a:lnTo>
                <a:lnTo>
                  <a:pt x="88130" y="76589"/>
                </a:lnTo>
                <a:lnTo>
                  <a:pt x="85762" y="76589"/>
                </a:lnTo>
                <a:close/>
                <a:moveTo>
                  <a:pt x="82660" y="82126"/>
                </a:moveTo>
                <a:lnTo>
                  <a:pt x="81359" y="80792"/>
                </a:lnTo>
                <a:lnTo>
                  <a:pt x="81359" y="78791"/>
                </a:lnTo>
                <a:lnTo>
                  <a:pt x="82793" y="77356"/>
                </a:lnTo>
                <a:lnTo>
                  <a:pt x="84628" y="77356"/>
                </a:lnTo>
                <a:lnTo>
                  <a:pt x="82660" y="79324"/>
                </a:lnTo>
                <a:close/>
                <a:moveTo>
                  <a:pt x="65814" y="76589"/>
                </a:moveTo>
                <a:lnTo>
                  <a:pt x="68816" y="73587"/>
                </a:lnTo>
                <a:lnTo>
                  <a:pt x="68816" y="69351"/>
                </a:lnTo>
                <a:lnTo>
                  <a:pt x="70484" y="71052"/>
                </a:lnTo>
                <a:lnTo>
                  <a:pt x="70484" y="74287"/>
                </a:lnTo>
                <a:lnTo>
                  <a:pt x="68183" y="76589"/>
                </a:lnTo>
                <a:close/>
                <a:moveTo>
                  <a:pt x="62512" y="76589"/>
                </a:moveTo>
                <a:lnTo>
                  <a:pt x="66481" y="72620"/>
                </a:lnTo>
                <a:lnTo>
                  <a:pt x="66481" y="67049"/>
                </a:lnTo>
                <a:lnTo>
                  <a:pt x="68016" y="68583"/>
                </a:lnTo>
                <a:lnTo>
                  <a:pt x="68016" y="73253"/>
                </a:lnTo>
                <a:lnTo>
                  <a:pt x="64680" y="76589"/>
                </a:lnTo>
                <a:lnTo>
                  <a:pt x="62512" y="76589"/>
                </a:lnTo>
                <a:close/>
                <a:moveTo>
                  <a:pt x="58442" y="76589"/>
                </a:moveTo>
                <a:lnTo>
                  <a:pt x="55140" y="73253"/>
                </a:lnTo>
                <a:lnTo>
                  <a:pt x="55140" y="68583"/>
                </a:lnTo>
                <a:lnTo>
                  <a:pt x="56674" y="67049"/>
                </a:lnTo>
                <a:lnTo>
                  <a:pt x="56674" y="72620"/>
                </a:lnTo>
                <a:lnTo>
                  <a:pt x="60610" y="76589"/>
                </a:lnTo>
                <a:lnTo>
                  <a:pt x="58442" y="76589"/>
                </a:lnTo>
                <a:close/>
                <a:moveTo>
                  <a:pt x="54973" y="76589"/>
                </a:moveTo>
                <a:lnTo>
                  <a:pt x="52671" y="74287"/>
                </a:lnTo>
                <a:lnTo>
                  <a:pt x="52671" y="71052"/>
                </a:lnTo>
                <a:lnTo>
                  <a:pt x="54339" y="69351"/>
                </a:lnTo>
                <a:lnTo>
                  <a:pt x="54339" y="73587"/>
                </a:lnTo>
                <a:lnTo>
                  <a:pt x="57341" y="76589"/>
                </a:lnTo>
                <a:lnTo>
                  <a:pt x="54973" y="76589"/>
                </a:lnTo>
                <a:close/>
                <a:moveTo>
                  <a:pt x="51871" y="82126"/>
                </a:moveTo>
                <a:lnTo>
                  <a:pt x="50570" y="80792"/>
                </a:lnTo>
                <a:lnTo>
                  <a:pt x="50570" y="78791"/>
                </a:lnTo>
                <a:lnTo>
                  <a:pt x="51971" y="77356"/>
                </a:lnTo>
                <a:lnTo>
                  <a:pt x="53839" y="77356"/>
                </a:lnTo>
                <a:lnTo>
                  <a:pt x="51871" y="79324"/>
                </a:lnTo>
                <a:close/>
                <a:moveTo>
                  <a:pt x="35026" y="76589"/>
                </a:moveTo>
                <a:lnTo>
                  <a:pt x="37994" y="73587"/>
                </a:lnTo>
                <a:lnTo>
                  <a:pt x="37994" y="69351"/>
                </a:lnTo>
                <a:lnTo>
                  <a:pt x="39696" y="71052"/>
                </a:lnTo>
                <a:lnTo>
                  <a:pt x="39696" y="74287"/>
                </a:lnTo>
                <a:lnTo>
                  <a:pt x="37394" y="76589"/>
                </a:lnTo>
                <a:close/>
                <a:moveTo>
                  <a:pt x="37761" y="55140"/>
                </a:moveTo>
                <a:lnTo>
                  <a:pt x="42464" y="55140"/>
                </a:lnTo>
                <a:lnTo>
                  <a:pt x="45767" y="58443"/>
                </a:lnTo>
                <a:lnTo>
                  <a:pt x="45767" y="60611"/>
                </a:lnTo>
                <a:lnTo>
                  <a:pt x="41830" y="56675"/>
                </a:lnTo>
                <a:lnTo>
                  <a:pt x="36226" y="56675"/>
                </a:lnTo>
                <a:close/>
                <a:moveTo>
                  <a:pt x="37394" y="46568"/>
                </a:moveTo>
                <a:lnTo>
                  <a:pt x="39696" y="48869"/>
                </a:lnTo>
                <a:lnTo>
                  <a:pt x="39696" y="52105"/>
                </a:lnTo>
                <a:lnTo>
                  <a:pt x="37994" y="53806"/>
                </a:lnTo>
                <a:lnTo>
                  <a:pt x="37994" y="49570"/>
                </a:lnTo>
                <a:lnTo>
                  <a:pt x="35026" y="46568"/>
                </a:lnTo>
                <a:close/>
                <a:moveTo>
                  <a:pt x="40463" y="41030"/>
                </a:moveTo>
                <a:lnTo>
                  <a:pt x="41797" y="42365"/>
                </a:lnTo>
                <a:lnTo>
                  <a:pt x="41797" y="44366"/>
                </a:lnTo>
                <a:lnTo>
                  <a:pt x="40363" y="45800"/>
                </a:lnTo>
                <a:lnTo>
                  <a:pt x="38495" y="45800"/>
                </a:lnTo>
                <a:lnTo>
                  <a:pt x="40463" y="43832"/>
                </a:lnTo>
                <a:close/>
                <a:moveTo>
                  <a:pt x="57341" y="46568"/>
                </a:moveTo>
                <a:lnTo>
                  <a:pt x="54339" y="49570"/>
                </a:lnTo>
                <a:lnTo>
                  <a:pt x="54339" y="53806"/>
                </a:lnTo>
                <a:lnTo>
                  <a:pt x="52671" y="52105"/>
                </a:lnTo>
                <a:lnTo>
                  <a:pt x="52671" y="48869"/>
                </a:lnTo>
                <a:lnTo>
                  <a:pt x="54973" y="46568"/>
                </a:lnTo>
                <a:close/>
                <a:moveTo>
                  <a:pt x="60610" y="46568"/>
                </a:moveTo>
                <a:lnTo>
                  <a:pt x="56674" y="50537"/>
                </a:lnTo>
                <a:lnTo>
                  <a:pt x="56674" y="56108"/>
                </a:lnTo>
                <a:lnTo>
                  <a:pt x="55140" y="54573"/>
                </a:lnTo>
                <a:lnTo>
                  <a:pt x="55140" y="49903"/>
                </a:lnTo>
                <a:lnTo>
                  <a:pt x="58442" y="46568"/>
                </a:lnTo>
                <a:close/>
                <a:moveTo>
                  <a:pt x="64680" y="46568"/>
                </a:moveTo>
                <a:lnTo>
                  <a:pt x="68016" y="49903"/>
                </a:lnTo>
                <a:lnTo>
                  <a:pt x="68016" y="54573"/>
                </a:lnTo>
                <a:lnTo>
                  <a:pt x="66481" y="56108"/>
                </a:lnTo>
                <a:lnTo>
                  <a:pt x="66481" y="50537"/>
                </a:lnTo>
                <a:lnTo>
                  <a:pt x="62545" y="46568"/>
                </a:lnTo>
                <a:close/>
                <a:moveTo>
                  <a:pt x="68183" y="46568"/>
                </a:moveTo>
                <a:lnTo>
                  <a:pt x="70484" y="48869"/>
                </a:lnTo>
                <a:lnTo>
                  <a:pt x="70484" y="52105"/>
                </a:lnTo>
                <a:lnTo>
                  <a:pt x="68783" y="53806"/>
                </a:lnTo>
                <a:lnTo>
                  <a:pt x="68783" y="49570"/>
                </a:lnTo>
                <a:lnTo>
                  <a:pt x="65814" y="46568"/>
                </a:lnTo>
                <a:close/>
                <a:moveTo>
                  <a:pt x="71251" y="41030"/>
                </a:moveTo>
                <a:lnTo>
                  <a:pt x="72586" y="42365"/>
                </a:lnTo>
                <a:lnTo>
                  <a:pt x="72586" y="44366"/>
                </a:lnTo>
                <a:lnTo>
                  <a:pt x="71151" y="45800"/>
                </a:lnTo>
                <a:lnTo>
                  <a:pt x="69283" y="45800"/>
                </a:lnTo>
                <a:lnTo>
                  <a:pt x="71251" y="43832"/>
                </a:lnTo>
                <a:lnTo>
                  <a:pt x="71251" y="41030"/>
                </a:lnTo>
                <a:close/>
                <a:moveTo>
                  <a:pt x="88130" y="46568"/>
                </a:moveTo>
                <a:lnTo>
                  <a:pt x="85128" y="49570"/>
                </a:lnTo>
                <a:lnTo>
                  <a:pt x="85128" y="53806"/>
                </a:lnTo>
                <a:lnTo>
                  <a:pt x="83460" y="52105"/>
                </a:lnTo>
                <a:lnTo>
                  <a:pt x="83460" y="48869"/>
                </a:lnTo>
                <a:lnTo>
                  <a:pt x="85762" y="46568"/>
                </a:lnTo>
                <a:close/>
                <a:moveTo>
                  <a:pt x="91399" y="46568"/>
                </a:moveTo>
                <a:lnTo>
                  <a:pt x="87463" y="50537"/>
                </a:lnTo>
                <a:lnTo>
                  <a:pt x="87463" y="56108"/>
                </a:lnTo>
                <a:lnTo>
                  <a:pt x="85929" y="54573"/>
                </a:lnTo>
                <a:lnTo>
                  <a:pt x="85929" y="49903"/>
                </a:lnTo>
                <a:lnTo>
                  <a:pt x="89231" y="46568"/>
                </a:lnTo>
                <a:close/>
                <a:moveTo>
                  <a:pt x="95469" y="46568"/>
                </a:moveTo>
                <a:lnTo>
                  <a:pt x="98804" y="49903"/>
                </a:lnTo>
                <a:lnTo>
                  <a:pt x="98804" y="54573"/>
                </a:lnTo>
                <a:lnTo>
                  <a:pt x="97270" y="56108"/>
                </a:lnTo>
                <a:lnTo>
                  <a:pt x="97270" y="50537"/>
                </a:lnTo>
                <a:lnTo>
                  <a:pt x="93334" y="46568"/>
                </a:lnTo>
                <a:close/>
                <a:moveTo>
                  <a:pt x="98971" y="46568"/>
                </a:moveTo>
                <a:lnTo>
                  <a:pt x="101273" y="48869"/>
                </a:lnTo>
                <a:lnTo>
                  <a:pt x="101273" y="52105"/>
                </a:lnTo>
                <a:lnTo>
                  <a:pt x="99572" y="53806"/>
                </a:lnTo>
                <a:lnTo>
                  <a:pt x="99572" y="49570"/>
                </a:lnTo>
                <a:lnTo>
                  <a:pt x="96603" y="46568"/>
                </a:lnTo>
                <a:close/>
                <a:moveTo>
                  <a:pt x="102040" y="41030"/>
                </a:moveTo>
                <a:lnTo>
                  <a:pt x="103374" y="42365"/>
                </a:lnTo>
                <a:lnTo>
                  <a:pt x="103374" y="44366"/>
                </a:lnTo>
                <a:lnTo>
                  <a:pt x="101940" y="45800"/>
                </a:lnTo>
                <a:lnTo>
                  <a:pt x="100072" y="45800"/>
                </a:lnTo>
                <a:lnTo>
                  <a:pt x="102040" y="43832"/>
                </a:lnTo>
                <a:close/>
                <a:moveTo>
                  <a:pt x="118919" y="46568"/>
                </a:moveTo>
                <a:lnTo>
                  <a:pt x="115917" y="49570"/>
                </a:lnTo>
                <a:lnTo>
                  <a:pt x="115917" y="53806"/>
                </a:lnTo>
                <a:lnTo>
                  <a:pt x="114249" y="52105"/>
                </a:lnTo>
                <a:lnTo>
                  <a:pt x="114249" y="48869"/>
                </a:lnTo>
                <a:lnTo>
                  <a:pt x="116550" y="46568"/>
                </a:lnTo>
                <a:close/>
                <a:moveTo>
                  <a:pt x="122188" y="46568"/>
                </a:moveTo>
                <a:lnTo>
                  <a:pt x="118252" y="50537"/>
                </a:lnTo>
                <a:lnTo>
                  <a:pt x="118252" y="56108"/>
                </a:lnTo>
                <a:lnTo>
                  <a:pt x="116717" y="54573"/>
                </a:lnTo>
                <a:lnTo>
                  <a:pt x="116717" y="49903"/>
                </a:lnTo>
                <a:lnTo>
                  <a:pt x="120053" y="46568"/>
                </a:lnTo>
                <a:close/>
                <a:moveTo>
                  <a:pt x="126291" y="46568"/>
                </a:moveTo>
                <a:lnTo>
                  <a:pt x="129593" y="49903"/>
                </a:lnTo>
                <a:lnTo>
                  <a:pt x="129593" y="54573"/>
                </a:lnTo>
                <a:lnTo>
                  <a:pt x="128059" y="56108"/>
                </a:lnTo>
                <a:lnTo>
                  <a:pt x="128059" y="50537"/>
                </a:lnTo>
                <a:lnTo>
                  <a:pt x="124122" y="46568"/>
                </a:lnTo>
                <a:close/>
                <a:moveTo>
                  <a:pt x="129760" y="46568"/>
                </a:moveTo>
                <a:lnTo>
                  <a:pt x="132061" y="48869"/>
                </a:lnTo>
                <a:lnTo>
                  <a:pt x="132061" y="52105"/>
                </a:lnTo>
                <a:lnTo>
                  <a:pt x="130394" y="53806"/>
                </a:lnTo>
                <a:lnTo>
                  <a:pt x="130394" y="49570"/>
                </a:lnTo>
                <a:lnTo>
                  <a:pt x="127391" y="46568"/>
                </a:lnTo>
                <a:close/>
                <a:moveTo>
                  <a:pt x="132862" y="41030"/>
                </a:moveTo>
                <a:lnTo>
                  <a:pt x="134163" y="42365"/>
                </a:lnTo>
                <a:lnTo>
                  <a:pt x="134163" y="44366"/>
                </a:lnTo>
                <a:lnTo>
                  <a:pt x="132729" y="45800"/>
                </a:lnTo>
                <a:lnTo>
                  <a:pt x="130894" y="45800"/>
                </a:lnTo>
                <a:lnTo>
                  <a:pt x="132862" y="43832"/>
                </a:lnTo>
                <a:close/>
                <a:moveTo>
                  <a:pt x="149707" y="46568"/>
                </a:moveTo>
                <a:lnTo>
                  <a:pt x="146739" y="49570"/>
                </a:lnTo>
                <a:lnTo>
                  <a:pt x="146739" y="53806"/>
                </a:lnTo>
                <a:lnTo>
                  <a:pt x="145037" y="52105"/>
                </a:lnTo>
                <a:lnTo>
                  <a:pt x="145037" y="48869"/>
                </a:lnTo>
                <a:lnTo>
                  <a:pt x="147339" y="46568"/>
                </a:lnTo>
                <a:close/>
                <a:moveTo>
                  <a:pt x="153010" y="46568"/>
                </a:moveTo>
                <a:lnTo>
                  <a:pt x="149040" y="50537"/>
                </a:lnTo>
                <a:lnTo>
                  <a:pt x="149040" y="56108"/>
                </a:lnTo>
                <a:lnTo>
                  <a:pt x="147506" y="54573"/>
                </a:lnTo>
                <a:lnTo>
                  <a:pt x="147506" y="49903"/>
                </a:lnTo>
                <a:lnTo>
                  <a:pt x="150842" y="46568"/>
                </a:lnTo>
                <a:close/>
                <a:moveTo>
                  <a:pt x="157079" y="46568"/>
                </a:moveTo>
                <a:lnTo>
                  <a:pt x="160382" y="49903"/>
                </a:lnTo>
                <a:lnTo>
                  <a:pt x="160382" y="54573"/>
                </a:lnTo>
                <a:lnTo>
                  <a:pt x="158847" y="56108"/>
                </a:lnTo>
                <a:lnTo>
                  <a:pt x="158847" y="50537"/>
                </a:lnTo>
                <a:lnTo>
                  <a:pt x="154911" y="46568"/>
                </a:lnTo>
                <a:close/>
                <a:moveTo>
                  <a:pt x="160548" y="46568"/>
                </a:moveTo>
                <a:lnTo>
                  <a:pt x="162850" y="48869"/>
                </a:lnTo>
                <a:lnTo>
                  <a:pt x="162850" y="52105"/>
                </a:lnTo>
                <a:lnTo>
                  <a:pt x="161182" y="53806"/>
                </a:lnTo>
                <a:lnTo>
                  <a:pt x="161182" y="49570"/>
                </a:lnTo>
                <a:lnTo>
                  <a:pt x="158180" y="46568"/>
                </a:lnTo>
                <a:close/>
                <a:moveTo>
                  <a:pt x="163651" y="41030"/>
                </a:moveTo>
                <a:lnTo>
                  <a:pt x="164952" y="42365"/>
                </a:lnTo>
                <a:lnTo>
                  <a:pt x="164952" y="44366"/>
                </a:lnTo>
                <a:lnTo>
                  <a:pt x="163551" y="45800"/>
                </a:lnTo>
                <a:lnTo>
                  <a:pt x="161683" y="45800"/>
                </a:lnTo>
                <a:lnTo>
                  <a:pt x="163651" y="43832"/>
                </a:lnTo>
                <a:close/>
                <a:moveTo>
                  <a:pt x="180496" y="46568"/>
                </a:moveTo>
                <a:lnTo>
                  <a:pt x="177494" y="49570"/>
                </a:lnTo>
                <a:lnTo>
                  <a:pt x="177494" y="53806"/>
                </a:lnTo>
                <a:lnTo>
                  <a:pt x="175826" y="52105"/>
                </a:lnTo>
                <a:lnTo>
                  <a:pt x="175826" y="48869"/>
                </a:lnTo>
                <a:lnTo>
                  <a:pt x="178128" y="46568"/>
                </a:lnTo>
                <a:close/>
                <a:moveTo>
                  <a:pt x="183798" y="46568"/>
                </a:moveTo>
                <a:lnTo>
                  <a:pt x="179829" y="50537"/>
                </a:lnTo>
                <a:lnTo>
                  <a:pt x="179829" y="56108"/>
                </a:lnTo>
                <a:lnTo>
                  <a:pt x="178294" y="54573"/>
                </a:lnTo>
                <a:lnTo>
                  <a:pt x="178294" y="49903"/>
                </a:lnTo>
                <a:lnTo>
                  <a:pt x="181630" y="46568"/>
                </a:lnTo>
                <a:close/>
                <a:moveTo>
                  <a:pt x="187868" y="46568"/>
                </a:moveTo>
                <a:lnTo>
                  <a:pt x="191170" y="49903"/>
                </a:lnTo>
                <a:lnTo>
                  <a:pt x="191170" y="54573"/>
                </a:lnTo>
                <a:lnTo>
                  <a:pt x="189636" y="56108"/>
                </a:lnTo>
                <a:lnTo>
                  <a:pt x="189636" y="50537"/>
                </a:lnTo>
                <a:lnTo>
                  <a:pt x="185700" y="46568"/>
                </a:lnTo>
                <a:close/>
                <a:moveTo>
                  <a:pt x="191337" y="46568"/>
                </a:moveTo>
                <a:lnTo>
                  <a:pt x="193639" y="48869"/>
                </a:lnTo>
                <a:lnTo>
                  <a:pt x="193639" y="52105"/>
                </a:lnTo>
                <a:lnTo>
                  <a:pt x="191971" y="53806"/>
                </a:lnTo>
                <a:lnTo>
                  <a:pt x="191971" y="49570"/>
                </a:lnTo>
                <a:lnTo>
                  <a:pt x="188969" y="46568"/>
                </a:lnTo>
                <a:close/>
                <a:moveTo>
                  <a:pt x="194439" y="41030"/>
                </a:moveTo>
                <a:lnTo>
                  <a:pt x="195740" y="42365"/>
                </a:lnTo>
                <a:lnTo>
                  <a:pt x="195740" y="44366"/>
                </a:lnTo>
                <a:lnTo>
                  <a:pt x="194339" y="45800"/>
                </a:lnTo>
                <a:lnTo>
                  <a:pt x="192471" y="45800"/>
                </a:lnTo>
                <a:lnTo>
                  <a:pt x="194439" y="43832"/>
                </a:lnTo>
                <a:close/>
                <a:moveTo>
                  <a:pt x="203979" y="72586"/>
                </a:moveTo>
                <a:lnTo>
                  <a:pt x="201945" y="72586"/>
                </a:lnTo>
                <a:lnTo>
                  <a:pt x="200544" y="71152"/>
                </a:lnTo>
                <a:lnTo>
                  <a:pt x="200544" y="69317"/>
                </a:lnTo>
                <a:lnTo>
                  <a:pt x="202512" y="71285"/>
                </a:lnTo>
                <a:lnTo>
                  <a:pt x="205280" y="71285"/>
                </a:lnTo>
                <a:close/>
                <a:moveTo>
                  <a:pt x="203846" y="75588"/>
                </a:moveTo>
                <a:lnTo>
                  <a:pt x="204847" y="76589"/>
                </a:lnTo>
                <a:lnTo>
                  <a:pt x="201077" y="76589"/>
                </a:lnTo>
                <a:lnTo>
                  <a:pt x="203746" y="73920"/>
                </a:lnTo>
                <a:lnTo>
                  <a:pt x="203746" y="75321"/>
                </a:lnTo>
                <a:close/>
                <a:moveTo>
                  <a:pt x="203746" y="80025"/>
                </a:moveTo>
                <a:lnTo>
                  <a:pt x="201077" y="77356"/>
                </a:lnTo>
                <a:lnTo>
                  <a:pt x="204847" y="77356"/>
                </a:lnTo>
                <a:lnTo>
                  <a:pt x="203746" y="78457"/>
                </a:lnTo>
                <a:lnTo>
                  <a:pt x="203746" y="80025"/>
                </a:lnTo>
                <a:close/>
                <a:moveTo>
                  <a:pt x="192538" y="68817"/>
                </a:moveTo>
                <a:lnTo>
                  <a:pt x="196741" y="68817"/>
                </a:lnTo>
                <a:lnTo>
                  <a:pt x="199743" y="65815"/>
                </a:lnTo>
                <a:lnTo>
                  <a:pt x="199743" y="68183"/>
                </a:lnTo>
                <a:lnTo>
                  <a:pt x="197441" y="70485"/>
                </a:lnTo>
                <a:lnTo>
                  <a:pt x="194206" y="70485"/>
                </a:lnTo>
                <a:close/>
                <a:moveTo>
                  <a:pt x="190203" y="66482"/>
                </a:moveTo>
                <a:lnTo>
                  <a:pt x="195807" y="66482"/>
                </a:lnTo>
                <a:lnTo>
                  <a:pt x="199743" y="62546"/>
                </a:lnTo>
                <a:lnTo>
                  <a:pt x="199743" y="64714"/>
                </a:lnTo>
                <a:lnTo>
                  <a:pt x="196441" y="68016"/>
                </a:lnTo>
                <a:lnTo>
                  <a:pt x="191737" y="68016"/>
                </a:lnTo>
                <a:close/>
                <a:moveTo>
                  <a:pt x="177761" y="68016"/>
                </a:moveTo>
                <a:lnTo>
                  <a:pt x="173057" y="68016"/>
                </a:lnTo>
                <a:lnTo>
                  <a:pt x="169755" y="64714"/>
                </a:lnTo>
                <a:lnTo>
                  <a:pt x="169755" y="62546"/>
                </a:lnTo>
                <a:lnTo>
                  <a:pt x="173691" y="66482"/>
                </a:lnTo>
                <a:lnTo>
                  <a:pt x="179262" y="66482"/>
                </a:lnTo>
                <a:close/>
                <a:moveTo>
                  <a:pt x="175292" y="70485"/>
                </a:moveTo>
                <a:lnTo>
                  <a:pt x="172023" y="70485"/>
                </a:lnTo>
                <a:lnTo>
                  <a:pt x="169755" y="68183"/>
                </a:lnTo>
                <a:lnTo>
                  <a:pt x="169755" y="65815"/>
                </a:lnTo>
                <a:lnTo>
                  <a:pt x="172724" y="68817"/>
                </a:lnTo>
                <a:lnTo>
                  <a:pt x="176960" y="68817"/>
                </a:lnTo>
                <a:close/>
                <a:moveTo>
                  <a:pt x="173191" y="72586"/>
                </a:moveTo>
                <a:lnTo>
                  <a:pt x="171156" y="72586"/>
                </a:lnTo>
                <a:lnTo>
                  <a:pt x="169755" y="71152"/>
                </a:lnTo>
                <a:lnTo>
                  <a:pt x="169755" y="69317"/>
                </a:lnTo>
                <a:lnTo>
                  <a:pt x="171723" y="71285"/>
                </a:lnTo>
                <a:lnTo>
                  <a:pt x="174492" y="71285"/>
                </a:lnTo>
                <a:close/>
                <a:moveTo>
                  <a:pt x="173057" y="75588"/>
                </a:moveTo>
                <a:lnTo>
                  <a:pt x="174025" y="76589"/>
                </a:lnTo>
                <a:lnTo>
                  <a:pt x="170289" y="76589"/>
                </a:lnTo>
                <a:lnTo>
                  <a:pt x="172957" y="73920"/>
                </a:lnTo>
                <a:lnTo>
                  <a:pt x="172957" y="75321"/>
                </a:lnTo>
                <a:close/>
                <a:moveTo>
                  <a:pt x="172957" y="80025"/>
                </a:moveTo>
                <a:lnTo>
                  <a:pt x="170289" y="77356"/>
                </a:lnTo>
                <a:lnTo>
                  <a:pt x="174025" y="77356"/>
                </a:lnTo>
                <a:lnTo>
                  <a:pt x="172957" y="78457"/>
                </a:lnTo>
                <a:lnTo>
                  <a:pt x="172957" y="80025"/>
                </a:lnTo>
                <a:close/>
                <a:moveTo>
                  <a:pt x="161749" y="68817"/>
                </a:moveTo>
                <a:lnTo>
                  <a:pt x="165786" y="68817"/>
                </a:lnTo>
                <a:lnTo>
                  <a:pt x="166086" y="68683"/>
                </a:lnTo>
                <a:lnTo>
                  <a:pt x="168954" y="65815"/>
                </a:lnTo>
                <a:lnTo>
                  <a:pt x="168954" y="68183"/>
                </a:lnTo>
                <a:lnTo>
                  <a:pt x="166653" y="70485"/>
                </a:lnTo>
                <a:lnTo>
                  <a:pt x="163417" y="70485"/>
                </a:lnTo>
                <a:close/>
                <a:moveTo>
                  <a:pt x="159414" y="66482"/>
                </a:moveTo>
                <a:lnTo>
                  <a:pt x="164985" y="66482"/>
                </a:lnTo>
                <a:lnTo>
                  <a:pt x="168954" y="62546"/>
                </a:lnTo>
                <a:lnTo>
                  <a:pt x="168954" y="64714"/>
                </a:lnTo>
                <a:lnTo>
                  <a:pt x="165619" y="68016"/>
                </a:lnTo>
                <a:lnTo>
                  <a:pt x="160949" y="68016"/>
                </a:lnTo>
                <a:close/>
                <a:moveTo>
                  <a:pt x="146939" y="68016"/>
                </a:moveTo>
                <a:lnTo>
                  <a:pt x="142269" y="68016"/>
                </a:lnTo>
                <a:lnTo>
                  <a:pt x="138933" y="64714"/>
                </a:lnTo>
                <a:lnTo>
                  <a:pt x="138933" y="62546"/>
                </a:lnTo>
                <a:lnTo>
                  <a:pt x="142903" y="66482"/>
                </a:lnTo>
                <a:lnTo>
                  <a:pt x="148473" y="66482"/>
                </a:lnTo>
                <a:close/>
                <a:moveTo>
                  <a:pt x="144504" y="70485"/>
                </a:moveTo>
                <a:lnTo>
                  <a:pt x="141235" y="70485"/>
                </a:lnTo>
                <a:lnTo>
                  <a:pt x="138933" y="68183"/>
                </a:lnTo>
                <a:lnTo>
                  <a:pt x="138933" y="65815"/>
                </a:lnTo>
                <a:lnTo>
                  <a:pt x="141835" y="68683"/>
                </a:lnTo>
                <a:lnTo>
                  <a:pt x="142102" y="68817"/>
                </a:lnTo>
                <a:lnTo>
                  <a:pt x="146172" y="68817"/>
                </a:lnTo>
                <a:close/>
                <a:moveTo>
                  <a:pt x="142369" y="72586"/>
                </a:moveTo>
                <a:lnTo>
                  <a:pt x="140367" y="72586"/>
                </a:lnTo>
                <a:lnTo>
                  <a:pt x="138933" y="71152"/>
                </a:lnTo>
                <a:lnTo>
                  <a:pt x="138933" y="69317"/>
                </a:lnTo>
                <a:lnTo>
                  <a:pt x="140901" y="71285"/>
                </a:lnTo>
                <a:lnTo>
                  <a:pt x="143703" y="71285"/>
                </a:lnTo>
                <a:close/>
                <a:moveTo>
                  <a:pt x="142269" y="75588"/>
                </a:moveTo>
                <a:lnTo>
                  <a:pt x="143236" y="76589"/>
                </a:lnTo>
                <a:lnTo>
                  <a:pt x="139500" y="76589"/>
                </a:lnTo>
                <a:lnTo>
                  <a:pt x="142135" y="73920"/>
                </a:lnTo>
                <a:lnTo>
                  <a:pt x="142135" y="75321"/>
                </a:lnTo>
                <a:close/>
                <a:moveTo>
                  <a:pt x="142135" y="80025"/>
                </a:moveTo>
                <a:lnTo>
                  <a:pt x="139500" y="77356"/>
                </a:lnTo>
                <a:lnTo>
                  <a:pt x="143236" y="77356"/>
                </a:lnTo>
                <a:lnTo>
                  <a:pt x="142135" y="78457"/>
                </a:lnTo>
                <a:lnTo>
                  <a:pt x="142135" y="80025"/>
                </a:lnTo>
                <a:close/>
                <a:moveTo>
                  <a:pt x="130927" y="68817"/>
                </a:moveTo>
                <a:lnTo>
                  <a:pt x="135164" y="68817"/>
                </a:lnTo>
                <a:lnTo>
                  <a:pt x="138166" y="65815"/>
                </a:lnTo>
                <a:lnTo>
                  <a:pt x="138166" y="68183"/>
                </a:lnTo>
                <a:lnTo>
                  <a:pt x="135864" y="70485"/>
                </a:lnTo>
                <a:lnTo>
                  <a:pt x="132629" y="70485"/>
                </a:lnTo>
                <a:close/>
                <a:moveTo>
                  <a:pt x="128626" y="66482"/>
                </a:moveTo>
                <a:lnTo>
                  <a:pt x="134196" y="66482"/>
                </a:lnTo>
                <a:lnTo>
                  <a:pt x="138166" y="62546"/>
                </a:lnTo>
                <a:lnTo>
                  <a:pt x="138166" y="64714"/>
                </a:lnTo>
                <a:lnTo>
                  <a:pt x="134830" y="68016"/>
                </a:lnTo>
                <a:lnTo>
                  <a:pt x="130160" y="68016"/>
                </a:lnTo>
                <a:close/>
                <a:moveTo>
                  <a:pt x="116150" y="68016"/>
                </a:moveTo>
                <a:lnTo>
                  <a:pt x="111480" y="68016"/>
                </a:lnTo>
                <a:lnTo>
                  <a:pt x="108144" y="64714"/>
                </a:lnTo>
                <a:lnTo>
                  <a:pt x="108144" y="62546"/>
                </a:lnTo>
                <a:lnTo>
                  <a:pt x="112114" y="66482"/>
                </a:lnTo>
                <a:lnTo>
                  <a:pt x="117685" y="66482"/>
                </a:lnTo>
                <a:close/>
                <a:moveTo>
                  <a:pt x="113682" y="70485"/>
                </a:moveTo>
                <a:lnTo>
                  <a:pt x="110446" y="70485"/>
                </a:lnTo>
                <a:lnTo>
                  <a:pt x="108144" y="68183"/>
                </a:lnTo>
                <a:lnTo>
                  <a:pt x="108144" y="65815"/>
                </a:lnTo>
                <a:lnTo>
                  <a:pt x="111147" y="68817"/>
                </a:lnTo>
                <a:lnTo>
                  <a:pt x="115383" y="68817"/>
                </a:lnTo>
                <a:close/>
                <a:moveTo>
                  <a:pt x="111580" y="72586"/>
                </a:moveTo>
                <a:lnTo>
                  <a:pt x="109579" y="72586"/>
                </a:lnTo>
                <a:lnTo>
                  <a:pt x="108144" y="71152"/>
                </a:lnTo>
                <a:lnTo>
                  <a:pt x="108144" y="69317"/>
                </a:lnTo>
                <a:lnTo>
                  <a:pt x="110112" y="71285"/>
                </a:lnTo>
                <a:lnTo>
                  <a:pt x="112914" y="71285"/>
                </a:lnTo>
                <a:close/>
                <a:moveTo>
                  <a:pt x="111480" y="75588"/>
                </a:moveTo>
                <a:lnTo>
                  <a:pt x="112447" y="76589"/>
                </a:lnTo>
                <a:lnTo>
                  <a:pt x="108711" y="76589"/>
                </a:lnTo>
                <a:lnTo>
                  <a:pt x="111347" y="73920"/>
                </a:lnTo>
                <a:lnTo>
                  <a:pt x="111347" y="75321"/>
                </a:lnTo>
                <a:close/>
                <a:moveTo>
                  <a:pt x="111347" y="80025"/>
                </a:moveTo>
                <a:lnTo>
                  <a:pt x="108711" y="77356"/>
                </a:lnTo>
                <a:lnTo>
                  <a:pt x="112447" y="77356"/>
                </a:lnTo>
                <a:lnTo>
                  <a:pt x="111347" y="78457"/>
                </a:lnTo>
                <a:close/>
                <a:moveTo>
                  <a:pt x="100139" y="68817"/>
                </a:moveTo>
                <a:lnTo>
                  <a:pt x="104208" y="68817"/>
                </a:lnTo>
                <a:lnTo>
                  <a:pt x="104475" y="68683"/>
                </a:lnTo>
                <a:lnTo>
                  <a:pt x="107377" y="65815"/>
                </a:lnTo>
                <a:lnTo>
                  <a:pt x="107377" y="68183"/>
                </a:lnTo>
                <a:lnTo>
                  <a:pt x="105076" y="70485"/>
                </a:lnTo>
                <a:lnTo>
                  <a:pt x="101807" y="70485"/>
                </a:lnTo>
                <a:close/>
                <a:moveTo>
                  <a:pt x="97837" y="66482"/>
                </a:moveTo>
                <a:lnTo>
                  <a:pt x="103408" y="66482"/>
                </a:lnTo>
                <a:lnTo>
                  <a:pt x="107377" y="62546"/>
                </a:lnTo>
                <a:lnTo>
                  <a:pt x="107377" y="64714"/>
                </a:lnTo>
                <a:lnTo>
                  <a:pt x="104041" y="68016"/>
                </a:lnTo>
                <a:lnTo>
                  <a:pt x="99371" y="68016"/>
                </a:lnTo>
                <a:close/>
                <a:moveTo>
                  <a:pt x="85361" y="68016"/>
                </a:moveTo>
                <a:lnTo>
                  <a:pt x="80691" y="68016"/>
                </a:lnTo>
                <a:lnTo>
                  <a:pt x="77356" y="64714"/>
                </a:lnTo>
                <a:lnTo>
                  <a:pt x="77356" y="62546"/>
                </a:lnTo>
                <a:lnTo>
                  <a:pt x="81325" y="66482"/>
                </a:lnTo>
                <a:lnTo>
                  <a:pt x="86896" y="66482"/>
                </a:lnTo>
                <a:close/>
                <a:moveTo>
                  <a:pt x="82893" y="70485"/>
                </a:moveTo>
                <a:lnTo>
                  <a:pt x="79657" y="70485"/>
                </a:lnTo>
                <a:lnTo>
                  <a:pt x="77356" y="68183"/>
                </a:lnTo>
                <a:lnTo>
                  <a:pt x="77356" y="65815"/>
                </a:lnTo>
                <a:lnTo>
                  <a:pt x="80224" y="68683"/>
                </a:lnTo>
                <a:lnTo>
                  <a:pt x="80525" y="68817"/>
                </a:lnTo>
                <a:lnTo>
                  <a:pt x="84594" y="68817"/>
                </a:lnTo>
                <a:close/>
                <a:moveTo>
                  <a:pt x="80792" y="72586"/>
                </a:moveTo>
                <a:lnTo>
                  <a:pt x="78790" y="72586"/>
                </a:lnTo>
                <a:lnTo>
                  <a:pt x="77356" y="71152"/>
                </a:lnTo>
                <a:lnTo>
                  <a:pt x="77356" y="69317"/>
                </a:lnTo>
                <a:lnTo>
                  <a:pt x="79324" y="71285"/>
                </a:lnTo>
                <a:lnTo>
                  <a:pt x="82126" y="71285"/>
                </a:lnTo>
                <a:close/>
                <a:moveTo>
                  <a:pt x="80691" y="75588"/>
                </a:moveTo>
                <a:lnTo>
                  <a:pt x="81659" y="76589"/>
                </a:lnTo>
                <a:lnTo>
                  <a:pt x="77923" y="76589"/>
                </a:lnTo>
                <a:lnTo>
                  <a:pt x="80558" y="73920"/>
                </a:lnTo>
                <a:lnTo>
                  <a:pt x="80558" y="75321"/>
                </a:lnTo>
                <a:close/>
                <a:moveTo>
                  <a:pt x="80558" y="80025"/>
                </a:moveTo>
                <a:lnTo>
                  <a:pt x="77923" y="77356"/>
                </a:lnTo>
                <a:lnTo>
                  <a:pt x="81659" y="77356"/>
                </a:lnTo>
                <a:lnTo>
                  <a:pt x="80558" y="78457"/>
                </a:lnTo>
                <a:close/>
                <a:moveTo>
                  <a:pt x="69350" y="68817"/>
                </a:moveTo>
                <a:lnTo>
                  <a:pt x="73586" y="68817"/>
                </a:lnTo>
                <a:lnTo>
                  <a:pt x="76589" y="65815"/>
                </a:lnTo>
                <a:lnTo>
                  <a:pt x="76589" y="68183"/>
                </a:lnTo>
                <a:lnTo>
                  <a:pt x="74287" y="70485"/>
                </a:lnTo>
                <a:lnTo>
                  <a:pt x="71018" y="70485"/>
                </a:lnTo>
                <a:close/>
                <a:moveTo>
                  <a:pt x="67048" y="66482"/>
                </a:moveTo>
                <a:lnTo>
                  <a:pt x="72619" y="66482"/>
                </a:lnTo>
                <a:lnTo>
                  <a:pt x="76589" y="62546"/>
                </a:lnTo>
                <a:lnTo>
                  <a:pt x="76589" y="64714"/>
                </a:lnTo>
                <a:lnTo>
                  <a:pt x="73253" y="68016"/>
                </a:lnTo>
                <a:lnTo>
                  <a:pt x="68583" y="68016"/>
                </a:lnTo>
                <a:close/>
                <a:moveTo>
                  <a:pt x="54573" y="68016"/>
                </a:moveTo>
                <a:lnTo>
                  <a:pt x="49903" y="68016"/>
                </a:lnTo>
                <a:lnTo>
                  <a:pt x="46567" y="64714"/>
                </a:lnTo>
                <a:lnTo>
                  <a:pt x="46567" y="62546"/>
                </a:lnTo>
                <a:lnTo>
                  <a:pt x="50537" y="66482"/>
                </a:lnTo>
                <a:lnTo>
                  <a:pt x="56107" y="66482"/>
                </a:lnTo>
                <a:close/>
                <a:moveTo>
                  <a:pt x="52104" y="70485"/>
                </a:moveTo>
                <a:lnTo>
                  <a:pt x="48869" y="70485"/>
                </a:lnTo>
                <a:lnTo>
                  <a:pt x="46567" y="68183"/>
                </a:lnTo>
                <a:lnTo>
                  <a:pt x="46567" y="65815"/>
                </a:lnTo>
                <a:lnTo>
                  <a:pt x="49569" y="68817"/>
                </a:lnTo>
                <a:lnTo>
                  <a:pt x="53806" y="68817"/>
                </a:lnTo>
                <a:close/>
                <a:moveTo>
                  <a:pt x="50003" y="72586"/>
                </a:moveTo>
                <a:lnTo>
                  <a:pt x="48001" y="72586"/>
                </a:lnTo>
                <a:lnTo>
                  <a:pt x="46567" y="71152"/>
                </a:lnTo>
                <a:lnTo>
                  <a:pt x="46567" y="69317"/>
                </a:lnTo>
                <a:lnTo>
                  <a:pt x="48535" y="71285"/>
                </a:lnTo>
                <a:lnTo>
                  <a:pt x="51337" y="71285"/>
                </a:lnTo>
                <a:close/>
                <a:moveTo>
                  <a:pt x="49903" y="75588"/>
                </a:moveTo>
                <a:lnTo>
                  <a:pt x="50870" y="76589"/>
                </a:lnTo>
                <a:lnTo>
                  <a:pt x="47134" y="76589"/>
                </a:lnTo>
                <a:lnTo>
                  <a:pt x="49769" y="73920"/>
                </a:lnTo>
                <a:lnTo>
                  <a:pt x="49769" y="75321"/>
                </a:lnTo>
                <a:close/>
                <a:moveTo>
                  <a:pt x="49769" y="80025"/>
                </a:moveTo>
                <a:lnTo>
                  <a:pt x="47134" y="77356"/>
                </a:lnTo>
                <a:lnTo>
                  <a:pt x="50870" y="77356"/>
                </a:lnTo>
                <a:lnTo>
                  <a:pt x="49769" y="78457"/>
                </a:lnTo>
                <a:close/>
                <a:moveTo>
                  <a:pt x="38561" y="68817"/>
                </a:moveTo>
                <a:lnTo>
                  <a:pt x="42631" y="68817"/>
                </a:lnTo>
                <a:lnTo>
                  <a:pt x="42898" y="68683"/>
                </a:lnTo>
                <a:lnTo>
                  <a:pt x="45800" y="65815"/>
                </a:lnTo>
                <a:lnTo>
                  <a:pt x="45800" y="68183"/>
                </a:lnTo>
                <a:lnTo>
                  <a:pt x="43498" y="70485"/>
                </a:lnTo>
                <a:lnTo>
                  <a:pt x="40229" y="70485"/>
                </a:lnTo>
                <a:close/>
                <a:moveTo>
                  <a:pt x="42364" y="50570"/>
                </a:moveTo>
                <a:lnTo>
                  <a:pt x="44366" y="50570"/>
                </a:lnTo>
                <a:lnTo>
                  <a:pt x="45767" y="52005"/>
                </a:lnTo>
                <a:lnTo>
                  <a:pt x="45767" y="53873"/>
                </a:lnTo>
                <a:lnTo>
                  <a:pt x="43798" y="51905"/>
                </a:lnTo>
                <a:lnTo>
                  <a:pt x="41030" y="51905"/>
                </a:lnTo>
                <a:close/>
                <a:moveTo>
                  <a:pt x="42464" y="47568"/>
                </a:moveTo>
                <a:lnTo>
                  <a:pt x="41497" y="46568"/>
                </a:lnTo>
                <a:lnTo>
                  <a:pt x="45233" y="46568"/>
                </a:lnTo>
                <a:lnTo>
                  <a:pt x="42564" y="49236"/>
                </a:lnTo>
                <a:lnTo>
                  <a:pt x="42564" y="47835"/>
                </a:lnTo>
                <a:close/>
                <a:moveTo>
                  <a:pt x="42564" y="43132"/>
                </a:moveTo>
                <a:lnTo>
                  <a:pt x="45233" y="45800"/>
                </a:lnTo>
                <a:lnTo>
                  <a:pt x="41497" y="45800"/>
                </a:lnTo>
                <a:lnTo>
                  <a:pt x="42564" y="44700"/>
                </a:lnTo>
                <a:lnTo>
                  <a:pt x="42564" y="43132"/>
                </a:lnTo>
                <a:close/>
                <a:moveTo>
                  <a:pt x="53806" y="54340"/>
                </a:moveTo>
                <a:lnTo>
                  <a:pt x="49569" y="54340"/>
                </a:lnTo>
                <a:lnTo>
                  <a:pt x="46567" y="57342"/>
                </a:lnTo>
                <a:lnTo>
                  <a:pt x="46567" y="54974"/>
                </a:lnTo>
                <a:lnTo>
                  <a:pt x="48869" y="52672"/>
                </a:lnTo>
                <a:lnTo>
                  <a:pt x="52104" y="52672"/>
                </a:lnTo>
                <a:close/>
                <a:moveTo>
                  <a:pt x="56107" y="56675"/>
                </a:moveTo>
                <a:lnTo>
                  <a:pt x="50537" y="56675"/>
                </a:lnTo>
                <a:lnTo>
                  <a:pt x="46567" y="60611"/>
                </a:lnTo>
                <a:lnTo>
                  <a:pt x="46567" y="58476"/>
                </a:lnTo>
                <a:lnTo>
                  <a:pt x="49903" y="55140"/>
                </a:lnTo>
                <a:lnTo>
                  <a:pt x="54573" y="55140"/>
                </a:lnTo>
                <a:close/>
                <a:moveTo>
                  <a:pt x="68583" y="55140"/>
                </a:moveTo>
                <a:lnTo>
                  <a:pt x="73253" y="55140"/>
                </a:lnTo>
                <a:lnTo>
                  <a:pt x="76555" y="58443"/>
                </a:lnTo>
                <a:lnTo>
                  <a:pt x="76555" y="60611"/>
                </a:lnTo>
                <a:lnTo>
                  <a:pt x="72619" y="56675"/>
                </a:lnTo>
                <a:lnTo>
                  <a:pt x="67048" y="56675"/>
                </a:lnTo>
                <a:close/>
                <a:moveTo>
                  <a:pt x="71018" y="52672"/>
                </a:moveTo>
                <a:lnTo>
                  <a:pt x="74287" y="52672"/>
                </a:lnTo>
                <a:lnTo>
                  <a:pt x="76589" y="54974"/>
                </a:lnTo>
                <a:lnTo>
                  <a:pt x="76589" y="57342"/>
                </a:lnTo>
                <a:lnTo>
                  <a:pt x="73586" y="54340"/>
                </a:lnTo>
                <a:lnTo>
                  <a:pt x="69350" y="54340"/>
                </a:lnTo>
                <a:close/>
                <a:moveTo>
                  <a:pt x="73153" y="50570"/>
                </a:moveTo>
                <a:lnTo>
                  <a:pt x="75154" y="50570"/>
                </a:lnTo>
                <a:lnTo>
                  <a:pt x="76555" y="52005"/>
                </a:lnTo>
                <a:lnTo>
                  <a:pt x="76555" y="53873"/>
                </a:lnTo>
                <a:lnTo>
                  <a:pt x="74587" y="51905"/>
                </a:lnTo>
                <a:lnTo>
                  <a:pt x="71818" y="51905"/>
                </a:lnTo>
                <a:close/>
                <a:moveTo>
                  <a:pt x="73253" y="47568"/>
                </a:moveTo>
                <a:lnTo>
                  <a:pt x="72285" y="46568"/>
                </a:lnTo>
                <a:lnTo>
                  <a:pt x="76021" y="46568"/>
                </a:lnTo>
                <a:lnTo>
                  <a:pt x="73386" y="49236"/>
                </a:lnTo>
                <a:lnTo>
                  <a:pt x="73386" y="47835"/>
                </a:lnTo>
                <a:close/>
                <a:moveTo>
                  <a:pt x="73386" y="43132"/>
                </a:moveTo>
                <a:lnTo>
                  <a:pt x="76021" y="45800"/>
                </a:lnTo>
                <a:lnTo>
                  <a:pt x="72285" y="45800"/>
                </a:lnTo>
                <a:lnTo>
                  <a:pt x="73386" y="44700"/>
                </a:lnTo>
                <a:close/>
                <a:moveTo>
                  <a:pt x="84561" y="54340"/>
                </a:moveTo>
                <a:lnTo>
                  <a:pt x="80525" y="54340"/>
                </a:lnTo>
                <a:lnTo>
                  <a:pt x="80224" y="54473"/>
                </a:lnTo>
                <a:lnTo>
                  <a:pt x="77356" y="57342"/>
                </a:lnTo>
                <a:lnTo>
                  <a:pt x="77356" y="54974"/>
                </a:lnTo>
                <a:lnTo>
                  <a:pt x="79657" y="52672"/>
                </a:lnTo>
                <a:lnTo>
                  <a:pt x="82893" y="52672"/>
                </a:lnTo>
                <a:close/>
                <a:moveTo>
                  <a:pt x="86896" y="56675"/>
                </a:moveTo>
                <a:lnTo>
                  <a:pt x="81325" y="56675"/>
                </a:lnTo>
                <a:lnTo>
                  <a:pt x="77356" y="60611"/>
                </a:lnTo>
                <a:lnTo>
                  <a:pt x="77356" y="58476"/>
                </a:lnTo>
                <a:lnTo>
                  <a:pt x="80691" y="55140"/>
                </a:lnTo>
                <a:lnTo>
                  <a:pt x="85361" y="55140"/>
                </a:lnTo>
                <a:close/>
                <a:moveTo>
                  <a:pt x="99371" y="55140"/>
                </a:moveTo>
                <a:lnTo>
                  <a:pt x="104041" y="55140"/>
                </a:lnTo>
                <a:lnTo>
                  <a:pt x="107377" y="58443"/>
                </a:lnTo>
                <a:lnTo>
                  <a:pt x="107377" y="60611"/>
                </a:lnTo>
                <a:lnTo>
                  <a:pt x="103408" y="56675"/>
                </a:lnTo>
                <a:lnTo>
                  <a:pt x="97837" y="56675"/>
                </a:lnTo>
                <a:close/>
                <a:moveTo>
                  <a:pt x="101840" y="52672"/>
                </a:moveTo>
                <a:lnTo>
                  <a:pt x="105076" y="52672"/>
                </a:lnTo>
                <a:lnTo>
                  <a:pt x="107377" y="54974"/>
                </a:lnTo>
                <a:lnTo>
                  <a:pt x="107377" y="57342"/>
                </a:lnTo>
                <a:lnTo>
                  <a:pt x="104508" y="54473"/>
                </a:lnTo>
                <a:lnTo>
                  <a:pt x="104208" y="54340"/>
                </a:lnTo>
                <a:lnTo>
                  <a:pt x="100139" y="54340"/>
                </a:lnTo>
                <a:close/>
                <a:moveTo>
                  <a:pt x="103941" y="50570"/>
                </a:moveTo>
                <a:lnTo>
                  <a:pt x="105943" y="50570"/>
                </a:lnTo>
                <a:lnTo>
                  <a:pt x="107377" y="52005"/>
                </a:lnTo>
                <a:lnTo>
                  <a:pt x="107377" y="53873"/>
                </a:lnTo>
                <a:lnTo>
                  <a:pt x="105409" y="51905"/>
                </a:lnTo>
                <a:lnTo>
                  <a:pt x="102607" y="51905"/>
                </a:lnTo>
                <a:close/>
                <a:moveTo>
                  <a:pt x="104041" y="47568"/>
                </a:moveTo>
                <a:lnTo>
                  <a:pt x="103074" y="46568"/>
                </a:lnTo>
                <a:lnTo>
                  <a:pt x="106810" y="46568"/>
                </a:lnTo>
                <a:lnTo>
                  <a:pt x="104175" y="49236"/>
                </a:lnTo>
                <a:lnTo>
                  <a:pt x="104175" y="47835"/>
                </a:lnTo>
                <a:close/>
                <a:moveTo>
                  <a:pt x="104175" y="43132"/>
                </a:moveTo>
                <a:lnTo>
                  <a:pt x="106810" y="45800"/>
                </a:lnTo>
                <a:lnTo>
                  <a:pt x="103074" y="45800"/>
                </a:lnTo>
                <a:lnTo>
                  <a:pt x="104175" y="44700"/>
                </a:lnTo>
                <a:close/>
                <a:moveTo>
                  <a:pt x="115383" y="54340"/>
                </a:moveTo>
                <a:lnTo>
                  <a:pt x="111147" y="54340"/>
                </a:lnTo>
                <a:lnTo>
                  <a:pt x="108144" y="57342"/>
                </a:lnTo>
                <a:lnTo>
                  <a:pt x="108144" y="54974"/>
                </a:lnTo>
                <a:lnTo>
                  <a:pt x="110446" y="52672"/>
                </a:lnTo>
                <a:lnTo>
                  <a:pt x="113682" y="52672"/>
                </a:lnTo>
                <a:close/>
                <a:moveTo>
                  <a:pt x="117685" y="56675"/>
                </a:moveTo>
                <a:lnTo>
                  <a:pt x="112114" y="56675"/>
                </a:lnTo>
                <a:lnTo>
                  <a:pt x="108144" y="60611"/>
                </a:lnTo>
                <a:lnTo>
                  <a:pt x="108144" y="58476"/>
                </a:lnTo>
                <a:lnTo>
                  <a:pt x="111480" y="55140"/>
                </a:lnTo>
                <a:lnTo>
                  <a:pt x="116150" y="55140"/>
                </a:lnTo>
                <a:close/>
                <a:moveTo>
                  <a:pt x="130160" y="55140"/>
                </a:moveTo>
                <a:lnTo>
                  <a:pt x="134830" y="55140"/>
                </a:lnTo>
                <a:lnTo>
                  <a:pt x="138166" y="58443"/>
                </a:lnTo>
                <a:lnTo>
                  <a:pt x="138166" y="60611"/>
                </a:lnTo>
                <a:lnTo>
                  <a:pt x="134196" y="56675"/>
                </a:lnTo>
                <a:lnTo>
                  <a:pt x="128626" y="56675"/>
                </a:lnTo>
                <a:close/>
                <a:moveTo>
                  <a:pt x="132629" y="52672"/>
                </a:moveTo>
                <a:lnTo>
                  <a:pt x="135864" y="52672"/>
                </a:lnTo>
                <a:lnTo>
                  <a:pt x="138166" y="54974"/>
                </a:lnTo>
                <a:lnTo>
                  <a:pt x="138166" y="57342"/>
                </a:lnTo>
                <a:lnTo>
                  <a:pt x="135164" y="54340"/>
                </a:lnTo>
                <a:lnTo>
                  <a:pt x="130927" y="54340"/>
                </a:lnTo>
                <a:close/>
                <a:moveTo>
                  <a:pt x="134730" y="50570"/>
                </a:moveTo>
                <a:lnTo>
                  <a:pt x="136731" y="50570"/>
                </a:lnTo>
                <a:lnTo>
                  <a:pt x="138166" y="52005"/>
                </a:lnTo>
                <a:lnTo>
                  <a:pt x="138166" y="53873"/>
                </a:lnTo>
                <a:lnTo>
                  <a:pt x="136198" y="51905"/>
                </a:lnTo>
                <a:lnTo>
                  <a:pt x="133396" y="51905"/>
                </a:lnTo>
                <a:close/>
                <a:moveTo>
                  <a:pt x="134830" y="47568"/>
                </a:moveTo>
                <a:lnTo>
                  <a:pt x="133863" y="46568"/>
                </a:lnTo>
                <a:lnTo>
                  <a:pt x="137599" y="46568"/>
                </a:lnTo>
                <a:lnTo>
                  <a:pt x="134964" y="49236"/>
                </a:lnTo>
                <a:lnTo>
                  <a:pt x="134964" y="47835"/>
                </a:lnTo>
                <a:close/>
                <a:moveTo>
                  <a:pt x="134964" y="43132"/>
                </a:moveTo>
                <a:lnTo>
                  <a:pt x="137599" y="45800"/>
                </a:lnTo>
                <a:lnTo>
                  <a:pt x="133863" y="45800"/>
                </a:lnTo>
                <a:lnTo>
                  <a:pt x="134964" y="44700"/>
                </a:lnTo>
                <a:lnTo>
                  <a:pt x="134964" y="43132"/>
                </a:lnTo>
                <a:close/>
                <a:moveTo>
                  <a:pt x="146172" y="54340"/>
                </a:moveTo>
                <a:lnTo>
                  <a:pt x="142102" y="54340"/>
                </a:lnTo>
                <a:lnTo>
                  <a:pt x="141835" y="54473"/>
                </a:lnTo>
                <a:lnTo>
                  <a:pt x="138933" y="57342"/>
                </a:lnTo>
                <a:lnTo>
                  <a:pt x="138933" y="54974"/>
                </a:lnTo>
                <a:lnTo>
                  <a:pt x="141235" y="52672"/>
                </a:lnTo>
                <a:lnTo>
                  <a:pt x="144504" y="52672"/>
                </a:lnTo>
                <a:close/>
                <a:moveTo>
                  <a:pt x="148473" y="56675"/>
                </a:moveTo>
                <a:lnTo>
                  <a:pt x="142903" y="56675"/>
                </a:lnTo>
                <a:lnTo>
                  <a:pt x="138966" y="60611"/>
                </a:lnTo>
                <a:lnTo>
                  <a:pt x="138966" y="58476"/>
                </a:lnTo>
                <a:lnTo>
                  <a:pt x="142269" y="55140"/>
                </a:lnTo>
                <a:lnTo>
                  <a:pt x="146972" y="55140"/>
                </a:lnTo>
                <a:close/>
                <a:moveTo>
                  <a:pt x="160949" y="55140"/>
                </a:moveTo>
                <a:lnTo>
                  <a:pt x="165619" y="55140"/>
                </a:lnTo>
                <a:lnTo>
                  <a:pt x="168954" y="58443"/>
                </a:lnTo>
                <a:lnTo>
                  <a:pt x="168954" y="60611"/>
                </a:lnTo>
                <a:lnTo>
                  <a:pt x="164985" y="56675"/>
                </a:lnTo>
                <a:lnTo>
                  <a:pt x="159414" y="56675"/>
                </a:lnTo>
                <a:close/>
                <a:moveTo>
                  <a:pt x="163417" y="52672"/>
                </a:moveTo>
                <a:lnTo>
                  <a:pt x="166653" y="52672"/>
                </a:lnTo>
                <a:lnTo>
                  <a:pt x="168954" y="54974"/>
                </a:lnTo>
                <a:lnTo>
                  <a:pt x="168954" y="57342"/>
                </a:lnTo>
                <a:lnTo>
                  <a:pt x="166086" y="54473"/>
                </a:lnTo>
                <a:lnTo>
                  <a:pt x="165786" y="54340"/>
                </a:lnTo>
                <a:lnTo>
                  <a:pt x="161716" y="54340"/>
                </a:lnTo>
                <a:close/>
                <a:moveTo>
                  <a:pt x="165519" y="50570"/>
                </a:moveTo>
                <a:lnTo>
                  <a:pt x="167520" y="50570"/>
                </a:lnTo>
                <a:lnTo>
                  <a:pt x="168954" y="52005"/>
                </a:lnTo>
                <a:lnTo>
                  <a:pt x="168954" y="53873"/>
                </a:lnTo>
                <a:lnTo>
                  <a:pt x="166986" y="51905"/>
                </a:lnTo>
                <a:lnTo>
                  <a:pt x="164184" y="51905"/>
                </a:lnTo>
                <a:close/>
                <a:moveTo>
                  <a:pt x="165619" y="47568"/>
                </a:moveTo>
                <a:lnTo>
                  <a:pt x="164651" y="46568"/>
                </a:lnTo>
                <a:lnTo>
                  <a:pt x="168387" y="46568"/>
                </a:lnTo>
                <a:lnTo>
                  <a:pt x="165752" y="49236"/>
                </a:lnTo>
                <a:lnTo>
                  <a:pt x="165752" y="47835"/>
                </a:lnTo>
                <a:close/>
                <a:moveTo>
                  <a:pt x="165752" y="43132"/>
                </a:moveTo>
                <a:lnTo>
                  <a:pt x="168387" y="45800"/>
                </a:lnTo>
                <a:lnTo>
                  <a:pt x="164651" y="45800"/>
                </a:lnTo>
                <a:lnTo>
                  <a:pt x="165752" y="44700"/>
                </a:lnTo>
                <a:lnTo>
                  <a:pt x="165752" y="43132"/>
                </a:lnTo>
                <a:close/>
                <a:moveTo>
                  <a:pt x="176960" y="54340"/>
                </a:moveTo>
                <a:lnTo>
                  <a:pt x="172724" y="54340"/>
                </a:lnTo>
                <a:lnTo>
                  <a:pt x="169755" y="57342"/>
                </a:lnTo>
                <a:lnTo>
                  <a:pt x="169755" y="54974"/>
                </a:lnTo>
                <a:lnTo>
                  <a:pt x="172023" y="52672"/>
                </a:lnTo>
                <a:lnTo>
                  <a:pt x="175292" y="52672"/>
                </a:lnTo>
                <a:close/>
                <a:moveTo>
                  <a:pt x="179262" y="56675"/>
                </a:moveTo>
                <a:lnTo>
                  <a:pt x="173691" y="56675"/>
                </a:lnTo>
                <a:lnTo>
                  <a:pt x="169755" y="60611"/>
                </a:lnTo>
                <a:lnTo>
                  <a:pt x="169755" y="58476"/>
                </a:lnTo>
                <a:lnTo>
                  <a:pt x="173057" y="55140"/>
                </a:lnTo>
                <a:lnTo>
                  <a:pt x="177727" y="55140"/>
                </a:lnTo>
                <a:close/>
                <a:moveTo>
                  <a:pt x="191737" y="55140"/>
                </a:moveTo>
                <a:lnTo>
                  <a:pt x="196441" y="55140"/>
                </a:lnTo>
                <a:lnTo>
                  <a:pt x="199743" y="58443"/>
                </a:lnTo>
                <a:lnTo>
                  <a:pt x="199743" y="60611"/>
                </a:lnTo>
                <a:lnTo>
                  <a:pt x="195807" y="56675"/>
                </a:lnTo>
                <a:lnTo>
                  <a:pt x="190203" y="56675"/>
                </a:lnTo>
                <a:close/>
                <a:moveTo>
                  <a:pt x="194206" y="52672"/>
                </a:moveTo>
                <a:lnTo>
                  <a:pt x="197441" y="52672"/>
                </a:lnTo>
                <a:lnTo>
                  <a:pt x="199743" y="54974"/>
                </a:lnTo>
                <a:lnTo>
                  <a:pt x="199743" y="57342"/>
                </a:lnTo>
                <a:lnTo>
                  <a:pt x="196741" y="54340"/>
                </a:lnTo>
                <a:lnTo>
                  <a:pt x="192538" y="54340"/>
                </a:lnTo>
                <a:close/>
                <a:moveTo>
                  <a:pt x="196307" y="50570"/>
                </a:moveTo>
                <a:lnTo>
                  <a:pt x="198309" y="50570"/>
                </a:lnTo>
                <a:lnTo>
                  <a:pt x="199743" y="52005"/>
                </a:lnTo>
                <a:lnTo>
                  <a:pt x="199743" y="53873"/>
                </a:lnTo>
                <a:lnTo>
                  <a:pt x="197775" y="51905"/>
                </a:lnTo>
                <a:lnTo>
                  <a:pt x="195006" y="51905"/>
                </a:lnTo>
                <a:close/>
                <a:moveTo>
                  <a:pt x="196407" y="47568"/>
                </a:moveTo>
                <a:lnTo>
                  <a:pt x="195440" y="46568"/>
                </a:lnTo>
                <a:lnTo>
                  <a:pt x="199176" y="46568"/>
                </a:lnTo>
                <a:lnTo>
                  <a:pt x="196541" y="49236"/>
                </a:lnTo>
                <a:lnTo>
                  <a:pt x="196541" y="47835"/>
                </a:lnTo>
                <a:close/>
                <a:moveTo>
                  <a:pt x="196541" y="43132"/>
                </a:moveTo>
                <a:lnTo>
                  <a:pt x="199176" y="45800"/>
                </a:lnTo>
                <a:lnTo>
                  <a:pt x="195440" y="45800"/>
                </a:lnTo>
                <a:lnTo>
                  <a:pt x="196541" y="44700"/>
                </a:lnTo>
                <a:lnTo>
                  <a:pt x="196541" y="43132"/>
                </a:lnTo>
                <a:close/>
                <a:moveTo>
                  <a:pt x="200544" y="47135"/>
                </a:moveTo>
                <a:lnTo>
                  <a:pt x="203179" y="49770"/>
                </a:lnTo>
                <a:lnTo>
                  <a:pt x="201644" y="49770"/>
                </a:lnTo>
                <a:lnTo>
                  <a:pt x="200544" y="50871"/>
                </a:lnTo>
                <a:close/>
                <a:moveTo>
                  <a:pt x="200544" y="52005"/>
                </a:moveTo>
                <a:lnTo>
                  <a:pt x="201945" y="50570"/>
                </a:lnTo>
                <a:lnTo>
                  <a:pt x="203979" y="50570"/>
                </a:lnTo>
                <a:lnTo>
                  <a:pt x="205280" y="51905"/>
                </a:lnTo>
                <a:lnTo>
                  <a:pt x="202512" y="51905"/>
                </a:lnTo>
                <a:lnTo>
                  <a:pt x="200544" y="53873"/>
                </a:lnTo>
                <a:close/>
                <a:moveTo>
                  <a:pt x="203746" y="47835"/>
                </a:moveTo>
                <a:lnTo>
                  <a:pt x="203746" y="49203"/>
                </a:lnTo>
                <a:lnTo>
                  <a:pt x="201077" y="46568"/>
                </a:lnTo>
                <a:lnTo>
                  <a:pt x="204847" y="46568"/>
                </a:lnTo>
                <a:lnTo>
                  <a:pt x="203846" y="47568"/>
                </a:lnTo>
                <a:close/>
                <a:moveTo>
                  <a:pt x="201077" y="45800"/>
                </a:moveTo>
                <a:lnTo>
                  <a:pt x="203746" y="43132"/>
                </a:lnTo>
                <a:lnTo>
                  <a:pt x="203746" y="44700"/>
                </a:lnTo>
                <a:lnTo>
                  <a:pt x="204847" y="45800"/>
                </a:lnTo>
                <a:lnTo>
                  <a:pt x="201077" y="45800"/>
                </a:lnTo>
                <a:close/>
                <a:moveTo>
                  <a:pt x="200544" y="45233"/>
                </a:moveTo>
                <a:lnTo>
                  <a:pt x="200544" y="41497"/>
                </a:lnTo>
                <a:lnTo>
                  <a:pt x="201644" y="42598"/>
                </a:lnTo>
                <a:lnTo>
                  <a:pt x="201778" y="42598"/>
                </a:lnTo>
                <a:lnTo>
                  <a:pt x="203179" y="42598"/>
                </a:lnTo>
                <a:close/>
                <a:moveTo>
                  <a:pt x="199743" y="45233"/>
                </a:moveTo>
                <a:lnTo>
                  <a:pt x="197108" y="42598"/>
                </a:lnTo>
                <a:lnTo>
                  <a:pt x="198476" y="42598"/>
                </a:lnTo>
                <a:lnTo>
                  <a:pt x="198776" y="42465"/>
                </a:lnTo>
                <a:lnTo>
                  <a:pt x="199743" y="41497"/>
                </a:lnTo>
                <a:lnTo>
                  <a:pt x="199743" y="45233"/>
                </a:lnTo>
                <a:close/>
                <a:moveTo>
                  <a:pt x="199743" y="47135"/>
                </a:moveTo>
                <a:lnTo>
                  <a:pt x="199743" y="50871"/>
                </a:lnTo>
                <a:lnTo>
                  <a:pt x="198776" y="49903"/>
                </a:lnTo>
                <a:lnTo>
                  <a:pt x="198476" y="49770"/>
                </a:lnTo>
                <a:lnTo>
                  <a:pt x="197108" y="49770"/>
                </a:lnTo>
                <a:close/>
                <a:moveTo>
                  <a:pt x="168954" y="76022"/>
                </a:moveTo>
                <a:lnTo>
                  <a:pt x="166319" y="73387"/>
                </a:lnTo>
                <a:lnTo>
                  <a:pt x="167854" y="73387"/>
                </a:lnTo>
                <a:lnTo>
                  <a:pt x="168954" y="72286"/>
                </a:lnTo>
                <a:close/>
                <a:moveTo>
                  <a:pt x="138166" y="76022"/>
                </a:moveTo>
                <a:lnTo>
                  <a:pt x="135531" y="73387"/>
                </a:lnTo>
                <a:lnTo>
                  <a:pt x="136898" y="73387"/>
                </a:lnTo>
                <a:lnTo>
                  <a:pt x="137165" y="73253"/>
                </a:lnTo>
                <a:lnTo>
                  <a:pt x="138166" y="72286"/>
                </a:lnTo>
                <a:lnTo>
                  <a:pt x="138166" y="76022"/>
                </a:lnTo>
                <a:close/>
                <a:moveTo>
                  <a:pt x="107377" y="76022"/>
                </a:moveTo>
                <a:lnTo>
                  <a:pt x="104709" y="73387"/>
                </a:lnTo>
                <a:lnTo>
                  <a:pt x="106276" y="73387"/>
                </a:lnTo>
                <a:lnTo>
                  <a:pt x="107377" y="72286"/>
                </a:lnTo>
                <a:close/>
                <a:moveTo>
                  <a:pt x="76589" y="76022"/>
                </a:moveTo>
                <a:lnTo>
                  <a:pt x="73920" y="73387"/>
                </a:lnTo>
                <a:lnTo>
                  <a:pt x="75321" y="73387"/>
                </a:lnTo>
                <a:lnTo>
                  <a:pt x="75588" y="73253"/>
                </a:lnTo>
                <a:lnTo>
                  <a:pt x="76555" y="72286"/>
                </a:lnTo>
                <a:lnTo>
                  <a:pt x="76555" y="76022"/>
                </a:lnTo>
                <a:close/>
                <a:moveTo>
                  <a:pt x="77356" y="47135"/>
                </a:moveTo>
                <a:lnTo>
                  <a:pt x="80024" y="49770"/>
                </a:lnTo>
                <a:lnTo>
                  <a:pt x="78457" y="49770"/>
                </a:lnTo>
                <a:lnTo>
                  <a:pt x="77356" y="50871"/>
                </a:lnTo>
                <a:close/>
                <a:moveTo>
                  <a:pt x="108144" y="47135"/>
                </a:moveTo>
                <a:lnTo>
                  <a:pt x="110813" y="49770"/>
                </a:lnTo>
                <a:lnTo>
                  <a:pt x="109412" y="49770"/>
                </a:lnTo>
                <a:lnTo>
                  <a:pt x="109145" y="49903"/>
                </a:lnTo>
                <a:lnTo>
                  <a:pt x="108144" y="50871"/>
                </a:lnTo>
                <a:lnTo>
                  <a:pt x="108144" y="47135"/>
                </a:lnTo>
                <a:close/>
                <a:moveTo>
                  <a:pt x="138933" y="47135"/>
                </a:moveTo>
                <a:lnTo>
                  <a:pt x="141602" y="49770"/>
                </a:lnTo>
                <a:lnTo>
                  <a:pt x="140034" y="49770"/>
                </a:lnTo>
                <a:lnTo>
                  <a:pt x="138933" y="50871"/>
                </a:lnTo>
                <a:close/>
                <a:moveTo>
                  <a:pt x="169755" y="47135"/>
                </a:moveTo>
                <a:lnTo>
                  <a:pt x="172390" y="49770"/>
                </a:lnTo>
                <a:lnTo>
                  <a:pt x="170989" y="49770"/>
                </a:lnTo>
                <a:lnTo>
                  <a:pt x="170722" y="49903"/>
                </a:lnTo>
                <a:lnTo>
                  <a:pt x="169755" y="50871"/>
                </a:lnTo>
                <a:lnTo>
                  <a:pt x="169755" y="47135"/>
                </a:lnTo>
                <a:close/>
                <a:moveTo>
                  <a:pt x="188969" y="65381"/>
                </a:moveTo>
                <a:lnTo>
                  <a:pt x="187668" y="64080"/>
                </a:lnTo>
                <a:lnTo>
                  <a:pt x="187668" y="62779"/>
                </a:lnTo>
                <a:lnTo>
                  <a:pt x="188502" y="61979"/>
                </a:lnTo>
                <a:lnTo>
                  <a:pt x="190303" y="61979"/>
                </a:lnTo>
                <a:lnTo>
                  <a:pt x="188969" y="63313"/>
                </a:lnTo>
                <a:lnTo>
                  <a:pt x="188969" y="65381"/>
                </a:lnTo>
                <a:close/>
                <a:moveTo>
                  <a:pt x="184732" y="64614"/>
                </a:moveTo>
                <a:lnTo>
                  <a:pt x="183865" y="63713"/>
                </a:lnTo>
                <a:lnTo>
                  <a:pt x="182598" y="63713"/>
                </a:lnTo>
                <a:lnTo>
                  <a:pt x="182598" y="62646"/>
                </a:lnTo>
                <a:lnTo>
                  <a:pt x="182464" y="62346"/>
                </a:lnTo>
                <a:lnTo>
                  <a:pt x="181697" y="61578"/>
                </a:lnTo>
                <a:lnTo>
                  <a:pt x="182464" y="60811"/>
                </a:lnTo>
                <a:lnTo>
                  <a:pt x="182598" y="60544"/>
                </a:lnTo>
                <a:lnTo>
                  <a:pt x="182598" y="59443"/>
                </a:lnTo>
                <a:lnTo>
                  <a:pt x="183865" y="59443"/>
                </a:lnTo>
                <a:lnTo>
                  <a:pt x="184732" y="58543"/>
                </a:lnTo>
                <a:lnTo>
                  <a:pt x="185633" y="59443"/>
                </a:lnTo>
                <a:lnTo>
                  <a:pt x="186901" y="59443"/>
                </a:lnTo>
                <a:lnTo>
                  <a:pt x="186901" y="60544"/>
                </a:lnTo>
                <a:lnTo>
                  <a:pt x="187001" y="60811"/>
                </a:lnTo>
                <a:lnTo>
                  <a:pt x="187768" y="61578"/>
                </a:lnTo>
                <a:lnTo>
                  <a:pt x="187001" y="62346"/>
                </a:lnTo>
                <a:lnTo>
                  <a:pt x="186901" y="62646"/>
                </a:lnTo>
                <a:lnTo>
                  <a:pt x="186901" y="63713"/>
                </a:lnTo>
                <a:lnTo>
                  <a:pt x="185633" y="63713"/>
                </a:lnTo>
                <a:close/>
                <a:moveTo>
                  <a:pt x="180529" y="65381"/>
                </a:moveTo>
                <a:lnTo>
                  <a:pt x="180529" y="63313"/>
                </a:lnTo>
                <a:lnTo>
                  <a:pt x="179162" y="61979"/>
                </a:lnTo>
                <a:lnTo>
                  <a:pt x="180963" y="61979"/>
                </a:lnTo>
                <a:lnTo>
                  <a:pt x="181797" y="62813"/>
                </a:lnTo>
                <a:lnTo>
                  <a:pt x="181797" y="64113"/>
                </a:lnTo>
                <a:close/>
                <a:moveTo>
                  <a:pt x="158180" y="65381"/>
                </a:moveTo>
                <a:lnTo>
                  <a:pt x="156879" y="64080"/>
                </a:lnTo>
                <a:lnTo>
                  <a:pt x="156879" y="62779"/>
                </a:lnTo>
                <a:lnTo>
                  <a:pt x="157713" y="61979"/>
                </a:lnTo>
                <a:lnTo>
                  <a:pt x="159514" y="61979"/>
                </a:lnTo>
                <a:lnTo>
                  <a:pt x="158180" y="63313"/>
                </a:lnTo>
                <a:lnTo>
                  <a:pt x="158180" y="65381"/>
                </a:lnTo>
                <a:close/>
                <a:moveTo>
                  <a:pt x="153944" y="64614"/>
                </a:moveTo>
                <a:lnTo>
                  <a:pt x="153076" y="63713"/>
                </a:lnTo>
                <a:lnTo>
                  <a:pt x="151809" y="63713"/>
                </a:lnTo>
                <a:lnTo>
                  <a:pt x="151809" y="62646"/>
                </a:lnTo>
                <a:lnTo>
                  <a:pt x="151675" y="62346"/>
                </a:lnTo>
                <a:lnTo>
                  <a:pt x="150908" y="61578"/>
                </a:lnTo>
                <a:lnTo>
                  <a:pt x="151675" y="60811"/>
                </a:lnTo>
                <a:lnTo>
                  <a:pt x="151809" y="60544"/>
                </a:lnTo>
                <a:lnTo>
                  <a:pt x="151809" y="59443"/>
                </a:lnTo>
                <a:lnTo>
                  <a:pt x="153076" y="59443"/>
                </a:lnTo>
                <a:lnTo>
                  <a:pt x="153944" y="58543"/>
                </a:lnTo>
                <a:lnTo>
                  <a:pt x="154844" y="59443"/>
                </a:lnTo>
                <a:lnTo>
                  <a:pt x="156112" y="59443"/>
                </a:lnTo>
                <a:lnTo>
                  <a:pt x="156112" y="60544"/>
                </a:lnTo>
                <a:lnTo>
                  <a:pt x="156212" y="60811"/>
                </a:lnTo>
                <a:lnTo>
                  <a:pt x="156979" y="61578"/>
                </a:lnTo>
                <a:lnTo>
                  <a:pt x="156212" y="62346"/>
                </a:lnTo>
                <a:lnTo>
                  <a:pt x="156112" y="62646"/>
                </a:lnTo>
                <a:lnTo>
                  <a:pt x="156112" y="63713"/>
                </a:lnTo>
                <a:lnTo>
                  <a:pt x="154844" y="63713"/>
                </a:lnTo>
                <a:close/>
                <a:moveTo>
                  <a:pt x="149741" y="65381"/>
                </a:moveTo>
                <a:lnTo>
                  <a:pt x="149741" y="63313"/>
                </a:lnTo>
                <a:lnTo>
                  <a:pt x="148373" y="61979"/>
                </a:lnTo>
                <a:lnTo>
                  <a:pt x="150174" y="61979"/>
                </a:lnTo>
                <a:lnTo>
                  <a:pt x="151008" y="62813"/>
                </a:lnTo>
                <a:lnTo>
                  <a:pt x="151008" y="64113"/>
                </a:lnTo>
                <a:close/>
                <a:moveTo>
                  <a:pt x="127391" y="65381"/>
                </a:moveTo>
                <a:lnTo>
                  <a:pt x="126091" y="64080"/>
                </a:lnTo>
                <a:lnTo>
                  <a:pt x="126091" y="62779"/>
                </a:lnTo>
                <a:lnTo>
                  <a:pt x="126924" y="61979"/>
                </a:lnTo>
                <a:lnTo>
                  <a:pt x="128726" y="61979"/>
                </a:lnTo>
                <a:lnTo>
                  <a:pt x="127358" y="63313"/>
                </a:lnTo>
                <a:lnTo>
                  <a:pt x="127358" y="65381"/>
                </a:lnTo>
                <a:close/>
                <a:moveTo>
                  <a:pt x="123155" y="64614"/>
                </a:moveTo>
                <a:lnTo>
                  <a:pt x="122254" y="63713"/>
                </a:lnTo>
                <a:lnTo>
                  <a:pt x="121020" y="63713"/>
                </a:lnTo>
                <a:lnTo>
                  <a:pt x="121020" y="62646"/>
                </a:lnTo>
                <a:lnTo>
                  <a:pt x="120887" y="62346"/>
                </a:lnTo>
                <a:lnTo>
                  <a:pt x="120120" y="61578"/>
                </a:lnTo>
                <a:lnTo>
                  <a:pt x="120887" y="60811"/>
                </a:lnTo>
                <a:lnTo>
                  <a:pt x="121020" y="60544"/>
                </a:lnTo>
                <a:lnTo>
                  <a:pt x="121020" y="59443"/>
                </a:lnTo>
                <a:lnTo>
                  <a:pt x="122254" y="59443"/>
                </a:lnTo>
                <a:lnTo>
                  <a:pt x="123155" y="58543"/>
                </a:lnTo>
                <a:lnTo>
                  <a:pt x="124056" y="59443"/>
                </a:lnTo>
                <a:lnTo>
                  <a:pt x="125290" y="59443"/>
                </a:lnTo>
                <a:lnTo>
                  <a:pt x="125290" y="60544"/>
                </a:lnTo>
                <a:lnTo>
                  <a:pt x="125423" y="60811"/>
                </a:lnTo>
                <a:lnTo>
                  <a:pt x="126191" y="61578"/>
                </a:lnTo>
                <a:lnTo>
                  <a:pt x="125423" y="62346"/>
                </a:lnTo>
                <a:lnTo>
                  <a:pt x="125290" y="62646"/>
                </a:lnTo>
                <a:lnTo>
                  <a:pt x="125290" y="63713"/>
                </a:lnTo>
                <a:lnTo>
                  <a:pt x="124056" y="63713"/>
                </a:lnTo>
                <a:close/>
                <a:moveTo>
                  <a:pt x="118952" y="65381"/>
                </a:moveTo>
                <a:lnTo>
                  <a:pt x="118952" y="63313"/>
                </a:lnTo>
                <a:lnTo>
                  <a:pt x="117584" y="61979"/>
                </a:lnTo>
                <a:lnTo>
                  <a:pt x="119386" y="61979"/>
                </a:lnTo>
                <a:lnTo>
                  <a:pt x="120220" y="62813"/>
                </a:lnTo>
                <a:lnTo>
                  <a:pt x="120220" y="64113"/>
                </a:lnTo>
                <a:close/>
                <a:moveTo>
                  <a:pt x="96569" y="65381"/>
                </a:moveTo>
                <a:lnTo>
                  <a:pt x="95302" y="64080"/>
                </a:lnTo>
                <a:lnTo>
                  <a:pt x="95302" y="62779"/>
                </a:lnTo>
                <a:lnTo>
                  <a:pt x="96136" y="61979"/>
                </a:lnTo>
                <a:lnTo>
                  <a:pt x="97937" y="61979"/>
                </a:lnTo>
                <a:lnTo>
                  <a:pt x="96569" y="63313"/>
                </a:lnTo>
                <a:lnTo>
                  <a:pt x="96569" y="65381"/>
                </a:lnTo>
                <a:close/>
                <a:moveTo>
                  <a:pt x="92366" y="64614"/>
                </a:moveTo>
                <a:lnTo>
                  <a:pt x="91466" y="63713"/>
                </a:lnTo>
                <a:lnTo>
                  <a:pt x="90232" y="63713"/>
                </a:lnTo>
                <a:lnTo>
                  <a:pt x="90232" y="62646"/>
                </a:lnTo>
                <a:lnTo>
                  <a:pt x="90098" y="62346"/>
                </a:lnTo>
                <a:lnTo>
                  <a:pt x="89331" y="61578"/>
                </a:lnTo>
                <a:lnTo>
                  <a:pt x="90098" y="60811"/>
                </a:lnTo>
                <a:lnTo>
                  <a:pt x="90232" y="60544"/>
                </a:lnTo>
                <a:lnTo>
                  <a:pt x="90232" y="59443"/>
                </a:lnTo>
                <a:lnTo>
                  <a:pt x="91466" y="59443"/>
                </a:lnTo>
                <a:lnTo>
                  <a:pt x="92366" y="58543"/>
                </a:lnTo>
                <a:lnTo>
                  <a:pt x="93267" y="59443"/>
                </a:lnTo>
                <a:lnTo>
                  <a:pt x="94501" y="59443"/>
                </a:lnTo>
                <a:lnTo>
                  <a:pt x="94501" y="60544"/>
                </a:lnTo>
                <a:lnTo>
                  <a:pt x="94635" y="60811"/>
                </a:lnTo>
                <a:lnTo>
                  <a:pt x="95402" y="61578"/>
                </a:lnTo>
                <a:lnTo>
                  <a:pt x="94635" y="62346"/>
                </a:lnTo>
                <a:lnTo>
                  <a:pt x="94501" y="62646"/>
                </a:lnTo>
                <a:lnTo>
                  <a:pt x="94501" y="63713"/>
                </a:lnTo>
                <a:lnTo>
                  <a:pt x="93267" y="63713"/>
                </a:lnTo>
                <a:close/>
                <a:moveTo>
                  <a:pt x="88130" y="65381"/>
                </a:moveTo>
                <a:lnTo>
                  <a:pt x="88130" y="63313"/>
                </a:lnTo>
                <a:lnTo>
                  <a:pt x="86796" y="61979"/>
                </a:lnTo>
                <a:lnTo>
                  <a:pt x="88597" y="61979"/>
                </a:lnTo>
                <a:lnTo>
                  <a:pt x="89431" y="62813"/>
                </a:lnTo>
                <a:lnTo>
                  <a:pt x="89431" y="64113"/>
                </a:lnTo>
                <a:close/>
                <a:moveTo>
                  <a:pt x="65781" y="65381"/>
                </a:moveTo>
                <a:lnTo>
                  <a:pt x="64513" y="64080"/>
                </a:lnTo>
                <a:lnTo>
                  <a:pt x="64513" y="62779"/>
                </a:lnTo>
                <a:lnTo>
                  <a:pt x="65347" y="61979"/>
                </a:lnTo>
                <a:lnTo>
                  <a:pt x="67148" y="61979"/>
                </a:lnTo>
                <a:lnTo>
                  <a:pt x="65781" y="63313"/>
                </a:lnTo>
                <a:lnTo>
                  <a:pt x="65781" y="65381"/>
                </a:lnTo>
                <a:close/>
                <a:moveTo>
                  <a:pt x="61578" y="64614"/>
                </a:moveTo>
                <a:lnTo>
                  <a:pt x="60677" y="63713"/>
                </a:lnTo>
                <a:lnTo>
                  <a:pt x="59410" y="63713"/>
                </a:lnTo>
                <a:lnTo>
                  <a:pt x="59410" y="62646"/>
                </a:lnTo>
                <a:lnTo>
                  <a:pt x="59310" y="62346"/>
                </a:lnTo>
                <a:lnTo>
                  <a:pt x="58542" y="61578"/>
                </a:lnTo>
                <a:lnTo>
                  <a:pt x="59310" y="60811"/>
                </a:lnTo>
                <a:lnTo>
                  <a:pt x="59410" y="60544"/>
                </a:lnTo>
                <a:lnTo>
                  <a:pt x="59410" y="59443"/>
                </a:lnTo>
                <a:lnTo>
                  <a:pt x="60677" y="59443"/>
                </a:lnTo>
                <a:lnTo>
                  <a:pt x="61578" y="58543"/>
                </a:lnTo>
                <a:lnTo>
                  <a:pt x="62445" y="59443"/>
                </a:lnTo>
                <a:lnTo>
                  <a:pt x="63713" y="59443"/>
                </a:lnTo>
                <a:lnTo>
                  <a:pt x="63713" y="60544"/>
                </a:lnTo>
                <a:lnTo>
                  <a:pt x="63846" y="60811"/>
                </a:lnTo>
                <a:lnTo>
                  <a:pt x="64613" y="61578"/>
                </a:lnTo>
                <a:lnTo>
                  <a:pt x="63846" y="62346"/>
                </a:lnTo>
                <a:lnTo>
                  <a:pt x="63713" y="62646"/>
                </a:lnTo>
                <a:lnTo>
                  <a:pt x="63713" y="63713"/>
                </a:lnTo>
                <a:lnTo>
                  <a:pt x="62445" y="63713"/>
                </a:lnTo>
                <a:close/>
                <a:moveTo>
                  <a:pt x="57341" y="65381"/>
                </a:moveTo>
                <a:lnTo>
                  <a:pt x="57341" y="63313"/>
                </a:lnTo>
                <a:lnTo>
                  <a:pt x="56007" y="61979"/>
                </a:lnTo>
                <a:lnTo>
                  <a:pt x="57808" y="61979"/>
                </a:lnTo>
                <a:lnTo>
                  <a:pt x="58642" y="62813"/>
                </a:lnTo>
                <a:lnTo>
                  <a:pt x="58642" y="64113"/>
                </a:lnTo>
                <a:close/>
                <a:moveTo>
                  <a:pt x="57341" y="57776"/>
                </a:moveTo>
                <a:lnTo>
                  <a:pt x="58642" y="59077"/>
                </a:lnTo>
                <a:lnTo>
                  <a:pt x="58642" y="60377"/>
                </a:lnTo>
                <a:lnTo>
                  <a:pt x="57808" y="61178"/>
                </a:lnTo>
                <a:lnTo>
                  <a:pt x="56007" y="61178"/>
                </a:lnTo>
                <a:lnTo>
                  <a:pt x="57341" y="59844"/>
                </a:lnTo>
                <a:close/>
                <a:moveTo>
                  <a:pt x="65781" y="57776"/>
                </a:moveTo>
                <a:lnTo>
                  <a:pt x="65781" y="59844"/>
                </a:lnTo>
                <a:lnTo>
                  <a:pt x="67148" y="61178"/>
                </a:lnTo>
                <a:lnTo>
                  <a:pt x="65347" y="61178"/>
                </a:lnTo>
                <a:lnTo>
                  <a:pt x="64513" y="60344"/>
                </a:lnTo>
                <a:lnTo>
                  <a:pt x="64513" y="59043"/>
                </a:lnTo>
                <a:close/>
                <a:moveTo>
                  <a:pt x="88130" y="57776"/>
                </a:moveTo>
                <a:lnTo>
                  <a:pt x="89431" y="59077"/>
                </a:lnTo>
                <a:lnTo>
                  <a:pt x="89431" y="60377"/>
                </a:lnTo>
                <a:lnTo>
                  <a:pt x="88597" y="61178"/>
                </a:lnTo>
                <a:lnTo>
                  <a:pt x="86796" y="61178"/>
                </a:lnTo>
                <a:lnTo>
                  <a:pt x="88130" y="59844"/>
                </a:lnTo>
                <a:lnTo>
                  <a:pt x="88130" y="57776"/>
                </a:lnTo>
                <a:close/>
                <a:moveTo>
                  <a:pt x="96569" y="57776"/>
                </a:moveTo>
                <a:lnTo>
                  <a:pt x="96569" y="59844"/>
                </a:lnTo>
                <a:lnTo>
                  <a:pt x="97937" y="61178"/>
                </a:lnTo>
                <a:lnTo>
                  <a:pt x="96136" y="61178"/>
                </a:lnTo>
                <a:lnTo>
                  <a:pt x="95302" y="60377"/>
                </a:lnTo>
                <a:lnTo>
                  <a:pt x="95302" y="59077"/>
                </a:lnTo>
                <a:close/>
                <a:moveTo>
                  <a:pt x="118952" y="57776"/>
                </a:moveTo>
                <a:lnTo>
                  <a:pt x="120220" y="59077"/>
                </a:lnTo>
                <a:lnTo>
                  <a:pt x="120220" y="60377"/>
                </a:lnTo>
                <a:lnTo>
                  <a:pt x="119386" y="61178"/>
                </a:lnTo>
                <a:lnTo>
                  <a:pt x="117584" y="61178"/>
                </a:lnTo>
                <a:lnTo>
                  <a:pt x="118952" y="59844"/>
                </a:lnTo>
                <a:lnTo>
                  <a:pt x="118952" y="57776"/>
                </a:lnTo>
                <a:close/>
                <a:moveTo>
                  <a:pt x="127391" y="57776"/>
                </a:moveTo>
                <a:lnTo>
                  <a:pt x="127391" y="59844"/>
                </a:lnTo>
                <a:lnTo>
                  <a:pt x="128726" y="61178"/>
                </a:lnTo>
                <a:lnTo>
                  <a:pt x="126924" y="61178"/>
                </a:lnTo>
                <a:lnTo>
                  <a:pt x="126091" y="60344"/>
                </a:lnTo>
                <a:lnTo>
                  <a:pt x="126091" y="59043"/>
                </a:lnTo>
                <a:close/>
                <a:moveTo>
                  <a:pt x="149741" y="57776"/>
                </a:moveTo>
                <a:lnTo>
                  <a:pt x="151008" y="59077"/>
                </a:lnTo>
                <a:lnTo>
                  <a:pt x="151008" y="60377"/>
                </a:lnTo>
                <a:lnTo>
                  <a:pt x="150174" y="61178"/>
                </a:lnTo>
                <a:lnTo>
                  <a:pt x="148373" y="61178"/>
                </a:lnTo>
                <a:lnTo>
                  <a:pt x="149741" y="59844"/>
                </a:lnTo>
                <a:lnTo>
                  <a:pt x="149741" y="57776"/>
                </a:lnTo>
                <a:close/>
                <a:moveTo>
                  <a:pt x="158180" y="57776"/>
                </a:moveTo>
                <a:lnTo>
                  <a:pt x="158180" y="59844"/>
                </a:lnTo>
                <a:lnTo>
                  <a:pt x="159514" y="61178"/>
                </a:lnTo>
                <a:lnTo>
                  <a:pt x="157713" y="61178"/>
                </a:lnTo>
                <a:lnTo>
                  <a:pt x="156879" y="60344"/>
                </a:lnTo>
                <a:lnTo>
                  <a:pt x="156879" y="59043"/>
                </a:lnTo>
                <a:close/>
                <a:moveTo>
                  <a:pt x="180529" y="57776"/>
                </a:moveTo>
                <a:lnTo>
                  <a:pt x="181797" y="59077"/>
                </a:lnTo>
                <a:lnTo>
                  <a:pt x="181797" y="60377"/>
                </a:lnTo>
                <a:lnTo>
                  <a:pt x="180963" y="61178"/>
                </a:lnTo>
                <a:lnTo>
                  <a:pt x="179162" y="61178"/>
                </a:lnTo>
                <a:lnTo>
                  <a:pt x="180529" y="59844"/>
                </a:lnTo>
                <a:lnTo>
                  <a:pt x="180529" y="57776"/>
                </a:lnTo>
                <a:close/>
                <a:moveTo>
                  <a:pt x="188969" y="57776"/>
                </a:moveTo>
                <a:lnTo>
                  <a:pt x="188969" y="59844"/>
                </a:lnTo>
                <a:lnTo>
                  <a:pt x="190303" y="61178"/>
                </a:lnTo>
                <a:lnTo>
                  <a:pt x="188502" y="61178"/>
                </a:lnTo>
                <a:lnTo>
                  <a:pt x="187668" y="60344"/>
                </a:lnTo>
                <a:lnTo>
                  <a:pt x="187668" y="59043"/>
                </a:lnTo>
                <a:close/>
                <a:moveTo>
                  <a:pt x="191437" y="61178"/>
                </a:moveTo>
                <a:lnTo>
                  <a:pt x="189736" y="59510"/>
                </a:lnTo>
                <a:lnTo>
                  <a:pt x="189736" y="57475"/>
                </a:lnTo>
                <a:lnTo>
                  <a:pt x="195473" y="57475"/>
                </a:lnTo>
                <a:lnTo>
                  <a:pt x="199176" y="61178"/>
                </a:lnTo>
                <a:close/>
                <a:moveTo>
                  <a:pt x="187268" y="58643"/>
                </a:moveTo>
                <a:lnTo>
                  <a:pt x="185967" y="58643"/>
                </a:lnTo>
                <a:lnTo>
                  <a:pt x="185133" y="57809"/>
                </a:lnTo>
                <a:lnTo>
                  <a:pt x="185133" y="56008"/>
                </a:lnTo>
                <a:lnTo>
                  <a:pt x="186367" y="57242"/>
                </a:lnTo>
                <a:lnTo>
                  <a:pt x="186667" y="57375"/>
                </a:lnTo>
                <a:lnTo>
                  <a:pt x="188535" y="57375"/>
                </a:lnTo>
                <a:close/>
                <a:moveTo>
                  <a:pt x="184332" y="57809"/>
                </a:moveTo>
                <a:lnTo>
                  <a:pt x="183532" y="58643"/>
                </a:lnTo>
                <a:lnTo>
                  <a:pt x="182231" y="58643"/>
                </a:lnTo>
                <a:lnTo>
                  <a:pt x="180930" y="57375"/>
                </a:lnTo>
                <a:lnTo>
                  <a:pt x="182831" y="57375"/>
                </a:lnTo>
                <a:lnTo>
                  <a:pt x="183098" y="57242"/>
                </a:lnTo>
                <a:lnTo>
                  <a:pt x="184332" y="56008"/>
                </a:lnTo>
                <a:close/>
                <a:moveTo>
                  <a:pt x="179729" y="59510"/>
                </a:moveTo>
                <a:lnTo>
                  <a:pt x="178061" y="61178"/>
                </a:lnTo>
                <a:lnTo>
                  <a:pt x="170289" y="61178"/>
                </a:lnTo>
                <a:lnTo>
                  <a:pt x="174025" y="57475"/>
                </a:lnTo>
                <a:lnTo>
                  <a:pt x="179729" y="57475"/>
                </a:lnTo>
                <a:lnTo>
                  <a:pt x="179729" y="59510"/>
                </a:lnTo>
                <a:close/>
                <a:moveTo>
                  <a:pt x="160649" y="61178"/>
                </a:moveTo>
                <a:lnTo>
                  <a:pt x="158947" y="59510"/>
                </a:lnTo>
                <a:lnTo>
                  <a:pt x="158947" y="57475"/>
                </a:lnTo>
                <a:lnTo>
                  <a:pt x="164685" y="57475"/>
                </a:lnTo>
                <a:lnTo>
                  <a:pt x="168387" y="61178"/>
                </a:lnTo>
                <a:close/>
                <a:moveTo>
                  <a:pt x="156479" y="58643"/>
                </a:moveTo>
                <a:lnTo>
                  <a:pt x="155178" y="58643"/>
                </a:lnTo>
                <a:lnTo>
                  <a:pt x="154344" y="57809"/>
                </a:lnTo>
                <a:lnTo>
                  <a:pt x="154344" y="56008"/>
                </a:lnTo>
                <a:lnTo>
                  <a:pt x="155578" y="57242"/>
                </a:lnTo>
                <a:lnTo>
                  <a:pt x="155845" y="57375"/>
                </a:lnTo>
                <a:lnTo>
                  <a:pt x="157746" y="57375"/>
                </a:lnTo>
                <a:close/>
                <a:moveTo>
                  <a:pt x="153543" y="57809"/>
                </a:moveTo>
                <a:lnTo>
                  <a:pt x="152743" y="58643"/>
                </a:lnTo>
                <a:lnTo>
                  <a:pt x="151442" y="58643"/>
                </a:lnTo>
                <a:lnTo>
                  <a:pt x="150141" y="57375"/>
                </a:lnTo>
                <a:lnTo>
                  <a:pt x="152042" y="57375"/>
                </a:lnTo>
                <a:lnTo>
                  <a:pt x="152309" y="57242"/>
                </a:lnTo>
                <a:lnTo>
                  <a:pt x="153543" y="56008"/>
                </a:lnTo>
                <a:close/>
                <a:moveTo>
                  <a:pt x="148940" y="59510"/>
                </a:moveTo>
                <a:lnTo>
                  <a:pt x="147272" y="61178"/>
                </a:lnTo>
                <a:lnTo>
                  <a:pt x="139500" y="61178"/>
                </a:lnTo>
                <a:lnTo>
                  <a:pt x="143236" y="57475"/>
                </a:lnTo>
                <a:lnTo>
                  <a:pt x="148940" y="57475"/>
                </a:lnTo>
                <a:lnTo>
                  <a:pt x="148940" y="59510"/>
                </a:lnTo>
                <a:close/>
                <a:moveTo>
                  <a:pt x="129860" y="61178"/>
                </a:moveTo>
                <a:lnTo>
                  <a:pt x="128159" y="59510"/>
                </a:lnTo>
                <a:lnTo>
                  <a:pt x="128159" y="57475"/>
                </a:lnTo>
                <a:lnTo>
                  <a:pt x="133896" y="57475"/>
                </a:lnTo>
                <a:lnTo>
                  <a:pt x="137599" y="61178"/>
                </a:lnTo>
                <a:close/>
                <a:moveTo>
                  <a:pt x="125690" y="58643"/>
                </a:moveTo>
                <a:lnTo>
                  <a:pt x="124389" y="58643"/>
                </a:lnTo>
                <a:lnTo>
                  <a:pt x="123555" y="57809"/>
                </a:lnTo>
                <a:lnTo>
                  <a:pt x="123555" y="56008"/>
                </a:lnTo>
                <a:lnTo>
                  <a:pt x="124790" y="57242"/>
                </a:lnTo>
                <a:lnTo>
                  <a:pt x="125056" y="57375"/>
                </a:lnTo>
                <a:lnTo>
                  <a:pt x="126958" y="57375"/>
                </a:lnTo>
                <a:close/>
                <a:moveTo>
                  <a:pt x="122755" y="57809"/>
                </a:moveTo>
                <a:lnTo>
                  <a:pt x="121954" y="58643"/>
                </a:lnTo>
                <a:lnTo>
                  <a:pt x="120653" y="58643"/>
                </a:lnTo>
                <a:lnTo>
                  <a:pt x="119352" y="57375"/>
                </a:lnTo>
                <a:lnTo>
                  <a:pt x="121254" y="57375"/>
                </a:lnTo>
                <a:lnTo>
                  <a:pt x="121521" y="57242"/>
                </a:lnTo>
                <a:lnTo>
                  <a:pt x="122755" y="56008"/>
                </a:lnTo>
                <a:lnTo>
                  <a:pt x="122755" y="57809"/>
                </a:lnTo>
                <a:close/>
                <a:moveTo>
                  <a:pt x="118152" y="59510"/>
                </a:moveTo>
                <a:lnTo>
                  <a:pt x="116450" y="61178"/>
                </a:lnTo>
                <a:lnTo>
                  <a:pt x="108711" y="61178"/>
                </a:lnTo>
                <a:lnTo>
                  <a:pt x="112414" y="57475"/>
                </a:lnTo>
                <a:lnTo>
                  <a:pt x="118152" y="57475"/>
                </a:lnTo>
                <a:lnTo>
                  <a:pt x="118152" y="59510"/>
                </a:lnTo>
                <a:close/>
                <a:moveTo>
                  <a:pt x="99071" y="61178"/>
                </a:moveTo>
                <a:lnTo>
                  <a:pt x="97370" y="59510"/>
                </a:lnTo>
                <a:lnTo>
                  <a:pt x="97370" y="57475"/>
                </a:lnTo>
                <a:lnTo>
                  <a:pt x="103074" y="57475"/>
                </a:lnTo>
                <a:lnTo>
                  <a:pt x="106810" y="61178"/>
                </a:lnTo>
                <a:close/>
                <a:moveTo>
                  <a:pt x="94868" y="58643"/>
                </a:moveTo>
                <a:lnTo>
                  <a:pt x="93567" y="58643"/>
                </a:lnTo>
                <a:lnTo>
                  <a:pt x="92767" y="57809"/>
                </a:lnTo>
                <a:lnTo>
                  <a:pt x="92767" y="56008"/>
                </a:lnTo>
                <a:lnTo>
                  <a:pt x="94001" y="57242"/>
                </a:lnTo>
                <a:lnTo>
                  <a:pt x="94268" y="57375"/>
                </a:lnTo>
                <a:lnTo>
                  <a:pt x="96169" y="57375"/>
                </a:lnTo>
                <a:close/>
                <a:moveTo>
                  <a:pt x="91966" y="57809"/>
                </a:moveTo>
                <a:lnTo>
                  <a:pt x="91166" y="58643"/>
                </a:lnTo>
                <a:lnTo>
                  <a:pt x="89865" y="58643"/>
                </a:lnTo>
                <a:lnTo>
                  <a:pt x="88564" y="57375"/>
                </a:lnTo>
                <a:lnTo>
                  <a:pt x="90465" y="57375"/>
                </a:lnTo>
                <a:lnTo>
                  <a:pt x="90732" y="57242"/>
                </a:lnTo>
                <a:lnTo>
                  <a:pt x="91966" y="56008"/>
                </a:lnTo>
                <a:lnTo>
                  <a:pt x="91966" y="57809"/>
                </a:lnTo>
                <a:close/>
                <a:moveTo>
                  <a:pt x="87363" y="59510"/>
                </a:moveTo>
                <a:lnTo>
                  <a:pt x="85662" y="61178"/>
                </a:lnTo>
                <a:lnTo>
                  <a:pt x="77923" y="61178"/>
                </a:lnTo>
                <a:lnTo>
                  <a:pt x="81625" y="57475"/>
                </a:lnTo>
                <a:lnTo>
                  <a:pt x="87363" y="57475"/>
                </a:lnTo>
                <a:lnTo>
                  <a:pt x="87363" y="59510"/>
                </a:lnTo>
                <a:close/>
                <a:moveTo>
                  <a:pt x="68249" y="61178"/>
                </a:moveTo>
                <a:lnTo>
                  <a:pt x="66581" y="59510"/>
                </a:lnTo>
                <a:lnTo>
                  <a:pt x="66581" y="57475"/>
                </a:lnTo>
                <a:lnTo>
                  <a:pt x="72285" y="57475"/>
                </a:lnTo>
                <a:lnTo>
                  <a:pt x="76021" y="61178"/>
                </a:lnTo>
                <a:close/>
                <a:moveTo>
                  <a:pt x="64080" y="58643"/>
                </a:moveTo>
                <a:lnTo>
                  <a:pt x="62779" y="58643"/>
                </a:lnTo>
                <a:lnTo>
                  <a:pt x="61978" y="57809"/>
                </a:lnTo>
                <a:lnTo>
                  <a:pt x="61978" y="56008"/>
                </a:lnTo>
                <a:lnTo>
                  <a:pt x="63212" y="57242"/>
                </a:lnTo>
                <a:lnTo>
                  <a:pt x="63479" y="57375"/>
                </a:lnTo>
                <a:lnTo>
                  <a:pt x="65381" y="57375"/>
                </a:lnTo>
                <a:close/>
                <a:moveTo>
                  <a:pt x="61178" y="57809"/>
                </a:moveTo>
                <a:lnTo>
                  <a:pt x="60344" y="58643"/>
                </a:lnTo>
                <a:lnTo>
                  <a:pt x="59043" y="58643"/>
                </a:lnTo>
                <a:lnTo>
                  <a:pt x="57775" y="57375"/>
                </a:lnTo>
                <a:lnTo>
                  <a:pt x="59676" y="57375"/>
                </a:lnTo>
                <a:lnTo>
                  <a:pt x="59943" y="57242"/>
                </a:lnTo>
                <a:lnTo>
                  <a:pt x="61178" y="56008"/>
                </a:lnTo>
                <a:close/>
                <a:moveTo>
                  <a:pt x="56574" y="59510"/>
                </a:moveTo>
                <a:lnTo>
                  <a:pt x="54873" y="61178"/>
                </a:lnTo>
                <a:lnTo>
                  <a:pt x="47134" y="61178"/>
                </a:lnTo>
                <a:lnTo>
                  <a:pt x="50837" y="57475"/>
                </a:lnTo>
                <a:lnTo>
                  <a:pt x="56574" y="57475"/>
                </a:lnTo>
                <a:close/>
                <a:moveTo>
                  <a:pt x="54873" y="61979"/>
                </a:moveTo>
                <a:lnTo>
                  <a:pt x="56574" y="63646"/>
                </a:lnTo>
                <a:lnTo>
                  <a:pt x="56574" y="65681"/>
                </a:lnTo>
                <a:lnTo>
                  <a:pt x="50837" y="65681"/>
                </a:lnTo>
                <a:lnTo>
                  <a:pt x="47134" y="61979"/>
                </a:lnTo>
                <a:lnTo>
                  <a:pt x="54873" y="61979"/>
                </a:lnTo>
                <a:close/>
                <a:moveTo>
                  <a:pt x="59043" y="64514"/>
                </a:moveTo>
                <a:lnTo>
                  <a:pt x="60344" y="64514"/>
                </a:lnTo>
                <a:lnTo>
                  <a:pt x="61178" y="65348"/>
                </a:lnTo>
                <a:lnTo>
                  <a:pt x="61178" y="67149"/>
                </a:lnTo>
                <a:lnTo>
                  <a:pt x="59943" y="65915"/>
                </a:lnTo>
                <a:lnTo>
                  <a:pt x="59676" y="65781"/>
                </a:lnTo>
                <a:lnTo>
                  <a:pt x="57775" y="65781"/>
                </a:lnTo>
                <a:close/>
                <a:moveTo>
                  <a:pt x="61978" y="65348"/>
                </a:moveTo>
                <a:lnTo>
                  <a:pt x="62779" y="64514"/>
                </a:lnTo>
                <a:lnTo>
                  <a:pt x="64080" y="64514"/>
                </a:lnTo>
                <a:lnTo>
                  <a:pt x="65381" y="65815"/>
                </a:lnTo>
                <a:lnTo>
                  <a:pt x="63479" y="65815"/>
                </a:lnTo>
                <a:lnTo>
                  <a:pt x="63212" y="65915"/>
                </a:lnTo>
                <a:lnTo>
                  <a:pt x="61978" y="67149"/>
                </a:lnTo>
                <a:close/>
                <a:moveTo>
                  <a:pt x="66581" y="63646"/>
                </a:moveTo>
                <a:lnTo>
                  <a:pt x="68249" y="61979"/>
                </a:lnTo>
                <a:lnTo>
                  <a:pt x="76021" y="61979"/>
                </a:lnTo>
                <a:lnTo>
                  <a:pt x="72285" y="65681"/>
                </a:lnTo>
                <a:lnTo>
                  <a:pt x="66581" y="65681"/>
                </a:lnTo>
                <a:lnTo>
                  <a:pt x="66581" y="63646"/>
                </a:lnTo>
                <a:close/>
                <a:moveTo>
                  <a:pt x="85662" y="61979"/>
                </a:moveTo>
                <a:lnTo>
                  <a:pt x="87363" y="63646"/>
                </a:lnTo>
                <a:lnTo>
                  <a:pt x="87363" y="65681"/>
                </a:lnTo>
                <a:lnTo>
                  <a:pt x="81659" y="65681"/>
                </a:lnTo>
                <a:lnTo>
                  <a:pt x="77923" y="61979"/>
                </a:lnTo>
                <a:lnTo>
                  <a:pt x="85662" y="61979"/>
                </a:lnTo>
                <a:close/>
                <a:moveTo>
                  <a:pt x="89831" y="64514"/>
                </a:moveTo>
                <a:lnTo>
                  <a:pt x="91132" y="64514"/>
                </a:lnTo>
                <a:lnTo>
                  <a:pt x="91966" y="65348"/>
                </a:lnTo>
                <a:lnTo>
                  <a:pt x="91966" y="67149"/>
                </a:lnTo>
                <a:lnTo>
                  <a:pt x="90732" y="65915"/>
                </a:lnTo>
                <a:lnTo>
                  <a:pt x="90465" y="65781"/>
                </a:lnTo>
                <a:lnTo>
                  <a:pt x="88564" y="65781"/>
                </a:lnTo>
                <a:close/>
                <a:moveTo>
                  <a:pt x="92767" y="65348"/>
                </a:moveTo>
                <a:lnTo>
                  <a:pt x="93567" y="64514"/>
                </a:lnTo>
                <a:lnTo>
                  <a:pt x="94868" y="64514"/>
                </a:lnTo>
                <a:lnTo>
                  <a:pt x="96169" y="65815"/>
                </a:lnTo>
                <a:lnTo>
                  <a:pt x="94268" y="65815"/>
                </a:lnTo>
                <a:lnTo>
                  <a:pt x="94001" y="65915"/>
                </a:lnTo>
                <a:lnTo>
                  <a:pt x="92767" y="67149"/>
                </a:lnTo>
                <a:lnTo>
                  <a:pt x="92767" y="65348"/>
                </a:lnTo>
                <a:close/>
                <a:moveTo>
                  <a:pt x="97370" y="63646"/>
                </a:moveTo>
                <a:lnTo>
                  <a:pt x="99071" y="61979"/>
                </a:lnTo>
                <a:lnTo>
                  <a:pt x="106810" y="61979"/>
                </a:lnTo>
                <a:lnTo>
                  <a:pt x="103074" y="65681"/>
                </a:lnTo>
                <a:lnTo>
                  <a:pt x="97370" y="65681"/>
                </a:lnTo>
                <a:lnTo>
                  <a:pt x="97370" y="63646"/>
                </a:lnTo>
                <a:close/>
                <a:moveTo>
                  <a:pt x="116450" y="61979"/>
                </a:moveTo>
                <a:lnTo>
                  <a:pt x="118152" y="63646"/>
                </a:lnTo>
                <a:lnTo>
                  <a:pt x="118152" y="65681"/>
                </a:lnTo>
                <a:lnTo>
                  <a:pt x="112447" y="65681"/>
                </a:lnTo>
                <a:lnTo>
                  <a:pt x="108711" y="61979"/>
                </a:lnTo>
                <a:lnTo>
                  <a:pt x="116450" y="61979"/>
                </a:lnTo>
                <a:close/>
                <a:moveTo>
                  <a:pt x="120653" y="64514"/>
                </a:moveTo>
                <a:lnTo>
                  <a:pt x="121954" y="64514"/>
                </a:lnTo>
                <a:lnTo>
                  <a:pt x="122755" y="65348"/>
                </a:lnTo>
                <a:lnTo>
                  <a:pt x="122755" y="67149"/>
                </a:lnTo>
                <a:lnTo>
                  <a:pt x="121521" y="65915"/>
                </a:lnTo>
                <a:lnTo>
                  <a:pt x="121254" y="65781"/>
                </a:lnTo>
                <a:lnTo>
                  <a:pt x="119352" y="65781"/>
                </a:lnTo>
                <a:close/>
                <a:moveTo>
                  <a:pt x="123555" y="65348"/>
                </a:moveTo>
                <a:lnTo>
                  <a:pt x="124389" y="64514"/>
                </a:lnTo>
                <a:lnTo>
                  <a:pt x="125657" y="64514"/>
                </a:lnTo>
                <a:lnTo>
                  <a:pt x="126958" y="65815"/>
                </a:lnTo>
                <a:lnTo>
                  <a:pt x="125056" y="65815"/>
                </a:lnTo>
                <a:lnTo>
                  <a:pt x="124790" y="65915"/>
                </a:lnTo>
                <a:lnTo>
                  <a:pt x="123555" y="67149"/>
                </a:lnTo>
                <a:lnTo>
                  <a:pt x="123555" y="65348"/>
                </a:lnTo>
                <a:close/>
                <a:moveTo>
                  <a:pt x="128159" y="63646"/>
                </a:moveTo>
                <a:lnTo>
                  <a:pt x="129860" y="61979"/>
                </a:lnTo>
                <a:lnTo>
                  <a:pt x="137599" y="61979"/>
                </a:lnTo>
                <a:lnTo>
                  <a:pt x="133863" y="65681"/>
                </a:lnTo>
                <a:lnTo>
                  <a:pt x="128159" y="65681"/>
                </a:lnTo>
                <a:lnTo>
                  <a:pt x="128159" y="63646"/>
                </a:lnTo>
                <a:close/>
                <a:moveTo>
                  <a:pt x="147272" y="61979"/>
                </a:moveTo>
                <a:lnTo>
                  <a:pt x="148940" y="63646"/>
                </a:lnTo>
                <a:lnTo>
                  <a:pt x="148940" y="65681"/>
                </a:lnTo>
                <a:lnTo>
                  <a:pt x="143236" y="65681"/>
                </a:lnTo>
                <a:lnTo>
                  <a:pt x="139500" y="61979"/>
                </a:lnTo>
                <a:lnTo>
                  <a:pt x="147272" y="61979"/>
                </a:lnTo>
                <a:close/>
                <a:moveTo>
                  <a:pt x="151442" y="64514"/>
                </a:moveTo>
                <a:lnTo>
                  <a:pt x="152743" y="64514"/>
                </a:lnTo>
                <a:lnTo>
                  <a:pt x="153543" y="65348"/>
                </a:lnTo>
                <a:lnTo>
                  <a:pt x="153543" y="67149"/>
                </a:lnTo>
                <a:lnTo>
                  <a:pt x="152309" y="65915"/>
                </a:lnTo>
                <a:lnTo>
                  <a:pt x="152042" y="65781"/>
                </a:lnTo>
                <a:lnTo>
                  <a:pt x="150141" y="65781"/>
                </a:lnTo>
                <a:close/>
                <a:moveTo>
                  <a:pt x="154344" y="65348"/>
                </a:moveTo>
                <a:lnTo>
                  <a:pt x="155178" y="64514"/>
                </a:lnTo>
                <a:lnTo>
                  <a:pt x="156479" y="64514"/>
                </a:lnTo>
                <a:lnTo>
                  <a:pt x="157746" y="65815"/>
                </a:lnTo>
                <a:lnTo>
                  <a:pt x="155845" y="65815"/>
                </a:lnTo>
                <a:lnTo>
                  <a:pt x="155578" y="65915"/>
                </a:lnTo>
                <a:lnTo>
                  <a:pt x="154344" y="67149"/>
                </a:lnTo>
                <a:close/>
                <a:moveTo>
                  <a:pt x="158947" y="63646"/>
                </a:moveTo>
                <a:lnTo>
                  <a:pt x="160649" y="61979"/>
                </a:lnTo>
                <a:lnTo>
                  <a:pt x="168387" y="61979"/>
                </a:lnTo>
                <a:lnTo>
                  <a:pt x="164651" y="65681"/>
                </a:lnTo>
                <a:lnTo>
                  <a:pt x="158947" y="65681"/>
                </a:lnTo>
                <a:lnTo>
                  <a:pt x="158947" y="63646"/>
                </a:lnTo>
                <a:close/>
                <a:moveTo>
                  <a:pt x="178061" y="61979"/>
                </a:moveTo>
                <a:lnTo>
                  <a:pt x="179729" y="63646"/>
                </a:lnTo>
                <a:lnTo>
                  <a:pt x="179729" y="65681"/>
                </a:lnTo>
                <a:lnTo>
                  <a:pt x="174025" y="65681"/>
                </a:lnTo>
                <a:lnTo>
                  <a:pt x="170289" y="61979"/>
                </a:lnTo>
                <a:lnTo>
                  <a:pt x="178061" y="61979"/>
                </a:lnTo>
                <a:close/>
                <a:moveTo>
                  <a:pt x="182231" y="64514"/>
                </a:moveTo>
                <a:lnTo>
                  <a:pt x="183532" y="64514"/>
                </a:lnTo>
                <a:lnTo>
                  <a:pt x="184332" y="65348"/>
                </a:lnTo>
                <a:lnTo>
                  <a:pt x="184332" y="67149"/>
                </a:lnTo>
                <a:lnTo>
                  <a:pt x="183098" y="65915"/>
                </a:lnTo>
                <a:lnTo>
                  <a:pt x="182831" y="65781"/>
                </a:lnTo>
                <a:lnTo>
                  <a:pt x="180930" y="65781"/>
                </a:lnTo>
                <a:close/>
                <a:moveTo>
                  <a:pt x="185133" y="65348"/>
                </a:moveTo>
                <a:lnTo>
                  <a:pt x="185967" y="64514"/>
                </a:lnTo>
                <a:lnTo>
                  <a:pt x="187268" y="64514"/>
                </a:lnTo>
                <a:lnTo>
                  <a:pt x="188535" y="65815"/>
                </a:lnTo>
                <a:lnTo>
                  <a:pt x="186667" y="65815"/>
                </a:lnTo>
                <a:lnTo>
                  <a:pt x="186367" y="65915"/>
                </a:lnTo>
                <a:lnTo>
                  <a:pt x="185133" y="67149"/>
                </a:lnTo>
                <a:close/>
                <a:moveTo>
                  <a:pt x="189736" y="63646"/>
                </a:moveTo>
                <a:lnTo>
                  <a:pt x="191437" y="61979"/>
                </a:lnTo>
                <a:lnTo>
                  <a:pt x="199176" y="61979"/>
                </a:lnTo>
                <a:lnTo>
                  <a:pt x="195473" y="65681"/>
                </a:lnTo>
                <a:lnTo>
                  <a:pt x="189736" y="65681"/>
                </a:lnTo>
                <a:lnTo>
                  <a:pt x="189736" y="63646"/>
                </a:lnTo>
                <a:close/>
                <a:moveTo>
                  <a:pt x="188869" y="56575"/>
                </a:moveTo>
                <a:lnTo>
                  <a:pt x="186801" y="56575"/>
                </a:lnTo>
                <a:lnTo>
                  <a:pt x="185133" y="54874"/>
                </a:lnTo>
                <a:lnTo>
                  <a:pt x="185133" y="47135"/>
                </a:lnTo>
                <a:lnTo>
                  <a:pt x="188869" y="50871"/>
                </a:lnTo>
                <a:lnTo>
                  <a:pt x="188869" y="56575"/>
                </a:lnTo>
                <a:close/>
                <a:moveTo>
                  <a:pt x="184332" y="54874"/>
                </a:moveTo>
                <a:lnTo>
                  <a:pt x="182664" y="56575"/>
                </a:lnTo>
                <a:lnTo>
                  <a:pt x="180629" y="56575"/>
                </a:lnTo>
                <a:lnTo>
                  <a:pt x="180629" y="50871"/>
                </a:lnTo>
                <a:lnTo>
                  <a:pt x="184332" y="47135"/>
                </a:lnTo>
                <a:lnTo>
                  <a:pt x="184332" y="54874"/>
                </a:lnTo>
                <a:close/>
                <a:moveTo>
                  <a:pt x="171723" y="51905"/>
                </a:moveTo>
                <a:lnTo>
                  <a:pt x="169755" y="53873"/>
                </a:lnTo>
                <a:lnTo>
                  <a:pt x="169755" y="52005"/>
                </a:lnTo>
                <a:lnTo>
                  <a:pt x="171156" y="50570"/>
                </a:lnTo>
                <a:lnTo>
                  <a:pt x="173157" y="50570"/>
                </a:lnTo>
                <a:lnTo>
                  <a:pt x="174492" y="51905"/>
                </a:lnTo>
                <a:close/>
                <a:moveTo>
                  <a:pt x="172957" y="47835"/>
                </a:moveTo>
                <a:lnTo>
                  <a:pt x="172957" y="49203"/>
                </a:lnTo>
                <a:lnTo>
                  <a:pt x="170289" y="46568"/>
                </a:lnTo>
                <a:lnTo>
                  <a:pt x="174025" y="46568"/>
                </a:lnTo>
                <a:lnTo>
                  <a:pt x="173057" y="47568"/>
                </a:lnTo>
                <a:close/>
                <a:moveTo>
                  <a:pt x="170289" y="45800"/>
                </a:moveTo>
                <a:lnTo>
                  <a:pt x="172957" y="43132"/>
                </a:lnTo>
                <a:lnTo>
                  <a:pt x="172957" y="44700"/>
                </a:lnTo>
                <a:lnTo>
                  <a:pt x="174025" y="45800"/>
                </a:lnTo>
                <a:lnTo>
                  <a:pt x="170289" y="45800"/>
                </a:lnTo>
                <a:close/>
                <a:moveTo>
                  <a:pt x="169755" y="45233"/>
                </a:moveTo>
                <a:lnTo>
                  <a:pt x="169755" y="41497"/>
                </a:lnTo>
                <a:lnTo>
                  <a:pt x="170722" y="42465"/>
                </a:lnTo>
                <a:lnTo>
                  <a:pt x="170989" y="42598"/>
                </a:lnTo>
                <a:lnTo>
                  <a:pt x="172390" y="42598"/>
                </a:lnTo>
                <a:close/>
                <a:moveTo>
                  <a:pt x="168954" y="45233"/>
                </a:moveTo>
                <a:lnTo>
                  <a:pt x="166319" y="42598"/>
                </a:lnTo>
                <a:lnTo>
                  <a:pt x="167687" y="42598"/>
                </a:lnTo>
                <a:lnTo>
                  <a:pt x="167854" y="42598"/>
                </a:lnTo>
                <a:lnTo>
                  <a:pt x="168954" y="41497"/>
                </a:lnTo>
                <a:close/>
                <a:moveTo>
                  <a:pt x="168954" y="47135"/>
                </a:moveTo>
                <a:lnTo>
                  <a:pt x="168954" y="50871"/>
                </a:lnTo>
                <a:lnTo>
                  <a:pt x="167854" y="49770"/>
                </a:lnTo>
                <a:lnTo>
                  <a:pt x="166319" y="49770"/>
                </a:lnTo>
                <a:close/>
                <a:moveTo>
                  <a:pt x="158047" y="56575"/>
                </a:moveTo>
                <a:lnTo>
                  <a:pt x="156012" y="56575"/>
                </a:lnTo>
                <a:lnTo>
                  <a:pt x="154344" y="54874"/>
                </a:lnTo>
                <a:lnTo>
                  <a:pt x="154344" y="47135"/>
                </a:lnTo>
                <a:lnTo>
                  <a:pt x="158047" y="50871"/>
                </a:lnTo>
                <a:lnTo>
                  <a:pt x="158047" y="56575"/>
                </a:lnTo>
                <a:close/>
                <a:moveTo>
                  <a:pt x="153543" y="54874"/>
                </a:moveTo>
                <a:lnTo>
                  <a:pt x="151876" y="56575"/>
                </a:lnTo>
                <a:lnTo>
                  <a:pt x="149841" y="56575"/>
                </a:lnTo>
                <a:lnTo>
                  <a:pt x="149841" y="50871"/>
                </a:lnTo>
                <a:lnTo>
                  <a:pt x="153543" y="47135"/>
                </a:lnTo>
                <a:lnTo>
                  <a:pt x="153543" y="54874"/>
                </a:lnTo>
                <a:close/>
                <a:moveTo>
                  <a:pt x="140901" y="51905"/>
                </a:moveTo>
                <a:lnTo>
                  <a:pt x="138933" y="53873"/>
                </a:lnTo>
                <a:lnTo>
                  <a:pt x="138933" y="52005"/>
                </a:lnTo>
                <a:lnTo>
                  <a:pt x="140367" y="50570"/>
                </a:lnTo>
                <a:lnTo>
                  <a:pt x="142369" y="50570"/>
                </a:lnTo>
                <a:lnTo>
                  <a:pt x="143703" y="51905"/>
                </a:lnTo>
                <a:close/>
                <a:moveTo>
                  <a:pt x="142135" y="47835"/>
                </a:moveTo>
                <a:lnTo>
                  <a:pt x="142135" y="49203"/>
                </a:lnTo>
                <a:lnTo>
                  <a:pt x="139500" y="46568"/>
                </a:lnTo>
                <a:lnTo>
                  <a:pt x="143236" y="46568"/>
                </a:lnTo>
                <a:lnTo>
                  <a:pt x="142269" y="47568"/>
                </a:lnTo>
                <a:close/>
                <a:moveTo>
                  <a:pt x="139500" y="45800"/>
                </a:moveTo>
                <a:lnTo>
                  <a:pt x="142135" y="43132"/>
                </a:lnTo>
                <a:lnTo>
                  <a:pt x="142135" y="44700"/>
                </a:lnTo>
                <a:lnTo>
                  <a:pt x="143236" y="45800"/>
                </a:lnTo>
                <a:lnTo>
                  <a:pt x="139500" y="45800"/>
                </a:lnTo>
                <a:close/>
                <a:moveTo>
                  <a:pt x="138933" y="45233"/>
                </a:moveTo>
                <a:lnTo>
                  <a:pt x="138933" y="41497"/>
                </a:lnTo>
                <a:lnTo>
                  <a:pt x="140034" y="42598"/>
                </a:lnTo>
                <a:lnTo>
                  <a:pt x="140201" y="42598"/>
                </a:lnTo>
                <a:lnTo>
                  <a:pt x="141602" y="42598"/>
                </a:lnTo>
                <a:close/>
                <a:moveTo>
                  <a:pt x="138166" y="45233"/>
                </a:moveTo>
                <a:lnTo>
                  <a:pt x="135531" y="42598"/>
                </a:lnTo>
                <a:lnTo>
                  <a:pt x="136898" y="42598"/>
                </a:lnTo>
                <a:lnTo>
                  <a:pt x="137165" y="42465"/>
                </a:lnTo>
                <a:lnTo>
                  <a:pt x="138166" y="41497"/>
                </a:lnTo>
                <a:lnTo>
                  <a:pt x="138166" y="45233"/>
                </a:lnTo>
                <a:close/>
                <a:moveTo>
                  <a:pt x="138166" y="47135"/>
                </a:moveTo>
                <a:lnTo>
                  <a:pt x="138166" y="50871"/>
                </a:lnTo>
                <a:lnTo>
                  <a:pt x="137165" y="49903"/>
                </a:lnTo>
                <a:lnTo>
                  <a:pt x="136898" y="49770"/>
                </a:lnTo>
                <a:lnTo>
                  <a:pt x="135531" y="49770"/>
                </a:lnTo>
                <a:close/>
                <a:moveTo>
                  <a:pt x="127258" y="56575"/>
                </a:moveTo>
                <a:lnTo>
                  <a:pt x="125223" y="56575"/>
                </a:lnTo>
                <a:lnTo>
                  <a:pt x="123555" y="54874"/>
                </a:lnTo>
                <a:lnTo>
                  <a:pt x="123555" y="47135"/>
                </a:lnTo>
                <a:lnTo>
                  <a:pt x="127258" y="50871"/>
                </a:lnTo>
                <a:close/>
                <a:moveTo>
                  <a:pt x="122755" y="54874"/>
                </a:moveTo>
                <a:lnTo>
                  <a:pt x="121087" y="56575"/>
                </a:lnTo>
                <a:lnTo>
                  <a:pt x="119052" y="56575"/>
                </a:lnTo>
                <a:lnTo>
                  <a:pt x="119052" y="50871"/>
                </a:lnTo>
                <a:lnTo>
                  <a:pt x="122755" y="47135"/>
                </a:lnTo>
                <a:close/>
                <a:moveTo>
                  <a:pt x="110112" y="51905"/>
                </a:moveTo>
                <a:lnTo>
                  <a:pt x="108144" y="53873"/>
                </a:lnTo>
                <a:lnTo>
                  <a:pt x="108144" y="52005"/>
                </a:lnTo>
                <a:lnTo>
                  <a:pt x="109579" y="50570"/>
                </a:lnTo>
                <a:lnTo>
                  <a:pt x="111580" y="50570"/>
                </a:lnTo>
                <a:lnTo>
                  <a:pt x="112914" y="51905"/>
                </a:lnTo>
                <a:close/>
                <a:moveTo>
                  <a:pt x="111347" y="47835"/>
                </a:moveTo>
                <a:lnTo>
                  <a:pt x="111347" y="49203"/>
                </a:lnTo>
                <a:lnTo>
                  <a:pt x="108711" y="46568"/>
                </a:lnTo>
                <a:lnTo>
                  <a:pt x="112447" y="46568"/>
                </a:lnTo>
                <a:lnTo>
                  <a:pt x="111480" y="47568"/>
                </a:lnTo>
                <a:close/>
                <a:moveTo>
                  <a:pt x="108711" y="45800"/>
                </a:moveTo>
                <a:lnTo>
                  <a:pt x="111347" y="43132"/>
                </a:lnTo>
                <a:lnTo>
                  <a:pt x="111347" y="44700"/>
                </a:lnTo>
                <a:lnTo>
                  <a:pt x="112447" y="45800"/>
                </a:lnTo>
                <a:lnTo>
                  <a:pt x="108711" y="45800"/>
                </a:lnTo>
                <a:close/>
                <a:moveTo>
                  <a:pt x="108144" y="45233"/>
                </a:moveTo>
                <a:lnTo>
                  <a:pt x="108144" y="41497"/>
                </a:lnTo>
                <a:lnTo>
                  <a:pt x="109145" y="42465"/>
                </a:lnTo>
                <a:lnTo>
                  <a:pt x="109412" y="42598"/>
                </a:lnTo>
                <a:lnTo>
                  <a:pt x="110813" y="42598"/>
                </a:lnTo>
                <a:close/>
                <a:moveTo>
                  <a:pt x="107377" y="45233"/>
                </a:moveTo>
                <a:lnTo>
                  <a:pt x="104709" y="42598"/>
                </a:lnTo>
                <a:lnTo>
                  <a:pt x="106110" y="42598"/>
                </a:lnTo>
                <a:lnTo>
                  <a:pt x="106276" y="42598"/>
                </a:lnTo>
                <a:lnTo>
                  <a:pt x="107377" y="41497"/>
                </a:lnTo>
                <a:lnTo>
                  <a:pt x="107377" y="45233"/>
                </a:lnTo>
                <a:close/>
                <a:moveTo>
                  <a:pt x="107377" y="47135"/>
                </a:moveTo>
                <a:lnTo>
                  <a:pt x="107377" y="50871"/>
                </a:lnTo>
                <a:lnTo>
                  <a:pt x="106276" y="49770"/>
                </a:lnTo>
                <a:lnTo>
                  <a:pt x="104709" y="49770"/>
                </a:lnTo>
                <a:close/>
                <a:moveTo>
                  <a:pt x="96469" y="56575"/>
                </a:moveTo>
                <a:lnTo>
                  <a:pt x="94435" y="56575"/>
                </a:lnTo>
                <a:lnTo>
                  <a:pt x="92767" y="54874"/>
                </a:lnTo>
                <a:lnTo>
                  <a:pt x="92767" y="47135"/>
                </a:lnTo>
                <a:lnTo>
                  <a:pt x="96469" y="50871"/>
                </a:lnTo>
                <a:close/>
                <a:moveTo>
                  <a:pt x="91966" y="54874"/>
                </a:moveTo>
                <a:lnTo>
                  <a:pt x="90298" y="56575"/>
                </a:lnTo>
                <a:lnTo>
                  <a:pt x="88264" y="56575"/>
                </a:lnTo>
                <a:lnTo>
                  <a:pt x="88264" y="50871"/>
                </a:lnTo>
                <a:lnTo>
                  <a:pt x="91966" y="47135"/>
                </a:lnTo>
                <a:close/>
                <a:moveTo>
                  <a:pt x="79324" y="51905"/>
                </a:moveTo>
                <a:lnTo>
                  <a:pt x="77356" y="53873"/>
                </a:lnTo>
                <a:lnTo>
                  <a:pt x="77356" y="52005"/>
                </a:lnTo>
                <a:lnTo>
                  <a:pt x="78790" y="50570"/>
                </a:lnTo>
                <a:lnTo>
                  <a:pt x="80792" y="50570"/>
                </a:lnTo>
                <a:lnTo>
                  <a:pt x="82126" y="51905"/>
                </a:lnTo>
                <a:close/>
                <a:moveTo>
                  <a:pt x="80558" y="47835"/>
                </a:moveTo>
                <a:lnTo>
                  <a:pt x="80558" y="49203"/>
                </a:lnTo>
                <a:lnTo>
                  <a:pt x="77923" y="46568"/>
                </a:lnTo>
                <a:lnTo>
                  <a:pt x="81659" y="46568"/>
                </a:lnTo>
                <a:lnTo>
                  <a:pt x="80691" y="47568"/>
                </a:lnTo>
                <a:close/>
                <a:moveTo>
                  <a:pt x="77923" y="45800"/>
                </a:moveTo>
                <a:lnTo>
                  <a:pt x="80558" y="43132"/>
                </a:lnTo>
                <a:lnTo>
                  <a:pt x="80558" y="44700"/>
                </a:lnTo>
                <a:lnTo>
                  <a:pt x="81659" y="45800"/>
                </a:lnTo>
                <a:lnTo>
                  <a:pt x="77923" y="45800"/>
                </a:lnTo>
                <a:close/>
                <a:moveTo>
                  <a:pt x="77356" y="45233"/>
                </a:moveTo>
                <a:lnTo>
                  <a:pt x="77356" y="41497"/>
                </a:lnTo>
                <a:lnTo>
                  <a:pt x="78457" y="42598"/>
                </a:lnTo>
                <a:lnTo>
                  <a:pt x="78623" y="42598"/>
                </a:lnTo>
                <a:lnTo>
                  <a:pt x="79991" y="42598"/>
                </a:lnTo>
                <a:close/>
                <a:moveTo>
                  <a:pt x="76589" y="45233"/>
                </a:moveTo>
                <a:lnTo>
                  <a:pt x="73920" y="42598"/>
                </a:lnTo>
                <a:lnTo>
                  <a:pt x="75321" y="42598"/>
                </a:lnTo>
                <a:lnTo>
                  <a:pt x="75588" y="42465"/>
                </a:lnTo>
                <a:lnTo>
                  <a:pt x="76555" y="41497"/>
                </a:lnTo>
                <a:lnTo>
                  <a:pt x="76555" y="45233"/>
                </a:lnTo>
                <a:close/>
                <a:moveTo>
                  <a:pt x="76589" y="47135"/>
                </a:moveTo>
                <a:lnTo>
                  <a:pt x="76589" y="50871"/>
                </a:lnTo>
                <a:lnTo>
                  <a:pt x="75588" y="49903"/>
                </a:lnTo>
                <a:lnTo>
                  <a:pt x="75321" y="49770"/>
                </a:lnTo>
                <a:lnTo>
                  <a:pt x="73920" y="49770"/>
                </a:lnTo>
                <a:close/>
                <a:moveTo>
                  <a:pt x="65681" y="56575"/>
                </a:moveTo>
                <a:lnTo>
                  <a:pt x="63646" y="56575"/>
                </a:lnTo>
                <a:lnTo>
                  <a:pt x="61978" y="54874"/>
                </a:lnTo>
                <a:lnTo>
                  <a:pt x="61978" y="47135"/>
                </a:lnTo>
                <a:lnTo>
                  <a:pt x="65681" y="50871"/>
                </a:lnTo>
                <a:close/>
                <a:moveTo>
                  <a:pt x="61178" y="54874"/>
                </a:moveTo>
                <a:lnTo>
                  <a:pt x="59510" y="56575"/>
                </a:lnTo>
                <a:lnTo>
                  <a:pt x="57475" y="56575"/>
                </a:lnTo>
                <a:lnTo>
                  <a:pt x="57475" y="50871"/>
                </a:lnTo>
                <a:lnTo>
                  <a:pt x="61178" y="47135"/>
                </a:lnTo>
                <a:close/>
                <a:moveTo>
                  <a:pt x="48535" y="51905"/>
                </a:moveTo>
                <a:lnTo>
                  <a:pt x="46567" y="53873"/>
                </a:lnTo>
                <a:lnTo>
                  <a:pt x="46567" y="52005"/>
                </a:lnTo>
                <a:lnTo>
                  <a:pt x="48001" y="50570"/>
                </a:lnTo>
                <a:lnTo>
                  <a:pt x="50003" y="50570"/>
                </a:lnTo>
                <a:lnTo>
                  <a:pt x="51337" y="51905"/>
                </a:lnTo>
                <a:close/>
                <a:moveTo>
                  <a:pt x="46567" y="47135"/>
                </a:moveTo>
                <a:lnTo>
                  <a:pt x="49202" y="49770"/>
                </a:lnTo>
                <a:lnTo>
                  <a:pt x="47835" y="49770"/>
                </a:lnTo>
                <a:lnTo>
                  <a:pt x="47568" y="49903"/>
                </a:lnTo>
                <a:lnTo>
                  <a:pt x="46567" y="50871"/>
                </a:lnTo>
                <a:lnTo>
                  <a:pt x="46567" y="47135"/>
                </a:lnTo>
                <a:close/>
                <a:moveTo>
                  <a:pt x="49769" y="47835"/>
                </a:moveTo>
                <a:lnTo>
                  <a:pt x="49769" y="49203"/>
                </a:lnTo>
                <a:lnTo>
                  <a:pt x="47134" y="46568"/>
                </a:lnTo>
                <a:lnTo>
                  <a:pt x="50870" y="46568"/>
                </a:lnTo>
                <a:lnTo>
                  <a:pt x="49903" y="47568"/>
                </a:lnTo>
                <a:close/>
                <a:moveTo>
                  <a:pt x="47134" y="45800"/>
                </a:moveTo>
                <a:lnTo>
                  <a:pt x="49769" y="43132"/>
                </a:lnTo>
                <a:lnTo>
                  <a:pt x="49769" y="44700"/>
                </a:lnTo>
                <a:lnTo>
                  <a:pt x="50870" y="45800"/>
                </a:lnTo>
                <a:lnTo>
                  <a:pt x="47134" y="45800"/>
                </a:lnTo>
                <a:close/>
                <a:moveTo>
                  <a:pt x="46567" y="45233"/>
                </a:moveTo>
                <a:lnTo>
                  <a:pt x="46567" y="41497"/>
                </a:lnTo>
                <a:lnTo>
                  <a:pt x="47534" y="42465"/>
                </a:lnTo>
                <a:lnTo>
                  <a:pt x="47835" y="42598"/>
                </a:lnTo>
                <a:lnTo>
                  <a:pt x="49202" y="42598"/>
                </a:lnTo>
                <a:close/>
                <a:moveTo>
                  <a:pt x="45767" y="45233"/>
                </a:moveTo>
                <a:lnTo>
                  <a:pt x="43131" y="42598"/>
                </a:lnTo>
                <a:lnTo>
                  <a:pt x="44532" y="42598"/>
                </a:lnTo>
                <a:lnTo>
                  <a:pt x="44699" y="42598"/>
                </a:lnTo>
                <a:lnTo>
                  <a:pt x="45767" y="41497"/>
                </a:lnTo>
                <a:close/>
                <a:moveTo>
                  <a:pt x="45767" y="47135"/>
                </a:moveTo>
                <a:lnTo>
                  <a:pt x="45767" y="50871"/>
                </a:lnTo>
                <a:lnTo>
                  <a:pt x="44699" y="49770"/>
                </a:lnTo>
                <a:lnTo>
                  <a:pt x="43131" y="49770"/>
                </a:lnTo>
                <a:close/>
                <a:moveTo>
                  <a:pt x="45767" y="76022"/>
                </a:moveTo>
                <a:lnTo>
                  <a:pt x="43131" y="73387"/>
                </a:lnTo>
                <a:lnTo>
                  <a:pt x="44699" y="73387"/>
                </a:lnTo>
                <a:lnTo>
                  <a:pt x="45767" y="72286"/>
                </a:lnTo>
                <a:close/>
                <a:moveTo>
                  <a:pt x="43798" y="71285"/>
                </a:moveTo>
                <a:lnTo>
                  <a:pt x="45767" y="69317"/>
                </a:lnTo>
                <a:lnTo>
                  <a:pt x="45767" y="71152"/>
                </a:lnTo>
                <a:lnTo>
                  <a:pt x="44366" y="72586"/>
                </a:lnTo>
                <a:lnTo>
                  <a:pt x="42364" y="72586"/>
                </a:lnTo>
                <a:lnTo>
                  <a:pt x="41030" y="71285"/>
                </a:lnTo>
                <a:close/>
                <a:moveTo>
                  <a:pt x="42564" y="75321"/>
                </a:moveTo>
                <a:lnTo>
                  <a:pt x="42564" y="73954"/>
                </a:lnTo>
                <a:lnTo>
                  <a:pt x="45233" y="76589"/>
                </a:lnTo>
                <a:lnTo>
                  <a:pt x="41497" y="76589"/>
                </a:lnTo>
                <a:lnTo>
                  <a:pt x="42464" y="75588"/>
                </a:lnTo>
                <a:close/>
                <a:moveTo>
                  <a:pt x="45233" y="77356"/>
                </a:moveTo>
                <a:lnTo>
                  <a:pt x="42564" y="80025"/>
                </a:lnTo>
                <a:lnTo>
                  <a:pt x="42564" y="78457"/>
                </a:lnTo>
                <a:lnTo>
                  <a:pt x="41497" y="77356"/>
                </a:lnTo>
                <a:close/>
                <a:moveTo>
                  <a:pt x="45767" y="77923"/>
                </a:moveTo>
                <a:lnTo>
                  <a:pt x="45767" y="81659"/>
                </a:lnTo>
                <a:lnTo>
                  <a:pt x="44699" y="80559"/>
                </a:lnTo>
                <a:lnTo>
                  <a:pt x="44532" y="80559"/>
                </a:lnTo>
                <a:lnTo>
                  <a:pt x="43131" y="80559"/>
                </a:lnTo>
                <a:close/>
                <a:moveTo>
                  <a:pt x="46567" y="77923"/>
                </a:moveTo>
                <a:lnTo>
                  <a:pt x="49202" y="80559"/>
                </a:lnTo>
                <a:lnTo>
                  <a:pt x="47835" y="80559"/>
                </a:lnTo>
                <a:lnTo>
                  <a:pt x="47568" y="80692"/>
                </a:lnTo>
                <a:lnTo>
                  <a:pt x="46567" y="81659"/>
                </a:lnTo>
                <a:lnTo>
                  <a:pt x="46567" y="77923"/>
                </a:lnTo>
                <a:close/>
                <a:moveTo>
                  <a:pt x="46567" y="76022"/>
                </a:moveTo>
                <a:lnTo>
                  <a:pt x="46567" y="72286"/>
                </a:lnTo>
                <a:lnTo>
                  <a:pt x="47534" y="73253"/>
                </a:lnTo>
                <a:lnTo>
                  <a:pt x="47835" y="73387"/>
                </a:lnTo>
                <a:lnTo>
                  <a:pt x="49202" y="73387"/>
                </a:lnTo>
                <a:close/>
                <a:moveTo>
                  <a:pt x="57475" y="66582"/>
                </a:moveTo>
                <a:lnTo>
                  <a:pt x="59510" y="66582"/>
                </a:lnTo>
                <a:lnTo>
                  <a:pt x="61178" y="68283"/>
                </a:lnTo>
                <a:lnTo>
                  <a:pt x="61178" y="76022"/>
                </a:lnTo>
                <a:lnTo>
                  <a:pt x="57475" y="72286"/>
                </a:lnTo>
                <a:close/>
                <a:moveTo>
                  <a:pt x="61978" y="68283"/>
                </a:moveTo>
                <a:lnTo>
                  <a:pt x="63646" y="66582"/>
                </a:lnTo>
                <a:lnTo>
                  <a:pt x="65681" y="66582"/>
                </a:lnTo>
                <a:lnTo>
                  <a:pt x="65681" y="72286"/>
                </a:lnTo>
                <a:lnTo>
                  <a:pt x="61978" y="76022"/>
                </a:lnTo>
                <a:close/>
                <a:moveTo>
                  <a:pt x="74620" y="71285"/>
                </a:moveTo>
                <a:lnTo>
                  <a:pt x="76589" y="69317"/>
                </a:lnTo>
                <a:lnTo>
                  <a:pt x="76589" y="71152"/>
                </a:lnTo>
                <a:lnTo>
                  <a:pt x="75154" y="72586"/>
                </a:lnTo>
                <a:lnTo>
                  <a:pt x="73153" y="72586"/>
                </a:lnTo>
                <a:lnTo>
                  <a:pt x="71818" y="71285"/>
                </a:lnTo>
                <a:close/>
                <a:moveTo>
                  <a:pt x="73386" y="75321"/>
                </a:moveTo>
                <a:lnTo>
                  <a:pt x="73386" y="73954"/>
                </a:lnTo>
                <a:lnTo>
                  <a:pt x="76021" y="76589"/>
                </a:lnTo>
                <a:lnTo>
                  <a:pt x="72285" y="76589"/>
                </a:lnTo>
                <a:lnTo>
                  <a:pt x="73253" y="75588"/>
                </a:lnTo>
                <a:close/>
                <a:moveTo>
                  <a:pt x="76021" y="77356"/>
                </a:moveTo>
                <a:lnTo>
                  <a:pt x="73386" y="80025"/>
                </a:lnTo>
                <a:lnTo>
                  <a:pt x="73386" y="78457"/>
                </a:lnTo>
                <a:lnTo>
                  <a:pt x="72285" y="77356"/>
                </a:lnTo>
                <a:close/>
                <a:moveTo>
                  <a:pt x="76589" y="77923"/>
                </a:moveTo>
                <a:lnTo>
                  <a:pt x="76589" y="81659"/>
                </a:lnTo>
                <a:lnTo>
                  <a:pt x="75588" y="80692"/>
                </a:lnTo>
                <a:lnTo>
                  <a:pt x="75321" y="80559"/>
                </a:lnTo>
                <a:lnTo>
                  <a:pt x="73920" y="80559"/>
                </a:lnTo>
                <a:close/>
                <a:moveTo>
                  <a:pt x="77356" y="77923"/>
                </a:moveTo>
                <a:lnTo>
                  <a:pt x="80024" y="80559"/>
                </a:lnTo>
                <a:lnTo>
                  <a:pt x="78623" y="80559"/>
                </a:lnTo>
                <a:lnTo>
                  <a:pt x="78457" y="80559"/>
                </a:lnTo>
                <a:lnTo>
                  <a:pt x="77356" y="81659"/>
                </a:lnTo>
                <a:lnTo>
                  <a:pt x="77356" y="77923"/>
                </a:lnTo>
                <a:close/>
                <a:moveTo>
                  <a:pt x="77356" y="76022"/>
                </a:moveTo>
                <a:lnTo>
                  <a:pt x="77356" y="72286"/>
                </a:lnTo>
                <a:lnTo>
                  <a:pt x="78457" y="73387"/>
                </a:lnTo>
                <a:lnTo>
                  <a:pt x="80024" y="73387"/>
                </a:lnTo>
                <a:close/>
                <a:moveTo>
                  <a:pt x="88264" y="66582"/>
                </a:moveTo>
                <a:lnTo>
                  <a:pt x="90298" y="66582"/>
                </a:lnTo>
                <a:lnTo>
                  <a:pt x="91966" y="68283"/>
                </a:lnTo>
                <a:lnTo>
                  <a:pt x="91966" y="76022"/>
                </a:lnTo>
                <a:lnTo>
                  <a:pt x="88264" y="72286"/>
                </a:lnTo>
                <a:close/>
                <a:moveTo>
                  <a:pt x="92767" y="68283"/>
                </a:moveTo>
                <a:lnTo>
                  <a:pt x="94435" y="66582"/>
                </a:lnTo>
                <a:lnTo>
                  <a:pt x="96469" y="66582"/>
                </a:lnTo>
                <a:lnTo>
                  <a:pt x="96469" y="72286"/>
                </a:lnTo>
                <a:lnTo>
                  <a:pt x="92767" y="76022"/>
                </a:lnTo>
                <a:close/>
                <a:moveTo>
                  <a:pt x="105409" y="71285"/>
                </a:moveTo>
                <a:lnTo>
                  <a:pt x="107377" y="69317"/>
                </a:lnTo>
                <a:lnTo>
                  <a:pt x="107377" y="71152"/>
                </a:lnTo>
                <a:lnTo>
                  <a:pt x="105943" y="72586"/>
                </a:lnTo>
                <a:lnTo>
                  <a:pt x="103941" y="72586"/>
                </a:lnTo>
                <a:lnTo>
                  <a:pt x="102607" y="71285"/>
                </a:lnTo>
                <a:close/>
                <a:moveTo>
                  <a:pt x="104175" y="75321"/>
                </a:moveTo>
                <a:lnTo>
                  <a:pt x="104175" y="73954"/>
                </a:lnTo>
                <a:lnTo>
                  <a:pt x="106810" y="76589"/>
                </a:lnTo>
                <a:lnTo>
                  <a:pt x="103074" y="76589"/>
                </a:lnTo>
                <a:lnTo>
                  <a:pt x="104041" y="75588"/>
                </a:lnTo>
                <a:close/>
                <a:moveTo>
                  <a:pt x="106810" y="77356"/>
                </a:moveTo>
                <a:lnTo>
                  <a:pt x="104175" y="80025"/>
                </a:lnTo>
                <a:lnTo>
                  <a:pt x="104175" y="78457"/>
                </a:lnTo>
                <a:lnTo>
                  <a:pt x="103074" y="77356"/>
                </a:lnTo>
                <a:close/>
                <a:moveTo>
                  <a:pt x="107377" y="77923"/>
                </a:moveTo>
                <a:lnTo>
                  <a:pt x="107377" y="81659"/>
                </a:lnTo>
                <a:lnTo>
                  <a:pt x="106276" y="80559"/>
                </a:lnTo>
                <a:lnTo>
                  <a:pt x="106110" y="80559"/>
                </a:lnTo>
                <a:lnTo>
                  <a:pt x="104709" y="80559"/>
                </a:lnTo>
                <a:close/>
                <a:moveTo>
                  <a:pt x="108144" y="77923"/>
                </a:moveTo>
                <a:lnTo>
                  <a:pt x="110813" y="80559"/>
                </a:lnTo>
                <a:lnTo>
                  <a:pt x="109412" y="80559"/>
                </a:lnTo>
                <a:lnTo>
                  <a:pt x="109145" y="80692"/>
                </a:lnTo>
                <a:lnTo>
                  <a:pt x="108144" y="81659"/>
                </a:lnTo>
                <a:lnTo>
                  <a:pt x="108144" y="77923"/>
                </a:lnTo>
                <a:close/>
                <a:moveTo>
                  <a:pt x="108144" y="76022"/>
                </a:moveTo>
                <a:lnTo>
                  <a:pt x="108144" y="72286"/>
                </a:lnTo>
                <a:lnTo>
                  <a:pt x="109145" y="73253"/>
                </a:lnTo>
                <a:lnTo>
                  <a:pt x="109412" y="73387"/>
                </a:lnTo>
                <a:lnTo>
                  <a:pt x="110813" y="73387"/>
                </a:lnTo>
                <a:close/>
                <a:moveTo>
                  <a:pt x="119052" y="66582"/>
                </a:moveTo>
                <a:lnTo>
                  <a:pt x="121087" y="66582"/>
                </a:lnTo>
                <a:lnTo>
                  <a:pt x="122755" y="68283"/>
                </a:lnTo>
                <a:lnTo>
                  <a:pt x="122755" y="76022"/>
                </a:lnTo>
                <a:lnTo>
                  <a:pt x="119052" y="72286"/>
                </a:lnTo>
                <a:close/>
                <a:moveTo>
                  <a:pt x="123555" y="68283"/>
                </a:moveTo>
                <a:lnTo>
                  <a:pt x="125223" y="66582"/>
                </a:lnTo>
                <a:lnTo>
                  <a:pt x="127258" y="66582"/>
                </a:lnTo>
                <a:lnTo>
                  <a:pt x="127258" y="72286"/>
                </a:lnTo>
                <a:lnTo>
                  <a:pt x="123555" y="76022"/>
                </a:lnTo>
                <a:lnTo>
                  <a:pt x="123555" y="68283"/>
                </a:lnTo>
                <a:close/>
                <a:moveTo>
                  <a:pt x="136198" y="71285"/>
                </a:moveTo>
                <a:lnTo>
                  <a:pt x="138166" y="69317"/>
                </a:lnTo>
                <a:lnTo>
                  <a:pt x="138166" y="71152"/>
                </a:lnTo>
                <a:lnTo>
                  <a:pt x="136731" y="72586"/>
                </a:lnTo>
                <a:lnTo>
                  <a:pt x="134730" y="72586"/>
                </a:lnTo>
                <a:lnTo>
                  <a:pt x="133396" y="71285"/>
                </a:lnTo>
                <a:close/>
                <a:moveTo>
                  <a:pt x="134964" y="75321"/>
                </a:moveTo>
                <a:lnTo>
                  <a:pt x="134964" y="73954"/>
                </a:lnTo>
                <a:lnTo>
                  <a:pt x="137599" y="76589"/>
                </a:lnTo>
                <a:lnTo>
                  <a:pt x="133863" y="76589"/>
                </a:lnTo>
                <a:lnTo>
                  <a:pt x="134830" y="75588"/>
                </a:lnTo>
                <a:close/>
                <a:moveTo>
                  <a:pt x="137599" y="77356"/>
                </a:moveTo>
                <a:lnTo>
                  <a:pt x="134964" y="80025"/>
                </a:lnTo>
                <a:lnTo>
                  <a:pt x="134964" y="78457"/>
                </a:lnTo>
                <a:lnTo>
                  <a:pt x="133863" y="77356"/>
                </a:lnTo>
                <a:close/>
                <a:moveTo>
                  <a:pt x="138166" y="77923"/>
                </a:moveTo>
                <a:lnTo>
                  <a:pt x="138166" y="81659"/>
                </a:lnTo>
                <a:lnTo>
                  <a:pt x="137165" y="80692"/>
                </a:lnTo>
                <a:lnTo>
                  <a:pt x="136898" y="80559"/>
                </a:lnTo>
                <a:lnTo>
                  <a:pt x="135531" y="80559"/>
                </a:lnTo>
                <a:close/>
                <a:moveTo>
                  <a:pt x="138933" y="77923"/>
                </a:moveTo>
                <a:lnTo>
                  <a:pt x="141602" y="80559"/>
                </a:lnTo>
                <a:lnTo>
                  <a:pt x="140201" y="80559"/>
                </a:lnTo>
                <a:lnTo>
                  <a:pt x="140034" y="80559"/>
                </a:lnTo>
                <a:lnTo>
                  <a:pt x="138933" y="81659"/>
                </a:lnTo>
                <a:close/>
                <a:moveTo>
                  <a:pt x="138933" y="76022"/>
                </a:moveTo>
                <a:lnTo>
                  <a:pt x="138933" y="72286"/>
                </a:lnTo>
                <a:lnTo>
                  <a:pt x="140034" y="73387"/>
                </a:lnTo>
                <a:lnTo>
                  <a:pt x="141602" y="73387"/>
                </a:lnTo>
                <a:close/>
                <a:moveTo>
                  <a:pt x="149841" y="66582"/>
                </a:moveTo>
                <a:lnTo>
                  <a:pt x="151876" y="66582"/>
                </a:lnTo>
                <a:lnTo>
                  <a:pt x="153543" y="68283"/>
                </a:lnTo>
                <a:lnTo>
                  <a:pt x="153543" y="76022"/>
                </a:lnTo>
                <a:lnTo>
                  <a:pt x="149841" y="72286"/>
                </a:lnTo>
                <a:lnTo>
                  <a:pt x="149841" y="66582"/>
                </a:lnTo>
                <a:close/>
                <a:moveTo>
                  <a:pt x="154344" y="68283"/>
                </a:moveTo>
                <a:lnTo>
                  <a:pt x="156012" y="66582"/>
                </a:lnTo>
                <a:lnTo>
                  <a:pt x="158047" y="66582"/>
                </a:lnTo>
                <a:lnTo>
                  <a:pt x="158047" y="72286"/>
                </a:lnTo>
                <a:lnTo>
                  <a:pt x="154344" y="76022"/>
                </a:lnTo>
                <a:lnTo>
                  <a:pt x="154344" y="68283"/>
                </a:lnTo>
                <a:close/>
                <a:moveTo>
                  <a:pt x="166986" y="71285"/>
                </a:moveTo>
                <a:lnTo>
                  <a:pt x="168954" y="69317"/>
                </a:lnTo>
                <a:lnTo>
                  <a:pt x="168954" y="71152"/>
                </a:lnTo>
                <a:lnTo>
                  <a:pt x="167520" y="72586"/>
                </a:lnTo>
                <a:lnTo>
                  <a:pt x="165519" y="72586"/>
                </a:lnTo>
                <a:lnTo>
                  <a:pt x="164184" y="71285"/>
                </a:lnTo>
                <a:close/>
                <a:moveTo>
                  <a:pt x="165752" y="75321"/>
                </a:moveTo>
                <a:lnTo>
                  <a:pt x="165752" y="73954"/>
                </a:lnTo>
                <a:lnTo>
                  <a:pt x="168387" y="76589"/>
                </a:lnTo>
                <a:lnTo>
                  <a:pt x="164651" y="76589"/>
                </a:lnTo>
                <a:lnTo>
                  <a:pt x="165619" y="75588"/>
                </a:lnTo>
                <a:close/>
                <a:moveTo>
                  <a:pt x="168387" y="77356"/>
                </a:moveTo>
                <a:lnTo>
                  <a:pt x="165752" y="80025"/>
                </a:lnTo>
                <a:lnTo>
                  <a:pt x="165752" y="78457"/>
                </a:lnTo>
                <a:lnTo>
                  <a:pt x="164651" y="77356"/>
                </a:lnTo>
                <a:close/>
                <a:moveTo>
                  <a:pt x="168954" y="77923"/>
                </a:moveTo>
                <a:lnTo>
                  <a:pt x="168954" y="81659"/>
                </a:lnTo>
                <a:lnTo>
                  <a:pt x="167854" y="80559"/>
                </a:lnTo>
                <a:lnTo>
                  <a:pt x="167687" y="80559"/>
                </a:lnTo>
                <a:lnTo>
                  <a:pt x="166319" y="80559"/>
                </a:lnTo>
                <a:close/>
                <a:moveTo>
                  <a:pt x="169755" y="77923"/>
                </a:moveTo>
                <a:lnTo>
                  <a:pt x="172390" y="80559"/>
                </a:lnTo>
                <a:lnTo>
                  <a:pt x="170989" y="80559"/>
                </a:lnTo>
                <a:lnTo>
                  <a:pt x="170722" y="80692"/>
                </a:lnTo>
                <a:lnTo>
                  <a:pt x="169755" y="81659"/>
                </a:lnTo>
                <a:lnTo>
                  <a:pt x="169755" y="77923"/>
                </a:lnTo>
                <a:close/>
                <a:moveTo>
                  <a:pt x="169755" y="76022"/>
                </a:moveTo>
                <a:lnTo>
                  <a:pt x="169755" y="72286"/>
                </a:lnTo>
                <a:lnTo>
                  <a:pt x="170722" y="73253"/>
                </a:lnTo>
                <a:lnTo>
                  <a:pt x="170989" y="73387"/>
                </a:lnTo>
                <a:lnTo>
                  <a:pt x="172390" y="73387"/>
                </a:lnTo>
                <a:close/>
                <a:moveTo>
                  <a:pt x="180629" y="66582"/>
                </a:moveTo>
                <a:lnTo>
                  <a:pt x="182664" y="66582"/>
                </a:lnTo>
                <a:lnTo>
                  <a:pt x="184332" y="68283"/>
                </a:lnTo>
                <a:lnTo>
                  <a:pt x="184332" y="76022"/>
                </a:lnTo>
                <a:lnTo>
                  <a:pt x="180629" y="72286"/>
                </a:lnTo>
                <a:lnTo>
                  <a:pt x="180629" y="66582"/>
                </a:lnTo>
                <a:close/>
                <a:moveTo>
                  <a:pt x="185133" y="68283"/>
                </a:moveTo>
                <a:lnTo>
                  <a:pt x="186801" y="66582"/>
                </a:lnTo>
                <a:lnTo>
                  <a:pt x="188835" y="66582"/>
                </a:lnTo>
                <a:lnTo>
                  <a:pt x="188835" y="72286"/>
                </a:lnTo>
                <a:lnTo>
                  <a:pt x="185133" y="76022"/>
                </a:lnTo>
                <a:lnTo>
                  <a:pt x="185133" y="68283"/>
                </a:lnTo>
                <a:close/>
                <a:moveTo>
                  <a:pt x="197775" y="71285"/>
                </a:moveTo>
                <a:lnTo>
                  <a:pt x="199743" y="69317"/>
                </a:lnTo>
                <a:lnTo>
                  <a:pt x="199743" y="71152"/>
                </a:lnTo>
                <a:lnTo>
                  <a:pt x="198309" y="72586"/>
                </a:lnTo>
                <a:lnTo>
                  <a:pt x="196307" y="72586"/>
                </a:lnTo>
                <a:lnTo>
                  <a:pt x="194973" y="71285"/>
                </a:lnTo>
                <a:close/>
                <a:moveTo>
                  <a:pt x="199743" y="76022"/>
                </a:moveTo>
                <a:lnTo>
                  <a:pt x="197108" y="73387"/>
                </a:lnTo>
                <a:lnTo>
                  <a:pt x="198476" y="73387"/>
                </a:lnTo>
                <a:lnTo>
                  <a:pt x="198776" y="73253"/>
                </a:lnTo>
                <a:lnTo>
                  <a:pt x="199743" y="72286"/>
                </a:lnTo>
                <a:lnTo>
                  <a:pt x="199743" y="76022"/>
                </a:lnTo>
                <a:close/>
                <a:moveTo>
                  <a:pt x="196541" y="75321"/>
                </a:moveTo>
                <a:lnTo>
                  <a:pt x="196541" y="73954"/>
                </a:lnTo>
                <a:lnTo>
                  <a:pt x="199176" y="76589"/>
                </a:lnTo>
                <a:lnTo>
                  <a:pt x="195440" y="76589"/>
                </a:lnTo>
                <a:lnTo>
                  <a:pt x="196407" y="75588"/>
                </a:lnTo>
                <a:close/>
                <a:moveTo>
                  <a:pt x="199176" y="77356"/>
                </a:moveTo>
                <a:lnTo>
                  <a:pt x="196541" y="80025"/>
                </a:lnTo>
                <a:lnTo>
                  <a:pt x="196541" y="78457"/>
                </a:lnTo>
                <a:lnTo>
                  <a:pt x="195440" y="77356"/>
                </a:lnTo>
                <a:close/>
                <a:moveTo>
                  <a:pt x="199743" y="77923"/>
                </a:moveTo>
                <a:lnTo>
                  <a:pt x="199743" y="81659"/>
                </a:lnTo>
                <a:lnTo>
                  <a:pt x="198776" y="80692"/>
                </a:lnTo>
                <a:lnTo>
                  <a:pt x="198476" y="80559"/>
                </a:lnTo>
                <a:lnTo>
                  <a:pt x="197108" y="80559"/>
                </a:lnTo>
                <a:close/>
                <a:moveTo>
                  <a:pt x="200544" y="77923"/>
                </a:moveTo>
                <a:lnTo>
                  <a:pt x="203179" y="80559"/>
                </a:lnTo>
                <a:lnTo>
                  <a:pt x="201778" y="80559"/>
                </a:lnTo>
                <a:lnTo>
                  <a:pt x="201644" y="80559"/>
                </a:lnTo>
                <a:lnTo>
                  <a:pt x="200544" y="81659"/>
                </a:lnTo>
                <a:close/>
                <a:moveTo>
                  <a:pt x="200544" y="76022"/>
                </a:moveTo>
                <a:lnTo>
                  <a:pt x="200544" y="72286"/>
                </a:lnTo>
                <a:lnTo>
                  <a:pt x="201644" y="73387"/>
                </a:lnTo>
                <a:lnTo>
                  <a:pt x="203179" y="73387"/>
                </a:lnTo>
                <a:close/>
                <a:moveTo>
                  <a:pt x="200544" y="54974"/>
                </a:moveTo>
                <a:lnTo>
                  <a:pt x="202812" y="52672"/>
                </a:lnTo>
                <a:lnTo>
                  <a:pt x="206081" y="52672"/>
                </a:lnTo>
                <a:lnTo>
                  <a:pt x="207749" y="54373"/>
                </a:lnTo>
                <a:lnTo>
                  <a:pt x="203679" y="54373"/>
                </a:lnTo>
                <a:lnTo>
                  <a:pt x="203412" y="54473"/>
                </a:lnTo>
                <a:lnTo>
                  <a:pt x="200544" y="57342"/>
                </a:lnTo>
                <a:close/>
                <a:moveTo>
                  <a:pt x="205848" y="51338"/>
                </a:moveTo>
                <a:lnTo>
                  <a:pt x="204513" y="50003"/>
                </a:lnTo>
                <a:lnTo>
                  <a:pt x="204513" y="48002"/>
                </a:lnTo>
                <a:lnTo>
                  <a:pt x="205948" y="46568"/>
                </a:lnTo>
                <a:lnTo>
                  <a:pt x="207816" y="46568"/>
                </a:lnTo>
                <a:lnTo>
                  <a:pt x="205848" y="48536"/>
                </a:lnTo>
                <a:close/>
                <a:moveTo>
                  <a:pt x="205948" y="45800"/>
                </a:moveTo>
                <a:lnTo>
                  <a:pt x="204513" y="44366"/>
                </a:lnTo>
                <a:lnTo>
                  <a:pt x="204513" y="42365"/>
                </a:lnTo>
                <a:lnTo>
                  <a:pt x="205848" y="41030"/>
                </a:lnTo>
                <a:lnTo>
                  <a:pt x="205848" y="43832"/>
                </a:lnTo>
                <a:lnTo>
                  <a:pt x="207816" y="45800"/>
                </a:lnTo>
                <a:lnTo>
                  <a:pt x="205948" y="45800"/>
                </a:lnTo>
                <a:close/>
                <a:moveTo>
                  <a:pt x="203979" y="41797"/>
                </a:moveTo>
                <a:lnTo>
                  <a:pt x="201945" y="41797"/>
                </a:lnTo>
                <a:lnTo>
                  <a:pt x="200544" y="40363"/>
                </a:lnTo>
                <a:lnTo>
                  <a:pt x="200544" y="38495"/>
                </a:lnTo>
                <a:lnTo>
                  <a:pt x="202512" y="40463"/>
                </a:lnTo>
                <a:lnTo>
                  <a:pt x="202645" y="40463"/>
                </a:lnTo>
                <a:lnTo>
                  <a:pt x="205280" y="40463"/>
                </a:lnTo>
                <a:close/>
                <a:moveTo>
                  <a:pt x="199743" y="40363"/>
                </a:moveTo>
                <a:lnTo>
                  <a:pt x="198309" y="41797"/>
                </a:lnTo>
                <a:lnTo>
                  <a:pt x="196307" y="41797"/>
                </a:lnTo>
                <a:lnTo>
                  <a:pt x="194973" y="40463"/>
                </a:lnTo>
                <a:lnTo>
                  <a:pt x="197775" y="40463"/>
                </a:lnTo>
                <a:lnTo>
                  <a:pt x="199743" y="38495"/>
                </a:lnTo>
                <a:lnTo>
                  <a:pt x="199743" y="40363"/>
                </a:lnTo>
                <a:close/>
                <a:moveTo>
                  <a:pt x="194339" y="46568"/>
                </a:moveTo>
                <a:lnTo>
                  <a:pt x="195740" y="48002"/>
                </a:lnTo>
                <a:lnTo>
                  <a:pt x="195740" y="50003"/>
                </a:lnTo>
                <a:lnTo>
                  <a:pt x="194439" y="51338"/>
                </a:lnTo>
                <a:lnTo>
                  <a:pt x="194439" y="48536"/>
                </a:lnTo>
                <a:lnTo>
                  <a:pt x="192471" y="46568"/>
                </a:lnTo>
                <a:lnTo>
                  <a:pt x="194339" y="46568"/>
                </a:lnTo>
                <a:close/>
                <a:moveTo>
                  <a:pt x="175059" y="48536"/>
                </a:moveTo>
                <a:lnTo>
                  <a:pt x="175059" y="51338"/>
                </a:lnTo>
                <a:lnTo>
                  <a:pt x="173725" y="50003"/>
                </a:lnTo>
                <a:lnTo>
                  <a:pt x="173725" y="48002"/>
                </a:lnTo>
                <a:lnTo>
                  <a:pt x="175159" y="46568"/>
                </a:lnTo>
                <a:lnTo>
                  <a:pt x="177027" y="46568"/>
                </a:lnTo>
                <a:close/>
                <a:moveTo>
                  <a:pt x="175159" y="45800"/>
                </a:moveTo>
                <a:lnTo>
                  <a:pt x="173725" y="44366"/>
                </a:lnTo>
                <a:lnTo>
                  <a:pt x="173725" y="42365"/>
                </a:lnTo>
                <a:lnTo>
                  <a:pt x="175059" y="41030"/>
                </a:lnTo>
                <a:lnTo>
                  <a:pt x="175059" y="43832"/>
                </a:lnTo>
                <a:lnTo>
                  <a:pt x="177027" y="45800"/>
                </a:lnTo>
                <a:lnTo>
                  <a:pt x="175159" y="45800"/>
                </a:lnTo>
                <a:close/>
                <a:moveTo>
                  <a:pt x="173191" y="41797"/>
                </a:moveTo>
                <a:lnTo>
                  <a:pt x="171156" y="41797"/>
                </a:lnTo>
                <a:lnTo>
                  <a:pt x="169755" y="40363"/>
                </a:lnTo>
                <a:lnTo>
                  <a:pt x="169755" y="38495"/>
                </a:lnTo>
                <a:lnTo>
                  <a:pt x="171723" y="40463"/>
                </a:lnTo>
                <a:lnTo>
                  <a:pt x="174492" y="40463"/>
                </a:lnTo>
                <a:close/>
                <a:moveTo>
                  <a:pt x="168954" y="40363"/>
                </a:moveTo>
                <a:lnTo>
                  <a:pt x="167520" y="41797"/>
                </a:lnTo>
                <a:lnTo>
                  <a:pt x="165519" y="41797"/>
                </a:lnTo>
                <a:lnTo>
                  <a:pt x="164184" y="40463"/>
                </a:lnTo>
                <a:lnTo>
                  <a:pt x="166820" y="40463"/>
                </a:lnTo>
                <a:lnTo>
                  <a:pt x="166986" y="40463"/>
                </a:lnTo>
                <a:lnTo>
                  <a:pt x="168954" y="38495"/>
                </a:lnTo>
                <a:lnTo>
                  <a:pt x="168954" y="40363"/>
                </a:lnTo>
                <a:close/>
                <a:moveTo>
                  <a:pt x="163517" y="46568"/>
                </a:moveTo>
                <a:lnTo>
                  <a:pt x="164952" y="48002"/>
                </a:lnTo>
                <a:lnTo>
                  <a:pt x="164952" y="50003"/>
                </a:lnTo>
                <a:lnTo>
                  <a:pt x="163651" y="51338"/>
                </a:lnTo>
                <a:lnTo>
                  <a:pt x="163651" y="48536"/>
                </a:lnTo>
                <a:lnTo>
                  <a:pt x="161649" y="46568"/>
                </a:lnTo>
                <a:lnTo>
                  <a:pt x="163517" y="46568"/>
                </a:lnTo>
                <a:close/>
                <a:moveTo>
                  <a:pt x="144270" y="48536"/>
                </a:moveTo>
                <a:lnTo>
                  <a:pt x="144270" y="51338"/>
                </a:lnTo>
                <a:lnTo>
                  <a:pt x="142936" y="50003"/>
                </a:lnTo>
                <a:lnTo>
                  <a:pt x="142936" y="48002"/>
                </a:lnTo>
                <a:lnTo>
                  <a:pt x="144370" y="46568"/>
                </a:lnTo>
                <a:lnTo>
                  <a:pt x="146238" y="46568"/>
                </a:lnTo>
                <a:close/>
                <a:moveTo>
                  <a:pt x="144370" y="45800"/>
                </a:moveTo>
                <a:lnTo>
                  <a:pt x="142936" y="44366"/>
                </a:lnTo>
                <a:lnTo>
                  <a:pt x="142936" y="42365"/>
                </a:lnTo>
                <a:lnTo>
                  <a:pt x="144270" y="41030"/>
                </a:lnTo>
                <a:lnTo>
                  <a:pt x="144270" y="43832"/>
                </a:lnTo>
                <a:lnTo>
                  <a:pt x="146238" y="45800"/>
                </a:lnTo>
                <a:lnTo>
                  <a:pt x="144370" y="45800"/>
                </a:lnTo>
                <a:close/>
                <a:moveTo>
                  <a:pt x="142369" y="41797"/>
                </a:moveTo>
                <a:lnTo>
                  <a:pt x="140367" y="41797"/>
                </a:lnTo>
                <a:lnTo>
                  <a:pt x="138933" y="40363"/>
                </a:lnTo>
                <a:lnTo>
                  <a:pt x="138933" y="38495"/>
                </a:lnTo>
                <a:lnTo>
                  <a:pt x="140901" y="40463"/>
                </a:lnTo>
                <a:lnTo>
                  <a:pt x="141068" y="40463"/>
                </a:lnTo>
                <a:lnTo>
                  <a:pt x="143703" y="40463"/>
                </a:lnTo>
                <a:close/>
                <a:moveTo>
                  <a:pt x="138166" y="40363"/>
                </a:moveTo>
                <a:lnTo>
                  <a:pt x="136731" y="41797"/>
                </a:lnTo>
                <a:lnTo>
                  <a:pt x="134730" y="41797"/>
                </a:lnTo>
                <a:lnTo>
                  <a:pt x="133396" y="40463"/>
                </a:lnTo>
                <a:lnTo>
                  <a:pt x="136198" y="40463"/>
                </a:lnTo>
                <a:lnTo>
                  <a:pt x="138166" y="38495"/>
                </a:lnTo>
                <a:close/>
                <a:moveTo>
                  <a:pt x="132729" y="46568"/>
                </a:moveTo>
                <a:lnTo>
                  <a:pt x="134163" y="48002"/>
                </a:lnTo>
                <a:lnTo>
                  <a:pt x="134163" y="50003"/>
                </a:lnTo>
                <a:lnTo>
                  <a:pt x="132862" y="51338"/>
                </a:lnTo>
                <a:lnTo>
                  <a:pt x="132862" y="48536"/>
                </a:lnTo>
                <a:lnTo>
                  <a:pt x="130894" y="46568"/>
                </a:lnTo>
                <a:lnTo>
                  <a:pt x="132729" y="46568"/>
                </a:lnTo>
                <a:close/>
                <a:moveTo>
                  <a:pt x="113482" y="48536"/>
                </a:moveTo>
                <a:lnTo>
                  <a:pt x="113482" y="51338"/>
                </a:lnTo>
                <a:lnTo>
                  <a:pt x="112147" y="50003"/>
                </a:lnTo>
                <a:lnTo>
                  <a:pt x="112147" y="48002"/>
                </a:lnTo>
                <a:lnTo>
                  <a:pt x="113582" y="46568"/>
                </a:lnTo>
                <a:lnTo>
                  <a:pt x="115450" y="46568"/>
                </a:lnTo>
                <a:close/>
                <a:moveTo>
                  <a:pt x="113582" y="45800"/>
                </a:moveTo>
                <a:lnTo>
                  <a:pt x="112147" y="44366"/>
                </a:lnTo>
                <a:lnTo>
                  <a:pt x="112147" y="42365"/>
                </a:lnTo>
                <a:lnTo>
                  <a:pt x="113482" y="41030"/>
                </a:lnTo>
                <a:lnTo>
                  <a:pt x="113482" y="43832"/>
                </a:lnTo>
                <a:lnTo>
                  <a:pt x="115450" y="45800"/>
                </a:lnTo>
                <a:lnTo>
                  <a:pt x="113582" y="45800"/>
                </a:lnTo>
                <a:close/>
                <a:moveTo>
                  <a:pt x="111580" y="41797"/>
                </a:moveTo>
                <a:lnTo>
                  <a:pt x="109579" y="41797"/>
                </a:lnTo>
                <a:lnTo>
                  <a:pt x="108144" y="40363"/>
                </a:lnTo>
                <a:lnTo>
                  <a:pt x="108144" y="38495"/>
                </a:lnTo>
                <a:lnTo>
                  <a:pt x="110112" y="40463"/>
                </a:lnTo>
                <a:lnTo>
                  <a:pt x="112914" y="40463"/>
                </a:lnTo>
                <a:close/>
                <a:moveTo>
                  <a:pt x="107377" y="40363"/>
                </a:moveTo>
                <a:lnTo>
                  <a:pt x="105943" y="41797"/>
                </a:lnTo>
                <a:lnTo>
                  <a:pt x="103941" y="41797"/>
                </a:lnTo>
                <a:lnTo>
                  <a:pt x="102607" y="40463"/>
                </a:lnTo>
                <a:lnTo>
                  <a:pt x="105242" y="40463"/>
                </a:lnTo>
                <a:lnTo>
                  <a:pt x="105376" y="40463"/>
                </a:lnTo>
                <a:lnTo>
                  <a:pt x="107344" y="38495"/>
                </a:lnTo>
                <a:lnTo>
                  <a:pt x="107344" y="40363"/>
                </a:lnTo>
                <a:close/>
                <a:moveTo>
                  <a:pt x="101940" y="46568"/>
                </a:moveTo>
                <a:lnTo>
                  <a:pt x="103374" y="48002"/>
                </a:lnTo>
                <a:lnTo>
                  <a:pt x="103374" y="50003"/>
                </a:lnTo>
                <a:lnTo>
                  <a:pt x="102040" y="51338"/>
                </a:lnTo>
                <a:lnTo>
                  <a:pt x="102040" y="48536"/>
                </a:lnTo>
                <a:lnTo>
                  <a:pt x="100072" y="46568"/>
                </a:lnTo>
                <a:lnTo>
                  <a:pt x="101940" y="46568"/>
                </a:lnTo>
                <a:close/>
                <a:moveTo>
                  <a:pt x="82660" y="48536"/>
                </a:moveTo>
                <a:lnTo>
                  <a:pt x="82660" y="51338"/>
                </a:lnTo>
                <a:lnTo>
                  <a:pt x="81359" y="50003"/>
                </a:lnTo>
                <a:lnTo>
                  <a:pt x="81359" y="48002"/>
                </a:lnTo>
                <a:lnTo>
                  <a:pt x="82793" y="46568"/>
                </a:lnTo>
                <a:lnTo>
                  <a:pt x="84628" y="46568"/>
                </a:lnTo>
                <a:close/>
                <a:moveTo>
                  <a:pt x="82793" y="45800"/>
                </a:moveTo>
                <a:lnTo>
                  <a:pt x="81359" y="44366"/>
                </a:lnTo>
                <a:lnTo>
                  <a:pt x="81359" y="42365"/>
                </a:lnTo>
                <a:lnTo>
                  <a:pt x="82660" y="41030"/>
                </a:lnTo>
                <a:lnTo>
                  <a:pt x="82660" y="43832"/>
                </a:lnTo>
                <a:lnTo>
                  <a:pt x="84628" y="45800"/>
                </a:lnTo>
                <a:lnTo>
                  <a:pt x="82793" y="45800"/>
                </a:lnTo>
                <a:close/>
                <a:moveTo>
                  <a:pt x="80792" y="41797"/>
                </a:moveTo>
                <a:lnTo>
                  <a:pt x="78790" y="41797"/>
                </a:lnTo>
                <a:lnTo>
                  <a:pt x="77356" y="40363"/>
                </a:lnTo>
                <a:lnTo>
                  <a:pt x="77356" y="38495"/>
                </a:lnTo>
                <a:lnTo>
                  <a:pt x="79324" y="40463"/>
                </a:lnTo>
                <a:lnTo>
                  <a:pt x="79491" y="40463"/>
                </a:lnTo>
                <a:lnTo>
                  <a:pt x="82092" y="40463"/>
                </a:lnTo>
                <a:close/>
                <a:moveTo>
                  <a:pt x="76589" y="40363"/>
                </a:moveTo>
                <a:lnTo>
                  <a:pt x="75154" y="41797"/>
                </a:lnTo>
                <a:lnTo>
                  <a:pt x="73153" y="41797"/>
                </a:lnTo>
                <a:lnTo>
                  <a:pt x="71818" y="40463"/>
                </a:lnTo>
                <a:lnTo>
                  <a:pt x="74620" y="40463"/>
                </a:lnTo>
                <a:lnTo>
                  <a:pt x="76589" y="38495"/>
                </a:lnTo>
                <a:close/>
                <a:moveTo>
                  <a:pt x="71151" y="46568"/>
                </a:moveTo>
                <a:lnTo>
                  <a:pt x="72586" y="48002"/>
                </a:lnTo>
                <a:lnTo>
                  <a:pt x="72586" y="50003"/>
                </a:lnTo>
                <a:lnTo>
                  <a:pt x="71251" y="51338"/>
                </a:lnTo>
                <a:lnTo>
                  <a:pt x="71251" y="48536"/>
                </a:lnTo>
                <a:lnTo>
                  <a:pt x="69283" y="46568"/>
                </a:lnTo>
                <a:lnTo>
                  <a:pt x="71151" y="46568"/>
                </a:lnTo>
                <a:close/>
                <a:moveTo>
                  <a:pt x="51871" y="48536"/>
                </a:moveTo>
                <a:lnTo>
                  <a:pt x="51871" y="51338"/>
                </a:lnTo>
                <a:lnTo>
                  <a:pt x="50570" y="50003"/>
                </a:lnTo>
                <a:lnTo>
                  <a:pt x="50570" y="48002"/>
                </a:lnTo>
                <a:lnTo>
                  <a:pt x="51971" y="46568"/>
                </a:lnTo>
                <a:lnTo>
                  <a:pt x="53839" y="46568"/>
                </a:lnTo>
                <a:close/>
                <a:moveTo>
                  <a:pt x="51971" y="45800"/>
                </a:moveTo>
                <a:lnTo>
                  <a:pt x="50570" y="44366"/>
                </a:lnTo>
                <a:lnTo>
                  <a:pt x="50570" y="42365"/>
                </a:lnTo>
                <a:lnTo>
                  <a:pt x="51871" y="41030"/>
                </a:lnTo>
                <a:lnTo>
                  <a:pt x="51871" y="43832"/>
                </a:lnTo>
                <a:lnTo>
                  <a:pt x="53839" y="45800"/>
                </a:lnTo>
                <a:lnTo>
                  <a:pt x="51971" y="45800"/>
                </a:lnTo>
                <a:close/>
                <a:moveTo>
                  <a:pt x="50003" y="41797"/>
                </a:moveTo>
                <a:lnTo>
                  <a:pt x="48001" y="41797"/>
                </a:lnTo>
                <a:lnTo>
                  <a:pt x="46567" y="40363"/>
                </a:lnTo>
                <a:lnTo>
                  <a:pt x="46567" y="38495"/>
                </a:lnTo>
                <a:lnTo>
                  <a:pt x="48535" y="40463"/>
                </a:lnTo>
                <a:lnTo>
                  <a:pt x="51337" y="40463"/>
                </a:lnTo>
                <a:close/>
                <a:moveTo>
                  <a:pt x="45767" y="40363"/>
                </a:moveTo>
                <a:lnTo>
                  <a:pt x="44366" y="41797"/>
                </a:lnTo>
                <a:lnTo>
                  <a:pt x="42364" y="41797"/>
                </a:lnTo>
                <a:lnTo>
                  <a:pt x="41030" y="40463"/>
                </a:lnTo>
                <a:lnTo>
                  <a:pt x="43665" y="40463"/>
                </a:lnTo>
                <a:lnTo>
                  <a:pt x="43798" y="40463"/>
                </a:lnTo>
                <a:lnTo>
                  <a:pt x="45767" y="38495"/>
                </a:lnTo>
                <a:close/>
                <a:moveTo>
                  <a:pt x="40363" y="46568"/>
                </a:moveTo>
                <a:lnTo>
                  <a:pt x="41797" y="48002"/>
                </a:lnTo>
                <a:lnTo>
                  <a:pt x="41797" y="50003"/>
                </a:lnTo>
                <a:lnTo>
                  <a:pt x="40463" y="51338"/>
                </a:lnTo>
                <a:lnTo>
                  <a:pt x="40463" y="48536"/>
                </a:lnTo>
                <a:lnTo>
                  <a:pt x="38495" y="46568"/>
                </a:lnTo>
                <a:lnTo>
                  <a:pt x="40363" y="46568"/>
                </a:lnTo>
                <a:close/>
                <a:moveTo>
                  <a:pt x="40229" y="52672"/>
                </a:moveTo>
                <a:lnTo>
                  <a:pt x="43498" y="52672"/>
                </a:lnTo>
                <a:lnTo>
                  <a:pt x="45767" y="54974"/>
                </a:lnTo>
                <a:lnTo>
                  <a:pt x="45767" y="57342"/>
                </a:lnTo>
                <a:lnTo>
                  <a:pt x="42898" y="54473"/>
                </a:lnTo>
                <a:lnTo>
                  <a:pt x="42631" y="54340"/>
                </a:lnTo>
                <a:lnTo>
                  <a:pt x="38561" y="54340"/>
                </a:lnTo>
                <a:close/>
                <a:moveTo>
                  <a:pt x="45767" y="64714"/>
                </a:moveTo>
                <a:lnTo>
                  <a:pt x="42464" y="68016"/>
                </a:lnTo>
                <a:lnTo>
                  <a:pt x="37761" y="68016"/>
                </a:lnTo>
                <a:lnTo>
                  <a:pt x="36226" y="66482"/>
                </a:lnTo>
                <a:lnTo>
                  <a:pt x="41830" y="66482"/>
                </a:lnTo>
                <a:lnTo>
                  <a:pt x="45767" y="62546"/>
                </a:lnTo>
                <a:lnTo>
                  <a:pt x="45767" y="64714"/>
                </a:lnTo>
                <a:close/>
                <a:moveTo>
                  <a:pt x="40463" y="74621"/>
                </a:moveTo>
                <a:lnTo>
                  <a:pt x="40463" y="71819"/>
                </a:lnTo>
                <a:lnTo>
                  <a:pt x="41797" y="73153"/>
                </a:lnTo>
                <a:lnTo>
                  <a:pt x="41797" y="75155"/>
                </a:lnTo>
                <a:lnTo>
                  <a:pt x="40363" y="76589"/>
                </a:lnTo>
                <a:lnTo>
                  <a:pt x="38495" y="76589"/>
                </a:lnTo>
                <a:close/>
                <a:moveTo>
                  <a:pt x="40363" y="77356"/>
                </a:moveTo>
                <a:lnTo>
                  <a:pt x="41797" y="78791"/>
                </a:lnTo>
                <a:lnTo>
                  <a:pt x="41797" y="80792"/>
                </a:lnTo>
                <a:lnTo>
                  <a:pt x="40463" y="82126"/>
                </a:lnTo>
                <a:lnTo>
                  <a:pt x="40463" y="79324"/>
                </a:lnTo>
                <a:lnTo>
                  <a:pt x="38495" y="77356"/>
                </a:lnTo>
                <a:close/>
                <a:moveTo>
                  <a:pt x="42364" y="81359"/>
                </a:moveTo>
                <a:lnTo>
                  <a:pt x="44366" y="81359"/>
                </a:lnTo>
                <a:lnTo>
                  <a:pt x="45767" y="82794"/>
                </a:lnTo>
                <a:lnTo>
                  <a:pt x="45767" y="84662"/>
                </a:lnTo>
                <a:lnTo>
                  <a:pt x="43798" y="82693"/>
                </a:lnTo>
                <a:lnTo>
                  <a:pt x="43665" y="82693"/>
                </a:lnTo>
                <a:lnTo>
                  <a:pt x="41030" y="82693"/>
                </a:lnTo>
                <a:close/>
                <a:moveTo>
                  <a:pt x="46567" y="82794"/>
                </a:moveTo>
                <a:lnTo>
                  <a:pt x="48001" y="81359"/>
                </a:lnTo>
                <a:lnTo>
                  <a:pt x="50003" y="81359"/>
                </a:lnTo>
                <a:lnTo>
                  <a:pt x="51337" y="82693"/>
                </a:lnTo>
                <a:lnTo>
                  <a:pt x="48535" y="82693"/>
                </a:lnTo>
                <a:lnTo>
                  <a:pt x="46567" y="84662"/>
                </a:lnTo>
                <a:lnTo>
                  <a:pt x="46567" y="82794"/>
                </a:lnTo>
                <a:close/>
                <a:moveTo>
                  <a:pt x="51971" y="76589"/>
                </a:moveTo>
                <a:lnTo>
                  <a:pt x="50570" y="75155"/>
                </a:lnTo>
                <a:lnTo>
                  <a:pt x="50570" y="73153"/>
                </a:lnTo>
                <a:lnTo>
                  <a:pt x="51871" y="71819"/>
                </a:lnTo>
                <a:lnTo>
                  <a:pt x="51871" y="74621"/>
                </a:lnTo>
                <a:lnTo>
                  <a:pt x="53839" y="76589"/>
                </a:lnTo>
                <a:close/>
                <a:moveTo>
                  <a:pt x="71251" y="74621"/>
                </a:moveTo>
                <a:lnTo>
                  <a:pt x="71251" y="71819"/>
                </a:lnTo>
                <a:lnTo>
                  <a:pt x="72586" y="73153"/>
                </a:lnTo>
                <a:lnTo>
                  <a:pt x="72586" y="75155"/>
                </a:lnTo>
                <a:lnTo>
                  <a:pt x="71151" y="76589"/>
                </a:lnTo>
                <a:lnTo>
                  <a:pt x="69283" y="76589"/>
                </a:lnTo>
                <a:close/>
                <a:moveTo>
                  <a:pt x="71151" y="77356"/>
                </a:moveTo>
                <a:lnTo>
                  <a:pt x="72586" y="78791"/>
                </a:lnTo>
                <a:lnTo>
                  <a:pt x="72586" y="80792"/>
                </a:lnTo>
                <a:lnTo>
                  <a:pt x="71251" y="82126"/>
                </a:lnTo>
                <a:lnTo>
                  <a:pt x="71251" y="79324"/>
                </a:lnTo>
                <a:lnTo>
                  <a:pt x="69283" y="77356"/>
                </a:lnTo>
                <a:close/>
                <a:moveTo>
                  <a:pt x="73153" y="81359"/>
                </a:moveTo>
                <a:lnTo>
                  <a:pt x="75154" y="81359"/>
                </a:lnTo>
                <a:lnTo>
                  <a:pt x="76555" y="82794"/>
                </a:lnTo>
                <a:lnTo>
                  <a:pt x="76555" y="84662"/>
                </a:lnTo>
                <a:lnTo>
                  <a:pt x="74587" y="82693"/>
                </a:lnTo>
                <a:lnTo>
                  <a:pt x="71818" y="82693"/>
                </a:lnTo>
                <a:close/>
                <a:moveTo>
                  <a:pt x="77356" y="82794"/>
                </a:moveTo>
                <a:lnTo>
                  <a:pt x="78790" y="81359"/>
                </a:lnTo>
                <a:lnTo>
                  <a:pt x="80792" y="81359"/>
                </a:lnTo>
                <a:lnTo>
                  <a:pt x="82126" y="82693"/>
                </a:lnTo>
                <a:lnTo>
                  <a:pt x="79491" y="82693"/>
                </a:lnTo>
                <a:lnTo>
                  <a:pt x="79324" y="82693"/>
                </a:lnTo>
                <a:lnTo>
                  <a:pt x="77356" y="84662"/>
                </a:lnTo>
                <a:lnTo>
                  <a:pt x="77356" y="82794"/>
                </a:lnTo>
                <a:close/>
                <a:moveTo>
                  <a:pt x="82793" y="76589"/>
                </a:moveTo>
                <a:lnTo>
                  <a:pt x="81359" y="75155"/>
                </a:lnTo>
                <a:lnTo>
                  <a:pt x="81359" y="73153"/>
                </a:lnTo>
                <a:lnTo>
                  <a:pt x="82660" y="71819"/>
                </a:lnTo>
                <a:lnTo>
                  <a:pt x="82660" y="74621"/>
                </a:lnTo>
                <a:lnTo>
                  <a:pt x="84628" y="76589"/>
                </a:lnTo>
                <a:close/>
                <a:moveTo>
                  <a:pt x="102040" y="74621"/>
                </a:moveTo>
                <a:lnTo>
                  <a:pt x="102040" y="71819"/>
                </a:lnTo>
                <a:lnTo>
                  <a:pt x="103374" y="73153"/>
                </a:lnTo>
                <a:lnTo>
                  <a:pt x="103374" y="75155"/>
                </a:lnTo>
                <a:lnTo>
                  <a:pt x="101940" y="76589"/>
                </a:lnTo>
                <a:lnTo>
                  <a:pt x="100072" y="76589"/>
                </a:lnTo>
                <a:close/>
                <a:moveTo>
                  <a:pt x="101940" y="77356"/>
                </a:moveTo>
                <a:lnTo>
                  <a:pt x="103374" y="78791"/>
                </a:lnTo>
                <a:lnTo>
                  <a:pt x="103374" y="80792"/>
                </a:lnTo>
                <a:lnTo>
                  <a:pt x="102040" y="82126"/>
                </a:lnTo>
                <a:lnTo>
                  <a:pt x="102040" y="79324"/>
                </a:lnTo>
                <a:lnTo>
                  <a:pt x="100072" y="77356"/>
                </a:lnTo>
                <a:close/>
                <a:moveTo>
                  <a:pt x="103941" y="81359"/>
                </a:moveTo>
                <a:lnTo>
                  <a:pt x="105943" y="81359"/>
                </a:lnTo>
                <a:lnTo>
                  <a:pt x="107377" y="82794"/>
                </a:lnTo>
                <a:lnTo>
                  <a:pt x="107377" y="84662"/>
                </a:lnTo>
                <a:lnTo>
                  <a:pt x="105409" y="82693"/>
                </a:lnTo>
                <a:lnTo>
                  <a:pt x="105242" y="82693"/>
                </a:lnTo>
                <a:lnTo>
                  <a:pt x="102607" y="82693"/>
                </a:lnTo>
                <a:close/>
                <a:moveTo>
                  <a:pt x="108144" y="82794"/>
                </a:moveTo>
                <a:lnTo>
                  <a:pt x="109579" y="81359"/>
                </a:lnTo>
                <a:lnTo>
                  <a:pt x="111580" y="81359"/>
                </a:lnTo>
                <a:lnTo>
                  <a:pt x="112914" y="82693"/>
                </a:lnTo>
                <a:lnTo>
                  <a:pt x="110112" y="82693"/>
                </a:lnTo>
                <a:lnTo>
                  <a:pt x="108144" y="84662"/>
                </a:lnTo>
                <a:close/>
                <a:moveTo>
                  <a:pt x="113582" y="76589"/>
                </a:moveTo>
                <a:lnTo>
                  <a:pt x="112147" y="75155"/>
                </a:lnTo>
                <a:lnTo>
                  <a:pt x="112147" y="73153"/>
                </a:lnTo>
                <a:lnTo>
                  <a:pt x="113482" y="71819"/>
                </a:lnTo>
                <a:lnTo>
                  <a:pt x="113482" y="74621"/>
                </a:lnTo>
                <a:lnTo>
                  <a:pt x="115450" y="76589"/>
                </a:lnTo>
                <a:close/>
                <a:moveTo>
                  <a:pt x="132862" y="74621"/>
                </a:moveTo>
                <a:lnTo>
                  <a:pt x="132862" y="71819"/>
                </a:lnTo>
                <a:lnTo>
                  <a:pt x="134163" y="73153"/>
                </a:lnTo>
                <a:lnTo>
                  <a:pt x="134163" y="75155"/>
                </a:lnTo>
                <a:lnTo>
                  <a:pt x="132729" y="76589"/>
                </a:lnTo>
                <a:lnTo>
                  <a:pt x="130894" y="76589"/>
                </a:lnTo>
                <a:close/>
                <a:moveTo>
                  <a:pt x="132729" y="77356"/>
                </a:moveTo>
                <a:lnTo>
                  <a:pt x="134163" y="78791"/>
                </a:lnTo>
                <a:lnTo>
                  <a:pt x="134163" y="80792"/>
                </a:lnTo>
                <a:lnTo>
                  <a:pt x="132862" y="82126"/>
                </a:lnTo>
                <a:lnTo>
                  <a:pt x="132862" y="79324"/>
                </a:lnTo>
                <a:lnTo>
                  <a:pt x="130894" y="77356"/>
                </a:lnTo>
                <a:close/>
                <a:moveTo>
                  <a:pt x="134730" y="81359"/>
                </a:moveTo>
                <a:lnTo>
                  <a:pt x="136731" y="81359"/>
                </a:lnTo>
                <a:lnTo>
                  <a:pt x="138166" y="82794"/>
                </a:lnTo>
                <a:lnTo>
                  <a:pt x="138166" y="84662"/>
                </a:lnTo>
                <a:lnTo>
                  <a:pt x="136198" y="82693"/>
                </a:lnTo>
                <a:lnTo>
                  <a:pt x="133396" y="82693"/>
                </a:lnTo>
                <a:close/>
                <a:moveTo>
                  <a:pt x="138933" y="82794"/>
                </a:moveTo>
                <a:lnTo>
                  <a:pt x="140367" y="81359"/>
                </a:lnTo>
                <a:lnTo>
                  <a:pt x="142369" y="81359"/>
                </a:lnTo>
                <a:lnTo>
                  <a:pt x="143703" y="82693"/>
                </a:lnTo>
                <a:lnTo>
                  <a:pt x="141068" y="82693"/>
                </a:lnTo>
                <a:lnTo>
                  <a:pt x="140934" y="82693"/>
                </a:lnTo>
                <a:lnTo>
                  <a:pt x="138966" y="84662"/>
                </a:lnTo>
                <a:lnTo>
                  <a:pt x="138966" y="82794"/>
                </a:lnTo>
                <a:close/>
                <a:moveTo>
                  <a:pt x="144370" y="76589"/>
                </a:moveTo>
                <a:lnTo>
                  <a:pt x="142936" y="75155"/>
                </a:lnTo>
                <a:lnTo>
                  <a:pt x="142936" y="73153"/>
                </a:lnTo>
                <a:lnTo>
                  <a:pt x="144270" y="71819"/>
                </a:lnTo>
                <a:lnTo>
                  <a:pt x="144270" y="74621"/>
                </a:lnTo>
                <a:lnTo>
                  <a:pt x="146238" y="76589"/>
                </a:lnTo>
                <a:close/>
                <a:moveTo>
                  <a:pt x="163651" y="74621"/>
                </a:moveTo>
                <a:lnTo>
                  <a:pt x="163651" y="71819"/>
                </a:lnTo>
                <a:lnTo>
                  <a:pt x="164952" y="73153"/>
                </a:lnTo>
                <a:lnTo>
                  <a:pt x="164952" y="75155"/>
                </a:lnTo>
                <a:lnTo>
                  <a:pt x="163551" y="76589"/>
                </a:lnTo>
                <a:lnTo>
                  <a:pt x="161683" y="76589"/>
                </a:lnTo>
                <a:close/>
                <a:moveTo>
                  <a:pt x="163517" y="77356"/>
                </a:moveTo>
                <a:lnTo>
                  <a:pt x="164952" y="78791"/>
                </a:lnTo>
                <a:lnTo>
                  <a:pt x="164952" y="80792"/>
                </a:lnTo>
                <a:lnTo>
                  <a:pt x="163651" y="82126"/>
                </a:lnTo>
                <a:lnTo>
                  <a:pt x="163651" y="79324"/>
                </a:lnTo>
                <a:lnTo>
                  <a:pt x="161649" y="77356"/>
                </a:lnTo>
                <a:close/>
                <a:moveTo>
                  <a:pt x="165519" y="81359"/>
                </a:moveTo>
                <a:lnTo>
                  <a:pt x="167520" y="81359"/>
                </a:lnTo>
                <a:lnTo>
                  <a:pt x="168954" y="82794"/>
                </a:lnTo>
                <a:lnTo>
                  <a:pt x="168954" y="84662"/>
                </a:lnTo>
                <a:lnTo>
                  <a:pt x="166986" y="82693"/>
                </a:lnTo>
                <a:lnTo>
                  <a:pt x="166820" y="82693"/>
                </a:lnTo>
                <a:lnTo>
                  <a:pt x="164218" y="82693"/>
                </a:lnTo>
                <a:close/>
                <a:moveTo>
                  <a:pt x="169755" y="82794"/>
                </a:moveTo>
                <a:lnTo>
                  <a:pt x="171156" y="81359"/>
                </a:lnTo>
                <a:lnTo>
                  <a:pt x="173191" y="81359"/>
                </a:lnTo>
                <a:lnTo>
                  <a:pt x="174492" y="82693"/>
                </a:lnTo>
                <a:lnTo>
                  <a:pt x="171723" y="82693"/>
                </a:lnTo>
                <a:lnTo>
                  <a:pt x="169755" y="84662"/>
                </a:lnTo>
                <a:lnTo>
                  <a:pt x="169755" y="82794"/>
                </a:lnTo>
                <a:close/>
                <a:moveTo>
                  <a:pt x="175159" y="76589"/>
                </a:moveTo>
                <a:lnTo>
                  <a:pt x="173725" y="75155"/>
                </a:lnTo>
                <a:lnTo>
                  <a:pt x="173725" y="73153"/>
                </a:lnTo>
                <a:lnTo>
                  <a:pt x="175059" y="71819"/>
                </a:lnTo>
                <a:lnTo>
                  <a:pt x="175059" y="74621"/>
                </a:lnTo>
                <a:lnTo>
                  <a:pt x="177027" y="76589"/>
                </a:lnTo>
                <a:close/>
                <a:moveTo>
                  <a:pt x="194439" y="74621"/>
                </a:moveTo>
                <a:lnTo>
                  <a:pt x="194439" y="71819"/>
                </a:lnTo>
                <a:lnTo>
                  <a:pt x="195740" y="73153"/>
                </a:lnTo>
                <a:lnTo>
                  <a:pt x="195740" y="75155"/>
                </a:lnTo>
                <a:lnTo>
                  <a:pt x="194339" y="76589"/>
                </a:lnTo>
                <a:lnTo>
                  <a:pt x="192471" y="76589"/>
                </a:lnTo>
                <a:close/>
                <a:moveTo>
                  <a:pt x="194339" y="77356"/>
                </a:moveTo>
                <a:lnTo>
                  <a:pt x="195740" y="78791"/>
                </a:lnTo>
                <a:lnTo>
                  <a:pt x="195740" y="80792"/>
                </a:lnTo>
                <a:lnTo>
                  <a:pt x="194439" y="82126"/>
                </a:lnTo>
                <a:lnTo>
                  <a:pt x="194439" y="79324"/>
                </a:lnTo>
                <a:lnTo>
                  <a:pt x="192471" y="77356"/>
                </a:lnTo>
                <a:close/>
                <a:moveTo>
                  <a:pt x="196307" y="81359"/>
                </a:moveTo>
                <a:lnTo>
                  <a:pt x="198309" y="81359"/>
                </a:lnTo>
                <a:lnTo>
                  <a:pt x="199743" y="82794"/>
                </a:lnTo>
                <a:lnTo>
                  <a:pt x="199743" y="84662"/>
                </a:lnTo>
                <a:lnTo>
                  <a:pt x="197775" y="82693"/>
                </a:lnTo>
                <a:lnTo>
                  <a:pt x="195006" y="82693"/>
                </a:lnTo>
                <a:close/>
                <a:moveTo>
                  <a:pt x="200544" y="82794"/>
                </a:moveTo>
                <a:lnTo>
                  <a:pt x="201945" y="81359"/>
                </a:lnTo>
                <a:lnTo>
                  <a:pt x="203979" y="81359"/>
                </a:lnTo>
                <a:lnTo>
                  <a:pt x="205280" y="82693"/>
                </a:lnTo>
                <a:lnTo>
                  <a:pt x="202679" y="82693"/>
                </a:lnTo>
                <a:lnTo>
                  <a:pt x="202512" y="82693"/>
                </a:lnTo>
                <a:lnTo>
                  <a:pt x="200544" y="84662"/>
                </a:lnTo>
                <a:lnTo>
                  <a:pt x="200544" y="82794"/>
                </a:lnTo>
                <a:close/>
                <a:moveTo>
                  <a:pt x="205948" y="76589"/>
                </a:moveTo>
                <a:lnTo>
                  <a:pt x="204513" y="75155"/>
                </a:lnTo>
                <a:lnTo>
                  <a:pt x="204513" y="73153"/>
                </a:lnTo>
                <a:lnTo>
                  <a:pt x="205848" y="71819"/>
                </a:lnTo>
                <a:lnTo>
                  <a:pt x="205848" y="74588"/>
                </a:lnTo>
                <a:lnTo>
                  <a:pt x="207816" y="76556"/>
                </a:lnTo>
                <a:lnTo>
                  <a:pt x="205948" y="76556"/>
                </a:lnTo>
                <a:close/>
                <a:moveTo>
                  <a:pt x="206081" y="70485"/>
                </a:moveTo>
                <a:lnTo>
                  <a:pt x="202812" y="70485"/>
                </a:lnTo>
                <a:lnTo>
                  <a:pt x="200544" y="68183"/>
                </a:lnTo>
                <a:lnTo>
                  <a:pt x="200544" y="65815"/>
                </a:lnTo>
                <a:lnTo>
                  <a:pt x="203412" y="68683"/>
                </a:lnTo>
                <a:lnTo>
                  <a:pt x="203679" y="68817"/>
                </a:lnTo>
                <a:lnTo>
                  <a:pt x="207749" y="68817"/>
                </a:lnTo>
                <a:close/>
                <a:moveTo>
                  <a:pt x="200544" y="58476"/>
                </a:moveTo>
                <a:lnTo>
                  <a:pt x="203846" y="55140"/>
                </a:lnTo>
                <a:lnTo>
                  <a:pt x="208549" y="55140"/>
                </a:lnTo>
                <a:lnTo>
                  <a:pt x="210084" y="56675"/>
                </a:lnTo>
                <a:lnTo>
                  <a:pt x="204480" y="56675"/>
                </a:lnTo>
                <a:lnTo>
                  <a:pt x="200544" y="60611"/>
                </a:lnTo>
                <a:close/>
                <a:moveTo>
                  <a:pt x="208316" y="53806"/>
                </a:moveTo>
                <a:lnTo>
                  <a:pt x="206615" y="52105"/>
                </a:lnTo>
                <a:lnTo>
                  <a:pt x="206615" y="48869"/>
                </a:lnTo>
                <a:lnTo>
                  <a:pt x="208916" y="46568"/>
                </a:lnTo>
                <a:lnTo>
                  <a:pt x="211285" y="46568"/>
                </a:lnTo>
                <a:lnTo>
                  <a:pt x="208316" y="49570"/>
                </a:lnTo>
                <a:lnTo>
                  <a:pt x="208316" y="53806"/>
                </a:lnTo>
                <a:close/>
                <a:moveTo>
                  <a:pt x="208916" y="45800"/>
                </a:moveTo>
                <a:lnTo>
                  <a:pt x="206648" y="43499"/>
                </a:lnTo>
                <a:lnTo>
                  <a:pt x="206648" y="40230"/>
                </a:lnTo>
                <a:lnTo>
                  <a:pt x="208316" y="38562"/>
                </a:lnTo>
                <a:lnTo>
                  <a:pt x="208316" y="42798"/>
                </a:lnTo>
                <a:lnTo>
                  <a:pt x="211285" y="45800"/>
                </a:lnTo>
                <a:close/>
                <a:moveTo>
                  <a:pt x="206081" y="39696"/>
                </a:moveTo>
                <a:lnTo>
                  <a:pt x="202812" y="39696"/>
                </a:lnTo>
                <a:lnTo>
                  <a:pt x="200544" y="37394"/>
                </a:lnTo>
                <a:lnTo>
                  <a:pt x="200544" y="35026"/>
                </a:lnTo>
                <a:lnTo>
                  <a:pt x="203512" y="38028"/>
                </a:lnTo>
                <a:lnTo>
                  <a:pt x="203679" y="38028"/>
                </a:lnTo>
                <a:lnTo>
                  <a:pt x="207749" y="38028"/>
                </a:lnTo>
                <a:close/>
                <a:moveTo>
                  <a:pt x="199743" y="37394"/>
                </a:moveTo>
                <a:lnTo>
                  <a:pt x="197441" y="39696"/>
                </a:lnTo>
                <a:lnTo>
                  <a:pt x="194206" y="39696"/>
                </a:lnTo>
                <a:lnTo>
                  <a:pt x="192538" y="37995"/>
                </a:lnTo>
                <a:lnTo>
                  <a:pt x="196741" y="37995"/>
                </a:lnTo>
                <a:lnTo>
                  <a:pt x="199743" y="35026"/>
                </a:lnTo>
                <a:close/>
                <a:moveTo>
                  <a:pt x="193639" y="40263"/>
                </a:moveTo>
                <a:lnTo>
                  <a:pt x="193639" y="43499"/>
                </a:lnTo>
                <a:lnTo>
                  <a:pt x="191337" y="45800"/>
                </a:lnTo>
                <a:lnTo>
                  <a:pt x="188969" y="45800"/>
                </a:lnTo>
                <a:lnTo>
                  <a:pt x="191837" y="42932"/>
                </a:lnTo>
                <a:lnTo>
                  <a:pt x="191971" y="42631"/>
                </a:lnTo>
                <a:lnTo>
                  <a:pt x="191971" y="38562"/>
                </a:lnTo>
                <a:close/>
                <a:moveTo>
                  <a:pt x="177627" y="42932"/>
                </a:moveTo>
                <a:lnTo>
                  <a:pt x="180496" y="45800"/>
                </a:lnTo>
                <a:lnTo>
                  <a:pt x="178128" y="45800"/>
                </a:lnTo>
                <a:lnTo>
                  <a:pt x="175826" y="43499"/>
                </a:lnTo>
                <a:lnTo>
                  <a:pt x="175826" y="40230"/>
                </a:lnTo>
                <a:lnTo>
                  <a:pt x="177527" y="38562"/>
                </a:lnTo>
                <a:lnTo>
                  <a:pt x="177527" y="42631"/>
                </a:lnTo>
                <a:close/>
                <a:moveTo>
                  <a:pt x="175292" y="39696"/>
                </a:moveTo>
                <a:lnTo>
                  <a:pt x="172023" y="39696"/>
                </a:lnTo>
                <a:lnTo>
                  <a:pt x="169755" y="37394"/>
                </a:lnTo>
                <a:lnTo>
                  <a:pt x="169755" y="35026"/>
                </a:lnTo>
                <a:lnTo>
                  <a:pt x="172724" y="38028"/>
                </a:lnTo>
                <a:lnTo>
                  <a:pt x="176960" y="38028"/>
                </a:lnTo>
                <a:close/>
                <a:moveTo>
                  <a:pt x="168954" y="37394"/>
                </a:moveTo>
                <a:lnTo>
                  <a:pt x="166653" y="39696"/>
                </a:lnTo>
                <a:lnTo>
                  <a:pt x="163417" y="39696"/>
                </a:lnTo>
                <a:lnTo>
                  <a:pt x="161716" y="37995"/>
                </a:lnTo>
                <a:lnTo>
                  <a:pt x="165786" y="37995"/>
                </a:lnTo>
                <a:lnTo>
                  <a:pt x="165952" y="37995"/>
                </a:lnTo>
                <a:lnTo>
                  <a:pt x="168954" y="35026"/>
                </a:lnTo>
                <a:close/>
                <a:moveTo>
                  <a:pt x="162850" y="40263"/>
                </a:moveTo>
                <a:lnTo>
                  <a:pt x="162850" y="43499"/>
                </a:lnTo>
                <a:lnTo>
                  <a:pt x="160548" y="45800"/>
                </a:lnTo>
                <a:lnTo>
                  <a:pt x="158180" y="45800"/>
                </a:lnTo>
                <a:lnTo>
                  <a:pt x="161182" y="42798"/>
                </a:lnTo>
                <a:lnTo>
                  <a:pt x="161182" y="38562"/>
                </a:lnTo>
                <a:close/>
                <a:moveTo>
                  <a:pt x="149707" y="45800"/>
                </a:moveTo>
                <a:lnTo>
                  <a:pt x="147339" y="45800"/>
                </a:lnTo>
                <a:lnTo>
                  <a:pt x="145037" y="43499"/>
                </a:lnTo>
                <a:lnTo>
                  <a:pt x="145037" y="40230"/>
                </a:lnTo>
                <a:lnTo>
                  <a:pt x="146739" y="38562"/>
                </a:lnTo>
                <a:lnTo>
                  <a:pt x="146739" y="42798"/>
                </a:lnTo>
                <a:close/>
                <a:moveTo>
                  <a:pt x="144504" y="39696"/>
                </a:moveTo>
                <a:lnTo>
                  <a:pt x="141235" y="39696"/>
                </a:lnTo>
                <a:lnTo>
                  <a:pt x="138933" y="37394"/>
                </a:lnTo>
                <a:lnTo>
                  <a:pt x="138933" y="35026"/>
                </a:lnTo>
                <a:lnTo>
                  <a:pt x="141935" y="38028"/>
                </a:lnTo>
                <a:lnTo>
                  <a:pt x="142102" y="38028"/>
                </a:lnTo>
                <a:lnTo>
                  <a:pt x="146172" y="38028"/>
                </a:lnTo>
                <a:close/>
                <a:moveTo>
                  <a:pt x="138166" y="37394"/>
                </a:moveTo>
                <a:lnTo>
                  <a:pt x="135864" y="39696"/>
                </a:lnTo>
                <a:lnTo>
                  <a:pt x="132629" y="39696"/>
                </a:lnTo>
                <a:lnTo>
                  <a:pt x="130927" y="37995"/>
                </a:lnTo>
                <a:lnTo>
                  <a:pt x="135164" y="37995"/>
                </a:lnTo>
                <a:lnTo>
                  <a:pt x="138166" y="35026"/>
                </a:lnTo>
                <a:close/>
                <a:moveTo>
                  <a:pt x="132061" y="40263"/>
                </a:moveTo>
                <a:lnTo>
                  <a:pt x="132061" y="43499"/>
                </a:lnTo>
                <a:lnTo>
                  <a:pt x="129760" y="45800"/>
                </a:lnTo>
                <a:lnTo>
                  <a:pt x="127391" y="45800"/>
                </a:lnTo>
                <a:lnTo>
                  <a:pt x="130260" y="42932"/>
                </a:lnTo>
                <a:lnTo>
                  <a:pt x="130394" y="42631"/>
                </a:lnTo>
                <a:lnTo>
                  <a:pt x="130394" y="38562"/>
                </a:lnTo>
                <a:close/>
                <a:moveTo>
                  <a:pt x="116050" y="42932"/>
                </a:moveTo>
                <a:lnTo>
                  <a:pt x="118919" y="45800"/>
                </a:lnTo>
                <a:lnTo>
                  <a:pt x="116550" y="45800"/>
                </a:lnTo>
                <a:lnTo>
                  <a:pt x="114249" y="43499"/>
                </a:lnTo>
                <a:lnTo>
                  <a:pt x="114249" y="40230"/>
                </a:lnTo>
                <a:lnTo>
                  <a:pt x="115917" y="38562"/>
                </a:lnTo>
                <a:lnTo>
                  <a:pt x="115917" y="42631"/>
                </a:lnTo>
                <a:close/>
                <a:moveTo>
                  <a:pt x="113682" y="39696"/>
                </a:moveTo>
                <a:lnTo>
                  <a:pt x="110446" y="39696"/>
                </a:lnTo>
                <a:lnTo>
                  <a:pt x="108144" y="37394"/>
                </a:lnTo>
                <a:lnTo>
                  <a:pt x="108144" y="35026"/>
                </a:lnTo>
                <a:lnTo>
                  <a:pt x="111147" y="38028"/>
                </a:lnTo>
                <a:lnTo>
                  <a:pt x="115383" y="38028"/>
                </a:lnTo>
                <a:close/>
                <a:moveTo>
                  <a:pt x="107377" y="37394"/>
                </a:moveTo>
                <a:lnTo>
                  <a:pt x="105076" y="39696"/>
                </a:lnTo>
                <a:lnTo>
                  <a:pt x="101840" y="39696"/>
                </a:lnTo>
                <a:lnTo>
                  <a:pt x="100139" y="37995"/>
                </a:lnTo>
                <a:lnTo>
                  <a:pt x="104208" y="37995"/>
                </a:lnTo>
                <a:lnTo>
                  <a:pt x="104375" y="37995"/>
                </a:lnTo>
                <a:lnTo>
                  <a:pt x="107377" y="35026"/>
                </a:lnTo>
                <a:lnTo>
                  <a:pt x="107377" y="37394"/>
                </a:lnTo>
                <a:close/>
                <a:moveTo>
                  <a:pt x="101273" y="40263"/>
                </a:moveTo>
                <a:lnTo>
                  <a:pt x="101273" y="43499"/>
                </a:lnTo>
                <a:lnTo>
                  <a:pt x="98971" y="45800"/>
                </a:lnTo>
                <a:lnTo>
                  <a:pt x="96603" y="45800"/>
                </a:lnTo>
                <a:lnTo>
                  <a:pt x="99605" y="42798"/>
                </a:lnTo>
                <a:lnTo>
                  <a:pt x="99605" y="38562"/>
                </a:lnTo>
                <a:close/>
                <a:moveTo>
                  <a:pt x="88130" y="45800"/>
                </a:moveTo>
                <a:lnTo>
                  <a:pt x="85762" y="45800"/>
                </a:lnTo>
                <a:lnTo>
                  <a:pt x="83460" y="43499"/>
                </a:lnTo>
                <a:lnTo>
                  <a:pt x="83460" y="40230"/>
                </a:lnTo>
                <a:lnTo>
                  <a:pt x="85128" y="38562"/>
                </a:lnTo>
                <a:lnTo>
                  <a:pt x="85128" y="42798"/>
                </a:lnTo>
                <a:close/>
                <a:moveTo>
                  <a:pt x="82893" y="39696"/>
                </a:moveTo>
                <a:lnTo>
                  <a:pt x="79657" y="39696"/>
                </a:lnTo>
                <a:lnTo>
                  <a:pt x="77356" y="37394"/>
                </a:lnTo>
                <a:lnTo>
                  <a:pt x="77356" y="35026"/>
                </a:lnTo>
                <a:lnTo>
                  <a:pt x="80358" y="38028"/>
                </a:lnTo>
                <a:lnTo>
                  <a:pt x="80525" y="38028"/>
                </a:lnTo>
                <a:lnTo>
                  <a:pt x="84594" y="38028"/>
                </a:lnTo>
                <a:close/>
                <a:moveTo>
                  <a:pt x="76589" y="37394"/>
                </a:moveTo>
                <a:lnTo>
                  <a:pt x="74287" y="39696"/>
                </a:lnTo>
                <a:lnTo>
                  <a:pt x="71018" y="39696"/>
                </a:lnTo>
                <a:lnTo>
                  <a:pt x="69350" y="37995"/>
                </a:lnTo>
                <a:lnTo>
                  <a:pt x="73586" y="37995"/>
                </a:lnTo>
                <a:lnTo>
                  <a:pt x="76589" y="35026"/>
                </a:lnTo>
                <a:close/>
                <a:moveTo>
                  <a:pt x="70484" y="40263"/>
                </a:moveTo>
                <a:lnTo>
                  <a:pt x="70484" y="43499"/>
                </a:lnTo>
                <a:lnTo>
                  <a:pt x="68183" y="45800"/>
                </a:lnTo>
                <a:lnTo>
                  <a:pt x="65814" y="45800"/>
                </a:lnTo>
                <a:lnTo>
                  <a:pt x="68683" y="42932"/>
                </a:lnTo>
                <a:lnTo>
                  <a:pt x="68816" y="42631"/>
                </a:lnTo>
                <a:lnTo>
                  <a:pt x="68816" y="38562"/>
                </a:lnTo>
                <a:close/>
                <a:moveTo>
                  <a:pt x="54473" y="42932"/>
                </a:moveTo>
                <a:lnTo>
                  <a:pt x="57341" y="45800"/>
                </a:lnTo>
                <a:lnTo>
                  <a:pt x="54973" y="45800"/>
                </a:lnTo>
                <a:lnTo>
                  <a:pt x="52671" y="43499"/>
                </a:lnTo>
                <a:lnTo>
                  <a:pt x="52671" y="40230"/>
                </a:lnTo>
                <a:lnTo>
                  <a:pt x="54339" y="38562"/>
                </a:lnTo>
                <a:lnTo>
                  <a:pt x="54339" y="42631"/>
                </a:lnTo>
                <a:close/>
                <a:moveTo>
                  <a:pt x="52104" y="39696"/>
                </a:moveTo>
                <a:lnTo>
                  <a:pt x="48869" y="39696"/>
                </a:lnTo>
                <a:lnTo>
                  <a:pt x="46567" y="37394"/>
                </a:lnTo>
                <a:lnTo>
                  <a:pt x="46567" y="35026"/>
                </a:lnTo>
                <a:lnTo>
                  <a:pt x="49569" y="38028"/>
                </a:lnTo>
                <a:lnTo>
                  <a:pt x="53806" y="38028"/>
                </a:lnTo>
                <a:close/>
                <a:moveTo>
                  <a:pt x="45767" y="37394"/>
                </a:moveTo>
                <a:lnTo>
                  <a:pt x="43498" y="39696"/>
                </a:lnTo>
                <a:lnTo>
                  <a:pt x="40229" y="39696"/>
                </a:lnTo>
                <a:lnTo>
                  <a:pt x="38561" y="37995"/>
                </a:lnTo>
                <a:lnTo>
                  <a:pt x="42631" y="37995"/>
                </a:lnTo>
                <a:lnTo>
                  <a:pt x="42798" y="37995"/>
                </a:lnTo>
                <a:lnTo>
                  <a:pt x="45767" y="35026"/>
                </a:lnTo>
                <a:close/>
                <a:moveTo>
                  <a:pt x="39696" y="40263"/>
                </a:moveTo>
                <a:lnTo>
                  <a:pt x="39696" y="43499"/>
                </a:lnTo>
                <a:lnTo>
                  <a:pt x="37394" y="45800"/>
                </a:lnTo>
                <a:lnTo>
                  <a:pt x="35026" y="45800"/>
                </a:lnTo>
                <a:lnTo>
                  <a:pt x="37994" y="42798"/>
                </a:lnTo>
                <a:lnTo>
                  <a:pt x="37994" y="38562"/>
                </a:lnTo>
                <a:close/>
                <a:moveTo>
                  <a:pt x="33891" y="46568"/>
                </a:moveTo>
                <a:lnTo>
                  <a:pt x="37227" y="49903"/>
                </a:lnTo>
                <a:lnTo>
                  <a:pt x="37227" y="54573"/>
                </a:lnTo>
                <a:lnTo>
                  <a:pt x="35693" y="56108"/>
                </a:lnTo>
                <a:lnTo>
                  <a:pt x="35693" y="50537"/>
                </a:lnTo>
                <a:lnTo>
                  <a:pt x="31723" y="46568"/>
                </a:lnTo>
                <a:close/>
                <a:moveTo>
                  <a:pt x="35793" y="57475"/>
                </a:moveTo>
                <a:lnTo>
                  <a:pt x="41497" y="57475"/>
                </a:lnTo>
                <a:lnTo>
                  <a:pt x="45233" y="61178"/>
                </a:lnTo>
                <a:lnTo>
                  <a:pt x="37461" y="61178"/>
                </a:lnTo>
                <a:lnTo>
                  <a:pt x="35793" y="59510"/>
                </a:lnTo>
                <a:close/>
                <a:moveTo>
                  <a:pt x="45233" y="61979"/>
                </a:moveTo>
                <a:lnTo>
                  <a:pt x="41497" y="65681"/>
                </a:lnTo>
                <a:lnTo>
                  <a:pt x="35793" y="65681"/>
                </a:lnTo>
                <a:lnTo>
                  <a:pt x="35793" y="63646"/>
                </a:lnTo>
                <a:lnTo>
                  <a:pt x="37461" y="61979"/>
                </a:lnTo>
                <a:close/>
                <a:moveTo>
                  <a:pt x="35693" y="67049"/>
                </a:moveTo>
                <a:lnTo>
                  <a:pt x="37227" y="68583"/>
                </a:lnTo>
                <a:lnTo>
                  <a:pt x="37227" y="73253"/>
                </a:lnTo>
                <a:lnTo>
                  <a:pt x="33891" y="76589"/>
                </a:lnTo>
                <a:lnTo>
                  <a:pt x="31723" y="76589"/>
                </a:lnTo>
                <a:lnTo>
                  <a:pt x="35693" y="72620"/>
                </a:lnTo>
                <a:lnTo>
                  <a:pt x="35693" y="67049"/>
                </a:lnTo>
                <a:close/>
                <a:moveTo>
                  <a:pt x="35026" y="77356"/>
                </a:moveTo>
                <a:lnTo>
                  <a:pt x="37394" y="77356"/>
                </a:lnTo>
                <a:lnTo>
                  <a:pt x="39696" y="79658"/>
                </a:lnTo>
                <a:lnTo>
                  <a:pt x="39696" y="82927"/>
                </a:lnTo>
                <a:lnTo>
                  <a:pt x="37994" y="84595"/>
                </a:lnTo>
                <a:lnTo>
                  <a:pt x="37994" y="80358"/>
                </a:lnTo>
                <a:close/>
                <a:moveTo>
                  <a:pt x="40229" y="83461"/>
                </a:moveTo>
                <a:lnTo>
                  <a:pt x="43498" y="83461"/>
                </a:lnTo>
                <a:lnTo>
                  <a:pt x="45767" y="85762"/>
                </a:lnTo>
                <a:lnTo>
                  <a:pt x="45767" y="88131"/>
                </a:lnTo>
                <a:lnTo>
                  <a:pt x="42798" y="85129"/>
                </a:lnTo>
                <a:lnTo>
                  <a:pt x="42631" y="85129"/>
                </a:lnTo>
                <a:lnTo>
                  <a:pt x="38561" y="85129"/>
                </a:lnTo>
                <a:close/>
                <a:moveTo>
                  <a:pt x="46567" y="85762"/>
                </a:moveTo>
                <a:lnTo>
                  <a:pt x="48869" y="83461"/>
                </a:lnTo>
                <a:lnTo>
                  <a:pt x="52104" y="83461"/>
                </a:lnTo>
                <a:lnTo>
                  <a:pt x="53806" y="85162"/>
                </a:lnTo>
                <a:lnTo>
                  <a:pt x="49569" y="85162"/>
                </a:lnTo>
                <a:lnTo>
                  <a:pt x="46567" y="88131"/>
                </a:lnTo>
                <a:close/>
                <a:moveTo>
                  <a:pt x="52671" y="82927"/>
                </a:moveTo>
                <a:lnTo>
                  <a:pt x="52671" y="79658"/>
                </a:lnTo>
                <a:lnTo>
                  <a:pt x="54973" y="77356"/>
                </a:lnTo>
                <a:lnTo>
                  <a:pt x="57341" y="77356"/>
                </a:lnTo>
                <a:lnTo>
                  <a:pt x="54473" y="80258"/>
                </a:lnTo>
                <a:lnTo>
                  <a:pt x="54339" y="80525"/>
                </a:lnTo>
                <a:lnTo>
                  <a:pt x="54339" y="84595"/>
                </a:lnTo>
                <a:close/>
                <a:moveTo>
                  <a:pt x="68683" y="80258"/>
                </a:moveTo>
                <a:lnTo>
                  <a:pt x="65814" y="77356"/>
                </a:lnTo>
                <a:lnTo>
                  <a:pt x="68183" y="77356"/>
                </a:lnTo>
                <a:lnTo>
                  <a:pt x="70484" y="79658"/>
                </a:lnTo>
                <a:lnTo>
                  <a:pt x="70484" y="82927"/>
                </a:lnTo>
                <a:lnTo>
                  <a:pt x="68783" y="84595"/>
                </a:lnTo>
                <a:lnTo>
                  <a:pt x="68783" y="80525"/>
                </a:lnTo>
                <a:close/>
                <a:moveTo>
                  <a:pt x="71018" y="83461"/>
                </a:moveTo>
                <a:lnTo>
                  <a:pt x="74287" y="83461"/>
                </a:lnTo>
                <a:lnTo>
                  <a:pt x="76589" y="85762"/>
                </a:lnTo>
                <a:lnTo>
                  <a:pt x="76589" y="88131"/>
                </a:lnTo>
                <a:lnTo>
                  <a:pt x="73586" y="85129"/>
                </a:lnTo>
                <a:lnTo>
                  <a:pt x="69350" y="85129"/>
                </a:lnTo>
                <a:close/>
                <a:moveTo>
                  <a:pt x="77356" y="85762"/>
                </a:moveTo>
                <a:lnTo>
                  <a:pt x="79657" y="83461"/>
                </a:lnTo>
                <a:lnTo>
                  <a:pt x="82893" y="83461"/>
                </a:lnTo>
                <a:lnTo>
                  <a:pt x="84594" y="85162"/>
                </a:lnTo>
                <a:lnTo>
                  <a:pt x="80525" y="85162"/>
                </a:lnTo>
                <a:lnTo>
                  <a:pt x="80358" y="85162"/>
                </a:lnTo>
                <a:lnTo>
                  <a:pt x="77356" y="88131"/>
                </a:lnTo>
                <a:lnTo>
                  <a:pt x="77356" y="85762"/>
                </a:lnTo>
                <a:close/>
                <a:moveTo>
                  <a:pt x="83460" y="82927"/>
                </a:moveTo>
                <a:lnTo>
                  <a:pt x="83460" y="79658"/>
                </a:lnTo>
                <a:lnTo>
                  <a:pt x="85762" y="77356"/>
                </a:lnTo>
                <a:lnTo>
                  <a:pt x="88130" y="77356"/>
                </a:lnTo>
                <a:lnTo>
                  <a:pt x="85128" y="80358"/>
                </a:lnTo>
                <a:lnTo>
                  <a:pt x="85128" y="84595"/>
                </a:lnTo>
                <a:close/>
                <a:moveTo>
                  <a:pt x="96603" y="77356"/>
                </a:moveTo>
                <a:lnTo>
                  <a:pt x="98971" y="77356"/>
                </a:lnTo>
                <a:lnTo>
                  <a:pt x="101273" y="79658"/>
                </a:lnTo>
                <a:lnTo>
                  <a:pt x="101273" y="82927"/>
                </a:lnTo>
                <a:lnTo>
                  <a:pt x="99572" y="84595"/>
                </a:lnTo>
                <a:lnTo>
                  <a:pt x="99572" y="80358"/>
                </a:lnTo>
                <a:close/>
                <a:moveTo>
                  <a:pt x="101840" y="83461"/>
                </a:moveTo>
                <a:lnTo>
                  <a:pt x="105076" y="83461"/>
                </a:lnTo>
                <a:lnTo>
                  <a:pt x="107377" y="85762"/>
                </a:lnTo>
                <a:lnTo>
                  <a:pt x="107377" y="88131"/>
                </a:lnTo>
                <a:lnTo>
                  <a:pt x="104375" y="85129"/>
                </a:lnTo>
                <a:lnTo>
                  <a:pt x="104208" y="85129"/>
                </a:lnTo>
                <a:lnTo>
                  <a:pt x="100139" y="85129"/>
                </a:lnTo>
                <a:close/>
                <a:moveTo>
                  <a:pt x="108144" y="85762"/>
                </a:moveTo>
                <a:lnTo>
                  <a:pt x="110446" y="83461"/>
                </a:lnTo>
                <a:lnTo>
                  <a:pt x="113682" y="83461"/>
                </a:lnTo>
                <a:lnTo>
                  <a:pt x="115383" y="85162"/>
                </a:lnTo>
                <a:lnTo>
                  <a:pt x="111147" y="85162"/>
                </a:lnTo>
                <a:lnTo>
                  <a:pt x="108144" y="88131"/>
                </a:lnTo>
                <a:close/>
                <a:moveTo>
                  <a:pt x="114249" y="82927"/>
                </a:moveTo>
                <a:lnTo>
                  <a:pt x="114249" y="79658"/>
                </a:lnTo>
                <a:lnTo>
                  <a:pt x="116550" y="77356"/>
                </a:lnTo>
                <a:lnTo>
                  <a:pt x="118919" y="77356"/>
                </a:lnTo>
                <a:lnTo>
                  <a:pt x="116050" y="80258"/>
                </a:lnTo>
                <a:lnTo>
                  <a:pt x="115917" y="80525"/>
                </a:lnTo>
                <a:lnTo>
                  <a:pt x="115917" y="84595"/>
                </a:lnTo>
                <a:close/>
                <a:moveTo>
                  <a:pt x="130260" y="80258"/>
                </a:moveTo>
                <a:lnTo>
                  <a:pt x="127391" y="77356"/>
                </a:lnTo>
                <a:lnTo>
                  <a:pt x="129760" y="77356"/>
                </a:lnTo>
                <a:lnTo>
                  <a:pt x="132061" y="79658"/>
                </a:lnTo>
                <a:lnTo>
                  <a:pt x="132061" y="82927"/>
                </a:lnTo>
                <a:lnTo>
                  <a:pt x="130394" y="84595"/>
                </a:lnTo>
                <a:lnTo>
                  <a:pt x="130394" y="80525"/>
                </a:lnTo>
                <a:close/>
                <a:moveTo>
                  <a:pt x="132629" y="83461"/>
                </a:moveTo>
                <a:lnTo>
                  <a:pt x="135864" y="83461"/>
                </a:lnTo>
                <a:lnTo>
                  <a:pt x="138166" y="85762"/>
                </a:lnTo>
                <a:lnTo>
                  <a:pt x="138166" y="88131"/>
                </a:lnTo>
                <a:lnTo>
                  <a:pt x="135164" y="85129"/>
                </a:lnTo>
                <a:lnTo>
                  <a:pt x="130927" y="85129"/>
                </a:lnTo>
                <a:close/>
                <a:moveTo>
                  <a:pt x="138933" y="85762"/>
                </a:moveTo>
                <a:lnTo>
                  <a:pt x="141235" y="83461"/>
                </a:lnTo>
                <a:lnTo>
                  <a:pt x="144504" y="83461"/>
                </a:lnTo>
                <a:lnTo>
                  <a:pt x="146172" y="85162"/>
                </a:lnTo>
                <a:lnTo>
                  <a:pt x="142102" y="85162"/>
                </a:lnTo>
                <a:lnTo>
                  <a:pt x="141935" y="85162"/>
                </a:lnTo>
                <a:lnTo>
                  <a:pt x="138933" y="88131"/>
                </a:lnTo>
                <a:close/>
                <a:moveTo>
                  <a:pt x="145037" y="82927"/>
                </a:moveTo>
                <a:lnTo>
                  <a:pt x="145037" y="79658"/>
                </a:lnTo>
                <a:lnTo>
                  <a:pt x="147339" y="77356"/>
                </a:lnTo>
                <a:lnTo>
                  <a:pt x="149707" y="77356"/>
                </a:lnTo>
                <a:lnTo>
                  <a:pt x="146705" y="80358"/>
                </a:lnTo>
                <a:lnTo>
                  <a:pt x="146705" y="84595"/>
                </a:lnTo>
                <a:close/>
                <a:moveTo>
                  <a:pt x="158180" y="77356"/>
                </a:moveTo>
                <a:lnTo>
                  <a:pt x="160548" y="77356"/>
                </a:lnTo>
                <a:lnTo>
                  <a:pt x="162850" y="79658"/>
                </a:lnTo>
                <a:lnTo>
                  <a:pt x="162850" y="82927"/>
                </a:lnTo>
                <a:lnTo>
                  <a:pt x="161182" y="84595"/>
                </a:lnTo>
                <a:lnTo>
                  <a:pt x="161182" y="80358"/>
                </a:lnTo>
                <a:close/>
                <a:moveTo>
                  <a:pt x="163417" y="83461"/>
                </a:moveTo>
                <a:lnTo>
                  <a:pt x="166653" y="83461"/>
                </a:lnTo>
                <a:lnTo>
                  <a:pt x="168954" y="85762"/>
                </a:lnTo>
                <a:lnTo>
                  <a:pt x="168954" y="88131"/>
                </a:lnTo>
                <a:lnTo>
                  <a:pt x="165952" y="85129"/>
                </a:lnTo>
                <a:lnTo>
                  <a:pt x="165786" y="85129"/>
                </a:lnTo>
                <a:lnTo>
                  <a:pt x="161716" y="85129"/>
                </a:lnTo>
                <a:close/>
                <a:moveTo>
                  <a:pt x="169755" y="85762"/>
                </a:moveTo>
                <a:lnTo>
                  <a:pt x="172023" y="83461"/>
                </a:lnTo>
                <a:lnTo>
                  <a:pt x="175292" y="83461"/>
                </a:lnTo>
                <a:lnTo>
                  <a:pt x="176960" y="85162"/>
                </a:lnTo>
                <a:lnTo>
                  <a:pt x="172724" y="85162"/>
                </a:lnTo>
                <a:lnTo>
                  <a:pt x="169755" y="88131"/>
                </a:lnTo>
                <a:close/>
                <a:moveTo>
                  <a:pt x="175826" y="82927"/>
                </a:moveTo>
                <a:lnTo>
                  <a:pt x="175826" y="79658"/>
                </a:lnTo>
                <a:lnTo>
                  <a:pt x="178128" y="77356"/>
                </a:lnTo>
                <a:lnTo>
                  <a:pt x="180496" y="77356"/>
                </a:lnTo>
                <a:lnTo>
                  <a:pt x="177627" y="80258"/>
                </a:lnTo>
                <a:lnTo>
                  <a:pt x="177527" y="80525"/>
                </a:lnTo>
                <a:lnTo>
                  <a:pt x="177527" y="84595"/>
                </a:lnTo>
                <a:close/>
                <a:moveTo>
                  <a:pt x="191837" y="80258"/>
                </a:moveTo>
                <a:lnTo>
                  <a:pt x="188969" y="77356"/>
                </a:lnTo>
                <a:lnTo>
                  <a:pt x="191337" y="77356"/>
                </a:lnTo>
                <a:lnTo>
                  <a:pt x="193639" y="79658"/>
                </a:lnTo>
                <a:lnTo>
                  <a:pt x="193639" y="82927"/>
                </a:lnTo>
                <a:lnTo>
                  <a:pt x="191971" y="84595"/>
                </a:lnTo>
                <a:lnTo>
                  <a:pt x="191971" y="80525"/>
                </a:lnTo>
                <a:close/>
                <a:moveTo>
                  <a:pt x="194206" y="83461"/>
                </a:moveTo>
                <a:lnTo>
                  <a:pt x="197441" y="83461"/>
                </a:lnTo>
                <a:lnTo>
                  <a:pt x="199743" y="85762"/>
                </a:lnTo>
                <a:lnTo>
                  <a:pt x="199743" y="88131"/>
                </a:lnTo>
                <a:lnTo>
                  <a:pt x="196741" y="85129"/>
                </a:lnTo>
                <a:lnTo>
                  <a:pt x="192538" y="85129"/>
                </a:lnTo>
                <a:close/>
                <a:moveTo>
                  <a:pt x="200544" y="85762"/>
                </a:moveTo>
                <a:lnTo>
                  <a:pt x="202812" y="83461"/>
                </a:lnTo>
                <a:lnTo>
                  <a:pt x="206081" y="83461"/>
                </a:lnTo>
                <a:lnTo>
                  <a:pt x="207749" y="85162"/>
                </a:lnTo>
                <a:lnTo>
                  <a:pt x="203679" y="85162"/>
                </a:lnTo>
                <a:lnTo>
                  <a:pt x="203512" y="85162"/>
                </a:lnTo>
                <a:lnTo>
                  <a:pt x="200544" y="88131"/>
                </a:lnTo>
                <a:close/>
                <a:moveTo>
                  <a:pt x="206648" y="82927"/>
                </a:moveTo>
                <a:lnTo>
                  <a:pt x="206648" y="79658"/>
                </a:lnTo>
                <a:lnTo>
                  <a:pt x="208916" y="77356"/>
                </a:lnTo>
                <a:lnTo>
                  <a:pt x="211285" y="77356"/>
                </a:lnTo>
                <a:lnTo>
                  <a:pt x="208316" y="80358"/>
                </a:lnTo>
                <a:lnTo>
                  <a:pt x="208316" y="84595"/>
                </a:lnTo>
                <a:close/>
                <a:moveTo>
                  <a:pt x="212419" y="76589"/>
                </a:moveTo>
                <a:lnTo>
                  <a:pt x="209083" y="73253"/>
                </a:lnTo>
                <a:lnTo>
                  <a:pt x="209083" y="68583"/>
                </a:lnTo>
                <a:lnTo>
                  <a:pt x="210618" y="67049"/>
                </a:lnTo>
                <a:lnTo>
                  <a:pt x="210618" y="72620"/>
                </a:lnTo>
                <a:lnTo>
                  <a:pt x="214587" y="76589"/>
                </a:lnTo>
                <a:lnTo>
                  <a:pt x="212419" y="76589"/>
                </a:lnTo>
                <a:close/>
                <a:moveTo>
                  <a:pt x="210518" y="65681"/>
                </a:moveTo>
                <a:lnTo>
                  <a:pt x="204813" y="65681"/>
                </a:lnTo>
                <a:lnTo>
                  <a:pt x="201077" y="61979"/>
                </a:lnTo>
                <a:lnTo>
                  <a:pt x="208850" y="61979"/>
                </a:lnTo>
                <a:lnTo>
                  <a:pt x="210518" y="63646"/>
                </a:lnTo>
                <a:lnTo>
                  <a:pt x="210518" y="65681"/>
                </a:lnTo>
                <a:close/>
                <a:moveTo>
                  <a:pt x="201077" y="61178"/>
                </a:moveTo>
                <a:lnTo>
                  <a:pt x="204813" y="57475"/>
                </a:lnTo>
                <a:lnTo>
                  <a:pt x="210518" y="57475"/>
                </a:lnTo>
                <a:lnTo>
                  <a:pt x="210518" y="59510"/>
                </a:lnTo>
                <a:lnTo>
                  <a:pt x="208850" y="61178"/>
                </a:lnTo>
                <a:close/>
                <a:moveTo>
                  <a:pt x="210618" y="56108"/>
                </a:moveTo>
                <a:lnTo>
                  <a:pt x="209083" y="54573"/>
                </a:lnTo>
                <a:lnTo>
                  <a:pt x="209083" y="49903"/>
                </a:lnTo>
                <a:lnTo>
                  <a:pt x="212419" y="46568"/>
                </a:lnTo>
                <a:lnTo>
                  <a:pt x="214587" y="46568"/>
                </a:lnTo>
                <a:lnTo>
                  <a:pt x="210618" y="50537"/>
                </a:lnTo>
                <a:lnTo>
                  <a:pt x="210618" y="56108"/>
                </a:lnTo>
                <a:close/>
                <a:moveTo>
                  <a:pt x="212419" y="45800"/>
                </a:moveTo>
                <a:lnTo>
                  <a:pt x="209083" y="42465"/>
                </a:lnTo>
                <a:lnTo>
                  <a:pt x="209083" y="37795"/>
                </a:lnTo>
                <a:lnTo>
                  <a:pt x="210618" y="36260"/>
                </a:lnTo>
                <a:lnTo>
                  <a:pt x="210618" y="41831"/>
                </a:lnTo>
                <a:lnTo>
                  <a:pt x="214587" y="45800"/>
                </a:lnTo>
                <a:close/>
                <a:moveTo>
                  <a:pt x="208549" y="37228"/>
                </a:moveTo>
                <a:lnTo>
                  <a:pt x="203846" y="37228"/>
                </a:lnTo>
                <a:lnTo>
                  <a:pt x="200544" y="33892"/>
                </a:lnTo>
                <a:lnTo>
                  <a:pt x="200544" y="31757"/>
                </a:lnTo>
                <a:lnTo>
                  <a:pt x="204480" y="35693"/>
                </a:lnTo>
                <a:lnTo>
                  <a:pt x="204647" y="35693"/>
                </a:lnTo>
                <a:lnTo>
                  <a:pt x="210084" y="35693"/>
                </a:lnTo>
                <a:close/>
                <a:moveTo>
                  <a:pt x="199743" y="33892"/>
                </a:moveTo>
                <a:lnTo>
                  <a:pt x="196441" y="37228"/>
                </a:lnTo>
                <a:lnTo>
                  <a:pt x="191737" y="37228"/>
                </a:lnTo>
                <a:lnTo>
                  <a:pt x="190203" y="35693"/>
                </a:lnTo>
                <a:lnTo>
                  <a:pt x="195807" y="35693"/>
                </a:lnTo>
                <a:lnTo>
                  <a:pt x="199743" y="31757"/>
                </a:lnTo>
                <a:close/>
                <a:moveTo>
                  <a:pt x="188869" y="41497"/>
                </a:moveTo>
                <a:lnTo>
                  <a:pt x="185133" y="45233"/>
                </a:lnTo>
                <a:lnTo>
                  <a:pt x="185133" y="37494"/>
                </a:lnTo>
                <a:lnTo>
                  <a:pt x="186801" y="35793"/>
                </a:lnTo>
                <a:lnTo>
                  <a:pt x="188835" y="35793"/>
                </a:lnTo>
                <a:lnTo>
                  <a:pt x="188835" y="41497"/>
                </a:lnTo>
                <a:close/>
                <a:moveTo>
                  <a:pt x="184332" y="45233"/>
                </a:moveTo>
                <a:lnTo>
                  <a:pt x="180629" y="41497"/>
                </a:lnTo>
                <a:lnTo>
                  <a:pt x="180629" y="35793"/>
                </a:lnTo>
                <a:lnTo>
                  <a:pt x="182664" y="35793"/>
                </a:lnTo>
                <a:lnTo>
                  <a:pt x="184332" y="37461"/>
                </a:lnTo>
                <a:lnTo>
                  <a:pt x="184332" y="45233"/>
                </a:lnTo>
                <a:close/>
                <a:moveTo>
                  <a:pt x="177761" y="37228"/>
                </a:moveTo>
                <a:lnTo>
                  <a:pt x="173057" y="37228"/>
                </a:lnTo>
                <a:lnTo>
                  <a:pt x="169755" y="33892"/>
                </a:lnTo>
                <a:lnTo>
                  <a:pt x="169755" y="31757"/>
                </a:lnTo>
                <a:lnTo>
                  <a:pt x="173691" y="35693"/>
                </a:lnTo>
                <a:lnTo>
                  <a:pt x="179262" y="35693"/>
                </a:lnTo>
                <a:close/>
                <a:moveTo>
                  <a:pt x="168954" y="33892"/>
                </a:moveTo>
                <a:lnTo>
                  <a:pt x="165619" y="37228"/>
                </a:lnTo>
                <a:lnTo>
                  <a:pt x="160949" y="37228"/>
                </a:lnTo>
                <a:lnTo>
                  <a:pt x="159414" y="35693"/>
                </a:lnTo>
                <a:lnTo>
                  <a:pt x="164852" y="35693"/>
                </a:lnTo>
                <a:lnTo>
                  <a:pt x="164985" y="35693"/>
                </a:lnTo>
                <a:lnTo>
                  <a:pt x="168954" y="31757"/>
                </a:lnTo>
                <a:close/>
                <a:moveTo>
                  <a:pt x="158047" y="41497"/>
                </a:moveTo>
                <a:lnTo>
                  <a:pt x="154344" y="45233"/>
                </a:lnTo>
                <a:lnTo>
                  <a:pt x="154344" y="37494"/>
                </a:lnTo>
                <a:lnTo>
                  <a:pt x="156012" y="35793"/>
                </a:lnTo>
                <a:lnTo>
                  <a:pt x="158047" y="35793"/>
                </a:lnTo>
                <a:lnTo>
                  <a:pt x="158047" y="41497"/>
                </a:lnTo>
                <a:close/>
                <a:moveTo>
                  <a:pt x="153543" y="45233"/>
                </a:moveTo>
                <a:lnTo>
                  <a:pt x="149841" y="41497"/>
                </a:lnTo>
                <a:lnTo>
                  <a:pt x="149841" y="35793"/>
                </a:lnTo>
                <a:lnTo>
                  <a:pt x="151876" y="35793"/>
                </a:lnTo>
                <a:lnTo>
                  <a:pt x="153543" y="37461"/>
                </a:lnTo>
                <a:lnTo>
                  <a:pt x="153543" y="45233"/>
                </a:lnTo>
                <a:close/>
                <a:moveTo>
                  <a:pt x="146939" y="37228"/>
                </a:moveTo>
                <a:lnTo>
                  <a:pt x="142269" y="37228"/>
                </a:lnTo>
                <a:lnTo>
                  <a:pt x="138933" y="33892"/>
                </a:lnTo>
                <a:lnTo>
                  <a:pt x="138933" y="31757"/>
                </a:lnTo>
                <a:lnTo>
                  <a:pt x="142903" y="35693"/>
                </a:lnTo>
                <a:lnTo>
                  <a:pt x="143069" y="35693"/>
                </a:lnTo>
                <a:lnTo>
                  <a:pt x="148473" y="35693"/>
                </a:lnTo>
                <a:close/>
                <a:moveTo>
                  <a:pt x="138166" y="33892"/>
                </a:moveTo>
                <a:lnTo>
                  <a:pt x="134830" y="37228"/>
                </a:lnTo>
                <a:lnTo>
                  <a:pt x="130160" y="37228"/>
                </a:lnTo>
                <a:lnTo>
                  <a:pt x="128626" y="35693"/>
                </a:lnTo>
                <a:lnTo>
                  <a:pt x="134196" y="35693"/>
                </a:lnTo>
                <a:lnTo>
                  <a:pt x="138166" y="31757"/>
                </a:lnTo>
                <a:close/>
                <a:moveTo>
                  <a:pt x="127258" y="41497"/>
                </a:moveTo>
                <a:lnTo>
                  <a:pt x="123555" y="45233"/>
                </a:lnTo>
                <a:lnTo>
                  <a:pt x="123555" y="37494"/>
                </a:lnTo>
                <a:lnTo>
                  <a:pt x="125223" y="35793"/>
                </a:lnTo>
                <a:lnTo>
                  <a:pt x="127258" y="35793"/>
                </a:lnTo>
                <a:close/>
                <a:moveTo>
                  <a:pt x="122755" y="45233"/>
                </a:moveTo>
                <a:lnTo>
                  <a:pt x="119052" y="41497"/>
                </a:lnTo>
                <a:lnTo>
                  <a:pt x="119052" y="35793"/>
                </a:lnTo>
                <a:lnTo>
                  <a:pt x="121087" y="35793"/>
                </a:lnTo>
                <a:lnTo>
                  <a:pt x="122755" y="37461"/>
                </a:lnTo>
                <a:close/>
                <a:moveTo>
                  <a:pt x="116150" y="37228"/>
                </a:moveTo>
                <a:lnTo>
                  <a:pt x="111480" y="37228"/>
                </a:lnTo>
                <a:lnTo>
                  <a:pt x="108144" y="33892"/>
                </a:lnTo>
                <a:lnTo>
                  <a:pt x="108144" y="31757"/>
                </a:lnTo>
                <a:lnTo>
                  <a:pt x="112114" y="35693"/>
                </a:lnTo>
                <a:lnTo>
                  <a:pt x="117685" y="35693"/>
                </a:lnTo>
                <a:close/>
                <a:moveTo>
                  <a:pt x="107377" y="33892"/>
                </a:moveTo>
                <a:lnTo>
                  <a:pt x="104041" y="37228"/>
                </a:lnTo>
                <a:lnTo>
                  <a:pt x="99371" y="37228"/>
                </a:lnTo>
                <a:lnTo>
                  <a:pt x="97837" y="35693"/>
                </a:lnTo>
                <a:lnTo>
                  <a:pt x="103241" y="35693"/>
                </a:lnTo>
                <a:lnTo>
                  <a:pt x="103408" y="35693"/>
                </a:lnTo>
                <a:lnTo>
                  <a:pt x="107377" y="31757"/>
                </a:lnTo>
                <a:close/>
                <a:moveTo>
                  <a:pt x="96469" y="41497"/>
                </a:moveTo>
                <a:lnTo>
                  <a:pt x="92767" y="45233"/>
                </a:lnTo>
                <a:lnTo>
                  <a:pt x="92767" y="37494"/>
                </a:lnTo>
                <a:lnTo>
                  <a:pt x="94435" y="35793"/>
                </a:lnTo>
                <a:lnTo>
                  <a:pt x="96469" y="35793"/>
                </a:lnTo>
                <a:close/>
                <a:moveTo>
                  <a:pt x="91966" y="45233"/>
                </a:moveTo>
                <a:lnTo>
                  <a:pt x="88264" y="41497"/>
                </a:lnTo>
                <a:lnTo>
                  <a:pt x="88264" y="35793"/>
                </a:lnTo>
                <a:lnTo>
                  <a:pt x="90298" y="35793"/>
                </a:lnTo>
                <a:lnTo>
                  <a:pt x="91966" y="37461"/>
                </a:lnTo>
                <a:close/>
                <a:moveTo>
                  <a:pt x="85361" y="37228"/>
                </a:moveTo>
                <a:lnTo>
                  <a:pt x="80691" y="37228"/>
                </a:lnTo>
                <a:lnTo>
                  <a:pt x="77356" y="33892"/>
                </a:lnTo>
                <a:lnTo>
                  <a:pt x="77356" y="31757"/>
                </a:lnTo>
                <a:lnTo>
                  <a:pt x="81325" y="35693"/>
                </a:lnTo>
                <a:lnTo>
                  <a:pt x="81492" y="35693"/>
                </a:lnTo>
                <a:lnTo>
                  <a:pt x="86896" y="35693"/>
                </a:lnTo>
                <a:close/>
                <a:moveTo>
                  <a:pt x="76589" y="33892"/>
                </a:moveTo>
                <a:lnTo>
                  <a:pt x="73253" y="37228"/>
                </a:lnTo>
                <a:lnTo>
                  <a:pt x="68583" y="37228"/>
                </a:lnTo>
                <a:lnTo>
                  <a:pt x="67048" y="35693"/>
                </a:lnTo>
                <a:lnTo>
                  <a:pt x="72619" y="35693"/>
                </a:lnTo>
                <a:lnTo>
                  <a:pt x="76589" y="31757"/>
                </a:lnTo>
                <a:close/>
                <a:moveTo>
                  <a:pt x="65681" y="41497"/>
                </a:moveTo>
                <a:lnTo>
                  <a:pt x="61978" y="45233"/>
                </a:lnTo>
                <a:lnTo>
                  <a:pt x="61978" y="37494"/>
                </a:lnTo>
                <a:lnTo>
                  <a:pt x="63646" y="35793"/>
                </a:lnTo>
                <a:lnTo>
                  <a:pt x="65681" y="35793"/>
                </a:lnTo>
                <a:close/>
                <a:moveTo>
                  <a:pt x="61178" y="45233"/>
                </a:moveTo>
                <a:lnTo>
                  <a:pt x="57475" y="41497"/>
                </a:lnTo>
                <a:lnTo>
                  <a:pt x="57475" y="35793"/>
                </a:lnTo>
                <a:lnTo>
                  <a:pt x="59510" y="35793"/>
                </a:lnTo>
                <a:lnTo>
                  <a:pt x="61178" y="37461"/>
                </a:lnTo>
                <a:close/>
                <a:moveTo>
                  <a:pt x="54573" y="37228"/>
                </a:moveTo>
                <a:lnTo>
                  <a:pt x="49903" y="37228"/>
                </a:lnTo>
                <a:lnTo>
                  <a:pt x="46567" y="33892"/>
                </a:lnTo>
                <a:lnTo>
                  <a:pt x="46567" y="31757"/>
                </a:lnTo>
                <a:lnTo>
                  <a:pt x="50537" y="35693"/>
                </a:lnTo>
                <a:lnTo>
                  <a:pt x="56107" y="35693"/>
                </a:lnTo>
                <a:close/>
                <a:moveTo>
                  <a:pt x="45767" y="33892"/>
                </a:moveTo>
                <a:lnTo>
                  <a:pt x="42464" y="37228"/>
                </a:lnTo>
                <a:lnTo>
                  <a:pt x="37761" y="37228"/>
                </a:lnTo>
                <a:lnTo>
                  <a:pt x="36226" y="35693"/>
                </a:lnTo>
                <a:lnTo>
                  <a:pt x="41664" y="35693"/>
                </a:lnTo>
                <a:lnTo>
                  <a:pt x="41830" y="35693"/>
                </a:lnTo>
                <a:lnTo>
                  <a:pt x="45767" y="31757"/>
                </a:lnTo>
                <a:lnTo>
                  <a:pt x="45767" y="33892"/>
                </a:lnTo>
                <a:close/>
                <a:moveTo>
                  <a:pt x="34892" y="41497"/>
                </a:moveTo>
                <a:lnTo>
                  <a:pt x="31189" y="45233"/>
                </a:lnTo>
                <a:lnTo>
                  <a:pt x="31189" y="37494"/>
                </a:lnTo>
                <a:lnTo>
                  <a:pt x="32857" y="35793"/>
                </a:lnTo>
                <a:lnTo>
                  <a:pt x="34892" y="35793"/>
                </a:lnTo>
                <a:close/>
                <a:moveTo>
                  <a:pt x="34892" y="50871"/>
                </a:moveTo>
                <a:lnTo>
                  <a:pt x="34892" y="56575"/>
                </a:lnTo>
                <a:lnTo>
                  <a:pt x="32857" y="56575"/>
                </a:lnTo>
                <a:lnTo>
                  <a:pt x="31189" y="54874"/>
                </a:lnTo>
                <a:lnTo>
                  <a:pt x="31189" y="47135"/>
                </a:lnTo>
                <a:close/>
                <a:moveTo>
                  <a:pt x="32424" y="57242"/>
                </a:moveTo>
                <a:lnTo>
                  <a:pt x="32691" y="57375"/>
                </a:lnTo>
                <a:lnTo>
                  <a:pt x="34592" y="57375"/>
                </a:lnTo>
                <a:lnTo>
                  <a:pt x="33291" y="58643"/>
                </a:lnTo>
                <a:lnTo>
                  <a:pt x="31990" y="58643"/>
                </a:lnTo>
                <a:lnTo>
                  <a:pt x="31189" y="57809"/>
                </a:lnTo>
                <a:lnTo>
                  <a:pt x="31189" y="56008"/>
                </a:lnTo>
                <a:close/>
                <a:moveTo>
                  <a:pt x="33725" y="59077"/>
                </a:moveTo>
                <a:lnTo>
                  <a:pt x="34992" y="57776"/>
                </a:lnTo>
                <a:lnTo>
                  <a:pt x="34992" y="59844"/>
                </a:lnTo>
                <a:lnTo>
                  <a:pt x="36360" y="61178"/>
                </a:lnTo>
                <a:lnTo>
                  <a:pt x="34525" y="61178"/>
                </a:lnTo>
                <a:lnTo>
                  <a:pt x="33725" y="60377"/>
                </a:lnTo>
                <a:close/>
                <a:moveTo>
                  <a:pt x="34525" y="61979"/>
                </a:moveTo>
                <a:lnTo>
                  <a:pt x="36360" y="61979"/>
                </a:lnTo>
                <a:lnTo>
                  <a:pt x="34992" y="63313"/>
                </a:lnTo>
                <a:lnTo>
                  <a:pt x="34992" y="65381"/>
                </a:lnTo>
                <a:lnTo>
                  <a:pt x="33725" y="64080"/>
                </a:lnTo>
                <a:lnTo>
                  <a:pt x="33725" y="62779"/>
                </a:lnTo>
                <a:close/>
                <a:moveTo>
                  <a:pt x="32857" y="66582"/>
                </a:moveTo>
                <a:lnTo>
                  <a:pt x="34892" y="66582"/>
                </a:lnTo>
                <a:lnTo>
                  <a:pt x="34892" y="72286"/>
                </a:lnTo>
                <a:lnTo>
                  <a:pt x="31189" y="76022"/>
                </a:lnTo>
                <a:lnTo>
                  <a:pt x="31189" y="68250"/>
                </a:lnTo>
                <a:close/>
                <a:moveTo>
                  <a:pt x="34892" y="81659"/>
                </a:moveTo>
                <a:lnTo>
                  <a:pt x="34892" y="87363"/>
                </a:lnTo>
                <a:lnTo>
                  <a:pt x="32857" y="87363"/>
                </a:lnTo>
                <a:lnTo>
                  <a:pt x="31189" y="85696"/>
                </a:lnTo>
                <a:lnTo>
                  <a:pt x="31189" y="77923"/>
                </a:lnTo>
                <a:close/>
                <a:moveTo>
                  <a:pt x="37761" y="85929"/>
                </a:moveTo>
                <a:lnTo>
                  <a:pt x="42464" y="85929"/>
                </a:lnTo>
                <a:lnTo>
                  <a:pt x="45767" y="89265"/>
                </a:lnTo>
                <a:lnTo>
                  <a:pt x="45767" y="91400"/>
                </a:lnTo>
                <a:lnTo>
                  <a:pt x="41830" y="87464"/>
                </a:lnTo>
                <a:lnTo>
                  <a:pt x="41664" y="87464"/>
                </a:lnTo>
                <a:lnTo>
                  <a:pt x="36260" y="87464"/>
                </a:lnTo>
                <a:close/>
                <a:moveTo>
                  <a:pt x="46567" y="89265"/>
                </a:moveTo>
                <a:lnTo>
                  <a:pt x="49903" y="85929"/>
                </a:lnTo>
                <a:lnTo>
                  <a:pt x="54573" y="85929"/>
                </a:lnTo>
                <a:lnTo>
                  <a:pt x="56107" y="87464"/>
                </a:lnTo>
                <a:lnTo>
                  <a:pt x="50537" y="87464"/>
                </a:lnTo>
                <a:lnTo>
                  <a:pt x="46567" y="91400"/>
                </a:lnTo>
                <a:close/>
                <a:moveTo>
                  <a:pt x="57475" y="81659"/>
                </a:moveTo>
                <a:lnTo>
                  <a:pt x="61178" y="77923"/>
                </a:lnTo>
                <a:lnTo>
                  <a:pt x="61178" y="85696"/>
                </a:lnTo>
                <a:lnTo>
                  <a:pt x="59510" y="87363"/>
                </a:lnTo>
                <a:lnTo>
                  <a:pt x="57475" y="87363"/>
                </a:lnTo>
                <a:close/>
                <a:moveTo>
                  <a:pt x="61978" y="77923"/>
                </a:moveTo>
                <a:lnTo>
                  <a:pt x="65681" y="81659"/>
                </a:lnTo>
                <a:lnTo>
                  <a:pt x="65681" y="87363"/>
                </a:lnTo>
                <a:lnTo>
                  <a:pt x="63646" y="87363"/>
                </a:lnTo>
                <a:lnTo>
                  <a:pt x="61978" y="85662"/>
                </a:lnTo>
                <a:close/>
                <a:moveTo>
                  <a:pt x="68583" y="85929"/>
                </a:moveTo>
                <a:lnTo>
                  <a:pt x="73253" y="85929"/>
                </a:lnTo>
                <a:lnTo>
                  <a:pt x="76555" y="89265"/>
                </a:lnTo>
                <a:lnTo>
                  <a:pt x="76555" y="91400"/>
                </a:lnTo>
                <a:lnTo>
                  <a:pt x="72619" y="87464"/>
                </a:lnTo>
                <a:lnTo>
                  <a:pt x="67048" y="87464"/>
                </a:lnTo>
                <a:close/>
                <a:moveTo>
                  <a:pt x="77356" y="89265"/>
                </a:moveTo>
                <a:lnTo>
                  <a:pt x="80691" y="85929"/>
                </a:lnTo>
                <a:lnTo>
                  <a:pt x="85361" y="85929"/>
                </a:lnTo>
                <a:lnTo>
                  <a:pt x="86896" y="87464"/>
                </a:lnTo>
                <a:lnTo>
                  <a:pt x="81492" y="87464"/>
                </a:lnTo>
                <a:lnTo>
                  <a:pt x="81325" y="87464"/>
                </a:lnTo>
                <a:lnTo>
                  <a:pt x="77356" y="91400"/>
                </a:lnTo>
                <a:close/>
                <a:moveTo>
                  <a:pt x="88264" y="81659"/>
                </a:moveTo>
                <a:lnTo>
                  <a:pt x="91966" y="77923"/>
                </a:lnTo>
                <a:lnTo>
                  <a:pt x="91966" y="85696"/>
                </a:lnTo>
                <a:lnTo>
                  <a:pt x="90298" y="87363"/>
                </a:lnTo>
                <a:lnTo>
                  <a:pt x="88264" y="87363"/>
                </a:lnTo>
                <a:close/>
                <a:moveTo>
                  <a:pt x="92767" y="77923"/>
                </a:moveTo>
                <a:lnTo>
                  <a:pt x="96469" y="81659"/>
                </a:lnTo>
                <a:lnTo>
                  <a:pt x="96469" y="87363"/>
                </a:lnTo>
                <a:lnTo>
                  <a:pt x="94435" y="87363"/>
                </a:lnTo>
                <a:lnTo>
                  <a:pt x="92767" y="85662"/>
                </a:lnTo>
                <a:close/>
                <a:moveTo>
                  <a:pt x="99371" y="85929"/>
                </a:moveTo>
                <a:lnTo>
                  <a:pt x="104041" y="85929"/>
                </a:lnTo>
                <a:lnTo>
                  <a:pt x="107377" y="89265"/>
                </a:lnTo>
                <a:lnTo>
                  <a:pt x="107377" y="91400"/>
                </a:lnTo>
                <a:lnTo>
                  <a:pt x="103408" y="87464"/>
                </a:lnTo>
                <a:lnTo>
                  <a:pt x="103241" y="87464"/>
                </a:lnTo>
                <a:lnTo>
                  <a:pt x="97837" y="87464"/>
                </a:lnTo>
                <a:close/>
                <a:moveTo>
                  <a:pt x="108144" y="89265"/>
                </a:moveTo>
                <a:lnTo>
                  <a:pt x="111480" y="85929"/>
                </a:lnTo>
                <a:lnTo>
                  <a:pt x="116150" y="85929"/>
                </a:lnTo>
                <a:lnTo>
                  <a:pt x="117685" y="87464"/>
                </a:lnTo>
                <a:lnTo>
                  <a:pt x="112114" y="87464"/>
                </a:lnTo>
                <a:lnTo>
                  <a:pt x="108144" y="91400"/>
                </a:lnTo>
                <a:lnTo>
                  <a:pt x="108144" y="89265"/>
                </a:lnTo>
                <a:close/>
                <a:moveTo>
                  <a:pt x="119052" y="81659"/>
                </a:moveTo>
                <a:lnTo>
                  <a:pt x="122755" y="77923"/>
                </a:lnTo>
                <a:lnTo>
                  <a:pt x="122755" y="85696"/>
                </a:lnTo>
                <a:lnTo>
                  <a:pt x="121087" y="87363"/>
                </a:lnTo>
                <a:lnTo>
                  <a:pt x="119052" y="87363"/>
                </a:lnTo>
                <a:close/>
                <a:moveTo>
                  <a:pt x="123555" y="77923"/>
                </a:moveTo>
                <a:lnTo>
                  <a:pt x="127258" y="81659"/>
                </a:lnTo>
                <a:lnTo>
                  <a:pt x="127258" y="87363"/>
                </a:lnTo>
                <a:lnTo>
                  <a:pt x="125223" y="87363"/>
                </a:lnTo>
                <a:lnTo>
                  <a:pt x="123555" y="85662"/>
                </a:lnTo>
                <a:lnTo>
                  <a:pt x="123555" y="77923"/>
                </a:lnTo>
                <a:close/>
                <a:moveTo>
                  <a:pt x="130160" y="85929"/>
                </a:moveTo>
                <a:lnTo>
                  <a:pt x="134830" y="85929"/>
                </a:lnTo>
                <a:lnTo>
                  <a:pt x="138166" y="89265"/>
                </a:lnTo>
                <a:lnTo>
                  <a:pt x="138166" y="91400"/>
                </a:lnTo>
                <a:lnTo>
                  <a:pt x="134196" y="87464"/>
                </a:lnTo>
                <a:lnTo>
                  <a:pt x="128626" y="87464"/>
                </a:lnTo>
                <a:close/>
                <a:moveTo>
                  <a:pt x="138933" y="89265"/>
                </a:moveTo>
                <a:lnTo>
                  <a:pt x="142269" y="85929"/>
                </a:lnTo>
                <a:lnTo>
                  <a:pt x="146939" y="85929"/>
                </a:lnTo>
                <a:lnTo>
                  <a:pt x="148473" y="87464"/>
                </a:lnTo>
                <a:lnTo>
                  <a:pt x="143069" y="87464"/>
                </a:lnTo>
                <a:lnTo>
                  <a:pt x="142903" y="87464"/>
                </a:lnTo>
                <a:lnTo>
                  <a:pt x="138933" y="91400"/>
                </a:lnTo>
                <a:close/>
                <a:moveTo>
                  <a:pt x="149841" y="81659"/>
                </a:moveTo>
                <a:lnTo>
                  <a:pt x="153543" y="77923"/>
                </a:lnTo>
                <a:lnTo>
                  <a:pt x="153543" y="85696"/>
                </a:lnTo>
                <a:lnTo>
                  <a:pt x="151876" y="87363"/>
                </a:lnTo>
                <a:lnTo>
                  <a:pt x="149841" y="87363"/>
                </a:lnTo>
                <a:lnTo>
                  <a:pt x="149841" y="81659"/>
                </a:lnTo>
                <a:close/>
                <a:moveTo>
                  <a:pt x="154344" y="77923"/>
                </a:moveTo>
                <a:lnTo>
                  <a:pt x="158047" y="81659"/>
                </a:lnTo>
                <a:lnTo>
                  <a:pt x="158047" y="87363"/>
                </a:lnTo>
                <a:lnTo>
                  <a:pt x="156012" y="87363"/>
                </a:lnTo>
                <a:lnTo>
                  <a:pt x="154344" y="85662"/>
                </a:lnTo>
                <a:lnTo>
                  <a:pt x="154344" y="77923"/>
                </a:lnTo>
                <a:close/>
                <a:moveTo>
                  <a:pt x="160949" y="85929"/>
                </a:moveTo>
                <a:lnTo>
                  <a:pt x="165619" y="85929"/>
                </a:lnTo>
                <a:lnTo>
                  <a:pt x="168954" y="89265"/>
                </a:lnTo>
                <a:lnTo>
                  <a:pt x="168954" y="91400"/>
                </a:lnTo>
                <a:lnTo>
                  <a:pt x="164985" y="87464"/>
                </a:lnTo>
                <a:lnTo>
                  <a:pt x="164852" y="87464"/>
                </a:lnTo>
                <a:lnTo>
                  <a:pt x="159414" y="87464"/>
                </a:lnTo>
                <a:close/>
                <a:moveTo>
                  <a:pt x="169755" y="89265"/>
                </a:moveTo>
                <a:lnTo>
                  <a:pt x="173057" y="85929"/>
                </a:lnTo>
                <a:lnTo>
                  <a:pt x="177761" y="85929"/>
                </a:lnTo>
                <a:lnTo>
                  <a:pt x="179262" y="87464"/>
                </a:lnTo>
                <a:lnTo>
                  <a:pt x="173691" y="87464"/>
                </a:lnTo>
                <a:lnTo>
                  <a:pt x="169755" y="91400"/>
                </a:lnTo>
                <a:close/>
                <a:moveTo>
                  <a:pt x="180629" y="81659"/>
                </a:moveTo>
                <a:lnTo>
                  <a:pt x="184332" y="77923"/>
                </a:lnTo>
                <a:lnTo>
                  <a:pt x="184332" y="85696"/>
                </a:lnTo>
                <a:lnTo>
                  <a:pt x="182664" y="87363"/>
                </a:lnTo>
                <a:lnTo>
                  <a:pt x="180629" y="87363"/>
                </a:lnTo>
                <a:lnTo>
                  <a:pt x="180629" y="81659"/>
                </a:lnTo>
                <a:close/>
                <a:moveTo>
                  <a:pt x="185133" y="77923"/>
                </a:moveTo>
                <a:lnTo>
                  <a:pt x="188869" y="81659"/>
                </a:lnTo>
                <a:lnTo>
                  <a:pt x="188869" y="87363"/>
                </a:lnTo>
                <a:lnTo>
                  <a:pt x="186801" y="87363"/>
                </a:lnTo>
                <a:lnTo>
                  <a:pt x="185133" y="85662"/>
                </a:lnTo>
                <a:lnTo>
                  <a:pt x="185133" y="77923"/>
                </a:lnTo>
                <a:close/>
                <a:moveTo>
                  <a:pt x="191737" y="85929"/>
                </a:moveTo>
                <a:lnTo>
                  <a:pt x="196441" y="85929"/>
                </a:lnTo>
                <a:lnTo>
                  <a:pt x="199743" y="89265"/>
                </a:lnTo>
                <a:lnTo>
                  <a:pt x="199743" y="91400"/>
                </a:lnTo>
                <a:lnTo>
                  <a:pt x="195807" y="87464"/>
                </a:lnTo>
                <a:lnTo>
                  <a:pt x="190203" y="87464"/>
                </a:lnTo>
                <a:close/>
                <a:moveTo>
                  <a:pt x="200544" y="89265"/>
                </a:moveTo>
                <a:lnTo>
                  <a:pt x="203846" y="85929"/>
                </a:lnTo>
                <a:lnTo>
                  <a:pt x="208549" y="85929"/>
                </a:lnTo>
                <a:lnTo>
                  <a:pt x="210084" y="87464"/>
                </a:lnTo>
                <a:lnTo>
                  <a:pt x="204647" y="87464"/>
                </a:lnTo>
                <a:lnTo>
                  <a:pt x="204480" y="87464"/>
                </a:lnTo>
                <a:lnTo>
                  <a:pt x="200544" y="91400"/>
                </a:lnTo>
                <a:close/>
                <a:moveTo>
                  <a:pt x="211418" y="81659"/>
                </a:moveTo>
                <a:lnTo>
                  <a:pt x="215154" y="77923"/>
                </a:lnTo>
                <a:lnTo>
                  <a:pt x="215154" y="85696"/>
                </a:lnTo>
                <a:lnTo>
                  <a:pt x="213453" y="87363"/>
                </a:lnTo>
                <a:lnTo>
                  <a:pt x="211418" y="87363"/>
                </a:lnTo>
                <a:lnTo>
                  <a:pt x="211418" y="81659"/>
                </a:lnTo>
                <a:close/>
                <a:moveTo>
                  <a:pt x="211418" y="72286"/>
                </a:moveTo>
                <a:lnTo>
                  <a:pt x="211418" y="66582"/>
                </a:lnTo>
                <a:lnTo>
                  <a:pt x="213453" y="66582"/>
                </a:lnTo>
                <a:lnTo>
                  <a:pt x="215154" y="68283"/>
                </a:lnTo>
                <a:lnTo>
                  <a:pt x="215154" y="76022"/>
                </a:lnTo>
                <a:close/>
                <a:moveTo>
                  <a:pt x="213887" y="65915"/>
                </a:moveTo>
                <a:lnTo>
                  <a:pt x="213620" y="65815"/>
                </a:lnTo>
                <a:lnTo>
                  <a:pt x="211718" y="65815"/>
                </a:lnTo>
                <a:lnTo>
                  <a:pt x="213019" y="64514"/>
                </a:lnTo>
                <a:lnTo>
                  <a:pt x="214320" y="64514"/>
                </a:lnTo>
                <a:lnTo>
                  <a:pt x="215154" y="65348"/>
                </a:lnTo>
                <a:lnTo>
                  <a:pt x="215154" y="67149"/>
                </a:lnTo>
                <a:close/>
                <a:moveTo>
                  <a:pt x="212586" y="64113"/>
                </a:moveTo>
                <a:lnTo>
                  <a:pt x="211318" y="65381"/>
                </a:lnTo>
                <a:lnTo>
                  <a:pt x="211318" y="63346"/>
                </a:lnTo>
                <a:lnTo>
                  <a:pt x="209950" y="61979"/>
                </a:lnTo>
                <a:lnTo>
                  <a:pt x="211785" y="61979"/>
                </a:lnTo>
                <a:lnTo>
                  <a:pt x="212586" y="62813"/>
                </a:lnTo>
                <a:lnTo>
                  <a:pt x="212586" y="64113"/>
                </a:lnTo>
                <a:close/>
                <a:moveTo>
                  <a:pt x="211785" y="61178"/>
                </a:moveTo>
                <a:lnTo>
                  <a:pt x="209950" y="61178"/>
                </a:lnTo>
                <a:lnTo>
                  <a:pt x="211318" y="59844"/>
                </a:lnTo>
                <a:lnTo>
                  <a:pt x="211318" y="57776"/>
                </a:lnTo>
                <a:lnTo>
                  <a:pt x="212586" y="59077"/>
                </a:lnTo>
                <a:lnTo>
                  <a:pt x="212586" y="60377"/>
                </a:lnTo>
                <a:close/>
                <a:moveTo>
                  <a:pt x="213453" y="56575"/>
                </a:moveTo>
                <a:lnTo>
                  <a:pt x="211418" y="56575"/>
                </a:lnTo>
                <a:lnTo>
                  <a:pt x="211418" y="50871"/>
                </a:lnTo>
                <a:lnTo>
                  <a:pt x="215154" y="47135"/>
                </a:lnTo>
                <a:lnTo>
                  <a:pt x="215154" y="54874"/>
                </a:lnTo>
                <a:close/>
                <a:moveTo>
                  <a:pt x="211418" y="41497"/>
                </a:moveTo>
                <a:lnTo>
                  <a:pt x="211418" y="35793"/>
                </a:lnTo>
                <a:lnTo>
                  <a:pt x="213453" y="35793"/>
                </a:lnTo>
                <a:lnTo>
                  <a:pt x="215154" y="37494"/>
                </a:lnTo>
                <a:lnTo>
                  <a:pt x="215154" y="45233"/>
                </a:lnTo>
                <a:close/>
                <a:moveTo>
                  <a:pt x="213887" y="35126"/>
                </a:moveTo>
                <a:lnTo>
                  <a:pt x="213620" y="34993"/>
                </a:lnTo>
                <a:lnTo>
                  <a:pt x="211718" y="34993"/>
                </a:lnTo>
                <a:lnTo>
                  <a:pt x="213019" y="33725"/>
                </a:lnTo>
                <a:lnTo>
                  <a:pt x="214320" y="33725"/>
                </a:lnTo>
                <a:lnTo>
                  <a:pt x="215154" y="34559"/>
                </a:lnTo>
                <a:lnTo>
                  <a:pt x="215154" y="36360"/>
                </a:lnTo>
                <a:close/>
                <a:moveTo>
                  <a:pt x="210518" y="32858"/>
                </a:moveTo>
                <a:lnTo>
                  <a:pt x="210518" y="34893"/>
                </a:lnTo>
                <a:lnTo>
                  <a:pt x="204813" y="34893"/>
                </a:lnTo>
                <a:lnTo>
                  <a:pt x="201077" y="31190"/>
                </a:lnTo>
                <a:lnTo>
                  <a:pt x="208850" y="31190"/>
                </a:lnTo>
                <a:close/>
                <a:moveTo>
                  <a:pt x="195473" y="34893"/>
                </a:moveTo>
                <a:lnTo>
                  <a:pt x="189736" y="34893"/>
                </a:lnTo>
                <a:lnTo>
                  <a:pt x="189736" y="32858"/>
                </a:lnTo>
                <a:lnTo>
                  <a:pt x="191437" y="31190"/>
                </a:lnTo>
                <a:lnTo>
                  <a:pt x="199176" y="31190"/>
                </a:lnTo>
                <a:close/>
                <a:moveTo>
                  <a:pt x="187268" y="33725"/>
                </a:moveTo>
                <a:lnTo>
                  <a:pt x="188535" y="34993"/>
                </a:lnTo>
                <a:lnTo>
                  <a:pt x="186667" y="34993"/>
                </a:lnTo>
                <a:lnTo>
                  <a:pt x="186367" y="35126"/>
                </a:lnTo>
                <a:lnTo>
                  <a:pt x="185133" y="36360"/>
                </a:lnTo>
                <a:lnTo>
                  <a:pt x="185133" y="34559"/>
                </a:lnTo>
                <a:lnTo>
                  <a:pt x="185967" y="33725"/>
                </a:lnTo>
                <a:lnTo>
                  <a:pt x="187268" y="33725"/>
                </a:lnTo>
                <a:close/>
                <a:moveTo>
                  <a:pt x="184332" y="36360"/>
                </a:moveTo>
                <a:lnTo>
                  <a:pt x="183098" y="35126"/>
                </a:lnTo>
                <a:lnTo>
                  <a:pt x="182831" y="34993"/>
                </a:lnTo>
                <a:lnTo>
                  <a:pt x="180930" y="34993"/>
                </a:lnTo>
                <a:lnTo>
                  <a:pt x="182231" y="33725"/>
                </a:lnTo>
                <a:lnTo>
                  <a:pt x="183532" y="33725"/>
                </a:lnTo>
                <a:lnTo>
                  <a:pt x="184332" y="34559"/>
                </a:lnTo>
                <a:close/>
                <a:moveTo>
                  <a:pt x="179729" y="32858"/>
                </a:moveTo>
                <a:lnTo>
                  <a:pt x="179729" y="34893"/>
                </a:lnTo>
                <a:lnTo>
                  <a:pt x="174025" y="34893"/>
                </a:lnTo>
                <a:lnTo>
                  <a:pt x="170289" y="31190"/>
                </a:lnTo>
                <a:lnTo>
                  <a:pt x="178061" y="31190"/>
                </a:lnTo>
                <a:close/>
                <a:moveTo>
                  <a:pt x="164685" y="34893"/>
                </a:moveTo>
                <a:lnTo>
                  <a:pt x="158947" y="34893"/>
                </a:lnTo>
                <a:lnTo>
                  <a:pt x="158947" y="32858"/>
                </a:lnTo>
                <a:lnTo>
                  <a:pt x="160649" y="31190"/>
                </a:lnTo>
                <a:lnTo>
                  <a:pt x="168387" y="31190"/>
                </a:lnTo>
                <a:close/>
                <a:moveTo>
                  <a:pt x="156479" y="33725"/>
                </a:moveTo>
                <a:lnTo>
                  <a:pt x="157746" y="34993"/>
                </a:lnTo>
                <a:lnTo>
                  <a:pt x="155878" y="34993"/>
                </a:lnTo>
                <a:lnTo>
                  <a:pt x="155578" y="35126"/>
                </a:lnTo>
                <a:lnTo>
                  <a:pt x="154344" y="36360"/>
                </a:lnTo>
                <a:lnTo>
                  <a:pt x="154344" y="34559"/>
                </a:lnTo>
                <a:lnTo>
                  <a:pt x="155178" y="33725"/>
                </a:lnTo>
                <a:lnTo>
                  <a:pt x="156479" y="33725"/>
                </a:lnTo>
                <a:close/>
                <a:moveTo>
                  <a:pt x="153543" y="36360"/>
                </a:moveTo>
                <a:lnTo>
                  <a:pt x="152309" y="35126"/>
                </a:lnTo>
                <a:lnTo>
                  <a:pt x="152042" y="34993"/>
                </a:lnTo>
                <a:lnTo>
                  <a:pt x="150141" y="34993"/>
                </a:lnTo>
                <a:lnTo>
                  <a:pt x="151442" y="33725"/>
                </a:lnTo>
                <a:lnTo>
                  <a:pt x="152743" y="33725"/>
                </a:lnTo>
                <a:lnTo>
                  <a:pt x="153543" y="34559"/>
                </a:lnTo>
                <a:close/>
                <a:moveTo>
                  <a:pt x="148940" y="32858"/>
                </a:moveTo>
                <a:lnTo>
                  <a:pt x="148940" y="34893"/>
                </a:lnTo>
                <a:lnTo>
                  <a:pt x="143236" y="34893"/>
                </a:lnTo>
                <a:lnTo>
                  <a:pt x="139500" y="31190"/>
                </a:lnTo>
                <a:lnTo>
                  <a:pt x="147239" y="31190"/>
                </a:lnTo>
                <a:close/>
                <a:moveTo>
                  <a:pt x="133896" y="34893"/>
                </a:moveTo>
                <a:lnTo>
                  <a:pt x="128159" y="34893"/>
                </a:lnTo>
                <a:lnTo>
                  <a:pt x="128159" y="32858"/>
                </a:lnTo>
                <a:lnTo>
                  <a:pt x="129860" y="31190"/>
                </a:lnTo>
                <a:lnTo>
                  <a:pt x="137599" y="31190"/>
                </a:lnTo>
                <a:close/>
                <a:moveTo>
                  <a:pt x="125690" y="33725"/>
                </a:moveTo>
                <a:lnTo>
                  <a:pt x="126958" y="34993"/>
                </a:lnTo>
                <a:lnTo>
                  <a:pt x="125056" y="34993"/>
                </a:lnTo>
                <a:lnTo>
                  <a:pt x="124790" y="35126"/>
                </a:lnTo>
                <a:lnTo>
                  <a:pt x="123555" y="36360"/>
                </a:lnTo>
                <a:lnTo>
                  <a:pt x="123555" y="34559"/>
                </a:lnTo>
                <a:lnTo>
                  <a:pt x="124389" y="33725"/>
                </a:lnTo>
                <a:lnTo>
                  <a:pt x="125690" y="33725"/>
                </a:lnTo>
                <a:close/>
                <a:moveTo>
                  <a:pt x="122755" y="36360"/>
                </a:moveTo>
                <a:lnTo>
                  <a:pt x="121521" y="35126"/>
                </a:lnTo>
                <a:lnTo>
                  <a:pt x="121254" y="34993"/>
                </a:lnTo>
                <a:lnTo>
                  <a:pt x="119352" y="34993"/>
                </a:lnTo>
                <a:lnTo>
                  <a:pt x="120653" y="33725"/>
                </a:lnTo>
                <a:lnTo>
                  <a:pt x="121954" y="33725"/>
                </a:lnTo>
                <a:lnTo>
                  <a:pt x="122755" y="34559"/>
                </a:lnTo>
                <a:lnTo>
                  <a:pt x="122755" y="36360"/>
                </a:lnTo>
                <a:close/>
                <a:moveTo>
                  <a:pt x="118152" y="32858"/>
                </a:moveTo>
                <a:lnTo>
                  <a:pt x="118152" y="34893"/>
                </a:lnTo>
                <a:lnTo>
                  <a:pt x="112447" y="34893"/>
                </a:lnTo>
                <a:lnTo>
                  <a:pt x="108711" y="31190"/>
                </a:lnTo>
                <a:lnTo>
                  <a:pt x="116450" y="31190"/>
                </a:lnTo>
                <a:close/>
                <a:moveTo>
                  <a:pt x="103074" y="34893"/>
                </a:moveTo>
                <a:lnTo>
                  <a:pt x="97370" y="34893"/>
                </a:lnTo>
                <a:lnTo>
                  <a:pt x="97370" y="32858"/>
                </a:lnTo>
                <a:lnTo>
                  <a:pt x="99071" y="31190"/>
                </a:lnTo>
                <a:lnTo>
                  <a:pt x="106810" y="31190"/>
                </a:lnTo>
                <a:close/>
                <a:moveTo>
                  <a:pt x="94868" y="33725"/>
                </a:moveTo>
                <a:lnTo>
                  <a:pt x="96169" y="34993"/>
                </a:lnTo>
                <a:lnTo>
                  <a:pt x="94268" y="34993"/>
                </a:lnTo>
                <a:lnTo>
                  <a:pt x="94001" y="35126"/>
                </a:lnTo>
                <a:lnTo>
                  <a:pt x="92767" y="36360"/>
                </a:lnTo>
                <a:lnTo>
                  <a:pt x="92767" y="34559"/>
                </a:lnTo>
                <a:lnTo>
                  <a:pt x="93567" y="33725"/>
                </a:lnTo>
                <a:lnTo>
                  <a:pt x="94868" y="33725"/>
                </a:lnTo>
                <a:close/>
                <a:moveTo>
                  <a:pt x="91966" y="36360"/>
                </a:moveTo>
                <a:lnTo>
                  <a:pt x="90732" y="35126"/>
                </a:lnTo>
                <a:lnTo>
                  <a:pt x="90465" y="34993"/>
                </a:lnTo>
                <a:lnTo>
                  <a:pt x="88564" y="34993"/>
                </a:lnTo>
                <a:lnTo>
                  <a:pt x="89865" y="33725"/>
                </a:lnTo>
                <a:lnTo>
                  <a:pt x="91166" y="33725"/>
                </a:lnTo>
                <a:lnTo>
                  <a:pt x="91966" y="34559"/>
                </a:lnTo>
                <a:lnTo>
                  <a:pt x="91966" y="36360"/>
                </a:lnTo>
                <a:close/>
                <a:moveTo>
                  <a:pt x="87363" y="32858"/>
                </a:moveTo>
                <a:lnTo>
                  <a:pt x="87363" y="34893"/>
                </a:lnTo>
                <a:lnTo>
                  <a:pt x="81659" y="34893"/>
                </a:lnTo>
                <a:lnTo>
                  <a:pt x="77923" y="31190"/>
                </a:lnTo>
                <a:lnTo>
                  <a:pt x="85662" y="31190"/>
                </a:lnTo>
                <a:close/>
                <a:moveTo>
                  <a:pt x="72285" y="34893"/>
                </a:moveTo>
                <a:lnTo>
                  <a:pt x="66581" y="34893"/>
                </a:lnTo>
                <a:lnTo>
                  <a:pt x="66581" y="32858"/>
                </a:lnTo>
                <a:lnTo>
                  <a:pt x="68249" y="31190"/>
                </a:lnTo>
                <a:lnTo>
                  <a:pt x="76021" y="31190"/>
                </a:lnTo>
                <a:close/>
                <a:moveTo>
                  <a:pt x="64080" y="33725"/>
                </a:moveTo>
                <a:lnTo>
                  <a:pt x="65381" y="34993"/>
                </a:lnTo>
                <a:lnTo>
                  <a:pt x="63479" y="34993"/>
                </a:lnTo>
                <a:lnTo>
                  <a:pt x="63212" y="35126"/>
                </a:lnTo>
                <a:lnTo>
                  <a:pt x="61978" y="36360"/>
                </a:lnTo>
                <a:lnTo>
                  <a:pt x="61978" y="34559"/>
                </a:lnTo>
                <a:lnTo>
                  <a:pt x="62779" y="33725"/>
                </a:lnTo>
                <a:lnTo>
                  <a:pt x="64080" y="33725"/>
                </a:lnTo>
                <a:close/>
                <a:moveTo>
                  <a:pt x="61178" y="36360"/>
                </a:moveTo>
                <a:lnTo>
                  <a:pt x="59943" y="35126"/>
                </a:lnTo>
                <a:lnTo>
                  <a:pt x="59676" y="34993"/>
                </a:lnTo>
                <a:lnTo>
                  <a:pt x="57775" y="34993"/>
                </a:lnTo>
                <a:lnTo>
                  <a:pt x="59043" y="33725"/>
                </a:lnTo>
                <a:lnTo>
                  <a:pt x="60344" y="33725"/>
                </a:lnTo>
                <a:lnTo>
                  <a:pt x="61178" y="34559"/>
                </a:lnTo>
                <a:close/>
                <a:moveTo>
                  <a:pt x="56574" y="32858"/>
                </a:moveTo>
                <a:lnTo>
                  <a:pt x="56574" y="34893"/>
                </a:lnTo>
                <a:lnTo>
                  <a:pt x="50837" y="34893"/>
                </a:lnTo>
                <a:lnTo>
                  <a:pt x="47134" y="31190"/>
                </a:lnTo>
                <a:lnTo>
                  <a:pt x="54873" y="31190"/>
                </a:lnTo>
                <a:close/>
                <a:moveTo>
                  <a:pt x="41497" y="34893"/>
                </a:moveTo>
                <a:lnTo>
                  <a:pt x="35793" y="34893"/>
                </a:lnTo>
                <a:lnTo>
                  <a:pt x="35793" y="32858"/>
                </a:lnTo>
                <a:lnTo>
                  <a:pt x="37461" y="31190"/>
                </a:lnTo>
                <a:lnTo>
                  <a:pt x="45233" y="31190"/>
                </a:lnTo>
                <a:close/>
                <a:moveTo>
                  <a:pt x="33291" y="33725"/>
                </a:moveTo>
                <a:lnTo>
                  <a:pt x="34592" y="34993"/>
                </a:lnTo>
                <a:lnTo>
                  <a:pt x="32691" y="34993"/>
                </a:lnTo>
                <a:lnTo>
                  <a:pt x="32424" y="35126"/>
                </a:lnTo>
                <a:lnTo>
                  <a:pt x="31189" y="36360"/>
                </a:lnTo>
                <a:lnTo>
                  <a:pt x="31189" y="34559"/>
                </a:lnTo>
                <a:lnTo>
                  <a:pt x="31990" y="33725"/>
                </a:lnTo>
                <a:lnTo>
                  <a:pt x="33291" y="33725"/>
                </a:lnTo>
                <a:close/>
                <a:moveTo>
                  <a:pt x="30389" y="57809"/>
                </a:moveTo>
                <a:lnTo>
                  <a:pt x="29555" y="58643"/>
                </a:lnTo>
                <a:lnTo>
                  <a:pt x="28254" y="58643"/>
                </a:lnTo>
                <a:lnTo>
                  <a:pt x="26986" y="57375"/>
                </a:lnTo>
                <a:lnTo>
                  <a:pt x="28854" y="57375"/>
                </a:lnTo>
                <a:lnTo>
                  <a:pt x="29155" y="57242"/>
                </a:lnTo>
                <a:lnTo>
                  <a:pt x="30389" y="56008"/>
                </a:lnTo>
                <a:lnTo>
                  <a:pt x="30389" y="57809"/>
                </a:lnTo>
                <a:close/>
                <a:moveTo>
                  <a:pt x="28521" y="60811"/>
                </a:moveTo>
                <a:lnTo>
                  <a:pt x="28621" y="60511"/>
                </a:lnTo>
                <a:lnTo>
                  <a:pt x="28621" y="59443"/>
                </a:lnTo>
                <a:lnTo>
                  <a:pt x="29889" y="59443"/>
                </a:lnTo>
                <a:lnTo>
                  <a:pt x="30789" y="58543"/>
                </a:lnTo>
                <a:lnTo>
                  <a:pt x="31656" y="59443"/>
                </a:lnTo>
                <a:lnTo>
                  <a:pt x="32924" y="59443"/>
                </a:lnTo>
                <a:lnTo>
                  <a:pt x="32924" y="60511"/>
                </a:lnTo>
                <a:lnTo>
                  <a:pt x="33057" y="60811"/>
                </a:lnTo>
                <a:lnTo>
                  <a:pt x="33825" y="61578"/>
                </a:lnTo>
                <a:lnTo>
                  <a:pt x="33057" y="62346"/>
                </a:lnTo>
                <a:lnTo>
                  <a:pt x="32924" y="62612"/>
                </a:lnTo>
                <a:lnTo>
                  <a:pt x="32924" y="63713"/>
                </a:lnTo>
                <a:lnTo>
                  <a:pt x="31656" y="63713"/>
                </a:lnTo>
                <a:lnTo>
                  <a:pt x="30789" y="64614"/>
                </a:lnTo>
                <a:lnTo>
                  <a:pt x="29889" y="63713"/>
                </a:lnTo>
                <a:lnTo>
                  <a:pt x="28621" y="63713"/>
                </a:lnTo>
                <a:lnTo>
                  <a:pt x="28621" y="62612"/>
                </a:lnTo>
                <a:lnTo>
                  <a:pt x="28521" y="62346"/>
                </a:lnTo>
                <a:lnTo>
                  <a:pt x="27754" y="61578"/>
                </a:lnTo>
                <a:close/>
                <a:moveTo>
                  <a:pt x="28254" y="64514"/>
                </a:moveTo>
                <a:lnTo>
                  <a:pt x="29555" y="64514"/>
                </a:lnTo>
                <a:lnTo>
                  <a:pt x="30389" y="65348"/>
                </a:lnTo>
                <a:lnTo>
                  <a:pt x="30389" y="67149"/>
                </a:lnTo>
                <a:lnTo>
                  <a:pt x="29155" y="65915"/>
                </a:lnTo>
                <a:lnTo>
                  <a:pt x="28854" y="65781"/>
                </a:lnTo>
                <a:lnTo>
                  <a:pt x="26986" y="65781"/>
                </a:lnTo>
                <a:close/>
                <a:moveTo>
                  <a:pt x="31189" y="86796"/>
                </a:moveTo>
                <a:lnTo>
                  <a:pt x="32424" y="88031"/>
                </a:lnTo>
                <a:lnTo>
                  <a:pt x="32691" y="88164"/>
                </a:lnTo>
                <a:lnTo>
                  <a:pt x="34592" y="88164"/>
                </a:lnTo>
                <a:lnTo>
                  <a:pt x="33291" y="89432"/>
                </a:lnTo>
                <a:lnTo>
                  <a:pt x="31990" y="89432"/>
                </a:lnTo>
                <a:lnTo>
                  <a:pt x="31189" y="88631"/>
                </a:lnTo>
                <a:lnTo>
                  <a:pt x="31189" y="86796"/>
                </a:lnTo>
                <a:close/>
                <a:moveTo>
                  <a:pt x="35793" y="90299"/>
                </a:moveTo>
                <a:lnTo>
                  <a:pt x="35793" y="88264"/>
                </a:lnTo>
                <a:lnTo>
                  <a:pt x="41497" y="88264"/>
                </a:lnTo>
                <a:lnTo>
                  <a:pt x="45233" y="91967"/>
                </a:lnTo>
                <a:lnTo>
                  <a:pt x="37461" y="91967"/>
                </a:lnTo>
                <a:close/>
                <a:moveTo>
                  <a:pt x="50837" y="88264"/>
                </a:moveTo>
                <a:lnTo>
                  <a:pt x="56574" y="88264"/>
                </a:lnTo>
                <a:lnTo>
                  <a:pt x="56574" y="90299"/>
                </a:lnTo>
                <a:lnTo>
                  <a:pt x="54873" y="91967"/>
                </a:lnTo>
                <a:lnTo>
                  <a:pt x="47134" y="91967"/>
                </a:lnTo>
                <a:close/>
                <a:moveTo>
                  <a:pt x="59043" y="89432"/>
                </a:moveTo>
                <a:lnTo>
                  <a:pt x="57775" y="88164"/>
                </a:lnTo>
                <a:lnTo>
                  <a:pt x="59676" y="88164"/>
                </a:lnTo>
                <a:lnTo>
                  <a:pt x="59943" y="88031"/>
                </a:lnTo>
                <a:lnTo>
                  <a:pt x="61178" y="86796"/>
                </a:lnTo>
                <a:lnTo>
                  <a:pt x="61178" y="88598"/>
                </a:lnTo>
                <a:lnTo>
                  <a:pt x="60344" y="89432"/>
                </a:lnTo>
                <a:lnTo>
                  <a:pt x="59043" y="89432"/>
                </a:lnTo>
                <a:close/>
                <a:moveTo>
                  <a:pt x="61978" y="86796"/>
                </a:moveTo>
                <a:lnTo>
                  <a:pt x="63212" y="88031"/>
                </a:lnTo>
                <a:lnTo>
                  <a:pt x="63479" y="88164"/>
                </a:lnTo>
                <a:lnTo>
                  <a:pt x="65381" y="88164"/>
                </a:lnTo>
                <a:lnTo>
                  <a:pt x="64080" y="89432"/>
                </a:lnTo>
                <a:lnTo>
                  <a:pt x="62779" y="89432"/>
                </a:lnTo>
                <a:lnTo>
                  <a:pt x="61978" y="88631"/>
                </a:lnTo>
                <a:close/>
                <a:moveTo>
                  <a:pt x="66581" y="90299"/>
                </a:moveTo>
                <a:lnTo>
                  <a:pt x="66581" y="88264"/>
                </a:lnTo>
                <a:lnTo>
                  <a:pt x="72285" y="88264"/>
                </a:lnTo>
                <a:lnTo>
                  <a:pt x="76021" y="91967"/>
                </a:lnTo>
                <a:lnTo>
                  <a:pt x="68249" y="91967"/>
                </a:lnTo>
                <a:close/>
                <a:moveTo>
                  <a:pt x="81659" y="88264"/>
                </a:moveTo>
                <a:lnTo>
                  <a:pt x="87363" y="88264"/>
                </a:lnTo>
                <a:lnTo>
                  <a:pt x="87363" y="90299"/>
                </a:lnTo>
                <a:lnTo>
                  <a:pt x="85662" y="91967"/>
                </a:lnTo>
                <a:lnTo>
                  <a:pt x="77923" y="91967"/>
                </a:lnTo>
                <a:close/>
                <a:moveTo>
                  <a:pt x="89831" y="89432"/>
                </a:moveTo>
                <a:lnTo>
                  <a:pt x="88564" y="88164"/>
                </a:lnTo>
                <a:lnTo>
                  <a:pt x="90465" y="88164"/>
                </a:lnTo>
                <a:lnTo>
                  <a:pt x="90732" y="88031"/>
                </a:lnTo>
                <a:lnTo>
                  <a:pt x="91966" y="86796"/>
                </a:lnTo>
                <a:lnTo>
                  <a:pt x="91966" y="88598"/>
                </a:lnTo>
                <a:lnTo>
                  <a:pt x="91132" y="89432"/>
                </a:lnTo>
                <a:lnTo>
                  <a:pt x="89831" y="89432"/>
                </a:lnTo>
                <a:close/>
                <a:moveTo>
                  <a:pt x="92767" y="86796"/>
                </a:moveTo>
                <a:lnTo>
                  <a:pt x="94001" y="88031"/>
                </a:lnTo>
                <a:lnTo>
                  <a:pt x="94268" y="88164"/>
                </a:lnTo>
                <a:lnTo>
                  <a:pt x="96169" y="88164"/>
                </a:lnTo>
                <a:lnTo>
                  <a:pt x="94868" y="89432"/>
                </a:lnTo>
                <a:lnTo>
                  <a:pt x="93567" y="89432"/>
                </a:lnTo>
                <a:lnTo>
                  <a:pt x="92767" y="88631"/>
                </a:lnTo>
                <a:lnTo>
                  <a:pt x="92767" y="86796"/>
                </a:lnTo>
                <a:close/>
                <a:moveTo>
                  <a:pt x="97370" y="90299"/>
                </a:moveTo>
                <a:lnTo>
                  <a:pt x="97370" y="88264"/>
                </a:lnTo>
                <a:lnTo>
                  <a:pt x="103074" y="88264"/>
                </a:lnTo>
                <a:lnTo>
                  <a:pt x="106810" y="91967"/>
                </a:lnTo>
                <a:lnTo>
                  <a:pt x="99071" y="91967"/>
                </a:lnTo>
                <a:close/>
                <a:moveTo>
                  <a:pt x="112447" y="88264"/>
                </a:moveTo>
                <a:lnTo>
                  <a:pt x="118152" y="88264"/>
                </a:lnTo>
                <a:lnTo>
                  <a:pt x="118152" y="90299"/>
                </a:lnTo>
                <a:lnTo>
                  <a:pt x="116450" y="91967"/>
                </a:lnTo>
                <a:lnTo>
                  <a:pt x="108711" y="91967"/>
                </a:lnTo>
                <a:close/>
                <a:moveTo>
                  <a:pt x="120653" y="89432"/>
                </a:moveTo>
                <a:lnTo>
                  <a:pt x="119352" y="88164"/>
                </a:lnTo>
                <a:lnTo>
                  <a:pt x="121254" y="88164"/>
                </a:lnTo>
                <a:lnTo>
                  <a:pt x="121521" y="88031"/>
                </a:lnTo>
                <a:lnTo>
                  <a:pt x="122755" y="86796"/>
                </a:lnTo>
                <a:lnTo>
                  <a:pt x="122755" y="88598"/>
                </a:lnTo>
                <a:lnTo>
                  <a:pt x="121954" y="89432"/>
                </a:lnTo>
                <a:lnTo>
                  <a:pt x="120653" y="89432"/>
                </a:lnTo>
                <a:close/>
                <a:moveTo>
                  <a:pt x="123555" y="86796"/>
                </a:moveTo>
                <a:lnTo>
                  <a:pt x="124790" y="88031"/>
                </a:lnTo>
                <a:lnTo>
                  <a:pt x="125056" y="88164"/>
                </a:lnTo>
                <a:lnTo>
                  <a:pt x="126958" y="88164"/>
                </a:lnTo>
                <a:lnTo>
                  <a:pt x="125657" y="89432"/>
                </a:lnTo>
                <a:lnTo>
                  <a:pt x="124356" y="89432"/>
                </a:lnTo>
                <a:lnTo>
                  <a:pt x="123555" y="88631"/>
                </a:lnTo>
                <a:lnTo>
                  <a:pt x="123555" y="86796"/>
                </a:lnTo>
                <a:close/>
                <a:moveTo>
                  <a:pt x="128159" y="90299"/>
                </a:moveTo>
                <a:lnTo>
                  <a:pt x="128159" y="88264"/>
                </a:lnTo>
                <a:lnTo>
                  <a:pt x="133863" y="88264"/>
                </a:lnTo>
                <a:lnTo>
                  <a:pt x="137599" y="91967"/>
                </a:lnTo>
                <a:lnTo>
                  <a:pt x="129860" y="91967"/>
                </a:lnTo>
                <a:close/>
                <a:moveTo>
                  <a:pt x="143236" y="88264"/>
                </a:moveTo>
                <a:lnTo>
                  <a:pt x="148940" y="88264"/>
                </a:lnTo>
                <a:lnTo>
                  <a:pt x="148940" y="90299"/>
                </a:lnTo>
                <a:lnTo>
                  <a:pt x="147272" y="91967"/>
                </a:lnTo>
                <a:lnTo>
                  <a:pt x="139500" y="91967"/>
                </a:lnTo>
                <a:close/>
                <a:moveTo>
                  <a:pt x="151442" y="89432"/>
                </a:moveTo>
                <a:lnTo>
                  <a:pt x="150141" y="88164"/>
                </a:lnTo>
                <a:lnTo>
                  <a:pt x="152042" y="88164"/>
                </a:lnTo>
                <a:lnTo>
                  <a:pt x="152309" y="88031"/>
                </a:lnTo>
                <a:lnTo>
                  <a:pt x="153543" y="86796"/>
                </a:lnTo>
                <a:lnTo>
                  <a:pt x="153543" y="88598"/>
                </a:lnTo>
                <a:lnTo>
                  <a:pt x="152743" y="89432"/>
                </a:lnTo>
                <a:lnTo>
                  <a:pt x="151442" y="89432"/>
                </a:lnTo>
                <a:close/>
                <a:moveTo>
                  <a:pt x="154344" y="86796"/>
                </a:moveTo>
                <a:lnTo>
                  <a:pt x="155578" y="88031"/>
                </a:lnTo>
                <a:lnTo>
                  <a:pt x="155845" y="88164"/>
                </a:lnTo>
                <a:lnTo>
                  <a:pt x="157746" y="88164"/>
                </a:lnTo>
                <a:lnTo>
                  <a:pt x="156479" y="89432"/>
                </a:lnTo>
                <a:lnTo>
                  <a:pt x="155178" y="89432"/>
                </a:lnTo>
                <a:lnTo>
                  <a:pt x="154344" y="88631"/>
                </a:lnTo>
                <a:close/>
                <a:moveTo>
                  <a:pt x="158947" y="90299"/>
                </a:moveTo>
                <a:lnTo>
                  <a:pt x="158947" y="88264"/>
                </a:lnTo>
                <a:lnTo>
                  <a:pt x="164685" y="88264"/>
                </a:lnTo>
                <a:lnTo>
                  <a:pt x="168387" y="91967"/>
                </a:lnTo>
                <a:lnTo>
                  <a:pt x="160649" y="91967"/>
                </a:lnTo>
                <a:close/>
                <a:moveTo>
                  <a:pt x="174025" y="88264"/>
                </a:moveTo>
                <a:lnTo>
                  <a:pt x="179729" y="88264"/>
                </a:lnTo>
                <a:lnTo>
                  <a:pt x="179729" y="90299"/>
                </a:lnTo>
                <a:lnTo>
                  <a:pt x="178061" y="91967"/>
                </a:lnTo>
                <a:lnTo>
                  <a:pt x="170289" y="91967"/>
                </a:lnTo>
                <a:close/>
                <a:moveTo>
                  <a:pt x="182231" y="89432"/>
                </a:moveTo>
                <a:lnTo>
                  <a:pt x="180930" y="88164"/>
                </a:lnTo>
                <a:lnTo>
                  <a:pt x="182831" y="88164"/>
                </a:lnTo>
                <a:lnTo>
                  <a:pt x="183098" y="88031"/>
                </a:lnTo>
                <a:lnTo>
                  <a:pt x="184332" y="86796"/>
                </a:lnTo>
                <a:lnTo>
                  <a:pt x="184332" y="88598"/>
                </a:lnTo>
                <a:lnTo>
                  <a:pt x="183532" y="89432"/>
                </a:lnTo>
                <a:lnTo>
                  <a:pt x="182231" y="89432"/>
                </a:lnTo>
                <a:close/>
                <a:moveTo>
                  <a:pt x="185133" y="86796"/>
                </a:moveTo>
                <a:lnTo>
                  <a:pt x="186367" y="88031"/>
                </a:lnTo>
                <a:lnTo>
                  <a:pt x="186667" y="88164"/>
                </a:lnTo>
                <a:lnTo>
                  <a:pt x="188535" y="88164"/>
                </a:lnTo>
                <a:lnTo>
                  <a:pt x="187268" y="89432"/>
                </a:lnTo>
                <a:lnTo>
                  <a:pt x="185967" y="89432"/>
                </a:lnTo>
                <a:lnTo>
                  <a:pt x="185133" y="88631"/>
                </a:lnTo>
                <a:close/>
                <a:moveTo>
                  <a:pt x="189736" y="90299"/>
                </a:moveTo>
                <a:lnTo>
                  <a:pt x="189736" y="88264"/>
                </a:lnTo>
                <a:lnTo>
                  <a:pt x="195473" y="88264"/>
                </a:lnTo>
                <a:lnTo>
                  <a:pt x="199176" y="91967"/>
                </a:lnTo>
                <a:lnTo>
                  <a:pt x="191437" y="91967"/>
                </a:lnTo>
                <a:close/>
                <a:moveTo>
                  <a:pt x="204813" y="88264"/>
                </a:moveTo>
                <a:lnTo>
                  <a:pt x="210518" y="88264"/>
                </a:lnTo>
                <a:lnTo>
                  <a:pt x="210518" y="90299"/>
                </a:lnTo>
                <a:lnTo>
                  <a:pt x="208850" y="91967"/>
                </a:lnTo>
                <a:lnTo>
                  <a:pt x="201077" y="91967"/>
                </a:lnTo>
                <a:close/>
                <a:moveTo>
                  <a:pt x="213019" y="89432"/>
                </a:moveTo>
                <a:lnTo>
                  <a:pt x="211718" y="88164"/>
                </a:lnTo>
                <a:lnTo>
                  <a:pt x="213620" y="88164"/>
                </a:lnTo>
                <a:lnTo>
                  <a:pt x="213887" y="88031"/>
                </a:lnTo>
                <a:lnTo>
                  <a:pt x="215121" y="86796"/>
                </a:lnTo>
                <a:lnTo>
                  <a:pt x="215121" y="88598"/>
                </a:lnTo>
                <a:lnTo>
                  <a:pt x="214320" y="89432"/>
                </a:lnTo>
                <a:lnTo>
                  <a:pt x="213019" y="89432"/>
                </a:lnTo>
                <a:close/>
                <a:moveTo>
                  <a:pt x="215921" y="65348"/>
                </a:moveTo>
                <a:lnTo>
                  <a:pt x="216755" y="64514"/>
                </a:lnTo>
                <a:lnTo>
                  <a:pt x="218056" y="64514"/>
                </a:lnTo>
                <a:lnTo>
                  <a:pt x="219324" y="65815"/>
                </a:lnTo>
                <a:lnTo>
                  <a:pt x="217456" y="65815"/>
                </a:lnTo>
                <a:lnTo>
                  <a:pt x="217156" y="65915"/>
                </a:lnTo>
                <a:lnTo>
                  <a:pt x="215921" y="67149"/>
                </a:lnTo>
                <a:close/>
                <a:moveTo>
                  <a:pt x="217789" y="62346"/>
                </a:moveTo>
                <a:lnTo>
                  <a:pt x="217689" y="62646"/>
                </a:lnTo>
                <a:lnTo>
                  <a:pt x="217689" y="63713"/>
                </a:lnTo>
                <a:lnTo>
                  <a:pt x="216422" y="63713"/>
                </a:lnTo>
                <a:lnTo>
                  <a:pt x="215521" y="64614"/>
                </a:lnTo>
                <a:lnTo>
                  <a:pt x="214654" y="63713"/>
                </a:lnTo>
                <a:lnTo>
                  <a:pt x="213386" y="63713"/>
                </a:lnTo>
                <a:lnTo>
                  <a:pt x="213386" y="62646"/>
                </a:lnTo>
                <a:lnTo>
                  <a:pt x="213286" y="62346"/>
                </a:lnTo>
                <a:lnTo>
                  <a:pt x="212486" y="61578"/>
                </a:lnTo>
                <a:lnTo>
                  <a:pt x="213286" y="60811"/>
                </a:lnTo>
                <a:lnTo>
                  <a:pt x="213386" y="60544"/>
                </a:lnTo>
                <a:lnTo>
                  <a:pt x="213386" y="59443"/>
                </a:lnTo>
                <a:lnTo>
                  <a:pt x="214654" y="59443"/>
                </a:lnTo>
                <a:lnTo>
                  <a:pt x="215521" y="58543"/>
                </a:lnTo>
                <a:lnTo>
                  <a:pt x="216422" y="59443"/>
                </a:lnTo>
                <a:lnTo>
                  <a:pt x="217689" y="59443"/>
                </a:lnTo>
                <a:lnTo>
                  <a:pt x="217689" y="60544"/>
                </a:lnTo>
                <a:lnTo>
                  <a:pt x="217789" y="60811"/>
                </a:lnTo>
                <a:lnTo>
                  <a:pt x="218557" y="61578"/>
                </a:lnTo>
                <a:close/>
                <a:moveTo>
                  <a:pt x="218056" y="58643"/>
                </a:moveTo>
                <a:lnTo>
                  <a:pt x="216755" y="58643"/>
                </a:lnTo>
                <a:lnTo>
                  <a:pt x="215921" y="57809"/>
                </a:lnTo>
                <a:lnTo>
                  <a:pt x="215921" y="56008"/>
                </a:lnTo>
                <a:lnTo>
                  <a:pt x="217156" y="57242"/>
                </a:lnTo>
                <a:lnTo>
                  <a:pt x="217456" y="57375"/>
                </a:lnTo>
                <a:lnTo>
                  <a:pt x="219324" y="57375"/>
                </a:lnTo>
                <a:close/>
                <a:moveTo>
                  <a:pt x="215921" y="34559"/>
                </a:moveTo>
                <a:lnTo>
                  <a:pt x="216755" y="33725"/>
                </a:lnTo>
                <a:lnTo>
                  <a:pt x="218056" y="33725"/>
                </a:lnTo>
                <a:lnTo>
                  <a:pt x="219324" y="34993"/>
                </a:lnTo>
                <a:lnTo>
                  <a:pt x="217456" y="34993"/>
                </a:lnTo>
                <a:lnTo>
                  <a:pt x="217156" y="35126"/>
                </a:lnTo>
                <a:lnTo>
                  <a:pt x="215921" y="36360"/>
                </a:lnTo>
                <a:close/>
                <a:moveTo>
                  <a:pt x="27020" y="31190"/>
                </a:moveTo>
                <a:lnTo>
                  <a:pt x="27854" y="31990"/>
                </a:lnTo>
                <a:lnTo>
                  <a:pt x="27854" y="33291"/>
                </a:lnTo>
                <a:lnTo>
                  <a:pt x="26553" y="34592"/>
                </a:lnTo>
                <a:lnTo>
                  <a:pt x="26553" y="32524"/>
                </a:lnTo>
                <a:lnTo>
                  <a:pt x="25219" y="31190"/>
                </a:lnTo>
                <a:lnTo>
                  <a:pt x="27020" y="31190"/>
                </a:lnTo>
                <a:close/>
                <a:moveTo>
                  <a:pt x="26653" y="35793"/>
                </a:moveTo>
                <a:lnTo>
                  <a:pt x="28721" y="35793"/>
                </a:lnTo>
                <a:lnTo>
                  <a:pt x="30389" y="37494"/>
                </a:lnTo>
                <a:lnTo>
                  <a:pt x="30389" y="45233"/>
                </a:lnTo>
                <a:lnTo>
                  <a:pt x="26653" y="41497"/>
                </a:lnTo>
                <a:lnTo>
                  <a:pt x="26653" y="35793"/>
                </a:lnTo>
                <a:close/>
                <a:moveTo>
                  <a:pt x="30389" y="54874"/>
                </a:moveTo>
                <a:lnTo>
                  <a:pt x="28721" y="56575"/>
                </a:lnTo>
                <a:lnTo>
                  <a:pt x="26653" y="56575"/>
                </a:lnTo>
                <a:lnTo>
                  <a:pt x="26653" y="50871"/>
                </a:lnTo>
                <a:lnTo>
                  <a:pt x="30389" y="47135"/>
                </a:lnTo>
                <a:lnTo>
                  <a:pt x="30389" y="54874"/>
                </a:lnTo>
                <a:close/>
                <a:moveTo>
                  <a:pt x="26553" y="57776"/>
                </a:moveTo>
                <a:lnTo>
                  <a:pt x="27854" y="59077"/>
                </a:lnTo>
                <a:lnTo>
                  <a:pt x="27854" y="60377"/>
                </a:lnTo>
                <a:lnTo>
                  <a:pt x="27020" y="61178"/>
                </a:lnTo>
                <a:lnTo>
                  <a:pt x="25219" y="61178"/>
                </a:lnTo>
                <a:lnTo>
                  <a:pt x="26553" y="59844"/>
                </a:lnTo>
                <a:lnTo>
                  <a:pt x="26553" y="57776"/>
                </a:lnTo>
                <a:close/>
                <a:moveTo>
                  <a:pt x="27020" y="61979"/>
                </a:moveTo>
                <a:lnTo>
                  <a:pt x="27854" y="62813"/>
                </a:lnTo>
                <a:lnTo>
                  <a:pt x="27854" y="64113"/>
                </a:lnTo>
                <a:lnTo>
                  <a:pt x="26553" y="65381"/>
                </a:lnTo>
                <a:lnTo>
                  <a:pt x="26553" y="63346"/>
                </a:lnTo>
                <a:lnTo>
                  <a:pt x="25185" y="61979"/>
                </a:lnTo>
                <a:lnTo>
                  <a:pt x="27020" y="61979"/>
                </a:lnTo>
                <a:close/>
                <a:moveTo>
                  <a:pt x="26653" y="66582"/>
                </a:moveTo>
                <a:lnTo>
                  <a:pt x="28721" y="66582"/>
                </a:lnTo>
                <a:lnTo>
                  <a:pt x="30389" y="68283"/>
                </a:lnTo>
                <a:lnTo>
                  <a:pt x="30389" y="76022"/>
                </a:lnTo>
                <a:lnTo>
                  <a:pt x="26653" y="72286"/>
                </a:lnTo>
                <a:lnTo>
                  <a:pt x="26653" y="66582"/>
                </a:lnTo>
                <a:close/>
                <a:moveTo>
                  <a:pt x="30389" y="85696"/>
                </a:moveTo>
                <a:lnTo>
                  <a:pt x="28721" y="87363"/>
                </a:lnTo>
                <a:lnTo>
                  <a:pt x="26653" y="87363"/>
                </a:lnTo>
                <a:lnTo>
                  <a:pt x="26653" y="81659"/>
                </a:lnTo>
                <a:lnTo>
                  <a:pt x="30389" y="77923"/>
                </a:lnTo>
                <a:lnTo>
                  <a:pt x="30389" y="85696"/>
                </a:lnTo>
                <a:close/>
                <a:moveTo>
                  <a:pt x="26553" y="88564"/>
                </a:moveTo>
                <a:lnTo>
                  <a:pt x="27854" y="89865"/>
                </a:lnTo>
                <a:lnTo>
                  <a:pt x="27854" y="91166"/>
                </a:lnTo>
                <a:lnTo>
                  <a:pt x="27020" y="91967"/>
                </a:lnTo>
                <a:lnTo>
                  <a:pt x="25219" y="91967"/>
                </a:lnTo>
                <a:lnTo>
                  <a:pt x="26553" y="90632"/>
                </a:lnTo>
                <a:lnTo>
                  <a:pt x="26553" y="88564"/>
                </a:lnTo>
                <a:close/>
                <a:moveTo>
                  <a:pt x="219290" y="91967"/>
                </a:moveTo>
                <a:lnTo>
                  <a:pt x="218457" y="91166"/>
                </a:lnTo>
                <a:lnTo>
                  <a:pt x="218457" y="89865"/>
                </a:lnTo>
                <a:lnTo>
                  <a:pt x="219757" y="88564"/>
                </a:lnTo>
                <a:lnTo>
                  <a:pt x="219757" y="90632"/>
                </a:lnTo>
                <a:lnTo>
                  <a:pt x="221092" y="91967"/>
                </a:lnTo>
                <a:lnTo>
                  <a:pt x="219290" y="91967"/>
                </a:lnTo>
                <a:close/>
                <a:moveTo>
                  <a:pt x="219657" y="87363"/>
                </a:moveTo>
                <a:lnTo>
                  <a:pt x="217623" y="87363"/>
                </a:lnTo>
                <a:lnTo>
                  <a:pt x="215921" y="85696"/>
                </a:lnTo>
                <a:lnTo>
                  <a:pt x="215921" y="77923"/>
                </a:lnTo>
                <a:lnTo>
                  <a:pt x="219657" y="81659"/>
                </a:lnTo>
                <a:lnTo>
                  <a:pt x="219657" y="87363"/>
                </a:lnTo>
                <a:close/>
                <a:moveTo>
                  <a:pt x="215921" y="68283"/>
                </a:moveTo>
                <a:lnTo>
                  <a:pt x="217623" y="66582"/>
                </a:lnTo>
                <a:lnTo>
                  <a:pt x="219657" y="66582"/>
                </a:lnTo>
                <a:lnTo>
                  <a:pt x="219657" y="72286"/>
                </a:lnTo>
                <a:lnTo>
                  <a:pt x="215921" y="76022"/>
                </a:lnTo>
                <a:lnTo>
                  <a:pt x="215921" y="68283"/>
                </a:lnTo>
                <a:close/>
                <a:moveTo>
                  <a:pt x="219757" y="65381"/>
                </a:moveTo>
                <a:lnTo>
                  <a:pt x="218457" y="64080"/>
                </a:lnTo>
                <a:lnTo>
                  <a:pt x="218457" y="62779"/>
                </a:lnTo>
                <a:lnTo>
                  <a:pt x="219290" y="61979"/>
                </a:lnTo>
                <a:lnTo>
                  <a:pt x="221092" y="61979"/>
                </a:lnTo>
                <a:lnTo>
                  <a:pt x="219757" y="63313"/>
                </a:lnTo>
                <a:lnTo>
                  <a:pt x="219757" y="65381"/>
                </a:lnTo>
                <a:close/>
                <a:moveTo>
                  <a:pt x="219290" y="61178"/>
                </a:moveTo>
                <a:lnTo>
                  <a:pt x="218457" y="60377"/>
                </a:lnTo>
                <a:lnTo>
                  <a:pt x="218457" y="59077"/>
                </a:lnTo>
                <a:lnTo>
                  <a:pt x="219757" y="57776"/>
                </a:lnTo>
                <a:lnTo>
                  <a:pt x="219757" y="59844"/>
                </a:lnTo>
                <a:lnTo>
                  <a:pt x="221092" y="61178"/>
                </a:lnTo>
                <a:lnTo>
                  <a:pt x="219290" y="61178"/>
                </a:lnTo>
                <a:close/>
                <a:moveTo>
                  <a:pt x="219657" y="56575"/>
                </a:moveTo>
                <a:lnTo>
                  <a:pt x="217623" y="56575"/>
                </a:lnTo>
                <a:lnTo>
                  <a:pt x="215921" y="54874"/>
                </a:lnTo>
                <a:lnTo>
                  <a:pt x="215921" y="47135"/>
                </a:lnTo>
                <a:lnTo>
                  <a:pt x="219657" y="50871"/>
                </a:lnTo>
                <a:lnTo>
                  <a:pt x="219657" y="56575"/>
                </a:lnTo>
                <a:close/>
                <a:moveTo>
                  <a:pt x="215921" y="37494"/>
                </a:moveTo>
                <a:lnTo>
                  <a:pt x="217623" y="35793"/>
                </a:lnTo>
                <a:lnTo>
                  <a:pt x="219657" y="35793"/>
                </a:lnTo>
                <a:lnTo>
                  <a:pt x="219657" y="41497"/>
                </a:lnTo>
                <a:lnTo>
                  <a:pt x="215921" y="45233"/>
                </a:lnTo>
                <a:lnTo>
                  <a:pt x="215921" y="37494"/>
                </a:lnTo>
                <a:close/>
                <a:moveTo>
                  <a:pt x="219757" y="34592"/>
                </a:moveTo>
                <a:lnTo>
                  <a:pt x="218457" y="33291"/>
                </a:lnTo>
                <a:lnTo>
                  <a:pt x="218457" y="31990"/>
                </a:lnTo>
                <a:lnTo>
                  <a:pt x="219290" y="31190"/>
                </a:lnTo>
                <a:lnTo>
                  <a:pt x="221092" y="31190"/>
                </a:lnTo>
                <a:lnTo>
                  <a:pt x="219757" y="32524"/>
                </a:lnTo>
                <a:lnTo>
                  <a:pt x="219757" y="34592"/>
                </a:lnTo>
                <a:close/>
                <a:moveTo>
                  <a:pt x="219290" y="30389"/>
                </a:moveTo>
                <a:lnTo>
                  <a:pt x="218457" y="29555"/>
                </a:lnTo>
                <a:lnTo>
                  <a:pt x="218457" y="28254"/>
                </a:lnTo>
                <a:lnTo>
                  <a:pt x="219757" y="26987"/>
                </a:lnTo>
                <a:lnTo>
                  <a:pt x="219757" y="29022"/>
                </a:lnTo>
                <a:lnTo>
                  <a:pt x="221092" y="30389"/>
                </a:lnTo>
                <a:lnTo>
                  <a:pt x="219290" y="30389"/>
                </a:lnTo>
                <a:close/>
                <a:moveTo>
                  <a:pt x="218056" y="27854"/>
                </a:moveTo>
                <a:lnTo>
                  <a:pt x="216755" y="27854"/>
                </a:lnTo>
                <a:lnTo>
                  <a:pt x="215921" y="27020"/>
                </a:lnTo>
                <a:lnTo>
                  <a:pt x="215921" y="25219"/>
                </a:lnTo>
                <a:lnTo>
                  <a:pt x="217156" y="26453"/>
                </a:lnTo>
                <a:lnTo>
                  <a:pt x="217456" y="26553"/>
                </a:lnTo>
                <a:lnTo>
                  <a:pt x="219324" y="26553"/>
                </a:lnTo>
                <a:close/>
                <a:moveTo>
                  <a:pt x="215121" y="27020"/>
                </a:moveTo>
                <a:lnTo>
                  <a:pt x="214320" y="27854"/>
                </a:lnTo>
                <a:lnTo>
                  <a:pt x="213019" y="27854"/>
                </a:lnTo>
                <a:lnTo>
                  <a:pt x="211718" y="26553"/>
                </a:lnTo>
                <a:lnTo>
                  <a:pt x="213620" y="26553"/>
                </a:lnTo>
                <a:lnTo>
                  <a:pt x="213887" y="26453"/>
                </a:lnTo>
                <a:lnTo>
                  <a:pt x="215121" y="25219"/>
                </a:lnTo>
                <a:close/>
                <a:moveTo>
                  <a:pt x="210518" y="28721"/>
                </a:moveTo>
                <a:lnTo>
                  <a:pt x="208850" y="30389"/>
                </a:lnTo>
                <a:lnTo>
                  <a:pt x="201077" y="30389"/>
                </a:lnTo>
                <a:lnTo>
                  <a:pt x="204813" y="26687"/>
                </a:lnTo>
                <a:lnTo>
                  <a:pt x="210518" y="26687"/>
                </a:lnTo>
                <a:lnTo>
                  <a:pt x="210518" y="28721"/>
                </a:lnTo>
                <a:close/>
                <a:moveTo>
                  <a:pt x="191437" y="30389"/>
                </a:moveTo>
                <a:lnTo>
                  <a:pt x="189736" y="28721"/>
                </a:lnTo>
                <a:lnTo>
                  <a:pt x="189736" y="26687"/>
                </a:lnTo>
                <a:lnTo>
                  <a:pt x="195473" y="26687"/>
                </a:lnTo>
                <a:lnTo>
                  <a:pt x="199176" y="30389"/>
                </a:lnTo>
                <a:lnTo>
                  <a:pt x="191437" y="30389"/>
                </a:lnTo>
                <a:close/>
                <a:moveTo>
                  <a:pt x="187268" y="27854"/>
                </a:moveTo>
                <a:lnTo>
                  <a:pt x="185967" y="27854"/>
                </a:lnTo>
                <a:lnTo>
                  <a:pt x="185133" y="27020"/>
                </a:lnTo>
                <a:lnTo>
                  <a:pt x="185133" y="25219"/>
                </a:lnTo>
                <a:lnTo>
                  <a:pt x="186367" y="26453"/>
                </a:lnTo>
                <a:lnTo>
                  <a:pt x="186667" y="26553"/>
                </a:lnTo>
                <a:lnTo>
                  <a:pt x="188535" y="26553"/>
                </a:lnTo>
                <a:close/>
                <a:moveTo>
                  <a:pt x="184332" y="27020"/>
                </a:moveTo>
                <a:lnTo>
                  <a:pt x="183532" y="27854"/>
                </a:lnTo>
                <a:lnTo>
                  <a:pt x="182231" y="27854"/>
                </a:lnTo>
                <a:lnTo>
                  <a:pt x="180930" y="26553"/>
                </a:lnTo>
                <a:lnTo>
                  <a:pt x="182831" y="26553"/>
                </a:lnTo>
                <a:lnTo>
                  <a:pt x="183098" y="26453"/>
                </a:lnTo>
                <a:lnTo>
                  <a:pt x="184332" y="25219"/>
                </a:lnTo>
                <a:close/>
                <a:moveTo>
                  <a:pt x="179729" y="28721"/>
                </a:moveTo>
                <a:lnTo>
                  <a:pt x="178061" y="30389"/>
                </a:lnTo>
                <a:lnTo>
                  <a:pt x="170289" y="30389"/>
                </a:lnTo>
                <a:lnTo>
                  <a:pt x="174025" y="26687"/>
                </a:lnTo>
                <a:lnTo>
                  <a:pt x="179729" y="26687"/>
                </a:lnTo>
                <a:lnTo>
                  <a:pt x="179729" y="28721"/>
                </a:lnTo>
                <a:close/>
                <a:moveTo>
                  <a:pt x="160649" y="30389"/>
                </a:moveTo>
                <a:lnTo>
                  <a:pt x="158947" y="28721"/>
                </a:lnTo>
                <a:lnTo>
                  <a:pt x="158947" y="26687"/>
                </a:lnTo>
                <a:lnTo>
                  <a:pt x="164685" y="26687"/>
                </a:lnTo>
                <a:lnTo>
                  <a:pt x="168387" y="30389"/>
                </a:lnTo>
                <a:lnTo>
                  <a:pt x="160649" y="30389"/>
                </a:lnTo>
                <a:close/>
                <a:moveTo>
                  <a:pt x="156479" y="27854"/>
                </a:moveTo>
                <a:lnTo>
                  <a:pt x="155178" y="27854"/>
                </a:lnTo>
                <a:lnTo>
                  <a:pt x="154344" y="27020"/>
                </a:lnTo>
                <a:lnTo>
                  <a:pt x="154344" y="25219"/>
                </a:lnTo>
                <a:lnTo>
                  <a:pt x="155578" y="26453"/>
                </a:lnTo>
                <a:lnTo>
                  <a:pt x="155878" y="26553"/>
                </a:lnTo>
                <a:lnTo>
                  <a:pt x="157746" y="26553"/>
                </a:lnTo>
                <a:close/>
                <a:moveTo>
                  <a:pt x="153543" y="27020"/>
                </a:moveTo>
                <a:lnTo>
                  <a:pt x="152743" y="27854"/>
                </a:lnTo>
                <a:lnTo>
                  <a:pt x="151442" y="27854"/>
                </a:lnTo>
                <a:lnTo>
                  <a:pt x="150141" y="26553"/>
                </a:lnTo>
                <a:lnTo>
                  <a:pt x="152042" y="26553"/>
                </a:lnTo>
                <a:lnTo>
                  <a:pt x="152309" y="26453"/>
                </a:lnTo>
                <a:lnTo>
                  <a:pt x="153543" y="25219"/>
                </a:lnTo>
                <a:close/>
                <a:moveTo>
                  <a:pt x="148940" y="28721"/>
                </a:moveTo>
                <a:lnTo>
                  <a:pt x="147272" y="30389"/>
                </a:lnTo>
                <a:lnTo>
                  <a:pt x="139500" y="30389"/>
                </a:lnTo>
                <a:lnTo>
                  <a:pt x="143236" y="26687"/>
                </a:lnTo>
                <a:lnTo>
                  <a:pt x="148940" y="26687"/>
                </a:lnTo>
                <a:lnTo>
                  <a:pt x="148940" y="28721"/>
                </a:lnTo>
                <a:close/>
                <a:moveTo>
                  <a:pt x="129860" y="30389"/>
                </a:moveTo>
                <a:lnTo>
                  <a:pt x="128159" y="28721"/>
                </a:lnTo>
                <a:lnTo>
                  <a:pt x="128159" y="26687"/>
                </a:lnTo>
                <a:lnTo>
                  <a:pt x="133896" y="26687"/>
                </a:lnTo>
                <a:lnTo>
                  <a:pt x="137599" y="30389"/>
                </a:lnTo>
                <a:lnTo>
                  <a:pt x="129860" y="30389"/>
                </a:lnTo>
                <a:close/>
                <a:moveTo>
                  <a:pt x="125690" y="27854"/>
                </a:moveTo>
                <a:lnTo>
                  <a:pt x="124389" y="27854"/>
                </a:lnTo>
                <a:lnTo>
                  <a:pt x="123555" y="27020"/>
                </a:lnTo>
                <a:lnTo>
                  <a:pt x="123555" y="25219"/>
                </a:lnTo>
                <a:lnTo>
                  <a:pt x="124790" y="26453"/>
                </a:lnTo>
                <a:lnTo>
                  <a:pt x="125056" y="26553"/>
                </a:lnTo>
                <a:lnTo>
                  <a:pt x="126958" y="26553"/>
                </a:lnTo>
                <a:close/>
                <a:moveTo>
                  <a:pt x="122755" y="27020"/>
                </a:moveTo>
                <a:lnTo>
                  <a:pt x="121954" y="27854"/>
                </a:lnTo>
                <a:lnTo>
                  <a:pt x="120653" y="27854"/>
                </a:lnTo>
                <a:lnTo>
                  <a:pt x="119352" y="26553"/>
                </a:lnTo>
                <a:lnTo>
                  <a:pt x="121254" y="26553"/>
                </a:lnTo>
                <a:lnTo>
                  <a:pt x="121521" y="26453"/>
                </a:lnTo>
                <a:lnTo>
                  <a:pt x="122755" y="25219"/>
                </a:lnTo>
                <a:lnTo>
                  <a:pt x="122755" y="27020"/>
                </a:lnTo>
                <a:close/>
                <a:moveTo>
                  <a:pt x="118152" y="28721"/>
                </a:moveTo>
                <a:lnTo>
                  <a:pt x="116450" y="30389"/>
                </a:lnTo>
                <a:lnTo>
                  <a:pt x="108711" y="30389"/>
                </a:lnTo>
                <a:lnTo>
                  <a:pt x="112414" y="26687"/>
                </a:lnTo>
                <a:lnTo>
                  <a:pt x="118152" y="26687"/>
                </a:lnTo>
                <a:lnTo>
                  <a:pt x="118152" y="28721"/>
                </a:lnTo>
                <a:close/>
                <a:moveTo>
                  <a:pt x="99071" y="30389"/>
                </a:moveTo>
                <a:lnTo>
                  <a:pt x="97370" y="28721"/>
                </a:lnTo>
                <a:lnTo>
                  <a:pt x="97370" y="26687"/>
                </a:lnTo>
                <a:lnTo>
                  <a:pt x="103074" y="26687"/>
                </a:lnTo>
                <a:lnTo>
                  <a:pt x="106810" y="30389"/>
                </a:lnTo>
                <a:lnTo>
                  <a:pt x="99071" y="30389"/>
                </a:lnTo>
                <a:close/>
                <a:moveTo>
                  <a:pt x="94868" y="27854"/>
                </a:moveTo>
                <a:lnTo>
                  <a:pt x="93567" y="27854"/>
                </a:lnTo>
                <a:lnTo>
                  <a:pt x="92767" y="27020"/>
                </a:lnTo>
                <a:lnTo>
                  <a:pt x="92767" y="25219"/>
                </a:lnTo>
                <a:lnTo>
                  <a:pt x="94001" y="26453"/>
                </a:lnTo>
                <a:lnTo>
                  <a:pt x="94268" y="26587"/>
                </a:lnTo>
                <a:lnTo>
                  <a:pt x="96169" y="26587"/>
                </a:lnTo>
                <a:close/>
                <a:moveTo>
                  <a:pt x="91966" y="27020"/>
                </a:moveTo>
                <a:lnTo>
                  <a:pt x="91166" y="27854"/>
                </a:lnTo>
                <a:lnTo>
                  <a:pt x="89865" y="27854"/>
                </a:lnTo>
                <a:lnTo>
                  <a:pt x="88564" y="26553"/>
                </a:lnTo>
                <a:lnTo>
                  <a:pt x="90465" y="26553"/>
                </a:lnTo>
                <a:lnTo>
                  <a:pt x="90732" y="26453"/>
                </a:lnTo>
                <a:lnTo>
                  <a:pt x="91966" y="25219"/>
                </a:lnTo>
                <a:lnTo>
                  <a:pt x="91966" y="27020"/>
                </a:lnTo>
                <a:close/>
                <a:moveTo>
                  <a:pt x="87363" y="28721"/>
                </a:moveTo>
                <a:lnTo>
                  <a:pt x="85662" y="30389"/>
                </a:lnTo>
                <a:lnTo>
                  <a:pt x="77923" y="30389"/>
                </a:lnTo>
                <a:lnTo>
                  <a:pt x="81625" y="26687"/>
                </a:lnTo>
                <a:lnTo>
                  <a:pt x="87363" y="26687"/>
                </a:lnTo>
                <a:lnTo>
                  <a:pt x="87363" y="28721"/>
                </a:lnTo>
                <a:close/>
                <a:moveTo>
                  <a:pt x="68249" y="30389"/>
                </a:moveTo>
                <a:lnTo>
                  <a:pt x="66581" y="28721"/>
                </a:lnTo>
                <a:lnTo>
                  <a:pt x="66581" y="26687"/>
                </a:lnTo>
                <a:lnTo>
                  <a:pt x="72285" y="26687"/>
                </a:lnTo>
                <a:lnTo>
                  <a:pt x="76021" y="30389"/>
                </a:lnTo>
                <a:lnTo>
                  <a:pt x="68249" y="30389"/>
                </a:lnTo>
                <a:close/>
                <a:moveTo>
                  <a:pt x="64080" y="27854"/>
                </a:moveTo>
                <a:lnTo>
                  <a:pt x="62779" y="27854"/>
                </a:lnTo>
                <a:lnTo>
                  <a:pt x="61978" y="27020"/>
                </a:lnTo>
                <a:lnTo>
                  <a:pt x="61978" y="25219"/>
                </a:lnTo>
                <a:lnTo>
                  <a:pt x="63212" y="26453"/>
                </a:lnTo>
                <a:lnTo>
                  <a:pt x="63479" y="26553"/>
                </a:lnTo>
                <a:lnTo>
                  <a:pt x="65381" y="26553"/>
                </a:lnTo>
                <a:close/>
                <a:moveTo>
                  <a:pt x="61178" y="27020"/>
                </a:moveTo>
                <a:lnTo>
                  <a:pt x="60344" y="27854"/>
                </a:lnTo>
                <a:lnTo>
                  <a:pt x="59043" y="27854"/>
                </a:lnTo>
                <a:lnTo>
                  <a:pt x="57775" y="26553"/>
                </a:lnTo>
                <a:lnTo>
                  <a:pt x="59676" y="26553"/>
                </a:lnTo>
                <a:lnTo>
                  <a:pt x="59943" y="26453"/>
                </a:lnTo>
                <a:lnTo>
                  <a:pt x="61178" y="25219"/>
                </a:lnTo>
                <a:close/>
                <a:moveTo>
                  <a:pt x="56574" y="28721"/>
                </a:moveTo>
                <a:lnTo>
                  <a:pt x="54873" y="30389"/>
                </a:lnTo>
                <a:lnTo>
                  <a:pt x="47134" y="30389"/>
                </a:lnTo>
                <a:lnTo>
                  <a:pt x="50837" y="26687"/>
                </a:lnTo>
                <a:lnTo>
                  <a:pt x="56574" y="26687"/>
                </a:lnTo>
                <a:close/>
                <a:moveTo>
                  <a:pt x="37461" y="30389"/>
                </a:moveTo>
                <a:lnTo>
                  <a:pt x="35793" y="28721"/>
                </a:lnTo>
                <a:lnTo>
                  <a:pt x="35793" y="26687"/>
                </a:lnTo>
                <a:lnTo>
                  <a:pt x="41497" y="26687"/>
                </a:lnTo>
                <a:lnTo>
                  <a:pt x="45233" y="30389"/>
                </a:lnTo>
                <a:lnTo>
                  <a:pt x="37461" y="30389"/>
                </a:lnTo>
                <a:close/>
                <a:moveTo>
                  <a:pt x="33291" y="27854"/>
                </a:moveTo>
                <a:lnTo>
                  <a:pt x="31990" y="27854"/>
                </a:lnTo>
                <a:lnTo>
                  <a:pt x="31189" y="27020"/>
                </a:lnTo>
                <a:lnTo>
                  <a:pt x="31189" y="25219"/>
                </a:lnTo>
                <a:lnTo>
                  <a:pt x="32424" y="26453"/>
                </a:lnTo>
                <a:lnTo>
                  <a:pt x="32691" y="26553"/>
                </a:lnTo>
                <a:lnTo>
                  <a:pt x="34592" y="26553"/>
                </a:lnTo>
                <a:close/>
                <a:moveTo>
                  <a:pt x="30389" y="27020"/>
                </a:moveTo>
                <a:lnTo>
                  <a:pt x="29555" y="27854"/>
                </a:lnTo>
                <a:lnTo>
                  <a:pt x="28254" y="27854"/>
                </a:lnTo>
                <a:lnTo>
                  <a:pt x="26986" y="26553"/>
                </a:lnTo>
                <a:lnTo>
                  <a:pt x="28854" y="26553"/>
                </a:lnTo>
                <a:lnTo>
                  <a:pt x="29155" y="26453"/>
                </a:lnTo>
                <a:lnTo>
                  <a:pt x="30389" y="25219"/>
                </a:lnTo>
                <a:lnTo>
                  <a:pt x="30389" y="27020"/>
                </a:lnTo>
                <a:close/>
                <a:moveTo>
                  <a:pt x="25786" y="28721"/>
                </a:moveTo>
                <a:lnTo>
                  <a:pt x="24084" y="30389"/>
                </a:lnTo>
                <a:lnTo>
                  <a:pt x="16346" y="30389"/>
                </a:lnTo>
                <a:lnTo>
                  <a:pt x="20048" y="26687"/>
                </a:lnTo>
                <a:lnTo>
                  <a:pt x="25752" y="26687"/>
                </a:lnTo>
                <a:lnTo>
                  <a:pt x="25752" y="28721"/>
                </a:lnTo>
                <a:close/>
                <a:moveTo>
                  <a:pt x="24084" y="31190"/>
                </a:moveTo>
                <a:lnTo>
                  <a:pt x="25786" y="32858"/>
                </a:lnTo>
                <a:lnTo>
                  <a:pt x="25786" y="34893"/>
                </a:lnTo>
                <a:lnTo>
                  <a:pt x="20048" y="34893"/>
                </a:lnTo>
                <a:lnTo>
                  <a:pt x="16346" y="31190"/>
                </a:lnTo>
                <a:close/>
                <a:moveTo>
                  <a:pt x="23050" y="45800"/>
                </a:moveTo>
                <a:lnTo>
                  <a:pt x="21182" y="45800"/>
                </a:lnTo>
                <a:lnTo>
                  <a:pt x="19781" y="44366"/>
                </a:lnTo>
                <a:lnTo>
                  <a:pt x="19781" y="42365"/>
                </a:lnTo>
                <a:lnTo>
                  <a:pt x="21082" y="41030"/>
                </a:lnTo>
                <a:lnTo>
                  <a:pt x="21082" y="43832"/>
                </a:lnTo>
                <a:close/>
                <a:moveTo>
                  <a:pt x="18981" y="43132"/>
                </a:moveTo>
                <a:lnTo>
                  <a:pt x="18981" y="44700"/>
                </a:lnTo>
                <a:lnTo>
                  <a:pt x="20082" y="45800"/>
                </a:lnTo>
                <a:lnTo>
                  <a:pt x="16346" y="45800"/>
                </a:lnTo>
                <a:close/>
                <a:moveTo>
                  <a:pt x="15778" y="45233"/>
                </a:moveTo>
                <a:lnTo>
                  <a:pt x="15778" y="41497"/>
                </a:lnTo>
                <a:lnTo>
                  <a:pt x="16879" y="42598"/>
                </a:lnTo>
                <a:lnTo>
                  <a:pt x="17046" y="42598"/>
                </a:lnTo>
                <a:lnTo>
                  <a:pt x="18414" y="42598"/>
                </a:lnTo>
                <a:close/>
                <a:moveTo>
                  <a:pt x="19214" y="41797"/>
                </a:moveTo>
                <a:lnTo>
                  <a:pt x="17213" y="41797"/>
                </a:lnTo>
                <a:lnTo>
                  <a:pt x="15778" y="40363"/>
                </a:lnTo>
                <a:lnTo>
                  <a:pt x="15778" y="38495"/>
                </a:lnTo>
                <a:lnTo>
                  <a:pt x="17747" y="40463"/>
                </a:lnTo>
                <a:lnTo>
                  <a:pt x="17913" y="40463"/>
                </a:lnTo>
                <a:lnTo>
                  <a:pt x="20515" y="40463"/>
                </a:lnTo>
                <a:close/>
                <a:moveTo>
                  <a:pt x="14978" y="45233"/>
                </a:moveTo>
                <a:lnTo>
                  <a:pt x="12343" y="42598"/>
                </a:lnTo>
                <a:lnTo>
                  <a:pt x="13744" y="42598"/>
                </a:lnTo>
                <a:lnTo>
                  <a:pt x="14011" y="42465"/>
                </a:lnTo>
                <a:lnTo>
                  <a:pt x="14978" y="41497"/>
                </a:lnTo>
                <a:close/>
                <a:moveTo>
                  <a:pt x="16346" y="46568"/>
                </a:moveTo>
                <a:lnTo>
                  <a:pt x="20082" y="46568"/>
                </a:lnTo>
                <a:lnTo>
                  <a:pt x="19114" y="47568"/>
                </a:lnTo>
                <a:lnTo>
                  <a:pt x="18981" y="47835"/>
                </a:lnTo>
                <a:lnTo>
                  <a:pt x="18981" y="49203"/>
                </a:lnTo>
                <a:close/>
                <a:moveTo>
                  <a:pt x="18414" y="49770"/>
                </a:moveTo>
                <a:lnTo>
                  <a:pt x="16879" y="49770"/>
                </a:lnTo>
                <a:lnTo>
                  <a:pt x="15778" y="50871"/>
                </a:lnTo>
                <a:lnTo>
                  <a:pt x="15778" y="47135"/>
                </a:lnTo>
                <a:close/>
                <a:moveTo>
                  <a:pt x="24351" y="49903"/>
                </a:moveTo>
                <a:lnTo>
                  <a:pt x="27654" y="46568"/>
                </a:lnTo>
                <a:lnTo>
                  <a:pt x="29822" y="46568"/>
                </a:lnTo>
                <a:lnTo>
                  <a:pt x="25886" y="50537"/>
                </a:lnTo>
                <a:lnTo>
                  <a:pt x="25886" y="56108"/>
                </a:lnTo>
                <a:lnTo>
                  <a:pt x="24351" y="54573"/>
                </a:lnTo>
                <a:lnTo>
                  <a:pt x="24351" y="49903"/>
                </a:lnTo>
                <a:close/>
                <a:moveTo>
                  <a:pt x="25786" y="59510"/>
                </a:moveTo>
                <a:lnTo>
                  <a:pt x="24084" y="61178"/>
                </a:lnTo>
                <a:lnTo>
                  <a:pt x="16346" y="61178"/>
                </a:lnTo>
                <a:lnTo>
                  <a:pt x="20048" y="57475"/>
                </a:lnTo>
                <a:lnTo>
                  <a:pt x="25752" y="57475"/>
                </a:lnTo>
                <a:lnTo>
                  <a:pt x="25752" y="59510"/>
                </a:lnTo>
                <a:close/>
                <a:moveTo>
                  <a:pt x="24084" y="61979"/>
                </a:moveTo>
                <a:lnTo>
                  <a:pt x="25786" y="63646"/>
                </a:lnTo>
                <a:lnTo>
                  <a:pt x="25786" y="65681"/>
                </a:lnTo>
                <a:lnTo>
                  <a:pt x="20048" y="65681"/>
                </a:lnTo>
                <a:lnTo>
                  <a:pt x="16346" y="61979"/>
                </a:lnTo>
                <a:lnTo>
                  <a:pt x="24084" y="61979"/>
                </a:lnTo>
                <a:close/>
                <a:moveTo>
                  <a:pt x="23050" y="76589"/>
                </a:moveTo>
                <a:lnTo>
                  <a:pt x="21182" y="76589"/>
                </a:lnTo>
                <a:lnTo>
                  <a:pt x="19781" y="75155"/>
                </a:lnTo>
                <a:lnTo>
                  <a:pt x="19781" y="73153"/>
                </a:lnTo>
                <a:lnTo>
                  <a:pt x="21082" y="71819"/>
                </a:lnTo>
                <a:lnTo>
                  <a:pt x="21082" y="74621"/>
                </a:lnTo>
                <a:close/>
                <a:moveTo>
                  <a:pt x="18981" y="73920"/>
                </a:moveTo>
                <a:lnTo>
                  <a:pt x="18981" y="75321"/>
                </a:lnTo>
                <a:lnTo>
                  <a:pt x="19114" y="75588"/>
                </a:lnTo>
                <a:lnTo>
                  <a:pt x="20082" y="76589"/>
                </a:lnTo>
                <a:lnTo>
                  <a:pt x="16346" y="76589"/>
                </a:lnTo>
                <a:close/>
                <a:moveTo>
                  <a:pt x="15778" y="76022"/>
                </a:moveTo>
                <a:lnTo>
                  <a:pt x="15778" y="72286"/>
                </a:lnTo>
                <a:lnTo>
                  <a:pt x="16879" y="73387"/>
                </a:lnTo>
                <a:lnTo>
                  <a:pt x="18414" y="73387"/>
                </a:lnTo>
                <a:close/>
                <a:moveTo>
                  <a:pt x="19214" y="72586"/>
                </a:moveTo>
                <a:lnTo>
                  <a:pt x="17213" y="72586"/>
                </a:lnTo>
                <a:lnTo>
                  <a:pt x="15778" y="71152"/>
                </a:lnTo>
                <a:lnTo>
                  <a:pt x="15778" y="69317"/>
                </a:lnTo>
                <a:lnTo>
                  <a:pt x="17747" y="71285"/>
                </a:lnTo>
                <a:lnTo>
                  <a:pt x="20515" y="71285"/>
                </a:lnTo>
                <a:close/>
                <a:moveTo>
                  <a:pt x="14978" y="76022"/>
                </a:moveTo>
                <a:lnTo>
                  <a:pt x="12343" y="73387"/>
                </a:lnTo>
                <a:lnTo>
                  <a:pt x="13744" y="73387"/>
                </a:lnTo>
                <a:lnTo>
                  <a:pt x="14011" y="73253"/>
                </a:lnTo>
                <a:lnTo>
                  <a:pt x="14978" y="72286"/>
                </a:lnTo>
                <a:close/>
                <a:moveTo>
                  <a:pt x="16346" y="77356"/>
                </a:moveTo>
                <a:lnTo>
                  <a:pt x="20082" y="77356"/>
                </a:lnTo>
                <a:lnTo>
                  <a:pt x="18981" y="78457"/>
                </a:lnTo>
                <a:lnTo>
                  <a:pt x="18981" y="80025"/>
                </a:lnTo>
                <a:close/>
                <a:moveTo>
                  <a:pt x="18414" y="80559"/>
                </a:moveTo>
                <a:lnTo>
                  <a:pt x="17046" y="80559"/>
                </a:lnTo>
                <a:lnTo>
                  <a:pt x="16879" y="80559"/>
                </a:lnTo>
                <a:lnTo>
                  <a:pt x="15778" y="81659"/>
                </a:lnTo>
                <a:lnTo>
                  <a:pt x="15778" y="77923"/>
                </a:lnTo>
                <a:close/>
                <a:moveTo>
                  <a:pt x="24351" y="80692"/>
                </a:moveTo>
                <a:lnTo>
                  <a:pt x="27654" y="77356"/>
                </a:lnTo>
                <a:lnTo>
                  <a:pt x="29822" y="77356"/>
                </a:lnTo>
                <a:lnTo>
                  <a:pt x="25886" y="81326"/>
                </a:lnTo>
                <a:lnTo>
                  <a:pt x="25886" y="86896"/>
                </a:lnTo>
                <a:lnTo>
                  <a:pt x="24351" y="85362"/>
                </a:lnTo>
                <a:lnTo>
                  <a:pt x="24351" y="80692"/>
                </a:lnTo>
                <a:close/>
                <a:moveTo>
                  <a:pt x="25786" y="90299"/>
                </a:moveTo>
                <a:lnTo>
                  <a:pt x="24084" y="91967"/>
                </a:lnTo>
                <a:lnTo>
                  <a:pt x="16346" y="91967"/>
                </a:lnTo>
                <a:lnTo>
                  <a:pt x="20048" y="88264"/>
                </a:lnTo>
                <a:lnTo>
                  <a:pt x="25752" y="88264"/>
                </a:lnTo>
                <a:lnTo>
                  <a:pt x="25752" y="90299"/>
                </a:lnTo>
                <a:close/>
                <a:moveTo>
                  <a:pt x="24084" y="92767"/>
                </a:moveTo>
                <a:lnTo>
                  <a:pt x="25786" y="94435"/>
                </a:lnTo>
                <a:lnTo>
                  <a:pt x="25786" y="96470"/>
                </a:lnTo>
                <a:lnTo>
                  <a:pt x="20048" y="96470"/>
                </a:lnTo>
                <a:lnTo>
                  <a:pt x="16346" y="92767"/>
                </a:lnTo>
                <a:close/>
                <a:moveTo>
                  <a:pt x="28254" y="95302"/>
                </a:moveTo>
                <a:lnTo>
                  <a:pt x="29555" y="95302"/>
                </a:lnTo>
                <a:lnTo>
                  <a:pt x="30389" y="96136"/>
                </a:lnTo>
                <a:lnTo>
                  <a:pt x="30389" y="97938"/>
                </a:lnTo>
                <a:lnTo>
                  <a:pt x="29155" y="96703"/>
                </a:lnTo>
                <a:lnTo>
                  <a:pt x="28854" y="96603"/>
                </a:lnTo>
                <a:lnTo>
                  <a:pt x="26986" y="96603"/>
                </a:lnTo>
                <a:close/>
                <a:moveTo>
                  <a:pt x="31189" y="96136"/>
                </a:moveTo>
                <a:lnTo>
                  <a:pt x="31990" y="95302"/>
                </a:lnTo>
                <a:lnTo>
                  <a:pt x="33291" y="95302"/>
                </a:lnTo>
                <a:lnTo>
                  <a:pt x="34592" y="96603"/>
                </a:lnTo>
                <a:lnTo>
                  <a:pt x="32691" y="96603"/>
                </a:lnTo>
                <a:lnTo>
                  <a:pt x="32424" y="96703"/>
                </a:lnTo>
                <a:lnTo>
                  <a:pt x="31156" y="97938"/>
                </a:lnTo>
                <a:lnTo>
                  <a:pt x="31156" y="96136"/>
                </a:lnTo>
                <a:close/>
                <a:moveTo>
                  <a:pt x="35793" y="94435"/>
                </a:moveTo>
                <a:lnTo>
                  <a:pt x="37461" y="92767"/>
                </a:lnTo>
                <a:lnTo>
                  <a:pt x="45233" y="92767"/>
                </a:lnTo>
                <a:lnTo>
                  <a:pt x="41497" y="96470"/>
                </a:lnTo>
                <a:lnTo>
                  <a:pt x="35793" y="96470"/>
                </a:lnTo>
                <a:close/>
                <a:moveTo>
                  <a:pt x="54873" y="92767"/>
                </a:moveTo>
                <a:lnTo>
                  <a:pt x="56574" y="94435"/>
                </a:lnTo>
                <a:lnTo>
                  <a:pt x="56574" y="96470"/>
                </a:lnTo>
                <a:lnTo>
                  <a:pt x="50837" y="96470"/>
                </a:lnTo>
                <a:lnTo>
                  <a:pt x="47134" y="92767"/>
                </a:lnTo>
                <a:close/>
                <a:moveTo>
                  <a:pt x="59043" y="95302"/>
                </a:moveTo>
                <a:lnTo>
                  <a:pt x="60344" y="95302"/>
                </a:lnTo>
                <a:lnTo>
                  <a:pt x="61178" y="96136"/>
                </a:lnTo>
                <a:lnTo>
                  <a:pt x="61178" y="97938"/>
                </a:lnTo>
                <a:lnTo>
                  <a:pt x="59943" y="96703"/>
                </a:lnTo>
                <a:lnTo>
                  <a:pt x="59676" y="96603"/>
                </a:lnTo>
                <a:lnTo>
                  <a:pt x="57775" y="96603"/>
                </a:lnTo>
                <a:close/>
                <a:moveTo>
                  <a:pt x="61978" y="96136"/>
                </a:moveTo>
                <a:lnTo>
                  <a:pt x="62779" y="95302"/>
                </a:lnTo>
                <a:lnTo>
                  <a:pt x="64080" y="95302"/>
                </a:lnTo>
                <a:lnTo>
                  <a:pt x="65381" y="96603"/>
                </a:lnTo>
                <a:lnTo>
                  <a:pt x="63479" y="96603"/>
                </a:lnTo>
                <a:lnTo>
                  <a:pt x="63212" y="96703"/>
                </a:lnTo>
                <a:lnTo>
                  <a:pt x="61978" y="97938"/>
                </a:lnTo>
                <a:close/>
                <a:moveTo>
                  <a:pt x="66581" y="94435"/>
                </a:moveTo>
                <a:lnTo>
                  <a:pt x="68249" y="92767"/>
                </a:lnTo>
                <a:lnTo>
                  <a:pt x="76021" y="92767"/>
                </a:lnTo>
                <a:lnTo>
                  <a:pt x="72285" y="96470"/>
                </a:lnTo>
                <a:lnTo>
                  <a:pt x="66581" y="96470"/>
                </a:lnTo>
                <a:lnTo>
                  <a:pt x="66581" y="94435"/>
                </a:lnTo>
                <a:close/>
                <a:moveTo>
                  <a:pt x="85662" y="92767"/>
                </a:moveTo>
                <a:lnTo>
                  <a:pt x="87363" y="94435"/>
                </a:lnTo>
                <a:lnTo>
                  <a:pt x="87363" y="96470"/>
                </a:lnTo>
                <a:lnTo>
                  <a:pt x="81659" y="96470"/>
                </a:lnTo>
                <a:lnTo>
                  <a:pt x="77923" y="92767"/>
                </a:lnTo>
                <a:close/>
                <a:moveTo>
                  <a:pt x="89831" y="95302"/>
                </a:moveTo>
                <a:lnTo>
                  <a:pt x="91132" y="95302"/>
                </a:lnTo>
                <a:lnTo>
                  <a:pt x="91966" y="96136"/>
                </a:lnTo>
                <a:lnTo>
                  <a:pt x="91966" y="97938"/>
                </a:lnTo>
                <a:lnTo>
                  <a:pt x="90732" y="96703"/>
                </a:lnTo>
                <a:lnTo>
                  <a:pt x="90465" y="96603"/>
                </a:lnTo>
                <a:lnTo>
                  <a:pt x="88564" y="96603"/>
                </a:lnTo>
                <a:close/>
                <a:moveTo>
                  <a:pt x="92767" y="96136"/>
                </a:moveTo>
                <a:lnTo>
                  <a:pt x="93567" y="95302"/>
                </a:lnTo>
                <a:lnTo>
                  <a:pt x="94868" y="95302"/>
                </a:lnTo>
                <a:lnTo>
                  <a:pt x="96169" y="96603"/>
                </a:lnTo>
                <a:lnTo>
                  <a:pt x="94268" y="96603"/>
                </a:lnTo>
                <a:lnTo>
                  <a:pt x="94001" y="96703"/>
                </a:lnTo>
                <a:lnTo>
                  <a:pt x="92767" y="97938"/>
                </a:lnTo>
                <a:lnTo>
                  <a:pt x="92767" y="96136"/>
                </a:lnTo>
                <a:close/>
                <a:moveTo>
                  <a:pt x="97370" y="94435"/>
                </a:moveTo>
                <a:lnTo>
                  <a:pt x="99071" y="92767"/>
                </a:lnTo>
                <a:lnTo>
                  <a:pt x="106810" y="92767"/>
                </a:lnTo>
                <a:lnTo>
                  <a:pt x="103074" y="96470"/>
                </a:lnTo>
                <a:lnTo>
                  <a:pt x="97370" y="96470"/>
                </a:lnTo>
                <a:lnTo>
                  <a:pt x="97370" y="94435"/>
                </a:lnTo>
                <a:close/>
                <a:moveTo>
                  <a:pt x="116450" y="92767"/>
                </a:moveTo>
                <a:lnTo>
                  <a:pt x="118152" y="94435"/>
                </a:lnTo>
                <a:lnTo>
                  <a:pt x="118152" y="96470"/>
                </a:lnTo>
                <a:lnTo>
                  <a:pt x="112447" y="96470"/>
                </a:lnTo>
                <a:lnTo>
                  <a:pt x="108711" y="92767"/>
                </a:lnTo>
                <a:close/>
                <a:moveTo>
                  <a:pt x="120653" y="95302"/>
                </a:moveTo>
                <a:lnTo>
                  <a:pt x="121954" y="95302"/>
                </a:lnTo>
                <a:lnTo>
                  <a:pt x="122755" y="96136"/>
                </a:lnTo>
                <a:lnTo>
                  <a:pt x="122755" y="97938"/>
                </a:lnTo>
                <a:lnTo>
                  <a:pt x="121521" y="96703"/>
                </a:lnTo>
                <a:lnTo>
                  <a:pt x="121254" y="96603"/>
                </a:lnTo>
                <a:lnTo>
                  <a:pt x="119352" y="96603"/>
                </a:lnTo>
                <a:close/>
                <a:moveTo>
                  <a:pt x="123555" y="96136"/>
                </a:moveTo>
                <a:lnTo>
                  <a:pt x="124389" y="95302"/>
                </a:lnTo>
                <a:lnTo>
                  <a:pt x="125657" y="95302"/>
                </a:lnTo>
                <a:lnTo>
                  <a:pt x="126958" y="96603"/>
                </a:lnTo>
                <a:lnTo>
                  <a:pt x="125056" y="96603"/>
                </a:lnTo>
                <a:lnTo>
                  <a:pt x="124790" y="96703"/>
                </a:lnTo>
                <a:lnTo>
                  <a:pt x="123555" y="97938"/>
                </a:lnTo>
                <a:lnTo>
                  <a:pt x="123555" y="96136"/>
                </a:lnTo>
                <a:close/>
                <a:moveTo>
                  <a:pt x="128159" y="94435"/>
                </a:moveTo>
                <a:lnTo>
                  <a:pt x="129860" y="92767"/>
                </a:lnTo>
                <a:lnTo>
                  <a:pt x="137599" y="92767"/>
                </a:lnTo>
                <a:lnTo>
                  <a:pt x="133863" y="96470"/>
                </a:lnTo>
                <a:lnTo>
                  <a:pt x="128159" y="96470"/>
                </a:lnTo>
                <a:lnTo>
                  <a:pt x="128159" y="94435"/>
                </a:lnTo>
                <a:close/>
                <a:moveTo>
                  <a:pt x="147272" y="92767"/>
                </a:moveTo>
                <a:lnTo>
                  <a:pt x="148940" y="94435"/>
                </a:lnTo>
                <a:lnTo>
                  <a:pt x="148940" y="96470"/>
                </a:lnTo>
                <a:lnTo>
                  <a:pt x="143236" y="96470"/>
                </a:lnTo>
                <a:lnTo>
                  <a:pt x="139500" y="92767"/>
                </a:lnTo>
                <a:close/>
                <a:moveTo>
                  <a:pt x="151442" y="95302"/>
                </a:moveTo>
                <a:lnTo>
                  <a:pt x="152743" y="95302"/>
                </a:lnTo>
                <a:lnTo>
                  <a:pt x="153543" y="96136"/>
                </a:lnTo>
                <a:lnTo>
                  <a:pt x="153543" y="97938"/>
                </a:lnTo>
                <a:lnTo>
                  <a:pt x="152309" y="96703"/>
                </a:lnTo>
                <a:lnTo>
                  <a:pt x="152042" y="96603"/>
                </a:lnTo>
                <a:lnTo>
                  <a:pt x="150141" y="96603"/>
                </a:lnTo>
                <a:close/>
                <a:moveTo>
                  <a:pt x="154344" y="96136"/>
                </a:moveTo>
                <a:lnTo>
                  <a:pt x="155178" y="95302"/>
                </a:lnTo>
                <a:lnTo>
                  <a:pt x="156479" y="95302"/>
                </a:lnTo>
                <a:lnTo>
                  <a:pt x="157746" y="96603"/>
                </a:lnTo>
                <a:lnTo>
                  <a:pt x="155845" y="96603"/>
                </a:lnTo>
                <a:lnTo>
                  <a:pt x="155578" y="96703"/>
                </a:lnTo>
                <a:lnTo>
                  <a:pt x="154344" y="97938"/>
                </a:lnTo>
                <a:close/>
                <a:moveTo>
                  <a:pt x="158947" y="94435"/>
                </a:moveTo>
                <a:lnTo>
                  <a:pt x="160649" y="92767"/>
                </a:lnTo>
                <a:lnTo>
                  <a:pt x="168387" y="92767"/>
                </a:lnTo>
                <a:lnTo>
                  <a:pt x="164651" y="96470"/>
                </a:lnTo>
                <a:lnTo>
                  <a:pt x="158947" y="96470"/>
                </a:lnTo>
                <a:lnTo>
                  <a:pt x="158947" y="94435"/>
                </a:lnTo>
                <a:close/>
                <a:moveTo>
                  <a:pt x="178061" y="92767"/>
                </a:moveTo>
                <a:lnTo>
                  <a:pt x="179729" y="94435"/>
                </a:lnTo>
                <a:lnTo>
                  <a:pt x="179729" y="96470"/>
                </a:lnTo>
                <a:lnTo>
                  <a:pt x="174025" y="96470"/>
                </a:lnTo>
                <a:lnTo>
                  <a:pt x="170289" y="92767"/>
                </a:lnTo>
                <a:close/>
                <a:moveTo>
                  <a:pt x="182231" y="95302"/>
                </a:moveTo>
                <a:lnTo>
                  <a:pt x="183532" y="95302"/>
                </a:lnTo>
                <a:lnTo>
                  <a:pt x="184332" y="96136"/>
                </a:lnTo>
                <a:lnTo>
                  <a:pt x="184332" y="97938"/>
                </a:lnTo>
                <a:lnTo>
                  <a:pt x="183098" y="96703"/>
                </a:lnTo>
                <a:lnTo>
                  <a:pt x="182831" y="96603"/>
                </a:lnTo>
                <a:lnTo>
                  <a:pt x="180930" y="96603"/>
                </a:lnTo>
                <a:close/>
                <a:moveTo>
                  <a:pt x="185133" y="96136"/>
                </a:moveTo>
                <a:lnTo>
                  <a:pt x="185967" y="95302"/>
                </a:lnTo>
                <a:lnTo>
                  <a:pt x="187268" y="95302"/>
                </a:lnTo>
                <a:lnTo>
                  <a:pt x="188535" y="96603"/>
                </a:lnTo>
                <a:lnTo>
                  <a:pt x="186667" y="96603"/>
                </a:lnTo>
                <a:lnTo>
                  <a:pt x="186367" y="96703"/>
                </a:lnTo>
                <a:lnTo>
                  <a:pt x="185133" y="97938"/>
                </a:lnTo>
                <a:close/>
                <a:moveTo>
                  <a:pt x="189736" y="94435"/>
                </a:moveTo>
                <a:lnTo>
                  <a:pt x="191437" y="92767"/>
                </a:lnTo>
                <a:lnTo>
                  <a:pt x="199176" y="92767"/>
                </a:lnTo>
                <a:lnTo>
                  <a:pt x="195473" y="96470"/>
                </a:lnTo>
                <a:lnTo>
                  <a:pt x="189736" y="96470"/>
                </a:lnTo>
                <a:lnTo>
                  <a:pt x="189736" y="94435"/>
                </a:lnTo>
                <a:close/>
                <a:moveTo>
                  <a:pt x="208850" y="92767"/>
                </a:moveTo>
                <a:lnTo>
                  <a:pt x="210518" y="94435"/>
                </a:lnTo>
                <a:lnTo>
                  <a:pt x="210518" y="96470"/>
                </a:lnTo>
                <a:lnTo>
                  <a:pt x="204813" y="96470"/>
                </a:lnTo>
                <a:lnTo>
                  <a:pt x="201077" y="92767"/>
                </a:lnTo>
                <a:close/>
                <a:moveTo>
                  <a:pt x="213019" y="95302"/>
                </a:moveTo>
                <a:lnTo>
                  <a:pt x="214320" y="95302"/>
                </a:lnTo>
                <a:lnTo>
                  <a:pt x="215121" y="96136"/>
                </a:lnTo>
                <a:lnTo>
                  <a:pt x="215121" y="97938"/>
                </a:lnTo>
                <a:lnTo>
                  <a:pt x="213887" y="96703"/>
                </a:lnTo>
                <a:lnTo>
                  <a:pt x="213620" y="96603"/>
                </a:lnTo>
                <a:lnTo>
                  <a:pt x="211718" y="96603"/>
                </a:lnTo>
                <a:close/>
                <a:moveTo>
                  <a:pt x="215921" y="96136"/>
                </a:moveTo>
                <a:lnTo>
                  <a:pt x="216755" y="95302"/>
                </a:lnTo>
                <a:lnTo>
                  <a:pt x="218056" y="95302"/>
                </a:lnTo>
                <a:lnTo>
                  <a:pt x="219324" y="96603"/>
                </a:lnTo>
                <a:lnTo>
                  <a:pt x="217456" y="96603"/>
                </a:lnTo>
                <a:lnTo>
                  <a:pt x="217156" y="96703"/>
                </a:lnTo>
                <a:lnTo>
                  <a:pt x="215921" y="97938"/>
                </a:lnTo>
                <a:close/>
                <a:moveTo>
                  <a:pt x="220558" y="94435"/>
                </a:moveTo>
                <a:lnTo>
                  <a:pt x="222226" y="92767"/>
                </a:lnTo>
                <a:lnTo>
                  <a:pt x="229965" y="92767"/>
                </a:lnTo>
                <a:lnTo>
                  <a:pt x="226262" y="96470"/>
                </a:lnTo>
                <a:lnTo>
                  <a:pt x="220525" y="96470"/>
                </a:lnTo>
                <a:lnTo>
                  <a:pt x="220525" y="94435"/>
                </a:lnTo>
                <a:close/>
                <a:moveTo>
                  <a:pt x="222226" y="91967"/>
                </a:moveTo>
                <a:lnTo>
                  <a:pt x="220558" y="90299"/>
                </a:lnTo>
                <a:lnTo>
                  <a:pt x="220558" y="88264"/>
                </a:lnTo>
                <a:lnTo>
                  <a:pt x="226262" y="88264"/>
                </a:lnTo>
                <a:lnTo>
                  <a:pt x="229965" y="91967"/>
                </a:lnTo>
                <a:close/>
                <a:moveTo>
                  <a:pt x="223260" y="77356"/>
                </a:moveTo>
                <a:lnTo>
                  <a:pt x="225128" y="77356"/>
                </a:lnTo>
                <a:lnTo>
                  <a:pt x="226529" y="78791"/>
                </a:lnTo>
                <a:lnTo>
                  <a:pt x="226529" y="80792"/>
                </a:lnTo>
                <a:lnTo>
                  <a:pt x="225228" y="82126"/>
                </a:lnTo>
                <a:lnTo>
                  <a:pt x="225228" y="79324"/>
                </a:lnTo>
                <a:close/>
                <a:moveTo>
                  <a:pt x="227330" y="80025"/>
                </a:moveTo>
                <a:lnTo>
                  <a:pt x="227330" y="78457"/>
                </a:lnTo>
                <a:lnTo>
                  <a:pt x="226229" y="77356"/>
                </a:lnTo>
                <a:lnTo>
                  <a:pt x="229965" y="77356"/>
                </a:lnTo>
                <a:close/>
                <a:moveTo>
                  <a:pt x="230532" y="77923"/>
                </a:moveTo>
                <a:lnTo>
                  <a:pt x="230532" y="81659"/>
                </a:lnTo>
                <a:lnTo>
                  <a:pt x="229431" y="80559"/>
                </a:lnTo>
                <a:lnTo>
                  <a:pt x="229264" y="80559"/>
                </a:lnTo>
                <a:lnTo>
                  <a:pt x="227897" y="80559"/>
                </a:lnTo>
                <a:close/>
                <a:moveTo>
                  <a:pt x="227096" y="81359"/>
                </a:moveTo>
                <a:lnTo>
                  <a:pt x="229097" y="81359"/>
                </a:lnTo>
                <a:lnTo>
                  <a:pt x="230532" y="82794"/>
                </a:lnTo>
                <a:lnTo>
                  <a:pt x="230532" y="84662"/>
                </a:lnTo>
                <a:lnTo>
                  <a:pt x="228564" y="82693"/>
                </a:lnTo>
                <a:lnTo>
                  <a:pt x="228397" y="82693"/>
                </a:lnTo>
                <a:lnTo>
                  <a:pt x="225795" y="82693"/>
                </a:lnTo>
                <a:close/>
                <a:moveTo>
                  <a:pt x="231332" y="77923"/>
                </a:moveTo>
                <a:lnTo>
                  <a:pt x="233968" y="80559"/>
                </a:lnTo>
                <a:lnTo>
                  <a:pt x="232567" y="80559"/>
                </a:lnTo>
                <a:lnTo>
                  <a:pt x="232300" y="80692"/>
                </a:lnTo>
                <a:lnTo>
                  <a:pt x="231332" y="81659"/>
                </a:lnTo>
                <a:lnTo>
                  <a:pt x="231332" y="77923"/>
                </a:lnTo>
                <a:close/>
                <a:moveTo>
                  <a:pt x="229965" y="76589"/>
                </a:moveTo>
                <a:lnTo>
                  <a:pt x="226229" y="76589"/>
                </a:lnTo>
                <a:lnTo>
                  <a:pt x="227229" y="75588"/>
                </a:lnTo>
                <a:lnTo>
                  <a:pt x="227330" y="75321"/>
                </a:lnTo>
                <a:lnTo>
                  <a:pt x="227330" y="73920"/>
                </a:lnTo>
                <a:close/>
                <a:moveTo>
                  <a:pt x="227897" y="73387"/>
                </a:moveTo>
                <a:lnTo>
                  <a:pt x="229431" y="73387"/>
                </a:lnTo>
                <a:lnTo>
                  <a:pt x="230532" y="72286"/>
                </a:lnTo>
                <a:lnTo>
                  <a:pt x="230532" y="76022"/>
                </a:lnTo>
                <a:close/>
                <a:moveTo>
                  <a:pt x="221959" y="73253"/>
                </a:moveTo>
                <a:lnTo>
                  <a:pt x="218657" y="76589"/>
                </a:lnTo>
                <a:lnTo>
                  <a:pt x="216488" y="76589"/>
                </a:lnTo>
                <a:lnTo>
                  <a:pt x="220425" y="72620"/>
                </a:lnTo>
                <a:lnTo>
                  <a:pt x="220425" y="67049"/>
                </a:lnTo>
                <a:lnTo>
                  <a:pt x="221959" y="68583"/>
                </a:lnTo>
                <a:lnTo>
                  <a:pt x="221959" y="73253"/>
                </a:lnTo>
                <a:close/>
                <a:moveTo>
                  <a:pt x="220558" y="63646"/>
                </a:moveTo>
                <a:lnTo>
                  <a:pt x="222226" y="61979"/>
                </a:lnTo>
                <a:lnTo>
                  <a:pt x="229965" y="61979"/>
                </a:lnTo>
                <a:lnTo>
                  <a:pt x="226262" y="65681"/>
                </a:lnTo>
                <a:lnTo>
                  <a:pt x="220525" y="65681"/>
                </a:lnTo>
                <a:lnTo>
                  <a:pt x="220525" y="63646"/>
                </a:lnTo>
                <a:close/>
                <a:moveTo>
                  <a:pt x="222226" y="61178"/>
                </a:moveTo>
                <a:lnTo>
                  <a:pt x="220558" y="59510"/>
                </a:lnTo>
                <a:lnTo>
                  <a:pt x="220558" y="57475"/>
                </a:lnTo>
                <a:lnTo>
                  <a:pt x="226262" y="57475"/>
                </a:lnTo>
                <a:lnTo>
                  <a:pt x="229965" y="61178"/>
                </a:lnTo>
                <a:close/>
                <a:moveTo>
                  <a:pt x="223260" y="46568"/>
                </a:moveTo>
                <a:lnTo>
                  <a:pt x="225128" y="46568"/>
                </a:lnTo>
                <a:lnTo>
                  <a:pt x="226529" y="48002"/>
                </a:lnTo>
                <a:lnTo>
                  <a:pt x="226529" y="50003"/>
                </a:lnTo>
                <a:lnTo>
                  <a:pt x="225228" y="51338"/>
                </a:lnTo>
                <a:lnTo>
                  <a:pt x="225228" y="48536"/>
                </a:lnTo>
                <a:close/>
                <a:moveTo>
                  <a:pt x="227330" y="49236"/>
                </a:moveTo>
                <a:lnTo>
                  <a:pt x="227330" y="47835"/>
                </a:lnTo>
                <a:lnTo>
                  <a:pt x="227229" y="47568"/>
                </a:lnTo>
                <a:lnTo>
                  <a:pt x="226229" y="46568"/>
                </a:lnTo>
                <a:lnTo>
                  <a:pt x="229965" y="46568"/>
                </a:lnTo>
                <a:close/>
                <a:moveTo>
                  <a:pt x="230532" y="47135"/>
                </a:moveTo>
                <a:lnTo>
                  <a:pt x="230532" y="50871"/>
                </a:lnTo>
                <a:lnTo>
                  <a:pt x="229431" y="49770"/>
                </a:lnTo>
                <a:lnTo>
                  <a:pt x="227897" y="49770"/>
                </a:lnTo>
                <a:close/>
                <a:moveTo>
                  <a:pt x="227096" y="50570"/>
                </a:moveTo>
                <a:lnTo>
                  <a:pt x="229097" y="50570"/>
                </a:lnTo>
                <a:lnTo>
                  <a:pt x="230532" y="52005"/>
                </a:lnTo>
                <a:lnTo>
                  <a:pt x="230532" y="53873"/>
                </a:lnTo>
                <a:lnTo>
                  <a:pt x="228564" y="51905"/>
                </a:lnTo>
                <a:lnTo>
                  <a:pt x="225762" y="51905"/>
                </a:lnTo>
                <a:close/>
                <a:moveTo>
                  <a:pt x="231332" y="47135"/>
                </a:moveTo>
                <a:lnTo>
                  <a:pt x="233968" y="49770"/>
                </a:lnTo>
                <a:lnTo>
                  <a:pt x="232567" y="49770"/>
                </a:lnTo>
                <a:lnTo>
                  <a:pt x="232300" y="49903"/>
                </a:lnTo>
                <a:lnTo>
                  <a:pt x="231332" y="50871"/>
                </a:lnTo>
                <a:lnTo>
                  <a:pt x="231332" y="47135"/>
                </a:lnTo>
                <a:close/>
                <a:moveTo>
                  <a:pt x="229965" y="45800"/>
                </a:moveTo>
                <a:lnTo>
                  <a:pt x="226229" y="45800"/>
                </a:lnTo>
                <a:lnTo>
                  <a:pt x="227330" y="44700"/>
                </a:lnTo>
                <a:lnTo>
                  <a:pt x="227330" y="43132"/>
                </a:lnTo>
                <a:close/>
                <a:moveTo>
                  <a:pt x="227897" y="42598"/>
                </a:moveTo>
                <a:lnTo>
                  <a:pt x="229264" y="42598"/>
                </a:lnTo>
                <a:lnTo>
                  <a:pt x="229431" y="42598"/>
                </a:lnTo>
                <a:lnTo>
                  <a:pt x="230532" y="41497"/>
                </a:lnTo>
                <a:lnTo>
                  <a:pt x="230532" y="45233"/>
                </a:lnTo>
                <a:close/>
                <a:moveTo>
                  <a:pt x="221959" y="42465"/>
                </a:moveTo>
                <a:lnTo>
                  <a:pt x="218657" y="45800"/>
                </a:lnTo>
                <a:lnTo>
                  <a:pt x="216488" y="45800"/>
                </a:lnTo>
                <a:lnTo>
                  <a:pt x="220425" y="41831"/>
                </a:lnTo>
                <a:lnTo>
                  <a:pt x="220425" y="36260"/>
                </a:lnTo>
                <a:lnTo>
                  <a:pt x="221959" y="37795"/>
                </a:lnTo>
                <a:lnTo>
                  <a:pt x="221959" y="42465"/>
                </a:lnTo>
                <a:close/>
                <a:moveTo>
                  <a:pt x="220558" y="32858"/>
                </a:moveTo>
                <a:lnTo>
                  <a:pt x="222226" y="31190"/>
                </a:lnTo>
                <a:lnTo>
                  <a:pt x="229965" y="31190"/>
                </a:lnTo>
                <a:lnTo>
                  <a:pt x="226262" y="34893"/>
                </a:lnTo>
                <a:lnTo>
                  <a:pt x="220525" y="34893"/>
                </a:lnTo>
                <a:lnTo>
                  <a:pt x="220525" y="32858"/>
                </a:lnTo>
                <a:close/>
                <a:moveTo>
                  <a:pt x="222226" y="30389"/>
                </a:moveTo>
                <a:lnTo>
                  <a:pt x="220558" y="28721"/>
                </a:lnTo>
                <a:lnTo>
                  <a:pt x="220558" y="26687"/>
                </a:lnTo>
                <a:lnTo>
                  <a:pt x="226262" y="26687"/>
                </a:lnTo>
                <a:lnTo>
                  <a:pt x="229965" y="30389"/>
                </a:lnTo>
                <a:lnTo>
                  <a:pt x="222226" y="30389"/>
                </a:lnTo>
                <a:close/>
                <a:moveTo>
                  <a:pt x="219657" y="25786"/>
                </a:moveTo>
                <a:lnTo>
                  <a:pt x="217623" y="25786"/>
                </a:lnTo>
                <a:lnTo>
                  <a:pt x="215921" y="24085"/>
                </a:lnTo>
                <a:lnTo>
                  <a:pt x="215921" y="16346"/>
                </a:lnTo>
                <a:lnTo>
                  <a:pt x="219657" y="20049"/>
                </a:lnTo>
                <a:lnTo>
                  <a:pt x="219657" y="25786"/>
                </a:lnTo>
                <a:close/>
                <a:moveTo>
                  <a:pt x="215121" y="24085"/>
                </a:moveTo>
                <a:lnTo>
                  <a:pt x="213453" y="25786"/>
                </a:lnTo>
                <a:lnTo>
                  <a:pt x="211418" y="25786"/>
                </a:lnTo>
                <a:lnTo>
                  <a:pt x="211418" y="20049"/>
                </a:lnTo>
                <a:lnTo>
                  <a:pt x="215121" y="16346"/>
                </a:lnTo>
                <a:lnTo>
                  <a:pt x="215121" y="24085"/>
                </a:lnTo>
                <a:close/>
                <a:moveTo>
                  <a:pt x="202679" y="21083"/>
                </a:moveTo>
                <a:lnTo>
                  <a:pt x="202512" y="21083"/>
                </a:lnTo>
                <a:lnTo>
                  <a:pt x="200544" y="23051"/>
                </a:lnTo>
                <a:lnTo>
                  <a:pt x="200544" y="21216"/>
                </a:lnTo>
                <a:lnTo>
                  <a:pt x="201945" y="19782"/>
                </a:lnTo>
                <a:lnTo>
                  <a:pt x="203979" y="19782"/>
                </a:lnTo>
                <a:lnTo>
                  <a:pt x="205280" y="21083"/>
                </a:lnTo>
                <a:close/>
                <a:moveTo>
                  <a:pt x="203746" y="18447"/>
                </a:moveTo>
                <a:lnTo>
                  <a:pt x="201077" y="15779"/>
                </a:lnTo>
                <a:lnTo>
                  <a:pt x="204847" y="15779"/>
                </a:lnTo>
                <a:lnTo>
                  <a:pt x="203746" y="16880"/>
                </a:lnTo>
                <a:lnTo>
                  <a:pt x="203746" y="18447"/>
                </a:lnTo>
                <a:close/>
                <a:moveTo>
                  <a:pt x="200544" y="14445"/>
                </a:moveTo>
                <a:lnTo>
                  <a:pt x="200544" y="10709"/>
                </a:lnTo>
                <a:lnTo>
                  <a:pt x="201644" y="11776"/>
                </a:lnTo>
                <a:lnTo>
                  <a:pt x="203179" y="11776"/>
                </a:lnTo>
                <a:close/>
                <a:moveTo>
                  <a:pt x="199743" y="14445"/>
                </a:moveTo>
                <a:lnTo>
                  <a:pt x="197108" y="11776"/>
                </a:lnTo>
                <a:lnTo>
                  <a:pt x="198476" y="11776"/>
                </a:lnTo>
                <a:lnTo>
                  <a:pt x="198776" y="11676"/>
                </a:lnTo>
                <a:lnTo>
                  <a:pt x="199743" y="10709"/>
                </a:lnTo>
                <a:lnTo>
                  <a:pt x="199743" y="14445"/>
                </a:lnTo>
                <a:close/>
                <a:moveTo>
                  <a:pt x="199176" y="15779"/>
                </a:moveTo>
                <a:lnTo>
                  <a:pt x="196541" y="18414"/>
                </a:lnTo>
                <a:lnTo>
                  <a:pt x="196541" y="16880"/>
                </a:lnTo>
                <a:lnTo>
                  <a:pt x="195440" y="15779"/>
                </a:lnTo>
                <a:close/>
                <a:moveTo>
                  <a:pt x="199743" y="16346"/>
                </a:moveTo>
                <a:lnTo>
                  <a:pt x="199743" y="20082"/>
                </a:lnTo>
                <a:lnTo>
                  <a:pt x="198776" y="19115"/>
                </a:lnTo>
                <a:lnTo>
                  <a:pt x="198476" y="18981"/>
                </a:lnTo>
                <a:lnTo>
                  <a:pt x="197108" y="18981"/>
                </a:lnTo>
                <a:close/>
                <a:moveTo>
                  <a:pt x="188869" y="25786"/>
                </a:moveTo>
                <a:lnTo>
                  <a:pt x="186801" y="25786"/>
                </a:lnTo>
                <a:lnTo>
                  <a:pt x="185133" y="24085"/>
                </a:lnTo>
                <a:lnTo>
                  <a:pt x="185133" y="16346"/>
                </a:lnTo>
                <a:lnTo>
                  <a:pt x="188869" y="20049"/>
                </a:lnTo>
                <a:lnTo>
                  <a:pt x="188869" y="25786"/>
                </a:lnTo>
                <a:close/>
                <a:moveTo>
                  <a:pt x="184332" y="24085"/>
                </a:moveTo>
                <a:lnTo>
                  <a:pt x="182664" y="25786"/>
                </a:lnTo>
                <a:lnTo>
                  <a:pt x="180629" y="25786"/>
                </a:lnTo>
                <a:lnTo>
                  <a:pt x="180629" y="20049"/>
                </a:lnTo>
                <a:lnTo>
                  <a:pt x="184332" y="16346"/>
                </a:lnTo>
                <a:lnTo>
                  <a:pt x="184332" y="24085"/>
                </a:lnTo>
                <a:close/>
                <a:moveTo>
                  <a:pt x="171723" y="21083"/>
                </a:moveTo>
                <a:lnTo>
                  <a:pt x="169755" y="23051"/>
                </a:lnTo>
                <a:lnTo>
                  <a:pt x="169755" y="21216"/>
                </a:lnTo>
                <a:lnTo>
                  <a:pt x="171156" y="19782"/>
                </a:lnTo>
                <a:lnTo>
                  <a:pt x="173157" y="19782"/>
                </a:lnTo>
                <a:lnTo>
                  <a:pt x="174492" y="21083"/>
                </a:lnTo>
                <a:close/>
                <a:moveTo>
                  <a:pt x="172957" y="18447"/>
                </a:moveTo>
                <a:lnTo>
                  <a:pt x="170289" y="15779"/>
                </a:lnTo>
                <a:lnTo>
                  <a:pt x="174025" y="15779"/>
                </a:lnTo>
                <a:lnTo>
                  <a:pt x="172957" y="16880"/>
                </a:lnTo>
                <a:lnTo>
                  <a:pt x="172957" y="18447"/>
                </a:lnTo>
                <a:close/>
                <a:moveTo>
                  <a:pt x="169755" y="14445"/>
                </a:moveTo>
                <a:lnTo>
                  <a:pt x="169755" y="10709"/>
                </a:lnTo>
                <a:lnTo>
                  <a:pt x="170722" y="11676"/>
                </a:lnTo>
                <a:lnTo>
                  <a:pt x="170989" y="11809"/>
                </a:lnTo>
                <a:lnTo>
                  <a:pt x="172390" y="11809"/>
                </a:lnTo>
                <a:close/>
                <a:moveTo>
                  <a:pt x="168954" y="14445"/>
                </a:moveTo>
                <a:lnTo>
                  <a:pt x="166319" y="11776"/>
                </a:lnTo>
                <a:lnTo>
                  <a:pt x="167854" y="11776"/>
                </a:lnTo>
                <a:lnTo>
                  <a:pt x="168954" y="10709"/>
                </a:lnTo>
                <a:close/>
                <a:moveTo>
                  <a:pt x="168387" y="15779"/>
                </a:moveTo>
                <a:lnTo>
                  <a:pt x="165752" y="18414"/>
                </a:lnTo>
                <a:lnTo>
                  <a:pt x="165752" y="16880"/>
                </a:lnTo>
                <a:lnTo>
                  <a:pt x="164651" y="15779"/>
                </a:lnTo>
                <a:close/>
                <a:moveTo>
                  <a:pt x="165519" y="19782"/>
                </a:moveTo>
                <a:lnTo>
                  <a:pt x="167520" y="19782"/>
                </a:lnTo>
                <a:lnTo>
                  <a:pt x="168954" y="21216"/>
                </a:lnTo>
                <a:lnTo>
                  <a:pt x="168954" y="23051"/>
                </a:lnTo>
                <a:lnTo>
                  <a:pt x="166986" y="21083"/>
                </a:lnTo>
                <a:lnTo>
                  <a:pt x="166820" y="21083"/>
                </a:lnTo>
                <a:lnTo>
                  <a:pt x="164218" y="21083"/>
                </a:lnTo>
                <a:close/>
                <a:moveTo>
                  <a:pt x="163417" y="21883"/>
                </a:moveTo>
                <a:lnTo>
                  <a:pt x="166653" y="21883"/>
                </a:lnTo>
                <a:lnTo>
                  <a:pt x="168954" y="24185"/>
                </a:lnTo>
                <a:lnTo>
                  <a:pt x="168954" y="26553"/>
                </a:lnTo>
                <a:lnTo>
                  <a:pt x="165952" y="23551"/>
                </a:lnTo>
                <a:lnTo>
                  <a:pt x="165786" y="23551"/>
                </a:lnTo>
                <a:lnTo>
                  <a:pt x="161716" y="23551"/>
                </a:lnTo>
                <a:close/>
                <a:moveTo>
                  <a:pt x="160949" y="24352"/>
                </a:moveTo>
                <a:lnTo>
                  <a:pt x="165619" y="24352"/>
                </a:lnTo>
                <a:lnTo>
                  <a:pt x="168954" y="27654"/>
                </a:lnTo>
                <a:lnTo>
                  <a:pt x="168954" y="29822"/>
                </a:lnTo>
                <a:lnTo>
                  <a:pt x="164985" y="25886"/>
                </a:lnTo>
                <a:lnTo>
                  <a:pt x="164852" y="25886"/>
                </a:lnTo>
                <a:lnTo>
                  <a:pt x="159414" y="25886"/>
                </a:lnTo>
                <a:close/>
                <a:moveTo>
                  <a:pt x="158047" y="25786"/>
                </a:moveTo>
                <a:lnTo>
                  <a:pt x="156012" y="25786"/>
                </a:lnTo>
                <a:lnTo>
                  <a:pt x="154344" y="24085"/>
                </a:lnTo>
                <a:lnTo>
                  <a:pt x="154344" y="16346"/>
                </a:lnTo>
                <a:lnTo>
                  <a:pt x="158047" y="20049"/>
                </a:lnTo>
                <a:lnTo>
                  <a:pt x="158047" y="25786"/>
                </a:lnTo>
                <a:close/>
                <a:moveTo>
                  <a:pt x="153543" y="24085"/>
                </a:moveTo>
                <a:lnTo>
                  <a:pt x="151876" y="25786"/>
                </a:lnTo>
                <a:lnTo>
                  <a:pt x="149841" y="25786"/>
                </a:lnTo>
                <a:lnTo>
                  <a:pt x="149841" y="20049"/>
                </a:lnTo>
                <a:lnTo>
                  <a:pt x="153543" y="16346"/>
                </a:lnTo>
                <a:lnTo>
                  <a:pt x="153543" y="24085"/>
                </a:lnTo>
                <a:close/>
                <a:moveTo>
                  <a:pt x="141068" y="21083"/>
                </a:moveTo>
                <a:lnTo>
                  <a:pt x="140901" y="21083"/>
                </a:lnTo>
                <a:lnTo>
                  <a:pt x="138933" y="23051"/>
                </a:lnTo>
                <a:lnTo>
                  <a:pt x="138933" y="21216"/>
                </a:lnTo>
                <a:lnTo>
                  <a:pt x="140367" y="19782"/>
                </a:lnTo>
                <a:lnTo>
                  <a:pt x="142369" y="19782"/>
                </a:lnTo>
                <a:lnTo>
                  <a:pt x="143703" y="21083"/>
                </a:lnTo>
                <a:close/>
                <a:moveTo>
                  <a:pt x="142135" y="18447"/>
                </a:moveTo>
                <a:lnTo>
                  <a:pt x="139500" y="15779"/>
                </a:lnTo>
                <a:lnTo>
                  <a:pt x="143236" y="15779"/>
                </a:lnTo>
                <a:lnTo>
                  <a:pt x="142135" y="16880"/>
                </a:lnTo>
                <a:lnTo>
                  <a:pt x="142135" y="18447"/>
                </a:lnTo>
                <a:close/>
                <a:moveTo>
                  <a:pt x="138933" y="14445"/>
                </a:moveTo>
                <a:lnTo>
                  <a:pt x="138933" y="10709"/>
                </a:lnTo>
                <a:lnTo>
                  <a:pt x="140034" y="11776"/>
                </a:lnTo>
                <a:lnTo>
                  <a:pt x="141602" y="11776"/>
                </a:lnTo>
                <a:close/>
                <a:moveTo>
                  <a:pt x="138166" y="14445"/>
                </a:moveTo>
                <a:lnTo>
                  <a:pt x="135531" y="11776"/>
                </a:lnTo>
                <a:lnTo>
                  <a:pt x="136898" y="11776"/>
                </a:lnTo>
                <a:lnTo>
                  <a:pt x="137165" y="11676"/>
                </a:lnTo>
                <a:lnTo>
                  <a:pt x="138166" y="10709"/>
                </a:lnTo>
                <a:lnTo>
                  <a:pt x="138166" y="14445"/>
                </a:lnTo>
                <a:close/>
                <a:moveTo>
                  <a:pt x="137599" y="15779"/>
                </a:moveTo>
                <a:lnTo>
                  <a:pt x="134964" y="18414"/>
                </a:lnTo>
                <a:lnTo>
                  <a:pt x="134964" y="16880"/>
                </a:lnTo>
                <a:lnTo>
                  <a:pt x="133863" y="15779"/>
                </a:lnTo>
                <a:close/>
                <a:moveTo>
                  <a:pt x="138166" y="16346"/>
                </a:moveTo>
                <a:lnTo>
                  <a:pt x="138166" y="20082"/>
                </a:lnTo>
                <a:lnTo>
                  <a:pt x="137165" y="19115"/>
                </a:lnTo>
                <a:lnTo>
                  <a:pt x="136898" y="18981"/>
                </a:lnTo>
                <a:lnTo>
                  <a:pt x="135531" y="18981"/>
                </a:lnTo>
                <a:close/>
                <a:moveTo>
                  <a:pt x="127258" y="25786"/>
                </a:moveTo>
                <a:lnTo>
                  <a:pt x="125223" y="25786"/>
                </a:lnTo>
                <a:lnTo>
                  <a:pt x="123555" y="24085"/>
                </a:lnTo>
                <a:lnTo>
                  <a:pt x="123555" y="16346"/>
                </a:lnTo>
                <a:lnTo>
                  <a:pt x="127258" y="20049"/>
                </a:lnTo>
                <a:close/>
                <a:moveTo>
                  <a:pt x="122755" y="24085"/>
                </a:moveTo>
                <a:lnTo>
                  <a:pt x="121087" y="25786"/>
                </a:lnTo>
                <a:lnTo>
                  <a:pt x="119052" y="25786"/>
                </a:lnTo>
                <a:lnTo>
                  <a:pt x="119052" y="20049"/>
                </a:lnTo>
                <a:lnTo>
                  <a:pt x="122755" y="16346"/>
                </a:lnTo>
                <a:close/>
                <a:moveTo>
                  <a:pt x="110112" y="21083"/>
                </a:moveTo>
                <a:lnTo>
                  <a:pt x="108144" y="23051"/>
                </a:lnTo>
                <a:lnTo>
                  <a:pt x="108144" y="21216"/>
                </a:lnTo>
                <a:lnTo>
                  <a:pt x="109579" y="19782"/>
                </a:lnTo>
                <a:lnTo>
                  <a:pt x="111580" y="19782"/>
                </a:lnTo>
                <a:lnTo>
                  <a:pt x="112914" y="21083"/>
                </a:lnTo>
                <a:close/>
                <a:moveTo>
                  <a:pt x="111347" y="18447"/>
                </a:moveTo>
                <a:lnTo>
                  <a:pt x="108711" y="15779"/>
                </a:lnTo>
                <a:lnTo>
                  <a:pt x="112447" y="15779"/>
                </a:lnTo>
                <a:lnTo>
                  <a:pt x="111347" y="16880"/>
                </a:lnTo>
                <a:close/>
                <a:moveTo>
                  <a:pt x="108144" y="14445"/>
                </a:moveTo>
                <a:lnTo>
                  <a:pt x="108144" y="10709"/>
                </a:lnTo>
                <a:lnTo>
                  <a:pt x="109145" y="11676"/>
                </a:lnTo>
                <a:lnTo>
                  <a:pt x="109412" y="11809"/>
                </a:lnTo>
                <a:lnTo>
                  <a:pt x="110813" y="11809"/>
                </a:lnTo>
                <a:close/>
                <a:moveTo>
                  <a:pt x="107377" y="14445"/>
                </a:moveTo>
                <a:lnTo>
                  <a:pt x="104709" y="11776"/>
                </a:lnTo>
                <a:lnTo>
                  <a:pt x="106276" y="11776"/>
                </a:lnTo>
                <a:lnTo>
                  <a:pt x="107377" y="10709"/>
                </a:lnTo>
                <a:close/>
                <a:moveTo>
                  <a:pt x="106810" y="15779"/>
                </a:moveTo>
                <a:lnTo>
                  <a:pt x="104175" y="18414"/>
                </a:lnTo>
                <a:lnTo>
                  <a:pt x="104175" y="16880"/>
                </a:lnTo>
                <a:lnTo>
                  <a:pt x="103074" y="15779"/>
                </a:lnTo>
                <a:close/>
                <a:moveTo>
                  <a:pt x="103941" y="19782"/>
                </a:moveTo>
                <a:lnTo>
                  <a:pt x="105943" y="19782"/>
                </a:lnTo>
                <a:lnTo>
                  <a:pt x="107344" y="21216"/>
                </a:lnTo>
                <a:lnTo>
                  <a:pt x="107344" y="23051"/>
                </a:lnTo>
                <a:lnTo>
                  <a:pt x="105376" y="21083"/>
                </a:lnTo>
                <a:lnTo>
                  <a:pt x="105242" y="21083"/>
                </a:lnTo>
                <a:lnTo>
                  <a:pt x="102607" y="21083"/>
                </a:lnTo>
                <a:close/>
                <a:moveTo>
                  <a:pt x="101840" y="21883"/>
                </a:moveTo>
                <a:lnTo>
                  <a:pt x="105076" y="21883"/>
                </a:lnTo>
                <a:lnTo>
                  <a:pt x="107377" y="24185"/>
                </a:lnTo>
                <a:lnTo>
                  <a:pt x="107377" y="26553"/>
                </a:lnTo>
                <a:lnTo>
                  <a:pt x="104375" y="23551"/>
                </a:lnTo>
                <a:lnTo>
                  <a:pt x="104208" y="23551"/>
                </a:lnTo>
                <a:lnTo>
                  <a:pt x="100139" y="23551"/>
                </a:lnTo>
                <a:close/>
                <a:moveTo>
                  <a:pt x="99371" y="24352"/>
                </a:moveTo>
                <a:lnTo>
                  <a:pt x="104041" y="24352"/>
                </a:lnTo>
                <a:lnTo>
                  <a:pt x="107377" y="27654"/>
                </a:lnTo>
                <a:lnTo>
                  <a:pt x="107377" y="29822"/>
                </a:lnTo>
                <a:lnTo>
                  <a:pt x="103408" y="25886"/>
                </a:lnTo>
                <a:lnTo>
                  <a:pt x="103241" y="25886"/>
                </a:lnTo>
                <a:lnTo>
                  <a:pt x="97837" y="25886"/>
                </a:lnTo>
                <a:close/>
                <a:moveTo>
                  <a:pt x="96469" y="25786"/>
                </a:moveTo>
                <a:lnTo>
                  <a:pt x="94435" y="25786"/>
                </a:lnTo>
                <a:lnTo>
                  <a:pt x="92767" y="24085"/>
                </a:lnTo>
                <a:lnTo>
                  <a:pt x="92767" y="16346"/>
                </a:lnTo>
                <a:lnTo>
                  <a:pt x="96469" y="20082"/>
                </a:lnTo>
                <a:close/>
                <a:moveTo>
                  <a:pt x="91966" y="24085"/>
                </a:moveTo>
                <a:lnTo>
                  <a:pt x="90298" y="25786"/>
                </a:lnTo>
                <a:lnTo>
                  <a:pt x="88264" y="25786"/>
                </a:lnTo>
                <a:lnTo>
                  <a:pt x="88264" y="20049"/>
                </a:lnTo>
                <a:lnTo>
                  <a:pt x="91966" y="16346"/>
                </a:lnTo>
                <a:close/>
                <a:moveTo>
                  <a:pt x="79491" y="21083"/>
                </a:moveTo>
                <a:lnTo>
                  <a:pt x="79324" y="21083"/>
                </a:lnTo>
                <a:lnTo>
                  <a:pt x="77356" y="23051"/>
                </a:lnTo>
                <a:lnTo>
                  <a:pt x="77356" y="21216"/>
                </a:lnTo>
                <a:lnTo>
                  <a:pt x="78790" y="19782"/>
                </a:lnTo>
                <a:lnTo>
                  <a:pt x="80792" y="19782"/>
                </a:lnTo>
                <a:lnTo>
                  <a:pt x="82126" y="21083"/>
                </a:lnTo>
                <a:close/>
                <a:moveTo>
                  <a:pt x="80558" y="18447"/>
                </a:moveTo>
                <a:lnTo>
                  <a:pt x="77923" y="15779"/>
                </a:lnTo>
                <a:lnTo>
                  <a:pt x="81659" y="15779"/>
                </a:lnTo>
                <a:lnTo>
                  <a:pt x="80558" y="16880"/>
                </a:lnTo>
                <a:close/>
                <a:moveTo>
                  <a:pt x="77356" y="14445"/>
                </a:moveTo>
                <a:lnTo>
                  <a:pt x="77356" y="10709"/>
                </a:lnTo>
                <a:lnTo>
                  <a:pt x="78457" y="11776"/>
                </a:lnTo>
                <a:lnTo>
                  <a:pt x="80024" y="11776"/>
                </a:lnTo>
                <a:close/>
                <a:moveTo>
                  <a:pt x="76589" y="14445"/>
                </a:moveTo>
                <a:lnTo>
                  <a:pt x="73920" y="11776"/>
                </a:lnTo>
                <a:lnTo>
                  <a:pt x="75321" y="11776"/>
                </a:lnTo>
                <a:lnTo>
                  <a:pt x="75588" y="11676"/>
                </a:lnTo>
                <a:lnTo>
                  <a:pt x="76555" y="10709"/>
                </a:lnTo>
                <a:lnTo>
                  <a:pt x="76555" y="14445"/>
                </a:lnTo>
                <a:close/>
                <a:moveTo>
                  <a:pt x="76021" y="15779"/>
                </a:moveTo>
                <a:lnTo>
                  <a:pt x="73386" y="18414"/>
                </a:lnTo>
                <a:lnTo>
                  <a:pt x="73386" y="16880"/>
                </a:lnTo>
                <a:lnTo>
                  <a:pt x="72285" y="15779"/>
                </a:lnTo>
                <a:close/>
                <a:moveTo>
                  <a:pt x="76589" y="16346"/>
                </a:moveTo>
                <a:lnTo>
                  <a:pt x="76589" y="20082"/>
                </a:lnTo>
                <a:lnTo>
                  <a:pt x="75588" y="19115"/>
                </a:lnTo>
                <a:lnTo>
                  <a:pt x="75321" y="18981"/>
                </a:lnTo>
                <a:lnTo>
                  <a:pt x="73920" y="18981"/>
                </a:lnTo>
                <a:close/>
                <a:moveTo>
                  <a:pt x="65681" y="25786"/>
                </a:moveTo>
                <a:lnTo>
                  <a:pt x="63646" y="25786"/>
                </a:lnTo>
                <a:lnTo>
                  <a:pt x="61978" y="24085"/>
                </a:lnTo>
                <a:lnTo>
                  <a:pt x="61978" y="16346"/>
                </a:lnTo>
                <a:lnTo>
                  <a:pt x="65681" y="20049"/>
                </a:lnTo>
                <a:close/>
                <a:moveTo>
                  <a:pt x="61178" y="24085"/>
                </a:moveTo>
                <a:lnTo>
                  <a:pt x="59510" y="25786"/>
                </a:lnTo>
                <a:lnTo>
                  <a:pt x="57475" y="25786"/>
                </a:lnTo>
                <a:lnTo>
                  <a:pt x="57475" y="20049"/>
                </a:lnTo>
                <a:lnTo>
                  <a:pt x="61178" y="16346"/>
                </a:lnTo>
                <a:close/>
                <a:moveTo>
                  <a:pt x="48535" y="21083"/>
                </a:moveTo>
                <a:lnTo>
                  <a:pt x="46567" y="23051"/>
                </a:lnTo>
                <a:lnTo>
                  <a:pt x="46567" y="21216"/>
                </a:lnTo>
                <a:lnTo>
                  <a:pt x="48001" y="19782"/>
                </a:lnTo>
                <a:lnTo>
                  <a:pt x="50003" y="19782"/>
                </a:lnTo>
                <a:lnTo>
                  <a:pt x="51337" y="21083"/>
                </a:lnTo>
                <a:close/>
                <a:moveTo>
                  <a:pt x="49769" y="18447"/>
                </a:moveTo>
                <a:lnTo>
                  <a:pt x="47134" y="15779"/>
                </a:lnTo>
                <a:lnTo>
                  <a:pt x="50870" y="15779"/>
                </a:lnTo>
                <a:lnTo>
                  <a:pt x="49769" y="16880"/>
                </a:lnTo>
                <a:close/>
                <a:moveTo>
                  <a:pt x="46567" y="14445"/>
                </a:moveTo>
                <a:lnTo>
                  <a:pt x="46567" y="10709"/>
                </a:lnTo>
                <a:lnTo>
                  <a:pt x="47534" y="11676"/>
                </a:lnTo>
                <a:lnTo>
                  <a:pt x="47835" y="11809"/>
                </a:lnTo>
                <a:lnTo>
                  <a:pt x="49202" y="11809"/>
                </a:lnTo>
                <a:close/>
                <a:moveTo>
                  <a:pt x="45767" y="14445"/>
                </a:moveTo>
                <a:lnTo>
                  <a:pt x="43131" y="11776"/>
                </a:lnTo>
                <a:lnTo>
                  <a:pt x="44699" y="11776"/>
                </a:lnTo>
                <a:lnTo>
                  <a:pt x="45767" y="10709"/>
                </a:lnTo>
                <a:close/>
                <a:moveTo>
                  <a:pt x="45233" y="15779"/>
                </a:moveTo>
                <a:lnTo>
                  <a:pt x="42564" y="18414"/>
                </a:lnTo>
                <a:lnTo>
                  <a:pt x="42564" y="16880"/>
                </a:lnTo>
                <a:lnTo>
                  <a:pt x="41497" y="15779"/>
                </a:lnTo>
                <a:close/>
                <a:moveTo>
                  <a:pt x="42364" y="19782"/>
                </a:moveTo>
                <a:lnTo>
                  <a:pt x="44366" y="19782"/>
                </a:lnTo>
                <a:lnTo>
                  <a:pt x="45767" y="21216"/>
                </a:lnTo>
                <a:lnTo>
                  <a:pt x="45767" y="23051"/>
                </a:lnTo>
                <a:lnTo>
                  <a:pt x="43798" y="21083"/>
                </a:lnTo>
                <a:lnTo>
                  <a:pt x="43665" y="21083"/>
                </a:lnTo>
                <a:lnTo>
                  <a:pt x="41030" y="21083"/>
                </a:lnTo>
                <a:close/>
                <a:moveTo>
                  <a:pt x="40229" y="21883"/>
                </a:moveTo>
                <a:lnTo>
                  <a:pt x="43498" y="21883"/>
                </a:lnTo>
                <a:lnTo>
                  <a:pt x="45767" y="24185"/>
                </a:lnTo>
                <a:lnTo>
                  <a:pt x="45767" y="26553"/>
                </a:lnTo>
                <a:lnTo>
                  <a:pt x="42798" y="23551"/>
                </a:lnTo>
                <a:lnTo>
                  <a:pt x="42631" y="23551"/>
                </a:lnTo>
                <a:lnTo>
                  <a:pt x="38561" y="23551"/>
                </a:lnTo>
                <a:close/>
                <a:moveTo>
                  <a:pt x="37761" y="24352"/>
                </a:moveTo>
                <a:lnTo>
                  <a:pt x="42464" y="24352"/>
                </a:lnTo>
                <a:lnTo>
                  <a:pt x="45767" y="27654"/>
                </a:lnTo>
                <a:lnTo>
                  <a:pt x="45767" y="29822"/>
                </a:lnTo>
                <a:lnTo>
                  <a:pt x="41830" y="25886"/>
                </a:lnTo>
                <a:lnTo>
                  <a:pt x="41664" y="25886"/>
                </a:lnTo>
                <a:lnTo>
                  <a:pt x="36260" y="25886"/>
                </a:lnTo>
                <a:close/>
                <a:moveTo>
                  <a:pt x="34892" y="25786"/>
                </a:moveTo>
                <a:lnTo>
                  <a:pt x="32857" y="25786"/>
                </a:lnTo>
                <a:lnTo>
                  <a:pt x="31189" y="24085"/>
                </a:lnTo>
                <a:lnTo>
                  <a:pt x="31189" y="16346"/>
                </a:lnTo>
                <a:lnTo>
                  <a:pt x="34892" y="20049"/>
                </a:lnTo>
                <a:close/>
                <a:moveTo>
                  <a:pt x="30389" y="24085"/>
                </a:moveTo>
                <a:lnTo>
                  <a:pt x="28721" y="25786"/>
                </a:lnTo>
                <a:lnTo>
                  <a:pt x="26653" y="25786"/>
                </a:lnTo>
                <a:lnTo>
                  <a:pt x="26653" y="20049"/>
                </a:lnTo>
                <a:lnTo>
                  <a:pt x="30389" y="16346"/>
                </a:lnTo>
                <a:lnTo>
                  <a:pt x="30389" y="24085"/>
                </a:lnTo>
                <a:close/>
                <a:moveTo>
                  <a:pt x="19748" y="35693"/>
                </a:moveTo>
                <a:lnTo>
                  <a:pt x="19881" y="35693"/>
                </a:lnTo>
                <a:lnTo>
                  <a:pt x="25319" y="35693"/>
                </a:lnTo>
                <a:lnTo>
                  <a:pt x="23784" y="37228"/>
                </a:lnTo>
                <a:lnTo>
                  <a:pt x="19081" y="37228"/>
                </a:lnTo>
                <a:lnTo>
                  <a:pt x="15778" y="33892"/>
                </a:lnTo>
                <a:lnTo>
                  <a:pt x="15778" y="31757"/>
                </a:lnTo>
                <a:close/>
                <a:moveTo>
                  <a:pt x="18781" y="38028"/>
                </a:moveTo>
                <a:lnTo>
                  <a:pt x="18947" y="38028"/>
                </a:lnTo>
                <a:lnTo>
                  <a:pt x="22984" y="38028"/>
                </a:lnTo>
                <a:lnTo>
                  <a:pt x="21316" y="39696"/>
                </a:lnTo>
                <a:lnTo>
                  <a:pt x="18080" y="39696"/>
                </a:lnTo>
                <a:lnTo>
                  <a:pt x="15778" y="37394"/>
                </a:lnTo>
                <a:lnTo>
                  <a:pt x="15778" y="35026"/>
                </a:lnTo>
                <a:close/>
                <a:moveTo>
                  <a:pt x="14978" y="40363"/>
                </a:moveTo>
                <a:lnTo>
                  <a:pt x="13577" y="41797"/>
                </a:lnTo>
                <a:lnTo>
                  <a:pt x="11542" y="41797"/>
                </a:lnTo>
                <a:lnTo>
                  <a:pt x="10241" y="40463"/>
                </a:lnTo>
                <a:lnTo>
                  <a:pt x="13010" y="40463"/>
                </a:lnTo>
                <a:lnTo>
                  <a:pt x="14978" y="38495"/>
                </a:lnTo>
                <a:lnTo>
                  <a:pt x="14978" y="40363"/>
                </a:lnTo>
                <a:close/>
                <a:moveTo>
                  <a:pt x="11776" y="43132"/>
                </a:moveTo>
                <a:lnTo>
                  <a:pt x="14411" y="45800"/>
                </a:lnTo>
                <a:lnTo>
                  <a:pt x="10675" y="45800"/>
                </a:lnTo>
                <a:lnTo>
                  <a:pt x="11776" y="44700"/>
                </a:lnTo>
                <a:lnTo>
                  <a:pt x="11776" y="43132"/>
                </a:lnTo>
                <a:close/>
                <a:moveTo>
                  <a:pt x="14978" y="47135"/>
                </a:moveTo>
                <a:lnTo>
                  <a:pt x="14978" y="50871"/>
                </a:lnTo>
                <a:lnTo>
                  <a:pt x="14011" y="49903"/>
                </a:lnTo>
                <a:lnTo>
                  <a:pt x="13744" y="49770"/>
                </a:lnTo>
                <a:lnTo>
                  <a:pt x="12343" y="49770"/>
                </a:lnTo>
                <a:close/>
                <a:moveTo>
                  <a:pt x="15778" y="52005"/>
                </a:moveTo>
                <a:lnTo>
                  <a:pt x="17213" y="50570"/>
                </a:lnTo>
                <a:lnTo>
                  <a:pt x="19214" y="50570"/>
                </a:lnTo>
                <a:lnTo>
                  <a:pt x="20549" y="51905"/>
                </a:lnTo>
                <a:lnTo>
                  <a:pt x="17747" y="51905"/>
                </a:lnTo>
                <a:lnTo>
                  <a:pt x="15778" y="53873"/>
                </a:lnTo>
                <a:close/>
                <a:moveTo>
                  <a:pt x="18080" y="52672"/>
                </a:moveTo>
                <a:lnTo>
                  <a:pt x="21316" y="52672"/>
                </a:lnTo>
                <a:lnTo>
                  <a:pt x="23017" y="54340"/>
                </a:lnTo>
                <a:lnTo>
                  <a:pt x="18947" y="54340"/>
                </a:lnTo>
                <a:lnTo>
                  <a:pt x="18647" y="54473"/>
                </a:lnTo>
                <a:lnTo>
                  <a:pt x="15778" y="57342"/>
                </a:lnTo>
                <a:lnTo>
                  <a:pt x="15778" y="54974"/>
                </a:lnTo>
                <a:close/>
                <a:moveTo>
                  <a:pt x="19081" y="55140"/>
                </a:moveTo>
                <a:lnTo>
                  <a:pt x="23784" y="55140"/>
                </a:lnTo>
                <a:lnTo>
                  <a:pt x="25319" y="56675"/>
                </a:lnTo>
                <a:lnTo>
                  <a:pt x="19748" y="56675"/>
                </a:lnTo>
                <a:lnTo>
                  <a:pt x="15778" y="60611"/>
                </a:lnTo>
                <a:lnTo>
                  <a:pt x="15778" y="58443"/>
                </a:lnTo>
                <a:close/>
                <a:moveTo>
                  <a:pt x="19748" y="66482"/>
                </a:moveTo>
                <a:lnTo>
                  <a:pt x="25319" y="66482"/>
                </a:lnTo>
                <a:lnTo>
                  <a:pt x="23784" y="68016"/>
                </a:lnTo>
                <a:lnTo>
                  <a:pt x="19081" y="68016"/>
                </a:lnTo>
                <a:lnTo>
                  <a:pt x="15778" y="64714"/>
                </a:lnTo>
                <a:lnTo>
                  <a:pt x="15778" y="62546"/>
                </a:lnTo>
                <a:close/>
                <a:moveTo>
                  <a:pt x="18647" y="68683"/>
                </a:moveTo>
                <a:lnTo>
                  <a:pt x="18947" y="68817"/>
                </a:lnTo>
                <a:lnTo>
                  <a:pt x="22984" y="68817"/>
                </a:lnTo>
                <a:lnTo>
                  <a:pt x="21316" y="70485"/>
                </a:lnTo>
                <a:lnTo>
                  <a:pt x="18080" y="70485"/>
                </a:lnTo>
                <a:lnTo>
                  <a:pt x="15778" y="68183"/>
                </a:lnTo>
                <a:lnTo>
                  <a:pt x="15778" y="65815"/>
                </a:lnTo>
                <a:close/>
                <a:moveTo>
                  <a:pt x="14978" y="71152"/>
                </a:moveTo>
                <a:lnTo>
                  <a:pt x="13577" y="72586"/>
                </a:lnTo>
                <a:lnTo>
                  <a:pt x="11542" y="72586"/>
                </a:lnTo>
                <a:lnTo>
                  <a:pt x="10241" y="71285"/>
                </a:lnTo>
                <a:lnTo>
                  <a:pt x="13010" y="71285"/>
                </a:lnTo>
                <a:lnTo>
                  <a:pt x="14978" y="69317"/>
                </a:lnTo>
                <a:lnTo>
                  <a:pt x="14978" y="71152"/>
                </a:lnTo>
                <a:close/>
                <a:moveTo>
                  <a:pt x="11776" y="75321"/>
                </a:moveTo>
                <a:lnTo>
                  <a:pt x="11776" y="73954"/>
                </a:lnTo>
                <a:lnTo>
                  <a:pt x="14411" y="76589"/>
                </a:lnTo>
                <a:lnTo>
                  <a:pt x="10675" y="76589"/>
                </a:lnTo>
                <a:lnTo>
                  <a:pt x="11675" y="75588"/>
                </a:lnTo>
                <a:close/>
                <a:moveTo>
                  <a:pt x="14444" y="77356"/>
                </a:moveTo>
                <a:lnTo>
                  <a:pt x="11776" y="80025"/>
                </a:lnTo>
                <a:lnTo>
                  <a:pt x="11776" y="78457"/>
                </a:lnTo>
                <a:lnTo>
                  <a:pt x="10675" y="77356"/>
                </a:lnTo>
                <a:close/>
                <a:moveTo>
                  <a:pt x="14978" y="77923"/>
                </a:moveTo>
                <a:lnTo>
                  <a:pt x="14978" y="81659"/>
                </a:lnTo>
                <a:lnTo>
                  <a:pt x="14011" y="80692"/>
                </a:lnTo>
                <a:lnTo>
                  <a:pt x="13744" y="80559"/>
                </a:lnTo>
                <a:lnTo>
                  <a:pt x="12343" y="80559"/>
                </a:lnTo>
                <a:close/>
                <a:moveTo>
                  <a:pt x="15778" y="82794"/>
                </a:moveTo>
                <a:lnTo>
                  <a:pt x="17213" y="81359"/>
                </a:lnTo>
                <a:lnTo>
                  <a:pt x="19214" y="81359"/>
                </a:lnTo>
                <a:lnTo>
                  <a:pt x="20549" y="82693"/>
                </a:lnTo>
                <a:lnTo>
                  <a:pt x="17913" y="82693"/>
                </a:lnTo>
                <a:lnTo>
                  <a:pt x="17747" y="82693"/>
                </a:lnTo>
                <a:lnTo>
                  <a:pt x="15778" y="84662"/>
                </a:lnTo>
                <a:close/>
                <a:moveTo>
                  <a:pt x="18080" y="83461"/>
                </a:moveTo>
                <a:lnTo>
                  <a:pt x="21316" y="83461"/>
                </a:lnTo>
                <a:lnTo>
                  <a:pt x="23017" y="85162"/>
                </a:lnTo>
                <a:lnTo>
                  <a:pt x="18947" y="85162"/>
                </a:lnTo>
                <a:lnTo>
                  <a:pt x="18781" y="85162"/>
                </a:lnTo>
                <a:lnTo>
                  <a:pt x="15778" y="88131"/>
                </a:lnTo>
                <a:lnTo>
                  <a:pt x="15778" y="85762"/>
                </a:lnTo>
                <a:close/>
                <a:moveTo>
                  <a:pt x="19081" y="85929"/>
                </a:moveTo>
                <a:lnTo>
                  <a:pt x="23784" y="85929"/>
                </a:lnTo>
                <a:lnTo>
                  <a:pt x="25319" y="87464"/>
                </a:lnTo>
                <a:lnTo>
                  <a:pt x="19881" y="87464"/>
                </a:lnTo>
                <a:lnTo>
                  <a:pt x="19748" y="87464"/>
                </a:lnTo>
                <a:lnTo>
                  <a:pt x="15778" y="91400"/>
                </a:lnTo>
                <a:lnTo>
                  <a:pt x="15778" y="89265"/>
                </a:lnTo>
                <a:close/>
                <a:moveTo>
                  <a:pt x="26653" y="97371"/>
                </a:moveTo>
                <a:lnTo>
                  <a:pt x="28721" y="97371"/>
                </a:lnTo>
                <a:lnTo>
                  <a:pt x="30389" y="99072"/>
                </a:lnTo>
                <a:lnTo>
                  <a:pt x="30389" y="106811"/>
                </a:lnTo>
                <a:lnTo>
                  <a:pt x="26653" y="103108"/>
                </a:lnTo>
                <a:lnTo>
                  <a:pt x="26653" y="97371"/>
                </a:lnTo>
                <a:close/>
                <a:moveTo>
                  <a:pt x="31189" y="99072"/>
                </a:moveTo>
                <a:lnTo>
                  <a:pt x="32857" y="97371"/>
                </a:lnTo>
                <a:lnTo>
                  <a:pt x="34892" y="97371"/>
                </a:lnTo>
                <a:lnTo>
                  <a:pt x="34892" y="103108"/>
                </a:lnTo>
                <a:lnTo>
                  <a:pt x="31189" y="106811"/>
                </a:lnTo>
                <a:close/>
                <a:moveTo>
                  <a:pt x="43665" y="102074"/>
                </a:moveTo>
                <a:lnTo>
                  <a:pt x="43798" y="102074"/>
                </a:lnTo>
                <a:lnTo>
                  <a:pt x="45767" y="100106"/>
                </a:lnTo>
                <a:lnTo>
                  <a:pt x="45767" y="101974"/>
                </a:lnTo>
                <a:lnTo>
                  <a:pt x="44366" y="103375"/>
                </a:lnTo>
                <a:lnTo>
                  <a:pt x="42364" y="103375"/>
                </a:lnTo>
                <a:lnTo>
                  <a:pt x="41030" y="102074"/>
                </a:lnTo>
                <a:close/>
                <a:moveTo>
                  <a:pt x="42564" y="104743"/>
                </a:moveTo>
                <a:lnTo>
                  <a:pt x="45233" y="107378"/>
                </a:lnTo>
                <a:lnTo>
                  <a:pt x="41497" y="107378"/>
                </a:lnTo>
                <a:lnTo>
                  <a:pt x="42564" y="106277"/>
                </a:lnTo>
                <a:lnTo>
                  <a:pt x="42564" y="104743"/>
                </a:lnTo>
                <a:close/>
                <a:moveTo>
                  <a:pt x="45767" y="108712"/>
                </a:moveTo>
                <a:lnTo>
                  <a:pt x="45767" y="112448"/>
                </a:lnTo>
                <a:lnTo>
                  <a:pt x="44699" y="111381"/>
                </a:lnTo>
                <a:lnTo>
                  <a:pt x="43131" y="111381"/>
                </a:lnTo>
                <a:close/>
                <a:moveTo>
                  <a:pt x="46567" y="108712"/>
                </a:moveTo>
                <a:lnTo>
                  <a:pt x="49202" y="111381"/>
                </a:lnTo>
                <a:lnTo>
                  <a:pt x="47835" y="111381"/>
                </a:lnTo>
                <a:lnTo>
                  <a:pt x="47568" y="111481"/>
                </a:lnTo>
                <a:lnTo>
                  <a:pt x="46567" y="112448"/>
                </a:lnTo>
                <a:lnTo>
                  <a:pt x="46567" y="108712"/>
                </a:lnTo>
                <a:close/>
                <a:moveTo>
                  <a:pt x="47134" y="107378"/>
                </a:moveTo>
                <a:lnTo>
                  <a:pt x="49769" y="104743"/>
                </a:lnTo>
                <a:lnTo>
                  <a:pt x="49769" y="106277"/>
                </a:lnTo>
                <a:lnTo>
                  <a:pt x="50870" y="107378"/>
                </a:lnTo>
                <a:close/>
                <a:moveTo>
                  <a:pt x="46567" y="106811"/>
                </a:moveTo>
                <a:lnTo>
                  <a:pt x="46567" y="103075"/>
                </a:lnTo>
                <a:lnTo>
                  <a:pt x="47534" y="104042"/>
                </a:lnTo>
                <a:lnTo>
                  <a:pt x="47835" y="104175"/>
                </a:lnTo>
                <a:lnTo>
                  <a:pt x="49202" y="104175"/>
                </a:lnTo>
                <a:close/>
                <a:moveTo>
                  <a:pt x="57475" y="97371"/>
                </a:moveTo>
                <a:lnTo>
                  <a:pt x="59510" y="97371"/>
                </a:lnTo>
                <a:lnTo>
                  <a:pt x="61178" y="99072"/>
                </a:lnTo>
                <a:lnTo>
                  <a:pt x="61178" y="106811"/>
                </a:lnTo>
                <a:lnTo>
                  <a:pt x="57475" y="103108"/>
                </a:lnTo>
                <a:close/>
                <a:moveTo>
                  <a:pt x="61978" y="99072"/>
                </a:moveTo>
                <a:lnTo>
                  <a:pt x="63646" y="97371"/>
                </a:lnTo>
                <a:lnTo>
                  <a:pt x="65681" y="97371"/>
                </a:lnTo>
                <a:lnTo>
                  <a:pt x="65681" y="103108"/>
                </a:lnTo>
                <a:lnTo>
                  <a:pt x="61978" y="106811"/>
                </a:lnTo>
                <a:close/>
                <a:moveTo>
                  <a:pt x="74620" y="102074"/>
                </a:moveTo>
                <a:lnTo>
                  <a:pt x="76589" y="100106"/>
                </a:lnTo>
                <a:lnTo>
                  <a:pt x="76589" y="101974"/>
                </a:lnTo>
                <a:lnTo>
                  <a:pt x="75154" y="103375"/>
                </a:lnTo>
                <a:lnTo>
                  <a:pt x="73153" y="103375"/>
                </a:lnTo>
                <a:lnTo>
                  <a:pt x="71818" y="102074"/>
                </a:lnTo>
                <a:close/>
                <a:moveTo>
                  <a:pt x="73386" y="104743"/>
                </a:moveTo>
                <a:lnTo>
                  <a:pt x="76021" y="107378"/>
                </a:lnTo>
                <a:lnTo>
                  <a:pt x="72285" y="107378"/>
                </a:lnTo>
                <a:lnTo>
                  <a:pt x="73386" y="106277"/>
                </a:lnTo>
                <a:close/>
                <a:moveTo>
                  <a:pt x="76589" y="108712"/>
                </a:moveTo>
                <a:lnTo>
                  <a:pt x="76589" y="112448"/>
                </a:lnTo>
                <a:lnTo>
                  <a:pt x="75588" y="111481"/>
                </a:lnTo>
                <a:lnTo>
                  <a:pt x="75321" y="111381"/>
                </a:lnTo>
                <a:lnTo>
                  <a:pt x="73920" y="111381"/>
                </a:lnTo>
                <a:close/>
                <a:moveTo>
                  <a:pt x="77356" y="108712"/>
                </a:moveTo>
                <a:lnTo>
                  <a:pt x="80024" y="111381"/>
                </a:lnTo>
                <a:lnTo>
                  <a:pt x="78457" y="111381"/>
                </a:lnTo>
                <a:lnTo>
                  <a:pt x="77356" y="112448"/>
                </a:lnTo>
                <a:close/>
                <a:moveTo>
                  <a:pt x="77923" y="107378"/>
                </a:moveTo>
                <a:lnTo>
                  <a:pt x="80558" y="104743"/>
                </a:lnTo>
                <a:lnTo>
                  <a:pt x="80558" y="106277"/>
                </a:lnTo>
                <a:lnTo>
                  <a:pt x="81659" y="107378"/>
                </a:lnTo>
                <a:close/>
                <a:moveTo>
                  <a:pt x="80792" y="103375"/>
                </a:moveTo>
                <a:lnTo>
                  <a:pt x="78790" y="103375"/>
                </a:lnTo>
                <a:lnTo>
                  <a:pt x="77356" y="101941"/>
                </a:lnTo>
                <a:lnTo>
                  <a:pt x="77356" y="100106"/>
                </a:lnTo>
                <a:lnTo>
                  <a:pt x="79324" y="102074"/>
                </a:lnTo>
                <a:lnTo>
                  <a:pt x="79491" y="102074"/>
                </a:lnTo>
                <a:lnTo>
                  <a:pt x="82092" y="102074"/>
                </a:lnTo>
                <a:close/>
                <a:moveTo>
                  <a:pt x="82893" y="101273"/>
                </a:moveTo>
                <a:lnTo>
                  <a:pt x="79657" y="101273"/>
                </a:lnTo>
                <a:lnTo>
                  <a:pt x="77356" y="98972"/>
                </a:lnTo>
                <a:lnTo>
                  <a:pt x="77356" y="96603"/>
                </a:lnTo>
                <a:lnTo>
                  <a:pt x="80358" y="99606"/>
                </a:lnTo>
                <a:lnTo>
                  <a:pt x="80525" y="99606"/>
                </a:lnTo>
                <a:lnTo>
                  <a:pt x="84594" y="99606"/>
                </a:lnTo>
                <a:close/>
                <a:moveTo>
                  <a:pt x="85361" y="98805"/>
                </a:moveTo>
                <a:lnTo>
                  <a:pt x="80691" y="98805"/>
                </a:lnTo>
                <a:lnTo>
                  <a:pt x="77356" y="95503"/>
                </a:lnTo>
                <a:lnTo>
                  <a:pt x="77356" y="93334"/>
                </a:lnTo>
                <a:lnTo>
                  <a:pt x="81325" y="97271"/>
                </a:lnTo>
                <a:lnTo>
                  <a:pt x="81492" y="97271"/>
                </a:lnTo>
                <a:lnTo>
                  <a:pt x="86896" y="97271"/>
                </a:lnTo>
                <a:close/>
                <a:moveTo>
                  <a:pt x="88264" y="97371"/>
                </a:moveTo>
                <a:lnTo>
                  <a:pt x="90298" y="97371"/>
                </a:lnTo>
                <a:lnTo>
                  <a:pt x="91966" y="99072"/>
                </a:lnTo>
                <a:lnTo>
                  <a:pt x="91966" y="106811"/>
                </a:lnTo>
                <a:lnTo>
                  <a:pt x="88264" y="103108"/>
                </a:lnTo>
                <a:close/>
                <a:moveTo>
                  <a:pt x="92767" y="99072"/>
                </a:moveTo>
                <a:lnTo>
                  <a:pt x="94435" y="97371"/>
                </a:lnTo>
                <a:lnTo>
                  <a:pt x="96469" y="97371"/>
                </a:lnTo>
                <a:lnTo>
                  <a:pt x="96469" y="103108"/>
                </a:lnTo>
                <a:lnTo>
                  <a:pt x="92767" y="106811"/>
                </a:lnTo>
                <a:close/>
                <a:moveTo>
                  <a:pt x="105242" y="102074"/>
                </a:moveTo>
                <a:lnTo>
                  <a:pt x="105409" y="102074"/>
                </a:lnTo>
                <a:lnTo>
                  <a:pt x="107377" y="100106"/>
                </a:lnTo>
                <a:lnTo>
                  <a:pt x="107377" y="101974"/>
                </a:lnTo>
                <a:lnTo>
                  <a:pt x="105943" y="103375"/>
                </a:lnTo>
                <a:lnTo>
                  <a:pt x="103941" y="103375"/>
                </a:lnTo>
                <a:lnTo>
                  <a:pt x="102607" y="102074"/>
                </a:lnTo>
                <a:close/>
                <a:moveTo>
                  <a:pt x="104175" y="104743"/>
                </a:moveTo>
                <a:lnTo>
                  <a:pt x="106810" y="107378"/>
                </a:lnTo>
                <a:lnTo>
                  <a:pt x="103074" y="107378"/>
                </a:lnTo>
                <a:lnTo>
                  <a:pt x="104175" y="106277"/>
                </a:lnTo>
                <a:close/>
                <a:moveTo>
                  <a:pt x="107377" y="108712"/>
                </a:moveTo>
                <a:lnTo>
                  <a:pt x="107377" y="112448"/>
                </a:lnTo>
                <a:lnTo>
                  <a:pt x="106276" y="111381"/>
                </a:lnTo>
                <a:lnTo>
                  <a:pt x="104709" y="111381"/>
                </a:lnTo>
                <a:close/>
                <a:moveTo>
                  <a:pt x="108144" y="108712"/>
                </a:moveTo>
                <a:lnTo>
                  <a:pt x="110813" y="111381"/>
                </a:lnTo>
                <a:lnTo>
                  <a:pt x="109412" y="111381"/>
                </a:lnTo>
                <a:lnTo>
                  <a:pt x="109145" y="111481"/>
                </a:lnTo>
                <a:lnTo>
                  <a:pt x="108144" y="112448"/>
                </a:lnTo>
                <a:lnTo>
                  <a:pt x="108144" y="108712"/>
                </a:lnTo>
                <a:close/>
                <a:moveTo>
                  <a:pt x="108711" y="107378"/>
                </a:moveTo>
                <a:lnTo>
                  <a:pt x="111347" y="104743"/>
                </a:lnTo>
                <a:lnTo>
                  <a:pt x="111347" y="106277"/>
                </a:lnTo>
                <a:lnTo>
                  <a:pt x="112447" y="107378"/>
                </a:lnTo>
                <a:close/>
                <a:moveTo>
                  <a:pt x="108144" y="106811"/>
                </a:moveTo>
                <a:lnTo>
                  <a:pt x="108144" y="103075"/>
                </a:lnTo>
                <a:lnTo>
                  <a:pt x="109145" y="104042"/>
                </a:lnTo>
                <a:lnTo>
                  <a:pt x="109412" y="104175"/>
                </a:lnTo>
                <a:lnTo>
                  <a:pt x="110813" y="104175"/>
                </a:lnTo>
                <a:close/>
                <a:moveTo>
                  <a:pt x="119052" y="97371"/>
                </a:moveTo>
                <a:lnTo>
                  <a:pt x="121087" y="97371"/>
                </a:lnTo>
                <a:lnTo>
                  <a:pt x="122755" y="99072"/>
                </a:lnTo>
                <a:lnTo>
                  <a:pt x="122755" y="106811"/>
                </a:lnTo>
                <a:lnTo>
                  <a:pt x="119052" y="103108"/>
                </a:lnTo>
                <a:close/>
                <a:moveTo>
                  <a:pt x="123555" y="99072"/>
                </a:moveTo>
                <a:lnTo>
                  <a:pt x="125223" y="97371"/>
                </a:lnTo>
                <a:lnTo>
                  <a:pt x="127258" y="97371"/>
                </a:lnTo>
                <a:lnTo>
                  <a:pt x="127258" y="103108"/>
                </a:lnTo>
                <a:lnTo>
                  <a:pt x="123555" y="106811"/>
                </a:lnTo>
                <a:lnTo>
                  <a:pt x="123555" y="99072"/>
                </a:lnTo>
                <a:close/>
                <a:moveTo>
                  <a:pt x="136198" y="102074"/>
                </a:moveTo>
                <a:lnTo>
                  <a:pt x="138166" y="100106"/>
                </a:lnTo>
                <a:lnTo>
                  <a:pt x="138166" y="101974"/>
                </a:lnTo>
                <a:lnTo>
                  <a:pt x="136731" y="103375"/>
                </a:lnTo>
                <a:lnTo>
                  <a:pt x="134730" y="103375"/>
                </a:lnTo>
                <a:lnTo>
                  <a:pt x="133396" y="102074"/>
                </a:lnTo>
                <a:close/>
                <a:moveTo>
                  <a:pt x="134964" y="104743"/>
                </a:moveTo>
                <a:lnTo>
                  <a:pt x="137599" y="107378"/>
                </a:lnTo>
                <a:lnTo>
                  <a:pt x="133863" y="107378"/>
                </a:lnTo>
                <a:lnTo>
                  <a:pt x="134964" y="106277"/>
                </a:lnTo>
                <a:lnTo>
                  <a:pt x="134964" y="104743"/>
                </a:lnTo>
                <a:close/>
                <a:moveTo>
                  <a:pt x="138166" y="108712"/>
                </a:moveTo>
                <a:lnTo>
                  <a:pt x="138166" y="112448"/>
                </a:lnTo>
                <a:lnTo>
                  <a:pt x="137165" y="111481"/>
                </a:lnTo>
                <a:lnTo>
                  <a:pt x="136898" y="111381"/>
                </a:lnTo>
                <a:lnTo>
                  <a:pt x="135531" y="111381"/>
                </a:lnTo>
                <a:close/>
                <a:moveTo>
                  <a:pt x="138933" y="108712"/>
                </a:moveTo>
                <a:lnTo>
                  <a:pt x="141602" y="111381"/>
                </a:lnTo>
                <a:lnTo>
                  <a:pt x="140034" y="111381"/>
                </a:lnTo>
                <a:lnTo>
                  <a:pt x="138933" y="112448"/>
                </a:lnTo>
                <a:close/>
                <a:moveTo>
                  <a:pt x="139500" y="107378"/>
                </a:moveTo>
                <a:lnTo>
                  <a:pt x="142135" y="104743"/>
                </a:lnTo>
                <a:lnTo>
                  <a:pt x="142135" y="106277"/>
                </a:lnTo>
                <a:lnTo>
                  <a:pt x="143236" y="107378"/>
                </a:lnTo>
                <a:close/>
                <a:moveTo>
                  <a:pt x="142369" y="103375"/>
                </a:moveTo>
                <a:lnTo>
                  <a:pt x="140367" y="103375"/>
                </a:lnTo>
                <a:lnTo>
                  <a:pt x="138933" y="101941"/>
                </a:lnTo>
                <a:lnTo>
                  <a:pt x="138933" y="100106"/>
                </a:lnTo>
                <a:lnTo>
                  <a:pt x="140901" y="102074"/>
                </a:lnTo>
                <a:lnTo>
                  <a:pt x="141068" y="102074"/>
                </a:lnTo>
                <a:lnTo>
                  <a:pt x="143703" y="102074"/>
                </a:lnTo>
                <a:close/>
                <a:moveTo>
                  <a:pt x="144504" y="101273"/>
                </a:moveTo>
                <a:lnTo>
                  <a:pt x="141235" y="101273"/>
                </a:lnTo>
                <a:lnTo>
                  <a:pt x="138933" y="98972"/>
                </a:lnTo>
                <a:lnTo>
                  <a:pt x="138933" y="96603"/>
                </a:lnTo>
                <a:lnTo>
                  <a:pt x="141935" y="99606"/>
                </a:lnTo>
                <a:lnTo>
                  <a:pt x="142102" y="99606"/>
                </a:lnTo>
                <a:lnTo>
                  <a:pt x="146172" y="99606"/>
                </a:lnTo>
                <a:close/>
                <a:moveTo>
                  <a:pt x="146939" y="98805"/>
                </a:moveTo>
                <a:lnTo>
                  <a:pt x="142269" y="98805"/>
                </a:lnTo>
                <a:lnTo>
                  <a:pt x="138933" y="95503"/>
                </a:lnTo>
                <a:lnTo>
                  <a:pt x="138933" y="93334"/>
                </a:lnTo>
                <a:lnTo>
                  <a:pt x="142903" y="97271"/>
                </a:lnTo>
                <a:lnTo>
                  <a:pt x="143069" y="97271"/>
                </a:lnTo>
                <a:lnTo>
                  <a:pt x="148473" y="97271"/>
                </a:lnTo>
                <a:close/>
                <a:moveTo>
                  <a:pt x="149841" y="97371"/>
                </a:moveTo>
                <a:lnTo>
                  <a:pt x="151876" y="97371"/>
                </a:lnTo>
                <a:lnTo>
                  <a:pt x="153543" y="99072"/>
                </a:lnTo>
                <a:lnTo>
                  <a:pt x="153543" y="106811"/>
                </a:lnTo>
                <a:lnTo>
                  <a:pt x="149841" y="103108"/>
                </a:lnTo>
                <a:lnTo>
                  <a:pt x="149841" y="97371"/>
                </a:lnTo>
                <a:close/>
                <a:moveTo>
                  <a:pt x="154344" y="99072"/>
                </a:moveTo>
                <a:lnTo>
                  <a:pt x="156012" y="97371"/>
                </a:lnTo>
                <a:lnTo>
                  <a:pt x="158047" y="97371"/>
                </a:lnTo>
                <a:lnTo>
                  <a:pt x="158047" y="103108"/>
                </a:lnTo>
                <a:lnTo>
                  <a:pt x="154344" y="106811"/>
                </a:lnTo>
                <a:lnTo>
                  <a:pt x="154344" y="99072"/>
                </a:lnTo>
                <a:close/>
                <a:moveTo>
                  <a:pt x="166820" y="102074"/>
                </a:moveTo>
                <a:lnTo>
                  <a:pt x="166986" y="102074"/>
                </a:lnTo>
                <a:lnTo>
                  <a:pt x="168954" y="100106"/>
                </a:lnTo>
                <a:lnTo>
                  <a:pt x="168954" y="101974"/>
                </a:lnTo>
                <a:lnTo>
                  <a:pt x="167520" y="103375"/>
                </a:lnTo>
                <a:lnTo>
                  <a:pt x="165519" y="103375"/>
                </a:lnTo>
                <a:lnTo>
                  <a:pt x="164184" y="102074"/>
                </a:lnTo>
                <a:close/>
                <a:moveTo>
                  <a:pt x="165752" y="104743"/>
                </a:moveTo>
                <a:lnTo>
                  <a:pt x="168387" y="107378"/>
                </a:lnTo>
                <a:lnTo>
                  <a:pt x="164651" y="107378"/>
                </a:lnTo>
                <a:lnTo>
                  <a:pt x="165752" y="106277"/>
                </a:lnTo>
                <a:lnTo>
                  <a:pt x="165752" y="104743"/>
                </a:lnTo>
                <a:close/>
                <a:moveTo>
                  <a:pt x="168954" y="108712"/>
                </a:moveTo>
                <a:lnTo>
                  <a:pt x="168954" y="112448"/>
                </a:lnTo>
                <a:lnTo>
                  <a:pt x="167854" y="111381"/>
                </a:lnTo>
                <a:lnTo>
                  <a:pt x="166319" y="111381"/>
                </a:lnTo>
                <a:close/>
                <a:moveTo>
                  <a:pt x="169755" y="108712"/>
                </a:moveTo>
                <a:lnTo>
                  <a:pt x="172390" y="111381"/>
                </a:lnTo>
                <a:lnTo>
                  <a:pt x="170989" y="111381"/>
                </a:lnTo>
                <a:lnTo>
                  <a:pt x="170722" y="111481"/>
                </a:lnTo>
                <a:lnTo>
                  <a:pt x="169755" y="112448"/>
                </a:lnTo>
                <a:lnTo>
                  <a:pt x="169755" y="108712"/>
                </a:lnTo>
                <a:close/>
                <a:moveTo>
                  <a:pt x="170289" y="107378"/>
                </a:moveTo>
                <a:lnTo>
                  <a:pt x="172957" y="104743"/>
                </a:lnTo>
                <a:lnTo>
                  <a:pt x="172957" y="106277"/>
                </a:lnTo>
                <a:lnTo>
                  <a:pt x="174025" y="107378"/>
                </a:lnTo>
                <a:close/>
                <a:moveTo>
                  <a:pt x="169755" y="106811"/>
                </a:moveTo>
                <a:lnTo>
                  <a:pt x="169755" y="103075"/>
                </a:lnTo>
                <a:lnTo>
                  <a:pt x="170722" y="104042"/>
                </a:lnTo>
                <a:lnTo>
                  <a:pt x="170989" y="104175"/>
                </a:lnTo>
                <a:lnTo>
                  <a:pt x="172390" y="104175"/>
                </a:lnTo>
                <a:close/>
                <a:moveTo>
                  <a:pt x="180629" y="97371"/>
                </a:moveTo>
                <a:lnTo>
                  <a:pt x="182664" y="97371"/>
                </a:lnTo>
                <a:lnTo>
                  <a:pt x="184332" y="99072"/>
                </a:lnTo>
                <a:lnTo>
                  <a:pt x="184332" y="106811"/>
                </a:lnTo>
                <a:lnTo>
                  <a:pt x="180629" y="103108"/>
                </a:lnTo>
                <a:lnTo>
                  <a:pt x="180629" y="97371"/>
                </a:lnTo>
                <a:close/>
                <a:moveTo>
                  <a:pt x="185133" y="99072"/>
                </a:moveTo>
                <a:lnTo>
                  <a:pt x="186801" y="97371"/>
                </a:lnTo>
                <a:lnTo>
                  <a:pt x="188835" y="97371"/>
                </a:lnTo>
                <a:lnTo>
                  <a:pt x="188835" y="103108"/>
                </a:lnTo>
                <a:lnTo>
                  <a:pt x="185133" y="106811"/>
                </a:lnTo>
                <a:lnTo>
                  <a:pt x="185133" y="99072"/>
                </a:lnTo>
                <a:close/>
                <a:moveTo>
                  <a:pt x="197775" y="102074"/>
                </a:moveTo>
                <a:lnTo>
                  <a:pt x="199743" y="100106"/>
                </a:lnTo>
                <a:lnTo>
                  <a:pt x="199743" y="101974"/>
                </a:lnTo>
                <a:lnTo>
                  <a:pt x="198309" y="103375"/>
                </a:lnTo>
                <a:lnTo>
                  <a:pt x="196307" y="103375"/>
                </a:lnTo>
                <a:lnTo>
                  <a:pt x="194973" y="102074"/>
                </a:lnTo>
                <a:close/>
                <a:moveTo>
                  <a:pt x="196541" y="104743"/>
                </a:moveTo>
                <a:lnTo>
                  <a:pt x="199176" y="107378"/>
                </a:lnTo>
                <a:lnTo>
                  <a:pt x="195440" y="107378"/>
                </a:lnTo>
                <a:lnTo>
                  <a:pt x="196541" y="106277"/>
                </a:lnTo>
                <a:lnTo>
                  <a:pt x="196541" y="104743"/>
                </a:lnTo>
                <a:close/>
                <a:moveTo>
                  <a:pt x="199743" y="108712"/>
                </a:moveTo>
                <a:lnTo>
                  <a:pt x="199743" y="112448"/>
                </a:lnTo>
                <a:lnTo>
                  <a:pt x="198776" y="111481"/>
                </a:lnTo>
                <a:lnTo>
                  <a:pt x="198476" y="111381"/>
                </a:lnTo>
                <a:lnTo>
                  <a:pt x="197108" y="111381"/>
                </a:lnTo>
                <a:close/>
                <a:moveTo>
                  <a:pt x="200544" y="108712"/>
                </a:moveTo>
                <a:lnTo>
                  <a:pt x="203179" y="111381"/>
                </a:lnTo>
                <a:lnTo>
                  <a:pt x="201644" y="111381"/>
                </a:lnTo>
                <a:lnTo>
                  <a:pt x="200544" y="112448"/>
                </a:lnTo>
                <a:close/>
                <a:moveTo>
                  <a:pt x="201077" y="107378"/>
                </a:moveTo>
                <a:lnTo>
                  <a:pt x="203746" y="104743"/>
                </a:lnTo>
                <a:lnTo>
                  <a:pt x="203746" y="106277"/>
                </a:lnTo>
                <a:lnTo>
                  <a:pt x="204847" y="107378"/>
                </a:lnTo>
                <a:close/>
                <a:moveTo>
                  <a:pt x="203979" y="103375"/>
                </a:moveTo>
                <a:lnTo>
                  <a:pt x="201945" y="103375"/>
                </a:lnTo>
                <a:lnTo>
                  <a:pt x="200544" y="101941"/>
                </a:lnTo>
                <a:lnTo>
                  <a:pt x="200544" y="100106"/>
                </a:lnTo>
                <a:lnTo>
                  <a:pt x="202512" y="102074"/>
                </a:lnTo>
                <a:lnTo>
                  <a:pt x="202645" y="102074"/>
                </a:lnTo>
                <a:lnTo>
                  <a:pt x="205280" y="102074"/>
                </a:lnTo>
                <a:close/>
                <a:moveTo>
                  <a:pt x="206081" y="101273"/>
                </a:moveTo>
                <a:lnTo>
                  <a:pt x="202812" y="101273"/>
                </a:lnTo>
                <a:lnTo>
                  <a:pt x="200544" y="98972"/>
                </a:lnTo>
                <a:lnTo>
                  <a:pt x="200544" y="96603"/>
                </a:lnTo>
                <a:lnTo>
                  <a:pt x="203512" y="99606"/>
                </a:lnTo>
                <a:lnTo>
                  <a:pt x="203679" y="99606"/>
                </a:lnTo>
                <a:lnTo>
                  <a:pt x="207749" y="99606"/>
                </a:lnTo>
                <a:close/>
                <a:moveTo>
                  <a:pt x="208549" y="98805"/>
                </a:moveTo>
                <a:lnTo>
                  <a:pt x="203846" y="98805"/>
                </a:lnTo>
                <a:lnTo>
                  <a:pt x="200544" y="95503"/>
                </a:lnTo>
                <a:lnTo>
                  <a:pt x="200544" y="93334"/>
                </a:lnTo>
                <a:lnTo>
                  <a:pt x="204480" y="97271"/>
                </a:lnTo>
                <a:lnTo>
                  <a:pt x="204647" y="97271"/>
                </a:lnTo>
                <a:lnTo>
                  <a:pt x="210084" y="97271"/>
                </a:lnTo>
                <a:close/>
                <a:moveTo>
                  <a:pt x="211418" y="97371"/>
                </a:moveTo>
                <a:lnTo>
                  <a:pt x="213453" y="97371"/>
                </a:lnTo>
                <a:lnTo>
                  <a:pt x="215154" y="99072"/>
                </a:lnTo>
                <a:lnTo>
                  <a:pt x="215154" y="106811"/>
                </a:lnTo>
                <a:lnTo>
                  <a:pt x="211418" y="103108"/>
                </a:lnTo>
                <a:lnTo>
                  <a:pt x="211418" y="97371"/>
                </a:lnTo>
                <a:close/>
                <a:moveTo>
                  <a:pt x="215921" y="99072"/>
                </a:moveTo>
                <a:lnTo>
                  <a:pt x="217623" y="97371"/>
                </a:lnTo>
                <a:lnTo>
                  <a:pt x="219657" y="97371"/>
                </a:lnTo>
                <a:lnTo>
                  <a:pt x="219657" y="103108"/>
                </a:lnTo>
                <a:lnTo>
                  <a:pt x="215921" y="106811"/>
                </a:lnTo>
                <a:lnTo>
                  <a:pt x="215921" y="99072"/>
                </a:lnTo>
                <a:close/>
                <a:moveTo>
                  <a:pt x="226596" y="87464"/>
                </a:moveTo>
                <a:lnTo>
                  <a:pt x="226429" y="87464"/>
                </a:lnTo>
                <a:lnTo>
                  <a:pt x="220992" y="87464"/>
                </a:lnTo>
                <a:lnTo>
                  <a:pt x="222526" y="85929"/>
                </a:lnTo>
                <a:lnTo>
                  <a:pt x="227229" y="85929"/>
                </a:lnTo>
                <a:lnTo>
                  <a:pt x="230532" y="89265"/>
                </a:lnTo>
                <a:lnTo>
                  <a:pt x="230532" y="91400"/>
                </a:lnTo>
                <a:close/>
                <a:moveTo>
                  <a:pt x="227530" y="85162"/>
                </a:moveTo>
                <a:lnTo>
                  <a:pt x="227396" y="85162"/>
                </a:lnTo>
                <a:lnTo>
                  <a:pt x="223327" y="85162"/>
                </a:lnTo>
                <a:lnTo>
                  <a:pt x="224995" y="83461"/>
                </a:lnTo>
                <a:lnTo>
                  <a:pt x="228230" y="83461"/>
                </a:lnTo>
                <a:lnTo>
                  <a:pt x="230532" y="85762"/>
                </a:lnTo>
                <a:lnTo>
                  <a:pt x="230532" y="88131"/>
                </a:lnTo>
                <a:close/>
                <a:moveTo>
                  <a:pt x="231332" y="82794"/>
                </a:moveTo>
                <a:lnTo>
                  <a:pt x="232733" y="81359"/>
                </a:lnTo>
                <a:lnTo>
                  <a:pt x="234768" y="81359"/>
                </a:lnTo>
                <a:lnTo>
                  <a:pt x="236069" y="82693"/>
                </a:lnTo>
                <a:lnTo>
                  <a:pt x="233300" y="82693"/>
                </a:lnTo>
                <a:lnTo>
                  <a:pt x="231332" y="84662"/>
                </a:lnTo>
                <a:lnTo>
                  <a:pt x="231332" y="82794"/>
                </a:lnTo>
                <a:close/>
                <a:moveTo>
                  <a:pt x="234535" y="80025"/>
                </a:moveTo>
                <a:lnTo>
                  <a:pt x="231899" y="77356"/>
                </a:lnTo>
                <a:lnTo>
                  <a:pt x="235635" y="77356"/>
                </a:lnTo>
                <a:lnTo>
                  <a:pt x="234535" y="78457"/>
                </a:lnTo>
                <a:close/>
                <a:moveTo>
                  <a:pt x="231332" y="76022"/>
                </a:moveTo>
                <a:lnTo>
                  <a:pt x="231332" y="72286"/>
                </a:lnTo>
                <a:lnTo>
                  <a:pt x="232300" y="73253"/>
                </a:lnTo>
                <a:lnTo>
                  <a:pt x="232567" y="73387"/>
                </a:lnTo>
                <a:lnTo>
                  <a:pt x="233968" y="73387"/>
                </a:lnTo>
                <a:close/>
                <a:moveTo>
                  <a:pt x="230532" y="71152"/>
                </a:moveTo>
                <a:lnTo>
                  <a:pt x="229097" y="72586"/>
                </a:lnTo>
                <a:lnTo>
                  <a:pt x="227096" y="72586"/>
                </a:lnTo>
                <a:lnTo>
                  <a:pt x="225762" y="71285"/>
                </a:lnTo>
                <a:lnTo>
                  <a:pt x="228564" y="71285"/>
                </a:lnTo>
                <a:lnTo>
                  <a:pt x="230532" y="69317"/>
                </a:lnTo>
                <a:close/>
                <a:moveTo>
                  <a:pt x="228230" y="70485"/>
                </a:moveTo>
                <a:lnTo>
                  <a:pt x="224995" y="70485"/>
                </a:lnTo>
                <a:lnTo>
                  <a:pt x="223327" y="68783"/>
                </a:lnTo>
                <a:lnTo>
                  <a:pt x="227363" y="68783"/>
                </a:lnTo>
                <a:lnTo>
                  <a:pt x="227663" y="68683"/>
                </a:lnTo>
                <a:lnTo>
                  <a:pt x="230532" y="65815"/>
                </a:lnTo>
                <a:lnTo>
                  <a:pt x="230532" y="68183"/>
                </a:lnTo>
                <a:close/>
                <a:moveTo>
                  <a:pt x="227229" y="68016"/>
                </a:moveTo>
                <a:lnTo>
                  <a:pt x="222526" y="68016"/>
                </a:lnTo>
                <a:lnTo>
                  <a:pt x="220992" y="66482"/>
                </a:lnTo>
                <a:lnTo>
                  <a:pt x="226596" y="66482"/>
                </a:lnTo>
                <a:lnTo>
                  <a:pt x="230532" y="62546"/>
                </a:lnTo>
                <a:lnTo>
                  <a:pt x="230532" y="64714"/>
                </a:lnTo>
                <a:close/>
                <a:moveTo>
                  <a:pt x="226596" y="56675"/>
                </a:moveTo>
                <a:lnTo>
                  <a:pt x="220992" y="56675"/>
                </a:lnTo>
                <a:lnTo>
                  <a:pt x="222526" y="55140"/>
                </a:lnTo>
                <a:lnTo>
                  <a:pt x="227229" y="55140"/>
                </a:lnTo>
                <a:lnTo>
                  <a:pt x="230532" y="58476"/>
                </a:lnTo>
                <a:lnTo>
                  <a:pt x="230532" y="60611"/>
                </a:lnTo>
                <a:close/>
                <a:moveTo>
                  <a:pt x="227663" y="54473"/>
                </a:moveTo>
                <a:lnTo>
                  <a:pt x="227396" y="54340"/>
                </a:lnTo>
                <a:lnTo>
                  <a:pt x="223327" y="54340"/>
                </a:lnTo>
                <a:lnTo>
                  <a:pt x="224995" y="52672"/>
                </a:lnTo>
                <a:lnTo>
                  <a:pt x="228230" y="52672"/>
                </a:lnTo>
                <a:lnTo>
                  <a:pt x="230532" y="54974"/>
                </a:lnTo>
                <a:lnTo>
                  <a:pt x="230532" y="57342"/>
                </a:lnTo>
                <a:close/>
                <a:moveTo>
                  <a:pt x="231332" y="52005"/>
                </a:moveTo>
                <a:lnTo>
                  <a:pt x="232733" y="50570"/>
                </a:lnTo>
                <a:lnTo>
                  <a:pt x="234768" y="50570"/>
                </a:lnTo>
                <a:lnTo>
                  <a:pt x="236069" y="51905"/>
                </a:lnTo>
                <a:lnTo>
                  <a:pt x="233300" y="51905"/>
                </a:lnTo>
                <a:lnTo>
                  <a:pt x="231332" y="53873"/>
                </a:lnTo>
                <a:lnTo>
                  <a:pt x="231332" y="52005"/>
                </a:lnTo>
                <a:close/>
                <a:moveTo>
                  <a:pt x="234535" y="47835"/>
                </a:moveTo>
                <a:lnTo>
                  <a:pt x="234535" y="49203"/>
                </a:lnTo>
                <a:lnTo>
                  <a:pt x="231899" y="46568"/>
                </a:lnTo>
                <a:lnTo>
                  <a:pt x="235635" y="46568"/>
                </a:lnTo>
                <a:lnTo>
                  <a:pt x="234635" y="47568"/>
                </a:lnTo>
                <a:close/>
                <a:moveTo>
                  <a:pt x="231866" y="45800"/>
                </a:moveTo>
                <a:lnTo>
                  <a:pt x="234535" y="43132"/>
                </a:lnTo>
                <a:lnTo>
                  <a:pt x="234535" y="44700"/>
                </a:lnTo>
                <a:lnTo>
                  <a:pt x="235635" y="45800"/>
                </a:lnTo>
                <a:lnTo>
                  <a:pt x="231866" y="45800"/>
                </a:lnTo>
                <a:close/>
                <a:moveTo>
                  <a:pt x="231332" y="45233"/>
                </a:moveTo>
                <a:lnTo>
                  <a:pt x="231332" y="41497"/>
                </a:lnTo>
                <a:lnTo>
                  <a:pt x="232300" y="42465"/>
                </a:lnTo>
                <a:lnTo>
                  <a:pt x="232567" y="42598"/>
                </a:lnTo>
                <a:lnTo>
                  <a:pt x="233968" y="42598"/>
                </a:lnTo>
                <a:close/>
                <a:moveTo>
                  <a:pt x="230532" y="40363"/>
                </a:moveTo>
                <a:lnTo>
                  <a:pt x="229097" y="41797"/>
                </a:lnTo>
                <a:lnTo>
                  <a:pt x="227096" y="41797"/>
                </a:lnTo>
                <a:lnTo>
                  <a:pt x="225762" y="40463"/>
                </a:lnTo>
                <a:lnTo>
                  <a:pt x="228397" y="40463"/>
                </a:lnTo>
                <a:lnTo>
                  <a:pt x="228564" y="40463"/>
                </a:lnTo>
                <a:lnTo>
                  <a:pt x="230532" y="38495"/>
                </a:lnTo>
                <a:lnTo>
                  <a:pt x="230532" y="40363"/>
                </a:lnTo>
                <a:close/>
                <a:moveTo>
                  <a:pt x="228230" y="39696"/>
                </a:moveTo>
                <a:lnTo>
                  <a:pt x="224995" y="39696"/>
                </a:lnTo>
                <a:lnTo>
                  <a:pt x="223327" y="38028"/>
                </a:lnTo>
                <a:lnTo>
                  <a:pt x="227363" y="38028"/>
                </a:lnTo>
                <a:lnTo>
                  <a:pt x="227530" y="38028"/>
                </a:lnTo>
                <a:lnTo>
                  <a:pt x="230532" y="35026"/>
                </a:lnTo>
                <a:lnTo>
                  <a:pt x="230532" y="37394"/>
                </a:lnTo>
                <a:close/>
                <a:moveTo>
                  <a:pt x="227229" y="37228"/>
                </a:moveTo>
                <a:lnTo>
                  <a:pt x="222526" y="37228"/>
                </a:lnTo>
                <a:lnTo>
                  <a:pt x="220992" y="35693"/>
                </a:lnTo>
                <a:lnTo>
                  <a:pt x="226429" y="35693"/>
                </a:lnTo>
                <a:lnTo>
                  <a:pt x="226596" y="35693"/>
                </a:lnTo>
                <a:lnTo>
                  <a:pt x="230532" y="31757"/>
                </a:lnTo>
                <a:lnTo>
                  <a:pt x="230532" y="33892"/>
                </a:lnTo>
                <a:close/>
                <a:moveTo>
                  <a:pt x="226596" y="25886"/>
                </a:moveTo>
                <a:lnTo>
                  <a:pt x="226429" y="25886"/>
                </a:lnTo>
                <a:lnTo>
                  <a:pt x="220992" y="25886"/>
                </a:lnTo>
                <a:lnTo>
                  <a:pt x="222526" y="24352"/>
                </a:lnTo>
                <a:lnTo>
                  <a:pt x="227229" y="24352"/>
                </a:lnTo>
                <a:lnTo>
                  <a:pt x="230532" y="27654"/>
                </a:lnTo>
                <a:lnTo>
                  <a:pt x="230532" y="29822"/>
                </a:lnTo>
                <a:close/>
                <a:moveTo>
                  <a:pt x="227530" y="23551"/>
                </a:moveTo>
                <a:lnTo>
                  <a:pt x="227396" y="23551"/>
                </a:lnTo>
                <a:lnTo>
                  <a:pt x="223327" y="23551"/>
                </a:lnTo>
                <a:lnTo>
                  <a:pt x="224995" y="21883"/>
                </a:lnTo>
                <a:lnTo>
                  <a:pt x="228230" y="21883"/>
                </a:lnTo>
                <a:lnTo>
                  <a:pt x="230532" y="24185"/>
                </a:lnTo>
                <a:lnTo>
                  <a:pt x="230532" y="26553"/>
                </a:lnTo>
                <a:close/>
                <a:moveTo>
                  <a:pt x="227330" y="13744"/>
                </a:moveTo>
                <a:lnTo>
                  <a:pt x="227330" y="12343"/>
                </a:lnTo>
                <a:lnTo>
                  <a:pt x="229965" y="15012"/>
                </a:lnTo>
                <a:lnTo>
                  <a:pt x="226229" y="15012"/>
                </a:lnTo>
                <a:lnTo>
                  <a:pt x="227196" y="14011"/>
                </a:lnTo>
                <a:close/>
                <a:moveTo>
                  <a:pt x="230532" y="20082"/>
                </a:moveTo>
                <a:lnTo>
                  <a:pt x="229431" y="18981"/>
                </a:lnTo>
                <a:lnTo>
                  <a:pt x="229264" y="18981"/>
                </a:lnTo>
                <a:lnTo>
                  <a:pt x="227897" y="18981"/>
                </a:lnTo>
                <a:lnTo>
                  <a:pt x="230532" y="16346"/>
                </a:lnTo>
                <a:close/>
                <a:moveTo>
                  <a:pt x="231332" y="16346"/>
                </a:moveTo>
                <a:lnTo>
                  <a:pt x="233968" y="18981"/>
                </a:lnTo>
                <a:lnTo>
                  <a:pt x="232567" y="18981"/>
                </a:lnTo>
                <a:lnTo>
                  <a:pt x="232300" y="19115"/>
                </a:lnTo>
                <a:lnTo>
                  <a:pt x="231332" y="20082"/>
                </a:lnTo>
                <a:lnTo>
                  <a:pt x="231332" y="16346"/>
                </a:lnTo>
                <a:close/>
                <a:moveTo>
                  <a:pt x="227897" y="11776"/>
                </a:moveTo>
                <a:lnTo>
                  <a:pt x="229431" y="11776"/>
                </a:lnTo>
                <a:lnTo>
                  <a:pt x="230532" y="10709"/>
                </a:lnTo>
                <a:lnTo>
                  <a:pt x="230532" y="14445"/>
                </a:lnTo>
                <a:close/>
                <a:moveTo>
                  <a:pt x="229965" y="15779"/>
                </a:moveTo>
                <a:lnTo>
                  <a:pt x="227330" y="18414"/>
                </a:lnTo>
                <a:lnTo>
                  <a:pt x="227330" y="16880"/>
                </a:lnTo>
                <a:lnTo>
                  <a:pt x="226229" y="15779"/>
                </a:lnTo>
                <a:close/>
                <a:moveTo>
                  <a:pt x="227096" y="19782"/>
                </a:moveTo>
                <a:lnTo>
                  <a:pt x="229097" y="19782"/>
                </a:lnTo>
                <a:lnTo>
                  <a:pt x="230532" y="21216"/>
                </a:lnTo>
                <a:lnTo>
                  <a:pt x="230532" y="23051"/>
                </a:lnTo>
                <a:lnTo>
                  <a:pt x="228564" y="21083"/>
                </a:lnTo>
                <a:lnTo>
                  <a:pt x="228397" y="21083"/>
                </a:lnTo>
                <a:lnTo>
                  <a:pt x="225795" y="21083"/>
                </a:lnTo>
                <a:close/>
                <a:moveTo>
                  <a:pt x="231332" y="21216"/>
                </a:moveTo>
                <a:lnTo>
                  <a:pt x="232733" y="19782"/>
                </a:lnTo>
                <a:lnTo>
                  <a:pt x="234768" y="19782"/>
                </a:lnTo>
                <a:lnTo>
                  <a:pt x="236069" y="21083"/>
                </a:lnTo>
                <a:lnTo>
                  <a:pt x="233300" y="21083"/>
                </a:lnTo>
                <a:lnTo>
                  <a:pt x="231332" y="23051"/>
                </a:lnTo>
                <a:lnTo>
                  <a:pt x="231332" y="21216"/>
                </a:lnTo>
                <a:close/>
                <a:moveTo>
                  <a:pt x="234535" y="18447"/>
                </a:moveTo>
                <a:lnTo>
                  <a:pt x="231899" y="15779"/>
                </a:lnTo>
                <a:lnTo>
                  <a:pt x="235635" y="15779"/>
                </a:lnTo>
                <a:lnTo>
                  <a:pt x="234535" y="16880"/>
                </a:lnTo>
                <a:close/>
                <a:moveTo>
                  <a:pt x="231332" y="14445"/>
                </a:moveTo>
                <a:lnTo>
                  <a:pt x="231332" y="10709"/>
                </a:lnTo>
                <a:lnTo>
                  <a:pt x="232300" y="11676"/>
                </a:lnTo>
                <a:lnTo>
                  <a:pt x="232567" y="11809"/>
                </a:lnTo>
                <a:lnTo>
                  <a:pt x="233968" y="11809"/>
                </a:lnTo>
                <a:close/>
                <a:moveTo>
                  <a:pt x="230532" y="9574"/>
                </a:moveTo>
                <a:lnTo>
                  <a:pt x="229097" y="11009"/>
                </a:lnTo>
                <a:lnTo>
                  <a:pt x="227096" y="11009"/>
                </a:lnTo>
                <a:lnTo>
                  <a:pt x="225762" y="9675"/>
                </a:lnTo>
                <a:lnTo>
                  <a:pt x="228564" y="9675"/>
                </a:lnTo>
                <a:lnTo>
                  <a:pt x="230532" y="7706"/>
                </a:lnTo>
                <a:close/>
                <a:moveTo>
                  <a:pt x="225128" y="15779"/>
                </a:moveTo>
                <a:lnTo>
                  <a:pt x="226529" y="17213"/>
                </a:lnTo>
                <a:lnTo>
                  <a:pt x="226529" y="19215"/>
                </a:lnTo>
                <a:lnTo>
                  <a:pt x="225228" y="20549"/>
                </a:lnTo>
                <a:lnTo>
                  <a:pt x="225228" y="17747"/>
                </a:lnTo>
                <a:lnTo>
                  <a:pt x="223260" y="15779"/>
                </a:lnTo>
                <a:close/>
                <a:moveTo>
                  <a:pt x="205848" y="17747"/>
                </a:moveTo>
                <a:lnTo>
                  <a:pt x="205848" y="20516"/>
                </a:lnTo>
                <a:lnTo>
                  <a:pt x="204513" y="19215"/>
                </a:lnTo>
                <a:lnTo>
                  <a:pt x="204513" y="17213"/>
                </a:lnTo>
                <a:lnTo>
                  <a:pt x="205948" y="15779"/>
                </a:lnTo>
                <a:lnTo>
                  <a:pt x="207816" y="15779"/>
                </a:lnTo>
                <a:close/>
                <a:moveTo>
                  <a:pt x="205948" y="15012"/>
                </a:moveTo>
                <a:lnTo>
                  <a:pt x="204513" y="13577"/>
                </a:lnTo>
                <a:lnTo>
                  <a:pt x="204513" y="11576"/>
                </a:lnTo>
                <a:lnTo>
                  <a:pt x="205848" y="10242"/>
                </a:lnTo>
                <a:lnTo>
                  <a:pt x="205848" y="13010"/>
                </a:lnTo>
                <a:lnTo>
                  <a:pt x="207816" y="14978"/>
                </a:lnTo>
                <a:lnTo>
                  <a:pt x="205948" y="14978"/>
                </a:lnTo>
                <a:close/>
                <a:moveTo>
                  <a:pt x="203979" y="11009"/>
                </a:moveTo>
                <a:lnTo>
                  <a:pt x="201945" y="11009"/>
                </a:lnTo>
                <a:lnTo>
                  <a:pt x="200544" y="9574"/>
                </a:lnTo>
                <a:lnTo>
                  <a:pt x="200544" y="7706"/>
                </a:lnTo>
                <a:lnTo>
                  <a:pt x="202512" y="9675"/>
                </a:lnTo>
                <a:lnTo>
                  <a:pt x="205280" y="9675"/>
                </a:lnTo>
                <a:close/>
                <a:moveTo>
                  <a:pt x="199743" y="9574"/>
                </a:moveTo>
                <a:lnTo>
                  <a:pt x="198309" y="11009"/>
                </a:lnTo>
                <a:lnTo>
                  <a:pt x="196307" y="11009"/>
                </a:lnTo>
                <a:lnTo>
                  <a:pt x="194973" y="9675"/>
                </a:lnTo>
                <a:lnTo>
                  <a:pt x="197775" y="9675"/>
                </a:lnTo>
                <a:lnTo>
                  <a:pt x="199743" y="7706"/>
                </a:lnTo>
                <a:lnTo>
                  <a:pt x="199743" y="9574"/>
                </a:lnTo>
                <a:close/>
                <a:moveTo>
                  <a:pt x="194339" y="15779"/>
                </a:moveTo>
                <a:lnTo>
                  <a:pt x="195740" y="17213"/>
                </a:lnTo>
                <a:lnTo>
                  <a:pt x="195740" y="19215"/>
                </a:lnTo>
                <a:lnTo>
                  <a:pt x="194439" y="20549"/>
                </a:lnTo>
                <a:lnTo>
                  <a:pt x="194439" y="17747"/>
                </a:lnTo>
                <a:lnTo>
                  <a:pt x="192471" y="15779"/>
                </a:lnTo>
                <a:close/>
                <a:moveTo>
                  <a:pt x="175059" y="17747"/>
                </a:moveTo>
                <a:lnTo>
                  <a:pt x="175059" y="20549"/>
                </a:lnTo>
                <a:lnTo>
                  <a:pt x="173725" y="19215"/>
                </a:lnTo>
                <a:lnTo>
                  <a:pt x="173725" y="17213"/>
                </a:lnTo>
                <a:lnTo>
                  <a:pt x="175159" y="15779"/>
                </a:lnTo>
                <a:lnTo>
                  <a:pt x="177027" y="15779"/>
                </a:lnTo>
                <a:close/>
                <a:moveTo>
                  <a:pt x="175159" y="15012"/>
                </a:moveTo>
                <a:lnTo>
                  <a:pt x="173725" y="13577"/>
                </a:lnTo>
                <a:lnTo>
                  <a:pt x="173725" y="11576"/>
                </a:lnTo>
                <a:lnTo>
                  <a:pt x="175059" y="10242"/>
                </a:lnTo>
                <a:lnTo>
                  <a:pt x="175059" y="13010"/>
                </a:lnTo>
                <a:lnTo>
                  <a:pt x="177027" y="14978"/>
                </a:lnTo>
                <a:lnTo>
                  <a:pt x="175159" y="14978"/>
                </a:lnTo>
                <a:close/>
                <a:moveTo>
                  <a:pt x="173191" y="11009"/>
                </a:moveTo>
                <a:lnTo>
                  <a:pt x="171156" y="11009"/>
                </a:lnTo>
                <a:lnTo>
                  <a:pt x="169755" y="9574"/>
                </a:lnTo>
                <a:lnTo>
                  <a:pt x="169755" y="7706"/>
                </a:lnTo>
                <a:lnTo>
                  <a:pt x="171723" y="9675"/>
                </a:lnTo>
                <a:lnTo>
                  <a:pt x="174492" y="9675"/>
                </a:lnTo>
                <a:close/>
                <a:moveTo>
                  <a:pt x="168954" y="9574"/>
                </a:moveTo>
                <a:lnTo>
                  <a:pt x="167520" y="11009"/>
                </a:lnTo>
                <a:lnTo>
                  <a:pt x="165519" y="11009"/>
                </a:lnTo>
                <a:lnTo>
                  <a:pt x="164184" y="9675"/>
                </a:lnTo>
                <a:lnTo>
                  <a:pt x="166986" y="9675"/>
                </a:lnTo>
                <a:lnTo>
                  <a:pt x="168954" y="7706"/>
                </a:lnTo>
                <a:close/>
                <a:moveTo>
                  <a:pt x="163517" y="15779"/>
                </a:moveTo>
                <a:lnTo>
                  <a:pt x="164952" y="17213"/>
                </a:lnTo>
                <a:lnTo>
                  <a:pt x="164952" y="19215"/>
                </a:lnTo>
                <a:lnTo>
                  <a:pt x="163651" y="20549"/>
                </a:lnTo>
                <a:lnTo>
                  <a:pt x="163651" y="17747"/>
                </a:lnTo>
                <a:lnTo>
                  <a:pt x="161649" y="15779"/>
                </a:lnTo>
                <a:close/>
                <a:moveTo>
                  <a:pt x="144270" y="17747"/>
                </a:moveTo>
                <a:lnTo>
                  <a:pt x="144270" y="20549"/>
                </a:lnTo>
                <a:lnTo>
                  <a:pt x="142936" y="19215"/>
                </a:lnTo>
                <a:lnTo>
                  <a:pt x="142936" y="17213"/>
                </a:lnTo>
                <a:lnTo>
                  <a:pt x="144370" y="15779"/>
                </a:lnTo>
                <a:lnTo>
                  <a:pt x="146238" y="15779"/>
                </a:lnTo>
                <a:close/>
                <a:moveTo>
                  <a:pt x="144370" y="15012"/>
                </a:moveTo>
                <a:lnTo>
                  <a:pt x="142936" y="13577"/>
                </a:lnTo>
                <a:lnTo>
                  <a:pt x="142936" y="11576"/>
                </a:lnTo>
                <a:lnTo>
                  <a:pt x="144270" y="10242"/>
                </a:lnTo>
                <a:lnTo>
                  <a:pt x="144270" y="13010"/>
                </a:lnTo>
                <a:lnTo>
                  <a:pt x="146238" y="14978"/>
                </a:lnTo>
                <a:lnTo>
                  <a:pt x="144370" y="14978"/>
                </a:lnTo>
                <a:close/>
                <a:moveTo>
                  <a:pt x="142369" y="11009"/>
                </a:moveTo>
                <a:lnTo>
                  <a:pt x="140367" y="11009"/>
                </a:lnTo>
                <a:lnTo>
                  <a:pt x="138933" y="9574"/>
                </a:lnTo>
                <a:lnTo>
                  <a:pt x="138933" y="7706"/>
                </a:lnTo>
                <a:lnTo>
                  <a:pt x="140901" y="9675"/>
                </a:lnTo>
                <a:lnTo>
                  <a:pt x="143703" y="9675"/>
                </a:lnTo>
                <a:close/>
                <a:moveTo>
                  <a:pt x="138166" y="9574"/>
                </a:moveTo>
                <a:lnTo>
                  <a:pt x="136731" y="11009"/>
                </a:lnTo>
                <a:lnTo>
                  <a:pt x="134730" y="11009"/>
                </a:lnTo>
                <a:lnTo>
                  <a:pt x="133396" y="9675"/>
                </a:lnTo>
                <a:lnTo>
                  <a:pt x="136198" y="9675"/>
                </a:lnTo>
                <a:lnTo>
                  <a:pt x="138166" y="7706"/>
                </a:lnTo>
                <a:close/>
                <a:moveTo>
                  <a:pt x="132729" y="15779"/>
                </a:moveTo>
                <a:lnTo>
                  <a:pt x="134163" y="17213"/>
                </a:lnTo>
                <a:lnTo>
                  <a:pt x="134163" y="19215"/>
                </a:lnTo>
                <a:lnTo>
                  <a:pt x="132862" y="20549"/>
                </a:lnTo>
                <a:lnTo>
                  <a:pt x="132862" y="17747"/>
                </a:lnTo>
                <a:lnTo>
                  <a:pt x="130894" y="15779"/>
                </a:lnTo>
                <a:close/>
                <a:moveTo>
                  <a:pt x="113482" y="17747"/>
                </a:moveTo>
                <a:lnTo>
                  <a:pt x="113482" y="20549"/>
                </a:lnTo>
                <a:lnTo>
                  <a:pt x="112147" y="19215"/>
                </a:lnTo>
                <a:lnTo>
                  <a:pt x="112147" y="17213"/>
                </a:lnTo>
                <a:lnTo>
                  <a:pt x="113582" y="15779"/>
                </a:lnTo>
                <a:lnTo>
                  <a:pt x="115450" y="15779"/>
                </a:lnTo>
                <a:close/>
                <a:moveTo>
                  <a:pt x="113582" y="15012"/>
                </a:moveTo>
                <a:lnTo>
                  <a:pt x="112147" y="13577"/>
                </a:lnTo>
                <a:lnTo>
                  <a:pt x="112147" y="11576"/>
                </a:lnTo>
                <a:lnTo>
                  <a:pt x="113482" y="10242"/>
                </a:lnTo>
                <a:lnTo>
                  <a:pt x="113482" y="13010"/>
                </a:lnTo>
                <a:lnTo>
                  <a:pt x="115450" y="14978"/>
                </a:lnTo>
                <a:lnTo>
                  <a:pt x="113582" y="14978"/>
                </a:lnTo>
                <a:close/>
                <a:moveTo>
                  <a:pt x="111580" y="11009"/>
                </a:moveTo>
                <a:lnTo>
                  <a:pt x="109579" y="11009"/>
                </a:lnTo>
                <a:lnTo>
                  <a:pt x="108144" y="9574"/>
                </a:lnTo>
                <a:lnTo>
                  <a:pt x="108144" y="7706"/>
                </a:lnTo>
                <a:lnTo>
                  <a:pt x="110112" y="9675"/>
                </a:lnTo>
                <a:lnTo>
                  <a:pt x="112914" y="9675"/>
                </a:lnTo>
                <a:close/>
                <a:moveTo>
                  <a:pt x="107377" y="9574"/>
                </a:moveTo>
                <a:lnTo>
                  <a:pt x="105943" y="11009"/>
                </a:lnTo>
                <a:lnTo>
                  <a:pt x="103941" y="11009"/>
                </a:lnTo>
                <a:lnTo>
                  <a:pt x="102607" y="9675"/>
                </a:lnTo>
                <a:lnTo>
                  <a:pt x="105409" y="9675"/>
                </a:lnTo>
                <a:lnTo>
                  <a:pt x="107377" y="7706"/>
                </a:lnTo>
                <a:close/>
                <a:moveTo>
                  <a:pt x="101940" y="15779"/>
                </a:moveTo>
                <a:lnTo>
                  <a:pt x="103374" y="17213"/>
                </a:lnTo>
                <a:lnTo>
                  <a:pt x="103374" y="19215"/>
                </a:lnTo>
                <a:lnTo>
                  <a:pt x="102040" y="20549"/>
                </a:lnTo>
                <a:lnTo>
                  <a:pt x="102040" y="17747"/>
                </a:lnTo>
                <a:lnTo>
                  <a:pt x="100072" y="15779"/>
                </a:lnTo>
                <a:lnTo>
                  <a:pt x="101940" y="15779"/>
                </a:lnTo>
                <a:close/>
                <a:moveTo>
                  <a:pt x="82660" y="17747"/>
                </a:moveTo>
                <a:lnTo>
                  <a:pt x="82660" y="20549"/>
                </a:lnTo>
                <a:lnTo>
                  <a:pt x="81359" y="19215"/>
                </a:lnTo>
                <a:lnTo>
                  <a:pt x="81359" y="17213"/>
                </a:lnTo>
                <a:lnTo>
                  <a:pt x="82793" y="15779"/>
                </a:lnTo>
                <a:lnTo>
                  <a:pt x="84628" y="15779"/>
                </a:lnTo>
                <a:close/>
                <a:moveTo>
                  <a:pt x="82793" y="15012"/>
                </a:moveTo>
                <a:lnTo>
                  <a:pt x="81359" y="13577"/>
                </a:lnTo>
                <a:lnTo>
                  <a:pt x="81359" y="11576"/>
                </a:lnTo>
                <a:lnTo>
                  <a:pt x="82660" y="10242"/>
                </a:lnTo>
                <a:lnTo>
                  <a:pt x="82660" y="13010"/>
                </a:lnTo>
                <a:lnTo>
                  <a:pt x="84628" y="14978"/>
                </a:lnTo>
                <a:lnTo>
                  <a:pt x="82793" y="14978"/>
                </a:lnTo>
                <a:close/>
                <a:moveTo>
                  <a:pt x="80792" y="11009"/>
                </a:moveTo>
                <a:lnTo>
                  <a:pt x="78790" y="11009"/>
                </a:lnTo>
                <a:lnTo>
                  <a:pt x="77356" y="9574"/>
                </a:lnTo>
                <a:lnTo>
                  <a:pt x="77356" y="7706"/>
                </a:lnTo>
                <a:lnTo>
                  <a:pt x="79324" y="9675"/>
                </a:lnTo>
                <a:lnTo>
                  <a:pt x="82126" y="9675"/>
                </a:lnTo>
                <a:close/>
                <a:moveTo>
                  <a:pt x="76589" y="9574"/>
                </a:moveTo>
                <a:lnTo>
                  <a:pt x="75154" y="11009"/>
                </a:lnTo>
                <a:lnTo>
                  <a:pt x="73153" y="11009"/>
                </a:lnTo>
                <a:lnTo>
                  <a:pt x="71818" y="9675"/>
                </a:lnTo>
                <a:lnTo>
                  <a:pt x="74620" y="9675"/>
                </a:lnTo>
                <a:lnTo>
                  <a:pt x="76589" y="7706"/>
                </a:lnTo>
                <a:close/>
                <a:moveTo>
                  <a:pt x="71151" y="15779"/>
                </a:moveTo>
                <a:lnTo>
                  <a:pt x="72586" y="17213"/>
                </a:lnTo>
                <a:lnTo>
                  <a:pt x="72586" y="19215"/>
                </a:lnTo>
                <a:lnTo>
                  <a:pt x="71251" y="20549"/>
                </a:lnTo>
                <a:lnTo>
                  <a:pt x="71251" y="17747"/>
                </a:lnTo>
                <a:lnTo>
                  <a:pt x="69283" y="15779"/>
                </a:lnTo>
                <a:lnTo>
                  <a:pt x="71151" y="15779"/>
                </a:lnTo>
                <a:close/>
                <a:moveTo>
                  <a:pt x="51871" y="17747"/>
                </a:moveTo>
                <a:lnTo>
                  <a:pt x="51871" y="20549"/>
                </a:lnTo>
                <a:lnTo>
                  <a:pt x="50570" y="19215"/>
                </a:lnTo>
                <a:lnTo>
                  <a:pt x="50570" y="17213"/>
                </a:lnTo>
                <a:lnTo>
                  <a:pt x="51971" y="15779"/>
                </a:lnTo>
                <a:lnTo>
                  <a:pt x="53839" y="15779"/>
                </a:lnTo>
                <a:close/>
                <a:moveTo>
                  <a:pt x="51971" y="15012"/>
                </a:moveTo>
                <a:lnTo>
                  <a:pt x="50570" y="13577"/>
                </a:lnTo>
                <a:lnTo>
                  <a:pt x="50570" y="11576"/>
                </a:lnTo>
                <a:lnTo>
                  <a:pt x="51871" y="10242"/>
                </a:lnTo>
                <a:lnTo>
                  <a:pt x="51871" y="13010"/>
                </a:lnTo>
                <a:lnTo>
                  <a:pt x="53839" y="14978"/>
                </a:lnTo>
                <a:lnTo>
                  <a:pt x="51971" y="14978"/>
                </a:lnTo>
                <a:close/>
                <a:moveTo>
                  <a:pt x="50003" y="11009"/>
                </a:moveTo>
                <a:lnTo>
                  <a:pt x="48001" y="11009"/>
                </a:lnTo>
                <a:lnTo>
                  <a:pt x="46567" y="9574"/>
                </a:lnTo>
                <a:lnTo>
                  <a:pt x="46567" y="7706"/>
                </a:lnTo>
                <a:lnTo>
                  <a:pt x="48535" y="9675"/>
                </a:lnTo>
                <a:lnTo>
                  <a:pt x="51337" y="9675"/>
                </a:lnTo>
                <a:close/>
                <a:moveTo>
                  <a:pt x="45767" y="9574"/>
                </a:moveTo>
                <a:lnTo>
                  <a:pt x="44366" y="11009"/>
                </a:lnTo>
                <a:lnTo>
                  <a:pt x="42364" y="11009"/>
                </a:lnTo>
                <a:lnTo>
                  <a:pt x="41030" y="9675"/>
                </a:lnTo>
                <a:lnTo>
                  <a:pt x="43798" y="9675"/>
                </a:lnTo>
                <a:lnTo>
                  <a:pt x="45767" y="7706"/>
                </a:lnTo>
                <a:close/>
                <a:moveTo>
                  <a:pt x="40363" y="15779"/>
                </a:moveTo>
                <a:lnTo>
                  <a:pt x="41797" y="17213"/>
                </a:lnTo>
                <a:lnTo>
                  <a:pt x="41797" y="19215"/>
                </a:lnTo>
                <a:lnTo>
                  <a:pt x="40463" y="20549"/>
                </a:lnTo>
                <a:lnTo>
                  <a:pt x="40463" y="17747"/>
                </a:lnTo>
                <a:lnTo>
                  <a:pt x="38495" y="15779"/>
                </a:lnTo>
                <a:lnTo>
                  <a:pt x="40363" y="15779"/>
                </a:lnTo>
                <a:close/>
                <a:moveTo>
                  <a:pt x="21082" y="17747"/>
                </a:moveTo>
                <a:lnTo>
                  <a:pt x="21082" y="20549"/>
                </a:lnTo>
                <a:lnTo>
                  <a:pt x="19781" y="19215"/>
                </a:lnTo>
                <a:lnTo>
                  <a:pt x="19781" y="17213"/>
                </a:lnTo>
                <a:lnTo>
                  <a:pt x="21182" y="15779"/>
                </a:lnTo>
                <a:lnTo>
                  <a:pt x="23050" y="15779"/>
                </a:lnTo>
                <a:close/>
                <a:moveTo>
                  <a:pt x="21182" y="15012"/>
                </a:moveTo>
                <a:lnTo>
                  <a:pt x="19781" y="13577"/>
                </a:lnTo>
                <a:lnTo>
                  <a:pt x="19781" y="11576"/>
                </a:lnTo>
                <a:lnTo>
                  <a:pt x="21082" y="10242"/>
                </a:lnTo>
                <a:lnTo>
                  <a:pt x="21082" y="13010"/>
                </a:lnTo>
                <a:lnTo>
                  <a:pt x="23050" y="14978"/>
                </a:lnTo>
                <a:lnTo>
                  <a:pt x="21182" y="14978"/>
                </a:lnTo>
                <a:close/>
                <a:moveTo>
                  <a:pt x="19214" y="11009"/>
                </a:moveTo>
                <a:lnTo>
                  <a:pt x="17213" y="11009"/>
                </a:lnTo>
                <a:lnTo>
                  <a:pt x="15778" y="9574"/>
                </a:lnTo>
                <a:lnTo>
                  <a:pt x="15778" y="7706"/>
                </a:lnTo>
                <a:lnTo>
                  <a:pt x="17747" y="9675"/>
                </a:lnTo>
                <a:lnTo>
                  <a:pt x="20515" y="9675"/>
                </a:lnTo>
                <a:close/>
                <a:moveTo>
                  <a:pt x="14978" y="9574"/>
                </a:moveTo>
                <a:lnTo>
                  <a:pt x="13577" y="11009"/>
                </a:lnTo>
                <a:lnTo>
                  <a:pt x="11542" y="11009"/>
                </a:lnTo>
                <a:lnTo>
                  <a:pt x="10241" y="9675"/>
                </a:lnTo>
                <a:lnTo>
                  <a:pt x="13010" y="9675"/>
                </a:lnTo>
                <a:lnTo>
                  <a:pt x="14978" y="7706"/>
                </a:lnTo>
                <a:lnTo>
                  <a:pt x="14978" y="9574"/>
                </a:lnTo>
                <a:close/>
                <a:moveTo>
                  <a:pt x="9574" y="15779"/>
                </a:moveTo>
                <a:lnTo>
                  <a:pt x="11008" y="17213"/>
                </a:lnTo>
                <a:lnTo>
                  <a:pt x="11008" y="19215"/>
                </a:lnTo>
                <a:lnTo>
                  <a:pt x="9674" y="20549"/>
                </a:lnTo>
                <a:lnTo>
                  <a:pt x="9674" y="17747"/>
                </a:lnTo>
                <a:lnTo>
                  <a:pt x="7706" y="15779"/>
                </a:lnTo>
                <a:lnTo>
                  <a:pt x="9574" y="15779"/>
                </a:lnTo>
                <a:close/>
                <a:moveTo>
                  <a:pt x="11542" y="19782"/>
                </a:moveTo>
                <a:lnTo>
                  <a:pt x="13577" y="19782"/>
                </a:lnTo>
                <a:lnTo>
                  <a:pt x="14978" y="21216"/>
                </a:lnTo>
                <a:lnTo>
                  <a:pt x="14978" y="23051"/>
                </a:lnTo>
                <a:lnTo>
                  <a:pt x="13010" y="21083"/>
                </a:lnTo>
                <a:lnTo>
                  <a:pt x="10241" y="21083"/>
                </a:lnTo>
                <a:close/>
                <a:moveTo>
                  <a:pt x="14978" y="37394"/>
                </a:moveTo>
                <a:lnTo>
                  <a:pt x="12710" y="39696"/>
                </a:lnTo>
                <a:lnTo>
                  <a:pt x="9441" y="39696"/>
                </a:lnTo>
                <a:lnTo>
                  <a:pt x="7773" y="37995"/>
                </a:lnTo>
                <a:lnTo>
                  <a:pt x="12009" y="37995"/>
                </a:lnTo>
                <a:lnTo>
                  <a:pt x="14978" y="35026"/>
                </a:lnTo>
                <a:lnTo>
                  <a:pt x="14978" y="37394"/>
                </a:lnTo>
                <a:close/>
                <a:moveTo>
                  <a:pt x="9674" y="41030"/>
                </a:moveTo>
                <a:lnTo>
                  <a:pt x="11008" y="42365"/>
                </a:lnTo>
                <a:lnTo>
                  <a:pt x="11008" y="44366"/>
                </a:lnTo>
                <a:lnTo>
                  <a:pt x="9574" y="45800"/>
                </a:lnTo>
                <a:lnTo>
                  <a:pt x="7706" y="45800"/>
                </a:lnTo>
                <a:lnTo>
                  <a:pt x="9674" y="43832"/>
                </a:lnTo>
                <a:close/>
                <a:moveTo>
                  <a:pt x="9574" y="46568"/>
                </a:moveTo>
                <a:lnTo>
                  <a:pt x="11008" y="48002"/>
                </a:lnTo>
                <a:lnTo>
                  <a:pt x="11008" y="50003"/>
                </a:lnTo>
                <a:lnTo>
                  <a:pt x="9674" y="51338"/>
                </a:lnTo>
                <a:lnTo>
                  <a:pt x="9674" y="48536"/>
                </a:lnTo>
                <a:lnTo>
                  <a:pt x="7706" y="46568"/>
                </a:lnTo>
                <a:lnTo>
                  <a:pt x="9574" y="46568"/>
                </a:lnTo>
                <a:close/>
                <a:moveTo>
                  <a:pt x="11542" y="50570"/>
                </a:moveTo>
                <a:lnTo>
                  <a:pt x="13577" y="50570"/>
                </a:lnTo>
                <a:lnTo>
                  <a:pt x="14978" y="52005"/>
                </a:lnTo>
                <a:lnTo>
                  <a:pt x="14978" y="53873"/>
                </a:lnTo>
                <a:lnTo>
                  <a:pt x="13010" y="51905"/>
                </a:lnTo>
                <a:lnTo>
                  <a:pt x="10241" y="51905"/>
                </a:lnTo>
                <a:close/>
                <a:moveTo>
                  <a:pt x="14978" y="68183"/>
                </a:moveTo>
                <a:lnTo>
                  <a:pt x="12710" y="70485"/>
                </a:lnTo>
                <a:lnTo>
                  <a:pt x="9441" y="70485"/>
                </a:lnTo>
                <a:lnTo>
                  <a:pt x="7773" y="68783"/>
                </a:lnTo>
                <a:lnTo>
                  <a:pt x="12009" y="68783"/>
                </a:lnTo>
                <a:lnTo>
                  <a:pt x="14978" y="65815"/>
                </a:lnTo>
                <a:lnTo>
                  <a:pt x="14978" y="68183"/>
                </a:lnTo>
                <a:close/>
                <a:moveTo>
                  <a:pt x="9674" y="71819"/>
                </a:moveTo>
                <a:lnTo>
                  <a:pt x="11008" y="73153"/>
                </a:lnTo>
                <a:lnTo>
                  <a:pt x="11008" y="75155"/>
                </a:lnTo>
                <a:lnTo>
                  <a:pt x="9574" y="76589"/>
                </a:lnTo>
                <a:lnTo>
                  <a:pt x="7706" y="76589"/>
                </a:lnTo>
                <a:lnTo>
                  <a:pt x="9674" y="74621"/>
                </a:lnTo>
                <a:close/>
                <a:moveTo>
                  <a:pt x="9574" y="77356"/>
                </a:moveTo>
                <a:lnTo>
                  <a:pt x="11008" y="78791"/>
                </a:lnTo>
                <a:lnTo>
                  <a:pt x="11008" y="80792"/>
                </a:lnTo>
                <a:lnTo>
                  <a:pt x="9674" y="82126"/>
                </a:lnTo>
                <a:lnTo>
                  <a:pt x="9674" y="79324"/>
                </a:lnTo>
                <a:lnTo>
                  <a:pt x="7706" y="77356"/>
                </a:lnTo>
                <a:close/>
                <a:moveTo>
                  <a:pt x="11542" y="81359"/>
                </a:moveTo>
                <a:lnTo>
                  <a:pt x="13577" y="81359"/>
                </a:lnTo>
                <a:lnTo>
                  <a:pt x="14978" y="82794"/>
                </a:lnTo>
                <a:lnTo>
                  <a:pt x="14978" y="84662"/>
                </a:lnTo>
                <a:lnTo>
                  <a:pt x="13010" y="82693"/>
                </a:lnTo>
                <a:lnTo>
                  <a:pt x="10241" y="82693"/>
                </a:lnTo>
                <a:close/>
                <a:moveTo>
                  <a:pt x="14978" y="98972"/>
                </a:moveTo>
                <a:lnTo>
                  <a:pt x="12710" y="101273"/>
                </a:lnTo>
                <a:lnTo>
                  <a:pt x="9441" y="101273"/>
                </a:lnTo>
                <a:lnTo>
                  <a:pt x="7773" y="99606"/>
                </a:lnTo>
                <a:lnTo>
                  <a:pt x="12009" y="99606"/>
                </a:lnTo>
                <a:lnTo>
                  <a:pt x="14978" y="96603"/>
                </a:lnTo>
                <a:lnTo>
                  <a:pt x="14978" y="98972"/>
                </a:lnTo>
                <a:close/>
                <a:moveTo>
                  <a:pt x="9674" y="102608"/>
                </a:moveTo>
                <a:lnTo>
                  <a:pt x="11008" y="103942"/>
                </a:lnTo>
                <a:lnTo>
                  <a:pt x="11008" y="105943"/>
                </a:lnTo>
                <a:lnTo>
                  <a:pt x="9574" y="107378"/>
                </a:lnTo>
                <a:lnTo>
                  <a:pt x="7706" y="107378"/>
                </a:lnTo>
                <a:lnTo>
                  <a:pt x="9674" y="105410"/>
                </a:lnTo>
                <a:close/>
                <a:moveTo>
                  <a:pt x="9574" y="108178"/>
                </a:moveTo>
                <a:lnTo>
                  <a:pt x="11008" y="109579"/>
                </a:lnTo>
                <a:lnTo>
                  <a:pt x="11008" y="111614"/>
                </a:lnTo>
                <a:lnTo>
                  <a:pt x="9674" y="112915"/>
                </a:lnTo>
                <a:lnTo>
                  <a:pt x="9674" y="110146"/>
                </a:lnTo>
                <a:lnTo>
                  <a:pt x="7706" y="108178"/>
                </a:lnTo>
                <a:close/>
                <a:moveTo>
                  <a:pt x="11542" y="112148"/>
                </a:moveTo>
                <a:lnTo>
                  <a:pt x="13577" y="112148"/>
                </a:lnTo>
                <a:lnTo>
                  <a:pt x="14978" y="113582"/>
                </a:lnTo>
                <a:lnTo>
                  <a:pt x="14978" y="115450"/>
                </a:lnTo>
                <a:lnTo>
                  <a:pt x="13010" y="113482"/>
                </a:lnTo>
                <a:lnTo>
                  <a:pt x="10241" y="113482"/>
                </a:lnTo>
                <a:close/>
                <a:moveTo>
                  <a:pt x="15778" y="113582"/>
                </a:moveTo>
                <a:lnTo>
                  <a:pt x="17213" y="112148"/>
                </a:lnTo>
                <a:lnTo>
                  <a:pt x="19214" y="112148"/>
                </a:lnTo>
                <a:lnTo>
                  <a:pt x="20515" y="113482"/>
                </a:lnTo>
                <a:lnTo>
                  <a:pt x="17747" y="113482"/>
                </a:lnTo>
                <a:lnTo>
                  <a:pt x="15778" y="115450"/>
                </a:lnTo>
                <a:close/>
                <a:moveTo>
                  <a:pt x="21182" y="107378"/>
                </a:moveTo>
                <a:lnTo>
                  <a:pt x="19781" y="105943"/>
                </a:lnTo>
                <a:lnTo>
                  <a:pt x="19781" y="103942"/>
                </a:lnTo>
                <a:lnTo>
                  <a:pt x="21082" y="102608"/>
                </a:lnTo>
                <a:lnTo>
                  <a:pt x="21082" y="105410"/>
                </a:lnTo>
                <a:lnTo>
                  <a:pt x="23050" y="107378"/>
                </a:lnTo>
                <a:close/>
                <a:moveTo>
                  <a:pt x="40463" y="105410"/>
                </a:moveTo>
                <a:lnTo>
                  <a:pt x="40463" y="102608"/>
                </a:lnTo>
                <a:lnTo>
                  <a:pt x="41797" y="103942"/>
                </a:lnTo>
                <a:lnTo>
                  <a:pt x="41797" y="105943"/>
                </a:lnTo>
                <a:lnTo>
                  <a:pt x="40363" y="107378"/>
                </a:lnTo>
                <a:lnTo>
                  <a:pt x="38495" y="107378"/>
                </a:lnTo>
                <a:close/>
                <a:moveTo>
                  <a:pt x="40363" y="108178"/>
                </a:moveTo>
                <a:lnTo>
                  <a:pt x="41797" y="109579"/>
                </a:lnTo>
                <a:lnTo>
                  <a:pt x="41797" y="111614"/>
                </a:lnTo>
                <a:lnTo>
                  <a:pt x="40463" y="112915"/>
                </a:lnTo>
                <a:lnTo>
                  <a:pt x="40463" y="110146"/>
                </a:lnTo>
                <a:lnTo>
                  <a:pt x="38495" y="108178"/>
                </a:lnTo>
                <a:close/>
                <a:moveTo>
                  <a:pt x="42364" y="112148"/>
                </a:moveTo>
                <a:lnTo>
                  <a:pt x="44366" y="112148"/>
                </a:lnTo>
                <a:lnTo>
                  <a:pt x="45767" y="113582"/>
                </a:lnTo>
                <a:lnTo>
                  <a:pt x="45767" y="115450"/>
                </a:lnTo>
                <a:lnTo>
                  <a:pt x="43798" y="113482"/>
                </a:lnTo>
                <a:lnTo>
                  <a:pt x="41030" y="113482"/>
                </a:lnTo>
                <a:close/>
                <a:moveTo>
                  <a:pt x="46567" y="113582"/>
                </a:moveTo>
                <a:lnTo>
                  <a:pt x="48001" y="112148"/>
                </a:lnTo>
                <a:lnTo>
                  <a:pt x="50003" y="112148"/>
                </a:lnTo>
                <a:lnTo>
                  <a:pt x="51337" y="113482"/>
                </a:lnTo>
                <a:lnTo>
                  <a:pt x="48535" y="113482"/>
                </a:lnTo>
                <a:lnTo>
                  <a:pt x="46567" y="115450"/>
                </a:lnTo>
                <a:close/>
                <a:moveTo>
                  <a:pt x="51971" y="107378"/>
                </a:moveTo>
                <a:lnTo>
                  <a:pt x="50570" y="105943"/>
                </a:lnTo>
                <a:lnTo>
                  <a:pt x="50570" y="103942"/>
                </a:lnTo>
                <a:lnTo>
                  <a:pt x="51871" y="102608"/>
                </a:lnTo>
                <a:lnTo>
                  <a:pt x="51871" y="105410"/>
                </a:lnTo>
                <a:lnTo>
                  <a:pt x="53839" y="107378"/>
                </a:lnTo>
                <a:lnTo>
                  <a:pt x="51971" y="107378"/>
                </a:lnTo>
                <a:close/>
                <a:moveTo>
                  <a:pt x="71251" y="105410"/>
                </a:moveTo>
                <a:lnTo>
                  <a:pt x="71251" y="102608"/>
                </a:lnTo>
                <a:lnTo>
                  <a:pt x="72586" y="103942"/>
                </a:lnTo>
                <a:lnTo>
                  <a:pt x="72586" y="105943"/>
                </a:lnTo>
                <a:lnTo>
                  <a:pt x="71151" y="107378"/>
                </a:lnTo>
                <a:lnTo>
                  <a:pt x="69283" y="107378"/>
                </a:lnTo>
                <a:close/>
                <a:moveTo>
                  <a:pt x="71151" y="108178"/>
                </a:moveTo>
                <a:lnTo>
                  <a:pt x="72586" y="109579"/>
                </a:lnTo>
                <a:lnTo>
                  <a:pt x="72586" y="111614"/>
                </a:lnTo>
                <a:lnTo>
                  <a:pt x="71251" y="112915"/>
                </a:lnTo>
                <a:lnTo>
                  <a:pt x="71251" y="110146"/>
                </a:lnTo>
                <a:lnTo>
                  <a:pt x="69283" y="108178"/>
                </a:lnTo>
                <a:close/>
                <a:moveTo>
                  <a:pt x="73153" y="112148"/>
                </a:moveTo>
                <a:lnTo>
                  <a:pt x="75154" y="112148"/>
                </a:lnTo>
                <a:lnTo>
                  <a:pt x="76555" y="113582"/>
                </a:lnTo>
                <a:lnTo>
                  <a:pt x="76555" y="115450"/>
                </a:lnTo>
                <a:lnTo>
                  <a:pt x="74587" y="113482"/>
                </a:lnTo>
                <a:lnTo>
                  <a:pt x="71818" y="113482"/>
                </a:lnTo>
                <a:close/>
                <a:moveTo>
                  <a:pt x="77356" y="113582"/>
                </a:moveTo>
                <a:lnTo>
                  <a:pt x="78790" y="112148"/>
                </a:lnTo>
                <a:lnTo>
                  <a:pt x="80792" y="112148"/>
                </a:lnTo>
                <a:lnTo>
                  <a:pt x="82126" y="113482"/>
                </a:lnTo>
                <a:lnTo>
                  <a:pt x="79324" y="113482"/>
                </a:lnTo>
                <a:lnTo>
                  <a:pt x="77356" y="115450"/>
                </a:lnTo>
                <a:close/>
                <a:moveTo>
                  <a:pt x="82793" y="107378"/>
                </a:moveTo>
                <a:lnTo>
                  <a:pt x="81359" y="105943"/>
                </a:lnTo>
                <a:lnTo>
                  <a:pt x="81359" y="103942"/>
                </a:lnTo>
                <a:lnTo>
                  <a:pt x="82660" y="102608"/>
                </a:lnTo>
                <a:lnTo>
                  <a:pt x="82660" y="105410"/>
                </a:lnTo>
                <a:lnTo>
                  <a:pt x="84628" y="107378"/>
                </a:lnTo>
                <a:close/>
                <a:moveTo>
                  <a:pt x="102040" y="105410"/>
                </a:moveTo>
                <a:lnTo>
                  <a:pt x="102040" y="102608"/>
                </a:lnTo>
                <a:lnTo>
                  <a:pt x="103374" y="103942"/>
                </a:lnTo>
                <a:lnTo>
                  <a:pt x="103374" y="105943"/>
                </a:lnTo>
                <a:lnTo>
                  <a:pt x="101940" y="107378"/>
                </a:lnTo>
                <a:lnTo>
                  <a:pt x="100072" y="107378"/>
                </a:lnTo>
                <a:close/>
                <a:moveTo>
                  <a:pt x="101940" y="108178"/>
                </a:moveTo>
                <a:lnTo>
                  <a:pt x="103374" y="109579"/>
                </a:lnTo>
                <a:lnTo>
                  <a:pt x="103374" y="111614"/>
                </a:lnTo>
                <a:lnTo>
                  <a:pt x="102040" y="112915"/>
                </a:lnTo>
                <a:lnTo>
                  <a:pt x="102040" y="110146"/>
                </a:lnTo>
                <a:lnTo>
                  <a:pt x="100072" y="108178"/>
                </a:lnTo>
                <a:close/>
                <a:moveTo>
                  <a:pt x="103941" y="112148"/>
                </a:moveTo>
                <a:lnTo>
                  <a:pt x="105943" y="112148"/>
                </a:lnTo>
                <a:lnTo>
                  <a:pt x="107344" y="113582"/>
                </a:lnTo>
                <a:lnTo>
                  <a:pt x="107344" y="115450"/>
                </a:lnTo>
                <a:lnTo>
                  <a:pt x="105376" y="113482"/>
                </a:lnTo>
                <a:lnTo>
                  <a:pt x="102607" y="113482"/>
                </a:lnTo>
                <a:close/>
                <a:moveTo>
                  <a:pt x="108144" y="113582"/>
                </a:moveTo>
                <a:lnTo>
                  <a:pt x="109579" y="112148"/>
                </a:lnTo>
                <a:lnTo>
                  <a:pt x="111580" y="112148"/>
                </a:lnTo>
                <a:lnTo>
                  <a:pt x="112914" y="113482"/>
                </a:lnTo>
                <a:lnTo>
                  <a:pt x="110112" y="113482"/>
                </a:lnTo>
                <a:lnTo>
                  <a:pt x="108144" y="115450"/>
                </a:lnTo>
                <a:close/>
                <a:moveTo>
                  <a:pt x="113582" y="107378"/>
                </a:moveTo>
                <a:lnTo>
                  <a:pt x="112147" y="105943"/>
                </a:lnTo>
                <a:lnTo>
                  <a:pt x="112147" y="103942"/>
                </a:lnTo>
                <a:lnTo>
                  <a:pt x="113482" y="102608"/>
                </a:lnTo>
                <a:lnTo>
                  <a:pt x="113482" y="105410"/>
                </a:lnTo>
                <a:lnTo>
                  <a:pt x="115450" y="107378"/>
                </a:lnTo>
                <a:lnTo>
                  <a:pt x="113582" y="107378"/>
                </a:lnTo>
                <a:close/>
                <a:moveTo>
                  <a:pt x="132862" y="105410"/>
                </a:moveTo>
                <a:lnTo>
                  <a:pt x="132862" y="102608"/>
                </a:lnTo>
                <a:lnTo>
                  <a:pt x="134163" y="103942"/>
                </a:lnTo>
                <a:lnTo>
                  <a:pt x="134163" y="105943"/>
                </a:lnTo>
                <a:lnTo>
                  <a:pt x="132729" y="107378"/>
                </a:lnTo>
                <a:lnTo>
                  <a:pt x="130894" y="107378"/>
                </a:lnTo>
                <a:close/>
                <a:moveTo>
                  <a:pt x="132729" y="108178"/>
                </a:moveTo>
                <a:lnTo>
                  <a:pt x="134163" y="109579"/>
                </a:lnTo>
                <a:lnTo>
                  <a:pt x="134163" y="111614"/>
                </a:lnTo>
                <a:lnTo>
                  <a:pt x="132862" y="112915"/>
                </a:lnTo>
                <a:lnTo>
                  <a:pt x="132862" y="110146"/>
                </a:lnTo>
                <a:lnTo>
                  <a:pt x="130894" y="108178"/>
                </a:lnTo>
                <a:close/>
                <a:moveTo>
                  <a:pt x="134730" y="112148"/>
                </a:moveTo>
                <a:lnTo>
                  <a:pt x="136731" y="112148"/>
                </a:lnTo>
                <a:lnTo>
                  <a:pt x="138166" y="113582"/>
                </a:lnTo>
                <a:lnTo>
                  <a:pt x="138166" y="115450"/>
                </a:lnTo>
                <a:lnTo>
                  <a:pt x="136198" y="113482"/>
                </a:lnTo>
                <a:lnTo>
                  <a:pt x="133396" y="113482"/>
                </a:lnTo>
                <a:close/>
                <a:moveTo>
                  <a:pt x="138933" y="113582"/>
                </a:moveTo>
                <a:lnTo>
                  <a:pt x="140367" y="112148"/>
                </a:lnTo>
                <a:lnTo>
                  <a:pt x="142369" y="112148"/>
                </a:lnTo>
                <a:lnTo>
                  <a:pt x="143703" y="113482"/>
                </a:lnTo>
                <a:lnTo>
                  <a:pt x="140901" y="113482"/>
                </a:lnTo>
                <a:lnTo>
                  <a:pt x="138933" y="115450"/>
                </a:lnTo>
                <a:close/>
                <a:moveTo>
                  <a:pt x="144370" y="107378"/>
                </a:moveTo>
                <a:lnTo>
                  <a:pt x="142936" y="105943"/>
                </a:lnTo>
                <a:lnTo>
                  <a:pt x="142936" y="103942"/>
                </a:lnTo>
                <a:lnTo>
                  <a:pt x="144270" y="102608"/>
                </a:lnTo>
                <a:lnTo>
                  <a:pt x="144270" y="105410"/>
                </a:lnTo>
                <a:lnTo>
                  <a:pt x="146238" y="107378"/>
                </a:lnTo>
                <a:lnTo>
                  <a:pt x="144370" y="107378"/>
                </a:lnTo>
                <a:close/>
                <a:moveTo>
                  <a:pt x="163651" y="105410"/>
                </a:moveTo>
                <a:lnTo>
                  <a:pt x="163651" y="102608"/>
                </a:lnTo>
                <a:lnTo>
                  <a:pt x="164952" y="103942"/>
                </a:lnTo>
                <a:lnTo>
                  <a:pt x="164952" y="105943"/>
                </a:lnTo>
                <a:lnTo>
                  <a:pt x="163551" y="107378"/>
                </a:lnTo>
                <a:lnTo>
                  <a:pt x="161683" y="107378"/>
                </a:lnTo>
                <a:close/>
                <a:moveTo>
                  <a:pt x="163551" y="108178"/>
                </a:moveTo>
                <a:lnTo>
                  <a:pt x="164952" y="109579"/>
                </a:lnTo>
                <a:lnTo>
                  <a:pt x="164952" y="111614"/>
                </a:lnTo>
                <a:lnTo>
                  <a:pt x="163651" y="112915"/>
                </a:lnTo>
                <a:lnTo>
                  <a:pt x="163651" y="110146"/>
                </a:lnTo>
                <a:lnTo>
                  <a:pt x="161683" y="108178"/>
                </a:lnTo>
                <a:close/>
                <a:moveTo>
                  <a:pt x="165519" y="112148"/>
                </a:moveTo>
                <a:lnTo>
                  <a:pt x="167520" y="112148"/>
                </a:lnTo>
                <a:lnTo>
                  <a:pt x="168954" y="113582"/>
                </a:lnTo>
                <a:lnTo>
                  <a:pt x="168954" y="115450"/>
                </a:lnTo>
                <a:lnTo>
                  <a:pt x="166986" y="113482"/>
                </a:lnTo>
                <a:lnTo>
                  <a:pt x="164184" y="113482"/>
                </a:lnTo>
                <a:close/>
                <a:moveTo>
                  <a:pt x="169755" y="113582"/>
                </a:moveTo>
                <a:lnTo>
                  <a:pt x="171156" y="112148"/>
                </a:lnTo>
                <a:lnTo>
                  <a:pt x="173157" y="112148"/>
                </a:lnTo>
                <a:lnTo>
                  <a:pt x="174492" y="113482"/>
                </a:lnTo>
                <a:lnTo>
                  <a:pt x="171723" y="113482"/>
                </a:lnTo>
                <a:lnTo>
                  <a:pt x="169755" y="115450"/>
                </a:lnTo>
                <a:close/>
                <a:moveTo>
                  <a:pt x="175159" y="107378"/>
                </a:moveTo>
                <a:lnTo>
                  <a:pt x="173725" y="105943"/>
                </a:lnTo>
                <a:lnTo>
                  <a:pt x="173725" y="103942"/>
                </a:lnTo>
                <a:lnTo>
                  <a:pt x="175059" y="102608"/>
                </a:lnTo>
                <a:lnTo>
                  <a:pt x="175059" y="105410"/>
                </a:lnTo>
                <a:lnTo>
                  <a:pt x="177027" y="107378"/>
                </a:lnTo>
                <a:lnTo>
                  <a:pt x="175159" y="107378"/>
                </a:lnTo>
                <a:close/>
                <a:moveTo>
                  <a:pt x="194439" y="105410"/>
                </a:moveTo>
                <a:lnTo>
                  <a:pt x="194439" y="102608"/>
                </a:lnTo>
                <a:lnTo>
                  <a:pt x="195740" y="103942"/>
                </a:lnTo>
                <a:lnTo>
                  <a:pt x="195740" y="105943"/>
                </a:lnTo>
                <a:lnTo>
                  <a:pt x="194339" y="107378"/>
                </a:lnTo>
                <a:lnTo>
                  <a:pt x="192471" y="107378"/>
                </a:lnTo>
                <a:close/>
                <a:moveTo>
                  <a:pt x="194339" y="108178"/>
                </a:moveTo>
                <a:lnTo>
                  <a:pt x="195740" y="109579"/>
                </a:lnTo>
                <a:lnTo>
                  <a:pt x="195740" y="111614"/>
                </a:lnTo>
                <a:lnTo>
                  <a:pt x="194439" y="112915"/>
                </a:lnTo>
                <a:lnTo>
                  <a:pt x="194439" y="110146"/>
                </a:lnTo>
                <a:lnTo>
                  <a:pt x="192471" y="108178"/>
                </a:lnTo>
                <a:close/>
                <a:moveTo>
                  <a:pt x="196307" y="112148"/>
                </a:moveTo>
                <a:lnTo>
                  <a:pt x="198309" y="112148"/>
                </a:lnTo>
                <a:lnTo>
                  <a:pt x="199743" y="113582"/>
                </a:lnTo>
                <a:lnTo>
                  <a:pt x="199743" y="115450"/>
                </a:lnTo>
                <a:lnTo>
                  <a:pt x="197775" y="113482"/>
                </a:lnTo>
                <a:lnTo>
                  <a:pt x="195006" y="113482"/>
                </a:lnTo>
                <a:close/>
                <a:moveTo>
                  <a:pt x="200544" y="113582"/>
                </a:moveTo>
                <a:lnTo>
                  <a:pt x="201945" y="112148"/>
                </a:lnTo>
                <a:lnTo>
                  <a:pt x="203979" y="112148"/>
                </a:lnTo>
                <a:lnTo>
                  <a:pt x="205280" y="113482"/>
                </a:lnTo>
                <a:lnTo>
                  <a:pt x="202512" y="113482"/>
                </a:lnTo>
                <a:lnTo>
                  <a:pt x="200544" y="115450"/>
                </a:lnTo>
                <a:close/>
                <a:moveTo>
                  <a:pt x="205948" y="107378"/>
                </a:moveTo>
                <a:lnTo>
                  <a:pt x="204513" y="105943"/>
                </a:lnTo>
                <a:lnTo>
                  <a:pt x="204513" y="103942"/>
                </a:lnTo>
                <a:lnTo>
                  <a:pt x="205848" y="102608"/>
                </a:lnTo>
                <a:lnTo>
                  <a:pt x="205848" y="105410"/>
                </a:lnTo>
                <a:lnTo>
                  <a:pt x="207816" y="107378"/>
                </a:lnTo>
                <a:close/>
                <a:moveTo>
                  <a:pt x="225228" y="105410"/>
                </a:moveTo>
                <a:lnTo>
                  <a:pt x="225228" y="102608"/>
                </a:lnTo>
                <a:lnTo>
                  <a:pt x="226529" y="103942"/>
                </a:lnTo>
                <a:lnTo>
                  <a:pt x="226529" y="105943"/>
                </a:lnTo>
                <a:lnTo>
                  <a:pt x="225128" y="107378"/>
                </a:lnTo>
                <a:lnTo>
                  <a:pt x="223260" y="107378"/>
                </a:lnTo>
                <a:close/>
                <a:moveTo>
                  <a:pt x="225128" y="108178"/>
                </a:moveTo>
                <a:lnTo>
                  <a:pt x="226529" y="109579"/>
                </a:lnTo>
                <a:lnTo>
                  <a:pt x="226529" y="111614"/>
                </a:lnTo>
                <a:lnTo>
                  <a:pt x="225228" y="112915"/>
                </a:lnTo>
                <a:lnTo>
                  <a:pt x="225228" y="110146"/>
                </a:lnTo>
                <a:lnTo>
                  <a:pt x="223260" y="108178"/>
                </a:lnTo>
                <a:close/>
                <a:moveTo>
                  <a:pt x="227096" y="112148"/>
                </a:moveTo>
                <a:lnTo>
                  <a:pt x="229097" y="112148"/>
                </a:lnTo>
                <a:lnTo>
                  <a:pt x="230532" y="113582"/>
                </a:lnTo>
                <a:lnTo>
                  <a:pt x="230532" y="115450"/>
                </a:lnTo>
                <a:lnTo>
                  <a:pt x="228564" y="113482"/>
                </a:lnTo>
                <a:lnTo>
                  <a:pt x="225762" y="113482"/>
                </a:lnTo>
                <a:close/>
                <a:moveTo>
                  <a:pt x="231332" y="113582"/>
                </a:moveTo>
                <a:lnTo>
                  <a:pt x="232733" y="112148"/>
                </a:lnTo>
                <a:lnTo>
                  <a:pt x="234768" y="112148"/>
                </a:lnTo>
                <a:lnTo>
                  <a:pt x="236069" y="113482"/>
                </a:lnTo>
                <a:lnTo>
                  <a:pt x="233300" y="113482"/>
                </a:lnTo>
                <a:lnTo>
                  <a:pt x="231332" y="115450"/>
                </a:lnTo>
                <a:lnTo>
                  <a:pt x="231332" y="113582"/>
                </a:lnTo>
                <a:close/>
                <a:moveTo>
                  <a:pt x="236736" y="107378"/>
                </a:moveTo>
                <a:lnTo>
                  <a:pt x="235302" y="105943"/>
                </a:lnTo>
                <a:lnTo>
                  <a:pt x="235302" y="103942"/>
                </a:lnTo>
                <a:lnTo>
                  <a:pt x="236636" y="102608"/>
                </a:lnTo>
                <a:lnTo>
                  <a:pt x="236636" y="105410"/>
                </a:lnTo>
                <a:lnTo>
                  <a:pt x="238604" y="107378"/>
                </a:lnTo>
                <a:lnTo>
                  <a:pt x="236736" y="107378"/>
                </a:lnTo>
                <a:close/>
                <a:moveTo>
                  <a:pt x="234768" y="103375"/>
                </a:moveTo>
                <a:lnTo>
                  <a:pt x="232733" y="103375"/>
                </a:lnTo>
                <a:lnTo>
                  <a:pt x="231332" y="101941"/>
                </a:lnTo>
                <a:lnTo>
                  <a:pt x="231332" y="100106"/>
                </a:lnTo>
                <a:lnTo>
                  <a:pt x="233300" y="102074"/>
                </a:lnTo>
                <a:lnTo>
                  <a:pt x="236069" y="102074"/>
                </a:lnTo>
                <a:close/>
                <a:moveTo>
                  <a:pt x="231332" y="85762"/>
                </a:moveTo>
                <a:lnTo>
                  <a:pt x="233601" y="83461"/>
                </a:lnTo>
                <a:lnTo>
                  <a:pt x="236870" y="83461"/>
                </a:lnTo>
                <a:lnTo>
                  <a:pt x="238538" y="85162"/>
                </a:lnTo>
                <a:lnTo>
                  <a:pt x="234301" y="85162"/>
                </a:lnTo>
                <a:lnTo>
                  <a:pt x="231332" y="88131"/>
                </a:lnTo>
                <a:close/>
                <a:moveTo>
                  <a:pt x="236636" y="82126"/>
                </a:moveTo>
                <a:lnTo>
                  <a:pt x="235302" y="80792"/>
                </a:lnTo>
                <a:lnTo>
                  <a:pt x="235302" y="78791"/>
                </a:lnTo>
                <a:lnTo>
                  <a:pt x="236736" y="77356"/>
                </a:lnTo>
                <a:lnTo>
                  <a:pt x="238604" y="77356"/>
                </a:lnTo>
                <a:lnTo>
                  <a:pt x="236636" y="79324"/>
                </a:lnTo>
                <a:close/>
                <a:moveTo>
                  <a:pt x="236736" y="76589"/>
                </a:moveTo>
                <a:lnTo>
                  <a:pt x="235302" y="75155"/>
                </a:lnTo>
                <a:lnTo>
                  <a:pt x="235302" y="73153"/>
                </a:lnTo>
                <a:lnTo>
                  <a:pt x="236636" y="71819"/>
                </a:lnTo>
                <a:lnTo>
                  <a:pt x="236636" y="74621"/>
                </a:lnTo>
                <a:lnTo>
                  <a:pt x="238604" y="76589"/>
                </a:lnTo>
                <a:close/>
                <a:moveTo>
                  <a:pt x="234768" y="72586"/>
                </a:moveTo>
                <a:lnTo>
                  <a:pt x="232733" y="72586"/>
                </a:lnTo>
                <a:lnTo>
                  <a:pt x="231332" y="71152"/>
                </a:lnTo>
                <a:lnTo>
                  <a:pt x="231332" y="69317"/>
                </a:lnTo>
                <a:lnTo>
                  <a:pt x="233300" y="71285"/>
                </a:lnTo>
                <a:lnTo>
                  <a:pt x="236069" y="71285"/>
                </a:lnTo>
                <a:close/>
                <a:moveTo>
                  <a:pt x="231332" y="54974"/>
                </a:moveTo>
                <a:lnTo>
                  <a:pt x="233601" y="52672"/>
                </a:lnTo>
                <a:lnTo>
                  <a:pt x="236870" y="52672"/>
                </a:lnTo>
                <a:lnTo>
                  <a:pt x="238538" y="54373"/>
                </a:lnTo>
                <a:lnTo>
                  <a:pt x="234301" y="54373"/>
                </a:lnTo>
                <a:lnTo>
                  <a:pt x="231332" y="57342"/>
                </a:lnTo>
                <a:close/>
                <a:moveTo>
                  <a:pt x="236636" y="51338"/>
                </a:moveTo>
                <a:lnTo>
                  <a:pt x="235302" y="50003"/>
                </a:lnTo>
                <a:lnTo>
                  <a:pt x="235302" y="48002"/>
                </a:lnTo>
                <a:lnTo>
                  <a:pt x="236736" y="46568"/>
                </a:lnTo>
                <a:lnTo>
                  <a:pt x="238604" y="46568"/>
                </a:lnTo>
                <a:lnTo>
                  <a:pt x="236636" y="48536"/>
                </a:lnTo>
                <a:close/>
                <a:moveTo>
                  <a:pt x="236736" y="45800"/>
                </a:moveTo>
                <a:lnTo>
                  <a:pt x="235302" y="44366"/>
                </a:lnTo>
                <a:lnTo>
                  <a:pt x="235302" y="42365"/>
                </a:lnTo>
                <a:lnTo>
                  <a:pt x="236636" y="41030"/>
                </a:lnTo>
                <a:lnTo>
                  <a:pt x="236636" y="43832"/>
                </a:lnTo>
                <a:lnTo>
                  <a:pt x="238604" y="45800"/>
                </a:lnTo>
                <a:lnTo>
                  <a:pt x="236736" y="45800"/>
                </a:lnTo>
                <a:close/>
                <a:moveTo>
                  <a:pt x="234768" y="41797"/>
                </a:moveTo>
                <a:lnTo>
                  <a:pt x="232733" y="41797"/>
                </a:lnTo>
                <a:lnTo>
                  <a:pt x="231332" y="40363"/>
                </a:lnTo>
                <a:lnTo>
                  <a:pt x="231332" y="38495"/>
                </a:lnTo>
                <a:lnTo>
                  <a:pt x="233300" y="40463"/>
                </a:lnTo>
                <a:lnTo>
                  <a:pt x="236069" y="40463"/>
                </a:lnTo>
                <a:close/>
                <a:moveTo>
                  <a:pt x="231332" y="24185"/>
                </a:moveTo>
                <a:lnTo>
                  <a:pt x="233601" y="21883"/>
                </a:lnTo>
                <a:lnTo>
                  <a:pt x="236870" y="21883"/>
                </a:lnTo>
                <a:lnTo>
                  <a:pt x="238538" y="23551"/>
                </a:lnTo>
                <a:lnTo>
                  <a:pt x="234301" y="23551"/>
                </a:lnTo>
                <a:lnTo>
                  <a:pt x="231332" y="26553"/>
                </a:lnTo>
                <a:close/>
                <a:moveTo>
                  <a:pt x="236636" y="20549"/>
                </a:moveTo>
                <a:lnTo>
                  <a:pt x="235302" y="19215"/>
                </a:lnTo>
                <a:lnTo>
                  <a:pt x="235302" y="17213"/>
                </a:lnTo>
                <a:lnTo>
                  <a:pt x="236736" y="15779"/>
                </a:lnTo>
                <a:lnTo>
                  <a:pt x="238604" y="15779"/>
                </a:lnTo>
                <a:lnTo>
                  <a:pt x="236636" y="17747"/>
                </a:lnTo>
                <a:close/>
                <a:moveTo>
                  <a:pt x="236736" y="15012"/>
                </a:moveTo>
                <a:lnTo>
                  <a:pt x="235302" y="13577"/>
                </a:lnTo>
                <a:lnTo>
                  <a:pt x="235302" y="11576"/>
                </a:lnTo>
                <a:lnTo>
                  <a:pt x="236636" y="10242"/>
                </a:lnTo>
                <a:lnTo>
                  <a:pt x="236636" y="13010"/>
                </a:lnTo>
                <a:lnTo>
                  <a:pt x="238604" y="14978"/>
                </a:lnTo>
                <a:lnTo>
                  <a:pt x="236736" y="14978"/>
                </a:lnTo>
                <a:close/>
                <a:moveTo>
                  <a:pt x="234768" y="11009"/>
                </a:moveTo>
                <a:lnTo>
                  <a:pt x="232733" y="11009"/>
                </a:lnTo>
                <a:lnTo>
                  <a:pt x="231332" y="9574"/>
                </a:lnTo>
                <a:lnTo>
                  <a:pt x="231332" y="7706"/>
                </a:lnTo>
                <a:lnTo>
                  <a:pt x="233300" y="9675"/>
                </a:lnTo>
                <a:lnTo>
                  <a:pt x="236069" y="9675"/>
                </a:lnTo>
                <a:close/>
                <a:moveTo>
                  <a:pt x="230532" y="6606"/>
                </a:moveTo>
                <a:lnTo>
                  <a:pt x="228230" y="8874"/>
                </a:lnTo>
                <a:lnTo>
                  <a:pt x="224995" y="8874"/>
                </a:lnTo>
                <a:lnTo>
                  <a:pt x="223327" y="7206"/>
                </a:lnTo>
                <a:lnTo>
                  <a:pt x="227396" y="7206"/>
                </a:lnTo>
                <a:lnTo>
                  <a:pt x="227663" y="7106"/>
                </a:lnTo>
                <a:lnTo>
                  <a:pt x="230532" y="4237"/>
                </a:lnTo>
                <a:close/>
                <a:moveTo>
                  <a:pt x="224427" y="9441"/>
                </a:moveTo>
                <a:lnTo>
                  <a:pt x="224427" y="12710"/>
                </a:lnTo>
                <a:lnTo>
                  <a:pt x="222126" y="15012"/>
                </a:lnTo>
                <a:lnTo>
                  <a:pt x="219757" y="15012"/>
                </a:lnTo>
                <a:lnTo>
                  <a:pt x="222760" y="12010"/>
                </a:lnTo>
                <a:lnTo>
                  <a:pt x="222760" y="7773"/>
                </a:lnTo>
                <a:close/>
                <a:moveTo>
                  <a:pt x="211285" y="15012"/>
                </a:moveTo>
                <a:lnTo>
                  <a:pt x="208916" y="15012"/>
                </a:lnTo>
                <a:lnTo>
                  <a:pt x="206648" y="12710"/>
                </a:lnTo>
                <a:lnTo>
                  <a:pt x="206648" y="9441"/>
                </a:lnTo>
                <a:lnTo>
                  <a:pt x="208316" y="7773"/>
                </a:lnTo>
                <a:lnTo>
                  <a:pt x="208316" y="12010"/>
                </a:lnTo>
                <a:close/>
                <a:moveTo>
                  <a:pt x="206081" y="8907"/>
                </a:moveTo>
                <a:lnTo>
                  <a:pt x="202812" y="8907"/>
                </a:lnTo>
                <a:lnTo>
                  <a:pt x="200544" y="6606"/>
                </a:lnTo>
                <a:lnTo>
                  <a:pt x="200544" y="4237"/>
                </a:lnTo>
                <a:lnTo>
                  <a:pt x="203412" y="7106"/>
                </a:lnTo>
                <a:lnTo>
                  <a:pt x="203679" y="7206"/>
                </a:lnTo>
                <a:lnTo>
                  <a:pt x="207749" y="7206"/>
                </a:lnTo>
                <a:close/>
                <a:moveTo>
                  <a:pt x="199743" y="6606"/>
                </a:moveTo>
                <a:lnTo>
                  <a:pt x="197441" y="8874"/>
                </a:lnTo>
                <a:lnTo>
                  <a:pt x="194206" y="8874"/>
                </a:lnTo>
                <a:lnTo>
                  <a:pt x="192538" y="7206"/>
                </a:lnTo>
                <a:lnTo>
                  <a:pt x="196741" y="7206"/>
                </a:lnTo>
                <a:lnTo>
                  <a:pt x="199743" y="4237"/>
                </a:lnTo>
                <a:close/>
                <a:moveTo>
                  <a:pt x="193639" y="9441"/>
                </a:moveTo>
                <a:lnTo>
                  <a:pt x="193639" y="12710"/>
                </a:lnTo>
                <a:lnTo>
                  <a:pt x="191337" y="15012"/>
                </a:lnTo>
                <a:lnTo>
                  <a:pt x="188969" y="15012"/>
                </a:lnTo>
                <a:lnTo>
                  <a:pt x="191971" y="12010"/>
                </a:lnTo>
                <a:lnTo>
                  <a:pt x="191971" y="7773"/>
                </a:lnTo>
                <a:close/>
                <a:moveTo>
                  <a:pt x="180496" y="15012"/>
                </a:moveTo>
                <a:lnTo>
                  <a:pt x="178128" y="15012"/>
                </a:lnTo>
                <a:lnTo>
                  <a:pt x="175826" y="12710"/>
                </a:lnTo>
                <a:lnTo>
                  <a:pt x="175826" y="9441"/>
                </a:lnTo>
                <a:lnTo>
                  <a:pt x="177527" y="7773"/>
                </a:lnTo>
                <a:lnTo>
                  <a:pt x="177527" y="12010"/>
                </a:lnTo>
                <a:close/>
                <a:moveTo>
                  <a:pt x="175292" y="8907"/>
                </a:moveTo>
                <a:lnTo>
                  <a:pt x="172023" y="8907"/>
                </a:lnTo>
                <a:lnTo>
                  <a:pt x="169755" y="6606"/>
                </a:lnTo>
                <a:lnTo>
                  <a:pt x="169755" y="4237"/>
                </a:lnTo>
                <a:lnTo>
                  <a:pt x="172724" y="7206"/>
                </a:lnTo>
                <a:lnTo>
                  <a:pt x="176960" y="7206"/>
                </a:lnTo>
                <a:close/>
                <a:moveTo>
                  <a:pt x="168954" y="6606"/>
                </a:moveTo>
                <a:lnTo>
                  <a:pt x="166653" y="8874"/>
                </a:lnTo>
                <a:lnTo>
                  <a:pt x="163417" y="8874"/>
                </a:lnTo>
                <a:lnTo>
                  <a:pt x="161716" y="7206"/>
                </a:lnTo>
                <a:lnTo>
                  <a:pt x="165786" y="7206"/>
                </a:lnTo>
                <a:lnTo>
                  <a:pt x="166086" y="7106"/>
                </a:lnTo>
                <a:lnTo>
                  <a:pt x="168954" y="4237"/>
                </a:lnTo>
                <a:close/>
                <a:moveTo>
                  <a:pt x="162850" y="9441"/>
                </a:moveTo>
                <a:lnTo>
                  <a:pt x="162850" y="12710"/>
                </a:lnTo>
                <a:lnTo>
                  <a:pt x="160548" y="15012"/>
                </a:lnTo>
                <a:lnTo>
                  <a:pt x="158180" y="15012"/>
                </a:lnTo>
                <a:lnTo>
                  <a:pt x="161182" y="12010"/>
                </a:lnTo>
                <a:lnTo>
                  <a:pt x="161182" y="7773"/>
                </a:lnTo>
                <a:close/>
                <a:moveTo>
                  <a:pt x="149707" y="15012"/>
                </a:moveTo>
                <a:lnTo>
                  <a:pt x="147339" y="15012"/>
                </a:lnTo>
                <a:lnTo>
                  <a:pt x="145037" y="12710"/>
                </a:lnTo>
                <a:lnTo>
                  <a:pt x="145037" y="9441"/>
                </a:lnTo>
                <a:lnTo>
                  <a:pt x="146739" y="7773"/>
                </a:lnTo>
                <a:lnTo>
                  <a:pt x="146739" y="12010"/>
                </a:lnTo>
                <a:close/>
                <a:moveTo>
                  <a:pt x="144504" y="8907"/>
                </a:moveTo>
                <a:lnTo>
                  <a:pt x="141235" y="8907"/>
                </a:lnTo>
                <a:lnTo>
                  <a:pt x="138933" y="6606"/>
                </a:lnTo>
                <a:lnTo>
                  <a:pt x="138933" y="4237"/>
                </a:lnTo>
                <a:lnTo>
                  <a:pt x="141835" y="7106"/>
                </a:lnTo>
                <a:lnTo>
                  <a:pt x="142102" y="7206"/>
                </a:lnTo>
                <a:lnTo>
                  <a:pt x="146172" y="7206"/>
                </a:lnTo>
                <a:close/>
                <a:moveTo>
                  <a:pt x="138166" y="6606"/>
                </a:moveTo>
                <a:lnTo>
                  <a:pt x="135864" y="8874"/>
                </a:lnTo>
                <a:lnTo>
                  <a:pt x="132629" y="8874"/>
                </a:lnTo>
                <a:lnTo>
                  <a:pt x="130927" y="7206"/>
                </a:lnTo>
                <a:lnTo>
                  <a:pt x="135164" y="7206"/>
                </a:lnTo>
                <a:lnTo>
                  <a:pt x="138166" y="4237"/>
                </a:lnTo>
                <a:close/>
                <a:moveTo>
                  <a:pt x="132061" y="9441"/>
                </a:moveTo>
                <a:lnTo>
                  <a:pt x="132061" y="12710"/>
                </a:lnTo>
                <a:lnTo>
                  <a:pt x="129760" y="15012"/>
                </a:lnTo>
                <a:lnTo>
                  <a:pt x="127391" y="15012"/>
                </a:lnTo>
                <a:lnTo>
                  <a:pt x="130394" y="12010"/>
                </a:lnTo>
                <a:lnTo>
                  <a:pt x="130394" y="7773"/>
                </a:lnTo>
                <a:close/>
                <a:moveTo>
                  <a:pt x="118919" y="15012"/>
                </a:moveTo>
                <a:lnTo>
                  <a:pt x="116550" y="15012"/>
                </a:lnTo>
                <a:lnTo>
                  <a:pt x="114249" y="12710"/>
                </a:lnTo>
                <a:lnTo>
                  <a:pt x="114249" y="9441"/>
                </a:lnTo>
                <a:lnTo>
                  <a:pt x="115950" y="7773"/>
                </a:lnTo>
                <a:lnTo>
                  <a:pt x="115950" y="12010"/>
                </a:lnTo>
                <a:close/>
                <a:moveTo>
                  <a:pt x="113682" y="8907"/>
                </a:moveTo>
                <a:lnTo>
                  <a:pt x="110446" y="8907"/>
                </a:lnTo>
                <a:lnTo>
                  <a:pt x="108144" y="6606"/>
                </a:lnTo>
                <a:lnTo>
                  <a:pt x="108144" y="4237"/>
                </a:lnTo>
                <a:lnTo>
                  <a:pt x="111147" y="7206"/>
                </a:lnTo>
                <a:lnTo>
                  <a:pt x="115383" y="7206"/>
                </a:lnTo>
                <a:close/>
                <a:moveTo>
                  <a:pt x="107377" y="6606"/>
                </a:moveTo>
                <a:lnTo>
                  <a:pt x="105076" y="8874"/>
                </a:lnTo>
                <a:lnTo>
                  <a:pt x="101840" y="8874"/>
                </a:lnTo>
                <a:lnTo>
                  <a:pt x="100139" y="7206"/>
                </a:lnTo>
                <a:lnTo>
                  <a:pt x="104208" y="7206"/>
                </a:lnTo>
                <a:lnTo>
                  <a:pt x="104475" y="7106"/>
                </a:lnTo>
                <a:lnTo>
                  <a:pt x="107377" y="4237"/>
                </a:lnTo>
                <a:lnTo>
                  <a:pt x="107377" y="6606"/>
                </a:lnTo>
                <a:close/>
                <a:moveTo>
                  <a:pt x="101273" y="9441"/>
                </a:moveTo>
                <a:lnTo>
                  <a:pt x="101273" y="12710"/>
                </a:lnTo>
                <a:lnTo>
                  <a:pt x="98971" y="15012"/>
                </a:lnTo>
                <a:lnTo>
                  <a:pt x="96603" y="15012"/>
                </a:lnTo>
                <a:lnTo>
                  <a:pt x="99605" y="12010"/>
                </a:lnTo>
                <a:lnTo>
                  <a:pt x="99605" y="7773"/>
                </a:lnTo>
                <a:close/>
                <a:moveTo>
                  <a:pt x="88130" y="15012"/>
                </a:moveTo>
                <a:lnTo>
                  <a:pt x="85762" y="15012"/>
                </a:lnTo>
                <a:lnTo>
                  <a:pt x="83460" y="12710"/>
                </a:lnTo>
                <a:lnTo>
                  <a:pt x="83460" y="9441"/>
                </a:lnTo>
                <a:lnTo>
                  <a:pt x="85128" y="7773"/>
                </a:lnTo>
                <a:lnTo>
                  <a:pt x="85128" y="12010"/>
                </a:lnTo>
                <a:close/>
                <a:moveTo>
                  <a:pt x="82893" y="8907"/>
                </a:moveTo>
                <a:lnTo>
                  <a:pt x="79657" y="8907"/>
                </a:lnTo>
                <a:lnTo>
                  <a:pt x="77356" y="6606"/>
                </a:lnTo>
                <a:lnTo>
                  <a:pt x="77356" y="4237"/>
                </a:lnTo>
                <a:lnTo>
                  <a:pt x="80224" y="7106"/>
                </a:lnTo>
                <a:lnTo>
                  <a:pt x="80525" y="7206"/>
                </a:lnTo>
                <a:lnTo>
                  <a:pt x="84594" y="7206"/>
                </a:lnTo>
                <a:close/>
                <a:moveTo>
                  <a:pt x="76589" y="6606"/>
                </a:moveTo>
                <a:lnTo>
                  <a:pt x="74287" y="8874"/>
                </a:lnTo>
                <a:lnTo>
                  <a:pt x="71018" y="8874"/>
                </a:lnTo>
                <a:lnTo>
                  <a:pt x="69350" y="7206"/>
                </a:lnTo>
                <a:lnTo>
                  <a:pt x="73586" y="7206"/>
                </a:lnTo>
                <a:lnTo>
                  <a:pt x="76589" y="4237"/>
                </a:lnTo>
                <a:close/>
                <a:moveTo>
                  <a:pt x="70484" y="9441"/>
                </a:moveTo>
                <a:lnTo>
                  <a:pt x="70484" y="12710"/>
                </a:lnTo>
                <a:lnTo>
                  <a:pt x="68183" y="15012"/>
                </a:lnTo>
                <a:lnTo>
                  <a:pt x="65814" y="15012"/>
                </a:lnTo>
                <a:lnTo>
                  <a:pt x="68816" y="12010"/>
                </a:lnTo>
                <a:lnTo>
                  <a:pt x="68816" y="7773"/>
                </a:lnTo>
                <a:close/>
                <a:moveTo>
                  <a:pt x="57341" y="15012"/>
                </a:moveTo>
                <a:lnTo>
                  <a:pt x="54973" y="15012"/>
                </a:lnTo>
                <a:lnTo>
                  <a:pt x="52671" y="12710"/>
                </a:lnTo>
                <a:lnTo>
                  <a:pt x="52671" y="9441"/>
                </a:lnTo>
                <a:lnTo>
                  <a:pt x="54339" y="7773"/>
                </a:lnTo>
                <a:lnTo>
                  <a:pt x="54339" y="12010"/>
                </a:lnTo>
                <a:close/>
                <a:moveTo>
                  <a:pt x="52104" y="8907"/>
                </a:moveTo>
                <a:lnTo>
                  <a:pt x="48869" y="8907"/>
                </a:lnTo>
                <a:lnTo>
                  <a:pt x="46567" y="6606"/>
                </a:lnTo>
                <a:lnTo>
                  <a:pt x="46567" y="4237"/>
                </a:lnTo>
                <a:lnTo>
                  <a:pt x="49569" y="7206"/>
                </a:lnTo>
                <a:lnTo>
                  <a:pt x="53806" y="7206"/>
                </a:lnTo>
                <a:close/>
                <a:moveTo>
                  <a:pt x="45767" y="6606"/>
                </a:moveTo>
                <a:lnTo>
                  <a:pt x="43498" y="8874"/>
                </a:lnTo>
                <a:lnTo>
                  <a:pt x="40229" y="8874"/>
                </a:lnTo>
                <a:lnTo>
                  <a:pt x="38561" y="7206"/>
                </a:lnTo>
                <a:lnTo>
                  <a:pt x="42631" y="7206"/>
                </a:lnTo>
                <a:lnTo>
                  <a:pt x="42898" y="7106"/>
                </a:lnTo>
                <a:lnTo>
                  <a:pt x="45767" y="4237"/>
                </a:lnTo>
                <a:close/>
                <a:moveTo>
                  <a:pt x="39696" y="9441"/>
                </a:moveTo>
                <a:lnTo>
                  <a:pt x="39696" y="12710"/>
                </a:lnTo>
                <a:lnTo>
                  <a:pt x="37394" y="15012"/>
                </a:lnTo>
                <a:lnTo>
                  <a:pt x="35026" y="15012"/>
                </a:lnTo>
                <a:lnTo>
                  <a:pt x="37994" y="12010"/>
                </a:lnTo>
                <a:lnTo>
                  <a:pt x="37994" y="7773"/>
                </a:lnTo>
                <a:close/>
                <a:moveTo>
                  <a:pt x="26553" y="15012"/>
                </a:moveTo>
                <a:lnTo>
                  <a:pt x="24184" y="15012"/>
                </a:lnTo>
                <a:lnTo>
                  <a:pt x="21883" y="12710"/>
                </a:lnTo>
                <a:lnTo>
                  <a:pt x="21883" y="9441"/>
                </a:lnTo>
                <a:lnTo>
                  <a:pt x="23551" y="7773"/>
                </a:lnTo>
                <a:lnTo>
                  <a:pt x="23551" y="12010"/>
                </a:lnTo>
                <a:close/>
                <a:moveTo>
                  <a:pt x="21316" y="8907"/>
                </a:moveTo>
                <a:lnTo>
                  <a:pt x="18080" y="8907"/>
                </a:lnTo>
                <a:lnTo>
                  <a:pt x="15778" y="6606"/>
                </a:lnTo>
                <a:lnTo>
                  <a:pt x="15778" y="4237"/>
                </a:lnTo>
                <a:lnTo>
                  <a:pt x="18647" y="7106"/>
                </a:lnTo>
                <a:lnTo>
                  <a:pt x="18914" y="7206"/>
                </a:lnTo>
                <a:lnTo>
                  <a:pt x="22984" y="7206"/>
                </a:lnTo>
                <a:close/>
                <a:moveTo>
                  <a:pt x="14978" y="6606"/>
                </a:moveTo>
                <a:lnTo>
                  <a:pt x="12710" y="8874"/>
                </a:lnTo>
                <a:lnTo>
                  <a:pt x="9441" y="8874"/>
                </a:lnTo>
                <a:lnTo>
                  <a:pt x="7773" y="7206"/>
                </a:lnTo>
                <a:lnTo>
                  <a:pt x="12009" y="7206"/>
                </a:lnTo>
                <a:lnTo>
                  <a:pt x="14978" y="4237"/>
                </a:lnTo>
                <a:lnTo>
                  <a:pt x="14978" y="6606"/>
                </a:lnTo>
                <a:close/>
                <a:moveTo>
                  <a:pt x="9441" y="21883"/>
                </a:moveTo>
                <a:lnTo>
                  <a:pt x="12710" y="21883"/>
                </a:lnTo>
                <a:lnTo>
                  <a:pt x="14978" y="24185"/>
                </a:lnTo>
                <a:lnTo>
                  <a:pt x="14978" y="26553"/>
                </a:lnTo>
                <a:lnTo>
                  <a:pt x="12009" y="23551"/>
                </a:lnTo>
                <a:lnTo>
                  <a:pt x="7773" y="23551"/>
                </a:lnTo>
                <a:close/>
                <a:moveTo>
                  <a:pt x="14978" y="33892"/>
                </a:moveTo>
                <a:lnTo>
                  <a:pt x="11675" y="37228"/>
                </a:lnTo>
                <a:lnTo>
                  <a:pt x="6972" y="37228"/>
                </a:lnTo>
                <a:lnTo>
                  <a:pt x="5438" y="35693"/>
                </a:lnTo>
                <a:lnTo>
                  <a:pt x="11042" y="35693"/>
                </a:lnTo>
                <a:lnTo>
                  <a:pt x="14978" y="31757"/>
                </a:lnTo>
                <a:lnTo>
                  <a:pt x="14978" y="33892"/>
                </a:lnTo>
                <a:close/>
                <a:moveTo>
                  <a:pt x="7206" y="42631"/>
                </a:moveTo>
                <a:lnTo>
                  <a:pt x="7206" y="38562"/>
                </a:lnTo>
                <a:lnTo>
                  <a:pt x="8873" y="40230"/>
                </a:lnTo>
                <a:lnTo>
                  <a:pt x="8873" y="43499"/>
                </a:lnTo>
                <a:lnTo>
                  <a:pt x="6605" y="45800"/>
                </a:lnTo>
                <a:lnTo>
                  <a:pt x="4237" y="45800"/>
                </a:lnTo>
                <a:lnTo>
                  <a:pt x="7106" y="42932"/>
                </a:lnTo>
                <a:close/>
                <a:moveTo>
                  <a:pt x="6605" y="46568"/>
                </a:moveTo>
                <a:lnTo>
                  <a:pt x="8873" y="48869"/>
                </a:lnTo>
                <a:lnTo>
                  <a:pt x="8873" y="52105"/>
                </a:lnTo>
                <a:lnTo>
                  <a:pt x="7206" y="53806"/>
                </a:lnTo>
                <a:lnTo>
                  <a:pt x="7206" y="49570"/>
                </a:lnTo>
                <a:lnTo>
                  <a:pt x="4203" y="46568"/>
                </a:lnTo>
                <a:close/>
                <a:moveTo>
                  <a:pt x="9441" y="52672"/>
                </a:moveTo>
                <a:lnTo>
                  <a:pt x="12710" y="52672"/>
                </a:lnTo>
                <a:lnTo>
                  <a:pt x="14978" y="54974"/>
                </a:lnTo>
                <a:lnTo>
                  <a:pt x="14978" y="57342"/>
                </a:lnTo>
                <a:lnTo>
                  <a:pt x="12009" y="54340"/>
                </a:lnTo>
                <a:lnTo>
                  <a:pt x="7773" y="54340"/>
                </a:lnTo>
                <a:close/>
                <a:moveTo>
                  <a:pt x="14978" y="64714"/>
                </a:moveTo>
                <a:lnTo>
                  <a:pt x="11675" y="68016"/>
                </a:lnTo>
                <a:lnTo>
                  <a:pt x="6972" y="68016"/>
                </a:lnTo>
                <a:lnTo>
                  <a:pt x="5438" y="66482"/>
                </a:lnTo>
                <a:lnTo>
                  <a:pt x="11042" y="66482"/>
                </a:lnTo>
                <a:lnTo>
                  <a:pt x="14978" y="62546"/>
                </a:lnTo>
                <a:lnTo>
                  <a:pt x="14978" y="64714"/>
                </a:lnTo>
                <a:close/>
                <a:moveTo>
                  <a:pt x="7206" y="69351"/>
                </a:moveTo>
                <a:lnTo>
                  <a:pt x="8873" y="71052"/>
                </a:lnTo>
                <a:lnTo>
                  <a:pt x="8873" y="74287"/>
                </a:lnTo>
                <a:lnTo>
                  <a:pt x="6605" y="76589"/>
                </a:lnTo>
                <a:lnTo>
                  <a:pt x="4237" y="76589"/>
                </a:lnTo>
                <a:lnTo>
                  <a:pt x="7206" y="73587"/>
                </a:lnTo>
                <a:lnTo>
                  <a:pt x="7206" y="69351"/>
                </a:lnTo>
                <a:close/>
                <a:moveTo>
                  <a:pt x="9441" y="83461"/>
                </a:moveTo>
                <a:lnTo>
                  <a:pt x="12710" y="83461"/>
                </a:lnTo>
                <a:lnTo>
                  <a:pt x="14978" y="85762"/>
                </a:lnTo>
                <a:lnTo>
                  <a:pt x="14978" y="88131"/>
                </a:lnTo>
                <a:lnTo>
                  <a:pt x="12009" y="85129"/>
                </a:lnTo>
                <a:lnTo>
                  <a:pt x="7773" y="85129"/>
                </a:lnTo>
                <a:close/>
                <a:moveTo>
                  <a:pt x="14978" y="95503"/>
                </a:moveTo>
                <a:lnTo>
                  <a:pt x="11675" y="98805"/>
                </a:lnTo>
                <a:lnTo>
                  <a:pt x="6972" y="98805"/>
                </a:lnTo>
                <a:lnTo>
                  <a:pt x="5438" y="97271"/>
                </a:lnTo>
                <a:lnTo>
                  <a:pt x="11042" y="97271"/>
                </a:lnTo>
                <a:lnTo>
                  <a:pt x="14978" y="93334"/>
                </a:lnTo>
                <a:lnTo>
                  <a:pt x="14978" y="95503"/>
                </a:lnTo>
                <a:close/>
                <a:moveTo>
                  <a:pt x="7206" y="104209"/>
                </a:moveTo>
                <a:lnTo>
                  <a:pt x="7206" y="100139"/>
                </a:lnTo>
                <a:lnTo>
                  <a:pt x="8873" y="101840"/>
                </a:lnTo>
                <a:lnTo>
                  <a:pt x="8873" y="105076"/>
                </a:lnTo>
                <a:lnTo>
                  <a:pt x="6605" y="107378"/>
                </a:lnTo>
                <a:lnTo>
                  <a:pt x="4237" y="107378"/>
                </a:lnTo>
                <a:lnTo>
                  <a:pt x="7106" y="104509"/>
                </a:lnTo>
                <a:close/>
                <a:moveTo>
                  <a:pt x="6605" y="108178"/>
                </a:moveTo>
                <a:lnTo>
                  <a:pt x="8873" y="110447"/>
                </a:lnTo>
                <a:lnTo>
                  <a:pt x="8873" y="113716"/>
                </a:lnTo>
                <a:lnTo>
                  <a:pt x="7206" y="115384"/>
                </a:lnTo>
                <a:lnTo>
                  <a:pt x="7206" y="111147"/>
                </a:lnTo>
                <a:lnTo>
                  <a:pt x="4203" y="108145"/>
                </a:lnTo>
                <a:lnTo>
                  <a:pt x="6605" y="108145"/>
                </a:lnTo>
                <a:close/>
                <a:moveTo>
                  <a:pt x="9441" y="114249"/>
                </a:moveTo>
                <a:lnTo>
                  <a:pt x="12710" y="114249"/>
                </a:lnTo>
                <a:lnTo>
                  <a:pt x="14978" y="116551"/>
                </a:lnTo>
                <a:lnTo>
                  <a:pt x="14978" y="118919"/>
                </a:lnTo>
                <a:lnTo>
                  <a:pt x="12009" y="115951"/>
                </a:lnTo>
                <a:lnTo>
                  <a:pt x="7773" y="115951"/>
                </a:lnTo>
                <a:close/>
                <a:moveTo>
                  <a:pt x="15778" y="116551"/>
                </a:moveTo>
                <a:lnTo>
                  <a:pt x="18080" y="114249"/>
                </a:lnTo>
                <a:lnTo>
                  <a:pt x="21316" y="114249"/>
                </a:lnTo>
                <a:lnTo>
                  <a:pt x="22984" y="115951"/>
                </a:lnTo>
                <a:lnTo>
                  <a:pt x="18947" y="115951"/>
                </a:lnTo>
                <a:lnTo>
                  <a:pt x="18647" y="116051"/>
                </a:lnTo>
                <a:lnTo>
                  <a:pt x="15778" y="118919"/>
                </a:lnTo>
                <a:close/>
                <a:moveTo>
                  <a:pt x="21883" y="113716"/>
                </a:moveTo>
                <a:lnTo>
                  <a:pt x="21883" y="110447"/>
                </a:lnTo>
                <a:lnTo>
                  <a:pt x="24184" y="108178"/>
                </a:lnTo>
                <a:lnTo>
                  <a:pt x="26553" y="108178"/>
                </a:lnTo>
                <a:lnTo>
                  <a:pt x="23551" y="111147"/>
                </a:lnTo>
                <a:lnTo>
                  <a:pt x="23551" y="115384"/>
                </a:lnTo>
                <a:close/>
                <a:moveTo>
                  <a:pt x="35026" y="108178"/>
                </a:moveTo>
                <a:lnTo>
                  <a:pt x="37394" y="108178"/>
                </a:lnTo>
                <a:lnTo>
                  <a:pt x="39696" y="110447"/>
                </a:lnTo>
                <a:lnTo>
                  <a:pt x="39696" y="113716"/>
                </a:lnTo>
                <a:lnTo>
                  <a:pt x="37994" y="115384"/>
                </a:lnTo>
                <a:lnTo>
                  <a:pt x="37994" y="111147"/>
                </a:lnTo>
                <a:close/>
                <a:moveTo>
                  <a:pt x="40229" y="114249"/>
                </a:moveTo>
                <a:lnTo>
                  <a:pt x="43498" y="114249"/>
                </a:lnTo>
                <a:lnTo>
                  <a:pt x="45767" y="116551"/>
                </a:lnTo>
                <a:lnTo>
                  <a:pt x="45767" y="118919"/>
                </a:lnTo>
                <a:lnTo>
                  <a:pt x="42898" y="116051"/>
                </a:lnTo>
                <a:lnTo>
                  <a:pt x="42631" y="115951"/>
                </a:lnTo>
                <a:lnTo>
                  <a:pt x="38561" y="115951"/>
                </a:lnTo>
                <a:close/>
                <a:moveTo>
                  <a:pt x="46567" y="116551"/>
                </a:moveTo>
                <a:lnTo>
                  <a:pt x="48869" y="114249"/>
                </a:lnTo>
                <a:lnTo>
                  <a:pt x="52104" y="114249"/>
                </a:lnTo>
                <a:lnTo>
                  <a:pt x="53806" y="115951"/>
                </a:lnTo>
                <a:lnTo>
                  <a:pt x="49569" y="115951"/>
                </a:lnTo>
                <a:lnTo>
                  <a:pt x="46567" y="118919"/>
                </a:lnTo>
                <a:close/>
                <a:moveTo>
                  <a:pt x="52671" y="113716"/>
                </a:moveTo>
                <a:lnTo>
                  <a:pt x="52671" y="110447"/>
                </a:lnTo>
                <a:lnTo>
                  <a:pt x="54973" y="108178"/>
                </a:lnTo>
                <a:lnTo>
                  <a:pt x="57341" y="108178"/>
                </a:lnTo>
                <a:lnTo>
                  <a:pt x="54339" y="111147"/>
                </a:lnTo>
                <a:lnTo>
                  <a:pt x="54339" y="115384"/>
                </a:lnTo>
                <a:close/>
                <a:moveTo>
                  <a:pt x="65814" y="108178"/>
                </a:moveTo>
                <a:lnTo>
                  <a:pt x="68183" y="108178"/>
                </a:lnTo>
                <a:lnTo>
                  <a:pt x="70484" y="110447"/>
                </a:lnTo>
                <a:lnTo>
                  <a:pt x="70484" y="113716"/>
                </a:lnTo>
                <a:lnTo>
                  <a:pt x="68783" y="115384"/>
                </a:lnTo>
                <a:lnTo>
                  <a:pt x="68783" y="111147"/>
                </a:lnTo>
                <a:close/>
                <a:moveTo>
                  <a:pt x="71018" y="114249"/>
                </a:moveTo>
                <a:lnTo>
                  <a:pt x="74287" y="114249"/>
                </a:lnTo>
                <a:lnTo>
                  <a:pt x="76555" y="116551"/>
                </a:lnTo>
                <a:lnTo>
                  <a:pt x="76555" y="118919"/>
                </a:lnTo>
                <a:lnTo>
                  <a:pt x="73586" y="115951"/>
                </a:lnTo>
                <a:lnTo>
                  <a:pt x="69350" y="115951"/>
                </a:lnTo>
                <a:close/>
                <a:moveTo>
                  <a:pt x="77356" y="116551"/>
                </a:moveTo>
                <a:lnTo>
                  <a:pt x="79657" y="114249"/>
                </a:lnTo>
                <a:lnTo>
                  <a:pt x="82893" y="114249"/>
                </a:lnTo>
                <a:lnTo>
                  <a:pt x="84594" y="115951"/>
                </a:lnTo>
                <a:lnTo>
                  <a:pt x="80525" y="115951"/>
                </a:lnTo>
                <a:lnTo>
                  <a:pt x="80224" y="116051"/>
                </a:lnTo>
                <a:lnTo>
                  <a:pt x="77356" y="118919"/>
                </a:lnTo>
                <a:lnTo>
                  <a:pt x="77356" y="116551"/>
                </a:lnTo>
                <a:close/>
                <a:moveTo>
                  <a:pt x="83460" y="113716"/>
                </a:moveTo>
                <a:lnTo>
                  <a:pt x="83460" y="110447"/>
                </a:lnTo>
                <a:lnTo>
                  <a:pt x="85762" y="108178"/>
                </a:lnTo>
                <a:lnTo>
                  <a:pt x="88130" y="108178"/>
                </a:lnTo>
                <a:lnTo>
                  <a:pt x="85128" y="111147"/>
                </a:lnTo>
                <a:lnTo>
                  <a:pt x="85128" y="115384"/>
                </a:lnTo>
                <a:close/>
                <a:moveTo>
                  <a:pt x="96603" y="108178"/>
                </a:moveTo>
                <a:lnTo>
                  <a:pt x="98971" y="108178"/>
                </a:lnTo>
                <a:lnTo>
                  <a:pt x="101273" y="110447"/>
                </a:lnTo>
                <a:lnTo>
                  <a:pt x="101273" y="113716"/>
                </a:lnTo>
                <a:lnTo>
                  <a:pt x="99605" y="115384"/>
                </a:lnTo>
                <a:lnTo>
                  <a:pt x="99605" y="111147"/>
                </a:lnTo>
                <a:close/>
                <a:moveTo>
                  <a:pt x="101840" y="114249"/>
                </a:moveTo>
                <a:lnTo>
                  <a:pt x="105076" y="114249"/>
                </a:lnTo>
                <a:lnTo>
                  <a:pt x="107377" y="116551"/>
                </a:lnTo>
                <a:lnTo>
                  <a:pt x="107377" y="118919"/>
                </a:lnTo>
                <a:lnTo>
                  <a:pt x="104508" y="116051"/>
                </a:lnTo>
                <a:lnTo>
                  <a:pt x="104208" y="115951"/>
                </a:lnTo>
                <a:lnTo>
                  <a:pt x="100139" y="115951"/>
                </a:lnTo>
                <a:close/>
                <a:moveTo>
                  <a:pt x="108144" y="116551"/>
                </a:moveTo>
                <a:lnTo>
                  <a:pt x="110446" y="114249"/>
                </a:lnTo>
                <a:lnTo>
                  <a:pt x="113682" y="114249"/>
                </a:lnTo>
                <a:lnTo>
                  <a:pt x="115383" y="115951"/>
                </a:lnTo>
                <a:lnTo>
                  <a:pt x="111147" y="115951"/>
                </a:lnTo>
                <a:lnTo>
                  <a:pt x="108144" y="118919"/>
                </a:lnTo>
                <a:close/>
                <a:moveTo>
                  <a:pt x="114249" y="113716"/>
                </a:moveTo>
                <a:lnTo>
                  <a:pt x="114249" y="110447"/>
                </a:lnTo>
                <a:lnTo>
                  <a:pt x="116550" y="108178"/>
                </a:lnTo>
                <a:lnTo>
                  <a:pt x="118919" y="108178"/>
                </a:lnTo>
                <a:lnTo>
                  <a:pt x="115917" y="111147"/>
                </a:lnTo>
                <a:lnTo>
                  <a:pt x="115917" y="115384"/>
                </a:lnTo>
                <a:close/>
                <a:moveTo>
                  <a:pt x="127391" y="108178"/>
                </a:moveTo>
                <a:lnTo>
                  <a:pt x="129760" y="108178"/>
                </a:lnTo>
                <a:lnTo>
                  <a:pt x="132061" y="110447"/>
                </a:lnTo>
                <a:lnTo>
                  <a:pt x="132061" y="113716"/>
                </a:lnTo>
                <a:lnTo>
                  <a:pt x="130394" y="115384"/>
                </a:lnTo>
                <a:lnTo>
                  <a:pt x="130394" y="111147"/>
                </a:lnTo>
                <a:close/>
                <a:moveTo>
                  <a:pt x="132629" y="114249"/>
                </a:moveTo>
                <a:lnTo>
                  <a:pt x="135864" y="114249"/>
                </a:lnTo>
                <a:lnTo>
                  <a:pt x="138166" y="116551"/>
                </a:lnTo>
                <a:lnTo>
                  <a:pt x="138166" y="118919"/>
                </a:lnTo>
                <a:lnTo>
                  <a:pt x="135164" y="115951"/>
                </a:lnTo>
                <a:lnTo>
                  <a:pt x="130927" y="115951"/>
                </a:lnTo>
                <a:close/>
                <a:moveTo>
                  <a:pt x="138933" y="116551"/>
                </a:moveTo>
                <a:lnTo>
                  <a:pt x="141235" y="114249"/>
                </a:lnTo>
                <a:lnTo>
                  <a:pt x="144504" y="114249"/>
                </a:lnTo>
                <a:lnTo>
                  <a:pt x="146172" y="115951"/>
                </a:lnTo>
                <a:lnTo>
                  <a:pt x="142102" y="115951"/>
                </a:lnTo>
                <a:lnTo>
                  <a:pt x="141835" y="116051"/>
                </a:lnTo>
                <a:lnTo>
                  <a:pt x="138933" y="118919"/>
                </a:lnTo>
                <a:close/>
                <a:moveTo>
                  <a:pt x="145037" y="113716"/>
                </a:moveTo>
                <a:lnTo>
                  <a:pt x="145037" y="110447"/>
                </a:lnTo>
                <a:lnTo>
                  <a:pt x="147339" y="108178"/>
                </a:lnTo>
                <a:lnTo>
                  <a:pt x="149707" y="108178"/>
                </a:lnTo>
                <a:lnTo>
                  <a:pt x="146705" y="111147"/>
                </a:lnTo>
                <a:lnTo>
                  <a:pt x="146705" y="115384"/>
                </a:lnTo>
                <a:close/>
                <a:moveTo>
                  <a:pt x="158180" y="108178"/>
                </a:moveTo>
                <a:lnTo>
                  <a:pt x="160548" y="108178"/>
                </a:lnTo>
                <a:lnTo>
                  <a:pt x="162850" y="110447"/>
                </a:lnTo>
                <a:lnTo>
                  <a:pt x="162850" y="113716"/>
                </a:lnTo>
                <a:lnTo>
                  <a:pt x="161182" y="115384"/>
                </a:lnTo>
                <a:lnTo>
                  <a:pt x="161182" y="111147"/>
                </a:lnTo>
                <a:close/>
                <a:moveTo>
                  <a:pt x="163417" y="114249"/>
                </a:moveTo>
                <a:lnTo>
                  <a:pt x="166653" y="114249"/>
                </a:lnTo>
                <a:lnTo>
                  <a:pt x="168954" y="116551"/>
                </a:lnTo>
                <a:lnTo>
                  <a:pt x="168954" y="118919"/>
                </a:lnTo>
                <a:lnTo>
                  <a:pt x="166086" y="116051"/>
                </a:lnTo>
                <a:lnTo>
                  <a:pt x="165786" y="115951"/>
                </a:lnTo>
                <a:lnTo>
                  <a:pt x="161716" y="115951"/>
                </a:lnTo>
                <a:close/>
                <a:moveTo>
                  <a:pt x="169755" y="116551"/>
                </a:moveTo>
                <a:lnTo>
                  <a:pt x="172023" y="114249"/>
                </a:lnTo>
                <a:lnTo>
                  <a:pt x="175292" y="114249"/>
                </a:lnTo>
                <a:lnTo>
                  <a:pt x="176960" y="115951"/>
                </a:lnTo>
                <a:lnTo>
                  <a:pt x="172724" y="115951"/>
                </a:lnTo>
                <a:lnTo>
                  <a:pt x="169722" y="118919"/>
                </a:lnTo>
                <a:lnTo>
                  <a:pt x="169722" y="116551"/>
                </a:lnTo>
                <a:close/>
                <a:moveTo>
                  <a:pt x="175826" y="113716"/>
                </a:moveTo>
                <a:lnTo>
                  <a:pt x="175826" y="110447"/>
                </a:lnTo>
                <a:lnTo>
                  <a:pt x="178128" y="108178"/>
                </a:lnTo>
                <a:lnTo>
                  <a:pt x="180496" y="108178"/>
                </a:lnTo>
                <a:lnTo>
                  <a:pt x="177527" y="111147"/>
                </a:lnTo>
                <a:lnTo>
                  <a:pt x="177527" y="115384"/>
                </a:lnTo>
                <a:close/>
                <a:moveTo>
                  <a:pt x="188969" y="108178"/>
                </a:moveTo>
                <a:lnTo>
                  <a:pt x="191337" y="108178"/>
                </a:lnTo>
                <a:lnTo>
                  <a:pt x="193639" y="110447"/>
                </a:lnTo>
                <a:lnTo>
                  <a:pt x="193639" y="113716"/>
                </a:lnTo>
                <a:lnTo>
                  <a:pt x="191971" y="115384"/>
                </a:lnTo>
                <a:lnTo>
                  <a:pt x="191971" y="111147"/>
                </a:lnTo>
                <a:close/>
                <a:moveTo>
                  <a:pt x="194206" y="114249"/>
                </a:moveTo>
                <a:lnTo>
                  <a:pt x="197441" y="114249"/>
                </a:lnTo>
                <a:lnTo>
                  <a:pt x="199743" y="116551"/>
                </a:lnTo>
                <a:lnTo>
                  <a:pt x="199743" y="118919"/>
                </a:lnTo>
                <a:lnTo>
                  <a:pt x="196741" y="115951"/>
                </a:lnTo>
                <a:lnTo>
                  <a:pt x="192538" y="115951"/>
                </a:lnTo>
                <a:close/>
                <a:moveTo>
                  <a:pt x="200544" y="116551"/>
                </a:moveTo>
                <a:lnTo>
                  <a:pt x="202812" y="114249"/>
                </a:lnTo>
                <a:lnTo>
                  <a:pt x="206081" y="114249"/>
                </a:lnTo>
                <a:lnTo>
                  <a:pt x="207749" y="115951"/>
                </a:lnTo>
                <a:lnTo>
                  <a:pt x="203679" y="115951"/>
                </a:lnTo>
                <a:lnTo>
                  <a:pt x="203412" y="116051"/>
                </a:lnTo>
                <a:lnTo>
                  <a:pt x="200544" y="118919"/>
                </a:lnTo>
                <a:close/>
                <a:moveTo>
                  <a:pt x="206648" y="113716"/>
                </a:moveTo>
                <a:lnTo>
                  <a:pt x="206648" y="110447"/>
                </a:lnTo>
                <a:lnTo>
                  <a:pt x="208916" y="108178"/>
                </a:lnTo>
                <a:lnTo>
                  <a:pt x="211285" y="108178"/>
                </a:lnTo>
                <a:lnTo>
                  <a:pt x="208316" y="111147"/>
                </a:lnTo>
                <a:lnTo>
                  <a:pt x="208316" y="115384"/>
                </a:lnTo>
                <a:close/>
                <a:moveTo>
                  <a:pt x="219757" y="108178"/>
                </a:moveTo>
                <a:lnTo>
                  <a:pt x="222126" y="108178"/>
                </a:lnTo>
                <a:lnTo>
                  <a:pt x="224427" y="110447"/>
                </a:lnTo>
                <a:lnTo>
                  <a:pt x="224427" y="113716"/>
                </a:lnTo>
                <a:lnTo>
                  <a:pt x="222760" y="115384"/>
                </a:lnTo>
                <a:lnTo>
                  <a:pt x="222760" y="111147"/>
                </a:lnTo>
                <a:close/>
                <a:moveTo>
                  <a:pt x="224995" y="114249"/>
                </a:moveTo>
                <a:lnTo>
                  <a:pt x="228230" y="114249"/>
                </a:lnTo>
                <a:lnTo>
                  <a:pt x="230532" y="116551"/>
                </a:lnTo>
                <a:lnTo>
                  <a:pt x="230532" y="118919"/>
                </a:lnTo>
                <a:lnTo>
                  <a:pt x="227663" y="116051"/>
                </a:lnTo>
                <a:lnTo>
                  <a:pt x="227396" y="115951"/>
                </a:lnTo>
                <a:lnTo>
                  <a:pt x="223327" y="115951"/>
                </a:lnTo>
                <a:close/>
                <a:moveTo>
                  <a:pt x="231332" y="116551"/>
                </a:moveTo>
                <a:lnTo>
                  <a:pt x="233601" y="114249"/>
                </a:lnTo>
                <a:lnTo>
                  <a:pt x="236870" y="114249"/>
                </a:lnTo>
                <a:lnTo>
                  <a:pt x="238538" y="115951"/>
                </a:lnTo>
                <a:lnTo>
                  <a:pt x="234301" y="115951"/>
                </a:lnTo>
                <a:lnTo>
                  <a:pt x="231332" y="118919"/>
                </a:lnTo>
                <a:close/>
                <a:moveTo>
                  <a:pt x="236870" y="101273"/>
                </a:moveTo>
                <a:lnTo>
                  <a:pt x="233601" y="101273"/>
                </a:lnTo>
                <a:lnTo>
                  <a:pt x="231332" y="98972"/>
                </a:lnTo>
                <a:lnTo>
                  <a:pt x="231332" y="96603"/>
                </a:lnTo>
                <a:lnTo>
                  <a:pt x="234301" y="99606"/>
                </a:lnTo>
                <a:lnTo>
                  <a:pt x="238538" y="99606"/>
                </a:lnTo>
                <a:close/>
                <a:moveTo>
                  <a:pt x="231332" y="89265"/>
                </a:moveTo>
                <a:lnTo>
                  <a:pt x="234635" y="85929"/>
                </a:lnTo>
                <a:lnTo>
                  <a:pt x="239338" y="85929"/>
                </a:lnTo>
                <a:lnTo>
                  <a:pt x="240873" y="87464"/>
                </a:lnTo>
                <a:lnTo>
                  <a:pt x="235269" y="87464"/>
                </a:lnTo>
                <a:lnTo>
                  <a:pt x="231332" y="91400"/>
                </a:lnTo>
                <a:lnTo>
                  <a:pt x="231332" y="89265"/>
                </a:lnTo>
                <a:close/>
                <a:moveTo>
                  <a:pt x="239105" y="80525"/>
                </a:moveTo>
                <a:lnTo>
                  <a:pt x="239105" y="84595"/>
                </a:lnTo>
                <a:lnTo>
                  <a:pt x="237437" y="82927"/>
                </a:lnTo>
                <a:lnTo>
                  <a:pt x="237437" y="79658"/>
                </a:lnTo>
                <a:lnTo>
                  <a:pt x="239705" y="77356"/>
                </a:lnTo>
                <a:lnTo>
                  <a:pt x="242073" y="77356"/>
                </a:lnTo>
                <a:lnTo>
                  <a:pt x="239205" y="80225"/>
                </a:lnTo>
                <a:close/>
                <a:moveTo>
                  <a:pt x="239705" y="76589"/>
                </a:moveTo>
                <a:lnTo>
                  <a:pt x="237437" y="74287"/>
                </a:lnTo>
                <a:lnTo>
                  <a:pt x="237437" y="71052"/>
                </a:lnTo>
                <a:lnTo>
                  <a:pt x="239105" y="69351"/>
                </a:lnTo>
                <a:lnTo>
                  <a:pt x="239105" y="73587"/>
                </a:lnTo>
                <a:lnTo>
                  <a:pt x="242073" y="76589"/>
                </a:lnTo>
                <a:lnTo>
                  <a:pt x="239705" y="76589"/>
                </a:lnTo>
                <a:close/>
                <a:moveTo>
                  <a:pt x="236870" y="70485"/>
                </a:moveTo>
                <a:lnTo>
                  <a:pt x="233601" y="70485"/>
                </a:lnTo>
                <a:lnTo>
                  <a:pt x="231332" y="68183"/>
                </a:lnTo>
                <a:lnTo>
                  <a:pt x="231332" y="65815"/>
                </a:lnTo>
                <a:lnTo>
                  <a:pt x="234301" y="68817"/>
                </a:lnTo>
                <a:lnTo>
                  <a:pt x="238538" y="68817"/>
                </a:lnTo>
                <a:close/>
                <a:moveTo>
                  <a:pt x="231332" y="58476"/>
                </a:moveTo>
                <a:lnTo>
                  <a:pt x="234635" y="55140"/>
                </a:lnTo>
                <a:lnTo>
                  <a:pt x="239338" y="55140"/>
                </a:lnTo>
                <a:lnTo>
                  <a:pt x="240873" y="56675"/>
                </a:lnTo>
                <a:lnTo>
                  <a:pt x="235269" y="56675"/>
                </a:lnTo>
                <a:lnTo>
                  <a:pt x="231332" y="60611"/>
                </a:lnTo>
                <a:lnTo>
                  <a:pt x="231332" y="58476"/>
                </a:lnTo>
                <a:close/>
                <a:moveTo>
                  <a:pt x="239105" y="53806"/>
                </a:moveTo>
                <a:lnTo>
                  <a:pt x="237437" y="52105"/>
                </a:lnTo>
                <a:lnTo>
                  <a:pt x="237437" y="48869"/>
                </a:lnTo>
                <a:lnTo>
                  <a:pt x="239705" y="46568"/>
                </a:lnTo>
                <a:lnTo>
                  <a:pt x="242073" y="46568"/>
                </a:lnTo>
                <a:lnTo>
                  <a:pt x="239105" y="49570"/>
                </a:lnTo>
                <a:lnTo>
                  <a:pt x="239105" y="53806"/>
                </a:lnTo>
                <a:close/>
                <a:moveTo>
                  <a:pt x="236870" y="39696"/>
                </a:moveTo>
                <a:lnTo>
                  <a:pt x="233601" y="39696"/>
                </a:lnTo>
                <a:lnTo>
                  <a:pt x="231332" y="37394"/>
                </a:lnTo>
                <a:lnTo>
                  <a:pt x="231332" y="35026"/>
                </a:lnTo>
                <a:lnTo>
                  <a:pt x="234301" y="38028"/>
                </a:lnTo>
                <a:lnTo>
                  <a:pt x="238538" y="38028"/>
                </a:lnTo>
                <a:close/>
                <a:moveTo>
                  <a:pt x="231332" y="27654"/>
                </a:moveTo>
                <a:lnTo>
                  <a:pt x="234635" y="24352"/>
                </a:lnTo>
                <a:lnTo>
                  <a:pt x="239338" y="24352"/>
                </a:lnTo>
                <a:lnTo>
                  <a:pt x="240873" y="25886"/>
                </a:lnTo>
                <a:lnTo>
                  <a:pt x="235269" y="25886"/>
                </a:lnTo>
                <a:lnTo>
                  <a:pt x="231332" y="29822"/>
                </a:lnTo>
                <a:lnTo>
                  <a:pt x="231332" y="27654"/>
                </a:lnTo>
                <a:close/>
                <a:moveTo>
                  <a:pt x="239105" y="18948"/>
                </a:moveTo>
                <a:lnTo>
                  <a:pt x="239105" y="23017"/>
                </a:lnTo>
                <a:lnTo>
                  <a:pt x="237437" y="21316"/>
                </a:lnTo>
                <a:lnTo>
                  <a:pt x="237437" y="18081"/>
                </a:lnTo>
                <a:lnTo>
                  <a:pt x="239705" y="15779"/>
                </a:lnTo>
                <a:lnTo>
                  <a:pt x="242073" y="15779"/>
                </a:lnTo>
                <a:lnTo>
                  <a:pt x="239205" y="18648"/>
                </a:lnTo>
                <a:close/>
                <a:moveTo>
                  <a:pt x="239705" y="15012"/>
                </a:moveTo>
                <a:lnTo>
                  <a:pt x="237437" y="12710"/>
                </a:lnTo>
                <a:lnTo>
                  <a:pt x="237437" y="9441"/>
                </a:lnTo>
                <a:lnTo>
                  <a:pt x="239105" y="7773"/>
                </a:lnTo>
                <a:lnTo>
                  <a:pt x="239105" y="12010"/>
                </a:lnTo>
                <a:lnTo>
                  <a:pt x="242073" y="15012"/>
                </a:lnTo>
                <a:close/>
                <a:moveTo>
                  <a:pt x="236870" y="8907"/>
                </a:moveTo>
                <a:lnTo>
                  <a:pt x="233601" y="8907"/>
                </a:lnTo>
                <a:lnTo>
                  <a:pt x="231332" y="6606"/>
                </a:lnTo>
                <a:lnTo>
                  <a:pt x="231332" y="4237"/>
                </a:lnTo>
                <a:lnTo>
                  <a:pt x="234301" y="7206"/>
                </a:lnTo>
                <a:lnTo>
                  <a:pt x="238538" y="7206"/>
                </a:lnTo>
                <a:close/>
                <a:moveTo>
                  <a:pt x="230532" y="3103"/>
                </a:moveTo>
                <a:lnTo>
                  <a:pt x="227229" y="6439"/>
                </a:lnTo>
                <a:lnTo>
                  <a:pt x="222526" y="6439"/>
                </a:lnTo>
                <a:lnTo>
                  <a:pt x="220992" y="4904"/>
                </a:lnTo>
                <a:lnTo>
                  <a:pt x="226596" y="4904"/>
                </a:lnTo>
                <a:lnTo>
                  <a:pt x="230532" y="935"/>
                </a:lnTo>
                <a:close/>
                <a:moveTo>
                  <a:pt x="219657" y="10709"/>
                </a:moveTo>
                <a:lnTo>
                  <a:pt x="215921" y="14445"/>
                </a:lnTo>
                <a:lnTo>
                  <a:pt x="215921" y="6672"/>
                </a:lnTo>
                <a:lnTo>
                  <a:pt x="217623" y="5004"/>
                </a:lnTo>
                <a:lnTo>
                  <a:pt x="219657" y="5004"/>
                </a:lnTo>
                <a:lnTo>
                  <a:pt x="219657" y="10709"/>
                </a:lnTo>
                <a:close/>
                <a:moveTo>
                  <a:pt x="215121" y="14445"/>
                </a:moveTo>
                <a:lnTo>
                  <a:pt x="211418" y="10709"/>
                </a:lnTo>
                <a:lnTo>
                  <a:pt x="211418" y="5004"/>
                </a:lnTo>
                <a:lnTo>
                  <a:pt x="213453" y="5004"/>
                </a:lnTo>
                <a:lnTo>
                  <a:pt x="215121" y="6672"/>
                </a:lnTo>
                <a:lnTo>
                  <a:pt x="215121" y="14445"/>
                </a:lnTo>
                <a:close/>
                <a:moveTo>
                  <a:pt x="208549" y="6439"/>
                </a:moveTo>
                <a:lnTo>
                  <a:pt x="203846" y="6439"/>
                </a:lnTo>
                <a:lnTo>
                  <a:pt x="200544" y="3103"/>
                </a:lnTo>
                <a:lnTo>
                  <a:pt x="200544" y="935"/>
                </a:lnTo>
                <a:lnTo>
                  <a:pt x="204480" y="4904"/>
                </a:lnTo>
                <a:lnTo>
                  <a:pt x="210084" y="4904"/>
                </a:lnTo>
                <a:close/>
                <a:moveTo>
                  <a:pt x="199743" y="3103"/>
                </a:moveTo>
                <a:lnTo>
                  <a:pt x="196441" y="6439"/>
                </a:lnTo>
                <a:lnTo>
                  <a:pt x="191737" y="6439"/>
                </a:lnTo>
                <a:lnTo>
                  <a:pt x="190203" y="4904"/>
                </a:lnTo>
                <a:lnTo>
                  <a:pt x="195807" y="4904"/>
                </a:lnTo>
                <a:lnTo>
                  <a:pt x="199743" y="935"/>
                </a:lnTo>
                <a:close/>
                <a:moveTo>
                  <a:pt x="188869" y="10709"/>
                </a:moveTo>
                <a:lnTo>
                  <a:pt x="185133" y="14445"/>
                </a:lnTo>
                <a:lnTo>
                  <a:pt x="185133" y="6672"/>
                </a:lnTo>
                <a:lnTo>
                  <a:pt x="186801" y="5004"/>
                </a:lnTo>
                <a:lnTo>
                  <a:pt x="188835" y="5004"/>
                </a:lnTo>
                <a:lnTo>
                  <a:pt x="188835" y="10709"/>
                </a:lnTo>
                <a:close/>
                <a:moveTo>
                  <a:pt x="184332" y="14445"/>
                </a:moveTo>
                <a:lnTo>
                  <a:pt x="180629" y="10709"/>
                </a:lnTo>
                <a:lnTo>
                  <a:pt x="180629" y="5004"/>
                </a:lnTo>
                <a:lnTo>
                  <a:pt x="182664" y="5004"/>
                </a:lnTo>
                <a:lnTo>
                  <a:pt x="184332" y="6672"/>
                </a:lnTo>
                <a:lnTo>
                  <a:pt x="184332" y="14445"/>
                </a:lnTo>
                <a:close/>
                <a:moveTo>
                  <a:pt x="177761" y="6439"/>
                </a:moveTo>
                <a:lnTo>
                  <a:pt x="173057" y="6439"/>
                </a:lnTo>
                <a:lnTo>
                  <a:pt x="169755" y="3103"/>
                </a:lnTo>
                <a:lnTo>
                  <a:pt x="169755" y="935"/>
                </a:lnTo>
                <a:lnTo>
                  <a:pt x="173691" y="4904"/>
                </a:lnTo>
                <a:lnTo>
                  <a:pt x="179262" y="4904"/>
                </a:lnTo>
                <a:close/>
                <a:moveTo>
                  <a:pt x="168954" y="3103"/>
                </a:moveTo>
                <a:lnTo>
                  <a:pt x="165619" y="6439"/>
                </a:lnTo>
                <a:lnTo>
                  <a:pt x="160949" y="6439"/>
                </a:lnTo>
                <a:lnTo>
                  <a:pt x="159414" y="4904"/>
                </a:lnTo>
                <a:lnTo>
                  <a:pt x="164985" y="4904"/>
                </a:lnTo>
                <a:lnTo>
                  <a:pt x="168954" y="935"/>
                </a:lnTo>
                <a:close/>
                <a:moveTo>
                  <a:pt x="158047" y="10709"/>
                </a:moveTo>
                <a:lnTo>
                  <a:pt x="154344" y="14445"/>
                </a:lnTo>
                <a:lnTo>
                  <a:pt x="154344" y="6672"/>
                </a:lnTo>
                <a:lnTo>
                  <a:pt x="156012" y="5004"/>
                </a:lnTo>
                <a:lnTo>
                  <a:pt x="158047" y="5004"/>
                </a:lnTo>
                <a:lnTo>
                  <a:pt x="158047" y="10709"/>
                </a:lnTo>
                <a:close/>
                <a:moveTo>
                  <a:pt x="153543" y="14445"/>
                </a:moveTo>
                <a:lnTo>
                  <a:pt x="149841" y="10709"/>
                </a:lnTo>
                <a:lnTo>
                  <a:pt x="149841" y="5004"/>
                </a:lnTo>
                <a:lnTo>
                  <a:pt x="151876" y="5004"/>
                </a:lnTo>
                <a:lnTo>
                  <a:pt x="153543" y="6672"/>
                </a:lnTo>
                <a:lnTo>
                  <a:pt x="153543" y="14445"/>
                </a:lnTo>
                <a:close/>
                <a:moveTo>
                  <a:pt x="146939" y="6439"/>
                </a:moveTo>
                <a:lnTo>
                  <a:pt x="142269" y="6439"/>
                </a:lnTo>
                <a:lnTo>
                  <a:pt x="138933" y="3103"/>
                </a:lnTo>
                <a:lnTo>
                  <a:pt x="138933" y="935"/>
                </a:lnTo>
                <a:lnTo>
                  <a:pt x="142903" y="4904"/>
                </a:lnTo>
                <a:lnTo>
                  <a:pt x="148473" y="4904"/>
                </a:lnTo>
                <a:close/>
                <a:moveTo>
                  <a:pt x="138166" y="3103"/>
                </a:moveTo>
                <a:lnTo>
                  <a:pt x="134830" y="6439"/>
                </a:lnTo>
                <a:lnTo>
                  <a:pt x="130160" y="6439"/>
                </a:lnTo>
                <a:lnTo>
                  <a:pt x="128626" y="4904"/>
                </a:lnTo>
                <a:lnTo>
                  <a:pt x="134196" y="4904"/>
                </a:lnTo>
                <a:lnTo>
                  <a:pt x="138166" y="935"/>
                </a:lnTo>
                <a:close/>
                <a:moveTo>
                  <a:pt x="127258" y="10709"/>
                </a:moveTo>
                <a:lnTo>
                  <a:pt x="123555" y="14445"/>
                </a:lnTo>
                <a:lnTo>
                  <a:pt x="123555" y="6672"/>
                </a:lnTo>
                <a:lnTo>
                  <a:pt x="125223" y="5004"/>
                </a:lnTo>
                <a:lnTo>
                  <a:pt x="127258" y="5004"/>
                </a:lnTo>
                <a:close/>
                <a:moveTo>
                  <a:pt x="122755" y="14445"/>
                </a:moveTo>
                <a:lnTo>
                  <a:pt x="119052" y="10709"/>
                </a:lnTo>
                <a:lnTo>
                  <a:pt x="119052" y="5004"/>
                </a:lnTo>
                <a:lnTo>
                  <a:pt x="121087" y="5004"/>
                </a:lnTo>
                <a:lnTo>
                  <a:pt x="122755" y="6672"/>
                </a:lnTo>
                <a:close/>
                <a:moveTo>
                  <a:pt x="116150" y="6439"/>
                </a:moveTo>
                <a:lnTo>
                  <a:pt x="111480" y="6439"/>
                </a:lnTo>
                <a:lnTo>
                  <a:pt x="108144" y="3103"/>
                </a:lnTo>
                <a:lnTo>
                  <a:pt x="108144" y="935"/>
                </a:lnTo>
                <a:lnTo>
                  <a:pt x="112114" y="4904"/>
                </a:lnTo>
                <a:lnTo>
                  <a:pt x="117685" y="4904"/>
                </a:lnTo>
                <a:close/>
                <a:moveTo>
                  <a:pt x="107377" y="3103"/>
                </a:moveTo>
                <a:lnTo>
                  <a:pt x="104041" y="6439"/>
                </a:lnTo>
                <a:lnTo>
                  <a:pt x="99371" y="6439"/>
                </a:lnTo>
                <a:lnTo>
                  <a:pt x="97837" y="4904"/>
                </a:lnTo>
                <a:lnTo>
                  <a:pt x="103408" y="4904"/>
                </a:lnTo>
                <a:lnTo>
                  <a:pt x="107377" y="935"/>
                </a:lnTo>
                <a:lnTo>
                  <a:pt x="107377" y="3103"/>
                </a:lnTo>
                <a:close/>
                <a:moveTo>
                  <a:pt x="96469" y="10709"/>
                </a:moveTo>
                <a:lnTo>
                  <a:pt x="92767" y="14445"/>
                </a:lnTo>
                <a:lnTo>
                  <a:pt x="92767" y="6672"/>
                </a:lnTo>
                <a:lnTo>
                  <a:pt x="94435" y="5004"/>
                </a:lnTo>
                <a:lnTo>
                  <a:pt x="96469" y="5004"/>
                </a:lnTo>
                <a:close/>
                <a:moveTo>
                  <a:pt x="91966" y="14445"/>
                </a:moveTo>
                <a:lnTo>
                  <a:pt x="88264" y="10709"/>
                </a:lnTo>
                <a:lnTo>
                  <a:pt x="88264" y="5004"/>
                </a:lnTo>
                <a:lnTo>
                  <a:pt x="90298" y="5004"/>
                </a:lnTo>
                <a:lnTo>
                  <a:pt x="91966" y="6672"/>
                </a:lnTo>
                <a:close/>
                <a:moveTo>
                  <a:pt x="85361" y="6439"/>
                </a:moveTo>
                <a:lnTo>
                  <a:pt x="80691" y="6439"/>
                </a:lnTo>
                <a:lnTo>
                  <a:pt x="77356" y="3103"/>
                </a:lnTo>
                <a:lnTo>
                  <a:pt x="77356" y="935"/>
                </a:lnTo>
                <a:lnTo>
                  <a:pt x="81325" y="4904"/>
                </a:lnTo>
                <a:lnTo>
                  <a:pt x="86896" y="4904"/>
                </a:lnTo>
                <a:close/>
                <a:moveTo>
                  <a:pt x="76589" y="3103"/>
                </a:moveTo>
                <a:lnTo>
                  <a:pt x="73253" y="6439"/>
                </a:lnTo>
                <a:lnTo>
                  <a:pt x="68583" y="6439"/>
                </a:lnTo>
                <a:lnTo>
                  <a:pt x="67048" y="4904"/>
                </a:lnTo>
                <a:lnTo>
                  <a:pt x="72619" y="4904"/>
                </a:lnTo>
                <a:lnTo>
                  <a:pt x="76589" y="935"/>
                </a:lnTo>
                <a:close/>
                <a:moveTo>
                  <a:pt x="65681" y="10709"/>
                </a:moveTo>
                <a:lnTo>
                  <a:pt x="61978" y="14445"/>
                </a:lnTo>
                <a:lnTo>
                  <a:pt x="61978" y="6672"/>
                </a:lnTo>
                <a:lnTo>
                  <a:pt x="63646" y="5004"/>
                </a:lnTo>
                <a:lnTo>
                  <a:pt x="65681" y="5004"/>
                </a:lnTo>
                <a:close/>
                <a:moveTo>
                  <a:pt x="61178" y="14445"/>
                </a:moveTo>
                <a:lnTo>
                  <a:pt x="57475" y="10709"/>
                </a:lnTo>
                <a:lnTo>
                  <a:pt x="57475" y="5004"/>
                </a:lnTo>
                <a:lnTo>
                  <a:pt x="59510" y="5004"/>
                </a:lnTo>
                <a:lnTo>
                  <a:pt x="61178" y="6672"/>
                </a:lnTo>
                <a:close/>
                <a:moveTo>
                  <a:pt x="54573" y="6439"/>
                </a:moveTo>
                <a:lnTo>
                  <a:pt x="49903" y="6439"/>
                </a:lnTo>
                <a:lnTo>
                  <a:pt x="46567" y="3103"/>
                </a:lnTo>
                <a:lnTo>
                  <a:pt x="46567" y="935"/>
                </a:lnTo>
                <a:lnTo>
                  <a:pt x="50537" y="4904"/>
                </a:lnTo>
                <a:lnTo>
                  <a:pt x="56107" y="4904"/>
                </a:lnTo>
                <a:close/>
                <a:moveTo>
                  <a:pt x="45767" y="3103"/>
                </a:moveTo>
                <a:lnTo>
                  <a:pt x="42464" y="6439"/>
                </a:lnTo>
                <a:lnTo>
                  <a:pt x="37761" y="6439"/>
                </a:lnTo>
                <a:lnTo>
                  <a:pt x="36226" y="4904"/>
                </a:lnTo>
                <a:lnTo>
                  <a:pt x="41830" y="4904"/>
                </a:lnTo>
                <a:lnTo>
                  <a:pt x="45767" y="935"/>
                </a:lnTo>
                <a:lnTo>
                  <a:pt x="45767" y="3103"/>
                </a:lnTo>
                <a:close/>
                <a:moveTo>
                  <a:pt x="34892" y="10709"/>
                </a:moveTo>
                <a:lnTo>
                  <a:pt x="31189" y="14445"/>
                </a:lnTo>
                <a:lnTo>
                  <a:pt x="31189" y="6672"/>
                </a:lnTo>
                <a:lnTo>
                  <a:pt x="32857" y="5004"/>
                </a:lnTo>
                <a:lnTo>
                  <a:pt x="34892" y="5004"/>
                </a:lnTo>
                <a:close/>
                <a:moveTo>
                  <a:pt x="30389" y="14445"/>
                </a:moveTo>
                <a:lnTo>
                  <a:pt x="26653" y="10709"/>
                </a:lnTo>
                <a:lnTo>
                  <a:pt x="26653" y="5004"/>
                </a:lnTo>
                <a:lnTo>
                  <a:pt x="28721" y="5004"/>
                </a:lnTo>
                <a:lnTo>
                  <a:pt x="30389" y="6672"/>
                </a:lnTo>
                <a:lnTo>
                  <a:pt x="30389" y="14445"/>
                </a:lnTo>
                <a:close/>
                <a:moveTo>
                  <a:pt x="23784" y="6439"/>
                </a:moveTo>
                <a:lnTo>
                  <a:pt x="19081" y="6439"/>
                </a:lnTo>
                <a:lnTo>
                  <a:pt x="15778" y="3103"/>
                </a:lnTo>
                <a:lnTo>
                  <a:pt x="15778" y="935"/>
                </a:lnTo>
                <a:lnTo>
                  <a:pt x="19715" y="4904"/>
                </a:lnTo>
                <a:lnTo>
                  <a:pt x="25319" y="4904"/>
                </a:lnTo>
                <a:close/>
                <a:moveTo>
                  <a:pt x="14978" y="3103"/>
                </a:moveTo>
                <a:lnTo>
                  <a:pt x="11675" y="6439"/>
                </a:lnTo>
                <a:lnTo>
                  <a:pt x="6972" y="6439"/>
                </a:lnTo>
                <a:lnTo>
                  <a:pt x="5438" y="4904"/>
                </a:lnTo>
                <a:lnTo>
                  <a:pt x="11042" y="4904"/>
                </a:lnTo>
                <a:lnTo>
                  <a:pt x="14978" y="935"/>
                </a:lnTo>
                <a:lnTo>
                  <a:pt x="14978" y="3103"/>
                </a:lnTo>
                <a:close/>
                <a:moveTo>
                  <a:pt x="4904" y="5471"/>
                </a:moveTo>
                <a:lnTo>
                  <a:pt x="6405" y="6973"/>
                </a:lnTo>
                <a:lnTo>
                  <a:pt x="6405" y="11676"/>
                </a:lnTo>
                <a:lnTo>
                  <a:pt x="3103" y="15012"/>
                </a:lnTo>
                <a:lnTo>
                  <a:pt x="934" y="15012"/>
                </a:lnTo>
                <a:lnTo>
                  <a:pt x="4904" y="11042"/>
                </a:lnTo>
                <a:close/>
                <a:moveTo>
                  <a:pt x="3103" y="15779"/>
                </a:moveTo>
                <a:lnTo>
                  <a:pt x="6438" y="19115"/>
                </a:lnTo>
                <a:lnTo>
                  <a:pt x="6438" y="23785"/>
                </a:lnTo>
                <a:lnTo>
                  <a:pt x="4904" y="25319"/>
                </a:lnTo>
                <a:lnTo>
                  <a:pt x="4904" y="19748"/>
                </a:lnTo>
                <a:lnTo>
                  <a:pt x="934" y="15779"/>
                </a:lnTo>
                <a:lnTo>
                  <a:pt x="3103" y="15779"/>
                </a:lnTo>
                <a:close/>
                <a:moveTo>
                  <a:pt x="5004" y="26687"/>
                </a:moveTo>
                <a:lnTo>
                  <a:pt x="10708" y="26687"/>
                </a:lnTo>
                <a:lnTo>
                  <a:pt x="14444" y="30389"/>
                </a:lnTo>
                <a:lnTo>
                  <a:pt x="6672" y="30389"/>
                </a:lnTo>
                <a:lnTo>
                  <a:pt x="5004" y="28721"/>
                </a:lnTo>
                <a:close/>
                <a:moveTo>
                  <a:pt x="14444" y="31190"/>
                </a:moveTo>
                <a:lnTo>
                  <a:pt x="10708" y="34893"/>
                </a:lnTo>
                <a:lnTo>
                  <a:pt x="5004" y="34893"/>
                </a:lnTo>
                <a:lnTo>
                  <a:pt x="5004" y="32858"/>
                </a:lnTo>
                <a:lnTo>
                  <a:pt x="6672" y="31190"/>
                </a:lnTo>
                <a:close/>
                <a:moveTo>
                  <a:pt x="4904" y="36260"/>
                </a:moveTo>
                <a:lnTo>
                  <a:pt x="6405" y="37795"/>
                </a:lnTo>
                <a:lnTo>
                  <a:pt x="6405" y="42465"/>
                </a:lnTo>
                <a:lnTo>
                  <a:pt x="3103" y="45800"/>
                </a:lnTo>
                <a:lnTo>
                  <a:pt x="934" y="45800"/>
                </a:lnTo>
                <a:lnTo>
                  <a:pt x="4904" y="41831"/>
                </a:lnTo>
                <a:close/>
                <a:moveTo>
                  <a:pt x="3103" y="46568"/>
                </a:moveTo>
                <a:lnTo>
                  <a:pt x="6438" y="49903"/>
                </a:lnTo>
                <a:lnTo>
                  <a:pt x="6438" y="54573"/>
                </a:lnTo>
                <a:lnTo>
                  <a:pt x="4904" y="56108"/>
                </a:lnTo>
                <a:lnTo>
                  <a:pt x="4904" y="50537"/>
                </a:lnTo>
                <a:lnTo>
                  <a:pt x="934" y="46568"/>
                </a:lnTo>
                <a:close/>
                <a:moveTo>
                  <a:pt x="5004" y="57475"/>
                </a:moveTo>
                <a:lnTo>
                  <a:pt x="10708" y="57475"/>
                </a:lnTo>
                <a:lnTo>
                  <a:pt x="14444" y="61178"/>
                </a:lnTo>
                <a:lnTo>
                  <a:pt x="6672" y="61178"/>
                </a:lnTo>
                <a:lnTo>
                  <a:pt x="5004" y="59510"/>
                </a:lnTo>
                <a:close/>
                <a:moveTo>
                  <a:pt x="14444" y="61979"/>
                </a:moveTo>
                <a:lnTo>
                  <a:pt x="10708" y="65681"/>
                </a:lnTo>
                <a:lnTo>
                  <a:pt x="5004" y="65681"/>
                </a:lnTo>
                <a:lnTo>
                  <a:pt x="5004" y="63646"/>
                </a:lnTo>
                <a:lnTo>
                  <a:pt x="6672" y="61979"/>
                </a:lnTo>
                <a:close/>
                <a:moveTo>
                  <a:pt x="4904" y="67049"/>
                </a:moveTo>
                <a:lnTo>
                  <a:pt x="6405" y="68583"/>
                </a:lnTo>
                <a:lnTo>
                  <a:pt x="6405" y="73253"/>
                </a:lnTo>
                <a:lnTo>
                  <a:pt x="3103" y="76589"/>
                </a:lnTo>
                <a:lnTo>
                  <a:pt x="934" y="76589"/>
                </a:lnTo>
                <a:lnTo>
                  <a:pt x="4904" y="72620"/>
                </a:lnTo>
                <a:close/>
                <a:moveTo>
                  <a:pt x="3103" y="77356"/>
                </a:moveTo>
                <a:lnTo>
                  <a:pt x="6438" y="80692"/>
                </a:lnTo>
                <a:lnTo>
                  <a:pt x="6438" y="85362"/>
                </a:lnTo>
                <a:lnTo>
                  <a:pt x="4904" y="86896"/>
                </a:lnTo>
                <a:lnTo>
                  <a:pt x="4904" y="81326"/>
                </a:lnTo>
                <a:lnTo>
                  <a:pt x="934" y="77356"/>
                </a:lnTo>
                <a:lnTo>
                  <a:pt x="3103" y="77356"/>
                </a:lnTo>
                <a:close/>
                <a:moveTo>
                  <a:pt x="5004" y="88264"/>
                </a:moveTo>
                <a:lnTo>
                  <a:pt x="10708" y="88264"/>
                </a:lnTo>
                <a:lnTo>
                  <a:pt x="14444" y="91967"/>
                </a:lnTo>
                <a:lnTo>
                  <a:pt x="6672" y="91967"/>
                </a:lnTo>
                <a:lnTo>
                  <a:pt x="5004" y="90299"/>
                </a:lnTo>
                <a:close/>
                <a:moveTo>
                  <a:pt x="14444" y="92767"/>
                </a:moveTo>
                <a:lnTo>
                  <a:pt x="10708" y="96470"/>
                </a:lnTo>
                <a:lnTo>
                  <a:pt x="5004" y="96470"/>
                </a:lnTo>
                <a:lnTo>
                  <a:pt x="5004" y="94435"/>
                </a:lnTo>
                <a:lnTo>
                  <a:pt x="6672" y="92767"/>
                </a:lnTo>
                <a:close/>
                <a:moveTo>
                  <a:pt x="4904" y="97838"/>
                </a:moveTo>
                <a:lnTo>
                  <a:pt x="6405" y="99372"/>
                </a:lnTo>
                <a:lnTo>
                  <a:pt x="6405" y="104042"/>
                </a:lnTo>
                <a:lnTo>
                  <a:pt x="3103" y="107378"/>
                </a:lnTo>
                <a:lnTo>
                  <a:pt x="934" y="107378"/>
                </a:lnTo>
                <a:lnTo>
                  <a:pt x="4904" y="103408"/>
                </a:lnTo>
                <a:close/>
                <a:moveTo>
                  <a:pt x="3103" y="108178"/>
                </a:moveTo>
                <a:lnTo>
                  <a:pt x="6438" y="111481"/>
                </a:lnTo>
                <a:lnTo>
                  <a:pt x="6438" y="116151"/>
                </a:lnTo>
                <a:lnTo>
                  <a:pt x="4904" y="117685"/>
                </a:lnTo>
                <a:lnTo>
                  <a:pt x="4904" y="112114"/>
                </a:lnTo>
                <a:lnTo>
                  <a:pt x="934" y="108178"/>
                </a:lnTo>
                <a:close/>
                <a:moveTo>
                  <a:pt x="6972" y="116718"/>
                </a:moveTo>
                <a:lnTo>
                  <a:pt x="11675" y="116718"/>
                </a:lnTo>
                <a:lnTo>
                  <a:pt x="14978" y="120054"/>
                </a:lnTo>
                <a:lnTo>
                  <a:pt x="14978" y="122222"/>
                </a:lnTo>
                <a:lnTo>
                  <a:pt x="11042" y="118252"/>
                </a:lnTo>
                <a:lnTo>
                  <a:pt x="5438" y="118252"/>
                </a:lnTo>
                <a:close/>
                <a:moveTo>
                  <a:pt x="15778" y="120054"/>
                </a:moveTo>
                <a:lnTo>
                  <a:pt x="19081" y="116718"/>
                </a:lnTo>
                <a:lnTo>
                  <a:pt x="23784" y="116718"/>
                </a:lnTo>
                <a:lnTo>
                  <a:pt x="25319" y="118252"/>
                </a:lnTo>
                <a:lnTo>
                  <a:pt x="19748" y="118252"/>
                </a:lnTo>
                <a:lnTo>
                  <a:pt x="15778" y="122222"/>
                </a:lnTo>
                <a:lnTo>
                  <a:pt x="15778" y="120054"/>
                </a:lnTo>
                <a:close/>
                <a:moveTo>
                  <a:pt x="26653" y="112448"/>
                </a:moveTo>
                <a:lnTo>
                  <a:pt x="30389" y="108712"/>
                </a:lnTo>
                <a:lnTo>
                  <a:pt x="30389" y="116484"/>
                </a:lnTo>
                <a:lnTo>
                  <a:pt x="28688" y="118152"/>
                </a:lnTo>
                <a:lnTo>
                  <a:pt x="26653" y="118152"/>
                </a:lnTo>
                <a:lnTo>
                  <a:pt x="26653" y="112448"/>
                </a:lnTo>
                <a:close/>
                <a:moveTo>
                  <a:pt x="31189" y="108712"/>
                </a:moveTo>
                <a:lnTo>
                  <a:pt x="34892" y="112448"/>
                </a:lnTo>
                <a:lnTo>
                  <a:pt x="34892" y="118152"/>
                </a:lnTo>
                <a:lnTo>
                  <a:pt x="32857" y="118152"/>
                </a:lnTo>
                <a:lnTo>
                  <a:pt x="31189" y="116484"/>
                </a:lnTo>
                <a:close/>
                <a:moveTo>
                  <a:pt x="37761" y="116718"/>
                </a:moveTo>
                <a:lnTo>
                  <a:pt x="42464" y="116718"/>
                </a:lnTo>
                <a:lnTo>
                  <a:pt x="45767" y="120054"/>
                </a:lnTo>
                <a:lnTo>
                  <a:pt x="45767" y="122222"/>
                </a:lnTo>
                <a:lnTo>
                  <a:pt x="41830" y="118252"/>
                </a:lnTo>
                <a:lnTo>
                  <a:pt x="36226" y="118252"/>
                </a:lnTo>
                <a:close/>
                <a:moveTo>
                  <a:pt x="46567" y="120054"/>
                </a:moveTo>
                <a:lnTo>
                  <a:pt x="49903" y="116718"/>
                </a:lnTo>
                <a:lnTo>
                  <a:pt x="54573" y="116718"/>
                </a:lnTo>
                <a:lnTo>
                  <a:pt x="56107" y="118252"/>
                </a:lnTo>
                <a:lnTo>
                  <a:pt x="50537" y="118252"/>
                </a:lnTo>
                <a:lnTo>
                  <a:pt x="46567" y="122222"/>
                </a:lnTo>
                <a:close/>
                <a:moveTo>
                  <a:pt x="57475" y="112448"/>
                </a:moveTo>
                <a:lnTo>
                  <a:pt x="61178" y="108712"/>
                </a:lnTo>
                <a:lnTo>
                  <a:pt x="61178" y="116484"/>
                </a:lnTo>
                <a:lnTo>
                  <a:pt x="59510" y="118152"/>
                </a:lnTo>
                <a:lnTo>
                  <a:pt x="57475" y="118152"/>
                </a:lnTo>
                <a:close/>
                <a:moveTo>
                  <a:pt x="61978" y="108712"/>
                </a:moveTo>
                <a:lnTo>
                  <a:pt x="65681" y="112448"/>
                </a:lnTo>
                <a:lnTo>
                  <a:pt x="65681" y="118152"/>
                </a:lnTo>
                <a:lnTo>
                  <a:pt x="63646" y="118152"/>
                </a:lnTo>
                <a:lnTo>
                  <a:pt x="61978" y="116484"/>
                </a:lnTo>
                <a:close/>
                <a:moveTo>
                  <a:pt x="68583" y="116718"/>
                </a:moveTo>
                <a:lnTo>
                  <a:pt x="73253" y="116718"/>
                </a:lnTo>
                <a:lnTo>
                  <a:pt x="76555" y="120054"/>
                </a:lnTo>
                <a:lnTo>
                  <a:pt x="76555" y="122222"/>
                </a:lnTo>
                <a:lnTo>
                  <a:pt x="72619" y="118252"/>
                </a:lnTo>
                <a:lnTo>
                  <a:pt x="67048" y="118252"/>
                </a:lnTo>
                <a:close/>
                <a:moveTo>
                  <a:pt x="77356" y="120054"/>
                </a:moveTo>
                <a:lnTo>
                  <a:pt x="80691" y="116718"/>
                </a:lnTo>
                <a:lnTo>
                  <a:pt x="85361" y="116718"/>
                </a:lnTo>
                <a:lnTo>
                  <a:pt x="86896" y="118252"/>
                </a:lnTo>
                <a:lnTo>
                  <a:pt x="81325" y="118252"/>
                </a:lnTo>
                <a:lnTo>
                  <a:pt x="77356" y="122222"/>
                </a:lnTo>
                <a:lnTo>
                  <a:pt x="77356" y="120054"/>
                </a:lnTo>
                <a:close/>
                <a:moveTo>
                  <a:pt x="88264" y="112448"/>
                </a:moveTo>
                <a:lnTo>
                  <a:pt x="91966" y="108712"/>
                </a:lnTo>
                <a:lnTo>
                  <a:pt x="91966" y="116484"/>
                </a:lnTo>
                <a:lnTo>
                  <a:pt x="90298" y="118152"/>
                </a:lnTo>
                <a:lnTo>
                  <a:pt x="88264" y="118152"/>
                </a:lnTo>
                <a:close/>
                <a:moveTo>
                  <a:pt x="92767" y="108712"/>
                </a:moveTo>
                <a:lnTo>
                  <a:pt x="96469" y="112448"/>
                </a:lnTo>
                <a:lnTo>
                  <a:pt x="96469" y="118152"/>
                </a:lnTo>
                <a:lnTo>
                  <a:pt x="94435" y="118152"/>
                </a:lnTo>
                <a:lnTo>
                  <a:pt x="92767" y="116484"/>
                </a:lnTo>
                <a:close/>
                <a:moveTo>
                  <a:pt x="99371" y="116718"/>
                </a:moveTo>
                <a:lnTo>
                  <a:pt x="104041" y="116718"/>
                </a:lnTo>
                <a:lnTo>
                  <a:pt x="107377" y="120054"/>
                </a:lnTo>
                <a:lnTo>
                  <a:pt x="107377" y="122222"/>
                </a:lnTo>
                <a:lnTo>
                  <a:pt x="103408" y="118252"/>
                </a:lnTo>
                <a:lnTo>
                  <a:pt x="97837" y="118252"/>
                </a:lnTo>
                <a:close/>
                <a:moveTo>
                  <a:pt x="108144" y="120054"/>
                </a:moveTo>
                <a:lnTo>
                  <a:pt x="111480" y="116718"/>
                </a:lnTo>
                <a:lnTo>
                  <a:pt x="116150" y="116718"/>
                </a:lnTo>
                <a:lnTo>
                  <a:pt x="117685" y="118252"/>
                </a:lnTo>
                <a:lnTo>
                  <a:pt x="112114" y="118252"/>
                </a:lnTo>
                <a:lnTo>
                  <a:pt x="108144" y="122222"/>
                </a:lnTo>
                <a:lnTo>
                  <a:pt x="108144" y="120054"/>
                </a:lnTo>
                <a:close/>
                <a:moveTo>
                  <a:pt x="119052" y="112448"/>
                </a:moveTo>
                <a:lnTo>
                  <a:pt x="122755" y="108712"/>
                </a:lnTo>
                <a:lnTo>
                  <a:pt x="122755" y="116484"/>
                </a:lnTo>
                <a:lnTo>
                  <a:pt x="121087" y="118152"/>
                </a:lnTo>
                <a:lnTo>
                  <a:pt x="119052" y="118152"/>
                </a:lnTo>
                <a:close/>
                <a:moveTo>
                  <a:pt x="123555" y="108712"/>
                </a:moveTo>
                <a:lnTo>
                  <a:pt x="127258" y="112448"/>
                </a:lnTo>
                <a:lnTo>
                  <a:pt x="127258" y="118152"/>
                </a:lnTo>
                <a:lnTo>
                  <a:pt x="125223" y="118152"/>
                </a:lnTo>
                <a:lnTo>
                  <a:pt x="123555" y="116484"/>
                </a:lnTo>
                <a:lnTo>
                  <a:pt x="123555" y="108712"/>
                </a:lnTo>
                <a:close/>
                <a:moveTo>
                  <a:pt x="130160" y="116718"/>
                </a:moveTo>
                <a:lnTo>
                  <a:pt x="134830" y="116718"/>
                </a:lnTo>
                <a:lnTo>
                  <a:pt x="138166" y="120054"/>
                </a:lnTo>
                <a:lnTo>
                  <a:pt x="138166" y="122222"/>
                </a:lnTo>
                <a:lnTo>
                  <a:pt x="134196" y="118252"/>
                </a:lnTo>
                <a:lnTo>
                  <a:pt x="128626" y="118252"/>
                </a:lnTo>
                <a:close/>
                <a:moveTo>
                  <a:pt x="138933" y="120054"/>
                </a:moveTo>
                <a:lnTo>
                  <a:pt x="142269" y="116718"/>
                </a:lnTo>
                <a:lnTo>
                  <a:pt x="146939" y="116718"/>
                </a:lnTo>
                <a:lnTo>
                  <a:pt x="148473" y="118252"/>
                </a:lnTo>
                <a:lnTo>
                  <a:pt x="142903" y="118252"/>
                </a:lnTo>
                <a:lnTo>
                  <a:pt x="138933" y="122222"/>
                </a:lnTo>
                <a:close/>
                <a:moveTo>
                  <a:pt x="149841" y="112448"/>
                </a:moveTo>
                <a:lnTo>
                  <a:pt x="153543" y="108712"/>
                </a:lnTo>
                <a:lnTo>
                  <a:pt x="153543" y="116484"/>
                </a:lnTo>
                <a:lnTo>
                  <a:pt x="151876" y="118152"/>
                </a:lnTo>
                <a:lnTo>
                  <a:pt x="149841" y="118152"/>
                </a:lnTo>
                <a:lnTo>
                  <a:pt x="149841" y="112448"/>
                </a:lnTo>
                <a:close/>
                <a:moveTo>
                  <a:pt x="154344" y="108712"/>
                </a:moveTo>
                <a:lnTo>
                  <a:pt x="158047" y="112448"/>
                </a:lnTo>
                <a:lnTo>
                  <a:pt x="158047" y="118152"/>
                </a:lnTo>
                <a:lnTo>
                  <a:pt x="156012" y="118152"/>
                </a:lnTo>
                <a:lnTo>
                  <a:pt x="154344" y="116484"/>
                </a:lnTo>
                <a:lnTo>
                  <a:pt x="154344" y="108712"/>
                </a:lnTo>
                <a:close/>
                <a:moveTo>
                  <a:pt x="160949" y="116718"/>
                </a:moveTo>
                <a:lnTo>
                  <a:pt x="165619" y="116718"/>
                </a:lnTo>
                <a:lnTo>
                  <a:pt x="168954" y="120054"/>
                </a:lnTo>
                <a:lnTo>
                  <a:pt x="168954" y="122222"/>
                </a:lnTo>
                <a:lnTo>
                  <a:pt x="164985" y="118252"/>
                </a:lnTo>
                <a:lnTo>
                  <a:pt x="159414" y="118252"/>
                </a:lnTo>
                <a:close/>
                <a:moveTo>
                  <a:pt x="169755" y="120054"/>
                </a:moveTo>
                <a:lnTo>
                  <a:pt x="173057" y="116718"/>
                </a:lnTo>
                <a:lnTo>
                  <a:pt x="177761" y="116718"/>
                </a:lnTo>
                <a:lnTo>
                  <a:pt x="179262" y="118252"/>
                </a:lnTo>
                <a:lnTo>
                  <a:pt x="173691" y="118252"/>
                </a:lnTo>
                <a:lnTo>
                  <a:pt x="169755" y="122222"/>
                </a:lnTo>
                <a:close/>
                <a:moveTo>
                  <a:pt x="180629" y="112448"/>
                </a:moveTo>
                <a:lnTo>
                  <a:pt x="184332" y="108712"/>
                </a:lnTo>
                <a:lnTo>
                  <a:pt x="184332" y="116484"/>
                </a:lnTo>
                <a:lnTo>
                  <a:pt x="182664" y="118152"/>
                </a:lnTo>
                <a:lnTo>
                  <a:pt x="180629" y="118152"/>
                </a:lnTo>
                <a:lnTo>
                  <a:pt x="180629" y="112448"/>
                </a:lnTo>
                <a:close/>
                <a:moveTo>
                  <a:pt x="185133" y="108712"/>
                </a:moveTo>
                <a:lnTo>
                  <a:pt x="188869" y="112448"/>
                </a:lnTo>
                <a:lnTo>
                  <a:pt x="188869" y="118152"/>
                </a:lnTo>
                <a:lnTo>
                  <a:pt x="186801" y="118152"/>
                </a:lnTo>
                <a:lnTo>
                  <a:pt x="185133" y="116484"/>
                </a:lnTo>
                <a:lnTo>
                  <a:pt x="185133" y="108712"/>
                </a:lnTo>
                <a:close/>
                <a:moveTo>
                  <a:pt x="191737" y="116718"/>
                </a:moveTo>
                <a:lnTo>
                  <a:pt x="196441" y="116718"/>
                </a:lnTo>
                <a:lnTo>
                  <a:pt x="199743" y="120054"/>
                </a:lnTo>
                <a:lnTo>
                  <a:pt x="199743" y="122222"/>
                </a:lnTo>
                <a:lnTo>
                  <a:pt x="195807" y="118252"/>
                </a:lnTo>
                <a:lnTo>
                  <a:pt x="190203" y="118252"/>
                </a:lnTo>
                <a:close/>
                <a:moveTo>
                  <a:pt x="200544" y="120054"/>
                </a:moveTo>
                <a:lnTo>
                  <a:pt x="203846" y="116718"/>
                </a:lnTo>
                <a:lnTo>
                  <a:pt x="208549" y="116718"/>
                </a:lnTo>
                <a:lnTo>
                  <a:pt x="210084" y="118252"/>
                </a:lnTo>
                <a:lnTo>
                  <a:pt x="204480" y="118252"/>
                </a:lnTo>
                <a:lnTo>
                  <a:pt x="200544" y="122222"/>
                </a:lnTo>
                <a:close/>
                <a:moveTo>
                  <a:pt x="211418" y="112448"/>
                </a:moveTo>
                <a:lnTo>
                  <a:pt x="215154" y="108712"/>
                </a:lnTo>
                <a:lnTo>
                  <a:pt x="215154" y="116484"/>
                </a:lnTo>
                <a:lnTo>
                  <a:pt x="213453" y="118152"/>
                </a:lnTo>
                <a:lnTo>
                  <a:pt x="211418" y="118152"/>
                </a:lnTo>
                <a:lnTo>
                  <a:pt x="211418" y="112448"/>
                </a:lnTo>
                <a:close/>
                <a:moveTo>
                  <a:pt x="215921" y="108712"/>
                </a:moveTo>
                <a:lnTo>
                  <a:pt x="219657" y="112448"/>
                </a:lnTo>
                <a:lnTo>
                  <a:pt x="219657" y="118152"/>
                </a:lnTo>
                <a:lnTo>
                  <a:pt x="217623" y="118152"/>
                </a:lnTo>
                <a:lnTo>
                  <a:pt x="215921" y="116484"/>
                </a:lnTo>
                <a:lnTo>
                  <a:pt x="215921" y="108712"/>
                </a:lnTo>
                <a:close/>
                <a:moveTo>
                  <a:pt x="222526" y="116718"/>
                </a:moveTo>
                <a:lnTo>
                  <a:pt x="227229" y="116718"/>
                </a:lnTo>
                <a:lnTo>
                  <a:pt x="230532" y="120054"/>
                </a:lnTo>
                <a:lnTo>
                  <a:pt x="230532" y="122222"/>
                </a:lnTo>
                <a:lnTo>
                  <a:pt x="226596" y="118252"/>
                </a:lnTo>
                <a:lnTo>
                  <a:pt x="220992" y="118252"/>
                </a:lnTo>
                <a:close/>
                <a:moveTo>
                  <a:pt x="231332" y="120054"/>
                </a:moveTo>
                <a:lnTo>
                  <a:pt x="234635" y="116718"/>
                </a:lnTo>
                <a:lnTo>
                  <a:pt x="239338" y="116718"/>
                </a:lnTo>
                <a:lnTo>
                  <a:pt x="240873" y="118252"/>
                </a:lnTo>
                <a:lnTo>
                  <a:pt x="235269" y="118252"/>
                </a:lnTo>
                <a:lnTo>
                  <a:pt x="231332" y="122222"/>
                </a:lnTo>
                <a:lnTo>
                  <a:pt x="231332" y="120054"/>
                </a:lnTo>
                <a:close/>
                <a:moveTo>
                  <a:pt x="241406" y="117685"/>
                </a:moveTo>
                <a:lnTo>
                  <a:pt x="239905" y="116184"/>
                </a:lnTo>
                <a:lnTo>
                  <a:pt x="239905" y="111481"/>
                </a:lnTo>
                <a:lnTo>
                  <a:pt x="243208" y="108178"/>
                </a:lnTo>
                <a:lnTo>
                  <a:pt x="245376" y="108178"/>
                </a:lnTo>
                <a:lnTo>
                  <a:pt x="241406" y="112114"/>
                </a:lnTo>
                <a:lnTo>
                  <a:pt x="241406" y="117685"/>
                </a:lnTo>
                <a:close/>
                <a:moveTo>
                  <a:pt x="243208" y="107378"/>
                </a:moveTo>
                <a:lnTo>
                  <a:pt x="239872" y="104042"/>
                </a:lnTo>
                <a:lnTo>
                  <a:pt x="239872" y="99372"/>
                </a:lnTo>
                <a:lnTo>
                  <a:pt x="241406" y="97838"/>
                </a:lnTo>
                <a:lnTo>
                  <a:pt x="241406" y="103408"/>
                </a:lnTo>
                <a:lnTo>
                  <a:pt x="245376" y="107378"/>
                </a:lnTo>
                <a:lnTo>
                  <a:pt x="243208" y="107378"/>
                </a:lnTo>
                <a:close/>
                <a:moveTo>
                  <a:pt x="241306" y="96470"/>
                </a:moveTo>
                <a:lnTo>
                  <a:pt x="235602" y="96470"/>
                </a:lnTo>
                <a:lnTo>
                  <a:pt x="231866" y="92767"/>
                </a:lnTo>
                <a:lnTo>
                  <a:pt x="239638" y="92767"/>
                </a:lnTo>
                <a:lnTo>
                  <a:pt x="241306" y="94435"/>
                </a:lnTo>
                <a:lnTo>
                  <a:pt x="241306" y="96470"/>
                </a:lnTo>
                <a:close/>
                <a:moveTo>
                  <a:pt x="231866" y="91967"/>
                </a:moveTo>
                <a:lnTo>
                  <a:pt x="235602" y="88264"/>
                </a:lnTo>
                <a:lnTo>
                  <a:pt x="241306" y="88264"/>
                </a:lnTo>
                <a:lnTo>
                  <a:pt x="241306" y="90299"/>
                </a:lnTo>
                <a:lnTo>
                  <a:pt x="239638" y="91967"/>
                </a:lnTo>
                <a:close/>
                <a:moveTo>
                  <a:pt x="241406" y="86896"/>
                </a:moveTo>
                <a:lnTo>
                  <a:pt x="239905" y="85362"/>
                </a:lnTo>
                <a:lnTo>
                  <a:pt x="239905" y="80692"/>
                </a:lnTo>
                <a:lnTo>
                  <a:pt x="243208" y="77356"/>
                </a:lnTo>
                <a:lnTo>
                  <a:pt x="245376" y="77356"/>
                </a:lnTo>
                <a:lnTo>
                  <a:pt x="241406" y="81326"/>
                </a:lnTo>
                <a:lnTo>
                  <a:pt x="241406" y="86896"/>
                </a:lnTo>
                <a:close/>
                <a:moveTo>
                  <a:pt x="243208" y="76589"/>
                </a:moveTo>
                <a:lnTo>
                  <a:pt x="239872" y="73253"/>
                </a:lnTo>
                <a:lnTo>
                  <a:pt x="239872" y="68583"/>
                </a:lnTo>
                <a:lnTo>
                  <a:pt x="241406" y="67049"/>
                </a:lnTo>
                <a:lnTo>
                  <a:pt x="241406" y="72620"/>
                </a:lnTo>
                <a:lnTo>
                  <a:pt x="245376" y="76589"/>
                </a:lnTo>
                <a:lnTo>
                  <a:pt x="243208" y="76589"/>
                </a:lnTo>
                <a:close/>
                <a:moveTo>
                  <a:pt x="241306" y="65681"/>
                </a:moveTo>
                <a:lnTo>
                  <a:pt x="235602" y="65681"/>
                </a:lnTo>
                <a:lnTo>
                  <a:pt x="231866" y="61979"/>
                </a:lnTo>
                <a:lnTo>
                  <a:pt x="239638" y="61979"/>
                </a:lnTo>
                <a:lnTo>
                  <a:pt x="241306" y="63646"/>
                </a:lnTo>
                <a:lnTo>
                  <a:pt x="241306" y="65681"/>
                </a:lnTo>
                <a:close/>
                <a:moveTo>
                  <a:pt x="231866" y="61178"/>
                </a:moveTo>
                <a:lnTo>
                  <a:pt x="235602" y="57475"/>
                </a:lnTo>
                <a:lnTo>
                  <a:pt x="241306" y="57475"/>
                </a:lnTo>
                <a:lnTo>
                  <a:pt x="241306" y="59510"/>
                </a:lnTo>
                <a:lnTo>
                  <a:pt x="239638" y="61178"/>
                </a:lnTo>
                <a:close/>
                <a:moveTo>
                  <a:pt x="241406" y="56108"/>
                </a:moveTo>
                <a:lnTo>
                  <a:pt x="239905" y="54573"/>
                </a:lnTo>
                <a:lnTo>
                  <a:pt x="239905" y="49903"/>
                </a:lnTo>
                <a:lnTo>
                  <a:pt x="243208" y="46568"/>
                </a:lnTo>
                <a:lnTo>
                  <a:pt x="245376" y="46568"/>
                </a:lnTo>
                <a:lnTo>
                  <a:pt x="241406" y="50537"/>
                </a:lnTo>
                <a:lnTo>
                  <a:pt x="241406" y="56108"/>
                </a:lnTo>
                <a:close/>
                <a:moveTo>
                  <a:pt x="243208" y="45800"/>
                </a:moveTo>
                <a:lnTo>
                  <a:pt x="239872" y="42465"/>
                </a:lnTo>
                <a:lnTo>
                  <a:pt x="239872" y="37795"/>
                </a:lnTo>
                <a:lnTo>
                  <a:pt x="241406" y="36260"/>
                </a:lnTo>
                <a:lnTo>
                  <a:pt x="241406" y="41831"/>
                </a:lnTo>
                <a:lnTo>
                  <a:pt x="245376" y="45800"/>
                </a:lnTo>
                <a:close/>
                <a:moveTo>
                  <a:pt x="241306" y="34893"/>
                </a:moveTo>
                <a:lnTo>
                  <a:pt x="235602" y="34893"/>
                </a:lnTo>
                <a:lnTo>
                  <a:pt x="231866" y="31190"/>
                </a:lnTo>
                <a:lnTo>
                  <a:pt x="239638" y="31190"/>
                </a:lnTo>
                <a:lnTo>
                  <a:pt x="241306" y="32858"/>
                </a:lnTo>
                <a:lnTo>
                  <a:pt x="241306" y="34893"/>
                </a:lnTo>
                <a:close/>
                <a:moveTo>
                  <a:pt x="231866" y="30389"/>
                </a:moveTo>
                <a:lnTo>
                  <a:pt x="235602" y="26653"/>
                </a:lnTo>
                <a:lnTo>
                  <a:pt x="241306" y="26653"/>
                </a:lnTo>
                <a:lnTo>
                  <a:pt x="241306" y="28721"/>
                </a:lnTo>
                <a:lnTo>
                  <a:pt x="239638" y="30389"/>
                </a:lnTo>
                <a:close/>
                <a:moveTo>
                  <a:pt x="241406" y="25319"/>
                </a:moveTo>
                <a:lnTo>
                  <a:pt x="239905" y="23785"/>
                </a:lnTo>
                <a:lnTo>
                  <a:pt x="239905" y="19115"/>
                </a:lnTo>
                <a:lnTo>
                  <a:pt x="243208" y="15779"/>
                </a:lnTo>
                <a:lnTo>
                  <a:pt x="245376" y="15779"/>
                </a:lnTo>
                <a:lnTo>
                  <a:pt x="241406" y="19748"/>
                </a:lnTo>
                <a:lnTo>
                  <a:pt x="241406" y="25319"/>
                </a:lnTo>
                <a:close/>
                <a:moveTo>
                  <a:pt x="243208" y="15012"/>
                </a:moveTo>
                <a:lnTo>
                  <a:pt x="239872" y="11676"/>
                </a:lnTo>
                <a:lnTo>
                  <a:pt x="239872" y="6973"/>
                </a:lnTo>
                <a:lnTo>
                  <a:pt x="241406" y="5471"/>
                </a:lnTo>
                <a:lnTo>
                  <a:pt x="241406" y="11042"/>
                </a:lnTo>
                <a:lnTo>
                  <a:pt x="245376" y="15012"/>
                </a:lnTo>
                <a:lnTo>
                  <a:pt x="243208" y="15012"/>
                </a:lnTo>
                <a:close/>
                <a:moveTo>
                  <a:pt x="239638" y="401"/>
                </a:moveTo>
                <a:lnTo>
                  <a:pt x="241306" y="2069"/>
                </a:lnTo>
                <a:lnTo>
                  <a:pt x="241306" y="4104"/>
                </a:lnTo>
                <a:lnTo>
                  <a:pt x="235602" y="4104"/>
                </a:lnTo>
                <a:lnTo>
                  <a:pt x="231866" y="401"/>
                </a:lnTo>
                <a:close/>
                <a:moveTo>
                  <a:pt x="229965" y="401"/>
                </a:moveTo>
                <a:lnTo>
                  <a:pt x="226262" y="4104"/>
                </a:lnTo>
                <a:lnTo>
                  <a:pt x="220558" y="4104"/>
                </a:lnTo>
                <a:lnTo>
                  <a:pt x="220558" y="2069"/>
                </a:lnTo>
                <a:lnTo>
                  <a:pt x="222226" y="401"/>
                </a:lnTo>
                <a:close/>
                <a:moveTo>
                  <a:pt x="219290" y="401"/>
                </a:moveTo>
                <a:lnTo>
                  <a:pt x="221092" y="401"/>
                </a:lnTo>
                <a:lnTo>
                  <a:pt x="219757" y="1735"/>
                </a:lnTo>
                <a:lnTo>
                  <a:pt x="219757" y="3804"/>
                </a:lnTo>
                <a:lnTo>
                  <a:pt x="218457" y="2503"/>
                </a:lnTo>
                <a:lnTo>
                  <a:pt x="218457" y="1202"/>
                </a:lnTo>
                <a:close/>
                <a:moveTo>
                  <a:pt x="216755" y="2936"/>
                </a:moveTo>
                <a:lnTo>
                  <a:pt x="218056" y="2936"/>
                </a:lnTo>
                <a:lnTo>
                  <a:pt x="219324" y="4204"/>
                </a:lnTo>
                <a:lnTo>
                  <a:pt x="217456" y="4204"/>
                </a:lnTo>
                <a:lnTo>
                  <a:pt x="217156" y="4337"/>
                </a:lnTo>
                <a:lnTo>
                  <a:pt x="215921" y="5572"/>
                </a:lnTo>
                <a:lnTo>
                  <a:pt x="215921" y="3770"/>
                </a:lnTo>
                <a:close/>
                <a:moveTo>
                  <a:pt x="214320" y="2936"/>
                </a:moveTo>
                <a:lnTo>
                  <a:pt x="215154" y="3737"/>
                </a:lnTo>
                <a:lnTo>
                  <a:pt x="215154" y="5572"/>
                </a:lnTo>
                <a:lnTo>
                  <a:pt x="213887" y="4337"/>
                </a:lnTo>
                <a:lnTo>
                  <a:pt x="213620" y="4204"/>
                </a:lnTo>
                <a:lnTo>
                  <a:pt x="211718" y="4204"/>
                </a:lnTo>
                <a:lnTo>
                  <a:pt x="213019" y="2936"/>
                </a:lnTo>
                <a:lnTo>
                  <a:pt x="214320" y="2936"/>
                </a:lnTo>
                <a:close/>
                <a:moveTo>
                  <a:pt x="211785" y="401"/>
                </a:moveTo>
                <a:lnTo>
                  <a:pt x="212586" y="1202"/>
                </a:lnTo>
                <a:lnTo>
                  <a:pt x="212586" y="2503"/>
                </a:lnTo>
                <a:lnTo>
                  <a:pt x="211318" y="3804"/>
                </a:lnTo>
                <a:lnTo>
                  <a:pt x="211318" y="1735"/>
                </a:lnTo>
                <a:lnTo>
                  <a:pt x="209950" y="401"/>
                </a:lnTo>
                <a:lnTo>
                  <a:pt x="211785" y="401"/>
                </a:lnTo>
                <a:close/>
                <a:moveTo>
                  <a:pt x="208850" y="401"/>
                </a:moveTo>
                <a:lnTo>
                  <a:pt x="210518" y="2069"/>
                </a:lnTo>
                <a:lnTo>
                  <a:pt x="210518" y="4104"/>
                </a:lnTo>
                <a:lnTo>
                  <a:pt x="204813" y="4104"/>
                </a:lnTo>
                <a:lnTo>
                  <a:pt x="201077" y="401"/>
                </a:lnTo>
                <a:close/>
                <a:moveTo>
                  <a:pt x="199176" y="401"/>
                </a:moveTo>
                <a:lnTo>
                  <a:pt x="195473" y="4104"/>
                </a:lnTo>
                <a:lnTo>
                  <a:pt x="189736" y="4104"/>
                </a:lnTo>
                <a:lnTo>
                  <a:pt x="189736" y="2069"/>
                </a:lnTo>
                <a:lnTo>
                  <a:pt x="191437" y="401"/>
                </a:lnTo>
                <a:close/>
                <a:moveTo>
                  <a:pt x="188502" y="401"/>
                </a:moveTo>
                <a:lnTo>
                  <a:pt x="190303" y="401"/>
                </a:lnTo>
                <a:lnTo>
                  <a:pt x="188969" y="1735"/>
                </a:lnTo>
                <a:lnTo>
                  <a:pt x="188969" y="3804"/>
                </a:lnTo>
                <a:lnTo>
                  <a:pt x="187668" y="2503"/>
                </a:lnTo>
                <a:lnTo>
                  <a:pt x="187668" y="1202"/>
                </a:lnTo>
                <a:close/>
                <a:moveTo>
                  <a:pt x="185967" y="2936"/>
                </a:moveTo>
                <a:lnTo>
                  <a:pt x="187268" y="2936"/>
                </a:lnTo>
                <a:lnTo>
                  <a:pt x="188535" y="4204"/>
                </a:lnTo>
                <a:lnTo>
                  <a:pt x="186667" y="4204"/>
                </a:lnTo>
                <a:lnTo>
                  <a:pt x="186367" y="4337"/>
                </a:lnTo>
                <a:lnTo>
                  <a:pt x="185133" y="5572"/>
                </a:lnTo>
                <a:lnTo>
                  <a:pt x="185133" y="3770"/>
                </a:lnTo>
                <a:close/>
                <a:moveTo>
                  <a:pt x="183532" y="2936"/>
                </a:moveTo>
                <a:lnTo>
                  <a:pt x="184332" y="3737"/>
                </a:lnTo>
                <a:lnTo>
                  <a:pt x="184332" y="5572"/>
                </a:lnTo>
                <a:lnTo>
                  <a:pt x="183098" y="4337"/>
                </a:lnTo>
                <a:lnTo>
                  <a:pt x="182831" y="4204"/>
                </a:lnTo>
                <a:lnTo>
                  <a:pt x="180930" y="4204"/>
                </a:lnTo>
                <a:lnTo>
                  <a:pt x="182231" y="2936"/>
                </a:lnTo>
                <a:lnTo>
                  <a:pt x="183532" y="2936"/>
                </a:lnTo>
                <a:close/>
                <a:moveTo>
                  <a:pt x="180996" y="401"/>
                </a:moveTo>
                <a:lnTo>
                  <a:pt x="181797" y="1202"/>
                </a:lnTo>
                <a:lnTo>
                  <a:pt x="181797" y="2503"/>
                </a:lnTo>
                <a:lnTo>
                  <a:pt x="180529" y="3804"/>
                </a:lnTo>
                <a:lnTo>
                  <a:pt x="180529" y="1735"/>
                </a:lnTo>
                <a:lnTo>
                  <a:pt x="179162" y="401"/>
                </a:lnTo>
                <a:lnTo>
                  <a:pt x="180996" y="401"/>
                </a:lnTo>
                <a:close/>
                <a:moveTo>
                  <a:pt x="178061" y="401"/>
                </a:moveTo>
                <a:lnTo>
                  <a:pt x="179729" y="2069"/>
                </a:lnTo>
                <a:lnTo>
                  <a:pt x="179729" y="4104"/>
                </a:lnTo>
                <a:lnTo>
                  <a:pt x="174025" y="4104"/>
                </a:lnTo>
                <a:lnTo>
                  <a:pt x="170289" y="401"/>
                </a:lnTo>
                <a:close/>
                <a:moveTo>
                  <a:pt x="168387" y="401"/>
                </a:moveTo>
                <a:lnTo>
                  <a:pt x="164685" y="4104"/>
                </a:lnTo>
                <a:lnTo>
                  <a:pt x="158947" y="4104"/>
                </a:lnTo>
                <a:lnTo>
                  <a:pt x="158947" y="2069"/>
                </a:lnTo>
                <a:lnTo>
                  <a:pt x="160649" y="401"/>
                </a:lnTo>
                <a:close/>
                <a:moveTo>
                  <a:pt x="157713" y="401"/>
                </a:moveTo>
                <a:lnTo>
                  <a:pt x="159514" y="401"/>
                </a:lnTo>
                <a:lnTo>
                  <a:pt x="158180" y="1735"/>
                </a:lnTo>
                <a:lnTo>
                  <a:pt x="158180" y="3804"/>
                </a:lnTo>
                <a:lnTo>
                  <a:pt x="156879" y="2503"/>
                </a:lnTo>
                <a:lnTo>
                  <a:pt x="156879" y="1202"/>
                </a:lnTo>
                <a:close/>
                <a:moveTo>
                  <a:pt x="155178" y="2936"/>
                </a:moveTo>
                <a:lnTo>
                  <a:pt x="156479" y="2936"/>
                </a:lnTo>
                <a:lnTo>
                  <a:pt x="157746" y="4204"/>
                </a:lnTo>
                <a:lnTo>
                  <a:pt x="155845" y="4204"/>
                </a:lnTo>
                <a:lnTo>
                  <a:pt x="155578" y="4337"/>
                </a:lnTo>
                <a:lnTo>
                  <a:pt x="154344" y="5572"/>
                </a:lnTo>
                <a:lnTo>
                  <a:pt x="154344" y="3770"/>
                </a:lnTo>
                <a:close/>
                <a:moveTo>
                  <a:pt x="152743" y="2936"/>
                </a:moveTo>
                <a:lnTo>
                  <a:pt x="153543" y="3737"/>
                </a:lnTo>
                <a:lnTo>
                  <a:pt x="153543" y="5572"/>
                </a:lnTo>
                <a:lnTo>
                  <a:pt x="152309" y="4337"/>
                </a:lnTo>
                <a:lnTo>
                  <a:pt x="152042" y="4204"/>
                </a:lnTo>
                <a:lnTo>
                  <a:pt x="150141" y="4204"/>
                </a:lnTo>
                <a:lnTo>
                  <a:pt x="151442" y="2936"/>
                </a:lnTo>
                <a:lnTo>
                  <a:pt x="152743" y="2936"/>
                </a:lnTo>
                <a:close/>
                <a:moveTo>
                  <a:pt x="150174" y="401"/>
                </a:moveTo>
                <a:lnTo>
                  <a:pt x="151008" y="1202"/>
                </a:lnTo>
                <a:lnTo>
                  <a:pt x="151008" y="2503"/>
                </a:lnTo>
                <a:lnTo>
                  <a:pt x="149741" y="3804"/>
                </a:lnTo>
                <a:lnTo>
                  <a:pt x="149741" y="1735"/>
                </a:lnTo>
                <a:lnTo>
                  <a:pt x="148373" y="401"/>
                </a:lnTo>
                <a:lnTo>
                  <a:pt x="150174" y="401"/>
                </a:lnTo>
                <a:close/>
                <a:moveTo>
                  <a:pt x="147272" y="401"/>
                </a:moveTo>
                <a:lnTo>
                  <a:pt x="148940" y="2069"/>
                </a:lnTo>
                <a:lnTo>
                  <a:pt x="148940" y="4104"/>
                </a:lnTo>
                <a:lnTo>
                  <a:pt x="143236" y="4104"/>
                </a:lnTo>
                <a:lnTo>
                  <a:pt x="139500" y="401"/>
                </a:lnTo>
                <a:close/>
                <a:moveTo>
                  <a:pt x="137599" y="401"/>
                </a:moveTo>
                <a:lnTo>
                  <a:pt x="133863" y="4104"/>
                </a:lnTo>
                <a:lnTo>
                  <a:pt x="128159" y="4104"/>
                </a:lnTo>
                <a:lnTo>
                  <a:pt x="128159" y="2069"/>
                </a:lnTo>
                <a:lnTo>
                  <a:pt x="129860" y="401"/>
                </a:lnTo>
                <a:close/>
                <a:moveTo>
                  <a:pt x="126924" y="401"/>
                </a:moveTo>
                <a:lnTo>
                  <a:pt x="128726" y="401"/>
                </a:lnTo>
                <a:lnTo>
                  <a:pt x="127391" y="1735"/>
                </a:lnTo>
                <a:lnTo>
                  <a:pt x="127391" y="3804"/>
                </a:lnTo>
                <a:lnTo>
                  <a:pt x="126091" y="2503"/>
                </a:lnTo>
                <a:lnTo>
                  <a:pt x="126091" y="1202"/>
                </a:lnTo>
                <a:close/>
                <a:moveTo>
                  <a:pt x="124389" y="2936"/>
                </a:moveTo>
                <a:lnTo>
                  <a:pt x="125657" y="2936"/>
                </a:lnTo>
                <a:lnTo>
                  <a:pt x="126958" y="4204"/>
                </a:lnTo>
                <a:lnTo>
                  <a:pt x="125056" y="4204"/>
                </a:lnTo>
                <a:lnTo>
                  <a:pt x="124790" y="4337"/>
                </a:lnTo>
                <a:lnTo>
                  <a:pt x="123555" y="5572"/>
                </a:lnTo>
                <a:lnTo>
                  <a:pt x="123555" y="3770"/>
                </a:lnTo>
                <a:close/>
                <a:moveTo>
                  <a:pt x="121954" y="2936"/>
                </a:moveTo>
                <a:lnTo>
                  <a:pt x="122755" y="3737"/>
                </a:lnTo>
                <a:lnTo>
                  <a:pt x="122755" y="5572"/>
                </a:lnTo>
                <a:lnTo>
                  <a:pt x="121521" y="4337"/>
                </a:lnTo>
                <a:lnTo>
                  <a:pt x="121254" y="4204"/>
                </a:lnTo>
                <a:lnTo>
                  <a:pt x="119352" y="4204"/>
                </a:lnTo>
                <a:lnTo>
                  <a:pt x="120653" y="2936"/>
                </a:lnTo>
                <a:lnTo>
                  <a:pt x="121954" y="2936"/>
                </a:lnTo>
                <a:close/>
                <a:moveTo>
                  <a:pt x="119386" y="401"/>
                </a:moveTo>
                <a:lnTo>
                  <a:pt x="120220" y="1202"/>
                </a:lnTo>
                <a:lnTo>
                  <a:pt x="120220" y="2503"/>
                </a:lnTo>
                <a:lnTo>
                  <a:pt x="118952" y="3804"/>
                </a:lnTo>
                <a:lnTo>
                  <a:pt x="118952" y="1735"/>
                </a:lnTo>
                <a:lnTo>
                  <a:pt x="117584" y="401"/>
                </a:lnTo>
                <a:lnTo>
                  <a:pt x="119386" y="401"/>
                </a:lnTo>
                <a:close/>
                <a:moveTo>
                  <a:pt x="116450" y="401"/>
                </a:moveTo>
                <a:lnTo>
                  <a:pt x="118152" y="2069"/>
                </a:lnTo>
                <a:lnTo>
                  <a:pt x="118152" y="4104"/>
                </a:lnTo>
                <a:lnTo>
                  <a:pt x="112447" y="4104"/>
                </a:lnTo>
                <a:lnTo>
                  <a:pt x="108711" y="401"/>
                </a:lnTo>
                <a:close/>
                <a:moveTo>
                  <a:pt x="106810" y="401"/>
                </a:moveTo>
                <a:lnTo>
                  <a:pt x="103074" y="4104"/>
                </a:lnTo>
                <a:lnTo>
                  <a:pt x="97370" y="4104"/>
                </a:lnTo>
                <a:lnTo>
                  <a:pt x="97370" y="2069"/>
                </a:lnTo>
                <a:lnTo>
                  <a:pt x="99071" y="401"/>
                </a:lnTo>
                <a:close/>
                <a:moveTo>
                  <a:pt x="96136" y="401"/>
                </a:moveTo>
                <a:lnTo>
                  <a:pt x="97937" y="401"/>
                </a:lnTo>
                <a:lnTo>
                  <a:pt x="96569" y="1735"/>
                </a:lnTo>
                <a:lnTo>
                  <a:pt x="96569" y="3804"/>
                </a:lnTo>
                <a:lnTo>
                  <a:pt x="95302" y="2503"/>
                </a:lnTo>
                <a:lnTo>
                  <a:pt x="95302" y="1202"/>
                </a:lnTo>
                <a:close/>
                <a:moveTo>
                  <a:pt x="93567" y="2936"/>
                </a:moveTo>
                <a:lnTo>
                  <a:pt x="94868" y="2936"/>
                </a:lnTo>
                <a:lnTo>
                  <a:pt x="96169" y="4204"/>
                </a:lnTo>
                <a:lnTo>
                  <a:pt x="94268" y="4204"/>
                </a:lnTo>
                <a:lnTo>
                  <a:pt x="94001" y="4337"/>
                </a:lnTo>
                <a:lnTo>
                  <a:pt x="92767" y="5572"/>
                </a:lnTo>
                <a:lnTo>
                  <a:pt x="92767" y="3770"/>
                </a:lnTo>
                <a:close/>
                <a:moveTo>
                  <a:pt x="91166" y="2936"/>
                </a:moveTo>
                <a:lnTo>
                  <a:pt x="91966" y="3737"/>
                </a:lnTo>
                <a:lnTo>
                  <a:pt x="91966" y="5572"/>
                </a:lnTo>
                <a:lnTo>
                  <a:pt x="90732" y="4337"/>
                </a:lnTo>
                <a:lnTo>
                  <a:pt x="90465" y="4204"/>
                </a:lnTo>
                <a:lnTo>
                  <a:pt x="88564" y="4204"/>
                </a:lnTo>
                <a:lnTo>
                  <a:pt x="89865" y="2936"/>
                </a:lnTo>
                <a:lnTo>
                  <a:pt x="91166" y="2936"/>
                </a:lnTo>
                <a:close/>
                <a:moveTo>
                  <a:pt x="88597" y="401"/>
                </a:moveTo>
                <a:lnTo>
                  <a:pt x="89431" y="1202"/>
                </a:lnTo>
                <a:lnTo>
                  <a:pt x="89431" y="2503"/>
                </a:lnTo>
                <a:lnTo>
                  <a:pt x="88130" y="3804"/>
                </a:lnTo>
                <a:lnTo>
                  <a:pt x="88130" y="1735"/>
                </a:lnTo>
                <a:lnTo>
                  <a:pt x="86796" y="401"/>
                </a:lnTo>
                <a:lnTo>
                  <a:pt x="88597" y="401"/>
                </a:lnTo>
                <a:close/>
                <a:moveTo>
                  <a:pt x="85662" y="401"/>
                </a:moveTo>
                <a:lnTo>
                  <a:pt x="87363" y="2069"/>
                </a:lnTo>
                <a:lnTo>
                  <a:pt x="87363" y="4104"/>
                </a:lnTo>
                <a:lnTo>
                  <a:pt x="81659" y="4104"/>
                </a:lnTo>
                <a:lnTo>
                  <a:pt x="77923" y="401"/>
                </a:lnTo>
                <a:close/>
                <a:moveTo>
                  <a:pt x="76021" y="401"/>
                </a:moveTo>
                <a:lnTo>
                  <a:pt x="72285" y="4104"/>
                </a:lnTo>
                <a:lnTo>
                  <a:pt x="66581" y="4104"/>
                </a:lnTo>
                <a:lnTo>
                  <a:pt x="66581" y="2069"/>
                </a:lnTo>
                <a:lnTo>
                  <a:pt x="68249" y="401"/>
                </a:lnTo>
                <a:close/>
                <a:moveTo>
                  <a:pt x="65347" y="401"/>
                </a:moveTo>
                <a:lnTo>
                  <a:pt x="67148" y="401"/>
                </a:lnTo>
                <a:lnTo>
                  <a:pt x="65781" y="1735"/>
                </a:lnTo>
                <a:lnTo>
                  <a:pt x="65781" y="3804"/>
                </a:lnTo>
                <a:lnTo>
                  <a:pt x="64513" y="2503"/>
                </a:lnTo>
                <a:lnTo>
                  <a:pt x="64513" y="1202"/>
                </a:lnTo>
                <a:close/>
                <a:moveTo>
                  <a:pt x="62779" y="2936"/>
                </a:moveTo>
                <a:lnTo>
                  <a:pt x="64080" y="2936"/>
                </a:lnTo>
                <a:lnTo>
                  <a:pt x="65381" y="4204"/>
                </a:lnTo>
                <a:lnTo>
                  <a:pt x="63479" y="4204"/>
                </a:lnTo>
                <a:lnTo>
                  <a:pt x="63212" y="4337"/>
                </a:lnTo>
                <a:lnTo>
                  <a:pt x="61978" y="5572"/>
                </a:lnTo>
                <a:lnTo>
                  <a:pt x="61978" y="3770"/>
                </a:lnTo>
                <a:close/>
                <a:moveTo>
                  <a:pt x="60344" y="2936"/>
                </a:moveTo>
                <a:lnTo>
                  <a:pt x="61178" y="3737"/>
                </a:lnTo>
                <a:lnTo>
                  <a:pt x="61178" y="5572"/>
                </a:lnTo>
                <a:lnTo>
                  <a:pt x="59943" y="4337"/>
                </a:lnTo>
                <a:lnTo>
                  <a:pt x="59676" y="4204"/>
                </a:lnTo>
                <a:lnTo>
                  <a:pt x="57775" y="4204"/>
                </a:lnTo>
                <a:lnTo>
                  <a:pt x="59043" y="2936"/>
                </a:lnTo>
                <a:lnTo>
                  <a:pt x="60344" y="2936"/>
                </a:lnTo>
                <a:close/>
                <a:moveTo>
                  <a:pt x="57808" y="401"/>
                </a:moveTo>
                <a:lnTo>
                  <a:pt x="58642" y="1202"/>
                </a:lnTo>
                <a:lnTo>
                  <a:pt x="58642" y="2503"/>
                </a:lnTo>
                <a:lnTo>
                  <a:pt x="57341" y="3804"/>
                </a:lnTo>
                <a:lnTo>
                  <a:pt x="57341" y="1735"/>
                </a:lnTo>
                <a:lnTo>
                  <a:pt x="56007" y="401"/>
                </a:lnTo>
                <a:lnTo>
                  <a:pt x="57808" y="401"/>
                </a:lnTo>
                <a:close/>
                <a:moveTo>
                  <a:pt x="54873" y="401"/>
                </a:moveTo>
                <a:lnTo>
                  <a:pt x="56574" y="2069"/>
                </a:lnTo>
                <a:lnTo>
                  <a:pt x="56574" y="4104"/>
                </a:lnTo>
                <a:lnTo>
                  <a:pt x="50837" y="4104"/>
                </a:lnTo>
                <a:lnTo>
                  <a:pt x="47134" y="401"/>
                </a:lnTo>
                <a:close/>
                <a:moveTo>
                  <a:pt x="45233" y="401"/>
                </a:moveTo>
                <a:lnTo>
                  <a:pt x="41497" y="4104"/>
                </a:lnTo>
                <a:lnTo>
                  <a:pt x="35793" y="4104"/>
                </a:lnTo>
                <a:lnTo>
                  <a:pt x="35793" y="2069"/>
                </a:lnTo>
                <a:lnTo>
                  <a:pt x="37461" y="401"/>
                </a:lnTo>
                <a:close/>
                <a:moveTo>
                  <a:pt x="34525" y="401"/>
                </a:moveTo>
                <a:lnTo>
                  <a:pt x="36360" y="401"/>
                </a:lnTo>
                <a:lnTo>
                  <a:pt x="34992" y="1735"/>
                </a:lnTo>
                <a:lnTo>
                  <a:pt x="34992" y="3804"/>
                </a:lnTo>
                <a:lnTo>
                  <a:pt x="33725" y="2503"/>
                </a:lnTo>
                <a:lnTo>
                  <a:pt x="33725" y="1202"/>
                </a:lnTo>
                <a:close/>
                <a:moveTo>
                  <a:pt x="31990" y="2936"/>
                </a:moveTo>
                <a:lnTo>
                  <a:pt x="33291" y="2936"/>
                </a:lnTo>
                <a:lnTo>
                  <a:pt x="34592" y="4204"/>
                </a:lnTo>
                <a:lnTo>
                  <a:pt x="32691" y="4204"/>
                </a:lnTo>
                <a:lnTo>
                  <a:pt x="32424" y="4337"/>
                </a:lnTo>
                <a:lnTo>
                  <a:pt x="31189" y="5572"/>
                </a:lnTo>
                <a:lnTo>
                  <a:pt x="31189" y="3770"/>
                </a:lnTo>
                <a:close/>
                <a:moveTo>
                  <a:pt x="29555" y="2936"/>
                </a:moveTo>
                <a:lnTo>
                  <a:pt x="30389" y="3737"/>
                </a:lnTo>
                <a:lnTo>
                  <a:pt x="30389" y="5572"/>
                </a:lnTo>
                <a:lnTo>
                  <a:pt x="29155" y="4337"/>
                </a:lnTo>
                <a:lnTo>
                  <a:pt x="28854" y="4204"/>
                </a:lnTo>
                <a:lnTo>
                  <a:pt x="26986" y="4204"/>
                </a:lnTo>
                <a:lnTo>
                  <a:pt x="28254" y="2936"/>
                </a:lnTo>
                <a:lnTo>
                  <a:pt x="29555" y="2936"/>
                </a:lnTo>
                <a:close/>
                <a:moveTo>
                  <a:pt x="27020" y="401"/>
                </a:moveTo>
                <a:lnTo>
                  <a:pt x="27854" y="1202"/>
                </a:lnTo>
                <a:lnTo>
                  <a:pt x="27854" y="2503"/>
                </a:lnTo>
                <a:lnTo>
                  <a:pt x="26553" y="3804"/>
                </a:lnTo>
                <a:lnTo>
                  <a:pt x="26553" y="1735"/>
                </a:lnTo>
                <a:lnTo>
                  <a:pt x="25219" y="401"/>
                </a:lnTo>
                <a:lnTo>
                  <a:pt x="27020" y="401"/>
                </a:lnTo>
                <a:close/>
                <a:moveTo>
                  <a:pt x="24084" y="401"/>
                </a:moveTo>
                <a:lnTo>
                  <a:pt x="25786" y="2069"/>
                </a:lnTo>
                <a:lnTo>
                  <a:pt x="25786" y="4104"/>
                </a:lnTo>
                <a:lnTo>
                  <a:pt x="20048" y="4104"/>
                </a:lnTo>
                <a:lnTo>
                  <a:pt x="16346" y="401"/>
                </a:lnTo>
                <a:close/>
                <a:moveTo>
                  <a:pt x="14444" y="401"/>
                </a:moveTo>
                <a:lnTo>
                  <a:pt x="10708" y="4104"/>
                </a:lnTo>
                <a:lnTo>
                  <a:pt x="5004" y="4104"/>
                </a:lnTo>
                <a:lnTo>
                  <a:pt x="5004" y="2069"/>
                </a:lnTo>
                <a:lnTo>
                  <a:pt x="6672" y="401"/>
                </a:lnTo>
                <a:close/>
                <a:moveTo>
                  <a:pt x="3736" y="401"/>
                </a:moveTo>
                <a:lnTo>
                  <a:pt x="5571" y="401"/>
                </a:lnTo>
                <a:lnTo>
                  <a:pt x="4203" y="1735"/>
                </a:lnTo>
                <a:lnTo>
                  <a:pt x="4203" y="3804"/>
                </a:lnTo>
                <a:lnTo>
                  <a:pt x="2936" y="2503"/>
                </a:lnTo>
                <a:lnTo>
                  <a:pt x="2936" y="1202"/>
                </a:lnTo>
                <a:close/>
                <a:moveTo>
                  <a:pt x="367" y="3737"/>
                </a:moveTo>
                <a:lnTo>
                  <a:pt x="1201" y="2936"/>
                </a:lnTo>
                <a:lnTo>
                  <a:pt x="2502" y="2936"/>
                </a:lnTo>
                <a:lnTo>
                  <a:pt x="3803" y="4204"/>
                </a:lnTo>
                <a:lnTo>
                  <a:pt x="1902" y="4204"/>
                </a:lnTo>
                <a:lnTo>
                  <a:pt x="1635" y="4337"/>
                </a:lnTo>
                <a:lnTo>
                  <a:pt x="367" y="5572"/>
                </a:lnTo>
                <a:lnTo>
                  <a:pt x="367" y="3737"/>
                </a:lnTo>
                <a:close/>
                <a:moveTo>
                  <a:pt x="367" y="6672"/>
                </a:moveTo>
                <a:lnTo>
                  <a:pt x="2069" y="5004"/>
                </a:lnTo>
                <a:lnTo>
                  <a:pt x="4103" y="5004"/>
                </a:lnTo>
                <a:lnTo>
                  <a:pt x="4103" y="10709"/>
                </a:lnTo>
                <a:lnTo>
                  <a:pt x="367" y="14445"/>
                </a:lnTo>
                <a:close/>
                <a:moveTo>
                  <a:pt x="367" y="16346"/>
                </a:moveTo>
                <a:lnTo>
                  <a:pt x="4103" y="20082"/>
                </a:lnTo>
                <a:lnTo>
                  <a:pt x="4103" y="25786"/>
                </a:lnTo>
                <a:lnTo>
                  <a:pt x="2069" y="25786"/>
                </a:lnTo>
                <a:lnTo>
                  <a:pt x="367" y="24085"/>
                </a:lnTo>
                <a:close/>
                <a:moveTo>
                  <a:pt x="1201" y="27854"/>
                </a:moveTo>
                <a:lnTo>
                  <a:pt x="367" y="27020"/>
                </a:lnTo>
                <a:lnTo>
                  <a:pt x="367" y="25219"/>
                </a:lnTo>
                <a:lnTo>
                  <a:pt x="1635" y="26453"/>
                </a:lnTo>
                <a:lnTo>
                  <a:pt x="1902" y="26587"/>
                </a:lnTo>
                <a:lnTo>
                  <a:pt x="3803" y="26587"/>
                </a:lnTo>
                <a:lnTo>
                  <a:pt x="2502" y="27854"/>
                </a:lnTo>
                <a:lnTo>
                  <a:pt x="1201" y="27854"/>
                </a:lnTo>
                <a:close/>
                <a:moveTo>
                  <a:pt x="2936" y="29555"/>
                </a:moveTo>
                <a:lnTo>
                  <a:pt x="2936" y="28254"/>
                </a:lnTo>
                <a:lnTo>
                  <a:pt x="4203" y="26987"/>
                </a:lnTo>
                <a:lnTo>
                  <a:pt x="4203" y="29022"/>
                </a:lnTo>
                <a:lnTo>
                  <a:pt x="5571" y="30389"/>
                </a:lnTo>
                <a:lnTo>
                  <a:pt x="3736" y="30389"/>
                </a:lnTo>
                <a:close/>
                <a:moveTo>
                  <a:pt x="3736" y="31190"/>
                </a:moveTo>
                <a:lnTo>
                  <a:pt x="5571" y="31190"/>
                </a:lnTo>
                <a:lnTo>
                  <a:pt x="4203" y="32524"/>
                </a:lnTo>
                <a:lnTo>
                  <a:pt x="4203" y="34592"/>
                </a:lnTo>
                <a:lnTo>
                  <a:pt x="2936" y="33291"/>
                </a:lnTo>
                <a:lnTo>
                  <a:pt x="2936" y="31990"/>
                </a:lnTo>
                <a:close/>
                <a:moveTo>
                  <a:pt x="367" y="34559"/>
                </a:moveTo>
                <a:lnTo>
                  <a:pt x="1201" y="33725"/>
                </a:lnTo>
                <a:lnTo>
                  <a:pt x="2502" y="33725"/>
                </a:lnTo>
                <a:lnTo>
                  <a:pt x="3803" y="34993"/>
                </a:lnTo>
                <a:lnTo>
                  <a:pt x="1902" y="34993"/>
                </a:lnTo>
                <a:lnTo>
                  <a:pt x="1635" y="35126"/>
                </a:lnTo>
                <a:lnTo>
                  <a:pt x="367" y="36360"/>
                </a:lnTo>
                <a:lnTo>
                  <a:pt x="367" y="34559"/>
                </a:lnTo>
                <a:close/>
                <a:moveTo>
                  <a:pt x="367" y="37494"/>
                </a:moveTo>
                <a:lnTo>
                  <a:pt x="2069" y="35793"/>
                </a:lnTo>
                <a:lnTo>
                  <a:pt x="4103" y="35793"/>
                </a:lnTo>
                <a:lnTo>
                  <a:pt x="4103" y="41497"/>
                </a:lnTo>
                <a:lnTo>
                  <a:pt x="367" y="45233"/>
                </a:lnTo>
                <a:close/>
                <a:moveTo>
                  <a:pt x="367" y="47135"/>
                </a:moveTo>
                <a:lnTo>
                  <a:pt x="4103" y="50871"/>
                </a:lnTo>
                <a:lnTo>
                  <a:pt x="4103" y="56575"/>
                </a:lnTo>
                <a:lnTo>
                  <a:pt x="2069" y="56575"/>
                </a:lnTo>
                <a:lnTo>
                  <a:pt x="367" y="54874"/>
                </a:lnTo>
                <a:close/>
                <a:moveTo>
                  <a:pt x="1201" y="58643"/>
                </a:moveTo>
                <a:lnTo>
                  <a:pt x="367" y="57809"/>
                </a:lnTo>
                <a:lnTo>
                  <a:pt x="367" y="56008"/>
                </a:lnTo>
                <a:lnTo>
                  <a:pt x="1635" y="57242"/>
                </a:lnTo>
                <a:lnTo>
                  <a:pt x="1902" y="57375"/>
                </a:lnTo>
                <a:lnTo>
                  <a:pt x="3803" y="57375"/>
                </a:lnTo>
                <a:lnTo>
                  <a:pt x="2502" y="58643"/>
                </a:lnTo>
                <a:lnTo>
                  <a:pt x="1201" y="58643"/>
                </a:lnTo>
                <a:close/>
                <a:moveTo>
                  <a:pt x="2936" y="60377"/>
                </a:moveTo>
                <a:lnTo>
                  <a:pt x="2936" y="59077"/>
                </a:lnTo>
                <a:lnTo>
                  <a:pt x="4203" y="57776"/>
                </a:lnTo>
                <a:lnTo>
                  <a:pt x="4203" y="59844"/>
                </a:lnTo>
                <a:lnTo>
                  <a:pt x="5571" y="61178"/>
                </a:lnTo>
                <a:lnTo>
                  <a:pt x="3736" y="61178"/>
                </a:lnTo>
                <a:close/>
                <a:moveTo>
                  <a:pt x="3736" y="61979"/>
                </a:moveTo>
                <a:lnTo>
                  <a:pt x="5571" y="61979"/>
                </a:lnTo>
                <a:lnTo>
                  <a:pt x="4203" y="63313"/>
                </a:lnTo>
                <a:lnTo>
                  <a:pt x="4203" y="65381"/>
                </a:lnTo>
                <a:lnTo>
                  <a:pt x="2903" y="64080"/>
                </a:lnTo>
                <a:lnTo>
                  <a:pt x="2903" y="62779"/>
                </a:lnTo>
                <a:close/>
                <a:moveTo>
                  <a:pt x="367" y="65348"/>
                </a:moveTo>
                <a:lnTo>
                  <a:pt x="1201" y="64514"/>
                </a:lnTo>
                <a:lnTo>
                  <a:pt x="2502" y="64514"/>
                </a:lnTo>
                <a:lnTo>
                  <a:pt x="3803" y="65815"/>
                </a:lnTo>
                <a:lnTo>
                  <a:pt x="1902" y="65815"/>
                </a:lnTo>
                <a:lnTo>
                  <a:pt x="1635" y="65915"/>
                </a:lnTo>
                <a:lnTo>
                  <a:pt x="367" y="67149"/>
                </a:lnTo>
                <a:lnTo>
                  <a:pt x="367" y="65348"/>
                </a:lnTo>
                <a:close/>
                <a:moveTo>
                  <a:pt x="367" y="68283"/>
                </a:moveTo>
                <a:lnTo>
                  <a:pt x="2069" y="66582"/>
                </a:lnTo>
                <a:lnTo>
                  <a:pt x="4103" y="66582"/>
                </a:lnTo>
                <a:lnTo>
                  <a:pt x="4103" y="72286"/>
                </a:lnTo>
                <a:lnTo>
                  <a:pt x="367" y="76022"/>
                </a:lnTo>
                <a:close/>
                <a:moveTo>
                  <a:pt x="367" y="77923"/>
                </a:moveTo>
                <a:lnTo>
                  <a:pt x="4103" y="81659"/>
                </a:lnTo>
                <a:lnTo>
                  <a:pt x="4103" y="87363"/>
                </a:lnTo>
                <a:lnTo>
                  <a:pt x="2069" y="87363"/>
                </a:lnTo>
                <a:lnTo>
                  <a:pt x="367" y="85662"/>
                </a:lnTo>
                <a:close/>
                <a:moveTo>
                  <a:pt x="1201" y="89432"/>
                </a:moveTo>
                <a:lnTo>
                  <a:pt x="367" y="88598"/>
                </a:lnTo>
                <a:lnTo>
                  <a:pt x="367" y="86796"/>
                </a:lnTo>
                <a:lnTo>
                  <a:pt x="1635" y="88031"/>
                </a:lnTo>
                <a:lnTo>
                  <a:pt x="1902" y="88164"/>
                </a:lnTo>
                <a:lnTo>
                  <a:pt x="3803" y="88164"/>
                </a:lnTo>
                <a:lnTo>
                  <a:pt x="2502" y="89432"/>
                </a:lnTo>
                <a:lnTo>
                  <a:pt x="1201" y="89432"/>
                </a:lnTo>
                <a:close/>
                <a:moveTo>
                  <a:pt x="2936" y="91166"/>
                </a:moveTo>
                <a:lnTo>
                  <a:pt x="2936" y="89865"/>
                </a:lnTo>
                <a:lnTo>
                  <a:pt x="4203" y="88564"/>
                </a:lnTo>
                <a:lnTo>
                  <a:pt x="4203" y="90632"/>
                </a:lnTo>
                <a:lnTo>
                  <a:pt x="5571" y="91967"/>
                </a:lnTo>
                <a:lnTo>
                  <a:pt x="3736" y="91967"/>
                </a:lnTo>
                <a:close/>
                <a:moveTo>
                  <a:pt x="3736" y="92767"/>
                </a:moveTo>
                <a:lnTo>
                  <a:pt x="5571" y="92767"/>
                </a:lnTo>
                <a:lnTo>
                  <a:pt x="4203" y="94102"/>
                </a:lnTo>
                <a:lnTo>
                  <a:pt x="4203" y="96170"/>
                </a:lnTo>
                <a:lnTo>
                  <a:pt x="2936" y="94869"/>
                </a:lnTo>
                <a:lnTo>
                  <a:pt x="2936" y="93568"/>
                </a:lnTo>
                <a:close/>
                <a:moveTo>
                  <a:pt x="367" y="96136"/>
                </a:moveTo>
                <a:lnTo>
                  <a:pt x="1201" y="95302"/>
                </a:lnTo>
                <a:lnTo>
                  <a:pt x="2502" y="95302"/>
                </a:lnTo>
                <a:lnTo>
                  <a:pt x="3803" y="96603"/>
                </a:lnTo>
                <a:lnTo>
                  <a:pt x="1902" y="96603"/>
                </a:lnTo>
                <a:lnTo>
                  <a:pt x="1635" y="96703"/>
                </a:lnTo>
                <a:lnTo>
                  <a:pt x="367" y="97938"/>
                </a:lnTo>
                <a:lnTo>
                  <a:pt x="367" y="96136"/>
                </a:lnTo>
                <a:close/>
                <a:moveTo>
                  <a:pt x="367" y="99072"/>
                </a:moveTo>
                <a:lnTo>
                  <a:pt x="2069" y="97371"/>
                </a:lnTo>
                <a:lnTo>
                  <a:pt x="4103" y="97371"/>
                </a:lnTo>
                <a:lnTo>
                  <a:pt x="4103" y="103108"/>
                </a:lnTo>
                <a:lnTo>
                  <a:pt x="367" y="106811"/>
                </a:lnTo>
                <a:close/>
                <a:moveTo>
                  <a:pt x="367" y="108712"/>
                </a:moveTo>
                <a:lnTo>
                  <a:pt x="4103" y="112448"/>
                </a:lnTo>
                <a:lnTo>
                  <a:pt x="4103" y="118152"/>
                </a:lnTo>
                <a:lnTo>
                  <a:pt x="2069" y="118152"/>
                </a:lnTo>
                <a:lnTo>
                  <a:pt x="367" y="116484"/>
                </a:lnTo>
                <a:close/>
                <a:moveTo>
                  <a:pt x="1201" y="120220"/>
                </a:moveTo>
                <a:lnTo>
                  <a:pt x="367" y="119386"/>
                </a:lnTo>
                <a:lnTo>
                  <a:pt x="367" y="117585"/>
                </a:lnTo>
                <a:lnTo>
                  <a:pt x="1635" y="118819"/>
                </a:lnTo>
                <a:lnTo>
                  <a:pt x="1902" y="118953"/>
                </a:lnTo>
                <a:lnTo>
                  <a:pt x="3803" y="118953"/>
                </a:lnTo>
                <a:lnTo>
                  <a:pt x="2502" y="120220"/>
                </a:lnTo>
                <a:lnTo>
                  <a:pt x="1201" y="120220"/>
                </a:lnTo>
                <a:close/>
                <a:moveTo>
                  <a:pt x="3736" y="122755"/>
                </a:moveTo>
                <a:lnTo>
                  <a:pt x="2936" y="121955"/>
                </a:lnTo>
                <a:lnTo>
                  <a:pt x="2936" y="120654"/>
                </a:lnTo>
                <a:lnTo>
                  <a:pt x="4203" y="119353"/>
                </a:lnTo>
                <a:lnTo>
                  <a:pt x="4203" y="121421"/>
                </a:lnTo>
                <a:lnTo>
                  <a:pt x="5571" y="122755"/>
                </a:lnTo>
                <a:lnTo>
                  <a:pt x="3736" y="122755"/>
                </a:lnTo>
                <a:close/>
                <a:moveTo>
                  <a:pt x="6672" y="122755"/>
                </a:moveTo>
                <a:lnTo>
                  <a:pt x="5004" y="121088"/>
                </a:lnTo>
                <a:lnTo>
                  <a:pt x="5004" y="119053"/>
                </a:lnTo>
                <a:lnTo>
                  <a:pt x="10708" y="119053"/>
                </a:lnTo>
                <a:lnTo>
                  <a:pt x="14444" y="122755"/>
                </a:lnTo>
                <a:lnTo>
                  <a:pt x="6672" y="122755"/>
                </a:lnTo>
                <a:close/>
                <a:moveTo>
                  <a:pt x="16346" y="122755"/>
                </a:moveTo>
                <a:lnTo>
                  <a:pt x="20048" y="119053"/>
                </a:lnTo>
                <a:lnTo>
                  <a:pt x="25752" y="119053"/>
                </a:lnTo>
                <a:lnTo>
                  <a:pt x="25752" y="121088"/>
                </a:lnTo>
                <a:lnTo>
                  <a:pt x="24084" y="122755"/>
                </a:lnTo>
                <a:lnTo>
                  <a:pt x="16346" y="122755"/>
                </a:lnTo>
                <a:close/>
                <a:moveTo>
                  <a:pt x="27020" y="122755"/>
                </a:moveTo>
                <a:lnTo>
                  <a:pt x="25219" y="122755"/>
                </a:lnTo>
                <a:lnTo>
                  <a:pt x="26553" y="121421"/>
                </a:lnTo>
                <a:lnTo>
                  <a:pt x="26553" y="119353"/>
                </a:lnTo>
                <a:lnTo>
                  <a:pt x="27854" y="120654"/>
                </a:lnTo>
                <a:lnTo>
                  <a:pt x="27854" y="121955"/>
                </a:lnTo>
                <a:close/>
                <a:moveTo>
                  <a:pt x="29555" y="120220"/>
                </a:moveTo>
                <a:lnTo>
                  <a:pt x="28254" y="120220"/>
                </a:lnTo>
                <a:lnTo>
                  <a:pt x="26986" y="118953"/>
                </a:lnTo>
                <a:lnTo>
                  <a:pt x="28854" y="118953"/>
                </a:lnTo>
                <a:lnTo>
                  <a:pt x="29155" y="118819"/>
                </a:lnTo>
                <a:lnTo>
                  <a:pt x="30389" y="117585"/>
                </a:lnTo>
                <a:lnTo>
                  <a:pt x="30389" y="119386"/>
                </a:lnTo>
                <a:close/>
                <a:moveTo>
                  <a:pt x="31990" y="120220"/>
                </a:moveTo>
                <a:lnTo>
                  <a:pt x="31189" y="119386"/>
                </a:lnTo>
                <a:lnTo>
                  <a:pt x="31189" y="117585"/>
                </a:lnTo>
                <a:lnTo>
                  <a:pt x="32424" y="118819"/>
                </a:lnTo>
                <a:lnTo>
                  <a:pt x="32691" y="118953"/>
                </a:lnTo>
                <a:lnTo>
                  <a:pt x="34592" y="118953"/>
                </a:lnTo>
                <a:lnTo>
                  <a:pt x="33291" y="120220"/>
                </a:lnTo>
                <a:lnTo>
                  <a:pt x="31990" y="120220"/>
                </a:lnTo>
                <a:close/>
                <a:moveTo>
                  <a:pt x="34525" y="122755"/>
                </a:moveTo>
                <a:lnTo>
                  <a:pt x="33725" y="121955"/>
                </a:lnTo>
                <a:lnTo>
                  <a:pt x="33725" y="120654"/>
                </a:lnTo>
                <a:lnTo>
                  <a:pt x="34992" y="119353"/>
                </a:lnTo>
                <a:lnTo>
                  <a:pt x="34992" y="121421"/>
                </a:lnTo>
                <a:lnTo>
                  <a:pt x="36360" y="122755"/>
                </a:lnTo>
                <a:lnTo>
                  <a:pt x="34525" y="122755"/>
                </a:lnTo>
                <a:close/>
                <a:moveTo>
                  <a:pt x="37461" y="122755"/>
                </a:moveTo>
                <a:lnTo>
                  <a:pt x="35793" y="121088"/>
                </a:lnTo>
                <a:lnTo>
                  <a:pt x="35793" y="119053"/>
                </a:lnTo>
                <a:lnTo>
                  <a:pt x="41497" y="119053"/>
                </a:lnTo>
                <a:lnTo>
                  <a:pt x="45233" y="122755"/>
                </a:lnTo>
                <a:lnTo>
                  <a:pt x="37461" y="122755"/>
                </a:lnTo>
                <a:close/>
                <a:moveTo>
                  <a:pt x="47134" y="122755"/>
                </a:moveTo>
                <a:lnTo>
                  <a:pt x="50837" y="119053"/>
                </a:lnTo>
                <a:lnTo>
                  <a:pt x="56574" y="119053"/>
                </a:lnTo>
                <a:lnTo>
                  <a:pt x="56574" y="121088"/>
                </a:lnTo>
                <a:lnTo>
                  <a:pt x="54873" y="122755"/>
                </a:lnTo>
                <a:lnTo>
                  <a:pt x="47134" y="122755"/>
                </a:lnTo>
                <a:close/>
                <a:moveTo>
                  <a:pt x="57808" y="122755"/>
                </a:moveTo>
                <a:lnTo>
                  <a:pt x="56007" y="122755"/>
                </a:lnTo>
                <a:lnTo>
                  <a:pt x="57341" y="121421"/>
                </a:lnTo>
                <a:lnTo>
                  <a:pt x="57341" y="119353"/>
                </a:lnTo>
                <a:lnTo>
                  <a:pt x="58642" y="120654"/>
                </a:lnTo>
                <a:lnTo>
                  <a:pt x="58642" y="121955"/>
                </a:lnTo>
                <a:close/>
                <a:moveTo>
                  <a:pt x="60344" y="120220"/>
                </a:moveTo>
                <a:lnTo>
                  <a:pt x="59043" y="120220"/>
                </a:lnTo>
                <a:lnTo>
                  <a:pt x="57775" y="118953"/>
                </a:lnTo>
                <a:lnTo>
                  <a:pt x="59676" y="118953"/>
                </a:lnTo>
                <a:lnTo>
                  <a:pt x="59943" y="118819"/>
                </a:lnTo>
                <a:lnTo>
                  <a:pt x="61178" y="117585"/>
                </a:lnTo>
                <a:lnTo>
                  <a:pt x="61178" y="119386"/>
                </a:lnTo>
                <a:close/>
                <a:moveTo>
                  <a:pt x="62779" y="120220"/>
                </a:moveTo>
                <a:lnTo>
                  <a:pt x="61978" y="119386"/>
                </a:lnTo>
                <a:lnTo>
                  <a:pt x="61978" y="117585"/>
                </a:lnTo>
                <a:lnTo>
                  <a:pt x="63212" y="118819"/>
                </a:lnTo>
                <a:lnTo>
                  <a:pt x="63479" y="118953"/>
                </a:lnTo>
                <a:lnTo>
                  <a:pt x="65381" y="118953"/>
                </a:lnTo>
                <a:lnTo>
                  <a:pt x="64080" y="120220"/>
                </a:lnTo>
                <a:lnTo>
                  <a:pt x="62779" y="120220"/>
                </a:lnTo>
                <a:close/>
                <a:moveTo>
                  <a:pt x="65347" y="122755"/>
                </a:moveTo>
                <a:lnTo>
                  <a:pt x="64513" y="121955"/>
                </a:lnTo>
                <a:lnTo>
                  <a:pt x="64513" y="120654"/>
                </a:lnTo>
                <a:lnTo>
                  <a:pt x="65781" y="119353"/>
                </a:lnTo>
                <a:lnTo>
                  <a:pt x="65781" y="121421"/>
                </a:lnTo>
                <a:lnTo>
                  <a:pt x="67148" y="122755"/>
                </a:lnTo>
                <a:lnTo>
                  <a:pt x="65347" y="122755"/>
                </a:lnTo>
                <a:close/>
                <a:moveTo>
                  <a:pt x="68249" y="122755"/>
                </a:moveTo>
                <a:lnTo>
                  <a:pt x="66581" y="121088"/>
                </a:lnTo>
                <a:lnTo>
                  <a:pt x="66581" y="119053"/>
                </a:lnTo>
                <a:lnTo>
                  <a:pt x="72285" y="119053"/>
                </a:lnTo>
                <a:lnTo>
                  <a:pt x="76021" y="122755"/>
                </a:lnTo>
                <a:lnTo>
                  <a:pt x="68249" y="122755"/>
                </a:lnTo>
                <a:close/>
                <a:moveTo>
                  <a:pt x="77923" y="122755"/>
                </a:moveTo>
                <a:lnTo>
                  <a:pt x="81659" y="119053"/>
                </a:lnTo>
                <a:lnTo>
                  <a:pt x="87363" y="119053"/>
                </a:lnTo>
                <a:lnTo>
                  <a:pt x="87363" y="121088"/>
                </a:lnTo>
                <a:lnTo>
                  <a:pt x="85662" y="122755"/>
                </a:lnTo>
                <a:lnTo>
                  <a:pt x="77923" y="122755"/>
                </a:lnTo>
                <a:close/>
                <a:moveTo>
                  <a:pt x="88597" y="122755"/>
                </a:moveTo>
                <a:lnTo>
                  <a:pt x="86796" y="122755"/>
                </a:lnTo>
                <a:lnTo>
                  <a:pt x="88163" y="121421"/>
                </a:lnTo>
                <a:lnTo>
                  <a:pt x="88163" y="119353"/>
                </a:lnTo>
                <a:lnTo>
                  <a:pt x="89431" y="120654"/>
                </a:lnTo>
                <a:lnTo>
                  <a:pt x="89431" y="121955"/>
                </a:lnTo>
                <a:close/>
                <a:moveTo>
                  <a:pt x="91166" y="120220"/>
                </a:moveTo>
                <a:lnTo>
                  <a:pt x="89865" y="120220"/>
                </a:lnTo>
                <a:lnTo>
                  <a:pt x="88564" y="118953"/>
                </a:lnTo>
                <a:lnTo>
                  <a:pt x="90465" y="118953"/>
                </a:lnTo>
                <a:lnTo>
                  <a:pt x="90732" y="118819"/>
                </a:lnTo>
                <a:lnTo>
                  <a:pt x="91966" y="117585"/>
                </a:lnTo>
                <a:lnTo>
                  <a:pt x="91966" y="119386"/>
                </a:lnTo>
                <a:close/>
                <a:moveTo>
                  <a:pt x="93567" y="120220"/>
                </a:moveTo>
                <a:lnTo>
                  <a:pt x="92767" y="119386"/>
                </a:lnTo>
                <a:lnTo>
                  <a:pt x="92767" y="117585"/>
                </a:lnTo>
                <a:lnTo>
                  <a:pt x="94001" y="118819"/>
                </a:lnTo>
                <a:lnTo>
                  <a:pt x="94268" y="118953"/>
                </a:lnTo>
                <a:lnTo>
                  <a:pt x="96169" y="118953"/>
                </a:lnTo>
                <a:lnTo>
                  <a:pt x="94868" y="120220"/>
                </a:lnTo>
                <a:lnTo>
                  <a:pt x="93567" y="120220"/>
                </a:lnTo>
                <a:close/>
                <a:moveTo>
                  <a:pt x="96136" y="122755"/>
                </a:moveTo>
                <a:lnTo>
                  <a:pt x="95302" y="121955"/>
                </a:lnTo>
                <a:lnTo>
                  <a:pt x="95302" y="120654"/>
                </a:lnTo>
                <a:lnTo>
                  <a:pt x="96569" y="119353"/>
                </a:lnTo>
                <a:lnTo>
                  <a:pt x="96569" y="121421"/>
                </a:lnTo>
                <a:lnTo>
                  <a:pt x="97937" y="122755"/>
                </a:lnTo>
                <a:lnTo>
                  <a:pt x="96136" y="122755"/>
                </a:lnTo>
                <a:close/>
                <a:moveTo>
                  <a:pt x="99071" y="122755"/>
                </a:moveTo>
                <a:lnTo>
                  <a:pt x="97370" y="121088"/>
                </a:lnTo>
                <a:lnTo>
                  <a:pt x="97370" y="119053"/>
                </a:lnTo>
                <a:lnTo>
                  <a:pt x="103074" y="119053"/>
                </a:lnTo>
                <a:lnTo>
                  <a:pt x="106810" y="122755"/>
                </a:lnTo>
                <a:lnTo>
                  <a:pt x="99071" y="122755"/>
                </a:lnTo>
                <a:close/>
                <a:moveTo>
                  <a:pt x="108711" y="122755"/>
                </a:moveTo>
                <a:lnTo>
                  <a:pt x="112447" y="119053"/>
                </a:lnTo>
                <a:lnTo>
                  <a:pt x="118152" y="119053"/>
                </a:lnTo>
                <a:lnTo>
                  <a:pt x="118152" y="121088"/>
                </a:lnTo>
                <a:lnTo>
                  <a:pt x="116450" y="122755"/>
                </a:lnTo>
                <a:lnTo>
                  <a:pt x="108711" y="122755"/>
                </a:lnTo>
                <a:close/>
                <a:moveTo>
                  <a:pt x="119386" y="122755"/>
                </a:moveTo>
                <a:lnTo>
                  <a:pt x="117584" y="122755"/>
                </a:lnTo>
                <a:lnTo>
                  <a:pt x="118952" y="121421"/>
                </a:lnTo>
                <a:lnTo>
                  <a:pt x="118952" y="119353"/>
                </a:lnTo>
                <a:lnTo>
                  <a:pt x="120220" y="120654"/>
                </a:lnTo>
                <a:lnTo>
                  <a:pt x="120220" y="121955"/>
                </a:lnTo>
                <a:close/>
                <a:moveTo>
                  <a:pt x="121954" y="120220"/>
                </a:moveTo>
                <a:lnTo>
                  <a:pt x="120653" y="120220"/>
                </a:lnTo>
                <a:lnTo>
                  <a:pt x="119352" y="118953"/>
                </a:lnTo>
                <a:lnTo>
                  <a:pt x="121254" y="118953"/>
                </a:lnTo>
                <a:lnTo>
                  <a:pt x="121521" y="118819"/>
                </a:lnTo>
                <a:lnTo>
                  <a:pt x="122755" y="117585"/>
                </a:lnTo>
                <a:lnTo>
                  <a:pt x="122755" y="119386"/>
                </a:lnTo>
                <a:close/>
                <a:moveTo>
                  <a:pt x="124389" y="120220"/>
                </a:moveTo>
                <a:lnTo>
                  <a:pt x="123555" y="119386"/>
                </a:lnTo>
                <a:lnTo>
                  <a:pt x="123555" y="117585"/>
                </a:lnTo>
                <a:lnTo>
                  <a:pt x="124790" y="118819"/>
                </a:lnTo>
                <a:lnTo>
                  <a:pt x="125056" y="118953"/>
                </a:lnTo>
                <a:lnTo>
                  <a:pt x="126958" y="118953"/>
                </a:lnTo>
                <a:lnTo>
                  <a:pt x="125657" y="120220"/>
                </a:lnTo>
                <a:lnTo>
                  <a:pt x="124389" y="120220"/>
                </a:lnTo>
                <a:close/>
                <a:moveTo>
                  <a:pt x="126924" y="122755"/>
                </a:moveTo>
                <a:lnTo>
                  <a:pt x="126091" y="121955"/>
                </a:lnTo>
                <a:lnTo>
                  <a:pt x="126091" y="120654"/>
                </a:lnTo>
                <a:lnTo>
                  <a:pt x="127358" y="119353"/>
                </a:lnTo>
                <a:lnTo>
                  <a:pt x="127358" y="121421"/>
                </a:lnTo>
                <a:lnTo>
                  <a:pt x="128726" y="122755"/>
                </a:lnTo>
                <a:lnTo>
                  <a:pt x="126924" y="122755"/>
                </a:lnTo>
                <a:close/>
                <a:moveTo>
                  <a:pt x="129860" y="122755"/>
                </a:moveTo>
                <a:lnTo>
                  <a:pt x="128159" y="121088"/>
                </a:lnTo>
                <a:lnTo>
                  <a:pt x="128159" y="119053"/>
                </a:lnTo>
                <a:lnTo>
                  <a:pt x="133896" y="119053"/>
                </a:lnTo>
                <a:lnTo>
                  <a:pt x="137599" y="122755"/>
                </a:lnTo>
                <a:lnTo>
                  <a:pt x="129860" y="122755"/>
                </a:lnTo>
                <a:close/>
                <a:moveTo>
                  <a:pt x="139500" y="122755"/>
                </a:moveTo>
                <a:lnTo>
                  <a:pt x="143236" y="119053"/>
                </a:lnTo>
                <a:lnTo>
                  <a:pt x="148940" y="119053"/>
                </a:lnTo>
                <a:lnTo>
                  <a:pt x="148940" y="121088"/>
                </a:lnTo>
                <a:lnTo>
                  <a:pt x="147272" y="122755"/>
                </a:lnTo>
                <a:lnTo>
                  <a:pt x="139500" y="122755"/>
                </a:lnTo>
                <a:close/>
                <a:moveTo>
                  <a:pt x="150174" y="122755"/>
                </a:moveTo>
                <a:lnTo>
                  <a:pt x="148373" y="122755"/>
                </a:lnTo>
                <a:lnTo>
                  <a:pt x="149741" y="121421"/>
                </a:lnTo>
                <a:lnTo>
                  <a:pt x="149741" y="119353"/>
                </a:lnTo>
                <a:lnTo>
                  <a:pt x="151008" y="120654"/>
                </a:lnTo>
                <a:lnTo>
                  <a:pt x="151008" y="121955"/>
                </a:lnTo>
                <a:close/>
                <a:moveTo>
                  <a:pt x="152743" y="120220"/>
                </a:moveTo>
                <a:lnTo>
                  <a:pt x="151442" y="120220"/>
                </a:lnTo>
                <a:lnTo>
                  <a:pt x="150141" y="118953"/>
                </a:lnTo>
                <a:lnTo>
                  <a:pt x="152042" y="118953"/>
                </a:lnTo>
                <a:lnTo>
                  <a:pt x="152309" y="118819"/>
                </a:lnTo>
                <a:lnTo>
                  <a:pt x="153543" y="117585"/>
                </a:lnTo>
                <a:lnTo>
                  <a:pt x="153543" y="119386"/>
                </a:lnTo>
                <a:close/>
                <a:moveTo>
                  <a:pt x="155178" y="120220"/>
                </a:moveTo>
                <a:lnTo>
                  <a:pt x="154344" y="119386"/>
                </a:lnTo>
                <a:lnTo>
                  <a:pt x="154344" y="117585"/>
                </a:lnTo>
                <a:lnTo>
                  <a:pt x="155578" y="118819"/>
                </a:lnTo>
                <a:lnTo>
                  <a:pt x="155845" y="118953"/>
                </a:lnTo>
                <a:lnTo>
                  <a:pt x="157746" y="118953"/>
                </a:lnTo>
                <a:lnTo>
                  <a:pt x="156479" y="120220"/>
                </a:lnTo>
                <a:lnTo>
                  <a:pt x="155178" y="120220"/>
                </a:lnTo>
                <a:close/>
                <a:moveTo>
                  <a:pt x="157713" y="122755"/>
                </a:moveTo>
                <a:lnTo>
                  <a:pt x="156879" y="121955"/>
                </a:lnTo>
                <a:lnTo>
                  <a:pt x="156879" y="120654"/>
                </a:lnTo>
                <a:lnTo>
                  <a:pt x="158180" y="119353"/>
                </a:lnTo>
                <a:lnTo>
                  <a:pt x="158180" y="121421"/>
                </a:lnTo>
                <a:lnTo>
                  <a:pt x="159514" y="122755"/>
                </a:lnTo>
                <a:lnTo>
                  <a:pt x="157713" y="122755"/>
                </a:lnTo>
                <a:close/>
                <a:moveTo>
                  <a:pt x="160649" y="122755"/>
                </a:moveTo>
                <a:lnTo>
                  <a:pt x="158947" y="121088"/>
                </a:lnTo>
                <a:lnTo>
                  <a:pt x="158947" y="119053"/>
                </a:lnTo>
                <a:lnTo>
                  <a:pt x="164685" y="119053"/>
                </a:lnTo>
                <a:lnTo>
                  <a:pt x="168387" y="122755"/>
                </a:lnTo>
                <a:lnTo>
                  <a:pt x="160649" y="122755"/>
                </a:lnTo>
                <a:close/>
                <a:moveTo>
                  <a:pt x="170289" y="122755"/>
                </a:moveTo>
                <a:lnTo>
                  <a:pt x="174025" y="119053"/>
                </a:lnTo>
                <a:lnTo>
                  <a:pt x="179729" y="119053"/>
                </a:lnTo>
                <a:lnTo>
                  <a:pt x="179729" y="121088"/>
                </a:lnTo>
                <a:lnTo>
                  <a:pt x="178061" y="122755"/>
                </a:lnTo>
                <a:lnTo>
                  <a:pt x="170289" y="122755"/>
                </a:lnTo>
                <a:close/>
                <a:moveTo>
                  <a:pt x="180996" y="122755"/>
                </a:moveTo>
                <a:lnTo>
                  <a:pt x="179162" y="122755"/>
                </a:lnTo>
                <a:lnTo>
                  <a:pt x="180529" y="121421"/>
                </a:lnTo>
                <a:lnTo>
                  <a:pt x="180529" y="119353"/>
                </a:lnTo>
                <a:lnTo>
                  <a:pt x="181797" y="120654"/>
                </a:lnTo>
                <a:lnTo>
                  <a:pt x="181797" y="121955"/>
                </a:lnTo>
                <a:close/>
                <a:moveTo>
                  <a:pt x="183532" y="120220"/>
                </a:moveTo>
                <a:lnTo>
                  <a:pt x="182231" y="120220"/>
                </a:lnTo>
                <a:lnTo>
                  <a:pt x="180930" y="118953"/>
                </a:lnTo>
                <a:lnTo>
                  <a:pt x="182831" y="118953"/>
                </a:lnTo>
                <a:lnTo>
                  <a:pt x="183098" y="118819"/>
                </a:lnTo>
                <a:lnTo>
                  <a:pt x="184332" y="117585"/>
                </a:lnTo>
                <a:lnTo>
                  <a:pt x="184332" y="119386"/>
                </a:lnTo>
                <a:close/>
                <a:moveTo>
                  <a:pt x="185967" y="120220"/>
                </a:moveTo>
                <a:lnTo>
                  <a:pt x="185133" y="119386"/>
                </a:lnTo>
                <a:lnTo>
                  <a:pt x="185133" y="117585"/>
                </a:lnTo>
                <a:lnTo>
                  <a:pt x="186367" y="118819"/>
                </a:lnTo>
                <a:lnTo>
                  <a:pt x="186667" y="118953"/>
                </a:lnTo>
                <a:lnTo>
                  <a:pt x="188535" y="118953"/>
                </a:lnTo>
                <a:lnTo>
                  <a:pt x="187268" y="120220"/>
                </a:lnTo>
                <a:lnTo>
                  <a:pt x="185967" y="120220"/>
                </a:lnTo>
                <a:close/>
                <a:moveTo>
                  <a:pt x="188502" y="122755"/>
                </a:moveTo>
                <a:lnTo>
                  <a:pt x="187668" y="121955"/>
                </a:lnTo>
                <a:lnTo>
                  <a:pt x="187668" y="120654"/>
                </a:lnTo>
                <a:lnTo>
                  <a:pt x="188969" y="119353"/>
                </a:lnTo>
                <a:lnTo>
                  <a:pt x="188969" y="121421"/>
                </a:lnTo>
                <a:lnTo>
                  <a:pt x="190303" y="122755"/>
                </a:lnTo>
                <a:lnTo>
                  <a:pt x="188502" y="122755"/>
                </a:lnTo>
                <a:close/>
                <a:moveTo>
                  <a:pt x="191437" y="122755"/>
                </a:moveTo>
                <a:lnTo>
                  <a:pt x="189736" y="121088"/>
                </a:lnTo>
                <a:lnTo>
                  <a:pt x="189736" y="119053"/>
                </a:lnTo>
                <a:lnTo>
                  <a:pt x="195473" y="119053"/>
                </a:lnTo>
                <a:lnTo>
                  <a:pt x="199176" y="122755"/>
                </a:lnTo>
                <a:lnTo>
                  <a:pt x="191437" y="122755"/>
                </a:lnTo>
                <a:close/>
                <a:moveTo>
                  <a:pt x="201077" y="122755"/>
                </a:moveTo>
                <a:lnTo>
                  <a:pt x="204813" y="119053"/>
                </a:lnTo>
                <a:lnTo>
                  <a:pt x="210518" y="119053"/>
                </a:lnTo>
                <a:lnTo>
                  <a:pt x="210518" y="121088"/>
                </a:lnTo>
                <a:lnTo>
                  <a:pt x="208850" y="122755"/>
                </a:lnTo>
                <a:lnTo>
                  <a:pt x="201077" y="122755"/>
                </a:lnTo>
                <a:close/>
                <a:moveTo>
                  <a:pt x="211785" y="122755"/>
                </a:moveTo>
                <a:lnTo>
                  <a:pt x="209950" y="122755"/>
                </a:lnTo>
                <a:lnTo>
                  <a:pt x="211318" y="121421"/>
                </a:lnTo>
                <a:lnTo>
                  <a:pt x="211318" y="119353"/>
                </a:lnTo>
                <a:lnTo>
                  <a:pt x="212586" y="120654"/>
                </a:lnTo>
                <a:lnTo>
                  <a:pt x="212586" y="121955"/>
                </a:lnTo>
                <a:close/>
                <a:moveTo>
                  <a:pt x="214320" y="120220"/>
                </a:moveTo>
                <a:lnTo>
                  <a:pt x="213019" y="120220"/>
                </a:lnTo>
                <a:lnTo>
                  <a:pt x="211718" y="118953"/>
                </a:lnTo>
                <a:lnTo>
                  <a:pt x="213620" y="118953"/>
                </a:lnTo>
                <a:lnTo>
                  <a:pt x="213887" y="118819"/>
                </a:lnTo>
                <a:lnTo>
                  <a:pt x="215154" y="117585"/>
                </a:lnTo>
                <a:lnTo>
                  <a:pt x="215154" y="119386"/>
                </a:lnTo>
                <a:close/>
                <a:moveTo>
                  <a:pt x="216755" y="120220"/>
                </a:moveTo>
                <a:lnTo>
                  <a:pt x="215921" y="119386"/>
                </a:lnTo>
                <a:lnTo>
                  <a:pt x="215921" y="117585"/>
                </a:lnTo>
                <a:lnTo>
                  <a:pt x="217156" y="118819"/>
                </a:lnTo>
                <a:lnTo>
                  <a:pt x="217456" y="118953"/>
                </a:lnTo>
                <a:lnTo>
                  <a:pt x="219324" y="118953"/>
                </a:lnTo>
                <a:lnTo>
                  <a:pt x="218056" y="120220"/>
                </a:lnTo>
                <a:lnTo>
                  <a:pt x="216755" y="120220"/>
                </a:lnTo>
                <a:close/>
                <a:moveTo>
                  <a:pt x="219290" y="122755"/>
                </a:moveTo>
                <a:lnTo>
                  <a:pt x="218457" y="121955"/>
                </a:lnTo>
                <a:lnTo>
                  <a:pt x="218457" y="120654"/>
                </a:lnTo>
                <a:lnTo>
                  <a:pt x="219757" y="119353"/>
                </a:lnTo>
                <a:lnTo>
                  <a:pt x="219757" y="121421"/>
                </a:lnTo>
                <a:lnTo>
                  <a:pt x="221092" y="122755"/>
                </a:lnTo>
                <a:lnTo>
                  <a:pt x="219290" y="122755"/>
                </a:lnTo>
                <a:close/>
                <a:moveTo>
                  <a:pt x="222226" y="122755"/>
                </a:moveTo>
                <a:lnTo>
                  <a:pt x="220558" y="121088"/>
                </a:lnTo>
                <a:lnTo>
                  <a:pt x="220558" y="119053"/>
                </a:lnTo>
                <a:lnTo>
                  <a:pt x="226262" y="119053"/>
                </a:lnTo>
                <a:lnTo>
                  <a:pt x="229965" y="122755"/>
                </a:lnTo>
                <a:lnTo>
                  <a:pt x="222226" y="122755"/>
                </a:lnTo>
                <a:close/>
                <a:moveTo>
                  <a:pt x="231866" y="122755"/>
                </a:moveTo>
                <a:lnTo>
                  <a:pt x="235602" y="119053"/>
                </a:lnTo>
                <a:lnTo>
                  <a:pt x="241306" y="119053"/>
                </a:lnTo>
                <a:lnTo>
                  <a:pt x="241306" y="121088"/>
                </a:lnTo>
                <a:lnTo>
                  <a:pt x="239638" y="122755"/>
                </a:lnTo>
                <a:lnTo>
                  <a:pt x="231866" y="122755"/>
                </a:lnTo>
                <a:close/>
                <a:moveTo>
                  <a:pt x="242574" y="122755"/>
                </a:moveTo>
                <a:lnTo>
                  <a:pt x="240739" y="122755"/>
                </a:lnTo>
                <a:lnTo>
                  <a:pt x="242107" y="121421"/>
                </a:lnTo>
                <a:lnTo>
                  <a:pt x="242107" y="119353"/>
                </a:lnTo>
                <a:lnTo>
                  <a:pt x="243408" y="120654"/>
                </a:lnTo>
                <a:lnTo>
                  <a:pt x="243408" y="121955"/>
                </a:lnTo>
                <a:close/>
                <a:moveTo>
                  <a:pt x="245943" y="119420"/>
                </a:moveTo>
                <a:lnTo>
                  <a:pt x="245109" y="120220"/>
                </a:lnTo>
                <a:lnTo>
                  <a:pt x="243808" y="120220"/>
                </a:lnTo>
                <a:lnTo>
                  <a:pt x="242507" y="118953"/>
                </a:lnTo>
                <a:lnTo>
                  <a:pt x="244408" y="118953"/>
                </a:lnTo>
                <a:lnTo>
                  <a:pt x="244675" y="118819"/>
                </a:lnTo>
                <a:lnTo>
                  <a:pt x="245909" y="117585"/>
                </a:lnTo>
                <a:lnTo>
                  <a:pt x="245909" y="119420"/>
                </a:lnTo>
                <a:close/>
                <a:moveTo>
                  <a:pt x="245943" y="116484"/>
                </a:moveTo>
                <a:lnTo>
                  <a:pt x="244242" y="118152"/>
                </a:lnTo>
                <a:lnTo>
                  <a:pt x="242207" y="118152"/>
                </a:lnTo>
                <a:lnTo>
                  <a:pt x="242207" y="112448"/>
                </a:lnTo>
                <a:lnTo>
                  <a:pt x="245943" y="108712"/>
                </a:lnTo>
                <a:close/>
                <a:moveTo>
                  <a:pt x="245943" y="106811"/>
                </a:moveTo>
                <a:lnTo>
                  <a:pt x="242207" y="103108"/>
                </a:lnTo>
                <a:lnTo>
                  <a:pt x="242207" y="97371"/>
                </a:lnTo>
                <a:lnTo>
                  <a:pt x="244242" y="97371"/>
                </a:lnTo>
                <a:lnTo>
                  <a:pt x="245943" y="99072"/>
                </a:lnTo>
                <a:close/>
                <a:moveTo>
                  <a:pt x="245109" y="95302"/>
                </a:moveTo>
                <a:lnTo>
                  <a:pt x="245943" y="96136"/>
                </a:lnTo>
                <a:lnTo>
                  <a:pt x="245943" y="97938"/>
                </a:lnTo>
                <a:lnTo>
                  <a:pt x="244675" y="96703"/>
                </a:lnTo>
                <a:lnTo>
                  <a:pt x="244408" y="96603"/>
                </a:lnTo>
                <a:lnTo>
                  <a:pt x="242507" y="96603"/>
                </a:lnTo>
                <a:lnTo>
                  <a:pt x="243808" y="95302"/>
                </a:lnTo>
                <a:lnTo>
                  <a:pt x="245109" y="95302"/>
                </a:lnTo>
                <a:close/>
                <a:moveTo>
                  <a:pt x="243374" y="93601"/>
                </a:moveTo>
                <a:lnTo>
                  <a:pt x="243374" y="94902"/>
                </a:lnTo>
                <a:lnTo>
                  <a:pt x="242107" y="96170"/>
                </a:lnTo>
                <a:lnTo>
                  <a:pt x="242107" y="94135"/>
                </a:lnTo>
                <a:lnTo>
                  <a:pt x="240739" y="92767"/>
                </a:lnTo>
                <a:lnTo>
                  <a:pt x="242574" y="92767"/>
                </a:lnTo>
                <a:close/>
                <a:moveTo>
                  <a:pt x="242574" y="91967"/>
                </a:moveTo>
                <a:lnTo>
                  <a:pt x="240739" y="91967"/>
                </a:lnTo>
                <a:lnTo>
                  <a:pt x="242107" y="90632"/>
                </a:lnTo>
                <a:lnTo>
                  <a:pt x="242107" y="88564"/>
                </a:lnTo>
                <a:lnTo>
                  <a:pt x="243374" y="89865"/>
                </a:lnTo>
                <a:lnTo>
                  <a:pt x="243374" y="91166"/>
                </a:lnTo>
                <a:close/>
                <a:moveTo>
                  <a:pt x="245943" y="88598"/>
                </a:moveTo>
                <a:lnTo>
                  <a:pt x="245109" y="89432"/>
                </a:lnTo>
                <a:lnTo>
                  <a:pt x="243808" y="89432"/>
                </a:lnTo>
                <a:lnTo>
                  <a:pt x="242507" y="88164"/>
                </a:lnTo>
                <a:lnTo>
                  <a:pt x="244408" y="88164"/>
                </a:lnTo>
                <a:lnTo>
                  <a:pt x="244675" y="88031"/>
                </a:lnTo>
                <a:lnTo>
                  <a:pt x="245909" y="86796"/>
                </a:lnTo>
                <a:lnTo>
                  <a:pt x="245909" y="88598"/>
                </a:lnTo>
                <a:close/>
                <a:moveTo>
                  <a:pt x="245943" y="85696"/>
                </a:moveTo>
                <a:lnTo>
                  <a:pt x="244242" y="87363"/>
                </a:lnTo>
                <a:lnTo>
                  <a:pt x="242207" y="87363"/>
                </a:lnTo>
                <a:lnTo>
                  <a:pt x="242207" y="81659"/>
                </a:lnTo>
                <a:lnTo>
                  <a:pt x="245943" y="77923"/>
                </a:lnTo>
                <a:close/>
                <a:moveTo>
                  <a:pt x="245943" y="76022"/>
                </a:moveTo>
                <a:lnTo>
                  <a:pt x="242207" y="72286"/>
                </a:lnTo>
                <a:lnTo>
                  <a:pt x="242207" y="66582"/>
                </a:lnTo>
                <a:lnTo>
                  <a:pt x="244242" y="66582"/>
                </a:lnTo>
                <a:lnTo>
                  <a:pt x="245943" y="68283"/>
                </a:lnTo>
                <a:close/>
                <a:moveTo>
                  <a:pt x="245109" y="64514"/>
                </a:moveTo>
                <a:lnTo>
                  <a:pt x="245943" y="65348"/>
                </a:lnTo>
                <a:lnTo>
                  <a:pt x="245943" y="67149"/>
                </a:lnTo>
                <a:lnTo>
                  <a:pt x="244675" y="65915"/>
                </a:lnTo>
                <a:lnTo>
                  <a:pt x="244408" y="65781"/>
                </a:lnTo>
                <a:lnTo>
                  <a:pt x="242507" y="65781"/>
                </a:lnTo>
                <a:lnTo>
                  <a:pt x="243808" y="64514"/>
                </a:lnTo>
                <a:lnTo>
                  <a:pt x="245109" y="64514"/>
                </a:lnTo>
                <a:close/>
                <a:moveTo>
                  <a:pt x="243374" y="62779"/>
                </a:moveTo>
                <a:lnTo>
                  <a:pt x="243374" y="64080"/>
                </a:lnTo>
                <a:lnTo>
                  <a:pt x="242107" y="65381"/>
                </a:lnTo>
                <a:lnTo>
                  <a:pt x="242107" y="63313"/>
                </a:lnTo>
                <a:lnTo>
                  <a:pt x="240739" y="61979"/>
                </a:lnTo>
                <a:lnTo>
                  <a:pt x="242574" y="61979"/>
                </a:lnTo>
                <a:close/>
                <a:moveTo>
                  <a:pt x="242574" y="61178"/>
                </a:moveTo>
                <a:lnTo>
                  <a:pt x="240739" y="61178"/>
                </a:lnTo>
                <a:lnTo>
                  <a:pt x="242107" y="59844"/>
                </a:lnTo>
                <a:lnTo>
                  <a:pt x="242107" y="57776"/>
                </a:lnTo>
                <a:lnTo>
                  <a:pt x="243374" y="59077"/>
                </a:lnTo>
                <a:lnTo>
                  <a:pt x="243374" y="60377"/>
                </a:lnTo>
                <a:close/>
                <a:moveTo>
                  <a:pt x="245943" y="57809"/>
                </a:moveTo>
                <a:lnTo>
                  <a:pt x="245109" y="58643"/>
                </a:lnTo>
                <a:lnTo>
                  <a:pt x="243808" y="58643"/>
                </a:lnTo>
                <a:lnTo>
                  <a:pt x="242507" y="57375"/>
                </a:lnTo>
                <a:lnTo>
                  <a:pt x="244408" y="57375"/>
                </a:lnTo>
                <a:lnTo>
                  <a:pt x="244675" y="57242"/>
                </a:lnTo>
                <a:lnTo>
                  <a:pt x="245909" y="56008"/>
                </a:lnTo>
                <a:lnTo>
                  <a:pt x="245909" y="57809"/>
                </a:lnTo>
                <a:close/>
                <a:moveTo>
                  <a:pt x="245943" y="54874"/>
                </a:moveTo>
                <a:lnTo>
                  <a:pt x="244242" y="56575"/>
                </a:lnTo>
                <a:lnTo>
                  <a:pt x="242207" y="56575"/>
                </a:lnTo>
                <a:lnTo>
                  <a:pt x="242207" y="50871"/>
                </a:lnTo>
                <a:lnTo>
                  <a:pt x="245943" y="47135"/>
                </a:lnTo>
                <a:close/>
                <a:moveTo>
                  <a:pt x="245943" y="45233"/>
                </a:moveTo>
                <a:lnTo>
                  <a:pt x="242207" y="41497"/>
                </a:lnTo>
                <a:lnTo>
                  <a:pt x="242207" y="35793"/>
                </a:lnTo>
                <a:lnTo>
                  <a:pt x="244242" y="35793"/>
                </a:lnTo>
                <a:lnTo>
                  <a:pt x="245943" y="37461"/>
                </a:lnTo>
                <a:close/>
                <a:moveTo>
                  <a:pt x="245109" y="33725"/>
                </a:moveTo>
                <a:lnTo>
                  <a:pt x="245943" y="34559"/>
                </a:lnTo>
                <a:lnTo>
                  <a:pt x="245943" y="36360"/>
                </a:lnTo>
                <a:lnTo>
                  <a:pt x="244675" y="35126"/>
                </a:lnTo>
                <a:lnTo>
                  <a:pt x="244408" y="34993"/>
                </a:lnTo>
                <a:lnTo>
                  <a:pt x="242507" y="34993"/>
                </a:lnTo>
                <a:lnTo>
                  <a:pt x="243808" y="33725"/>
                </a:lnTo>
                <a:lnTo>
                  <a:pt x="245109" y="33725"/>
                </a:lnTo>
                <a:close/>
                <a:moveTo>
                  <a:pt x="243374" y="31990"/>
                </a:moveTo>
                <a:lnTo>
                  <a:pt x="243374" y="33291"/>
                </a:lnTo>
                <a:lnTo>
                  <a:pt x="242107" y="34592"/>
                </a:lnTo>
                <a:lnTo>
                  <a:pt x="242107" y="32524"/>
                </a:lnTo>
                <a:lnTo>
                  <a:pt x="240739" y="31190"/>
                </a:lnTo>
                <a:lnTo>
                  <a:pt x="242574" y="31190"/>
                </a:lnTo>
                <a:close/>
                <a:moveTo>
                  <a:pt x="242574" y="30389"/>
                </a:moveTo>
                <a:lnTo>
                  <a:pt x="240739" y="30389"/>
                </a:lnTo>
                <a:lnTo>
                  <a:pt x="242107" y="29055"/>
                </a:lnTo>
                <a:lnTo>
                  <a:pt x="242107" y="26987"/>
                </a:lnTo>
                <a:lnTo>
                  <a:pt x="243374" y="28254"/>
                </a:lnTo>
                <a:lnTo>
                  <a:pt x="243374" y="29555"/>
                </a:lnTo>
                <a:close/>
                <a:moveTo>
                  <a:pt x="245943" y="27020"/>
                </a:moveTo>
                <a:lnTo>
                  <a:pt x="245109" y="27854"/>
                </a:lnTo>
                <a:lnTo>
                  <a:pt x="243808" y="27854"/>
                </a:lnTo>
                <a:lnTo>
                  <a:pt x="242507" y="26553"/>
                </a:lnTo>
                <a:lnTo>
                  <a:pt x="244408" y="26553"/>
                </a:lnTo>
                <a:lnTo>
                  <a:pt x="244675" y="26453"/>
                </a:lnTo>
                <a:lnTo>
                  <a:pt x="245909" y="25219"/>
                </a:lnTo>
                <a:lnTo>
                  <a:pt x="245909" y="27020"/>
                </a:lnTo>
                <a:close/>
                <a:moveTo>
                  <a:pt x="245943" y="24085"/>
                </a:moveTo>
                <a:lnTo>
                  <a:pt x="244242" y="25786"/>
                </a:lnTo>
                <a:lnTo>
                  <a:pt x="242207" y="25786"/>
                </a:lnTo>
                <a:lnTo>
                  <a:pt x="242207" y="20049"/>
                </a:lnTo>
                <a:lnTo>
                  <a:pt x="245943" y="16346"/>
                </a:lnTo>
                <a:close/>
                <a:moveTo>
                  <a:pt x="245943" y="14445"/>
                </a:moveTo>
                <a:lnTo>
                  <a:pt x="242207" y="10709"/>
                </a:lnTo>
                <a:lnTo>
                  <a:pt x="242207" y="5004"/>
                </a:lnTo>
                <a:lnTo>
                  <a:pt x="244242" y="5004"/>
                </a:lnTo>
                <a:lnTo>
                  <a:pt x="245943" y="6672"/>
                </a:lnTo>
                <a:close/>
                <a:moveTo>
                  <a:pt x="245943" y="5572"/>
                </a:moveTo>
                <a:lnTo>
                  <a:pt x="244675" y="4337"/>
                </a:lnTo>
                <a:lnTo>
                  <a:pt x="244408" y="4204"/>
                </a:lnTo>
                <a:lnTo>
                  <a:pt x="242507" y="4204"/>
                </a:lnTo>
                <a:lnTo>
                  <a:pt x="243808" y="2936"/>
                </a:lnTo>
                <a:lnTo>
                  <a:pt x="245109" y="2936"/>
                </a:lnTo>
                <a:lnTo>
                  <a:pt x="245943" y="3737"/>
                </a:lnTo>
                <a:lnTo>
                  <a:pt x="245943" y="5572"/>
                </a:lnTo>
                <a:close/>
              </a:path>
            </a:pathLst>
          </a:custGeom>
          <a:solidFill>
            <a:srgbClr val="594129">
              <a:alpha val="51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2"/>
          <p:cNvSpPr txBox="1">
            <a:spLocks noGrp="1"/>
          </p:cNvSpPr>
          <p:nvPr>
            <p:ph type="title"/>
          </p:nvPr>
        </p:nvSpPr>
        <p:spPr>
          <a:xfrm>
            <a:off x="2833950" y="3175150"/>
            <a:ext cx="3476100" cy="472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500" b="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290" name="Google Shape;290;p22"/>
          <p:cNvSpPr txBox="1">
            <a:spLocks noGrp="1"/>
          </p:cNvSpPr>
          <p:nvPr>
            <p:ph type="subTitle" idx="1"/>
          </p:nvPr>
        </p:nvSpPr>
        <p:spPr>
          <a:xfrm>
            <a:off x="2081250" y="1495850"/>
            <a:ext cx="4981500" cy="157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700"/>
              <a:buNone/>
              <a:defRPr sz="2600"/>
            </a:lvl1pPr>
            <a:lvl2pPr lvl="1" algn="ctr" rtl="0">
              <a:spcBef>
                <a:spcPts val="0"/>
              </a:spcBef>
              <a:spcAft>
                <a:spcPts val="0"/>
              </a:spcAft>
              <a:buSzPts val="1700"/>
              <a:buNone/>
              <a:defRPr sz="1700"/>
            </a:lvl2pPr>
            <a:lvl3pPr lvl="2" algn="ctr" rtl="0">
              <a:spcBef>
                <a:spcPts val="0"/>
              </a:spcBef>
              <a:spcAft>
                <a:spcPts val="0"/>
              </a:spcAft>
              <a:buSzPts val="1700"/>
              <a:buNone/>
              <a:defRPr sz="1700"/>
            </a:lvl3pPr>
            <a:lvl4pPr lvl="3" algn="ctr" rtl="0">
              <a:spcBef>
                <a:spcPts val="0"/>
              </a:spcBef>
              <a:spcAft>
                <a:spcPts val="0"/>
              </a:spcAft>
              <a:buSzPts val="1700"/>
              <a:buNone/>
              <a:defRPr sz="1700"/>
            </a:lvl4pPr>
            <a:lvl5pPr lvl="4" algn="ctr" rtl="0">
              <a:spcBef>
                <a:spcPts val="0"/>
              </a:spcBef>
              <a:spcAft>
                <a:spcPts val="0"/>
              </a:spcAft>
              <a:buSzPts val="1700"/>
              <a:buNone/>
              <a:defRPr sz="1700"/>
            </a:lvl5pPr>
            <a:lvl6pPr lvl="5" algn="ctr" rtl="0">
              <a:spcBef>
                <a:spcPts val="0"/>
              </a:spcBef>
              <a:spcAft>
                <a:spcPts val="0"/>
              </a:spcAft>
              <a:buSzPts val="1700"/>
              <a:buNone/>
              <a:defRPr sz="1700"/>
            </a:lvl6pPr>
            <a:lvl7pPr lvl="6" algn="ctr" rtl="0">
              <a:spcBef>
                <a:spcPts val="0"/>
              </a:spcBef>
              <a:spcAft>
                <a:spcPts val="0"/>
              </a:spcAft>
              <a:buSzPts val="1700"/>
              <a:buNone/>
              <a:defRPr sz="1700"/>
            </a:lvl7pPr>
            <a:lvl8pPr lvl="7" algn="ctr" rtl="0">
              <a:spcBef>
                <a:spcPts val="0"/>
              </a:spcBef>
              <a:spcAft>
                <a:spcPts val="0"/>
              </a:spcAft>
              <a:buSzPts val="1700"/>
              <a:buNone/>
              <a:defRPr sz="1700"/>
            </a:lvl8pPr>
            <a:lvl9pPr lvl="8" algn="ctr" rtl="0">
              <a:spcBef>
                <a:spcPts val="0"/>
              </a:spcBef>
              <a:spcAft>
                <a:spcPts val="0"/>
              </a:spcAft>
              <a:buSzPts val="1700"/>
              <a:buNone/>
              <a:defRPr sz="1700"/>
            </a:lvl9pPr>
          </a:lstStyle>
          <a:p>
            <a:endParaRPr/>
          </a:p>
        </p:txBody>
      </p:sp>
      <p:grpSp>
        <p:nvGrpSpPr>
          <p:cNvPr id="291" name="Google Shape;291;p22"/>
          <p:cNvGrpSpPr/>
          <p:nvPr/>
        </p:nvGrpSpPr>
        <p:grpSpPr>
          <a:xfrm flipH="1">
            <a:off x="1" y="-1"/>
            <a:ext cx="1304277" cy="1306311"/>
            <a:chOff x="7839776" y="-1"/>
            <a:chExt cx="1304277" cy="1306311"/>
          </a:xfrm>
        </p:grpSpPr>
        <p:sp>
          <p:nvSpPr>
            <p:cNvPr id="292" name="Google Shape;292;p22"/>
            <p:cNvSpPr/>
            <p:nvPr/>
          </p:nvSpPr>
          <p:spPr>
            <a:xfrm>
              <a:off x="8491926" y="-1"/>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2"/>
            <p:cNvSpPr/>
            <p:nvPr/>
          </p:nvSpPr>
          <p:spPr>
            <a:xfrm>
              <a:off x="7839776" y="-1"/>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2"/>
            <p:cNvSpPr/>
            <p:nvPr/>
          </p:nvSpPr>
          <p:spPr>
            <a:xfrm>
              <a:off x="8491926" y="653149"/>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 name="Google Shape;295;p22"/>
          <p:cNvGrpSpPr/>
          <p:nvPr/>
        </p:nvGrpSpPr>
        <p:grpSpPr>
          <a:xfrm flipH="1">
            <a:off x="7839776" y="3837199"/>
            <a:ext cx="1304277" cy="1306311"/>
            <a:chOff x="1" y="3837199"/>
            <a:chExt cx="1304277" cy="1306311"/>
          </a:xfrm>
        </p:grpSpPr>
        <p:sp>
          <p:nvSpPr>
            <p:cNvPr id="296" name="Google Shape;296;p22"/>
            <p:cNvSpPr/>
            <p:nvPr/>
          </p:nvSpPr>
          <p:spPr>
            <a:xfrm rot="10800000">
              <a:off x="1" y="4490349"/>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2"/>
            <p:cNvSpPr/>
            <p:nvPr/>
          </p:nvSpPr>
          <p:spPr>
            <a:xfrm rot="10800000">
              <a:off x="652151" y="4490349"/>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2"/>
            <p:cNvSpPr/>
            <p:nvPr/>
          </p:nvSpPr>
          <p:spPr>
            <a:xfrm rot="10800000">
              <a:off x="1" y="3837199"/>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1">
  <p:cSld name="CUSTOM_15">
    <p:spTree>
      <p:nvGrpSpPr>
        <p:cNvPr id="1" name="Shape 323"/>
        <p:cNvGrpSpPr/>
        <p:nvPr/>
      </p:nvGrpSpPr>
      <p:grpSpPr>
        <a:xfrm>
          <a:off x="0" y="0"/>
          <a:ext cx="0" cy="0"/>
          <a:chOff x="0" y="0"/>
          <a:chExt cx="0" cy="0"/>
        </a:xfrm>
      </p:grpSpPr>
      <p:sp>
        <p:nvSpPr>
          <p:cNvPr id="324" name="Google Shape;324;p25"/>
          <p:cNvSpPr/>
          <p:nvPr/>
        </p:nvSpPr>
        <p:spPr>
          <a:xfrm>
            <a:off x="0" y="0"/>
            <a:ext cx="9144259" cy="5143463"/>
          </a:xfrm>
          <a:custGeom>
            <a:avLst/>
            <a:gdLst/>
            <a:ahLst/>
            <a:cxnLst/>
            <a:rect l="l" t="t" r="r" b="b"/>
            <a:pathLst>
              <a:path w="246310" h="123123" extrusionOk="0">
                <a:moveTo>
                  <a:pt x="245442" y="2136"/>
                </a:moveTo>
                <a:lnTo>
                  <a:pt x="244175" y="2136"/>
                </a:lnTo>
                <a:lnTo>
                  <a:pt x="244175" y="1035"/>
                </a:lnTo>
                <a:lnTo>
                  <a:pt x="244075" y="768"/>
                </a:lnTo>
                <a:lnTo>
                  <a:pt x="243274" y="1"/>
                </a:lnTo>
                <a:lnTo>
                  <a:pt x="243141" y="1"/>
                </a:lnTo>
                <a:lnTo>
                  <a:pt x="242173" y="1"/>
                </a:lnTo>
                <a:lnTo>
                  <a:pt x="240372" y="1"/>
                </a:lnTo>
                <a:lnTo>
                  <a:pt x="239238" y="1"/>
                </a:lnTo>
                <a:lnTo>
                  <a:pt x="231499" y="1"/>
                </a:lnTo>
                <a:lnTo>
                  <a:pt x="231332" y="1"/>
                </a:lnTo>
                <a:lnTo>
                  <a:pt x="230532" y="1"/>
                </a:lnTo>
                <a:lnTo>
                  <a:pt x="230365" y="1"/>
                </a:lnTo>
                <a:lnTo>
                  <a:pt x="222626" y="1"/>
                </a:lnTo>
                <a:lnTo>
                  <a:pt x="222626" y="1"/>
                </a:lnTo>
                <a:lnTo>
                  <a:pt x="221492" y="1"/>
                </a:lnTo>
                <a:lnTo>
                  <a:pt x="219691" y="1"/>
                </a:lnTo>
                <a:lnTo>
                  <a:pt x="218723" y="1"/>
                </a:lnTo>
                <a:lnTo>
                  <a:pt x="218557" y="1"/>
                </a:lnTo>
                <a:lnTo>
                  <a:pt x="217789" y="768"/>
                </a:lnTo>
                <a:lnTo>
                  <a:pt x="217689" y="1035"/>
                </a:lnTo>
                <a:lnTo>
                  <a:pt x="217689" y="2136"/>
                </a:lnTo>
                <a:lnTo>
                  <a:pt x="216422" y="2136"/>
                </a:lnTo>
                <a:lnTo>
                  <a:pt x="215521" y="3036"/>
                </a:lnTo>
                <a:lnTo>
                  <a:pt x="214654" y="2136"/>
                </a:lnTo>
                <a:lnTo>
                  <a:pt x="213386" y="2136"/>
                </a:lnTo>
                <a:lnTo>
                  <a:pt x="213386" y="1035"/>
                </a:lnTo>
                <a:lnTo>
                  <a:pt x="213286" y="768"/>
                </a:lnTo>
                <a:lnTo>
                  <a:pt x="212519" y="1"/>
                </a:lnTo>
                <a:lnTo>
                  <a:pt x="212352" y="1"/>
                </a:lnTo>
                <a:lnTo>
                  <a:pt x="211385" y="1"/>
                </a:lnTo>
                <a:lnTo>
                  <a:pt x="209584" y="1"/>
                </a:lnTo>
                <a:lnTo>
                  <a:pt x="208449" y="1"/>
                </a:lnTo>
                <a:lnTo>
                  <a:pt x="200710" y="1"/>
                </a:lnTo>
                <a:lnTo>
                  <a:pt x="200544" y="1"/>
                </a:lnTo>
                <a:lnTo>
                  <a:pt x="199743" y="1"/>
                </a:lnTo>
                <a:lnTo>
                  <a:pt x="199576" y="1"/>
                </a:lnTo>
                <a:lnTo>
                  <a:pt x="191837" y="1"/>
                </a:lnTo>
                <a:lnTo>
                  <a:pt x="190703" y="1"/>
                </a:lnTo>
                <a:lnTo>
                  <a:pt x="188902" y="1"/>
                </a:lnTo>
                <a:lnTo>
                  <a:pt x="187935" y="1"/>
                </a:lnTo>
                <a:lnTo>
                  <a:pt x="187801" y="1"/>
                </a:lnTo>
                <a:lnTo>
                  <a:pt x="187001" y="768"/>
                </a:lnTo>
                <a:lnTo>
                  <a:pt x="186901" y="1035"/>
                </a:lnTo>
                <a:lnTo>
                  <a:pt x="186901" y="2136"/>
                </a:lnTo>
                <a:lnTo>
                  <a:pt x="185633" y="2136"/>
                </a:lnTo>
                <a:lnTo>
                  <a:pt x="184766" y="3036"/>
                </a:lnTo>
                <a:lnTo>
                  <a:pt x="183865" y="2136"/>
                </a:lnTo>
                <a:lnTo>
                  <a:pt x="182598" y="2136"/>
                </a:lnTo>
                <a:lnTo>
                  <a:pt x="182598" y="1035"/>
                </a:lnTo>
                <a:lnTo>
                  <a:pt x="182497" y="768"/>
                </a:lnTo>
                <a:lnTo>
                  <a:pt x="181730" y="1"/>
                </a:lnTo>
                <a:lnTo>
                  <a:pt x="181563" y="1"/>
                </a:lnTo>
                <a:lnTo>
                  <a:pt x="180596" y="1"/>
                </a:lnTo>
                <a:lnTo>
                  <a:pt x="178795" y="1"/>
                </a:lnTo>
                <a:lnTo>
                  <a:pt x="177661" y="1"/>
                </a:lnTo>
                <a:lnTo>
                  <a:pt x="169922" y="1"/>
                </a:lnTo>
                <a:lnTo>
                  <a:pt x="169755" y="1"/>
                </a:lnTo>
                <a:lnTo>
                  <a:pt x="168954" y="1"/>
                </a:lnTo>
                <a:lnTo>
                  <a:pt x="168788" y="1"/>
                </a:lnTo>
                <a:lnTo>
                  <a:pt x="161049" y="1"/>
                </a:lnTo>
                <a:lnTo>
                  <a:pt x="159948" y="1"/>
                </a:lnTo>
                <a:lnTo>
                  <a:pt x="158113" y="1"/>
                </a:lnTo>
                <a:lnTo>
                  <a:pt x="157179" y="1"/>
                </a:lnTo>
                <a:lnTo>
                  <a:pt x="157013" y="1"/>
                </a:lnTo>
                <a:lnTo>
                  <a:pt x="156245" y="768"/>
                </a:lnTo>
                <a:lnTo>
                  <a:pt x="156112" y="1035"/>
                </a:lnTo>
                <a:lnTo>
                  <a:pt x="156112" y="2136"/>
                </a:lnTo>
                <a:lnTo>
                  <a:pt x="154844" y="2136"/>
                </a:lnTo>
                <a:lnTo>
                  <a:pt x="153944" y="3036"/>
                </a:lnTo>
                <a:lnTo>
                  <a:pt x="153076" y="2136"/>
                </a:lnTo>
                <a:lnTo>
                  <a:pt x="151809" y="2136"/>
                </a:lnTo>
                <a:lnTo>
                  <a:pt x="151809" y="1035"/>
                </a:lnTo>
                <a:lnTo>
                  <a:pt x="151675" y="768"/>
                </a:lnTo>
                <a:lnTo>
                  <a:pt x="150908" y="1"/>
                </a:lnTo>
                <a:lnTo>
                  <a:pt x="150741" y="1"/>
                </a:lnTo>
                <a:lnTo>
                  <a:pt x="149807" y="1"/>
                </a:lnTo>
                <a:lnTo>
                  <a:pt x="147973" y="1"/>
                </a:lnTo>
                <a:lnTo>
                  <a:pt x="146872" y="1"/>
                </a:lnTo>
                <a:lnTo>
                  <a:pt x="139133" y="1"/>
                </a:lnTo>
                <a:lnTo>
                  <a:pt x="138966" y="1"/>
                </a:lnTo>
                <a:lnTo>
                  <a:pt x="138166" y="1"/>
                </a:lnTo>
                <a:lnTo>
                  <a:pt x="137999" y="1"/>
                </a:lnTo>
                <a:lnTo>
                  <a:pt x="130260" y="1"/>
                </a:lnTo>
                <a:lnTo>
                  <a:pt x="129126" y="1"/>
                </a:lnTo>
                <a:lnTo>
                  <a:pt x="127325" y="1"/>
                </a:lnTo>
                <a:lnTo>
                  <a:pt x="126357" y="1"/>
                </a:lnTo>
                <a:lnTo>
                  <a:pt x="126191" y="1"/>
                </a:lnTo>
                <a:lnTo>
                  <a:pt x="125423" y="768"/>
                </a:lnTo>
                <a:lnTo>
                  <a:pt x="125323" y="1035"/>
                </a:lnTo>
                <a:lnTo>
                  <a:pt x="125323" y="2136"/>
                </a:lnTo>
                <a:lnTo>
                  <a:pt x="124056" y="2136"/>
                </a:lnTo>
                <a:lnTo>
                  <a:pt x="123155" y="3036"/>
                </a:lnTo>
                <a:lnTo>
                  <a:pt x="122254" y="2136"/>
                </a:lnTo>
                <a:lnTo>
                  <a:pt x="121020" y="2136"/>
                </a:lnTo>
                <a:lnTo>
                  <a:pt x="121020" y="1035"/>
                </a:lnTo>
                <a:lnTo>
                  <a:pt x="120887" y="768"/>
                </a:lnTo>
                <a:lnTo>
                  <a:pt x="120120" y="1"/>
                </a:lnTo>
                <a:lnTo>
                  <a:pt x="119953" y="1"/>
                </a:lnTo>
                <a:lnTo>
                  <a:pt x="119019" y="1"/>
                </a:lnTo>
                <a:lnTo>
                  <a:pt x="117184" y="1"/>
                </a:lnTo>
                <a:lnTo>
                  <a:pt x="116083" y="1"/>
                </a:lnTo>
                <a:lnTo>
                  <a:pt x="108311" y="1"/>
                </a:lnTo>
                <a:lnTo>
                  <a:pt x="108144" y="1"/>
                </a:lnTo>
                <a:lnTo>
                  <a:pt x="107377" y="1"/>
                </a:lnTo>
                <a:lnTo>
                  <a:pt x="107210" y="1"/>
                </a:lnTo>
                <a:lnTo>
                  <a:pt x="99472" y="1"/>
                </a:lnTo>
                <a:lnTo>
                  <a:pt x="98337" y="1"/>
                </a:lnTo>
                <a:lnTo>
                  <a:pt x="96536" y="1"/>
                </a:lnTo>
                <a:lnTo>
                  <a:pt x="95569" y="1"/>
                </a:lnTo>
                <a:lnTo>
                  <a:pt x="95402" y="1"/>
                </a:lnTo>
                <a:lnTo>
                  <a:pt x="94635" y="768"/>
                </a:lnTo>
                <a:lnTo>
                  <a:pt x="94535" y="1035"/>
                </a:lnTo>
                <a:lnTo>
                  <a:pt x="94535" y="2136"/>
                </a:lnTo>
                <a:lnTo>
                  <a:pt x="93267" y="2136"/>
                </a:lnTo>
                <a:lnTo>
                  <a:pt x="92366" y="3036"/>
                </a:lnTo>
                <a:lnTo>
                  <a:pt x="91499" y="2136"/>
                </a:lnTo>
                <a:lnTo>
                  <a:pt x="90232" y="2136"/>
                </a:lnTo>
                <a:lnTo>
                  <a:pt x="90232" y="1035"/>
                </a:lnTo>
                <a:lnTo>
                  <a:pt x="90098" y="768"/>
                </a:lnTo>
                <a:lnTo>
                  <a:pt x="89331" y="1"/>
                </a:lnTo>
                <a:lnTo>
                  <a:pt x="89164" y="1"/>
                </a:lnTo>
                <a:lnTo>
                  <a:pt x="88197" y="1"/>
                </a:lnTo>
                <a:lnTo>
                  <a:pt x="86396" y="1"/>
                </a:lnTo>
                <a:lnTo>
                  <a:pt x="85295" y="1"/>
                </a:lnTo>
                <a:lnTo>
                  <a:pt x="77523" y="1"/>
                </a:lnTo>
                <a:lnTo>
                  <a:pt x="77356" y="1"/>
                </a:lnTo>
                <a:lnTo>
                  <a:pt x="76589" y="1"/>
                </a:lnTo>
                <a:lnTo>
                  <a:pt x="76422" y="1"/>
                </a:lnTo>
                <a:lnTo>
                  <a:pt x="68650" y="1"/>
                </a:lnTo>
                <a:lnTo>
                  <a:pt x="67549" y="1"/>
                </a:lnTo>
                <a:lnTo>
                  <a:pt x="65714" y="1"/>
                </a:lnTo>
                <a:lnTo>
                  <a:pt x="64780" y="1"/>
                </a:lnTo>
                <a:lnTo>
                  <a:pt x="64613" y="1"/>
                </a:lnTo>
                <a:lnTo>
                  <a:pt x="63846" y="768"/>
                </a:lnTo>
                <a:lnTo>
                  <a:pt x="63713" y="1035"/>
                </a:lnTo>
                <a:lnTo>
                  <a:pt x="63713" y="2136"/>
                </a:lnTo>
                <a:lnTo>
                  <a:pt x="62478" y="2136"/>
                </a:lnTo>
                <a:lnTo>
                  <a:pt x="61578" y="3036"/>
                </a:lnTo>
                <a:lnTo>
                  <a:pt x="60677" y="2136"/>
                </a:lnTo>
                <a:lnTo>
                  <a:pt x="59443" y="2136"/>
                </a:lnTo>
                <a:lnTo>
                  <a:pt x="59443" y="1035"/>
                </a:lnTo>
                <a:lnTo>
                  <a:pt x="59310" y="768"/>
                </a:lnTo>
                <a:lnTo>
                  <a:pt x="58542" y="1"/>
                </a:lnTo>
                <a:lnTo>
                  <a:pt x="58376" y="1"/>
                </a:lnTo>
                <a:lnTo>
                  <a:pt x="57408" y="1"/>
                </a:lnTo>
                <a:lnTo>
                  <a:pt x="55607" y="1"/>
                </a:lnTo>
                <a:lnTo>
                  <a:pt x="54506" y="1"/>
                </a:lnTo>
                <a:lnTo>
                  <a:pt x="46734" y="1"/>
                </a:lnTo>
                <a:lnTo>
                  <a:pt x="46567" y="1"/>
                </a:lnTo>
                <a:lnTo>
                  <a:pt x="45767" y="1"/>
                </a:lnTo>
                <a:lnTo>
                  <a:pt x="45600" y="1"/>
                </a:lnTo>
                <a:lnTo>
                  <a:pt x="37861" y="1"/>
                </a:lnTo>
                <a:lnTo>
                  <a:pt x="36760" y="1"/>
                </a:lnTo>
                <a:lnTo>
                  <a:pt x="34925" y="1"/>
                </a:lnTo>
                <a:lnTo>
                  <a:pt x="33991" y="1"/>
                </a:lnTo>
                <a:lnTo>
                  <a:pt x="33825" y="1"/>
                </a:lnTo>
                <a:lnTo>
                  <a:pt x="33057" y="768"/>
                </a:lnTo>
                <a:lnTo>
                  <a:pt x="32924" y="1035"/>
                </a:lnTo>
                <a:lnTo>
                  <a:pt x="32924" y="2136"/>
                </a:lnTo>
                <a:lnTo>
                  <a:pt x="31690" y="2136"/>
                </a:lnTo>
                <a:lnTo>
                  <a:pt x="30789" y="3036"/>
                </a:lnTo>
                <a:lnTo>
                  <a:pt x="29889" y="2136"/>
                </a:lnTo>
                <a:lnTo>
                  <a:pt x="28654" y="2136"/>
                </a:lnTo>
                <a:lnTo>
                  <a:pt x="28654" y="1035"/>
                </a:lnTo>
                <a:lnTo>
                  <a:pt x="28521" y="768"/>
                </a:lnTo>
                <a:lnTo>
                  <a:pt x="27754" y="1"/>
                </a:lnTo>
                <a:lnTo>
                  <a:pt x="27587" y="1"/>
                </a:lnTo>
                <a:lnTo>
                  <a:pt x="26620" y="1"/>
                </a:lnTo>
                <a:lnTo>
                  <a:pt x="24818" y="1"/>
                </a:lnTo>
                <a:lnTo>
                  <a:pt x="23684" y="1"/>
                </a:lnTo>
                <a:lnTo>
                  <a:pt x="23684" y="1"/>
                </a:lnTo>
                <a:lnTo>
                  <a:pt x="15945" y="1"/>
                </a:lnTo>
                <a:lnTo>
                  <a:pt x="15778" y="1"/>
                </a:lnTo>
                <a:lnTo>
                  <a:pt x="14978" y="1"/>
                </a:lnTo>
                <a:lnTo>
                  <a:pt x="14811" y="1"/>
                </a:lnTo>
                <a:lnTo>
                  <a:pt x="7072" y="1"/>
                </a:lnTo>
                <a:lnTo>
                  <a:pt x="5938" y="1"/>
                </a:lnTo>
                <a:lnTo>
                  <a:pt x="4137" y="1"/>
                </a:lnTo>
                <a:lnTo>
                  <a:pt x="3169" y="1"/>
                </a:lnTo>
                <a:lnTo>
                  <a:pt x="3036" y="1"/>
                </a:lnTo>
                <a:lnTo>
                  <a:pt x="2235" y="768"/>
                </a:lnTo>
                <a:lnTo>
                  <a:pt x="2135" y="1035"/>
                </a:lnTo>
                <a:lnTo>
                  <a:pt x="2135" y="2136"/>
                </a:lnTo>
                <a:lnTo>
                  <a:pt x="868" y="2136"/>
                </a:lnTo>
                <a:lnTo>
                  <a:pt x="0" y="3036"/>
                </a:lnTo>
                <a:lnTo>
                  <a:pt x="0" y="3203"/>
                </a:lnTo>
                <a:lnTo>
                  <a:pt x="0" y="4137"/>
                </a:lnTo>
                <a:lnTo>
                  <a:pt x="0" y="5972"/>
                </a:lnTo>
                <a:lnTo>
                  <a:pt x="0" y="7073"/>
                </a:lnTo>
                <a:lnTo>
                  <a:pt x="0" y="14845"/>
                </a:lnTo>
                <a:lnTo>
                  <a:pt x="0" y="14978"/>
                </a:lnTo>
                <a:lnTo>
                  <a:pt x="0" y="15779"/>
                </a:lnTo>
                <a:lnTo>
                  <a:pt x="0" y="15946"/>
                </a:lnTo>
                <a:lnTo>
                  <a:pt x="0" y="23685"/>
                </a:lnTo>
                <a:lnTo>
                  <a:pt x="0" y="24819"/>
                </a:lnTo>
                <a:lnTo>
                  <a:pt x="0" y="26620"/>
                </a:lnTo>
                <a:lnTo>
                  <a:pt x="0" y="27587"/>
                </a:lnTo>
                <a:lnTo>
                  <a:pt x="0" y="27754"/>
                </a:lnTo>
                <a:lnTo>
                  <a:pt x="868" y="28621"/>
                </a:lnTo>
                <a:lnTo>
                  <a:pt x="2135" y="28621"/>
                </a:lnTo>
                <a:lnTo>
                  <a:pt x="2135" y="29722"/>
                </a:lnTo>
                <a:lnTo>
                  <a:pt x="2235" y="30022"/>
                </a:lnTo>
                <a:lnTo>
                  <a:pt x="3036" y="30790"/>
                </a:lnTo>
                <a:lnTo>
                  <a:pt x="2235" y="31557"/>
                </a:lnTo>
                <a:lnTo>
                  <a:pt x="2135" y="31824"/>
                </a:lnTo>
                <a:lnTo>
                  <a:pt x="2135" y="32924"/>
                </a:lnTo>
                <a:lnTo>
                  <a:pt x="868" y="32924"/>
                </a:lnTo>
                <a:lnTo>
                  <a:pt x="0" y="33825"/>
                </a:lnTo>
                <a:lnTo>
                  <a:pt x="0" y="33959"/>
                </a:lnTo>
                <a:lnTo>
                  <a:pt x="0" y="34926"/>
                </a:lnTo>
                <a:lnTo>
                  <a:pt x="0" y="36727"/>
                </a:lnTo>
                <a:lnTo>
                  <a:pt x="0" y="37861"/>
                </a:lnTo>
                <a:lnTo>
                  <a:pt x="0" y="45600"/>
                </a:lnTo>
                <a:lnTo>
                  <a:pt x="0" y="45767"/>
                </a:lnTo>
                <a:lnTo>
                  <a:pt x="0" y="46568"/>
                </a:lnTo>
                <a:lnTo>
                  <a:pt x="0" y="46734"/>
                </a:lnTo>
                <a:lnTo>
                  <a:pt x="0" y="54473"/>
                </a:lnTo>
                <a:lnTo>
                  <a:pt x="0" y="55607"/>
                </a:lnTo>
                <a:lnTo>
                  <a:pt x="0" y="57409"/>
                </a:lnTo>
                <a:lnTo>
                  <a:pt x="0" y="58376"/>
                </a:lnTo>
                <a:lnTo>
                  <a:pt x="0" y="58509"/>
                </a:lnTo>
                <a:lnTo>
                  <a:pt x="868" y="59410"/>
                </a:lnTo>
                <a:lnTo>
                  <a:pt x="2135" y="59410"/>
                </a:lnTo>
                <a:lnTo>
                  <a:pt x="2135" y="60511"/>
                </a:lnTo>
                <a:lnTo>
                  <a:pt x="2235" y="60778"/>
                </a:lnTo>
                <a:lnTo>
                  <a:pt x="3036" y="61545"/>
                </a:lnTo>
                <a:lnTo>
                  <a:pt x="2235" y="62312"/>
                </a:lnTo>
                <a:lnTo>
                  <a:pt x="2135" y="62612"/>
                </a:lnTo>
                <a:lnTo>
                  <a:pt x="2135" y="63713"/>
                </a:lnTo>
                <a:lnTo>
                  <a:pt x="868" y="63713"/>
                </a:lnTo>
                <a:lnTo>
                  <a:pt x="0" y="64580"/>
                </a:lnTo>
                <a:lnTo>
                  <a:pt x="0" y="64747"/>
                </a:lnTo>
                <a:lnTo>
                  <a:pt x="0" y="65715"/>
                </a:lnTo>
                <a:lnTo>
                  <a:pt x="0" y="67516"/>
                </a:lnTo>
                <a:lnTo>
                  <a:pt x="0" y="68650"/>
                </a:lnTo>
                <a:lnTo>
                  <a:pt x="0" y="76389"/>
                </a:lnTo>
                <a:lnTo>
                  <a:pt x="0" y="76556"/>
                </a:lnTo>
                <a:lnTo>
                  <a:pt x="0" y="77356"/>
                </a:lnTo>
                <a:lnTo>
                  <a:pt x="0" y="77490"/>
                </a:lnTo>
                <a:lnTo>
                  <a:pt x="0" y="85262"/>
                </a:lnTo>
                <a:lnTo>
                  <a:pt x="0" y="86363"/>
                </a:lnTo>
                <a:lnTo>
                  <a:pt x="0" y="88197"/>
                </a:lnTo>
                <a:lnTo>
                  <a:pt x="0" y="89131"/>
                </a:lnTo>
                <a:lnTo>
                  <a:pt x="0" y="89298"/>
                </a:lnTo>
                <a:lnTo>
                  <a:pt x="868" y="90199"/>
                </a:lnTo>
                <a:lnTo>
                  <a:pt x="2135" y="90199"/>
                </a:lnTo>
                <a:lnTo>
                  <a:pt x="2135" y="91266"/>
                </a:lnTo>
                <a:lnTo>
                  <a:pt x="2235" y="91566"/>
                </a:lnTo>
                <a:lnTo>
                  <a:pt x="3036" y="92334"/>
                </a:lnTo>
                <a:lnTo>
                  <a:pt x="2235" y="93101"/>
                </a:lnTo>
                <a:lnTo>
                  <a:pt x="2135" y="93368"/>
                </a:lnTo>
                <a:lnTo>
                  <a:pt x="2135" y="94469"/>
                </a:lnTo>
                <a:lnTo>
                  <a:pt x="868" y="94469"/>
                </a:lnTo>
                <a:lnTo>
                  <a:pt x="0" y="95369"/>
                </a:lnTo>
                <a:lnTo>
                  <a:pt x="0" y="95536"/>
                </a:lnTo>
                <a:lnTo>
                  <a:pt x="0" y="96470"/>
                </a:lnTo>
                <a:lnTo>
                  <a:pt x="0" y="98305"/>
                </a:lnTo>
                <a:lnTo>
                  <a:pt x="0" y="99405"/>
                </a:lnTo>
                <a:lnTo>
                  <a:pt x="0" y="107178"/>
                </a:lnTo>
                <a:lnTo>
                  <a:pt x="0" y="107311"/>
                </a:lnTo>
                <a:lnTo>
                  <a:pt x="0" y="108112"/>
                </a:lnTo>
                <a:lnTo>
                  <a:pt x="0" y="108278"/>
                </a:lnTo>
                <a:lnTo>
                  <a:pt x="0" y="116017"/>
                </a:lnTo>
                <a:lnTo>
                  <a:pt x="0" y="117151"/>
                </a:lnTo>
                <a:lnTo>
                  <a:pt x="0" y="118953"/>
                </a:lnTo>
                <a:lnTo>
                  <a:pt x="0" y="119920"/>
                </a:lnTo>
                <a:lnTo>
                  <a:pt x="0" y="120087"/>
                </a:lnTo>
                <a:lnTo>
                  <a:pt x="868" y="120954"/>
                </a:lnTo>
                <a:lnTo>
                  <a:pt x="2135" y="120954"/>
                </a:lnTo>
                <a:lnTo>
                  <a:pt x="2135" y="122055"/>
                </a:lnTo>
                <a:lnTo>
                  <a:pt x="2235" y="122355"/>
                </a:lnTo>
                <a:lnTo>
                  <a:pt x="3036" y="123122"/>
                </a:lnTo>
                <a:lnTo>
                  <a:pt x="3169" y="123122"/>
                </a:lnTo>
                <a:lnTo>
                  <a:pt x="4137" y="123122"/>
                </a:lnTo>
                <a:lnTo>
                  <a:pt x="5938" y="123122"/>
                </a:lnTo>
                <a:lnTo>
                  <a:pt x="7072" y="123122"/>
                </a:lnTo>
                <a:lnTo>
                  <a:pt x="14811" y="123122"/>
                </a:lnTo>
                <a:lnTo>
                  <a:pt x="14978" y="123122"/>
                </a:lnTo>
                <a:lnTo>
                  <a:pt x="15778" y="123122"/>
                </a:lnTo>
                <a:lnTo>
                  <a:pt x="15945" y="123122"/>
                </a:lnTo>
                <a:lnTo>
                  <a:pt x="23684" y="123122"/>
                </a:lnTo>
                <a:lnTo>
                  <a:pt x="23684" y="123122"/>
                </a:lnTo>
                <a:lnTo>
                  <a:pt x="24818" y="123122"/>
                </a:lnTo>
                <a:lnTo>
                  <a:pt x="26620" y="123122"/>
                </a:lnTo>
                <a:lnTo>
                  <a:pt x="27587" y="123122"/>
                </a:lnTo>
                <a:lnTo>
                  <a:pt x="27754" y="123122"/>
                </a:lnTo>
                <a:lnTo>
                  <a:pt x="28521" y="122355"/>
                </a:lnTo>
                <a:lnTo>
                  <a:pt x="28621" y="122055"/>
                </a:lnTo>
                <a:lnTo>
                  <a:pt x="28621" y="120954"/>
                </a:lnTo>
                <a:lnTo>
                  <a:pt x="29889" y="120954"/>
                </a:lnTo>
                <a:lnTo>
                  <a:pt x="30789" y="120087"/>
                </a:lnTo>
                <a:lnTo>
                  <a:pt x="31656" y="120954"/>
                </a:lnTo>
                <a:lnTo>
                  <a:pt x="32924" y="120954"/>
                </a:lnTo>
                <a:lnTo>
                  <a:pt x="32924" y="122055"/>
                </a:lnTo>
                <a:lnTo>
                  <a:pt x="33024" y="122355"/>
                </a:lnTo>
                <a:lnTo>
                  <a:pt x="33825" y="123122"/>
                </a:lnTo>
                <a:lnTo>
                  <a:pt x="33958" y="123122"/>
                </a:lnTo>
                <a:lnTo>
                  <a:pt x="34925" y="123122"/>
                </a:lnTo>
                <a:lnTo>
                  <a:pt x="36727" y="123122"/>
                </a:lnTo>
                <a:lnTo>
                  <a:pt x="37861" y="123122"/>
                </a:lnTo>
                <a:lnTo>
                  <a:pt x="45600" y="123122"/>
                </a:lnTo>
                <a:lnTo>
                  <a:pt x="45767" y="123122"/>
                </a:lnTo>
                <a:lnTo>
                  <a:pt x="46567" y="123122"/>
                </a:lnTo>
                <a:lnTo>
                  <a:pt x="46734" y="123122"/>
                </a:lnTo>
                <a:lnTo>
                  <a:pt x="54473" y="123122"/>
                </a:lnTo>
                <a:lnTo>
                  <a:pt x="55607" y="123122"/>
                </a:lnTo>
                <a:lnTo>
                  <a:pt x="57408" y="123122"/>
                </a:lnTo>
                <a:lnTo>
                  <a:pt x="58376" y="123122"/>
                </a:lnTo>
                <a:lnTo>
                  <a:pt x="58542" y="123122"/>
                </a:lnTo>
                <a:lnTo>
                  <a:pt x="59310" y="122355"/>
                </a:lnTo>
                <a:lnTo>
                  <a:pt x="59410" y="122055"/>
                </a:lnTo>
                <a:lnTo>
                  <a:pt x="59410" y="120954"/>
                </a:lnTo>
                <a:lnTo>
                  <a:pt x="60677" y="120954"/>
                </a:lnTo>
                <a:lnTo>
                  <a:pt x="61578" y="120087"/>
                </a:lnTo>
                <a:lnTo>
                  <a:pt x="62445" y="120954"/>
                </a:lnTo>
                <a:lnTo>
                  <a:pt x="63713" y="120954"/>
                </a:lnTo>
                <a:lnTo>
                  <a:pt x="63713" y="122055"/>
                </a:lnTo>
                <a:lnTo>
                  <a:pt x="63813" y="122355"/>
                </a:lnTo>
                <a:lnTo>
                  <a:pt x="64613" y="123122"/>
                </a:lnTo>
                <a:lnTo>
                  <a:pt x="64747" y="123122"/>
                </a:lnTo>
                <a:lnTo>
                  <a:pt x="65714" y="123122"/>
                </a:lnTo>
                <a:lnTo>
                  <a:pt x="67515" y="123122"/>
                </a:lnTo>
                <a:lnTo>
                  <a:pt x="68650" y="123122"/>
                </a:lnTo>
                <a:lnTo>
                  <a:pt x="76388" y="123122"/>
                </a:lnTo>
                <a:lnTo>
                  <a:pt x="76555" y="123122"/>
                </a:lnTo>
                <a:lnTo>
                  <a:pt x="77356" y="123122"/>
                </a:lnTo>
                <a:lnTo>
                  <a:pt x="77523" y="123122"/>
                </a:lnTo>
                <a:lnTo>
                  <a:pt x="85261" y="123122"/>
                </a:lnTo>
                <a:lnTo>
                  <a:pt x="86362" y="123122"/>
                </a:lnTo>
                <a:lnTo>
                  <a:pt x="88197" y="123122"/>
                </a:lnTo>
                <a:lnTo>
                  <a:pt x="89131" y="123122"/>
                </a:lnTo>
                <a:lnTo>
                  <a:pt x="89298" y="123122"/>
                </a:lnTo>
                <a:lnTo>
                  <a:pt x="90065" y="122355"/>
                </a:lnTo>
                <a:lnTo>
                  <a:pt x="90198" y="122055"/>
                </a:lnTo>
                <a:lnTo>
                  <a:pt x="90198" y="120954"/>
                </a:lnTo>
                <a:lnTo>
                  <a:pt x="91466" y="120954"/>
                </a:lnTo>
                <a:lnTo>
                  <a:pt x="92333" y="120087"/>
                </a:lnTo>
                <a:lnTo>
                  <a:pt x="93234" y="120954"/>
                </a:lnTo>
                <a:lnTo>
                  <a:pt x="94501" y="120954"/>
                </a:lnTo>
                <a:lnTo>
                  <a:pt x="94501" y="122055"/>
                </a:lnTo>
                <a:lnTo>
                  <a:pt x="94601" y="122355"/>
                </a:lnTo>
                <a:lnTo>
                  <a:pt x="95369" y="123122"/>
                </a:lnTo>
                <a:lnTo>
                  <a:pt x="95535" y="123122"/>
                </a:lnTo>
                <a:lnTo>
                  <a:pt x="96503" y="123122"/>
                </a:lnTo>
                <a:lnTo>
                  <a:pt x="98304" y="123122"/>
                </a:lnTo>
                <a:lnTo>
                  <a:pt x="99438" y="123122"/>
                </a:lnTo>
                <a:lnTo>
                  <a:pt x="107177" y="123122"/>
                </a:lnTo>
                <a:lnTo>
                  <a:pt x="107344" y="123122"/>
                </a:lnTo>
                <a:lnTo>
                  <a:pt x="108111" y="123122"/>
                </a:lnTo>
                <a:lnTo>
                  <a:pt x="108278" y="123122"/>
                </a:lnTo>
                <a:lnTo>
                  <a:pt x="116050" y="123122"/>
                </a:lnTo>
                <a:lnTo>
                  <a:pt x="117151" y="123122"/>
                </a:lnTo>
                <a:lnTo>
                  <a:pt x="118985" y="123122"/>
                </a:lnTo>
                <a:lnTo>
                  <a:pt x="119919" y="123122"/>
                </a:lnTo>
                <a:lnTo>
                  <a:pt x="120086" y="123122"/>
                </a:lnTo>
                <a:lnTo>
                  <a:pt x="120853" y="122355"/>
                </a:lnTo>
                <a:lnTo>
                  <a:pt x="120987" y="122055"/>
                </a:lnTo>
                <a:lnTo>
                  <a:pt x="120987" y="120954"/>
                </a:lnTo>
                <a:lnTo>
                  <a:pt x="122221" y="120954"/>
                </a:lnTo>
                <a:lnTo>
                  <a:pt x="123122" y="120087"/>
                </a:lnTo>
                <a:lnTo>
                  <a:pt x="124022" y="120954"/>
                </a:lnTo>
                <a:lnTo>
                  <a:pt x="125257" y="120954"/>
                </a:lnTo>
                <a:lnTo>
                  <a:pt x="125257" y="122055"/>
                </a:lnTo>
                <a:lnTo>
                  <a:pt x="125390" y="122355"/>
                </a:lnTo>
                <a:lnTo>
                  <a:pt x="126157" y="123122"/>
                </a:lnTo>
                <a:lnTo>
                  <a:pt x="126324" y="123122"/>
                </a:lnTo>
                <a:lnTo>
                  <a:pt x="127291" y="123122"/>
                </a:lnTo>
                <a:lnTo>
                  <a:pt x="129093" y="123122"/>
                </a:lnTo>
                <a:lnTo>
                  <a:pt x="130193" y="123122"/>
                </a:lnTo>
                <a:lnTo>
                  <a:pt x="137966" y="123122"/>
                </a:lnTo>
                <a:lnTo>
                  <a:pt x="138132" y="123122"/>
                </a:lnTo>
                <a:lnTo>
                  <a:pt x="138900" y="123122"/>
                </a:lnTo>
                <a:lnTo>
                  <a:pt x="139066" y="123122"/>
                </a:lnTo>
                <a:lnTo>
                  <a:pt x="146839" y="123122"/>
                </a:lnTo>
                <a:lnTo>
                  <a:pt x="147939" y="123122"/>
                </a:lnTo>
                <a:lnTo>
                  <a:pt x="149741" y="123122"/>
                </a:lnTo>
                <a:lnTo>
                  <a:pt x="150708" y="123122"/>
                </a:lnTo>
                <a:lnTo>
                  <a:pt x="150875" y="123122"/>
                </a:lnTo>
                <a:lnTo>
                  <a:pt x="151642" y="122355"/>
                </a:lnTo>
                <a:lnTo>
                  <a:pt x="151776" y="122055"/>
                </a:lnTo>
                <a:lnTo>
                  <a:pt x="151776" y="120954"/>
                </a:lnTo>
                <a:lnTo>
                  <a:pt x="153010" y="120954"/>
                </a:lnTo>
                <a:lnTo>
                  <a:pt x="153910" y="120087"/>
                </a:lnTo>
                <a:lnTo>
                  <a:pt x="154778" y="120954"/>
                </a:lnTo>
                <a:lnTo>
                  <a:pt x="156112" y="120954"/>
                </a:lnTo>
                <a:lnTo>
                  <a:pt x="156112" y="122055"/>
                </a:lnTo>
                <a:lnTo>
                  <a:pt x="156212" y="122355"/>
                </a:lnTo>
                <a:lnTo>
                  <a:pt x="156979" y="123122"/>
                </a:lnTo>
                <a:lnTo>
                  <a:pt x="157146" y="123122"/>
                </a:lnTo>
                <a:lnTo>
                  <a:pt x="158113" y="123122"/>
                </a:lnTo>
                <a:lnTo>
                  <a:pt x="159915" y="123122"/>
                </a:lnTo>
                <a:lnTo>
                  <a:pt x="161049" y="123122"/>
                </a:lnTo>
                <a:lnTo>
                  <a:pt x="168788" y="123122"/>
                </a:lnTo>
                <a:lnTo>
                  <a:pt x="168954" y="123122"/>
                </a:lnTo>
                <a:lnTo>
                  <a:pt x="169722" y="123122"/>
                </a:lnTo>
                <a:lnTo>
                  <a:pt x="169888" y="123122"/>
                </a:lnTo>
                <a:lnTo>
                  <a:pt x="177661" y="123122"/>
                </a:lnTo>
                <a:lnTo>
                  <a:pt x="178761" y="123122"/>
                </a:lnTo>
                <a:lnTo>
                  <a:pt x="180596" y="123122"/>
                </a:lnTo>
                <a:lnTo>
                  <a:pt x="181530" y="123122"/>
                </a:lnTo>
                <a:lnTo>
                  <a:pt x="181697" y="123122"/>
                </a:lnTo>
                <a:lnTo>
                  <a:pt x="182464" y="122355"/>
                </a:lnTo>
                <a:lnTo>
                  <a:pt x="182598" y="122055"/>
                </a:lnTo>
                <a:lnTo>
                  <a:pt x="182598" y="120954"/>
                </a:lnTo>
                <a:lnTo>
                  <a:pt x="183832" y="120954"/>
                </a:lnTo>
                <a:lnTo>
                  <a:pt x="184732" y="120087"/>
                </a:lnTo>
                <a:lnTo>
                  <a:pt x="185633" y="120954"/>
                </a:lnTo>
                <a:lnTo>
                  <a:pt x="186867" y="120954"/>
                </a:lnTo>
                <a:lnTo>
                  <a:pt x="186867" y="122055"/>
                </a:lnTo>
                <a:lnTo>
                  <a:pt x="187001" y="122355"/>
                </a:lnTo>
                <a:lnTo>
                  <a:pt x="187768" y="123122"/>
                </a:lnTo>
                <a:lnTo>
                  <a:pt x="187935" y="123122"/>
                </a:lnTo>
                <a:lnTo>
                  <a:pt x="188869" y="123122"/>
                </a:lnTo>
                <a:lnTo>
                  <a:pt x="190703" y="123122"/>
                </a:lnTo>
                <a:lnTo>
                  <a:pt x="191804" y="123122"/>
                </a:lnTo>
                <a:lnTo>
                  <a:pt x="199576" y="123122"/>
                </a:lnTo>
                <a:lnTo>
                  <a:pt x="199743" y="123122"/>
                </a:lnTo>
                <a:lnTo>
                  <a:pt x="200510" y="123122"/>
                </a:lnTo>
                <a:lnTo>
                  <a:pt x="200677" y="123122"/>
                </a:lnTo>
                <a:lnTo>
                  <a:pt x="208449" y="123122"/>
                </a:lnTo>
                <a:lnTo>
                  <a:pt x="209550" y="123122"/>
                </a:lnTo>
                <a:lnTo>
                  <a:pt x="211351" y="123122"/>
                </a:lnTo>
                <a:lnTo>
                  <a:pt x="212319" y="123122"/>
                </a:lnTo>
                <a:lnTo>
                  <a:pt x="212486" y="123122"/>
                </a:lnTo>
                <a:lnTo>
                  <a:pt x="213253" y="122355"/>
                </a:lnTo>
                <a:lnTo>
                  <a:pt x="213386" y="122055"/>
                </a:lnTo>
                <a:lnTo>
                  <a:pt x="213386" y="120954"/>
                </a:lnTo>
                <a:lnTo>
                  <a:pt x="214620" y="120954"/>
                </a:lnTo>
                <a:lnTo>
                  <a:pt x="215521" y="120087"/>
                </a:lnTo>
                <a:lnTo>
                  <a:pt x="216388" y="120954"/>
                </a:lnTo>
                <a:lnTo>
                  <a:pt x="217656" y="120954"/>
                </a:lnTo>
                <a:lnTo>
                  <a:pt x="217656" y="122055"/>
                </a:lnTo>
                <a:lnTo>
                  <a:pt x="217789" y="122355"/>
                </a:lnTo>
                <a:lnTo>
                  <a:pt x="218557" y="123122"/>
                </a:lnTo>
                <a:lnTo>
                  <a:pt x="218723" y="123122"/>
                </a:lnTo>
                <a:lnTo>
                  <a:pt x="219657" y="123122"/>
                </a:lnTo>
                <a:lnTo>
                  <a:pt x="221492" y="123122"/>
                </a:lnTo>
                <a:lnTo>
                  <a:pt x="222593" y="123122"/>
                </a:lnTo>
                <a:lnTo>
                  <a:pt x="222593" y="123122"/>
                </a:lnTo>
                <a:lnTo>
                  <a:pt x="230365" y="123122"/>
                </a:lnTo>
                <a:lnTo>
                  <a:pt x="230498" y="123122"/>
                </a:lnTo>
                <a:lnTo>
                  <a:pt x="231299" y="123122"/>
                </a:lnTo>
                <a:lnTo>
                  <a:pt x="231466" y="123122"/>
                </a:lnTo>
                <a:lnTo>
                  <a:pt x="239205" y="123122"/>
                </a:lnTo>
                <a:lnTo>
                  <a:pt x="240339" y="123122"/>
                </a:lnTo>
                <a:lnTo>
                  <a:pt x="242140" y="123122"/>
                </a:lnTo>
                <a:lnTo>
                  <a:pt x="243107" y="123122"/>
                </a:lnTo>
                <a:lnTo>
                  <a:pt x="243274" y="123122"/>
                </a:lnTo>
                <a:lnTo>
                  <a:pt x="244041" y="122355"/>
                </a:lnTo>
                <a:lnTo>
                  <a:pt x="244142" y="122055"/>
                </a:lnTo>
                <a:lnTo>
                  <a:pt x="244142" y="120954"/>
                </a:lnTo>
                <a:lnTo>
                  <a:pt x="245409" y="120954"/>
                </a:lnTo>
                <a:lnTo>
                  <a:pt x="246310" y="120087"/>
                </a:lnTo>
                <a:lnTo>
                  <a:pt x="246310" y="119920"/>
                </a:lnTo>
                <a:lnTo>
                  <a:pt x="246310" y="118953"/>
                </a:lnTo>
                <a:lnTo>
                  <a:pt x="246310" y="117151"/>
                </a:lnTo>
                <a:lnTo>
                  <a:pt x="246310" y="116017"/>
                </a:lnTo>
                <a:lnTo>
                  <a:pt x="246310" y="108278"/>
                </a:lnTo>
                <a:lnTo>
                  <a:pt x="246310" y="108112"/>
                </a:lnTo>
                <a:lnTo>
                  <a:pt x="246310" y="107311"/>
                </a:lnTo>
                <a:lnTo>
                  <a:pt x="246310" y="107178"/>
                </a:lnTo>
                <a:lnTo>
                  <a:pt x="246310" y="99405"/>
                </a:lnTo>
                <a:lnTo>
                  <a:pt x="246310" y="98305"/>
                </a:lnTo>
                <a:lnTo>
                  <a:pt x="246310" y="96470"/>
                </a:lnTo>
                <a:lnTo>
                  <a:pt x="246310" y="95536"/>
                </a:lnTo>
                <a:lnTo>
                  <a:pt x="246310" y="95369"/>
                </a:lnTo>
                <a:lnTo>
                  <a:pt x="245409" y="94469"/>
                </a:lnTo>
                <a:lnTo>
                  <a:pt x="244142" y="94469"/>
                </a:lnTo>
                <a:lnTo>
                  <a:pt x="244142" y="93368"/>
                </a:lnTo>
                <a:lnTo>
                  <a:pt x="244041" y="93101"/>
                </a:lnTo>
                <a:lnTo>
                  <a:pt x="243274" y="92334"/>
                </a:lnTo>
                <a:lnTo>
                  <a:pt x="244041" y="91566"/>
                </a:lnTo>
                <a:lnTo>
                  <a:pt x="244142" y="91266"/>
                </a:lnTo>
                <a:lnTo>
                  <a:pt x="244142" y="90199"/>
                </a:lnTo>
                <a:lnTo>
                  <a:pt x="245409" y="90199"/>
                </a:lnTo>
                <a:lnTo>
                  <a:pt x="246310" y="89298"/>
                </a:lnTo>
                <a:lnTo>
                  <a:pt x="246310" y="89131"/>
                </a:lnTo>
                <a:lnTo>
                  <a:pt x="246310" y="88197"/>
                </a:lnTo>
                <a:lnTo>
                  <a:pt x="246310" y="86363"/>
                </a:lnTo>
                <a:lnTo>
                  <a:pt x="246310" y="85262"/>
                </a:lnTo>
                <a:lnTo>
                  <a:pt x="246310" y="77490"/>
                </a:lnTo>
                <a:lnTo>
                  <a:pt x="246310" y="77323"/>
                </a:lnTo>
                <a:lnTo>
                  <a:pt x="246310" y="76556"/>
                </a:lnTo>
                <a:lnTo>
                  <a:pt x="246310" y="76389"/>
                </a:lnTo>
                <a:lnTo>
                  <a:pt x="246310" y="68617"/>
                </a:lnTo>
                <a:lnTo>
                  <a:pt x="246310" y="67516"/>
                </a:lnTo>
                <a:lnTo>
                  <a:pt x="246310" y="65715"/>
                </a:lnTo>
                <a:lnTo>
                  <a:pt x="246310" y="64747"/>
                </a:lnTo>
                <a:lnTo>
                  <a:pt x="246310" y="64580"/>
                </a:lnTo>
                <a:lnTo>
                  <a:pt x="245409" y="63713"/>
                </a:lnTo>
                <a:lnTo>
                  <a:pt x="244142" y="63713"/>
                </a:lnTo>
                <a:lnTo>
                  <a:pt x="244142" y="62612"/>
                </a:lnTo>
                <a:lnTo>
                  <a:pt x="244041" y="62312"/>
                </a:lnTo>
                <a:lnTo>
                  <a:pt x="243274" y="61545"/>
                </a:lnTo>
                <a:lnTo>
                  <a:pt x="244041" y="60778"/>
                </a:lnTo>
                <a:lnTo>
                  <a:pt x="244142" y="60511"/>
                </a:lnTo>
                <a:lnTo>
                  <a:pt x="244142" y="59410"/>
                </a:lnTo>
                <a:lnTo>
                  <a:pt x="245409" y="59410"/>
                </a:lnTo>
                <a:lnTo>
                  <a:pt x="246310" y="58509"/>
                </a:lnTo>
                <a:lnTo>
                  <a:pt x="246310" y="58376"/>
                </a:lnTo>
                <a:lnTo>
                  <a:pt x="246310" y="57409"/>
                </a:lnTo>
                <a:lnTo>
                  <a:pt x="246310" y="55607"/>
                </a:lnTo>
                <a:lnTo>
                  <a:pt x="246310" y="54473"/>
                </a:lnTo>
                <a:lnTo>
                  <a:pt x="246310" y="46734"/>
                </a:lnTo>
                <a:lnTo>
                  <a:pt x="246310" y="46568"/>
                </a:lnTo>
                <a:lnTo>
                  <a:pt x="246310" y="45800"/>
                </a:lnTo>
                <a:lnTo>
                  <a:pt x="246310" y="45634"/>
                </a:lnTo>
                <a:lnTo>
                  <a:pt x="246310" y="37861"/>
                </a:lnTo>
                <a:lnTo>
                  <a:pt x="246310" y="36761"/>
                </a:lnTo>
                <a:lnTo>
                  <a:pt x="246310" y="34926"/>
                </a:lnTo>
                <a:lnTo>
                  <a:pt x="246310" y="33992"/>
                </a:lnTo>
                <a:lnTo>
                  <a:pt x="246310" y="33825"/>
                </a:lnTo>
                <a:lnTo>
                  <a:pt x="245409" y="32924"/>
                </a:lnTo>
                <a:lnTo>
                  <a:pt x="244142" y="32924"/>
                </a:lnTo>
                <a:lnTo>
                  <a:pt x="244142" y="31824"/>
                </a:lnTo>
                <a:lnTo>
                  <a:pt x="244041" y="31557"/>
                </a:lnTo>
                <a:lnTo>
                  <a:pt x="243274" y="30790"/>
                </a:lnTo>
                <a:lnTo>
                  <a:pt x="244041" y="30022"/>
                </a:lnTo>
                <a:lnTo>
                  <a:pt x="244142" y="29722"/>
                </a:lnTo>
                <a:lnTo>
                  <a:pt x="244142" y="28655"/>
                </a:lnTo>
                <a:lnTo>
                  <a:pt x="245409" y="28655"/>
                </a:lnTo>
                <a:lnTo>
                  <a:pt x="246310" y="27754"/>
                </a:lnTo>
                <a:lnTo>
                  <a:pt x="246310" y="27587"/>
                </a:lnTo>
                <a:lnTo>
                  <a:pt x="246310" y="26620"/>
                </a:lnTo>
                <a:lnTo>
                  <a:pt x="246310" y="24819"/>
                </a:lnTo>
                <a:lnTo>
                  <a:pt x="246310" y="23718"/>
                </a:lnTo>
                <a:lnTo>
                  <a:pt x="246310" y="15946"/>
                </a:lnTo>
                <a:lnTo>
                  <a:pt x="246310" y="15779"/>
                </a:lnTo>
                <a:lnTo>
                  <a:pt x="246310" y="15012"/>
                </a:lnTo>
                <a:lnTo>
                  <a:pt x="246310" y="14845"/>
                </a:lnTo>
                <a:lnTo>
                  <a:pt x="246310" y="7073"/>
                </a:lnTo>
                <a:lnTo>
                  <a:pt x="246310" y="5972"/>
                </a:lnTo>
                <a:lnTo>
                  <a:pt x="246310" y="4137"/>
                </a:lnTo>
                <a:lnTo>
                  <a:pt x="246310" y="3203"/>
                </a:lnTo>
                <a:lnTo>
                  <a:pt x="246310" y="3036"/>
                </a:lnTo>
                <a:close/>
                <a:moveTo>
                  <a:pt x="242574" y="401"/>
                </a:moveTo>
                <a:lnTo>
                  <a:pt x="243374" y="1202"/>
                </a:lnTo>
                <a:lnTo>
                  <a:pt x="243374" y="2503"/>
                </a:lnTo>
                <a:lnTo>
                  <a:pt x="242107" y="3804"/>
                </a:lnTo>
                <a:lnTo>
                  <a:pt x="242107" y="1735"/>
                </a:lnTo>
                <a:lnTo>
                  <a:pt x="240739" y="401"/>
                </a:lnTo>
                <a:lnTo>
                  <a:pt x="242574" y="401"/>
                </a:lnTo>
                <a:close/>
                <a:moveTo>
                  <a:pt x="239338" y="6439"/>
                </a:moveTo>
                <a:lnTo>
                  <a:pt x="234635" y="6439"/>
                </a:lnTo>
                <a:lnTo>
                  <a:pt x="231332" y="3103"/>
                </a:lnTo>
                <a:lnTo>
                  <a:pt x="231332" y="935"/>
                </a:lnTo>
                <a:lnTo>
                  <a:pt x="235269" y="4904"/>
                </a:lnTo>
                <a:lnTo>
                  <a:pt x="240873" y="4904"/>
                </a:lnTo>
                <a:close/>
                <a:moveTo>
                  <a:pt x="239338" y="37228"/>
                </a:moveTo>
                <a:lnTo>
                  <a:pt x="234635" y="37228"/>
                </a:lnTo>
                <a:lnTo>
                  <a:pt x="231332" y="33892"/>
                </a:lnTo>
                <a:lnTo>
                  <a:pt x="231332" y="31757"/>
                </a:lnTo>
                <a:lnTo>
                  <a:pt x="235269" y="35693"/>
                </a:lnTo>
                <a:lnTo>
                  <a:pt x="240873" y="35693"/>
                </a:lnTo>
                <a:close/>
                <a:moveTo>
                  <a:pt x="239205" y="42932"/>
                </a:moveTo>
                <a:lnTo>
                  <a:pt x="242073" y="45800"/>
                </a:lnTo>
                <a:lnTo>
                  <a:pt x="239705" y="45800"/>
                </a:lnTo>
                <a:lnTo>
                  <a:pt x="237437" y="43499"/>
                </a:lnTo>
                <a:lnTo>
                  <a:pt x="237437" y="40230"/>
                </a:lnTo>
                <a:lnTo>
                  <a:pt x="239105" y="38562"/>
                </a:lnTo>
                <a:lnTo>
                  <a:pt x="239105" y="42631"/>
                </a:lnTo>
                <a:close/>
                <a:moveTo>
                  <a:pt x="239338" y="68016"/>
                </a:moveTo>
                <a:lnTo>
                  <a:pt x="234635" y="68016"/>
                </a:lnTo>
                <a:lnTo>
                  <a:pt x="231332" y="64714"/>
                </a:lnTo>
                <a:lnTo>
                  <a:pt x="231332" y="62546"/>
                </a:lnTo>
                <a:lnTo>
                  <a:pt x="235269" y="66482"/>
                </a:lnTo>
                <a:lnTo>
                  <a:pt x="240873" y="66482"/>
                </a:lnTo>
                <a:close/>
                <a:moveTo>
                  <a:pt x="239338" y="98805"/>
                </a:moveTo>
                <a:lnTo>
                  <a:pt x="234635" y="98805"/>
                </a:lnTo>
                <a:lnTo>
                  <a:pt x="231332" y="95503"/>
                </a:lnTo>
                <a:lnTo>
                  <a:pt x="231332" y="93334"/>
                </a:lnTo>
                <a:lnTo>
                  <a:pt x="235269" y="97271"/>
                </a:lnTo>
                <a:lnTo>
                  <a:pt x="240873" y="97271"/>
                </a:lnTo>
                <a:close/>
                <a:moveTo>
                  <a:pt x="239205" y="104509"/>
                </a:moveTo>
                <a:lnTo>
                  <a:pt x="242073" y="107378"/>
                </a:lnTo>
                <a:lnTo>
                  <a:pt x="239705" y="107378"/>
                </a:lnTo>
                <a:lnTo>
                  <a:pt x="237437" y="105076"/>
                </a:lnTo>
                <a:lnTo>
                  <a:pt x="237437" y="101840"/>
                </a:lnTo>
                <a:lnTo>
                  <a:pt x="239105" y="100139"/>
                </a:lnTo>
                <a:lnTo>
                  <a:pt x="239105" y="104209"/>
                </a:lnTo>
                <a:close/>
                <a:moveTo>
                  <a:pt x="239105" y="115384"/>
                </a:moveTo>
                <a:lnTo>
                  <a:pt x="237437" y="113716"/>
                </a:lnTo>
                <a:lnTo>
                  <a:pt x="237437" y="110447"/>
                </a:lnTo>
                <a:lnTo>
                  <a:pt x="239705" y="108145"/>
                </a:lnTo>
                <a:lnTo>
                  <a:pt x="242073" y="108145"/>
                </a:lnTo>
                <a:lnTo>
                  <a:pt x="239105" y="111147"/>
                </a:lnTo>
                <a:lnTo>
                  <a:pt x="239105" y="115384"/>
                </a:lnTo>
                <a:close/>
                <a:moveTo>
                  <a:pt x="220425" y="117685"/>
                </a:moveTo>
                <a:lnTo>
                  <a:pt x="220425" y="112114"/>
                </a:lnTo>
                <a:lnTo>
                  <a:pt x="216488" y="108178"/>
                </a:lnTo>
                <a:lnTo>
                  <a:pt x="218657" y="108178"/>
                </a:lnTo>
                <a:lnTo>
                  <a:pt x="221959" y="111481"/>
                </a:lnTo>
                <a:lnTo>
                  <a:pt x="221959" y="116151"/>
                </a:lnTo>
                <a:close/>
                <a:moveTo>
                  <a:pt x="210618" y="117685"/>
                </a:moveTo>
                <a:lnTo>
                  <a:pt x="209083" y="116184"/>
                </a:lnTo>
                <a:lnTo>
                  <a:pt x="209083" y="111481"/>
                </a:lnTo>
                <a:lnTo>
                  <a:pt x="212419" y="108178"/>
                </a:lnTo>
                <a:lnTo>
                  <a:pt x="214587" y="108178"/>
                </a:lnTo>
                <a:lnTo>
                  <a:pt x="210618" y="112114"/>
                </a:lnTo>
                <a:lnTo>
                  <a:pt x="210618" y="117685"/>
                </a:lnTo>
                <a:close/>
                <a:moveTo>
                  <a:pt x="189636" y="117685"/>
                </a:moveTo>
                <a:lnTo>
                  <a:pt x="189636" y="112114"/>
                </a:lnTo>
                <a:lnTo>
                  <a:pt x="185700" y="108178"/>
                </a:lnTo>
                <a:lnTo>
                  <a:pt x="187868" y="108178"/>
                </a:lnTo>
                <a:lnTo>
                  <a:pt x="191170" y="111481"/>
                </a:lnTo>
                <a:lnTo>
                  <a:pt x="191170" y="116151"/>
                </a:lnTo>
                <a:close/>
                <a:moveTo>
                  <a:pt x="179829" y="117685"/>
                </a:moveTo>
                <a:lnTo>
                  <a:pt x="178294" y="116184"/>
                </a:lnTo>
                <a:lnTo>
                  <a:pt x="178294" y="111481"/>
                </a:lnTo>
                <a:lnTo>
                  <a:pt x="181630" y="108178"/>
                </a:lnTo>
                <a:lnTo>
                  <a:pt x="183798" y="108178"/>
                </a:lnTo>
                <a:lnTo>
                  <a:pt x="179829" y="112114"/>
                </a:lnTo>
                <a:lnTo>
                  <a:pt x="179829" y="117685"/>
                </a:lnTo>
                <a:close/>
                <a:moveTo>
                  <a:pt x="158847" y="117685"/>
                </a:moveTo>
                <a:lnTo>
                  <a:pt x="158847" y="112114"/>
                </a:lnTo>
                <a:lnTo>
                  <a:pt x="154911" y="108178"/>
                </a:lnTo>
                <a:lnTo>
                  <a:pt x="157079" y="108178"/>
                </a:lnTo>
                <a:lnTo>
                  <a:pt x="160382" y="111481"/>
                </a:lnTo>
                <a:lnTo>
                  <a:pt x="160382" y="116151"/>
                </a:lnTo>
                <a:close/>
                <a:moveTo>
                  <a:pt x="149040" y="117685"/>
                </a:moveTo>
                <a:lnTo>
                  <a:pt x="147506" y="116184"/>
                </a:lnTo>
                <a:lnTo>
                  <a:pt x="147506" y="111481"/>
                </a:lnTo>
                <a:lnTo>
                  <a:pt x="150842" y="108178"/>
                </a:lnTo>
                <a:lnTo>
                  <a:pt x="152976" y="108178"/>
                </a:lnTo>
                <a:lnTo>
                  <a:pt x="149040" y="112114"/>
                </a:lnTo>
                <a:lnTo>
                  <a:pt x="149040" y="117685"/>
                </a:lnTo>
                <a:close/>
                <a:moveTo>
                  <a:pt x="128059" y="117685"/>
                </a:moveTo>
                <a:lnTo>
                  <a:pt x="128059" y="112114"/>
                </a:lnTo>
                <a:lnTo>
                  <a:pt x="124122" y="108178"/>
                </a:lnTo>
                <a:lnTo>
                  <a:pt x="126291" y="108178"/>
                </a:lnTo>
                <a:lnTo>
                  <a:pt x="129593" y="111481"/>
                </a:lnTo>
                <a:lnTo>
                  <a:pt x="129593" y="116151"/>
                </a:lnTo>
                <a:close/>
                <a:moveTo>
                  <a:pt x="118252" y="117685"/>
                </a:moveTo>
                <a:lnTo>
                  <a:pt x="116717" y="116184"/>
                </a:lnTo>
                <a:lnTo>
                  <a:pt x="116717" y="111481"/>
                </a:lnTo>
                <a:lnTo>
                  <a:pt x="120053" y="108178"/>
                </a:lnTo>
                <a:lnTo>
                  <a:pt x="122188" y="108178"/>
                </a:lnTo>
                <a:lnTo>
                  <a:pt x="118252" y="112114"/>
                </a:lnTo>
                <a:close/>
                <a:moveTo>
                  <a:pt x="97270" y="117685"/>
                </a:moveTo>
                <a:lnTo>
                  <a:pt x="97270" y="112114"/>
                </a:lnTo>
                <a:lnTo>
                  <a:pt x="93334" y="108178"/>
                </a:lnTo>
                <a:lnTo>
                  <a:pt x="95469" y="108178"/>
                </a:lnTo>
                <a:lnTo>
                  <a:pt x="98804" y="111481"/>
                </a:lnTo>
                <a:lnTo>
                  <a:pt x="98804" y="116151"/>
                </a:lnTo>
                <a:close/>
                <a:moveTo>
                  <a:pt x="87463" y="117685"/>
                </a:moveTo>
                <a:lnTo>
                  <a:pt x="85929" y="116184"/>
                </a:lnTo>
                <a:lnTo>
                  <a:pt x="85929" y="111481"/>
                </a:lnTo>
                <a:lnTo>
                  <a:pt x="89231" y="108178"/>
                </a:lnTo>
                <a:lnTo>
                  <a:pt x="91399" y="108178"/>
                </a:lnTo>
                <a:lnTo>
                  <a:pt x="87463" y="112114"/>
                </a:lnTo>
                <a:close/>
                <a:moveTo>
                  <a:pt x="66481" y="117685"/>
                </a:moveTo>
                <a:lnTo>
                  <a:pt x="66481" y="112114"/>
                </a:lnTo>
                <a:lnTo>
                  <a:pt x="62545" y="108178"/>
                </a:lnTo>
                <a:lnTo>
                  <a:pt x="64680" y="108178"/>
                </a:lnTo>
                <a:lnTo>
                  <a:pt x="68016" y="111481"/>
                </a:lnTo>
                <a:lnTo>
                  <a:pt x="68016" y="116151"/>
                </a:lnTo>
                <a:close/>
                <a:moveTo>
                  <a:pt x="56674" y="117685"/>
                </a:moveTo>
                <a:lnTo>
                  <a:pt x="55140" y="116184"/>
                </a:lnTo>
                <a:lnTo>
                  <a:pt x="55140" y="111481"/>
                </a:lnTo>
                <a:lnTo>
                  <a:pt x="58442" y="108178"/>
                </a:lnTo>
                <a:lnTo>
                  <a:pt x="60610" y="108178"/>
                </a:lnTo>
                <a:lnTo>
                  <a:pt x="56674" y="112114"/>
                </a:lnTo>
                <a:close/>
                <a:moveTo>
                  <a:pt x="35693" y="117685"/>
                </a:moveTo>
                <a:lnTo>
                  <a:pt x="35693" y="112114"/>
                </a:lnTo>
                <a:lnTo>
                  <a:pt x="31723" y="108178"/>
                </a:lnTo>
                <a:lnTo>
                  <a:pt x="33891" y="108178"/>
                </a:lnTo>
                <a:lnTo>
                  <a:pt x="37227" y="111481"/>
                </a:lnTo>
                <a:lnTo>
                  <a:pt x="37227" y="116151"/>
                </a:lnTo>
                <a:close/>
                <a:moveTo>
                  <a:pt x="25886" y="117685"/>
                </a:moveTo>
                <a:lnTo>
                  <a:pt x="24351" y="116184"/>
                </a:lnTo>
                <a:lnTo>
                  <a:pt x="24351" y="111481"/>
                </a:lnTo>
                <a:lnTo>
                  <a:pt x="27654" y="108178"/>
                </a:lnTo>
                <a:lnTo>
                  <a:pt x="29822" y="108178"/>
                </a:lnTo>
                <a:lnTo>
                  <a:pt x="25886" y="112114"/>
                </a:lnTo>
                <a:lnTo>
                  <a:pt x="25886" y="117685"/>
                </a:lnTo>
                <a:close/>
                <a:moveTo>
                  <a:pt x="6972" y="85929"/>
                </a:moveTo>
                <a:lnTo>
                  <a:pt x="11675" y="85929"/>
                </a:lnTo>
                <a:lnTo>
                  <a:pt x="14978" y="89265"/>
                </a:lnTo>
                <a:lnTo>
                  <a:pt x="14978" y="91400"/>
                </a:lnTo>
                <a:lnTo>
                  <a:pt x="11042" y="87464"/>
                </a:lnTo>
                <a:lnTo>
                  <a:pt x="5438" y="87464"/>
                </a:lnTo>
                <a:close/>
                <a:moveTo>
                  <a:pt x="7106" y="80258"/>
                </a:moveTo>
                <a:lnTo>
                  <a:pt x="4237" y="77356"/>
                </a:lnTo>
                <a:lnTo>
                  <a:pt x="6605" y="77356"/>
                </a:lnTo>
                <a:lnTo>
                  <a:pt x="8873" y="79658"/>
                </a:lnTo>
                <a:lnTo>
                  <a:pt x="8873" y="82927"/>
                </a:lnTo>
                <a:lnTo>
                  <a:pt x="7206" y="84595"/>
                </a:lnTo>
                <a:lnTo>
                  <a:pt x="7206" y="80525"/>
                </a:lnTo>
                <a:close/>
                <a:moveTo>
                  <a:pt x="6972" y="55140"/>
                </a:moveTo>
                <a:lnTo>
                  <a:pt x="11675" y="55140"/>
                </a:lnTo>
                <a:lnTo>
                  <a:pt x="14978" y="58443"/>
                </a:lnTo>
                <a:lnTo>
                  <a:pt x="14978" y="60611"/>
                </a:lnTo>
                <a:lnTo>
                  <a:pt x="11042" y="56675"/>
                </a:lnTo>
                <a:lnTo>
                  <a:pt x="5438" y="56675"/>
                </a:lnTo>
                <a:close/>
                <a:moveTo>
                  <a:pt x="6972" y="24352"/>
                </a:moveTo>
                <a:lnTo>
                  <a:pt x="11675" y="24352"/>
                </a:lnTo>
                <a:lnTo>
                  <a:pt x="14978" y="27654"/>
                </a:lnTo>
                <a:lnTo>
                  <a:pt x="14978" y="29822"/>
                </a:lnTo>
                <a:lnTo>
                  <a:pt x="11042" y="25886"/>
                </a:lnTo>
                <a:lnTo>
                  <a:pt x="5438" y="25886"/>
                </a:lnTo>
                <a:close/>
                <a:moveTo>
                  <a:pt x="7106" y="18648"/>
                </a:moveTo>
                <a:lnTo>
                  <a:pt x="4237" y="15779"/>
                </a:lnTo>
                <a:lnTo>
                  <a:pt x="6605" y="15779"/>
                </a:lnTo>
                <a:lnTo>
                  <a:pt x="8873" y="18081"/>
                </a:lnTo>
                <a:lnTo>
                  <a:pt x="8873" y="21316"/>
                </a:lnTo>
                <a:lnTo>
                  <a:pt x="7206" y="23017"/>
                </a:lnTo>
                <a:lnTo>
                  <a:pt x="7206" y="18948"/>
                </a:lnTo>
                <a:close/>
                <a:moveTo>
                  <a:pt x="7206" y="7773"/>
                </a:moveTo>
                <a:lnTo>
                  <a:pt x="8873" y="9441"/>
                </a:lnTo>
                <a:lnTo>
                  <a:pt x="8873" y="12710"/>
                </a:lnTo>
                <a:lnTo>
                  <a:pt x="6605" y="15012"/>
                </a:lnTo>
                <a:lnTo>
                  <a:pt x="4237" y="15012"/>
                </a:lnTo>
                <a:lnTo>
                  <a:pt x="7206" y="12010"/>
                </a:lnTo>
                <a:lnTo>
                  <a:pt x="7206" y="7773"/>
                </a:lnTo>
                <a:close/>
                <a:moveTo>
                  <a:pt x="25886" y="5471"/>
                </a:moveTo>
                <a:lnTo>
                  <a:pt x="25886" y="11042"/>
                </a:lnTo>
                <a:lnTo>
                  <a:pt x="29822" y="15012"/>
                </a:lnTo>
                <a:lnTo>
                  <a:pt x="27654" y="15012"/>
                </a:lnTo>
                <a:lnTo>
                  <a:pt x="24351" y="11676"/>
                </a:lnTo>
                <a:lnTo>
                  <a:pt x="24351" y="6973"/>
                </a:lnTo>
                <a:close/>
                <a:moveTo>
                  <a:pt x="35693" y="5471"/>
                </a:moveTo>
                <a:lnTo>
                  <a:pt x="37227" y="6973"/>
                </a:lnTo>
                <a:lnTo>
                  <a:pt x="37227" y="11676"/>
                </a:lnTo>
                <a:lnTo>
                  <a:pt x="33891" y="15012"/>
                </a:lnTo>
                <a:lnTo>
                  <a:pt x="31723" y="15012"/>
                </a:lnTo>
                <a:lnTo>
                  <a:pt x="35693" y="11042"/>
                </a:lnTo>
                <a:lnTo>
                  <a:pt x="35693" y="5471"/>
                </a:lnTo>
                <a:close/>
                <a:moveTo>
                  <a:pt x="56674" y="5471"/>
                </a:moveTo>
                <a:lnTo>
                  <a:pt x="56674" y="11042"/>
                </a:lnTo>
                <a:lnTo>
                  <a:pt x="60610" y="15012"/>
                </a:lnTo>
                <a:lnTo>
                  <a:pt x="58442" y="15012"/>
                </a:lnTo>
                <a:lnTo>
                  <a:pt x="55140" y="11676"/>
                </a:lnTo>
                <a:lnTo>
                  <a:pt x="55140" y="6973"/>
                </a:lnTo>
                <a:close/>
                <a:moveTo>
                  <a:pt x="66481" y="5471"/>
                </a:moveTo>
                <a:lnTo>
                  <a:pt x="68016" y="6973"/>
                </a:lnTo>
                <a:lnTo>
                  <a:pt x="68016" y="11676"/>
                </a:lnTo>
                <a:lnTo>
                  <a:pt x="64680" y="15012"/>
                </a:lnTo>
                <a:lnTo>
                  <a:pt x="62512" y="15012"/>
                </a:lnTo>
                <a:lnTo>
                  <a:pt x="66481" y="11042"/>
                </a:lnTo>
                <a:lnTo>
                  <a:pt x="66481" y="5471"/>
                </a:lnTo>
                <a:close/>
                <a:moveTo>
                  <a:pt x="87463" y="5471"/>
                </a:moveTo>
                <a:lnTo>
                  <a:pt x="87463" y="11042"/>
                </a:lnTo>
                <a:lnTo>
                  <a:pt x="91399" y="15012"/>
                </a:lnTo>
                <a:lnTo>
                  <a:pt x="89231" y="15012"/>
                </a:lnTo>
                <a:lnTo>
                  <a:pt x="85929" y="11676"/>
                </a:lnTo>
                <a:lnTo>
                  <a:pt x="85929" y="6973"/>
                </a:lnTo>
                <a:close/>
                <a:moveTo>
                  <a:pt x="97270" y="5471"/>
                </a:moveTo>
                <a:lnTo>
                  <a:pt x="98804" y="6973"/>
                </a:lnTo>
                <a:lnTo>
                  <a:pt x="98804" y="11676"/>
                </a:lnTo>
                <a:lnTo>
                  <a:pt x="95502" y="15012"/>
                </a:lnTo>
                <a:lnTo>
                  <a:pt x="93334" y="15012"/>
                </a:lnTo>
                <a:lnTo>
                  <a:pt x="97270" y="11042"/>
                </a:lnTo>
                <a:lnTo>
                  <a:pt x="97270" y="5471"/>
                </a:lnTo>
                <a:close/>
                <a:moveTo>
                  <a:pt x="118252" y="5471"/>
                </a:moveTo>
                <a:lnTo>
                  <a:pt x="118252" y="11042"/>
                </a:lnTo>
                <a:lnTo>
                  <a:pt x="122188" y="15012"/>
                </a:lnTo>
                <a:lnTo>
                  <a:pt x="120053" y="15012"/>
                </a:lnTo>
                <a:lnTo>
                  <a:pt x="116717" y="11676"/>
                </a:lnTo>
                <a:lnTo>
                  <a:pt x="116717" y="6973"/>
                </a:lnTo>
                <a:close/>
                <a:moveTo>
                  <a:pt x="128059" y="5471"/>
                </a:moveTo>
                <a:lnTo>
                  <a:pt x="129593" y="6973"/>
                </a:lnTo>
                <a:lnTo>
                  <a:pt x="129593" y="11676"/>
                </a:lnTo>
                <a:lnTo>
                  <a:pt x="126291" y="15012"/>
                </a:lnTo>
                <a:lnTo>
                  <a:pt x="124122" y="15012"/>
                </a:lnTo>
                <a:lnTo>
                  <a:pt x="128059" y="11042"/>
                </a:lnTo>
                <a:lnTo>
                  <a:pt x="128059" y="5471"/>
                </a:lnTo>
                <a:close/>
                <a:moveTo>
                  <a:pt x="149040" y="5471"/>
                </a:moveTo>
                <a:lnTo>
                  <a:pt x="149040" y="11042"/>
                </a:lnTo>
                <a:lnTo>
                  <a:pt x="153010" y="15012"/>
                </a:lnTo>
                <a:lnTo>
                  <a:pt x="150842" y="15012"/>
                </a:lnTo>
                <a:lnTo>
                  <a:pt x="147506" y="11676"/>
                </a:lnTo>
                <a:lnTo>
                  <a:pt x="147506" y="6973"/>
                </a:lnTo>
                <a:close/>
                <a:moveTo>
                  <a:pt x="158847" y="5471"/>
                </a:moveTo>
                <a:lnTo>
                  <a:pt x="160382" y="6973"/>
                </a:lnTo>
                <a:lnTo>
                  <a:pt x="160382" y="11676"/>
                </a:lnTo>
                <a:lnTo>
                  <a:pt x="157079" y="15012"/>
                </a:lnTo>
                <a:lnTo>
                  <a:pt x="154911" y="15012"/>
                </a:lnTo>
                <a:lnTo>
                  <a:pt x="158847" y="11042"/>
                </a:lnTo>
                <a:close/>
                <a:moveTo>
                  <a:pt x="179829" y="5471"/>
                </a:moveTo>
                <a:lnTo>
                  <a:pt x="179829" y="11042"/>
                </a:lnTo>
                <a:lnTo>
                  <a:pt x="183798" y="15012"/>
                </a:lnTo>
                <a:lnTo>
                  <a:pt x="181630" y="15012"/>
                </a:lnTo>
                <a:lnTo>
                  <a:pt x="178294" y="11676"/>
                </a:lnTo>
                <a:lnTo>
                  <a:pt x="178294" y="6973"/>
                </a:lnTo>
                <a:close/>
                <a:moveTo>
                  <a:pt x="189636" y="5471"/>
                </a:moveTo>
                <a:lnTo>
                  <a:pt x="191170" y="6973"/>
                </a:lnTo>
                <a:lnTo>
                  <a:pt x="191170" y="11676"/>
                </a:lnTo>
                <a:lnTo>
                  <a:pt x="187868" y="15012"/>
                </a:lnTo>
                <a:lnTo>
                  <a:pt x="185700" y="15012"/>
                </a:lnTo>
                <a:lnTo>
                  <a:pt x="189636" y="11042"/>
                </a:lnTo>
                <a:lnTo>
                  <a:pt x="189636" y="5471"/>
                </a:lnTo>
                <a:close/>
                <a:moveTo>
                  <a:pt x="210618" y="5471"/>
                </a:moveTo>
                <a:lnTo>
                  <a:pt x="210618" y="11042"/>
                </a:lnTo>
                <a:lnTo>
                  <a:pt x="214587" y="15012"/>
                </a:lnTo>
                <a:lnTo>
                  <a:pt x="212419" y="15012"/>
                </a:lnTo>
                <a:lnTo>
                  <a:pt x="209083" y="11676"/>
                </a:lnTo>
                <a:lnTo>
                  <a:pt x="209083" y="6973"/>
                </a:lnTo>
                <a:close/>
                <a:moveTo>
                  <a:pt x="220425" y="5471"/>
                </a:moveTo>
                <a:lnTo>
                  <a:pt x="221959" y="6973"/>
                </a:lnTo>
                <a:lnTo>
                  <a:pt x="221959" y="11676"/>
                </a:lnTo>
                <a:lnTo>
                  <a:pt x="218657" y="15012"/>
                </a:lnTo>
                <a:lnTo>
                  <a:pt x="216488" y="15012"/>
                </a:lnTo>
                <a:lnTo>
                  <a:pt x="220425" y="11042"/>
                </a:lnTo>
                <a:lnTo>
                  <a:pt x="220425" y="5471"/>
                </a:lnTo>
                <a:close/>
                <a:moveTo>
                  <a:pt x="236636" y="112915"/>
                </a:moveTo>
                <a:lnTo>
                  <a:pt x="235302" y="111581"/>
                </a:lnTo>
                <a:lnTo>
                  <a:pt x="235302" y="109579"/>
                </a:lnTo>
                <a:lnTo>
                  <a:pt x="236736" y="108145"/>
                </a:lnTo>
                <a:lnTo>
                  <a:pt x="238604" y="108145"/>
                </a:lnTo>
                <a:lnTo>
                  <a:pt x="236636" y="110113"/>
                </a:lnTo>
                <a:close/>
                <a:moveTo>
                  <a:pt x="219757" y="107378"/>
                </a:moveTo>
                <a:lnTo>
                  <a:pt x="222760" y="104376"/>
                </a:lnTo>
                <a:lnTo>
                  <a:pt x="222760" y="100139"/>
                </a:lnTo>
                <a:lnTo>
                  <a:pt x="224427" y="101840"/>
                </a:lnTo>
                <a:lnTo>
                  <a:pt x="224427" y="105076"/>
                </a:lnTo>
                <a:lnTo>
                  <a:pt x="222159" y="107378"/>
                </a:lnTo>
                <a:close/>
                <a:moveTo>
                  <a:pt x="216488" y="107378"/>
                </a:moveTo>
                <a:lnTo>
                  <a:pt x="220425" y="103408"/>
                </a:lnTo>
                <a:lnTo>
                  <a:pt x="220425" y="97838"/>
                </a:lnTo>
                <a:lnTo>
                  <a:pt x="221959" y="99372"/>
                </a:lnTo>
                <a:lnTo>
                  <a:pt x="221959" y="104042"/>
                </a:lnTo>
                <a:lnTo>
                  <a:pt x="218657" y="107378"/>
                </a:lnTo>
                <a:lnTo>
                  <a:pt x="216488" y="107378"/>
                </a:lnTo>
                <a:close/>
                <a:moveTo>
                  <a:pt x="212419" y="107378"/>
                </a:moveTo>
                <a:lnTo>
                  <a:pt x="209083" y="104042"/>
                </a:lnTo>
                <a:lnTo>
                  <a:pt x="209083" y="99372"/>
                </a:lnTo>
                <a:lnTo>
                  <a:pt x="210618" y="97838"/>
                </a:lnTo>
                <a:lnTo>
                  <a:pt x="210618" y="103408"/>
                </a:lnTo>
                <a:lnTo>
                  <a:pt x="214587" y="107378"/>
                </a:lnTo>
                <a:lnTo>
                  <a:pt x="212419" y="107378"/>
                </a:lnTo>
                <a:close/>
                <a:moveTo>
                  <a:pt x="208916" y="107378"/>
                </a:moveTo>
                <a:lnTo>
                  <a:pt x="206648" y="105076"/>
                </a:lnTo>
                <a:lnTo>
                  <a:pt x="206648" y="101840"/>
                </a:lnTo>
                <a:lnTo>
                  <a:pt x="208316" y="100139"/>
                </a:lnTo>
                <a:lnTo>
                  <a:pt x="208316" y="104376"/>
                </a:lnTo>
                <a:lnTo>
                  <a:pt x="211285" y="107378"/>
                </a:lnTo>
                <a:lnTo>
                  <a:pt x="208916" y="107378"/>
                </a:lnTo>
                <a:close/>
                <a:moveTo>
                  <a:pt x="205848" y="112915"/>
                </a:moveTo>
                <a:lnTo>
                  <a:pt x="204513" y="111581"/>
                </a:lnTo>
                <a:lnTo>
                  <a:pt x="204513" y="109579"/>
                </a:lnTo>
                <a:lnTo>
                  <a:pt x="205948" y="108145"/>
                </a:lnTo>
                <a:lnTo>
                  <a:pt x="207816" y="108145"/>
                </a:lnTo>
                <a:lnTo>
                  <a:pt x="205848" y="110113"/>
                </a:lnTo>
                <a:close/>
                <a:moveTo>
                  <a:pt x="188969" y="107378"/>
                </a:moveTo>
                <a:lnTo>
                  <a:pt x="191837" y="104509"/>
                </a:lnTo>
                <a:lnTo>
                  <a:pt x="191971" y="104209"/>
                </a:lnTo>
                <a:lnTo>
                  <a:pt x="191971" y="100139"/>
                </a:lnTo>
                <a:lnTo>
                  <a:pt x="193639" y="101840"/>
                </a:lnTo>
                <a:lnTo>
                  <a:pt x="193639" y="105076"/>
                </a:lnTo>
                <a:lnTo>
                  <a:pt x="191337" y="107378"/>
                </a:lnTo>
                <a:lnTo>
                  <a:pt x="188969" y="107378"/>
                </a:lnTo>
                <a:close/>
                <a:moveTo>
                  <a:pt x="185700" y="107378"/>
                </a:moveTo>
                <a:lnTo>
                  <a:pt x="189636" y="103408"/>
                </a:lnTo>
                <a:lnTo>
                  <a:pt x="189636" y="97838"/>
                </a:lnTo>
                <a:lnTo>
                  <a:pt x="191170" y="99372"/>
                </a:lnTo>
                <a:lnTo>
                  <a:pt x="191170" y="104042"/>
                </a:lnTo>
                <a:lnTo>
                  <a:pt x="187868" y="107378"/>
                </a:lnTo>
                <a:lnTo>
                  <a:pt x="185700" y="107378"/>
                </a:lnTo>
                <a:close/>
                <a:moveTo>
                  <a:pt x="181630" y="107378"/>
                </a:moveTo>
                <a:lnTo>
                  <a:pt x="178294" y="104042"/>
                </a:lnTo>
                <a:lnTo>
                  <a:pt x="178294" y="99372"/>
                </a:lnTo>
                <a:lnTo>
                  <a:pt x="179829" y="97838"/>
                </a:lnTo>
                <a:lnTo>
                  <a:pt x="179829" y="103408"/>
                </a:lnTo>
                <a:lnTo>
                  <a:pt x="183798" y="107378"/>
                </a:lnTo>
                <a:lnTo>
                  <a:pt x="181630" y="107378"/>
                </a:lnTo>
                <a:close/>
                <a:moveTo>
                  <a:pt x="178128" y="107378"/>
                </a:moveTo>
                <a:lnTo>
                  <a:pt x="175826" y="105076"/>
                </a:lnTo>
                <a:lnTo>
                  <a:pt x="175826" y="101840"/>
                </a:lnTo>
                <a:lnTo>
                  <a:pt x="177527" y="100139"/>
                </a:lnTo>
                <a:lnTo>
                  <a:pt x="177527" y="104209"/>
                </a:lnTo>
                <a:lnTo>
                  <a:pt x="177627" y="104509"/>
                </a:lnTo>
                <a:lnTo>
                  <a:pt x="180496" y="107378"/>
                </a:lnTo>
                <a:lnTo>
                  <a:pt x="178128" y="107378"/>
                </a:lnTo>
                <a:close/>
                <a:moveTo>
                  <a:pt x="175059" y="112915"/>
                </a:moveTo>
                <a:lnTo>
                  <a:pt x="173725" y="111581"/>
                </a:lnTo>
                <a:lnTo>
                  <a:pt x="173725" y="109579"/>
                </a:lnTo>
                <a:lnTo>
                  <a:pt x="175159" y="108145"/>
                </a:lnTo>
                <a:lnTo>
                  <a:pt x="177027" y="108145"/>
                </a:lnTo>
                <a:lnTo>
                  <a:pt x="175059" y="110113"/>
                </a:lnTo>
                <a:close/>
                <a:moveTo>
                  <a:pt x="158180" y="107378"/>
                </a:moveTo>
                <a:lnTo>
                  <a:pt x="161182" y="104376"/>
                </a:lnTo>
                <a:lnTo>
                  <a:pt x="161182" y="100139"/>
                </a:lnTo>
                <a:lnTo>
                  <a:pt x="162850" y="101840"/>
                </a:lnTo>
                <a:lnTo>
                  <a:pt x="162850" y="105076"/>
                </a:lnTo>
                <a:lnTo>
                  <a:pt x="160548" y="107378"/>
                </a:lnTo>
                <a:close/>
                <a:moveTo>
                  <a:pt x="154911" y="107378"/>
                </a:moveTo>
                <a:lnTo>
                  <a:pt x="158847" y="103408"/>
                </a:lnTo>
                <a:lnTo>
                  <a:pt x="158847" y="97838"/>
                </a:lnTo>
                <a:lnTo>
                  <a:pt x="160382" y="99372"/>
                </a:lnTo>
                <a:lnTo>
                  <a:pt x="160382" y="104042"/>
                </a:lnTo>
                <a:lnTo>
                  <a:pt x="157079" y="107378"/>
                </a:lnTo>
                <a:lnTo>
                  <a:pt x="154911" y="107378"/>
                </a:lnTo>
                <a:close/>
                <a:moveTo>
                  <a:pt x="150842" y="107378"/>
                </a:moveTo>
                <a:lnTo>
                  <a:pt x="147506" y="104042"/>
                </a:lnTo>
                <a:lnTo>
                  <a:pt x="147506" y="99372"/>
                </a:lnTo>
                <a:lnTo>
                  <a:pt x="149040" y="97838"/>
                </a:lnTo>
                <a:lnTo>
                  <a:pt x="149040" y="103408"/>
                </a:lnTo>
                <a:lnTo>
                  <a:pt x="153010" y="107378"/>
                </a:lnTo>
                <a:lnTo>
                  <a:pt x="150842" y="107378"/>
                </a:lnTo>
                <a:close/>
                <a:moveTo>
                  <a:pt x="147339" y="107378"/>
                </a:moveTo>
                <a:lnTo>
                  <a:pt x="145037" y="105076"/>
                </a:lnTo>
                <a:lnTo>
                  <a:pt x="145037" y="101840"/>
                </a:lnTo>
                <a:lnTo>
                  <a:pt x="146739" y="100139"/>
                </a:lnTo>
                <a:lnTo>
                  <a:pt x="146739" y="104376"/>
                </a:lnTo>
                <a:lnTo>
                  <a:pt x="149707" y="107378"/>
                </a:lnTo>
                <a:lnTo>
                  <a:pt x="147339" y="107378"/>
                </a:lnTo>
                <a:close/>
                <a:moveTo>
                  <a:pt x="144270" y="112915"/>
                </a:moveTo>
                <a:lnTo>
                  <a:pt x="142936" y="111581"/>
                </a:lnTo>
                <a:lnTo>
                  <a:pt x="142936" y="109579"/>
                </a:lnTo>
                <a:lnTo>
                  <a:pt x="144370" y="108145"/>
                </a:lnTo>
                <a:lnTo>
                  <a:pt x="146238" y="108145"/>
                </a:lnTo>
                <a:lnTo>
                  <a:pt x="144270" y="110113"/>
                </a:lnTo>
                <a:close/>
                <a:moveTo>
                  <a:pt x="127391" y="107378"/>
                </a:moveTo>
                <a:lnTo>
                  <a:pt x="130260" y="104509"/>
                </a:lnTo>
                <a:lnTo>
                  <a:pt x="130394" y="104209"/>
                </a:lnTo>
                <a:lnTo>
                  <a:pt x="130394" y="100139"/>
                </a:lnTo>
                <a:lnTo>
                  <a:pt x="132061" y="101840"/>
                </a:lnTo>
                <a:lnTo>
                  <a:pt x="132061" y="105076"/>
                </a:lnTo>
                <a:lnTo>
                  <a:pt x="129760" y="107378"/>
                </a:lnTo>
                <a:lnTo>
                  <a:pt x="127391" y="107378"/>
                </a:lnTo>
                <a:close/>
                <a:moveTo>
                  <a:pt x="124122" y="107378"/>
                </a:moveTo>
                <a:lnTo>
                  <a:pt x="128059" y="103408"/>
                </a:lnTo>
                <a:lnTo>
                  <a:pt x="128059" y="97838"/>
                </a:lnTo>
                <a:lnTo>
                  <a:pt x="129593" y="99372"/>
                </a:lnTo>
                <a:lnTo>
                  <a:pt x="129593" y="104042"/>
                </a:lnTo>
                <a:lnTo>
                  <a:pt x="126291" y="107378"/>
                </a:lnTo>
                <a:lnTo>
                  <a:pt x="124122" y="107378"/>
                </a:lnTo>
                <a:close/>
                <a:moveTo>
                  <a:pt x="120053" y="107378"/>
                </a:moveTo>
                <a:lnTo>
                  <a:pt x="116717" y="104042"/>
                </a:lnTo>
                <a:lnTo>
                  <a:pt x="116717" y="99372"/>
                </a:lnTo>
                <a:lnTo>
                  <a:pt x="118252" y="97838"/>
                </a:lnTo>
                <a:lnTo>
                  <a:pt x="118252" y="103408"/>
                </a:lnTo>
                <a:lnTo>
                  <a:pt x="122188" y="107378"/>
                </a:lnTo>
                <a:lnTo>
                  <a:pt x="120053" y="107378"/>
                </a:lnTo>
                <a:close/>
                <a:moveTo>
                  <a:pt x="116550" y="107378"/>
                </a:moveTo>
                <a:lnTo>
                  <a:pt x="114249" y="105076"/>
                </a:lnTo>
                <a:lnTo>
                  <a:pt x="114249" y="101840"/>
                </a:lnTo>
                <a:lnTo>
                  <a:pt x="115950" y="100139"/>
                </a:lnTo>
                <a:lnTo>
                  <a:pt x="115950" y="104209"/>
                </a:lnTo>
                <a:lnTo>
                  <a:pt x="116050" y="104509"/>
                </a:lnTo>
                <a:lnTo>
                  <a:pt x="118919" y="107378"/>
                </a:lnTo>
                <a:lnTo>
                  <a:pt x="116550" y="107378"/>
                </a:lnTo>
                <a:close/>
                <a:moveTo>
                  <a:pt x="113482" y="112915"/>
                </a:moveTo>
                <a:lnTo>
                  <a:pt x="112147" y="111581"/>
                </a:lnTo>
                <a:lnTo>
                  <a:pt x="112147" y="109579"/>
                </a:lnTo>
                <a:lnTo>
                  <a:pt x="113582" y="108145"/>
                </a:lnTo>
                <a:lnTo>
                  <a:pt x="115450" y="108145"/>
                </a:lnTo>
                <a:lnTo>
                  <a:pt x="113482" y="110113"/>
                </a:lnTo>
                <a:close/>
                <a:moveTo>
                  <a:pt x="96603" y="107378"/>
                </a:moveTo>
                <a:lnTo>
                  <a:pt x="99605" y="104376"/>
                </a:lnTo>
                <a:lnTo>
                  <a:pt x="99605" y="100139"/>
                </a:lnTo>
                <a:lnTo>
                  <a:pt x="101273" y="101840"/>
                </a:lnTo>
                <a:lnTo>
                  <a:pt x="101273" y="105076"/>
                </a:lnTo>
                <a:lnTo>
                  <a:pt x="98971" y="107378"/>
                </a:lnTo>
                <a:close/>
                <a:moveTo>
                  <a:pt x="93334" y="107378"/>
                </a:moveTo>
                <a:lnTo>
                  <a:pt x="97270" y="103408"/>
                </a:lnTo>
                <a:lnTo>
                  <a:pt x="97270" y="97838"/>
                </a:lnTo>
                <a:lnTo>
                  <a:pt x="98804" y="99372"/>
                </a:lnTo>
                <a:lnTo>
                  <a:pt x="98804" y="104042"/>
                </a:lnTo>
                <a:lnTo>
                  <a:pt x="95469" y="107378"/>
                </a:lnTo>
                <a:lnTo>
                  <a:pt x="93334" y="107378"/>
                </a:lnTo>
                <a:close/>
                <a:moveTo>
                  <a:pt x="89231" y="107378"/>
                </a:moveTo>
                <a:lnTo>
                  <a:pt x="85929" y="104042"/>
                </a:lnTo>
                <a:lnTo>
                  <a:pt x="85929" y="99372"/>
                </a:lnTo>
                <a:lnTo>
                  <a:pt x="87463" y="97838"/>
                </a:lnTo>
                <a:lnTo>
                  <a:pt x="87463" y="103408"/>
                </a:lnTo>
                <a:lnTo>
                  <a:pt x="91399" y="107378"/>
                </a:lnTo>
                <a:lnTo>
                  <a:pt x="89231" y="107378"/>
                </a:lnTo>
                <a:close/>
                <a:moveTo>
                  <a:pt x="85762" y="107378"/>
                </a:moveTo>
                <a:lnTo>
                  <a:pt x="83460" y="105076"/>
                </a:lnTo>
                <a:lnTo>
                  <a:pt x="83460" y="101840"/>
                </a:lnTo>
                <a:lnTo>
                  <a:pt x="85128" y="100139"/>
                </a:lnTo>
                <a:lnTo>
                  <a:pt x="85128" y="104376"/>
                </a:lnTo>
                <a:lnTo>
                  <a:pt x="88130" y="107378"/>
                </a:lnTo>
                <a:lnTo>
                  <a:pt x="85762" y="107378"/>
                </a:lnTo>
                <a:close/>
                <a:moveTo>
                  <a:pt x="82660" y="112915"/>
                </a:moveTo>
                <a:lnTo>
                  <a:pt x="81359" y="111581"/>
                </a:lnTo>
                <a:lnTo>
                  <a:pt x="81359" y="109579"/>
                </a:lnTo>
                <a:lnTo>
                  <a:pt x="82793" y="108145"/>
                </a:lnTo>
                <a:lnTo>
                  <a:pt x="84628" y="108145"/>
                </a:lnTo>
                <a:lnTo>
                  <a:pt x="82660" y="110113"/>
                </a:lnTo>
                <a:close/>
                <a:moveTo>
                  <a:pt x="65814" y="107378"/>
                </a:moveTo>
                <a:lnTo>
                  <a:pt x="68683" y="104509"/>
                </a:lnTo>
                <a:lnTo>
                  <a:pt x="68816" y="104209"/>
                </a:lnTo>
                <a:lnTo>
                  <a:pt x="68816" y="100139"/>
                </a:lnTo>
                <a:lnTo>
                  <a:pt x="70484" y="101840"/>
                </a:lnTo>
                <a:lnTo>
                  <a:pt x="70484" y="105076"/>
                </a:lnTo>
                <a:lnTo>
                  <a:pt x="68183" y="107378"/>
                </a:lnTo>
                <a:lnTo>
                  <a:pt x="65814" y="107378"/>
                </a:lnTo>
                <a:close/>
                <a:moveTo>
                  <a:pt x="62512" y="107378"/>
                </a:moveTo>
                <a:lnTo>
                  <a:pt x="66481" y="103408"/>
                </a:lnTo>
                <a:lnTo>
                  <a:pt x="66481" y="97838"/>
                </a:lnTo>
                <a:lnTo>
                  <a:pt x="68016" y="99372"/>
                </a:lnTo>
                <a:lnTo>
                  <a:pt x="68016" y="104042"/>
                </a:lnTo>
                <a:lnTo>
                  <a:pt x="64680" y="107378"/>
                </a:lnTo>
                <a:lnTo>
                  <a:pt x="62512" y="107378"/>
                </a:lnTo>
                <a:close/>
                <a:moveTo>
                  <a:pt x="58442" y="107378"/>
                </a:moveTo>
                <a:lnTo>
                  <a:pt x="55140" y="104042"/>
                </a:lnTo>
                <a:lnTo>
                  <a:pt x="55140" y="99372"/>
                </a:lnTo>
                <a:lnTo>
                  <a:pt x="56674" y="97838"/>
                </a:lnTo>
                <a:lnTo>
                  <a:pt x="56674" y="103408"/>
                </a:lnTo>
                <a:lnTo>
                  <a:pt x="60610" y="107378"/>
                </a:lnTo>
                <a:lnTo>
                  <a:pt x="58442" y="107378"/>
                </a:lnTo>
                <a:close/>
                <a:moveTo>
                  <a:pt x="54973" y="107378"/>
                </a:moveTo>
                <a:lnTo>
                  <a:pt x="52671" y="105076"/>
                </a:lnTo>
                <a:lnTo>
                  <a:pt x="52671" y="101840"/>
                </a:lnTo>
                <a:lnTo>
                  <a:pt x="54339" y="100139"/>
                </a:lnTo>
                <a:lnTo>
                  <a:pt x="54339" y="104209"/>
                </a:lnTo>
                <a:lnTo>
                  <a:pt x="54473" y="104509"/>
                </a:lnTo>
                <a:lnTo>
                  <a:pt x="57341" y="107378"/>
                </a:lnTo>
                <a:lnTo>
                  <a:pt x="54973" y="107378"/>
                </a:lnTo>
                <a:close/>
                <a:moveTo>
                  <a:pt x="51871" y="112915"/>
                </a:moveTo>
                <a:lnTo>
                  <a:pt x="50570" y="111581"/>
                </a:lnTo>
                <a:lnTo>
                  <a:pt x="50570" y="109579"/>
                </a:lnTo>
                <a:lnTo>
                  <a:pt x="51971" y="108145"/>
                </a:lnTo>
                <a:lnTo>
                  <a:pt x="53839" y="108145"/>
                </a:lnTo>
                <a:lnTo>
                  <a:pt x="51871" y="110113"/>
                </a:lnTo>
                <a:close/>
                <a:moveTo>
                  <a:pt x="35026" y="107378"/>
                </a:moveTo>
                <a:lnTo>
                  <a:pt x="37994" y="104376"/>
                </a:lnTo>
                <a:lnTo>
                  <a:pt x="37994" y="100139"/>
                </a:lnTo>
                <a:lnTo>
                  <a:pt x="39696" y="101840"/>
                </a:lnTo>
                <a:lnTo>
                  <a:pt x="39696" y="105076"/>
                </a:lnTo>
                <a:lnTo>
                  <a:pt x="37394" y="107378"/>
                </a:lnTo>
                <a:close/>
                <a:moveTo>
                  <a:pt x="31723" y="107378"/>
                </a:moveTo>
                <a:lnTo>
                  <a:pt x="35693" y="103408"/>
                </a:lnTo>
                <a:lnTo>
                  <a:pt x="35693" y="97838"/>
                </a:lnTo>
                <a:lnTo>
                  <a:pt x="37227" y="99372"/>
                </a:lnTo>
                <a:lnTo>
                  <a:pt x="37227" y="104042"/>
                </a:lnTo>
                <a:lnTo>
                  <a:pt x="33891" y="107378"/>
                </a:lnTo>
                <a:lnTo>
                  <a:pt x="31723" y="107378"/>
                </a:lnTo>
                <a:close/>
                <a:moveTo>
                  <a:pt x="27654" y="107378"/>
                </a:moveTo>
                <a:lnTo>
                  <a:pt x="24351" y="104042"/>
                </a:lnTo>
                <a:lnTo>
                  <a:pt x="24351" y="99372"/>
                </a:lnTo>
                <a:lnTo>
                  <a:pt x="25886" y="97838"/>
                </a:lnTo>
                <a:lnTo>
                  <a:pt x="25886" y="103408"/>
                </a:lnTo>
                <a:lnTo>
                  <a:pt x="29822" y="107378"/>
                </a:lnTo>
                <a:lnTo>
                  <a:pt x="27654" y="107378"/>
                </a:lnTo>
                <a:close/>
                <a:moveTo>
                  <a:pt x="24184" y="107378"/>
                </a:moveTo>
                <a:lnTo>
                  <a:pt x="21883" y="105076"/>
                </a:lnTo>
                <a:lnTo>
                  <a:pt x="21883" y="101840"/>
                </a:lnTo>
                <a:lnTo>
                  <a:pt x="23551" y="100139"/>
                </a:lnTo>
                <a:lnTo>
                  <a:pt x="23551" y="104376"/>
                </a:lnTo>
                <a:lnTo>
                  <a:pt x="26553" y="107378"/>
                </a:lnTo>
                <a:lnTo>
                  <a:pt x="24184" y="107378"/>
                </a:lnTo>
                <a:close/>
                <a:moveTo>
                  <a:pt x="21082" y="112915"/>
                </a:moveTo>
                <a:lnTo>
                  <a:pt x="19781" y="111581"/>
                </a:lnTo>
                <a:lnTo>
                  <a:pt x="19781" y="109579"/>
                </a:lnTo>
                <a:lnTo>
                  <a:pt x="21182" y="108145"/>
                </a:lnTo>
                <a:lnTo>
                  <a:pt x="23050" y="108145"/>
                </a:lnTo>
                <a:lnTo>
                  <a:pt x="21082" y="110113"/>
                </a:lnTo>
                <a:close/>
                <a:moveTo>
                  <a:pt x="9674" y="10242"/>
                </a:moveTo>
                <a:lnTo>
                  <a:pt x="11008" y="11576"/>
                </a:lnTo>
                <a:lnTo>
                  <a:pt x="11008" y="13577"/>
                </a:lnTo>
                <a:lnTo>
                  <a:pt x="9574" y="15012"/>
                </a:lnTo>
                <a:lnTo>
                  <a:pt x="7706" y="15012"/>
                </a:lnTo>
                <a:lnTo>
                  <a:pt x="9674" y="13044"/>
                </a:lnTo>
                <a:close/>
                <a:moveTo>
                  <a:pt x="26553" y="15779"/>
                </a:moveTo>
                <a:lnTo>
                  <a:pt x="23551" y="18781"/>
                </a:lnTo>
                <a:lnTo>
                  <a:pt x="23551" y="23017"/>
                </a:lnTo>
                <a:lnTo>
                  <a:pt x="21883" y="21316"/>
                </a:lnTo>
                <a:lnTo>
                  <a:pt x="21883" y="18081"/>
                </a:lnTo>
                <a:lnTo>
                  <a:pt x="24184" y="15779"/>
                </a:lnTo>
                <a:lnTo>
                  <a:pt x="26553" y="15779"/>
                </a:lnTo>
                <a:close/>
                <a:moveTo>
                  <a:pt x="29822" y="15779"/>
                </a:moveTo>
                <a:lnTo>
                  <a:pt x="25886" y="19748"/>
                </a:lnTo>
                <a:lnTo>
                  <a:pt x="25886" y="25319"/>
                </a:lnTo>
                <a:lnTo>
                  <a:pt x="24351" y="23785"/>
                </a:lnTo>
                <a:lnTo>
                  <a:pt x="24351" y="19115"/>
                </a:lnTo>
                <a:lnTo>
                  <a:pt x="27654" y="15779"/>
                </a:lnTo>
                <a:lnTo>
                  <a:pt x="29822" y="15779"/>
                </a:lnTo>
                <a:close/>
                <a:moveTo>
                  <a:pt x="33891" y="15779"/>
                </a:moveTo>
                <a:lnTo>
                  <a:pt x="37227" y="19115"/>
                </a:lnTo>
                <a:lnTo>
                  <a:pt x="37227" y="23785"/>
                </a:lnTo>
                <a:lnTo>
                  <a:pt x="35693" y="25319"/>
                </a:lnTo>
                <a:lnTo>
                  <a:pt x="35693" y="19748"/>
                </a:lnTo>
                <a:lnTo>
                  <a:pt x="31723" y="15779"/>
                </a:lnTo>
                <a:lnTo>
                  <a:pt x="33891" y="15779"/>
                </a:lnTo>
                <a:close/>
                <a:moveTo>
                  <a:pt x="37394" y="15779"/>
                </a:moveTo>
                <a:lnTo>
                  <a:pt x="39696" y="18081"/>
                </a:lnTo>
                <a:lnTo>
                  <a:pt x="39696" y="21316"/>
                </a:lnTo>
                <a:lnTo>
                  <a:pt x="37994" y="23017"/>
                </a:lnTo>
                <a:lnTo>
                  <a:pt x="37994" y="18781"/>
                </a:lnTo>
                <a:lnTo>
                  <a:pt x="35026" y="15779"/>
                </a:lnTo>
                <a:lnTo>
                  <a:pt x="37394" y="15779"/>
                </a:lnTo>
                <a:close/>
                <a:moveTo>
                  <a:pt x="40463" y="10242"/>
                </a:moveTo>
                <a:lnTo>
                  <a:pt x="41797" y="11576"/>
                </a:lnTo>
                <a:lnTo>
                  <a:pt x="41797" y="13577"/>
                </a:lnTo>
                <a:lnTo>
                  <a:pt x="40363" y="15012"/>
                </a:lnTo>
                <a:lnTo>
                  <a:pt x="38495" y="15012"/>
                </a:lnTo>
                <a:lnTo>
                  <a:pt x="40463" y="13044"/>
                </a:lnTo>
                <a:close/>
                <a:moveTo>
                  <a:pt x="57341" y="15779"/>
                </a:moveTo>
                <a:lnTo>
                  <a:pt x="54473" y="18648"/>
                </a:lnTo>
                <a:lnTo>
                  <a:pt x="54339" y="18948"/>
                </a:lnTo>
                <a:lnTo>
                  <a:pt x="54339" y="23017"/>
                </a:lnTo>
                <a:lnTo>
                  <a:pt x="52671" y="21316"/>
                </a:lnTo>
                <a:lnTo>
                  <a:pt x="52671" y="18081"/>
                </a:lnTo>
                <a:lnTo>
                  <a:pt x="54973" y="15779"/>
                </a:lnTo>
                <a:lnTo>
                  <a:pt x="57341" y="15779"/>
                </a:lnTo>
                <a:close/>
                <a:moveTo>
                  <a:pt x="60610" y="15779"/>
                </a:moveTo>
                <a:lnTo>
                  <a:pt x="56674" y="19748"/>
                </a:lnTo>
                <a:lnTo>
                  <a:pt x="56674" y="25319"/>
                </a:lnTo>
                <a:lnTo>
                  <a:pt x="55140" y="23785"/>
                </a:lnTo>
                <a:lnTo>
                  <a:pt x="55140" y="19115"/>
                </a:lnTo>
                <a:lnTo>
                  <a:pt x="58442" y="15779"/>
                </a:lnTo>
                <a:lnTo>
                  <a:pt x="60610" y="15779"/>
                </a:lnTo>
                <a:close/>
                <a:moveTo>
                  <a:pt x="64680" y="15779"/>
                </a:moveTo>
                <a:lnTo>
                  <a:pt x="68016" y="19115"/>
                </a:lnTo>
                <a:lnTo>
                  <a:pt x="68016" y="23785"/>
                </a:lnTo>
                <a:lnTo>
                  <a:pt x="66481" y="25319"/>
                </a:lnTo>
                <a:lnTo>
                  <a:pt x="66481" y="19748"/>
                </a:lnTo>
                <a:lnTo>
                  <a:pt x="62545" y="15779"/>
                </a:lnTo>
                <a:lnTo>
                  <a:pt x="64680" y="15779"/>
                </a:lnTo>
                <a:close/>
                <a:moveTo>
                  <a:pt x="68183" y="15779"/>
                </a:moveTo>
                <a:lnTo>
                  <a:pt x="70484" y="18081"/>
                </a:lnTo>
                <a:lnTo>
                  <a:pt x="70484" y="21316"/>
                </a:lnTo>
                <a:lnTo>
                  <a:pt x="68783" y="23017"/>
                </a:lnTo>
                <a:lnTo>
                  <a:pt x="68783" y="18948"/>
                </a:lnTo>
                <a:lnTo>
                  <a:pt x="68683" y="18648"/>
                </a:lnTo>
                <a:lnTo>
                  <a:pt x="65814" y="15779"/>
                </a:lnTo>
                <a:lnTo>
                  <a:pt x="68183" y="15779"/>
                </a:lnTo>
                <a:close/>
                <a:moveTo>
                  <a:pt x="71251" y="10242"/>
                </a:moveTo>
                <a:lnTo>
                  <a:pt x="72586" y="11576"/>
                </a:lnTo>
                <a:lnTo>
                  <a:pt x="72586" y="13577"/>
                </a:lnTo>
                <a:lnTo>
                  <a:pt x="71151" y="15012"/>
                </a:lnTo>
                <a:lnTo>
                  <a:pt x="69283" y="15012"/>
                </a:lnTo>
                <a:lnTo>
                  <a:pt x="71251" y="13044"/>
                </a:lnTo>
                <a:lnTo>
                  <a:pt x="71251" y="10242"/>
                </a:lnTo>
                <a:close/>
                <a:moveTo>
                  <a:pt x="88130" y="15779"/>
                </a:moveTo>
                <a:lnTo>
                  <a:pt x="85128" y="18781"/>
                </a:lnTo>
                <a:lnTo>
                  <a:pt x="85128" y="23017"/>
                </a:lnTo>
                <a:lnTo>
                  <a:pt x="83460" y="21316"/>
                </a:lnTo>
                <a:lnTo>
                  <a:pt x="83460" y="18081"/>
                </a:lnTo>
                <a:lnTo>
                  <a:pt x="85762" y="15779"/>
                </a:lnTo>
                <a:lnTo>
                  <a:pt x="88130" y="15779"/>
                </a:lnTo>
                <a:close/>
                <a:moveTo>
                  <a:pt x="91399" y="15779"/>
                </a:moveTo>
                <a:lnTo>
                  <a:pt x="87463" y="19748"/>
                </a:lnTo>
                <a:lnTo>
                  <a:pt x="87463" y="25319"/>
                </a:lnTo>
                <a:lnTo>
                  <a:pt x="85929" y="23785"/>
                </a:lnTo>
                <a:lnTo>
                  <a:pt x="85929" y="19115"/>
                </a:lnTo>
                <a:lnTo>
                  <a:pt x="89231" y="15779"/>
                </a:lnTo>
                <a:lnTo>
                  <a:pt x="91399" y="15779"/>
                </a:lnTo>
                <a:close/>
                <a:moveTo>
                  <a:pt x="95469" y="15779"/>
                </a:moveTo>
                <a:lnTo>
                  <a:pt x="98804" y="19115"/>
                </a:lnTo>
                <a:lnTo>
                  <a:pt x="98804" y="23785"/>
                </a:lnTo>
                <a:lnTo>
                  <a:pt x="97270" y="25319"/>
                </a:lnTo>
                <a:lnTo>
                  <a:pt x="97270" y="19748"/>
                </a:lnTo>
                <a:lnTo>
                  <a:pt x="93334" y="15779"/>
                </a:lnTo>
                <a:lnTo>
                  <a:pt x="95469" y="15779"/>
                </a:lnTo>
                <a:close/>
                <a:moveTo>
                  <a:pt x="98971" y="15779"/>
                </a:moveTo>
                <a:lnTo>
                  <a:pt x="101273" y="18081"/>
                </a:lnTo>
                <a:lnTo>
                  <a:pt x="101273" y="21316"/>
                </a:lnTo>
                <a:lnTo>
                  <a:pt x="99572" y="23017"/>
                </a:lnTo>
                <a:lnTo>
                  <a:pt x="99572" y="18781"/>
                </a:lnTo>
                <a:lnTo>
                  <a:pt x="96603" y="15779"/>
                </a:lnTo>
                <a:lnTo>
                  <a:pt x="98971" y="15779"/>
                </a:lnTo>
                <a:close/>
                <a:moveTo>
                  <a:pt x="102040" y="10242"/>
                </a:moveTo>
                <a:lnTo>
                  <a:pt x="103374" y="11576"/>
                </a:lnTo>
                <a:lnTo>
                  <a:pt x="103374" y="13577"/>
                </a:lnTo>
                <a:lnTo>
                  <a:pt x="101940" y="15012"/>
                </a:lnTo>
                <a:lnTo>
                  <a:pt x="100072" y="15012"/>
                </a:lnTo>
                <a:lnTo>
                  <a:pt x="102040" y="13044"/>
                </a:lnTo>
                <a:close/>
                <a:moveTo>
                  <a:pt x="118919" y="15779"/>
                </a:moveTo>
                <a:lnTo>
                  <a:pt x="116050" y="18648"/>
                </a:lnTo>
                <a:lnTo>
                  <a:pt x="115917" y="18948"/>
                </a:lnTo>
                <a:lnTo>
                  <a:pt x="115917" y="23017"/>
                </a:lnTo>
                <a:lnTo>
                  <a:pt x="114249" y="21316"/>
                </a:lnTo>
                <a:lnTo>
                  <a:pt x="114249" y="18081"/>
                </a:lnTo>
                <a:lnTo>
                  <a:pt x="116550" y="15779"/>
                </a:lnTo>
                <a:lnTo>
                  <a:pt x="118919" y="15779"/>
                </a:lnTo>
                <a:close/>
                <a:moveTo>
                  <a:pt x="122188" y="15779"/>
                </a:moveTo>
                <a:lnTo>
                  <a:pt x="118252" y="19748"/>
                </a:lnTo>
                <a:lnTo>
                  <a:pt x="118252" y="25319"/>
                </a:lnTo>
                <a:lnTo>
                  <a:pt x="116717" y="23785"/>
                </a:lnTo>
                <a:lnTo>
                  <a:pt x="116717" y="19115"/>
                </a:lnTo>
                <a:lnTo>
                  <a:pt x="120053" y="15779"/>
                </a:lnTo>
                <a:lnTo>
                  <a:pt x="122188" y="15779"/>
                </a:lnTo>
                <a:close/>
                <a:moveTo>
                  <a:pt x="126291" y="15779"/>
                </a:moveTo>
                <a:lnTo>
                  <a:pt x="129593" y="19115"/>
                </a:lnTo>
                <a:lnTo>
                  <a:pt x="129593" y="23785"/>
                </a:lnTo>
                <a:lnTo>
                  <a:pt x="128059" y="25319"/>
                </a:lnTo>
                <a:lnTo>
                  <a:pt x="128059" y="19748"/>
                </a:lnTo>
                <a:lnTo>
                  <a:pt x="124122" y="15779"/>
                </a:lnTo>
                <a:lnTo>
                  <a:pt x="126291" y="15779"/>
                </a:lnTo>
                <a:close/>
                <a:moveTo>
                  <a:pt x="129760" y="15779"/>
                </a:moveTo>
                <a:lnTo>
                  <a:pt x="132061" y="18081"/>
                </a:lnTo>
                <a:lnTo>
                  <a:pt x="132061" y="21316"/>
                </a:lnTo>
                <a:lnTo>
                  <a:pt x="130394" y="23017"/>
                </a:lnTo>
                <a:lnTo>
                  <a:pt x="130394" y="18948"/>
                </a:lnTo>
                <a:lnTo>
                  <a:pt x="130260" y="18648"/>
                </a:lnTo>
                <a:lnTo>
                  <a:pt x="127391" y="15779"/>
                </a:lnTo>
                <a:lnTo>
                  <a:pt x="129760" y="15779"/>
                </a:lnTo>
                <a:close/>
                <a:moveTo>
                  <a:pt x="132862" y="10242"/>
                </a:moveTo>
                <a:lnTo>
                  <a:pt x="134163" y="11576"/>
                </a:lnTo>
                <a:lnTo>
                  <a:pt x="134163" y="13577"/>
                </a:lnTo>
                <a:lnTo>
                  <a:pt x="132729" y="15012"/>
                </a:lnTo>
                <a:lnTo>
                  <a:pt x="130894" y="15012"/>
                </a:lnTo>
                <a:lnTo>
                  <a:pt x="132862" y="13044"/>
                </a:lnTo>
                <a:close/>
                <a:moveTo>
                  <a:pt x="149707" y="15779"/>
                </a:moveTo>
                <a:lnTo>
                  <a:pt x="146739" y="18781"/>
                </a:lnTo>
                <a:lnTo>
                  <a:pt x="146739" y="23017"/>
                </a:lnTo>
                <a:lnTo>
                  <a:pt x="145037" y="21316"/>
                </a:lnTo>
                <a:lnTo>
                  <a:pt x="145037" y="18081"/>
                </a:lnTo>
                <a:lnTo>
                  <a:pt x="147339" y="15779"/>
                </a:lnTo>
                <a:lnTo>
                  <a:pt x="149707" y="15779"/>
                </a:lnTo>
                <a:close/>
                <a:moveTo>
                  <a:pt x="153010" y="15779"/>
                </a:moveTo>
                <a:lnTo>
                  <a:pt x="149040" y="19748"/>
                </a:lnTo>
                <a:lnTo>
                  <a:pt x="149040" y="25319"/>
                </a:lnTo>
                <a:lnTo>
                  <a:pt x="147506" y="23785"/>
                </a:lnTo>
                <a:lnTo>
                  <a:pt x="147506" y="19115"/>
                </a:lnTo>
                <a:lnTo>
                  <a:pt x="150842" y="15779"/>
                </a:lnTo>
                <a:lnTo>
                  <a:pt x="153010" y="15779"/>
                </a:lnTo>
                <a:close/>
                <a:moveTo>
                  <a:pt x="157079" y="15779"/>
                </a:moveTo>
                <a:lnTo>
                  <a:pt x="160382" y="19115"/>
                </a:lnTo>
                <a:lnTo>
                  <a:pt x="160382" y="23785"/>
                </a:lnTo>
                <a:lnTo>
                  <a:pt x="158847" y="25319"/>
                </a:lnTo>
                <a:lnTo>
                  <a:pt x="158847" y="19748"/>
                </a:lnTo>
                <a:lnTo>
                  <a:pt x="154911" y="15779"/>
                </a:lnTo>
                <a:lnTo>
                  <a:pt x="157079" y="15779"/>
                </a:lnTo>
                <a:close/>
                <a:moveTo>
                  <a:pt x="160548" y="15779"/>
                </a:moveTo>
                <a:lnTo>
                  <a:pt x="162850" y="18081"/>
                </a:lnTo>
                <a:lnTo>
                  <a:pt x="162850" y="21316"/>
                </a:lnTo>
                <a:lnTo>
                  <a:pt x="161182" y="23017"/>
                </a:lnTo>
                <a:lnTo>
                  <a:pt x="161182" y="18781"/>
                </a:lnTo>
                <a:lnTo>
                  <a:pt x="158180" y="15779"/>
                </a:lnTo>
                <a:lnTo>
                  <a:pt x="160548" y="15779"/>
                </a:lnTo>
                <a:close/>
                <a:moveTo>
                  <a:pt x="163651" y="10242"/>
                </a:moveTo>
                <a:lnTo>
                  <a:pt x="164952" y="11576"/>
                </a:lnTo>
                <a:lnTo>
                  <a:pt x="164952" y="13577"/>
                </a:lnTo>
                <a:lnTo>
                  <a:pt x="163551" y="15012"/>
                </a:lnTo>
                <a:lnTo>
                  <a:pt x="161683" y="15012"/>
                </a:lnTo>
                <a:lnTo>
                  <a:pt x="163651" y="13044"/>
                </a:lnTo>
                <a:close/>
                <a:moveTo>
                  <a:pt x="180496" y="15779"/>
                </a:moveTo>
                <a:lnTo>
                  <a:pt x="177627" y="18648"/>
                </a:lnTo>
                <a:lnTo>
                  <a:pt x="177527" y="18948"/>
                </a:lnTo>
                <a:lnTo>
                  <a:pt x="177527" y="23017"/>
                </a:lnTo>
                <a:lnTo>
                  <a:pt x="175826" y="21316"/>
                </a:lnTo>
                <a:lnTo>
                  <a:pt x="175826" y="18081"/>
                </a:lnTo>
                <a:lnTo>
                  <a:pt x="178128" y="15779"/>
                </a:lnTo>
                <a:lnTo>
                  <a:pt x="180496" y="15779"/>
                </a:lnTo>
                <a:close/>
                <a:moveTo>
                  <a:pt x="183798" y="15779"/>
                </a:moveTo>
                <a:lnTo>
                  <a:pt x="179829" y="19748"/>
                </a:lnTo>
                <a:lnTo>
                  <a:pt x="179829" y="25319"/>
                </a:lnTo>
                <a:lnTo>
                  <a:pt x="178294" y="23785"/>
                </a:lnTo>
                <a:lnTo>
                  <a:pt x="178294" y="19115"/>
                </a:lnTo>
                <a:lnTo>
                  <a:pt x="181630" y="15779"/>
                </a:lnTo>
                <a:lnTo>
                  <a:pt x="183798" y="15779"/>
                </a:lnTo>
                <a:close/>
                <a:moveTo>
                  <a:pt x="187868" y="15779"/>
                </a:moveTo>
                <a:lnTo>
                  <a:pt x="191170" y="19115"/>
                </a:lnTo>
                <a:lnTo>
                  <a:pt x="191170" y="23785"/>
                </a:lnTo>
                <a:lnTo>
                  <a:pt x="189636" y="25319"/>
                </a:lnTo>
                <a:lnTo>
                  <a:pt x="189636" y="19748"/>
                </a:lnTo>
                <a:lnTo>
                  <a:pt x="185700" y="15779"/>
                </a:lnTo>
                <a:lnTo>
                  <a:pt x="187868" y="15779"/>
                </a:lnTo>
                <a:close/>
                <a:moveTo>
                  <a:pt x="191337" y="15779"/>
                </a:moveTo>
                <a:lnTo>
                  <a:pt x="193639" y="18081"/>
                </a:lnTo>
                <a:lnTo>
                  <a:pt x="193639" y="21316"/>
                </a:lnTo>
                <a:lnTo>
                  <a:pt x="191971" y="23017"/>
                </a:lnTo>
                <a:lnTo>
                  <a:pt x="191971" y="18948"/>
                </a:lnTo>
                <a:lnTo>
                  <a:pt x="191837" y="18648"/>
                </a:lnTo>
                <a:lnTo>
                  <a:pt x="188969" y="15779"/>
                </a:lnTo>
                <a:lnTo>
                  <a:pt x="191337" y="15779"/>
                </a:lnTo>
                <a:close/>
                <a:moveTo>
                  <a:pt x="194439" y="10242"/>
                </a:moveTo>
                <a:lnTo>
                  <a:pt x="195740" y="11576"/>
                </a:lnTo>
                <a:lnTo>
                  <a:pt x="195740" y="13577"/>
                </a:lnTo>
                <a:lnTo>
                  <a:pt x="194339" y="15012"/>
                </a:lnTo>
                <a:lnTo>
                  <a:pt x="192471" y="15012"/>
                </a:lnTo>
                <a:lnTo>
                  <a:pt x="194439" y="13044"/>
                </a:lnTo>
                <a:close/>
                <a:moveTo>
                  <a:pt x="211285" y="15779"/>
                </a:moveTo>
                <a:lnTo>
                  <a:pt x="208316" y="18781"/>
                </a:lnTo>
                <a:lnTo>
                  <a:pt x="208316" y="23017"/>
                </a:lnTo>
                <a:lnTo>
                  <a:pt x="206615" y="21316"/>
                </a:lnTo>
                <a:lnTo>
                  <a:pt x="206615" y="18081"/>
                </a:lnTo>
                <a:lnTo>
                  <a:pt x="208916" y="15779"/>
                </a:lnTo>
                <a:lnTo>
                  <a:pt x="211285" y="15779"/>
                </a:lnTo>
                <a:close/>
                <a:moveTo>
                  <a:pt x="214587" y="15779"/>
                </a:moveTo>
                <a:lnTo>
                  <a:pt x="210618" y="19748"/>
                </a:lnTo>
                <a:lnTo>
                  <a:pt x="210618" y="25319"/>
                </a:lnTo>
                <a:lnTo>
                  <a:pt x="209083" y="23785"/>
                </a:lnTo>
                <a:lnTo>
                  <a:pt x="209083" y="19115"/>
                </a:lnTo>
                <a:lnTo>
                  <a:pt x="212419" y="15779"/>
                </a:lnTo>
                <a:lnTo>
                  <a:pt x="214587" y="15779"/>
                </a:lnTo>
                <a:close/>
                <a:moveTo>
                  <a:pt x="218657" y="15779"/>
                </a:moveTo>
                <a:lnTo>
                  <a:pt x="221959" y="19115"/>
                </a:lnTo>
                <a:lnTo>
                  <a:pt x="221959" y="23785"/>
                </a:lnTo>
                <a:lnTo>
                  <a:pt x="220425" y="25319"/>
                </a:lnTo>
                <a:lnTo>
                  <a:pt x="220425" y="19748"/>
                </a:lnTo>
                <a:lnTo>
                  <a:pt x="216488" y="15779"/>
                </a:lnTo>
                <a:lnTo>
                  <a:pt x="218657" y="15779"/>
                </a:lnTo>
                <a:close/>
                <a:moveTo>
                  <a:pt x="222126" y="15779"/>
                </a:moveTo>
                <a:lnTo>
                  <a:pt x="224427" y="18081"/>
                </a:lnTo>
                <a:lnTo>
                  <a:pt x="224427" y="21316"/>
                </a:lnTo>
                <a:lnTo>
                  <a:pt x="222760" y="23017"/>
                </a:lnTo>
                <a:lnTo>
                  <a:pt x="222760" y="18781"/>
                </a:lnTo>
                <a:lnTo>
                  <a:pt x="219757" y="15779"/>
                </a:lnTo>
                <a:lnTo>
                  <a:pt x="222126" y="15779"/>
                </a:lnTo>
                <a:close/>
                <a:moveTo>
                  <a:pt x="225228" y="10242"/>
                </a:moveTo>
                <a:lnTo>
                  <a:pt x="226529" y="11576"/>
                </a:lnTo>
                <a:lnTo>
                  <a:pt x="226529" y="13577"/>
                </a:lnTo>
                <a:lnTo>
                  <a:pt x="225128" y="15012"/>
                </a:lnTo>
                <a:lnTo>
                  <a:pt x="223260" y="15012"/>
                </a:lnTo>
                <a:lnTo>
                  <a:pt x="225228" y="13044"/>
                </a:lnTo>
                <a:close/>
                <a:moveTo>
                  <a:pt x="234635" y="14011"/>
                </a:moveTo>
                <a:lnTo>
                  <a:pt x="235635" y="15012"/>
                </a:lnTo>
                <a:lnTo>
                  <a:pt x="231866" y="15012"/>
                </a:lnTo>
                <a:lnTo>
                  <a:pt x="234535" y="12343"/>
                </a:lnTo>
                <a:lnTo>
                  <a:pt x="234535" y="13744"/>
                </a:lnTo>
                <a:close/>
                <a:moveTo>
                  <a:pt x="234635" y="75588"/>
                </a:moveTo>
                <a:lnTo>
                  <a:pt x="235635" y="76589"/>
                </a:lnTo>
                <a:lnTo>
                  <a:pt x="231866" y="76589"/>
                </a:lnTo>
                <a:lnTo>
                  <a:pt x="234535" y="73920"/>
                </a:lnTo>
                <a:lnTo>
                  <a:pt x="234535" y="75321"/>
                </a:lnTo>
                <a:close/>
                <a:moveTo>
                  <a:pt x="234535" y="109413"/>
                </a:moveTo>
                <a:lnTo>
                  <a:pt x="234535" y="110814"/>
                </a:lnTo>
                <a:lnTo>
                  <a:pt x="231899" y="108178"/>
                </a:lnTo>
                <a:lnTo>
                  <a:pt x="235635" y="108178"/>
                </a:lnTo>
                <a:lnTo>
                  <a:pt x="234635" y="109146"/>
                </a:lnTo>
                <a:close/>
                <a:moveTo>
                  <a:pt x="227229" y="109146"/>
                </a:moveTo>
                <a:lnTo>
                  <a:pt x="226229" y="108178"/>
                </a:lnTo>
                <a:lnTo>
                  <a:pt x="229965" y="108178"/>
                </a:lnTo>
                <a:lnTo>
                  <a:pt x="227330" y="110814"/>
                </a:lnTo>
                <a:lnTo>
                  <a:pt x="227330" y="109413"/>
                </a:lnTo>
                <a:close/>
                <a:moveTo>
                  <a:pt x="227330" y="104743"/>
                </a:moveTo>
                <a:lnTo>
                  <a:pt x="229965" y="107378"/>
                </a:lnTo>
                <a:lnTo>
                  <a:pt x="226229" y="107378"/>
                </a:lnTo>
                <a:lnTo>
                  <a:pt x="227330" y="106277"/>
                </a:lnTo>
                <a:lnTo>
                  <a:pt x="227330" y="104743"/>
                </a:lnTo>
                <a:close/>
                <a:moveTo>
                  <a:pt x="227897" y="104175"/>
                </a:moveTo>
                <a:lnTo>
                  <a:pt x="229264" y="104175"/>
                </a:lnTo>
                <a:lnTo>
                  <a:pt x="229431" y="104175"/>
                </a:lnTo>
                <a:lnTo>
                  <a:pt x="230532" y="103075"/>
                </a:lnTo>
                <a:lnTo>
                  <a:pt x="230532" y="106811"/>
                </a:lnTo>
                <a:close/>
                <a:moveTo>
                  <a:pt x="230532" y="108712"/>
                </a:moveTo>
                <a:lnTo>
                  <a:pt x="230532" y="112448"/>
                </a:lnTo>
                <a:lnTo>
                  <a:pt x="229431" y="111381"/>
                </a:lnTo>
                <a:lnTo>
                  <a:pt x="227897" y="111381"/>
                </a:lnTo>
                <a:close/>
                <a:moveTo>
                  <a:pt x="231332" y="108712"/>
                </a:moveTo>
                <a:lnTo>
                  <a:pt x="233968" y="111381"/>
                </a:lnTo>
                <a:lnTo>
                  <a:pt x="232567" y="111381"/>
                </a:lnTo>
                <a:lnTo>
                  <a:pt x="232300" y="111481"/>
                </a:lnTo>
                <a:lnTo>
                  <a:pt x="231332" y="112448"/>
                </a:lnTo>
                <a:lnTo>
                  <a:pt x="231332" y="108712"/>
                </a:lnTo>
                <a:close/>
                <a:moveTo>
                  <a:pt x="231866" y="107378"/>
                </a:moveTo>
                <a:lnTo>
                  <a:pt x="234535" y="104743"/>
                </a:lnTo>
                <a:lnTo>
                  <a:pt x="234535" y="106277"/>
                </a:lnTo>
                <a:lnTo>
                  <a:pt x="235635" y="107378"/>
                </a:lnTo>
                <a:close/>
                <a:moveTo>
                  <a:pt x="231332" y="106811"/>
                </a:moveTo>
                <a:lnTo>
                  <a:pt x="231332" y="103075"/>
                </a:lnTo>
                <a:lnTo>
                  <a:pt x="232300" y="104042"/>
                </a:lnTo>
                <a:lnTo>
                  <a:pt x="232567" y="104175"/>
                </a:lnTo>
                <a:lnTo>
                  <a:pt x="233968" y="104175"/>
                </a:lnTo>
                <a:close/>
                <a:moveTo>
                  <a:pt x="230532" y="101941"/>
                </a:moveTo>
                <a:lnTo>
                  <a:pt x="229097" y="103375"/>
                </a:lnTo>
                <a:lnTo>
                  <a:pt x="227096" y="103375"/>
                </a:lnTo>
                <a:lnTo>
                  <a:pt x="225762" y="102074"/>
                </a:lnTo>
                <a:lnTo>
                  <a:pt x="228397" y="102074"/>
                </a:lnTo>
                <a:lnTo>
                  <a:pt x="228564" y="102074"/>
                </a:lnTo>
                <a:lnTo>
                  <a:pt x="230532" y="100106"/>
                </a:lnTo>
                <a:lnTo>
                  <a:pt x="230532" y="101941"/>
                </a:lnTo>
                <a:close/>
                <a:moveTo>
                  <a:pt x="228230" y="101273"/>
                </a:moveTo>
                <a:lnTo>
                  <a:pt x="224995" y="101273"/>
                </a:lnTo>
                <a:lnTo>
                  <a:pt x="223327" y="99606"/>
                </a:lnTo>
                <a:lnTo>
                  <a:pt x="227363" y="99606"/>
                </a:lnTo>
                <a:lnTo>
                  <a:pt x="227530" y="99606"/>
                </a:lnTo>
                <a:lnTo>
                  <a:pt x="230532" y="96603"/>
                </a:lnTo>
                <a:lnTo>
                  <a:pt x="230532" y="98972"/>
                </a:lnTo>
                <a:close/>
                <a:moveTo>
                  <a:pt x="227229" y="98805"/>
                </a:moveTo>
                <a:lnTo>
                  <a:pt x="222526" y="98805"/>
                </a:lnTo>
                <a:lnTo>
                  <a:pt x="220992" y="97271"/>
                </a:lnTo>
                <a:lnTo>
                  <a:pt x="226429" y="97271"/>
                </a:lnTo>
                <a:lnTo>
                  <a:pt x="226596" y="97271"/>
                </a:lnTo>
                <a:lnTo>
                  <a:pt x="230532" y="93334"/>
                </a:lnTo>
                <a:lnTo>
                  <a:pt x="230532" y="95503"/>
                </a:lnTo>
                <a:close/>
                <a:moveTo>
                  <a:pt x="203746" y="109413"/>
                </a:moveTo>
                <a:lnTo>
                  <a:pt x="203746" y="110814"/>
                </a:lnTo>
                <a:lnTo>
                  <a:pt x="201077" y="108178"/>
                </a:lnTo>
                <a:lnTo>
                  <a:pt x="204847" y="108178"/>
                </a:lnTo>
                <a:lnTo>
                  <a:pt x="203846" y="109146"/>
                </a:lnTo>
                <a:close/>
                <a:moveTo>
                  <a:pt x="196407" y="109146"/>
                </a:moveTo>
                <a:lnTo>
                  <a:pt x="195440" y="108178"/>
                </a:lnTo>
                <a:lnTo>
                  <a:pt x="199176" y="108178"/>
                </a:lnTo>
                <a:lnTo>
                  <a:pt x="196541" y="110814"/>
                </a:lnTo>
                <a:lnTo>
                  <a:pt x="196541" y="109413"/>
                </a:lnTo>
                <a:close/>
                <a:moveTo>
                  <a:pt x="192538" y="99606"/>
                </a:moveTo>
                <a:lnTo>
                  <a:pt x="196741" y="99606"/>
                </a:lnTo>
                <a:lnTo>
                  <a:pt x="199743" y="96603"/>
                </a:lnTo>
                <a:lnTo>
                  <a:pt x="199743" y="98972"/>
                </a:lnTo>
                <a:lnTo>
                  <a:pt x="197441" y="101273"/>
                </a:lnTo>
                <a:lnTo>
                  <a:pt x="194206" y="101273"/>
                </a:lnTo>
                <a:close/>
                <a:moveTo>
                  <a:pt x="190203" y="97271"/>
                </a:moveTo>
                <a:lnTo>
                  <a:pt x="195807" y="97271"/>
                </a:lnTo>
                <a:lnTo>
                  <a:pt x="199743" y="93334"/>
                </a:lnTo>
                <a:lnTo>
                  <a:pt x="199743" y="95503"/>
                </a:lnTo>
                <a:lnTo>
                  <a:pt x="196441" y="98805"/>
                </a:lnTo>
                <a:lnTo>
                  <a:pt x="191737" y="98805"/>
                </a:lnTo>
                <a:close/>
                <a:moveTo>
                  <a:pt x="177761" y="98805"/>
                </a:moveTo>
                <a:lnTo>
                  <a:pt x="173057" y="98805"/>
                </a:lnTo>
                <a:lnTo>
                  <a:pt x="169755" y="95503"/>
                </a:lnTo>
                <a:lnTo>
                  <a:pt x="169755" y="93334"/>
                </a:lnTo>
                <a:lnTo>
                  <a:pt x="173691" y="97271"/>
                </a:lnTo>
                <a:lnTo>
                  <a:pt x="179262" y="97271"/>
                </a:lnTo>
                <a:close/>
                <a:moveTo>
                  <a:pt x="175292" y="101273"/>
                </a:moveTo>
                <a:lnTo>
                  <a:pt x="172023" y="101273"/>
                </a:lnTo>
                <a:lnTo>
                  <a:pt x="169755" y="98972"/>
                </a:lnTo>
                <a:lnTo>
                  <a:pt x="169755" y="96603"/>
                </a:lnTo>
                <a:lnTo>
                  <a:pt x="172724" y="99606"/>
                </a:lnTo>
                <a:lnTo>
                  <a:pt x="176960" y="99606"/>
                </a:lnTo>
                <a:close/>
                <a:moveTo>
                  <a:pt x="173191" y="103375"/>
                </a:moveTo>
                <a:lnTo>
                  <a:pt x="171156" y="103375"/>
                </a:lnTo>
                <a:lnTo>
                  <a:pt x="169755" y="101941"/>
                </a:lnTo>
                <a:lnTo>
                  <a:pt x="169755" y="100106"/>
                </a:lnTo>
                <a:lnTo>
                  <a:pt x="171723" y="102074"/>
                </a:lnTo>
                <a:lnTo>
                  <a:pt x="174492" y="102074"/>
                </a:lnTo>
                <a:close/>
                <a:moveTo>
                  <a:pt x="172957" y="109413"/>
                </a:moveTo>
                <a:lnTo>
                  <a:pt x="172957" y="110814"/>
                </a:lnTo>
                <a:lnTo>
                  <a:pt x="170289" y="108178"/>
                </a:lnTo>
                <a:lnTo>
                  <a:pt x="174025" y="108178"/>
                </a:lnTo>
                <a:lnTo>
                  <a:pt x="173057" y="109146"/>
                </a:lnTo>
                <a:close/>
                <a:moveTo>
                  <a:pt x="165619" y="109146"/>
                </a:moveTo>
                <a:lnTo>
                  <a:pt x="164651" y="108178"/>
                </a:lnTo>
                <a:lnTo>
                  <a:pt x="168387" y="108178"/>
                </a:lnTo>
                <a:lnTo>
                  <a:pt x="165752" y="110814"/>
                </a:lnTo>
                <a:lnTo>
                  <a:pt x="165752" y="109413"/>
                </a:lnTo>
                <a:close/>
                <a:moveTo>
                  <a:pt x="161749" y="99606"/>
                </a:moveTo>
                <a:lnTo>
                  <a:pt x="165786" y="99606"/>
                </a:lnTo>
                <a:lnTo>
                  <a:pt x="165952" y="99606"/>
                </a:lnTo>
                <a:lnTo>
                  <a:pt x="168954" y="96603"/>
                </a:lnTo>
                <a:lnTo>
                  <a:pt x="168954" y="98972"/>
                </a:lnTo>
                <a:lnTo>
                  <a:pt x="166653" y="101273"/>
                </a:lnTo>
                <a:lnTo>
                  <a:pt x="163417" y="101273"/>
                </a:lnTo>
                <a:close/>
                <a:moveTo>
                  <a:pt x="159414" y="97271"/>
                </a:moveTo>
                <a:lnTo>
                  <a:pt x="164852" y="97271"/>
                </a:lnTo>
                <a:lnTo>
                  <a:pt x="164985" y="97271"/>
                </a:lnTo>
                <a:lnTo>
                  <a:pt x="168954" y="93334"/>
                </a:lnTo>
                <a:lnTo>
                  <a:pt x="168954" y="95503"/>
                </a:lnTo>
                <a:lnTo>
                  <a:pt x="165619" y="98805"/>
                </a:lnTo>
                <a:lnTo>
                  <a:pt x="160949" y="98805"/>
                </a:lnTo>
                <a:close/>
                <a:moveTo>
                  <a:pt x="142135" y="109413"/>
                </a:moveTo>
                <a:lnTo>
                  <a:pt x="142135" y="110814"/>
                </a:lnTo>
                <a:lnTo>
                  <a:pt x="139500" y="108178"/>
                </a:lnTo>
                <a:lnTo>
                  <a:pt x="143236" y="108178"/>
                </a:lnTo>
                <a:lnTo>
                  <a:pt x="142269" y="109146"/>
                </a:lnTo>
                <a:close/>
                <a:moveTo>
                  <a:pt x="134830" y="109146"/>
                </a:moveTo>
                <a:lnTo>
                  <a:pt x="133863" y="108178"/>
                </a:lnTo>
                <a:lnTo>
                  <a:pt x="137599" y="108178"/>
                </a:lnTo>
                <a:lnTo>
                  <a:pt x="134964" y="110814"/>
                </a:lnTo>
                <a:lnTo>
                  <a:pt x="134964" y="109413"/>
                </a:lnTo>
                <a:close/>
                <a:moveTo>
                  <a:pt x="130927" y="99606"/>
                </a:moveTo>
                <a:lnTo>
                  <a:pt x="135164" y="99606"/>
                </a:lnTo>
                <a:lnTo>
                  <a:pt x="138166" y="96603"/>
                </a:lnTo>
                <a:lnTo>
                  <a:pt x="138166" y="98972"/>
                </a:lnTo>
                <a:lnTo>
                  <a:pt x="135864" y="101273"/>
                </a:lnTo>
                <a:lnTo>
                  <a:pt x="132629" y="101273"/>
                </a:lnTo>
                <a:close/>
                <a:moveTo>
                  <a:pt x="128626" y="97271"/>
                </a:moveTo>
                <a:lnTo>
                  <a:pt x="134196" y="97271"/>
                </a:lnTo>
                <a:lnTo>
                  <a:pt x="138166" y="93334"/>
                </a:lnTo>
                <a:lnTo>
                  <a:pt x="138166" y="95503"/>
                </a:lnTo>
                <a:lnTo>
                  <a:pt x="134830" y="98805"/>
                </a:lnTo>
                <a:lnTo>
                  <a:pt x="130160" y="98805"/>
                </a:lnTo>
                <a:close/>
                <a:moveTo>
                  <a:pt x="116150" y="98805"/>
                </a:moveTo>
                <a:lnTo>
                  <a:pt x="111480" y="98805"/>
                </a:lnTo>
                <a:lnTo>
                  <a:pt x="108144" y="95503"/>
                </a:lnTo>
                <a:lnTo>
                  <a:pt x="108144" y="93334"/>
                </a:lnTo>
                <a:lnTo>
                  <a:pt x="112114" y="97271"/>
                </a:lnTo>
                <a:lnTo>
                  <a:pt x="117685" y="97271"/>
                </a:lnTo>
                <a:close/>
                <a:moveTo>
                  <a:pt x="113682" y="101273"/>
                </a:moveTo>
                <a:lnTo>
                  <a:pt x="110446" y="101273"/>
                </a:lnTo>
                <a:lnTo>
                  <a:pt x="108144" y="98972"/>
                </a:lnTo>
                <a:lnTo>
                  <a:pt x="108144" y="96603"/>
                </a:lnTo>
                <a:lnTo>
                  <a:pt x="111147" y="99606"/>
                </a:lnTo>
                <a:lnTo>
                  <a:pt x="115383" y="99606"/>
                </a:lnTo>
                <a:close/>
                <a:moveTo>
                  <a:pt x="111580" y="103375"/>
                </a:moveTo>
                <a:lnTo>
                  <a:pt x="109579" y="103375"/>
                </a:lnTo>
                <a:lnTo>
                  <a:pt x="108144" y="101941"/>
                </a:lnTo>
                <a:lnTo>
                  <a:pt x="108144" y="100106"/>
                </a:lnTo>
                <a:lnTo>
                  <a:pt x="110112" y="102074"/>
                </a:lnTo>
                <a:lnTo>
                  <a:pt x="112914" y="102074"/>
                </a:lnTo>
                <a:close/>
                <a:moveTo>
                  <a:pt x="111347" y="109413"/>
                </a:moveTo>
                <a:lnTo>
                  <a:pt x="111347" y="110814"/>
                </a:lnTo>
                <a:lnTo>
                  <a:pt x="108711" y="108178"/>
                </a:lnTo>
                <a:lnTo>
                  <a:pt x="112447" y="108178"/>
                </a:lnTo>
                <a:lnTo>
                  <a:pt x="111480" y="109146"/>
                </a:lnTo>
                <a:close/>
                <a:moveTo>
                  <a:pt x="104041" y="109146"/>
                </a:moveTo>
                <a:lnTo>
                  <a:pt x="103074" y="108178"/>
                </a:lnTo>
                <a:lnTo>
                  <a:pt x="106810" y="108178"/>
                </a:lnTo>
                <a:lnTo>
                  <a:pt x="104175" y="110814"/>
                </a:lnTo>
                <a:lnTo>
                  <a:pt x="104175" y="109413"/>
                </a:lnTo>
                <a:close/>
                <a:moveTo>
                  <a:pt x="100139" y="99606"/>
                </a:moveTo>
                <a:lnTo>
                  <a:pt x="104208" y="99606"/>
                </a:lnTo>
                <a:lnTo>
                  <a:pt x="104375" y="99606"/>
                </a:lnTo>
                <a:lnTo>
                  <a:pt x="107377" y="96603"/>
                </a:lnTo>
                <a:lnTo>
                  <a:pt x="107377" y="98972"/>
                </a:lnTo>
                <a:lnTo>
                  <a:pt x="105076" y="101273"/>
                </a:lnTo>
                <a:lnTo>
                  <a:pt x="101807" y="101273"/>
                </a:lnTo>
                <a:close/>
                <a:moveTo>
                  <a:pt x="97837" y="97271"/>
                </a:moveTo>
                <a:lnTo>
                  <a:pt x="103241" y="97271"/>
                </a:lnTo>
                <a:lnTo>
                  <a:pt x="103408" y="97271"/>
                </a:lnTo>
                <a:lnTo>
                  <a:pt x="107344" y="93334"/>
                </a:lnTo>
                <a:lnTo>
                  <a:pt x="107344" y="95503"/>
                </a:lnTo>
                <a:lnTo>
                  <a:pt x="104041" y="98805"/>
                </a:lnTo>
                <a:lnTo>
                  <a:pt x="99371" y="98805"/>
                </a:lnTo>
                <a:close/>
                <a:moveTo>
                  <a:pt x="80558" y="109413"/>
                </a:moveTo>
                <a:lnTo>
                  <a:pt x="80558" y="110814"/>
                </a:lnTo>
                <a:lnTo>
                  <a:pt x="77923" y="108178"/>
                </a:lnTo>
                <a:lnTo>
                  <a:pt x="81659" y="108178"/>
                </a:lnTo>
                <a:lnTo>
                  <a:pt x="80691" y="109146"/>
                </a:lnTo>
                <a:close/>
                <a:moveTo>
                  <a:pt x="73253" y="109146"/>
                </a:moveTo>
                <a:lnTo>
                  <a:pt x="72285" y="108178"/>
                </a:lnTo>
                <a:lnTo>
                  <a:pt x="76021" y="108178"/>
                </a:lnTo>
                <a:lnTo>
                  <a:pt x="73386" y="110814"/>
                </a:lnTo>
                <a:lnTo>
                  <a:pt x="73386" y="109413"/>
                </a:lnTo>
                <a:close/>
                <a:moveTo>
                  <a:pt x="69350" y="99606"/>
                </a:moveTo>
                <a:lnTo>
                  <a:pt x="73586" y="99606"/>
                </a:lnTo>
                <a:lnTo>
                  <a:pt x="76589" y="96603"/>
                </a:lnTo>
                <a:lnTo>
                  <a:pt x="76589" y="98972"/>
                </a:lnTo>
                <a:lnTo>
                  <a:pt x="74287" y="101273"/>
                </a:lnTo>
                <a:lnTo>
                  <a:pt x="71018" y="101273"/>
                </a:lnTo>
                <a:close/>
                <a:moveTo>
                  <a:pt x="67048" y="97271"/>
                </a:moveTo>
                <a:lnTo>
                  <a:pt x="72619" y="97271"/>
                </a:lnTo>
                <a:lnTo>
                  <a:pt x="76589" y="93334"/>
                </a:lnTo>
                <a:lnTo>
                  <a:pt x="76589" y="95503"/>
                </a:lnTo>
                <a:lnTo>
                  <a:pt x="73253" y="98805"/>
                </a:lnTo>
                <a:lnTo>
                  <a:pt x="68583" y="98805"/>
                </a:lnTo>
                <a:close/>
                <a:moveTo>
                  <a:pt x="54573" y="98805"/>
                </a:moveTo>
                <a:lnTo>
                  <a:pt x="49903" y="98805"/>
                </a:lnTo>
                <a:lnTo>
                  <a:pt x="46567" y="95503"/>
                </a:lnTo>
                <a:lnTo>
                  <a:pt x="46567" y="93334"/>
                </a:lnTo>
                <a:lnTo>
                  <a:pt x="50537" y="97271"/>
                </a:lnTo>
                <a:lnTo>
                  <a:pt x="56107" y="97271"/>
                </a:lnTo>
                <a:close/>
                <a:moveTo>
                  <a:pt x="52104" y="101273"/>
                </a:moveTo>
                <a:lnTo>
                  <a:pt x="48869" y="101273"/>
                </a:lnTo>
                <a:lnTo>
                  <a:pt x="46567" y="98972"/>
                </a:lnTo>
                <a:lnTo>
                  <a:pt x="46567" y="96603"/>
                </a:lnTo>
                <a:lnTo>
                  <a:pt x="49569" y="99606"/>
                </a:lnTo>
                <a:lnTo>
                  <a:pt x="53806" y="99606"/>
                </a:lnTo>
                <a:close/>
                <a:moveTo>
                  <a:pt x="50003" y="103375"/>
                </a:moveTo>
                <a:lnTo>
                  <a:pt x="48001" y="103375"/>
                </a:lnTo>
                <a:lnTo>
                  <a:pt x="46567" y="101941"/>
                </a:lnTo>
                <a:lnTo>
                  <a:pt x="46567" y="100106"/>
                </a:lnTo>
                <a:lnTo>
                  <a:pt x="48535" y="102074"/>
                </a:lnTo>
                <a:lnTo>
                  <a:pt x="51337" y="102074"/>
                </a:lnTo>
                <a:close/>
                <a:moveTo>
                  <a:pt x="49769" y="109413"/>
                </a:moveTo>
                <a:lnTo>
                  <a:pt x="49769" y="110814"/>
                </a:lnTo>
                <a:lnTo>
                  <a:pt x="47134" y="108178"/>
                </a:lnTo>
                <a:lnTo>
                  <a:pt x="50870" y="108178"/>
                </a:lnTo>
                <a:lnTo>
                  <a:pt x="49903" y="109146"/>
                </a:lnTo>
                <a:close/>
                <a:moveTo>
                  <a:pt x="42464" y="109146"/>
                </a:moveTo>
                <a:lnTo>
                  <a:pt x="41497" y="108178"/>
                </a:lnTo>
                <a:lnTo>
                  <a:pt x="45233" y="108178"/>
                </a:lnTo>
                <a:lnTo>
                  <a:pt x="42564" y="110814"/>
                </a:lnTo>
                <a:lnTo>
                  <a:pt x="42564" y="109413"/>
                </a:lnTo>
                <a:close/>
                <a:moveTo>
                  <a:pt x="38561" y="99606"/>
                </a:moveTo>
                <a:lnTo>
                  <a:pt x="42631" y="99606"/>
                </a:lnTo>
                <a:lnTo>
                  <a:pt x="42798" y="99606"/>
                </a:lnTo>
                <a:lnTo>
                  <a:pt x="45800" y="96603"/>
                </a:lnTo>
                <a:lnTo>
                  <a:pt x="45800" y="98972"/>
                </a:lnTo>
                <a:lnTo>
                  <a:pt x="43498" y="101273"/>
                </a:lnTo>
                <a:lnTo>
                  <a:pt x="40229" y="101273"/>
                </a:lnTo>
                <a:close/>
                <a:moveTo>
                  <a:pt x="36260" y="97271"/>
                </a:moveTo>
                <a:lnTo>
                  <a:pt x="41664" y="97271"/>
                </a:lnTo>
                <a:lnTo>
                  <a:pt x="41830" y="97271"/>
                </a:lnTo>
                <a:lnTo>
                  <a:pt x="45767" y="93334"/>
                </a:lnTo>
                <a:lnTo>
                  <a:pt x="45767" y="95503"/>
                </a:lnTo>
                <a:lnTo>
                  <a:pt x="42464" y="98805"/>
                </a:lnTo>
                <a:lnTo>
                  <a:pt x="37761" y="98805"/>
                </a:lnTo>
                <a:close/>
                <a:moveTo>
                  <a:pt x="18981" y="109413"/>
                </a:moveTo>
                <a:lnTo>
                  <a:pt x="18981" y="110814"/>
                </a:lnTo>
                <a:lnTo>
                  <a:pt x="16346" y="108178"/>
                </a:lnTo>
                <a:lnTo>
                  <a:pt x="20082" y="108178"/>
                </a:lnTo>
                <a:lnTo>
                  <a:pt x="19114" y="109146"/>
                </a:lnTo>
                <a:close/>
                <a:moveTo>
                  <a:pt x="11675" y="109146"/>
                </a:moveTo>
                <a:lnTo>
                  <a:pt x="10675" y="108178"/>
                </a:lnTo>
                <a:lnTo>
                  <a:pt x="14444" y="108178"/>
                </a:lnTo>
                <a:lnTo>
                  <a:pt x="11776" y="110814"/>
                </a:lnTo>
                <a:lnTo>
                  <a:pt x="11776" y="109413"/>
                </a:lnTo>
                <a:close/>
                <a:moveTo>
                  <a:pt x="15778" y="103075"/>
                </a:moveTo>
                <a:lnTo>
                  <a:pt x="16879" y="104175"/>
                </a:lnTo>
                <a:lnTo>
                  <a:pt x="17046" y="104175"/>
                </a:lnTo>
                <a:lnTo>
                  <a:pt x="18414" y="104175"/>
                </a:lnTo>
                <a:lnTo>
                  <a:pt x="15778" y="106811"/>
                </a:lnTo>
                <a:close/>
                <a:moveTo>
                  <a:pt x="14978" y="106811"/>
                </a:moveTo>
                <a:lnTo>
                  <a:pt x="12343" y="104175"/>
                </a:lnTo>
                <a:lnTo>
                  <a:pt x="13744" y="104175"/>
                </a:lnTo>
                <a:lnTo>
                  <a:pt x="14011" y="104042"/>
                </a:lnTo>
                <a:lnTo>
                  <a:pt x="14978" y="103075"/>
                </a:lnTo>
                <a:close/>
                <a:moveTo>
                  <a:pt x="14978" y="101941"/>
                </a:moveTo>
                <a:lnTo>
                  <a:pt x="13577" y="103375"/>
                </a:lnTo>
                <a:lnTo>
                  <a:pt x="11542" y="103375"/>
                </a:lnTo>
                <a:lnTo>
                  <a:pt x="10241" y="102074"/>
                </a:lnTo>
                <a:lnTo>
                  <a:pt x="13010" y="102074"/>
                </a:lnTo>
                <a:lnTo>
                  <a:pt x="14978" y="100106"/>
                </a:lnTo>
                <a:lnTo>
                  <a:pt x="14978" y="101941"/>
                </a:lnTo>
                <a:close/>
                <a:moveTo>
                  <a:pt x="11776" y="104743"/>
                </a:moveTo>
                <a:lnTo>
                  <a:pt x="14411" y="107378"/>
                </a:lnTo>
                <a:lnTo>
                  <a:pt x="10675" y="107378"/>
                </a:lnTo>
                <a:lnTo>
                  <a:pt x="11776" y="106277"/>
                </a:lnTo>
                <a:lnTo>
                  <a:pt x="11776" y="104743"/>
                </a:lnTo>
                <a:close/>
                <a:moveTo>
                  <a:pt x="14978" y="108712"/>
                </a:moveTo>
                <a:lnTo>
                  <a:pt x="14978" y="112448"/>
                </a:lnTo>
                <a:lnTo>
                  <a:pt x="14011" y="111481"/>
                </a:lnTo>
                <a:lnTo>
                  <a:pt x="13744" y="111381"/>
                </a:lnTo>
                <a:lnTo>
                  <a:pt x="12343" y="111381"/>
                </a:lnTo>
                <a:close/>
                <a:moveTo>
                  <a:pt x="15778" y="108712"/>
                </a:moveTo>
                <a:lnTo>
                  <a:pt x="18414" y="111381"/>
                </a:lnTo>
                <a:lnTo>
                  <a:pt x="16879" y="111381"/>
                </a:lnTo>
                <a:lnTo>
                  <a:pt x="15778" y="112448"/>
                </a:lnTo>
                <a:close/>
                <a:moveTo>
                  <a:pt x="16346" y="107378"/>
                </a:moveTo>
                <a:lnTo>
                  <a:pt x="18981" y="104743"/>
                </a:lnTo>
                <a:lnTo>
                  <a:pt x="18981" y="106277"/>
                </a:lnTo>
                <a:lnTo>
                  <a:pt x="20082" y="107378"/>
                </a:lnTo>
                <a:close/>
                <a:moveTo>
                  <a:pt x="19214" y="103375"/>
                </a:moveTo>
                <a:lnTo>
                  <a:pt x="17213" y="103375"/>
                </a:lnTo>
                <a:lnTo>
                  <a:pt x="15778" y="101941"/>
                </a:lnTo>
                <a:lnTo>
                  <a:pt x="15778" y="100106"/>
                </a:lnTo>
                <a:lnTo>
                  <a:pt x="17747" y="102074"/>
                </a:lnTo>
                <a:lnTo>
                  <a:pt x="17913" y="102074"/>
                </a:lnTo>
                <a:lnTo>
                  <a:pt x="20515" y="102074"/>
                </a:lnTo>
                <a:close/>
                <a:moveTo>
                  <a:pt x="21316" y="101273"/>
                </a:moveTo>
                <a:lnTo>
                  <a:pt x="18080" y="101273"/>
                </a:lnTo>
                <a:lnTo>
                  <a:pt x="15778" y="98972"/>
                </a:lnTo>
                <a:lnTo>
                  <a:pt x="15778" y="96603"/>
                </a:lnTo>
                <a:lnTo>
                  <a:pt x="18781" y="99606"/>
                </a:lnTo>
                <a:lnTo>
                  <a:pt x="18914" y="99606"/>
                </a:lnTo>
                <a:lnTo>
                  <a:pt x="22984" y="99606"/>
                </a:lnTo>
                <a:close/>
                <a:moveTo>
                  <a:pt x="23784" y="98805"/>
                </a:moveTo>
                <a:lnTo>
                  <a:pt x="19081" y="98805"/>
                </a:lnTo>
                <a:lnTo>
                  <a:pt x="15778" y="95503"/>
                </a:lnTo>
                <a:lnTo>
                  <a:pt x="15778" y="93334"/>
                </a:lnTo>
                <a:lnTo>
                  <a:pt x="19715" y="97271"/>
                </a:lnTo>
                <a:lnTo>
                  <a:pt x="19881" y="97271"/>
                </a:lnTo>
                <a:lnTo>
                  <a:pt x="25319" y="97271"/>
                </a:lnTo>
                <a:close/>
                <a:moveTo>
                  <a:pt x="11675" y="47568"/>
                </a:moveTo>
                <a:lnTo>
                  <a:pt x="10675" y="46568"/>
                </a:lnTo>
                <a:lnTo>
                  <a:pt x="14444" y="46568"/>
                </a:lnTo>
                <a:lnTo>
                  <a:pt x="11776" y="49236"/>
                </a:lnTo>
                <a:lnTo>
                  <a:pt x="11776" y="47835"/>
                </a:lnTo>
                <a:close/>
                <a:moveTo>
                  <a:pt x="11776" y="13744"/>
                </a:moveTo>
                <a:lnTo>
                  <a:pt x="11776" y="12343"/>
                </a:lnTo>
                <a:lnTo>
                  <a:pt x="14411" y="15012"/>
                </a:lnTo>
                <a:lnTo>
                  <a:pt x="10675" y="15012"/>
                </a:lnTo>
                <a:lnTo>
                  <a:pt x="11675" y="14011"/>
                </a:lnTo>
                <a:close/>
                <a:moveTo>
                  <a:pt x="19114" y="14011"/>
                </a:moveTo>
                <a:lnTo>
                  <a:pt x="20082" y="15012"/>
                </a:lnTo>
                <a:lnTo>
                  <a:pt x="16346" y="15012"/>
                </a:lnTo>
                <a:lnTo>
                  <a:pt x="18981" y="12343"/>
                </a:lnTo>
                <a:lnTo>
                  <a:pt x="18981" y="13744"/>
                </a:lnTo>
                <a:close/>
                <a:moveTo>
                  <a:pt x="18981" y="18447"/>
                </a:moveTo>
                <a:lnTo>
                  <a:pt x="16346" y="15779"/>
                </a:lnTo>
                <a:lnTo>
                  <a:pt x="20082" y="15779"/>
                </a:lnTo>
                <a:lnTo>
                  <a:pt x="18981" y="16880"/>
                </a:lnTo>
                <a:lnTo>
                  <a:pt x="18981" y="18447"/>
                </a:lnTo>
                <a:close/>
                <a:moveTo>
                  <a:pt x="18414" y="18981"/>
                </a:moveTo>
                <a:lnTo>
                  <a:pt x="17046" y="18981"/>
                </a:lnTo>
                <a:lnTo>
                  <a:pt x="16879" y="18981"/>
                </a:lnTo>
                <a:lnTo>
                  <a:pt x="15778" y="20082"/>
                </a:lnTo>
                <a:lnTo>
                  <a:pt x="15778" y="16346"/>
                </a:lnTo>
                <a:close/>
                <a:moveTo>
                  <a:pt x="15778" y="14445"/>
                </a:moveTo>
                <a:lnTo>
                  <a:pt x="15778" y="10709"/>
                </a:lnTo>
                <a:lnTo>
                  <a:pt x="16879" y="11776"/>
                </a:lnTo>
                <a:lnTo>
                  <a:pt x="18414" y="11776"/>
                </a:lnTo>
                <a:close/>
                <a:moveTo>
                  <a:pt x="14978" y="14445"/>
                </a:moveTo>
                <a:lnTo>
                  <a:pt x="12343" y="11776"/>
                </a:lnTo>
                <a:lnTo>
                  <a:pt x="13744" y="11776"/>
                </a:lnTo>
                <a:lnTo>
                  <a:pt x="14011" y="11676"/>
                </a:lnTo>
                <a:lnTo>
                  <a:pt x="14978" y="10709"/>
                </a:lnTo>
                <a:close/>
                <a:moveTo>
                  <a:pt x="14444" y="15779"/>
                </a:moveTo>
                <a:lnTo>
                  <a:pt x="11776" y="18414"/>
                </a:lnTo>
                <a:lnTo>
                  <a:pt x="11776" y="16880"/>
                </a:lnTo>
                <a:lnTo>
                  <a:pt x="10675" y="15779"/>
                </a:lnTo>
                <a:close/>
                <a:moveTo>
                  <a:pt x="14978" y="16346"/>
                </a:moveTo>
                <a:lnTo>
                  <a:pt x="14978" y="20082"/>
                </a:lnTo>
                <a:lnTo>
                  <a:pt x="14011" y="19115"/>
                </a:lnTo>
                <a:lnTo>
                  <a:pt x="13744" y="18981"/>
                </a:lnTo>
                <a:lnTo>
                  <a:pt x="12343" y="18981"/>
                </a:lnTo>
                <a:close/>
                <a:moveTo>
                  <a:pt x="15778" y="21216"/>
                </a:moveTo>
                <a:lnTo>
                  <a:pt x="17213" y="19782"/>
                </a:lnTo>
                <a:lnTo>
                  <a:pt x="19214" y="19782"/>
                </a:lnTo>
                <a:lnTo>
                  <a:pt x="20515" y="21083"/>
                </a:lnTo>
                <a:lnTo>
                  <a:pt x="17913" y="21083"/>
                </a:lnTo>
                <a:lnTo>
                  <a:pt x="17747" y="21083"/>
                </a:lnTo>
                <a:lnTo>
                  <a:pt x="15778" y="23051"/>
                </a:lnTo>
                <a:close/>
                <a:moveTo>
                  <a:pt x="18080" y="21883"/>
                </a:moveTo>
                <a:lnTo>
                  <a:pt x="21316" y="21883"/>
                </a:lnTo>
                <a:lnTo>
                  <a:pt x="23017" y="23551"/>
                </a:lnTo>
                <a:lnTo>
                  <a:pt x="18947" y="23551"/>
                </a:lnTo>
                <a:lnTo>
                  <a:pt x="18781" y="23551"/>
                </a:lnTo>
                <a:lnTo>
                  <a:pt x="15778" y="26553"/>
                </a:lnTo>
                <a:lnTo>
                  <a:pt x="15778" y="24185"/>
                </a:lnTo>
                <a:close/>
                <a:moveTo>
                  <a:pt x="19081" y="24352"/>
                </a:moveTo>
                <a:lnTo>
                  <a:pt x="23784" y="24352"/>
                </a:lnTo>
                <a:lnTo>
                  <a:pt x="25319" y="25886"/>
                </a:lnTo>
                <a:lnTo>
                  <a:pt x="19881" y="25886"/>
                </a:lnTo>
                <a:lnTo>
                  <a:pt x="19748" y="25886"/>
                </a:lnTo>
                <a:lnTo>
                  <a:pt x="15778" y="29822"/>
                </a:lnTo>
                <a:lnTo>
                  <a:pt x="15778" y="27654"/>
                </a:lnTo>
                <a:close/>
                <a:moveTo>
                  <a:pt x="42564" y="13744"/>
                </a:moveTo>
                <a:lnTo>
                  <a:pt x="42564" y="12343"/>
                </a:lnTo>
                <a:lnTo>
                  <a:pt x="45233" y="15012"/>
                </a:lnTo>
                <a:lnTo>
                  <a:pt x="41497" y="15012"/>
                </a:lnTo>
                <a:lnTo>
                  <a:pt x="42464" y="14011"/>
                </a:lnTo>
                <a:close/>
                <a:moveTo>
                  <a:pt x="49903" y="14011"/>
                </a:moveTo>
                <a:lnTo>
                  <a:pt x="50870" y="15012"/>
                </a:lnTo>
                <a:lnTo>
                  <a:pt x="47134" y="15012"/>
                </a:lnTo>
                <a:lnTo>
                  <a:pt x="49769" y="12343"/>
                </a:lnTo>
                <a:lnTo>
                  <a:pt x="49769" y="13744"/>
                </a:lnTo>
                <a:close/>
                <a:moveTo>
                  <a:pt x="53772" y="23551"/>
                </a:moveTo>
                <a:lnTo>
                  <a:pt x="49569" y="23551"/>
                </a:lnTo>
                <a:lnTo>
                  <a:pt x="46567" y="26553"/>
                </a:lnTo>
                <a:lnTo>
                  <a:pt x="46567" y="24185"/>
                </a:lnTo>
                <a:lnTo>
                  <a:pt x="48869" y="21883"/>
                </a:lnTo>
                <a:lnTo>
                  <a:pt x="52104" y="21883"/>
                </a:lnTo>
                <a:close/>
                <a:moveTo>
                  <a:pt x="56107" y="25886"/>
                </a:moveTo>
                <a:lnTo>
                  <a:pt x="50537" y="25886"/>
                </a:lnTo>
                <a:lnTo>
                  <a:pt x="46567" y="29822"/>
                </a:lnTo>
                <a:lnTo>
                  <a:pt x="46567" y="27654"/>
                </a:lnTo>
                <a:lnTo>
                  <a:pt x="49903" y="24352"/>
                </a:lnTo>
                <a:lnTo>
                  <a:pt x="54573" y="24352"/>
                </a:lnTo>
                <a:close/>
                <a:moveTo>
                  <a:pt x="68583" y="24352"/>
                </a:moveTo>
                <a:lnTo>
                  <a:pt x="73253" y="24352"/>
                </a:lnTo>
                <a:lnTo>
                  <a:pt x="76555" y="27654"/>
                </a:lnTo>
                <a:lnTo>
                  <a:pt x="76555" y="29822"/>
                </a:lnTo>
                <a:lnTo>
                  <a:pt x="72619" y="25886"/>
                </a:lnTo>
                <a:lnTo>
                  <a:pt x="67048" y="25886"/>
                </a:lnTo>
                <a:close/>
                <a:moveTo>
                  <a:pt x="71018" y="21883"/>
                </a:moveTo>
                <a:lnTo>
                  <a:pt x="74287" y="21883"/>
                </a:lnTo>
                <a:lnTo>
                  <a:pt x="76589" y="24185"/>
                </a:lnTo>
                <a:lnTo>
                  <a:pt x="76589" y="26553"/>
                </a:lnTo>
                <a:lnTo>
                  <a:pt x="73586" y="23551"/>
                </a:lnTo>
                <a:lnTo>
                  <a:pt x="69350" y="23551"/>
                </a:lnTo>
                <a:close/>
                <a:moveTo>
                  <a:pt x="73153" y="19782"/>
                </a:moveTo>
                <a:lnTo>
                  <a:pt x="75154" y="19782"/>
                </a:lnTo>
                <a:lnTo>
                  <a:pt x="76555" y="21216"/>
                </a:lnTo>
                <a:lnTo>
                  <a:pt x="76555" y="23051"/>
                </a:lnTo>
                <a:lnTo>
                  <a:pt x="74587" y="21083"/>
                </a:lnTo>
                <a:lnTo>
                  <a:pt x="71818" y="21083"/>
                </a:lnTo>
                <a:close/>
                <a:moveTo>
                  <a:pt x="73386" y="13744"/>
                </a:moveTo>
                <a:lnTo>
                  <a:pt x="73386" y="12343"/>
                </a:lnTo>
                <a:lnTo>
                  <a:pt x="76021" y="15012"/>
                </a:lnTo>
                <a:lnTo>
                  <a:pt x="72285" y="15012"/>
                </a:lnTo>
                <a:lnTo>
                  <a:pt x="73253" y="14011"/>
                </a:lnTo>
                <a:close/>
                <a:moveTo>
                  <a:pt x="80691" y="14011"/>
                </a:moveTo>
                <a:lnTo>
                  <a:pt x="81659" y="15012"/>
                </a:lnTo>
                <a:lnTo>
                  <a:pt x="77923" y="15012"/>
                </a:lnTo>
                <a:lnTo>
                  <a:pt x="80558" y="12343"/>
                </a:lnTo>
                <a:lnTo>
                  <a:pt x="80558" y="13744"/>
                </a:lnTo>
                <a:close/>
                <a:moveTo>
                  <a:pt x="84561" y="23551"/>
                </a:moveTo>
                <a:lnTo>
                  <a:pt x="80525" y="23551"/>
                </a:lnTo>
                <a:lnTo>
                  <a:pt x="80358" y="23551"/>
                </a:lnTo>
                <a:lnTo>
                  <a:pt x="77356" y="26553"/>
                </a:lnTo>
                <a:lnTo>
                  <a:pt x="77356" y="24185"/>
                </a:lnTo>
                <a:lnTo>
                  <a:pt x="79657" y="21883"/>
                </a:lnTo>
                <a:lnTo>
                  <a:pt x="82893" y="21883"/>
                </a:lnTo>
                <a:close/>
                <a:moveTo>
                  <a:pt x="86896" y="25886"/>
                </a:moveTo>
                <a:lnTo>
                  <a:pt x="81492" y="25886"/>
                </a:lnTo>
                <a:lnTo>
                  <a:pt x="81325" y="25886"/>
                </a:lnTo>
                <a:lnTo>
                  <a:pt x="77356" y="29822"/>
                </a:lnTo>
                <a:lnTo>
                  <a:pt x="77356" y="27654"/>
                </a:lnTo>
                <a:lnTo>
                  <a:pt x="80691" y="24352"/>
                </a:lnTo>
                <a:lnTo>
                  <a:pt x="85361" y="24352"/>
                </a:lnTo>
                <a:close/>
                <a:moveTo>
                  <a:pt x="104175" y="13744"/>
                </a:moveTo>
                <a:lnTo>
                  <a:pt x="104175" y="12343"/>
                </a:lnTo>
                <a:lnTo>
                  <a:pt x="106810" y="15012"/>
                </a:lnTo>
                <a:lnTo>
                  <a:pt x="103074" y="15012"/>
                </a:lnTo>
                <a:lnTo>
                  <a:pt x="104041" y="14011"/>
                </a:lnTo>
                <a:close/>
                <a:moveTo>
                  <a:pt x="111480" y="14011"/>
                </a:moveTo>
                <a:lnTo>
                  <a:pt x="112447" y="15012"/>
                </a:lnTo>
                <a:lnTo>
                  <a:pt x="108711" y="15012"/>
                </a:lnTo>
                <a:lnTo>
                  <a:pt x="111347" y="12343"/>
                </a:lnTo>
                <a:lnTo>
                  <a:pt x="111347" y="13744"/>
                </a:lnTo>
                <a:close/>
                <a:moveTo>
                  <a:pt x="115383" y="23551"/>
                </a:moveTo>
                <a:lnTo>
                  <a:pt x="111147" y="23551"/>
                </a:lnTo>
                <a:lnTo>
                  <a:pt x="108144" y="26553"/>
                </a:lnTo>
                <a:lnTo>
                  <a:pt x="108144" y="24185"/>
                </a:lnTo>
                <a:lnTo>
                  <a:pt x="110446" y="21883"/>
                </a:lnTo>
                <a:lnTo>
                  <a:pt x="113682" y="21883"/>
                </a:lnTo>
                <a:close/>
                <a:moveTo>
                  <a:pt x="117685" y="25886"/>
                </a:moveTo>
                <a:lnTo>
                  <a:pt x="112114" y="25886"/>
                </a:lnTo>
                <a:lnTo>
                  <a:pt x="108144" y="29822"/>
                </a:lnTo>
                <a:lnTo>
                  <a:pt x="108144" y="27654"/>
                </a:lnTo>
                <a:lnTo>
                  <a:pt x="111480" y="24352"/>
                </a:lnTo>
                <a:lnTo>
                  <a:pt x="116150" y="24352"/>
                </a:lnTo>
                <a:close/>
                <a:moveTo>
                  <a:pt x="130160" y="24352"/>
                </a:moveTo>
                <a:lnTo>
                  <a:pt x="134830" y="24352"/>
                </a:lnTo>
                <a:lnTo>
                  <a:pt x="138166" y="27654"/>
                </a:lnTo>
                <a:lnTo>
                  <a:pt x="138166" y="29822"/>
                </a:lnTo>
                <a:lnTo>
                  <a:pt x="134196" y="25886"/>
                </a:lnTo>
                <a:lnTo>
                  <a:pt x="128626" y="25886"/>
                </a:lnTo>
                <a:close/>
                <a:moveTo>
                  <a:pt x="132629" y="21883"/>
                </a:moveTo>
                <a:lnTo>
                  <a:pt x="135864" y="21883"/>
                </a:lnTo>
                <a:lnTo>
                  <a:pt x="138166" y="24185"/>
                </a:lnTo>
                <a:lnTo>
                  <a:pt x="138166" y="26553"/>
                </a:lnTo>
                <a:lnTo>
                  <a:pt x="135164" y="23551"/>
                </a:lnTo>
                <a:lnTo>
                  <a:pt x="130927" y="23551"/>
                </a:lnTo>
                <a:close/>
                <a:moveTo>
                  <a:pt x="134730" y="19782"/>
                </a:moveTo>
                <a:lnTo>
                  <a:pt x="136731" y="19782"/>
                </a:lnTo>
                <a:lnTo>
                  <a:pt x="138166" y="21216"/>
                </a:lnTo>
                <a:lnTo>
                  <a:pt x="138166" y="23051"/>
                </a:lnTo>
                <a:lnTo>
                  <a:pt x="136198" y="21083"/>
                </a:lnTo>
                <a:lnTo>
                  <a:pt x="133396" y="21083"/>
                </a:lnTo>
                <a:close/>
                <a:moveTo>
                  <a:pt x="134964" y="13744"/>
                </a:moveTo>
                <a:lnTo>
                  <a:pt x="134964" y="12343"/>
                </a:lnTo>
                <a:lnTo>
                  <a:pt x="137599" y="15012"/>
                </a:lnTo>
                <a:lnTo>
                  <a:pt x="133863" y="15012"/>
                </a:lnTo>
                <a:lnTo>
                  <a:pt x="134830" y="14011"/>
                </a:lnTo>
                <a:close/>
                <a:moveTo>
                  <a:pt x="142269" y="14011"/>
                </a:moveTo>
                <a:lnTo>
                  <a:pt x="143236" y="15012"/>
                </a:lnTo>
                <a:lnTo>
                  <a:pt x="139500" y="15012"/>
                </a:lnTo>
                <a:lnTo>
                  <a:pt x="142135" y="12343"/>
                </a:lnTo>
                <a:lnTo>
                  <a:pt x="142135" y="13744"/>
                </a:lnTo>
                <a:close/>
                <a:moveTo>
                  <a:pt x="146172" y="23551"/>
                </a:moveTo>
                <a:lnTo>
                  <a:pt x="142102" y="23551"/>
                </a:lnTo>
                <a:lnTo>
                  <a:pt x="141935" y="23551"/>
                </a:lnTo>
                <a:lnTo>
                  <a:pt x="138933" y="26553"/>
                </a:lnTo>
                <a:lnTo>
                  <a:pt x="138933" y="24185"/>
                </a:lnTo>
                <a:lnTo>
                  <a:pt x="141235" y="21883"/>
                </a:lnTo>
                <a:lnTo>
                  <a:pt x="144504" y="21883"/>
                </a:lnTo>
                <a:close/>
                <a:moveTo>
                  <a:pt x="148473" y="25886"/>
                </a:moveTo>
                <a:lnTo>
                  <a:pt x="143069" y="25886"/>
                </a:lnTo>
                <a:lnTo>
                  <a:pt x="142903" y="25886"/>
                </a:lnTo>
                <a:lnTo>
                  <a:pt x="138966" y="29822"/>
                </a:lnTo>
                <a:lnTo>
                  <a:pt x="138966" y="27654"/>
                </a:lnTo>
                <a:lnTo>
                  <a:pt x="142269" y="24352"/>
                </a:lnTo>
                <a:lnTo>
                  <a:pt x="146972" y="24352"/>
                </a:lnTo>
                <a:close/>
                <a:moveTo>
                  <a:pt x="165752" y="13744"/>
                </a:moveTo>
                <a:lnTo>
                  <a:pt x="165752" y="12343"/>
                </a:lnTo>
                <a:lnTo>
                  <a:pt x="168387" y="15012"/>
                </a:lnTo>
                <a:lnTo>
                  <a:pt x="164651" y="15012"/>
                </a:lnTo>
                <a:lnTo>
                  <a:pt x="165619" y="14011"/>
                </a:lnTo>
                <a:close/>
                <a:moveTo>
                  <a:pt x="173057" y="14011"/>
                </a:moveTo>
                <a:lnTo>
                  <a:pt x="174025" y="15012"/>
                </a:lnTo>
                <a:lnTo>
                  <a:pt x="170289" y="15012"/>
                </a:lnTo>
                <a:lnTo>
                  <a:pt x="172957" y="12343"/>
                </a:lnTo>
                <a:lnTo>
                  <a:pt x="172957" y="13744"/>
                </a:lnTo>
                <a:close/>
                <a:moveTo>
                  <a:pt x="176960" y="23551"/>
                </a:moveTo>
                <a:lnTo>
                  <a:pt x="172724" y="23551"/>
                </a:lnTo>
                <a:lnTo>
                  <a:pt x="169722" y="26553"/>
                </a:lnTo>
                <a:lnTo>
                  <a:pt x="169722" y="24185"/>
                </a:lnTo>
                <a:lnTo>
                  <a:pt x="172023" y="21883"/>
                </a:lnTo>
                <a:lnTo>
                  <a:pt x="175292" y="21883"/>
                </a:lnTo>
                <a:close/>
                <a:moveTo>
                  <a:pt x="179262" y="25886"/>
                </a:moveTo>
                <a:lnTo>
                  <a:pt x="173691" y="25886"/>
                </a:lnTo>
                <a:lnTo>
                  <a:pt x="169755" y="29822"/>
                </a:lnTo>
                <a:lnTo>
                  <a:pt x="169755" y="27654"/>
                </a:lnTo>
                <a:lnTo>
                  <a:pt x="173057" y="24352"/>
                </a:lnTo>
                <a:lnTo>
                  <a:pt x="177727" y="24352"/>
                </a:lnTo>
                <a:close/>
                <a:moveTo>
                  <a:pt x="191737" y="24352"/>
                </a:moveTo>
                <a:lnTo>
                  <a:pt x="196441" y="24352"/>
                </a:lnTo>
                <a:lnTo>
                  <a:pt x="199743" y="27654"/>
                </a:lnTo>
                <a:lnTo>
                  <a:pt x="199743" y="29822"/>
                </a:lnTo>
                <a:lnTo>
                  <a:pt x="195807" y="25886"/>
                </a:lnTo>
                <a:lnTo>
                  <a:pt x="190203" y="25886"/>
                </a:lnTo>
                <a:close/>
                <a:moveTo>
                  <a:pt x="194206" y="21883"/>
                </a:moveTo>
                <a:lnTo>
                  <a:pt x="197441" y="21883"/>
                </a:lnTo>
                <a:lnTo>
                  <a:pt x="199743" y="24185"/>
                </a:lnTo>
                <a:lnTo>
                  <a:pt x="199743" y="26553"/>
                </a:lnTo>
                <a:lnTo>
                  <a:pt x="196741" y="23551"/>
                </a:lnTo>
                <a:lnTo>
                  <a:pt x="192538" y="23551"/>
                </a:lnTo>
                <a:close/>
                <a:moveTo>
                  <a:pt x="196307" y="19782"/>
                </a:moveTo>
                <a:lnTo>
                  <a:pt x="198309" y="19782"/>
                </a:lnTo>
                <a:lnTo>
                  <a:pt x="199743" y="21216"/>
                </a:lnTo>
                <a:lnTo>
                  <a:pt x="199743" y="23051"/>
                </a:lnTo>
                <a:lnTo>
                  <a:pt x="197775" y="21083"/>
                </a:lnTo>
                <a:lnTo>
                  <a:pt x="195006" y="21083"/>
                </a:lnTo>
                <a:close/>
                <a:moveTo>
                  <a:pt x="196541" y="13744"/>
                </a:moveTo>
                <a:lnTo>
                  <a:pt x="196541" y="12343"/>
                </a:lnTo>
                <a:lnTo>
                  <a:pt x="199176" y="15012"/>
                </a:lnTo>
                <a:lnTo>
                  <a:pt x="195440" y="15012"/>
                </a:lnTo>
                <a:lnTo>
                  <a:pt x="196407" y="14011"/>
                </a:lnTo>
                <a:close/>
                <a:moveTo>
                  <a:pt x="203846" y="14011"/>
                </a:moveTo>
                <a:lnTo>
                  <a:pt x="204847" y="15012"/>
                </a:lnTo>
                <a:lnTo>
                  <a:pt x="201077" y="15012"/>
                </a:lnTo>
                <a:lnTo>
                  <a:pt x="203746" y="12343"/>
                </a:lnTo>
                <a:lnTo>
                  <a:pt x="203746" y="13744"/>
                </a:lnTo>
                <a:close/>
                <a:moveTo>
                  <a:pt x="207749" y="23551"/>
                </a:moveTo>
                <a:lnTo>
                  <a:pt x="203679" y="23551"/>
                </a:lnTo>
                <a:lnTo>
                  <a:pt x="203512" y="23551"/>
                </a:lnTo>
                <a:lnTo>
                  <a:pt x="200544" y="26553"/>
                </a:lnTo>
                <a:lnTo>
                  <a:pt x="200544" y="24185"/>
                </a:lnTo>
                <a:lnTo>
                  <a:pt x="202812" y="21883"/>
                </a:lnTo>
                <a:lnTo>
                  <a:pt x="206081" y="21883"/>
                </a:lnTo>
                <a:close/>
                <a:moveTo>
                  <a:pt x="210084" y="25886"/>
                </a:moveTo>
                <a:lnTo>
                  <a:pt x="204647" y="25886"/>
                </a:lnTo>
                <a:lnTo>
                  <a:pt x="204480" y="25886"/>
                </a:lnTo>
                <a:lnTo>
                  <a:pt x="200544" y="29822"/>
                </a:lnTo>
                <a:lnTo>
                  <a:pt x="200544" y="27654"/>
                </a:lnTo>
                <a:lnTo>
                  <a:pt x="203846" y="24352"/>
                </a:lnTo>
                <a:lnTo>
                  <a:pt x="208549" y="24352"/>
                </a:lnTo>
                <a:close/>
                <a:moveTo>
                  <a:pt x="224427" y="40263"/>
                </a:moveTo>
                <a:lnTo>
                  <a:pt x="224427" y="43499"/>
                </a:lnTo>
                <a:lnTo>
                  <a:pt x="222126" y="45800"/>
                </a:lnTo>
                <a:lnTo>
                  <a:pt x="219757" y="45800"/>
                </a:lnTo>
                <a:lnTo>
                  <a:pt x="222760" y="42798"/>
                </a:lnTo>
                <a:lnTo>
                  <a:pt x="222760" y="38562"/>
                </a:lnTo>
                <a:close/>
                <a:moveTo>
                  <a:pt x="226529" y="42365"/>
                </a:moveTo>
                <a:lnTo>
                  <a:pt x="226529" y="44366"/>
                </a:lnTo>
                <a:lnTo>
                  <a:pt x="225128" y="45800"/>
                </a:lnTo>
                <a:lnTo>
                  <a:pt x="223260" y="45800"/>
                </a:lnTo>
                <a:lnTo>
                  <a:pt x="225228" y="43832"/>
                </a:lnTo>
                <a:lnTo>
                  <a:pt x="225228" y="41030"/>
                </a:lnTo>
                <a:close/>
                <a:moveTo>
                  <a:pt x="222760" y="53806"/>
                </a:moveTo>
                <a:lnTo>
                  <a:pt x="222760" y="49570"/>
                </a:lnTo>
                <a:lnTo>
                  <a:pt x="219757" y="46568"/>
                </a:lnTo>
                <a:lnTo>
                  <a:pt x="222126" y="46568"/>
                </a:lnTo>
                <a:lnTo>
                  <a:pt x="224427" y="48869"/>
                </a:lnTo>
                <a:lnTo>
                  <a:pt x="224427" y="52105"/>
                </a:lnTo>
                <a:close/>
                <a:moveTo>
                  <a:pt x="220425" y="56108"/>
                </a:moveTo>
                <a:lnTo>
                  <a:pt x="220425" y="50537"/>
                </a:lnTo>
                <a:lnTo>
                  <a:pt x="216488" y="46568"/>
                </a:lnTo>
                <a:lnTo>
                  <a:pt x="218657" y="46568"/>
                </a:lnTo>
                <a:lnTo>
                  <a:pt x="221959" y="49903"/>
                </a:lnTo>
                <a:lnTo>
                  <a:pt x="221959" y="54573"/>
                </a:lnTo>
                <a:close/>
                <a:moveTo>
                  <a:pt x="224427" y="71052"/>
                </a:moveTo>
                <a:lnTo>
                  <a:pt x="224427" y="74287"/>
                </a:lnTo>
                <a:lnTo>
                  <a:pt x="222126" y="76589"/>
                </a:lnTo>
                <a:lnTo>
                  <a:pt x="219757" y="76589"/>
                </a:lnTo>
                <a:lnTo>
                  <a:pt x="222760" y="73587"/>
                </a:lnTo>
                <a:lnTo>
                  <a:pt x="222760" y="69351"/>
                </a:lnTo>
                <a:close/>
                <a:moveTo>
                  <a:pt x="226529" y="73153"/>
                </a:moveTo>
                <a:lnTo>
                  <a:pt x="226529" y="75155"/>
                </a:lnTo>
                <a:lnTo>
                  <a:pt x="225128" y="76589"/>
                </a:lnTo>
                <a:lnTo>
                  <a:pt x="223260" y="76589"/>
                </a:lnTo>
                <a:lnTo>
                  <a:pt x="225228" y="74621"/>
                </a:lnTo>
                <a:lnTo>
                  <a:pt x="225228" y="71819"/>
                </a:lnTo>
                <a:close/>
                <a:moveTo>
                  <a:pt x="222760" y="84595"/>
                </a:moveTo>
                <a:lnTo>
                  <a:pt x="222760" y="80358"/>
                </a:lnTo>
                <a:lnTo>
                  <a:pt x="219757" y="77356"/>
                </a:lnTo>
                <a:lnTo>
                  <a:pt x="222126" y="77356"/>
                </a:lnTo>
                <a:lnTo>
                  <a:pt x="224427" y="79658"/>
                </a:lnTo>
                <a:lnTo>
                  <a:pt x="224427" y="82894"/>
                </a:lnTo>
                <a:close/>
                <a:moveTo>
                  <a:pt x="220425" y="86896"/>
                </a:moveTo>
                <a:lnTo>
                  <a:pt x="220425" y="81326"/>
                </a:lnTo>
                <a:lnTo>
                  <a:pt x="216488" y="77356"/>
                </a:lnTo>
                <a:lnTo>
                  <a:pt x="218657" y="77356"/>
                </a:lnTo>
                <a:lnTo>
                  <a:pt x="221959" y="80692"/>
                </a:lnTo>
                <a:lnTo>
                  <a:pt x="221959" y="85362"/>
                </a:lnTo>
                <a:close/>
                <a:moveTo>
                  <a:pt x="200544" y="103075"/>
                </a:moveTo>
                <a:lnTo>
                  <a:pt x="201644" y="104175"/>
                </a:lnTo>
                <a:lnTo>
                  <a:pt x="201778" y="104175"/>
                </a:lnTo>
                <a:lnTo>
                  <a:pt x="203179" y="104175"/>
                </a:lnTo>
                <a:lnTo>
                  <a:pt x="200544" y="106811"/>
                </a:lnTo>
                <a:close/>
                <a:moveTo>
                  <a:pt x="199743" y="106811"/>
                </a:moveTo>
                <a:lnTo>
                  <a:pt x="197108" y="104175"/>
                </a:lnTo>
                <a:lnTo>
                  <a:pt x="198476" y="104175"/>
                </a:lnTo>
                <a:lnTo>
                  <a:pt x="198776" y="104042"/>
                </a:lnTo>
                <a:lnTo>
                  <a:pt x="199743" y="103075"/>
                </a:lnTo>
                <a:lnTo>
                  <a:pt x="199743" y="106811"/>
                </a:lnTo>
                <a:close/>
                <a:moveTo>
                  <a:pt x="168954" y="106811"/>
                </a:moveTo>
                <a:lnTo>
                  <a:pt x="166319" y="104175"/>
                </a:lnTo>
                <a:lnTo>
                  <a:pt x="167687" y="104175"/>
                </a:lnTo>
                <a:lnTo>
                  <a:pt x="167854" y="104175"/>
                </a:lnTo>
                <a:lnTo>
                  <a:pt x="168954" y="103075"/>
                </a:lnTo>
                <a:close/>
                <a:moveTo>
                  <a:pt x="138933" y="103075"/>
                </a:moveTo>
                <a:lnTo>
                  <a:pt x="140034" y="104175"/>
                </a:lnTo>
                <a:lnTo>
                  <a:pt x="140201" y="104175"/>
                </a:lnTo>
                <a:lnTo>
                  <a:pt x="141602" y="104175"/>
                </a:lnTo>
                <a:lnTo>
                  <a:pt x="138933" y="106811"/>
                </a:lnTo>
                <a:close/>
                <a:moveTo>
                  <a:pt x="138166" y="106811"/>
                </a:moveTo>
                <a:lnTo>
                  <a:pt x="135531" y="104175"/>
                </a:lnTo>
                <a:lnTo>
                  <a:pt x="136898" y="104175"/>
                </a:lnTo>
                <a:lnTo>
                  <a:pt x="137165" y="104042"/>
                </a:lnTo>
                <a:lnTo>
                  <a:pt x="138166" y="103075"/>
                </a:lnTo>
                <a:lnTo>
                  <a:pt x="138166" y="106811"/>
                </a:lnTo>
                <a:close/>
                <a:moveTo>
                  <a:pt x="107377" y="106811"/>
                </a:moveTo>
                <a:lnTo>
                  <a:pt x="104709" y="104175"/>
                </a:lnTo>
                <a:lnTo>
                  <a:pt x="106110" y="104175"/>
                </a:lnTo>
                <a:lnTo>
                  <a:pt x="106276" y="104175"/>
                </a:lnTo>
                <a:lnTo>
                  <a:pt x="107377" y="103075"/>
                </a:lnTo>
                <a:lnTo>
                  <a:pt x="107377" y="106811"/>
                </a:lnTo>
                <a:close/>
                <a:moveTo>
                  <a:pt x="77356" y="103075"/>
                </a:moveTo>
                <a:lnTo>
                  <a:pt x="78457" y="104175"/>
                </a:lnTo>
                <a:lnTo>
                  <a:pt x="78623" y="104175"/>
                </a:lnTo>
                <a:lnTo>
                  <a:pt x="79991" y="104175"/>
                </a:lnTo>
                <a:lnTo>
                  <a:pt x="77356" y="106811"/>
                </a:lnTo>
                <a:lnTo>
                  <a:pt x="77356" y="103075"/>
                </a:lnTo>
                <a:close/>
                <a:moveTo>
                  <a:pt x="76589" y="106811"/>
                </a:moveTo>
                <a:lnTo>
                  <a:pt x="73920" y="104175"/>
                </a:lnTo>
                <a:lnTo>
                  <a:pt x="75321" y="104175"/>
                </a:lnTo>
                <a:lnTo>
                  <a:pt x="75588" y="104042"/>
                </a:lnTo>
                <a:lnTo>
                  <a:pt x="76555" y="103075"/>
                </a:lnTo>
                <a:lnTo>
                  <a:pt x="76555" y="106811"/>
                </a:lnTo>
                <a:close/>
                <a:moveTo>
                  <a:pt x="45767" y="106811"/>
                </a:moveTo>
                <a:lnTo>
                  <a:pt x="43131" y="104175"/>
                </a:lnTo>
                <a:lnTo>
                  <a:pt x="44532" y="104175"/>
                </a:lnTo>
                <a:lnTo>
                  <a:pt x="44699" y="104175"/>
                </a:lnTo>
                <a:lnTo>
                  <a:pt x="45767" y="103075"/>
                </a:lnTo>
                <a:close/>
                <a:moveTo>
                  <a:pt x="21883" y="82927"/>
                </a:moveTo>
                <a:lnTo>
                  <a:pt x="21883" y="79658"/>
                </a:lnTo>
                <a:lnTo>
                  <a:pt x="24184" y="77356"/>
                </a:lnTo>
                <a:lnTo>
                  <a:pt x="26553" y="77356"/>
                </a:lnTo>
                <a:lnTo>
                  <a:pt x="23551" y="80358"/>
                </a:lnTo>
                <a:lnTo>
                  <a:pt x="23551" y="84595"/>
                </a:lnTo>
                <a:close/>
                <a:moveTo>
                  <a:pt x="19781" y="80792"/>
                </a:moveTo>
                <a:lnTo>
                  <a:pt x="19781" y="78791"/>
                </a:lnTo>
                <a:lnTo>
                  <a:pt x="21182" y="77356"/>
                </a:lnTo>
                <a:lnTo>
                  <a:pt x="23050" y="77356"/>
                </a:lnTo>
                <a:lnTo>
                  <a:pt x="21082" y="79324"/>
                </a:lnTo>
                <a:lnTo>
                  <a:pt x="21082" y="82126"/>
                </a:lnTo>
                <a:close/>
                <a:moveTo>
                  <a:pt x="23551" y="69351"/>
                </a:moveTo>
                <a:lnTo>
                  <a:pt x="23551" y="73587"/>
                </a:lnTo>
                <a:lnTo>
                  <a:pt x="26553" y="76589"/>
                </a:lnTo>
                <a:lnTo>
                  <a:pt x="24184" y="76589"/>
                </a:lnTo>
                <a:lnTo>
                  <a:pt x="21883" y="74287"/>
                </a:lnTo>
                <a:lnTo>
                  <a:pt x="21883" y="71052"/>
                </a:lnTo>
                <a:close/>
                <a:moveTo>
                  <a:pt x="25886" y="67049"/>
                </a:moveTo>
                <a:lnTo>
                  <a:pt x="25886" y="72620"/>
                </a:lnTo>
                <a:lnTo>
                  <a:pt x="29822" y="76589"/>
                </a:lnTo>
                <a:lnTo>
                  <a:pt x="27654" y="76589"/>
                </a:lnTo>
                <a:lnTo>
                  <a:pt x="24351" y="73253"/>
                </a:lnTo>
                <a:lnTo>
                  <a:pt x="24351" y="68583"/>
                </a:lnTo>
                <a:close/>
                <a:moveTo>
                  <a:pt x="21883" y="52105"/>
                </a:moveTo>
                <a:lnTo>
                  <a:pt x="21883" y="48869"/>
                </a:lnTo>
                <a:lnTo>
                  <a:pt x="24184" y="46568"/>
                </a:lnTo>
                <a:lnTo>
                  <a:pt x="26553" y="46568"/>
                </a:lnTo>
                <a:lnTo>
                  <a:pt x="23551" y="49570"/>
                </a:lnTo>
                <a:lnTo>
                  <a:pt x="23551" y="53806"/>
                </a:lnTo>
                <a:close/>
                <a:moveTo>
                  <a:pt x="19781" y="50003"/>
                </a:moveTo>
                <a:lnTo>
                  <a:pt x="19781" y="48002"/>
                </a:lnTo>
                <a:lnTo>
                  <a:pt x="21182" y="46568"/>
                </a:lnTo>
                <a:lnTo>
                  <a:pt x="23050" y="46568"/>
                </a:lnTo>
                <a:lnTo>
                  <a:pt x="21082" y="48536"/>
                </a:lnTo>
                <a:lnTo>
                  <a:pt x="21082" y="51338"/>
                </a:lnTo>
                <a:close/>
                <a:moveTo>
                  <a:pt x="23551" y="38562"/>
                </a:moveTo>
                <a:lnTo>
                  <a:pt x="23551" y="42798"/>
                </a:lnTo>
                <a:lnTo>
                  <a:pt x="26553" y="45800"/>
                </a:lnTo>
                <a:lnTo>
                  <a:pt x="24184" y="45800"/>
                </a:lnTo>
                <a:lnTo>
                  <a:pt x="21883" y="43499"/>
                </a:lnTo>
                <a:lnTo>
                  <a:pt x="21883" y="40230"/>
                </a:lnTo>
                <a:close/>
                <a:moveTo>
                  <a:pt x="25886" y="36260"/>
                </a:moveTo>
                <a:lnTo>
                  <a:pt x="25886" y="41831"/>
                </a:lnTo>
                <a:lnTo>
                  <a:pt x="29822" y="45800"/>
                </a:lnTo>
                <a:lnTo>
                  <a:pt x="27654" y="45800"/>
                </a:lnTo>
                <a:lnTo>
                  <a:pt x="24351" y="42465"/>
                </a:lnTo>
                <a:lnTo>
                  <a:pt x="24351" y="37795"/>
                </a:lnTo>
                <a:close/>
                <a:moveTo>
                  <a:pt x="45767" y="20082"/>
                </a:moveTo>
                <a:lnTo>
                  <a:pt x="44699" y="18981"/>
                </a:lnTo>
                <a:lnTo>
                  <a:pt x="44532" y="18981"/>
                </a:lnTo>
                <a:lnTo>
                  <a:pt x="43131" y="18981"/>
                </a:lnTo>
                <a:lnTo>
                  <a:pt x="45767" y="16346"/>
                </a:lnTo>
                <a:close/>
                <a:moveTo>
                  <a:pt x="46567" y="16346"/>
                </a:moveTo>
                <a:lnTo>
                  <a:pt x="49202" y="18981"/>
                </a:lnTo>
                <a:lnTo>
                  <a:pt x="47835" y="18981"/>
                </a:lnTo>
                <a:lnTo>
                  <a:pt x="47568" y="19115"/>
                </a:lnTo>
                <a:lnTo>
                  <a:pt x="46567" y="20082"/>
                </a:lnTo>
                <a:lnTo>
                  <a:pt x="46567" y="16346"/>
                </a:lnTo>
                <a:close/>
                <a:moveTo>
                  <a:pt x="77356" y="16346"/>
                </a:moveTo>
                <a:lnTo>
                  <a:pt x="80024" y="18981"/>
                </a:lnTo>
                <a:lnTo>
                  <a:pt x="78623" y="18981"/>
                </a:lnTo>
                <a:lnTo>
                  <a:pt x="78457" y="18981"/>
                </a:lnTo>
                <a:lnTo>
                  <a:pt x="77356" y="20082"/>
                </a:lnTo>
                <a:lnTo>
                  <a:pt x="77356" y="16346"/>
                </a:lnTo>
                <a:close/>
                <a:moveTo>
                  <a:pt x="107377" y="20082"/>
                </a:moveTo>
                <a:lnTo>
                  <a:pt x="106276" y="18981"/>
                </a:lnTo>
                <a:lnTo>
                  <a:pt x="106110" y="18981"/>
                </a:lnTo>
                <a:lnTo>
                  <a:pt x="104709" y="18981"/>
                </a:lnTo>
                <a:lnTo>
                  <a:pt x="107377" y="16346"/>
                </a:lnTo>
                <a:lnTo>
                  <a:pt x="107377" y="20082"/>
                </a:lnTo>
                <a:close/>
                <a:moveTo>
                  <a:pt x="108144" y="16346"/>
                </a:moveTo>
                <a:lnTo>
                  <a:pt x="110813" y="18981"/>
                </a:lnTo>
                <a:lnTo>
                  <a:pt x="109412" y="18981"/>
                </a:lnTo>
                <a:lnTo>
                  <a:pt x="109145" y="19115"/>
                </a:lnTo>
                <a:lnTo>
                  <a:pt x="108144" y="20082"/>
                </a:lnTo>
                <a:lnTo>
                  <a:pt x="108144" y="16346"/>
                </a:lnTo>
                <a:close/>
                <a:moveTo>
                  <a:pt x="138933" y="16346"/>
                </a:moveTo>
                <a:lnTo>
                  <a:pt x="141602" y="18981"/>
                </a:lnTo>
                <a:lnTo>
                  <a:pt x="140201" y="18981"/>
                </a:lnTo>
                <a:lnTo>
                  <a:pt x="140034" y="18981"/>
                </a:lnTo>
                <a:lnTo>
                  <a:pt x="138933" y="20082"/>
                </a:lnTo>
                <a:close/>
                <a:moveTo>
                  <a:pt x="168954" y="20082"/>
                </a:moveTo>
                <a:lnTo>
                  <a:pt x="167854" y="18981"/>
                </a:lnTo>
                <a:lnTo>
                  <a:pt x="167687" y="18981"/>
                </a:lnTo>
                <a:lnTo>
                  <a:pt x="166319" y="18981"/>
                </a:lnTo>
                <a:lnTo>
                  <a:pt x="168954" y="16346"/>
                </a:lnTo>
                <a:close/>
                <a:moveTo>
                  <a:pt x="169755" y="16346"/>
                </a:moveTo>
                <a:lnTo>
                  <a:pt x="172390" y="18981"/>
                </a:lnTo>
                <a:lnTo>
                  <a:pt x="170989" y="18981"/>
                </a:lnTo>
                <a:lnTo>
                  <a:pt x="170722" y="19115"/>
                </a:lnTo>
                <a:lnTo>
                  <a:pt x="169755" y="20082"/>
                </a:lnTo>
                <a:lnTo>
                  <a:pt x="169755" y="16346"/>
                </a:lnTo>
                <a:close/>
                <a:moveTo>
                  <a:pt x="200544" y="16346"/>
                </a:moveTo>
                <a:lnTo>
                  <a:pt x="203179" y="18981"/>
                </a:lnTo>
                <a:lnTo>
                  <a:pt x="201778" y="18981"/>
                </a:lnTo>
                <a:lnTo>
                  <a:pt x="201644" y="18981"/>
                </a:lnTo>
                <a:lnTo>
                  <a:pt x="200544" y="20082"/>
                </a:lnTo>
                <a:close/>
                <a:moveTo>
                  <a:pt x="219757" y="96170"/>
                </a:moveTo>
                <a:lnTo>
                  <a:pt x="218457" y="94902"/>
                </a:lnTo>
                <a:lnTo>
                  <a:pt x="218457" y="93568"/>
                </a:lnTo>
                <a:lnTo>
                  <a:pt x="219290" y="92767"/>
                </a:lnTo>
                <a:lnTo>
                  <a:pt x="221092" y="92767"/>
                </a:lnTo>
                <a:lnTo>
                  <a:pt x="219757" y="94102"/>
                </a:lnTo>
                <a:lnTo>
                  <a:pt x="219757" y="96170"/>
                </a:lnTo>
                <a:close/>
                <a:moveTo>
                  <a:pt x="215521" y="95403"/>
                </a:moveTo>
                <a:lnTo>
                  <a:pt x="214654" y="94502"/>
                </a:lnTo>
                <a:lnTo>
                  <a:pt x="213386" y="94502"/>
                </a:lnTo>
                <a:lnTo>
                  <a:pt x="213386" y="93434"/>
                </a:lnTo>
                <a:lnTo>
                  <a:pt x="213286" y="93134"/>
                </a:lnTo>
                <a:lnTo>
                  <a:pt x="212486" y="92367"/>
                </a:lnTo>
                <a:lnTo>
                  <a:pt x="213286" y="91600"/>
                </a:lnTo>
                <a:lnTo>
                  <a:pt x="213386" y="91333"/>
                </a:lnTo>
                <a:lnTo>
                  <a:pt x="213386" y="90232"/>
                </a:lnTo>
                <a:lnTo>
                  <a:pt x="214654" y="90232"/>
                </a:lnTo>
                <a:lnTo>
                  <a:pt x="215521" y="89332"/>
                </a:lnTo>
                <a:lnTo>
                  <a:pt x="216422" y="90232"/>
                </a:lnTo>
                <a:lnTo>
                  <a:pt x="217689" y="90232"/>
                </a:lnTo>
                <a:lnTo>
                  <a:pt x="217689" y="91333"/>
                </a:lnTo>
                <a:lnTo>
                  <a:pt x="217789" y="91600"/>
                </a:lnTo>
                <a:lnTo>
                  <a:pt x="218557" y="92367"/>
                </a:lnTo>
                <a:lnTo>
                  <a:pt x="217789" y="93134"/>
                </a:lnTo>
                <a:lnTo>
                  <a:pt x="217689" y="93434"/>
                </a:lnTo>
                <a:lnTo>
                  <a:pt x="217689" y="94502"/>
                </a:lnTo>
                <a:lnTo>
                  <a:pt x="216422" y="94502"/>
                </a:lnTo>
                <a:close/>
                <a:moveTo>
                  <a:pt x="211318" y="96170"/>
                </a:moveTo>
                <a:lnTo>
                  <a:pt x="211318" y="94135"/>
                </a:lnTo>
                <a:lnTo>
                  <a:pt x="209950" y="92767"/>
                </a:lnTo>
                <a:lnTo>
                  <a:pt x="211785" y="92767"/>
                </a:lnTo>
                <a:lnTo>
                  <a:pt x="212586" y="93601"/>
                </a:lnTo>
                <a:lnTo>
                  <a:pt x="212586" y="94902"/>
                </a:lnTo>
                <a:close/>
                <a:moveTo>
                  <a:pt x="188969" y="96170"/>
                </a:moveTo>
                <a:lnTo>
                  <a:pt x="187668" y="94902"/>
                </a:lnTo>
                <a:lnTo>
                  <a:pt x="187668" y="93568"/>
                </a:lnTo>
                <a:lnTo>
                  <a:pt x="188502" y="92767"/>
                </a:lnTo>
                <a:lnTo>
                  <a:pt x="190303" y="92767"/>
                </a:lnTo>
                <a:lnTo>
                  <a:pt x="188969" y="94102"/>
                </a:lnTo>
                <a:lnTo>
                  <a:pt x="188969" y="96170"/>
                </a:lnTo>
                <a:close/>
                <a:moveTo>
                  <a:pt x="184732" y="95403"/>
                </a:moveTo>
                <a:lnTo>
                  <a:pt x="183865" y="94502"/>
                </a:lnTo>
                <a:lnTo>
                  <a:pt x="182598" y="94502"/>
                </a:lnTo>
                <a:lnTo>
                  <a:pt x="182598" y="93434"/>
                </a:lnTo>
                <a:lnTo>
                  <a:pt x="182464" y="93134"/>
                </a:lnTo>
                <a:lnTo>
                  <a:pt x="181697" y="92367"/>
                </a:lnTo>
                <a:lnTo>
                  <a:pt x="182464" y="91600"/>
                </a:lnTo>
                <a:lnTo>
                  <a:pt x="182598" y="91333"/>
                </a:lnTo>
                <a:lnTo>
                  <a:pt x="182598" y="90232"/>
                </a:lnTo>
                <a:lnTo>
                  <a:pt x="183865" y="90232"/>
                </a:lnTo>
                <a:lnTo>
                  <a:pt x="184732" y="89332"/>
                </a:lnTo>
                <a:lnTo>
                  <a:pt x="185633" y="90232"/>
                </a:lnTo>
                <a:lnTo>
                  <a:pt x="186901" y="90232"/>
                </a:lnTo>
                <a:lnTo>
                  <a:pt x="186901" y="91333"/>
                </a:lnTo>
                <a:lnTo>
                  <a:pt x="187001" y="91600"/>
                </a:lnTo>
                <a:lnTo>
                  <a:pt x="187768" y="92367"/>
                </a:lnTo>
                <a:lnTo>
                  <a:pt x="187001" y="93134"/>
                </a:lnTo>
                <a:lnTo>
                  <a:pt x="186901" y="93434"/>
                </a:lnTo>
                <a:lnTo>
                  <a:pt x="186901" y="94502"/>
                </a:lnTo>
                <a:lnTo>
                  <a:pt x="185633" y="94502"/>
                </a:lnTo>
                <a:close/>
                <a:moveTo>
                  <a:pt x="180529" y="96170"/>
                </a:moveTo>
                <a:lnTo>
                  <a:pt x="180529" y="94135"/>
                </a:lnTo>
                <a:lnTo>
                  <a:pt x="179162" y="92767"/>
                </a:lnTo>
                <a:lnTo>
                  <a:pt x="180996" y="92767"/>
                </a:lnTo>
                <a:lnTo>
                  <a:pt x="181797" y="93601"/>
                </a:lnTo>
                <a:lnTo>
                  <a:pt x="181797" y="94902"/>
                </a:lnTo>
                <a:close/>
                <a:moveTo>
                  <a:pt x="158180" y="96170"/>
                </a:moveTo>
                <a:lnTo>
                  <a:pt x="156879" y="94902"/>
                </a:lnTo>
                <a:lnTo>
                  <a:pt x="156879" y="93568"/>
                </a:lnTo>
                <a:lnTo>
                  <a:pt x="157713" y="92767"/>
                </a:lnTo>
                <a:lnTo>
                  <a:pt x="159514" y="92767"/>
                </a:lnTo>
                <a:lnTo>
                  <a:pt x="158180" y="94102"/>
                </a:lnTo>
                <a:lnTo>
                  <a:pt x="158180" y="96170"/>
                </a:lnTo>
                <a:close/>
                <a:moveTo>
                  <a:pt x="153944" y="95403"/>
                </a:moveTo>
                <a:lnTo>
                  <a:pt x="153076" y="94502"/>
                </a:lnTo>
                <a:lnTo>
                  <a:pt x="151809" y="94502"/>
                </a:lnTo>
                <a:lnTo>
                  <a:pt x="151809" y="93434"/>
                </a:lnTo>
                <a:lnTo>
                  <a:pt x="151675" y="93134"/>
                </a:lnTo>
                <a:lnTo>
                  <a:pt x="150908" y="92367"/>
                </a:lnTo>
                <a:lnTo>
                  <a:pt x="151675" y="91600"/>
                </a:lnTo>
                <a:lnTo>
                  <a:pt x="151809" y="91333"/>
                </a:lnTo>
                <a:lnTo>
                  <a:pt x="151809" y="90232"/>
                </a:lnTo>
                <a:lnTo>
                  <a:pt x="153076" y="90232"/>
                </a:lnTo>
                <a:lnTo>
                  <a:pt x="153944" y="89332"/>
                </a:lnTo>
                <a:lnTo>
                  <a:pt x="154844" y="90232"/>
                </a:lnTo>
                <a:lnTo>
                  <a:pt x="156112" y="90232"/>
                </a:lnTo>
                <a:lnTo>
                  <a:pt x="156112" y="91333"/>
                </a:lnTo>
                <a:lnTo>
                  <a:pt x="156212" y="91600"/>
                </a:lnTo>
                <a:lnTo>
                  <a:pt x="156979" y="92367"/>
                </a:lnTo>
                <a:lnTo>
                  <a:pt x="156212" y="93134"/>
                </a:lnTo>
                <a:lnTo>
                  <a:pt x="156112" y="93434"/>
                </a:lnTo>
                <a:lnTo>
                  <a:pt x="156112" y="94502"/>
                </a:lnTo>
                <a:lnTo>
                  <a:pt x="154844" y="94502"/>
                </a:lnTo>
                <a:close/>
                <a:moveTo>
                  <a:pt x="149741" y="96170"/>
                </a:moveTo>
                <a:lnTo>
                  <a:pt x="149741" y="94135"/>
                </a:lnTo>
                <a:lnTo>
                  <a:pt x="148373" y="92767"/>
                </a:lnTo>
                <a:lnTo>
                  <a:pt x="150208" y="92767"/>
                </a:lnTo>
                <a:lnTo>
                  <a:pt x="151008" y="93601"/>
                </a:lnTo>
                <a:lnTo>
                  <a:pt x="151008" y="94902"/>
                </a:lnTo>
                <a:close/>
                <a:moveTo>
                  <a:pt x="127391" y="96170"/>
                </a:moveTo>
                <a:lnTo>
                  <a:pt x="126091" y="94902"/>
                </a:lnTo>
                <a:lnTo>
                  <a:pt x="126091" y="93568"/>
                </a:lnTo>
                <a:lnTo>
                  <a:pt x="126924" y="92767"/>
                </a:lnTo>
                <a:lnTo>
                  <a:pt x="128726" y="92767"/>
                </a:lnTo>
                <a:lnTo>
                  <a:pt x="127391" y="94102"/>
                </a:lnTo>
                <a:lnTo>
                  <a:pt x="127391" y="96170"/>
                </a:lnTo>
                <a:close/>
                <a:moveTo>
                  <a:pt x="123155" y="95403"/>
                </a:moveTo>
                <a:lnTo>
                  <a:pt x="122254" y="94502"/>
                </a:lnTo>
                <a:lnTo>
                  <a:pt x="121020" y="94502"/>
                </a:lnTo>
                <a:lnTo>
                  <a:pt x="121020" y="93434"/>
                </a:lnTo>
                <a:lnTo>
                  <a:pt x="120887" y="93134"/>
                </a:lnTo>
                <a:lnTo>
                  <a:pt x="120120" y="92367"/>
                </a:lnTo>
                <a:lnTo>
                  <a:pt x="120887" y="91600"/>
                </a:lnTo>
                <a:lnTo>
                  <a:pt x="121020" y="91333"/>
                </a:lnTo>
                <a:lnTo>
                  <a:pt x="121020" y="90232"/>
                </a:lnTo>
                <a:lnTo>
                  <a:pt x="122254" y="90232"/>
                </a:lnTo>
                <a:lnTo>
                  <a:pt x="123155" y="89332"/>
                </a:lnTo>
                <a:lnTo>
                  <a:pt x="124056" y="90232"/>
                </a:lnTo>
                <a:lnTo>
                  <a:pt x="125290" y="90232"/>
                </a:lnTo>
                <a:lnTo>
                  <a:pt x="125290" y="91333"/>
                </a:lnTo>
                <a:lnTo>
                  <a:pt x="125423" y="91600"/>
                </a:lnTo>
                <a:lnTo>
                  <a:pt x="126191" y="92367"/>
                </a:lnTo>
                <a:lnTo>
                  <a:pt x="125423" y="93134"/>
                </a:lnTo>
                <a:lnTo>
                  <a:pt x="125290" y="93434"/>
                </a:lnTo>
                <a:lnTo>
                  <a:pt x="125290" y="94502"/>
                </a:lnTo>
                <a:lnTo>
                  <a:pt x="124056" y="94502"/>
                </a:lnTo>
                <a:close/>
                <a:moveTo>
                  <a:pt x="118952" y="96170"/>
                </a:moveTo>
                <a:lnTo>
                  <a:pt x="118952" y="94135"/>
                </a:lnTo>
                <a:lnTo>
                  <a:pt x="117584" y="92767"/>
                </a:lnTo>
                <a:lnTo>
                  <a:pt x="119386" y="92767"/>
                </a:lnTo>
                <a:lnTo>
                  <a:pt x="120220" y="93601"/>
                </a:lnTo>
                <a:lnTo>
                  <a:pt x="120220" y="94902"/>
                </a:lnTo>
                <a:close/>
                <a:moveTo>
                  <a:pt x="96569" y="96170"/>
                </a:moveTo>
                <a:lnTo>
                  <a:pt x="95302" y="94902"/>
                </a:lnTo>
                <a:lnTo>
                  <a:pt x="95302" y="93568"/>
                </a:lnTo>
                <a:lnTo>
                  <a:pt x="96136" y="92767"/>
                </a:lnTo>
                <a:lnTo>
                  <a:pt x="97937" y="92767"/>
                </a:lnTo>
                <a:lnTo>
                  <a:pt x="96569" y="94102"/>
                </a:lnTo>
                <a:lnTo>
                  <a:pt x="96569" y="96170"/>
                </a:lnTo>
                <a:close/>
                <a:moveTo>
                  <a:pt x="92366" y="95403"/>
                </a:moveTo>
                <a:lnTo>
                  <a:pt x="91466" y="94502"/>
                </a:lnTo>
                <a:lnTo>
                  <a:pt x="90232" y="94502"/>
                </a:lnTo>
                <a:lnTo>
                  <a:pt x="90232" y="93434"/>
                </a:lnTo>
                <a:lnTo>
                  <a:pt x="90098" y="93134"/>
                </a:lnTo>
                <a:lnTo>
                  <a:pt x="89331" y="92367"/>
                </a:lnTo>
                <a:lnTo>
                  <a:pt x="90098" y="91600"/>
                </a:lnTo>
                <a:lnTo>
                  <a:pt x="90232" y="91333"/>
                </a:lnTo>
                <a:lnTo>
                  <a:pt x="90232" y="90232"/>
                </a:lnTo>
                <a:lnTo>
                  <a:pt x="91466" y="90232"/>
                </a:lnTo>
                <a:lnTo>
                  <a:pt x="92366" y="89332"/>
                </a:lnTo>
                <a:lnTo>
                  <a:pt x="93267" y="90232"/>
                </a:lnTo>
                <a:lnTo>
                  <a:pt x="94501" y="90232"/>
                </a:lnTo>
                <a:lnTo>
                  <a:pt x="94501" y="91333"/>
                </a:lnTo>
                <a:lnTo>
                  <a:pt x="94635" y="91600"/>
                </a:lnTo>
                <a:lnTo>
                  <a:pt x="95402" y="92367"/>
                </a:lnTo>
                <a:lnTo>
                  <a:pt x="94635" y="93134"/>
                </a:lnTo>
                <a:lnTo>
                  <a:pt x="94501" y="93434"/>
                </a:lnTo>
                <a:lnTo>
                  <a:pt x="94501" y="94502"/>
                </a:lnTo>
                <a:lnTo>
                  <a:pt x="93267" y="94502"/>
                </a:lnTo>
                <a:close/>
                <a:moveTo>
                  <a:pt x="88130" y="96170"/>
                </a:moveTo>
                <a:lnTo>
                  <a:pt x="88130" y="94135"/>
                </a:lnTo>
                <a:lnTo>
                  <a:pt x="86796" y="92767"/>
                </a:lnTo>
                <a:lnTo>
                  <a:pt x="88597" y="92767"/>
                </a:lnTo>
                <a:lnTo>
                  <a:pt x="89431" y="93601"/>
                </a:lnTo>
                <a:lnTo>
                  <a:pt x="89431" y="94902"/>
                </a:lnTo>
                <a:close/>
                <a:moveTo>
                  <a:pt x="65781" y="96170"/>
                </a:moveTo>
                <a:lnTo>
                  <a:pt x="64513" y="94902"/>
                </a:lnTo>
                <a:lnTo>
                  <a:pt x="64513" y="93568"/>
                </a:lnTo>
                <a:lnTo>
                  <a:pt x="65347" y="92767"/>
                </a:lnTo>
                <a:lnTo>
                  <a:pt x="67148" y="92767"/>
                </a:lnTo>
                <a:lnTo>
                  <a:pt x="65781" y="94102"/>
                </a:lnTo>
                <a:close/>
                <a:moveTo>
                  <a:pt x="61578" y="95403"/>
                </a:moveTo>
                <a:lnTo>
                  <a:pt x="60677" y="94502"/>
                </a:lnTo>
                <a:lnTo>
                  <a:pt x="59410" y="94502"/>
                </a:lnTo>
                <a:lnTo>
                  <a:pt x="59410" y="93434"/>
                </a:lnTo>
                <a:lnTo>
                  <a:pt x="59310" y="93134"/>
                </a:lnTo>
                <a:lnTo>
                  <a:pt x="58542" y="92367"/>
                </a:lnTo>
                <a:lnTo>
                  <a:pt x="59310" y="91600"/>
                </a:lnTo>
                <a:lnTo>
                  <a:pt x="59410" y="91333"/>
                </a:lnTo>
                <a:lnTo>
                  <a:pt x="59410" y="90232"/>
                </a:lnTo>
                <a:lnTo>
                  <a:pt x="60677" y="90232"/>
                </a:lnTo>
                <a:lnTo>
                  <a:pt x="61578" y="89332"/>
                </a:lnTo>
                <a:lnTo>
                  <a:pt x="62445" y="90232"/>
                </a:lnTo>
                <a:lnTo>
                  <a:pt x="63713" y="90232"/>
                </a:lnTo>
                <a:lnTo>
                  <a:pt x="63713" y="91333"/>
                </a:lnTo>
                <a:lnTo>
                  <a:pt x="63846" y="91600"/>
                </a:lnTo>
                <a:lnTo>
                  <a:pt x="64613" y="92367"/>
                </a:lnTo>
                <a:lnTo>
                  <a:pt x="63846" y="93134"/>
                </a:lnTo>
                <a:lnTo>
                  <a:pt x="63713" y="93434"/>
                </a:lnTo>
                <a:lnTo>
                  <a:pt x="63713" y="94502"/>
                </a:lnTo>
                <a:lnTo>
                  <a:pt x="62445" y="94502"/>
                </a:lnTo>
                <a:close/>
                <a:moveTo>
                  <a:pt x="57341" y="96170"/>
                </a:moveTo>
                <a:lnTo>
                  <a:pt x="57341" y="94135"/>
                </a:lnTo>
                <a:lnTo>
                  <a:pt x="56007" y="92767"/>
                </a:lnTo>
                <a:lnTo>
                  <a:pt x="57808" y="92767"/>
                </a:lnTo>
                <a:lnTo>
                  <a:pt x="58642" y="93601"/>
                </a:lnTo>
                <a:lnTo>
                  <a:pt x="58642" y="94902"/>
                </a:lnTo>
                <a:close/>
                <a:moveTo>
                  <a:pt x="34992" y="96170"/>
                </a:moveTo>
                <a:lnTo>
                  <a:pt x="33725" y="94902"/>
                </a:lnTo>
                <a:lnTo>
                  <a:pt x="33725" y="93568"/>
                </a:lnTo>
                <a:lnTo>
                  <a:pt x="34525" y="92767"/>
                </a:lnTo>
                <a:lnTo>
                  <a:pt x="36360" y="92767"/>
                </a:lnTo>
                <a:lnTo>
                  <a:pt x="34992" y="94102"/>
                </a:lnTo>
                <a:close/>
                <a:moveTo>
                  <a:pt x="30789" y="95403"/>
                </a:moveTo>
                <a:lnTo>
                  <a:pt x="29889" y="94502"/>
                </a:lnTo>
                <a:lnTo>
                  <a:pt x="28621" y="94502"/>
                </a:lnTo>
                <a:lnTo>
                  <a:pt x="28621" y="93434"/>
                </a:lnTo>
                <a:lnTo>
                  <a:pt x="28521" y="93134"/>
                </a:lnTo>
                <a:lnTo>
                  <a:pt x="27754" y="92367"/>
                </a:lnTo>
                <a:lnTo>
                  <a:pt x="28521" y="91600"/>
                </a:lnTo>
                <a:lnTo>
                  <a:pt x="28621" y="91333"/>
                </a:lnTo>
                <a:lnTo>
                  <a:pt x="28621" y="90232"/>
                </a:lnTo>
                <a:lnTo>
                  <a:pt x="29889" y="90232"/>
                </a:lnTo>
                <a:lnTo>
                  <a:pt x="30789" y="89332"/>
                </a:lnTo>
                <a:lnTo>
                  <a:pt x="31656" y="90232"/>
                </a:lnTo>
                <a:lnTo>
                  <a:pt x="32924" y="90232"/>
                </a:lnTo>
                <a:lnTo>
                  <a:pt x="32924" y="91333"/>
                </a:lnTo>
                <a:lnTo>
                  <a:pt x="33057" y="91600"/>
                </a:lnTo>
                <a:lnTo>
                  <a:pt x="33825" y="92367"/>
                </a:lnTo>
                <a:lnTo>
                  <a:pt x="33057" y="93134"/>
                </a:lnTo>
                <a:lnTo>
                  <a:pt x="32924" y="93434"/>
                </a:lnTo>
                <a:lnTo>
                  <a:pt x="32924" y="94502"/>
                </a:lnTo>
                <a:lnTo>
                  <a:pt x="31656" y="94502"/>
                </a:lnTo>
                <a:close/>
                <a:moveTo>
                  <a:pt x="26553" y="96170"/>
                </a:moveTo>
                <a:lnTo>
                  <a:pt x="26553" y="94135"/>
                </a:lnTo>
                <a:lnTo>
                  <a:pt x="25219" y="92767"/>
                </a:lnTo>
                <a:lnTo>
                  <a:pt x="27020" y="92767"/>
                </a:lnTo>
                <a:lnTo>
                  <a:pt x="27854" y="93601"/>
                </a:lnTo>
                <a:lnTo>
                  <a:pt x="27854" y="94902"/>
                </a:lnTo>
                <a:close/>
                <a:moveTo>
                  <a:pt x="26553" y="26987"/>
                </a:moveTo>
                <a:lnTo>
                  <a:pt x="27854" y="28254"/>
                </a:lnTo>
                <a:lnTo>
                  <a:pt x="27854" y="29555"/>
                </a:lnTo>
                <a:lnTo>
                  <a:pt x="27020" y="30389"/>
                </a:lnTo>
                <a:lnTo>
                  <a:pt x="25219" y="30389"/>
                </a:lnTo>
                <a:lnTo>
                  <a:pt x="26553" y="29055"/>
                </a:lnTo>
                <a:lnTo>
                  <a:pt x="26553" y="26987"/>
                </a:lnTo>
                <a:close/>
                <a:moveTo>
                  <a:pt x="30789" y="27754"/>
                </a:moveTo>
                <a:lnTo>
                  <a:pt x="31656" y="28655"/>
                </a:lnTo>
                <a:lnTo>
                  <a:pt x="32924" y="28655"/>
                </a:lnTo>
                <a:lnTo>
                  <a:pt x="32924" y="29722"/>
                </a:lnTo>
                <a:lnTo>
                  <a:pt x="33057" y="30022"/>
                </a:lnTo>
                <a:lnTo>
                  <a:pt x="33825" y="30790"/>
                </a:lnTo>
                <a:lnTo>
                  <a:pt x="33057" y="31557"/>
                </a:lnTo>
                <a:lnTo>
                  <a:pt x="32924" y="31824"/>
                </a:lnTo>
                <a:lnTo>
                  <a:pt x="32924" y="32924"/>
                </a:lnTo>
                <a:lnTo>
                  <a:pt x="31656" y="32924"/>
                </a:lnTo>
                <a:lnTo>
                  <a:pt x="30789" y="33825"/>
                </a:lnTo>
                <a:lnTo>
                  <a:pt x="29889" y="32924"/>
                </a:lnTo>
                <a:lnTo>
                  <a:pt x="28621" y="32924"/>
                </a:lnTo>
                <a:lnTo>
                  <a:pt x="28621" y="31824"/>
                </a:lnTo>
                <a:lnTo>
                  <a:pt x="28521" y="31557"/>
                </a:lnTo>
                <a:lnTo>
                  <a:pt x="27754" y="30790"/>
                </a:lnTo>
                <a:lnTo>
                  <a:pt x="28521" y="30022"/>
                </a:lnTo>
                <a:lnTo>
                  <a:pt x="28621" y="29722"/>
                </a:lnTo>
                <a:lnTo>
                  <a:pt x="28621" y="28655"/>
                </a:lnTo>
                <a:lnTo>
                  <a:pt x="29889" y="28655"/>
                </a:lnTo>
                <a:close/>
                <a:moveTo>
                  <a:pt x="34992" y="26987"/>
                </a:moveTo>
                <a:lnTo>
                  <a:pt x="34992" y="29022"/>
                </a:lnTo>
                <a:lnTo>
                  <a:pt x="36360" y="30389"/>
                </a:lnTo>
                <a:lnTo>
                  <a:pt x="34525" y="30389"/>
                </a:lnTo>
                <a:lnTo>
                  <a:pt x="33725" y="29555"/>
                </a:lnTo>
                <a:lnTo>
                  <a:pt x="33725" y="28254"/>
                </a:lnTo>
                <a:close/>
                <a:moveTo>
                  <a:pt x="57341" y="26987"/>
                </a:moveTo>
                <a:lnTo>
                  <a:pt x="58642" y="28254"/>
                </a:lnTo>
                <a:lnTo>
                  <a:pt x="58642" y="29555"/>
                </a:lnTo>
                <a:lnTo>
                  <a:pt x="57808" y="30389"/>
                </a:lnTo>
                <a:lnTo>
                  <a:pt x="56007" y="30389"/>
                </a:lnTo>
                <a:lnTo>
                  <a:pt x="57341" y="29055"/>
                </a:lnTo>
                <a:close/>
                <a:moveTo>
                  <a:pt x="61578" y="27754"/>
                </a:moveTo>
                <a:lnTo>
                  <a:pt x="62445" y="28655"/>
                </a:lnTo>
                <a:lnTo>
                  <a:pt x="63713" y="28655"/>
                </a:lnTo>
                <a:lnTo>
                  <a:pt x="63713" y="29722"/>
                </a:lnTo>
                <a:lnTo>
                  <a:pt x="63846" y="30022"/>
                </a:lnTo>
                <a:lnTo>
                  <a:pt x="64613" y="30790"/>
                </a:lnTo>
                <a:lnTo>
                  <a:pt x="63846" y="31557"/>
                </a:lnTo>
                <a:lnTo>
                  <a:pt x="63713" y="31824"/>
                </a:lnTo>
                <a:lnTo>
                  <a:pt x="63713" y="32924"/>
                </a:lnTo>
                <a:lnTo>
                  <a:pt x="62445" y="32924"/>
                </a:lnTo>
                <a:lnTo>
                  <a:pt x="61578" y="33825"/>
                </a:lnTo>
                <a:lnTo>
                  <a:pt x="60677" y="32924"/>
                </a:lnTo>
                <a:lnTo>
                  <a:pt x="59410" y="32924"/>
                </a:lnTo>
                <a:lnTo>
                  <a:pt x="59410" y="31824"/>
                </a:lnTo>
                <a:lnTo>
                  <a:pt x="59310" y="31557"/>
                </a:lnTo>
                <a:lnTo>
                  <a:pt x="58542" y="30790"/>
                </a:lnTo>
                <a:lnTo>
                  <a:pt x="59310" y="30022"/>
                </a:lnTo>
                <a:lnTo>
                  <a:pt x="59410" y="29722"/>
                </a:lnTo>
                <a:lnTo>
                  <a:pt x="59410" y="28655"/>
                </a:lnTo>
                <a:lnTo>
                  <a:pt x="60677" y="28655"/>
                </a:lnTo>
                <a:close/>
                <a:moveTo>
                  <a:pt x="65781" y="26987"/>
                </a:moveTo>
                <a:lnTo>
                  <a:pt x="65781" y="29022"/>
                </a:lnTo>
                <a:lnTo>
                  <a:pt x="67148" y="30389"/>
                </a:lnTo>
                <a:lnTo>
                  <a:pt x="65347" y="30389"/>
                </a:lnTo>
                <a:lnTo>
                  <a:pt x="64513" y="29555"/>
                </a:lnTo>
                <a:lnTo>
                  <a:pt x="64513" y="28254"/>
                </a:lnTo>
                <a:close/>
                <a:moveTo>
                  <a:pt x="88130" y="26987"/>
                </a:moveTo>
                <a:lnTo>
                  <a:pt x="89431" y="28254"/>
                </a:lnTo>
                <a:lnTo>
                  <a:pt x="89431" y="29555"/>
                </a:lnTo>
                <a:lnTo>
                  <a:pt x="88597" y="30389"/>
                </a:lnTo>
                <a:lnTo>
                  <a:pt x="86796" y="30389"/>
                </a:lnTo>
                <a:lnTo>
                  <a:pt x="88130" y="29055"/>
                </a:lnTo>
                <a:lnTo>
                  <a:pt x="88130" y="26987"/>
                </a:lnTo>
                <a:close/>
                <a:moveTo>
                  <a:pt x="92366" y="27754"/>
                </a:moveTo>
                <a:lnTo>
                  <a:pt x="93267" y="28655"/>
                </a:lnTo>
                <a:lnTo>
                  <a:pt x="94501" y="28655"/>
                </a:lnTo>
                <a:lnTo>
                  <a:pt x="94501" y="29722"/>
                </a:lnTo>
                <a:lnTo>
                  <a:pt x="94635" y="30022"/>
                </a:lnTo>
                <a:lnTo>
                  <a:pt x="95402" y="30790"/>
                </a:lnTo>
                <a:lnTo>
                  <a:pt x="94635" y="31557"/>
                </a:lnTo>
                <a:lnTo>
                  <a:pt x="94501" y="31824"/>
                </a:lnTo>
                <a:lnTo>
                  <a:pt x="94501" y="32924"/>
                </a:lnTo>
                <a:lnTo>
                  <a:pt x="93267" y="32924"/>
                </a:lnTo>
                <a:lnTo>
                  <a:pt x="92366" y="33825"/>
                </a:lnTo>
                <a:lnTo>
                  <a:pt x="91466" y="32924"/>
                </a:lnTo>
                <a:lnTo>
                  <a:pt x="90232" y="32924"/>
                </a:lnTo>
                <a:lnTo>
                  <a:pt x="90232" y="31824"/>
                </a:lnTo>
                <a:lnTo>
                  <a:pt x="90098" y="31557"/>
                </a:lnTo>
                <a:lnTo>
                  <a:pt x="89331" y="30790"/>
                </a:lnTo>
                <a:lnTo>
                  <a:pt x="90098" y="30022"/>
                </a:lnTo>
                <a:lnTo>
                  <a:pt x="90232" y="29722"/>
                </a:lnTo>
                <a:lnTo>
                  <a:pt x="90232" y="28655"/>
                </a:lnTo>
                <a:lnTo>
                  <a:pt x="91466" y="28655"/>
                </a:lnTo>
                <a:close/>
                <a:moveTo>
                  <a:pt x="96569" y="26987"/>
                </a:moveTo>
                <a:lnTo>
                  <a:pt x="96569" y="29022"/>
                </a:lnTo>
                <a:lnTo>
                  <a:pt x="97937" y="30389"/>
                </a:lnTo>
                <a:lnTo>
                  <a:pt x="96136" y="30389"/>
                </a:lnTo>
                <a:lnTo>
                  <a:pt x="95302" y="29555"/>
                </a:lnTo>
                <a:lnTo>
                  <a:pt x="95302" y="28254"/>
                </a:lnTo>
                <a:close/>
                <a:moveTo>
                  <a:pt x="118952" y="26987"/>
                </a:moveTo>
                <a:lnTo>
                  <a:pt x="120220" y="28254"/>
                </a:lnTo>
                <a:lnTo>
                  <a:pt x="120220" y="29555"/>
                </a:lnTo>
                <a:lnTo>
                  <a:pt x="119386" y="30389"/>
                </a:lnTo>
                <a:lnTo>
                  <a:pt x="117584" y="30389"/>
                </a:lnTo>
                <a:lnTo>
                  <a:pt x="118952" y="29055"/>
                </a:lnTo>
                <a:lnTo>
                  <a:pt x="118952" y="26987"/>
                </a:lnTo>
                <a:close/>
                <a:moveTo>
                  <a:pt x="123155" y="27754"/>
                </a:moveTo>
                <a:lnTo>
                  <a:pt x="124056" y="28655"/>
                </a:lnTo>
                <a:lnTo>
                  <a:pt x="125290" y="28655"/>
                </a:lnTo>
                <a:lnTo>
                  <a:pt x="125290" y="29722"/>
                </a:lnTo>
                <a:lnTo>
                  <a:pt x="125423" y="30022"/>
                </a:lnTo>
                <a:lnTo>
                  <a:pt x="126191" y="30790"/>
                </a:lnTo>
                <a:lnTo>
                  <a:pt x="125423" y="31557"/>
                </a:lnTo>
                <a:lnTo>
                  <a:pt x="125290" y="31824"/>
                </a:lnTo>
                <a:lnTo>
                  <a:pt x="125290" y="32924"/>
                </a:lnTo>
                <a:lnTo>
                  <a:pt x="124056" y="32924"/>
                </a:lnTo>
                <a:lnTo>
                  <a:pt x="123155" y="33825"/>
                </a:lnTo>
                <a:lnTo>
                  <a:pt x="122254" y="32924"/>
                </a:lnTo>
                <a:lnTo>
                  <a:pt x="121020" y="32924"/>
                </a:lnTo>
                <a:lnTo>
                  <a:pt x="121020" y="31857"/>
                </a:lnTo>
                <a:lnTo>
                  <a:pt x="120887" y="31557"/>
                </a:lnTo>
                <a:lnTo>
                  <a:pt x="120120" y="30790"/>
                </a:lnTo>
                <a:lnTo>
                  <a:pt x="120887" y="30022"/>
                </a:lnTo>
                <a:lnTo>
                  <a:pt x="121020" y="29722"/>
                </a:lnTo>
                <a:lnTo>
                  <a:pt x="121020" y="28655"/>
                </a:lnTo>
                <a:lnTo>
                  <a:pt x="122254" y="28655"/>
                </a:lnTo>
                <a:close/>
                <a:moveTo>
                  <a:pt x="127391" y="26987"/>
                </a:moveTo>
                <a:lnTo>
                  <a:pt x="127391" y="29022"/>
                </a:lnTo>
                <a:lnTo>
                  <a:pt x="128726" y="30389"/>
                </a:lnTo>
                <a:lnTo>
                  <a:pt x="126924" y="30389"/>
                </a:lnTo>
                <a:lnTo>
                  <a:pt x="126091" y="29555"/>
                </a:lnTo>
                <a:lnTo>
                  <a:pt x="126091" y="28254"/>
                </a:lnTo>
                <a:close/>
                <a:moveTo>
                  <a:pt x="149741" y="26987"/>
                </a:moveTo>
                <a:lnTo>
                  <a:pt x="151008" y="28254"/>
                </a:lnTo>
                <a:lnTo>
                  <a:pt x="151008" y="29555"/>
                </a:lnTo>
                <a:lnTo>
                  <a:pt x="150174" y="30389"/>
                </a:lnTo>
                <a:lnTo>
                  <a:pt x="148373" y="30389"/>
                </a:lnTo>
                <a:lnTo>
                  <a:pt x="149741" y="29055"/>
                </a:lnTo>
                <a:lnTo>
                  <a:pt x="149741" y="26987"/>
                </a:lnTo>
                <a:close/>
                <a:moveTo>
                  <a:pt x="153944" y="27754"/>
                </a:moveTo>
                <a:lnTo>
                  <a:pt x="154844" y="28655"/>
                </a:lnTo>
                <a:lnTo>
                  <a:pt x="156112" y="28655"/>
                </a:lnTo>
                <a:lnTo>
                  <a:pt x="156112" y="29722"/>
                </a:lnTo>
                <a:lnTo>
                  <a:pt x="156212" y="30022"/>
                </a:lnTo>
                <a:lnTo>
                  <a:pt x="156979" y="30790"/>
                </a:lnTo>
                <a:lnTo>
                  <a:pt x="156212" y="31557"/>
                </a:lnTo>
                <a:lnTo>
                  <a:pt x="156112" y="31824"/>
                </a:lnTo>
                <a:lnTo>
                  <a:pt x="156112" y="32924"/>
                </a:lnTo>
                <a:lnTo>
                  <a:pt x="154844" y="32924"/>
                </a:lnTo>
                <a:lnTo>
                  <a:pt x="153944" y="33825"/>
                </a:lnTo>
                <a:lnTo>
                  <a:pt x="153076" y="32924"/>
                </a:lnTo>
                <a:lnTo>
                  <a:pt x="151809" y="32924"/>
                </a:lnTo>
                <a:lnTo>
                  <a:pt x="151809" y="31824"/>
                </a:lnTo>
                <a:lnTo>
                  <a:pt x="151675" y="31557"/>
                </a:lnTo>
                <a:lnTo>
                  <a:pt x="150908" y="30790"/>
                </a:lnTo>
                <a:lnTo>
                  <a:pt x="151675" y="30022"/>
                </a:lnTo>
                <a:lnTo>
                  <a:pt x="151809" y="29722"/>
                </a:lnTo>
                <a:lnTo>
                  <a:pt x="151809" y="28655"/>
                </a:lnTo>
                <a:lnTo>
                  <a:pt x="153076" y="28655"/>
                </a:lnTo>
                <a:close/>
                <a:moveTo>
                  <a:pt x="158180" y="26987"/>
                </a:moveTo>
                <a:lnTo>
                  <a:pt x="158180" y="29022"/>
                </a:lnTo>
                <a:lnTo>
                  <a:pt x="159514" y="30389"/>
                </a:lnTo>
                <a:lnTo>
                  <a:pt x="157713" y="30389"/>
                </a:lnTo>
                <a:lnTo>
                  <a:pt x="156879" y="29555"/>
                </a:lnTo>
                <a:lnTo>
                  <a:pt x="156879" y="28254"/>
                </a:lnTo>
                <a:close/>
                <a:moveTo>
                  <a:pt x="180529" y="26987"/>
                </a:moveTo>
                <a:lnTo>
                  <a:pt x="181797" y="28254"/>
                </a:lnTo>
                <a:lnTo>
                  <a:pt x="181797" y="29555"/>
                </a:lnTo>
                <a:lnTo>
                  <a:pt x="180963" y="30389"/>
                </a:lnTo>
                <a:lnTo>
                  <a:pt x="179162" y="30389"/>
                </a:lnTo>
                <a:lnTo>
                  <a:pt x="180529" y="29055"/>
                </a:lnTo>
                <a:lnTo>
                  <a:pt x="180529" y="26987"/>
                </a:lnTo>
                <a:close/>
                <a:moveTo>
                  <a:pt x="184732" y="27754"/>
                </a:moveTo>
                <a:lnTo>
                  <a:pt x="185633" y="28655"/>
                </a:lnTo>
                <a:lnTo>
                  <a:pt x="186901" y="28655"/>
                </a:lnTo>
                <a:lnTo>
                  <a:pt x="186901" y="29722"/>
                </a:lnTo>
                <a:lnTo>
                  <a:pt x="187001" y="30022"/>
                </a:lnTo>
                <a:lnTo>
                  <a:pt x="187768" y="30790"/>
                </a:lnTo>
                <a:lnTo>
                  <a:pt x="187001" y="31557"/>
                </a:lnTo>
                <a:lnTo>
                  <a:pt x="186901" y="31824"/>
                </a:lnTo>
                <a:lnTo>
                  <a:pt x="186901" y="32924"/>
                </a:lnTo>
                <a:lnTo>
                  <a:pt x="185633" y="32924"/>
                </a:lnTo>
                <a:lnTo>
                  <a:pt x="184732" y="33825"/>
                </a:lnTo>
                <a:lnTo>
                  <a:pt x="183865" y="32924"/>
                </a:lnTo>
                <a:lnTo>
                  <a:pt x="182598" y="32924"/>
                </a:lnTo>
                <a:lnTo>
                  <a:pt x="182598" y="31824"/>
                </a:lnTo>
                <a:lnTo>
                  <a:pt x="182464" y="31557"/>
                </a:lnTo>
                <a:lnTo>
                  <a:pt x="181697" y="30790"/>
                </a:lnTo>
                <a:lnTo>
                  <a:pt x="182464" y="30022"/>
                </a:lnTo>
                <a:lnTo>
                  <a:pt x="182598" y="29722"/>
                </a:lnTo>
                <a:lnTo>
                  <a:pt x="182598" y="28655"/>
                </a:lnTo>
                <a:lnTo>
                  <a:pt x="183865" y="28655"/>
                </a:lnTo>
                <a:close/>
                <a:moveTo>
                  <a:pt x="188969" y="26987"/>
                </a:moveTo>
                <a:lnTo>
                  <a:pt x="188969" y="29022"/>
                </a:lnTo>
                <a:lnTo>
                  <a:pt x="190303" y="30389"/>
                </a:lnTo>
                <a:lnTo>
                  <a:pt x="188502" y="30389"/>
                </a:lnTo>
                <a:lnTo>
                  <a:pt x="187668" y="29555"/>
                </a:lnTo>
                <a:lnTo>
                  <a:pt x="187668" y="28254"/>
                </a:lnTo>
                <a:close/>
                <a:moveTo>
                  <a:pt x="211318" y="26987"/>
                </a:moveTo>
                <a:lnTo>
                  <a:pt x="212586" y="28254"/>
                </a:lnTo>
                <a:lnTo>
                  <a:pt x="212586" y="29555"/>
                </a:lnTo>
                <a:lnTo>
                  <a:pt x="211785" y="30389"/>
                </a:lnTo>
                <a:lnTo>
                  <a:pt x="209950" y="30389"/>
                </a:lnTo>
                <a:lnTo>
                  <a:pt x="211318" y="29055"/>
                </a:lnTo>
                <a:lnTo>
                  <a:pt x="211318" y="26987"/>
                </a:lnTo>
                <a:close/>
                <a:moveTo>
                  <a:pt x="215521" y="27754"/>
                </a:moveTo>
                <a:lnTo>
                  <a:pt x="216422" y="28655"/>
                </a:lnTo>
                <a:lnTo>
                  <a:pt x="217689" y="28655"/>
                </a:lnTo>
                <a:lnTo>
                  <a:pt x="217689" y="29722"/>
                </a:lnTo>
                <a:lnTo>
                  <a:pt x="217789" y="30022"/>
                </a:lnTo>
                <a:lnTo>
                  <a:pt x="218557" y="30790"/>
                </a:lnTo>
                <a:lnTo>
                  <a:pt x="217789" y="31557"/>
                </a:lnTo>
                <a:lnTo>
                  <a:pt x="217689" y="31824"/>
                </a:lnTo>
                <a:lnTo>
                  <a:pt x="217689" y="32924"/>
                </a:lnTo>
                <a:lnTo>
                  <a:pt x="216422" y="32924"/>
                </a:lnTo>
                <a:lnTo>
                  <a:pt x="215521" y="33825"/>
                </a:lnTo>
                <a:lnTo>
                  <a:pt x="214654" y="32924"/>
                </a:lnTo>
                <a:lnTo>
                  <a:pt x="213386" y="32924"/>
                </a:lnTo>
                <a:lnTo>
                  <a:pt x="213386" y="31824"/>
                </a:lnTo>
                <a:lnTo>
                  <a:pt x="213286" y="31557"/>
                </a:lnTo>
                <a:lnTo>
                  <a:pt x="212486" y="30790"/>
                </a:lnTo>
                <a:lnTo>
                  <a:pt x="213286" y="30022"/>
                </a:lnTo>
                <a:lnTo>
                  <a:pt x="213386" y="29722"/>
                </a:lnTo>
                <a:lnTo>
                  <a:pt x="213386" y="28655"/>
                </a:lnTo>
                <a:lnTo>
                  <a:pt x="214654" y="28655"/>
                </a:lnTo>
                <a:close/>
                <a:moveTo>
                  <a:pt x="218056" y="89432"/>
                </a:moveTo>
                <a:lnTo>
                  <a:pt x="216755" y="89432"/>
                </a:lnTo>
                <a:lnTo>
                  <a:pt x="215921" y="88598"/>
                </a:lnTo>
                <a:lnTo>
                  <a:pt x="215921" y="86796"/>
                </a:lnTo>
                <a:lnTo>
                  <a:pt x="217156" y="88031"/>
                </a:lnTo>
                <a:lnTo>
                  <a:pt x="217456" y="88164"/>
                </a:lnTo>
                <a:lnTo>
                  <a:pt x="219324" y="88164"/>
                </a:lnTo>
                <a:close/>
                <a:moveTo>
                  <a:pt x="211785" y="91967"/>
                </a:moveTo>
                <a:lnTo>
                  <a:pt x="209950" y="91967"/>
                </a:lnTo>
                <a:lnTo>
                  <a:pt x="211318" y="90632"/>
                </a:lnTo>
                <a:lnTo>
                  <a:pt x="211318" y="88564"/>
                </a:lnTo>
                <a:lnTo>
                  <a:pt x="212586" y="89865"/>
                </a:lnTo>
                <a:lnTo>
                  <a:pt x="212586" y="91166"/>
                </a:lnTo>
                <a:close/>
                <a:moveTo>
                  <a:pt x="188502" y="91967"/>
                </a:moveTo>
                <a:lnTo>
                  <a:pt x="187668" y="91166"/>
                </a:lnTo>
                <a:lnTo>
                  <a:pt x="187668" y="89865"/>
                </a:lnTo>
                <a:lnTo>
                  <a:pt x="188969" y="88564"/>
                </a:lnTo>
                <a:lnTo>
                  <a:pt x="188969" y="90632"/>
                </a:lnTo>
                <a:lnTo>
                  <a:pt x="190303" y="91967"/>
                </a:lnTo>
                <a:lnTo>
                  <a:pt x="188502" y="91967"/>
                </a:lnTo>
                <a:close/>
                <a:moveTo>
                  <a:pt x="180996" y="91967"/>
                </a:moveTo>
                <a:lnTo>
                  <a:pt x="179162" y="91967"/>
                </a:lnTo>
                <a:lnTo>
                  <a:pt x="180529" y="90632"/>
                </a:lnTo>
                <a:lnTo>
                  <a:pt x="180529" y="88564"/>
                </a:lnTo>
                <a:lnTo>
                  <a:pt x="181797" y="89865"/>
                </a:lnTo>
                <a:lnTo>
                  <a:pt x="181797" y="91166"/>
                </a:lnTo>
                <a:close/>
                <a:moveTo>
                  <a:pt x="157713" y="91967"/>
                </a:moveTo>
                <a:lnTo>
                  <a:pt x="156879" y="91166"/>
                </a:lnTo>
                <a:lnTo>
                  <a:pt x="156879" y="89865"/>
                </a:lnTo>
                <a:lnTo>
                  <a:pt x="158180" y="88564"/>
                </a:lnTo>
                <a:lnTo>
                  <a:pt x="158180" y="90632"/>
                </a:lnTo>
                <a:lnTo>
                  <a:pt x="159514" y="91967"/>
                </a:lnTo>
                <a:lnTo>
                  <a:pt x="157713" y="91967"/>
                </a:lnTo>
                <a:close/>
                <a:moveTo>
                  <a:pt x="150174" y="91967"/>
                </a:moveTo>
                <a:lnTo>
                  <a:pt x="148373" y="91967"/>
                </a:lnTo>
                <a:lnTo>
                  <a:pt x="149741" y="90632"/>
                </a:lnTo>
                <a:lnTo>
                  <a:pt x="149741" y="88564"/>
                </a:lnTo>
                <a:lnTo>
                  <a:pt x="151008" y="89865"/>
                </a:lnTo>
                <a:lnTo>
                  <a:pt x="151008" y="91166"/>
                </a:lnTo>
                <a:close/>
                <a:moveTo>
                  <a:pt x="126924" y="91967"/>
                </a:moveTo>
                <a:lnTo>
                  <a:pt x="126091" y="91166"/>
                </a:lnTo>
                <a:lnTo>
                  <a:pt x="126091" y="89865"/>
                </a:lnTo>
                <a:lnTo>
                  <a:pt x="127358" y="88564"/>
                </a:lnTo>
                <a:lnTo>
                  <a:pt x="127358" y="90632"/>
                </a:lnTo>
                <a:lnTo>
                  <a:pt x="128726" y="91967"/>
                </a:lnTo>
                <a:lnTo>
                  <a:pt x="126924" y="91967"/>
                </a:lnTo>
                <a:close/>
                <a:moveTo>
                  <a:pt x="119386" y="91967"/>
                </a:moveTo>
                <a:lnTo>
                  <a:pt x="117584" y="91967"/>
                </a:lnTo>
                <a:lnTo>
                  <a:pt x="118952" y="90632"/>
                </a:lnTo>
                <a:lnTo>
                  <a:pt x="118952" y="88564"/>
                </a:lnTo>
                <a:lnTo>
                  <a:pt x="120220" y="89865"/>
                </a:lnTo>
                <a:lnTo>
                  <a:pt x="120220" y="91166"/>
                </a:lnTo>
                <a:close/>
                <a:moveTo>
                  <a:pt x="96136" y="91967"/>
                </a:moveTo>
                <a:lnTo>
                  <a:pt x="95302" y="91166"/>
                </a:lnTo>
                <a:lnTo>
                  <a:pt x="95302" y="89865"/>
                </a:lnTo>
                <a:lnTo>
                  <a:pt x="96569" y="88564"/>
                </a:lnTo>
                <a:lnTo>
                  <a:pt x="96569" y="90632"/>
                </a:lnTo>
                <a:lnTo>
                  <a:pt x="97937" y="91967"/>
                </a:lnTo>
                <a:lnTo>
                  <a:pt x="96136" y="91967"/>
                </a:lnTo>
                <a:close/>
                <a:moveTo>
                  <a:pt x="88597" y="91967"/>
                </a:moveTo>
                <a:lnTo>
                  <a:pt x="86796" y="91967"/>
                </a:lnTo>
                <a:lnTo>
                  <a:pt x="88130" y="90632"/>
                </a:lnTo>
                <a:lnTo>
                  <a:pt x="88130" y="88564"/>
                </a:lnTo>
                <a:lnTo>
                  <a:pt x="89431" y="89865"/>
                </a:lnTo>
                <a:lnTo>
                  <a:pt x="89431" y="91166"/>
                </a:lnTo>
                <a:close/>
                <a:moveTo>
                  <a:pt x="65347" y="91967"/>
                </a:moveTo>
                <a:lnTo>
                  <a:pt x="64513" y="91166"/>
                </a:lnTo>
                <a:lnTo>
                  <a:pt x="64513" y="89865"/>
                </a:lnTo>
                <a:lnTo>
                  <a:pt x="65781" y="88564"/>
                </a:lnTo>
                <a:lnTo>
                  <a:pt x="65781" y="90632"/>
                </a:lnTo>
                <a:lnTo>
                  <a:pt x="67148" y="91967"/>
                </a:lnTo>
                <a:lnTo>
                  <a:pt x="65347" y="91967"/>
                </a:lnTo>
                <a:close/>
                <a:moveTo>
                  <a:pt x="57808" y="91967"/>
                </a:moveTo>
                <a:lnTo>
                  <a:pt x="56007" y="91967"/>
                </a:lnTo>
                <a:lnTo>
                  <a:pt x="57341" y="90632"/>
                </a:lnTo>
                <a:lnTo>
                  <a:pt x="57341" y="88564"/>
                </a:lnTo>
                <a:lnTo>
                  <a:pt x="58642" y="89865"/>
                </a:lnTo>
                <a:lnTo>
                  <a:pt x="58642" y="91166"/>
                </a:lnTo>
                <a:close/>
                <a:moveTo>
                  <a:pt x="34525" y="91967"/>
                </a:moveTo>
                <a:lnTo>
                  <a:pt x="33725" y="91166"/>
                </a:lnTo>
                <a:lnTo>
                  <a:pt x="33725" y="89865"/>
                </a:lnTo>
                <a:lnTo>
                  <a:pt x="34992" y="88564"/>
                </a:lnTo>
                <a:lnTo>
                  <a:pt x="34992" y="90632"/>
                </a:lnTo>
                <a:lnTo>
                  <a:pt x="36360" y="91967"/>
                </a:lnTo>
                <a:lnTo>
                  <a:pt x="34525" y="91967"/>
                </a:lnTo>
                <a:close/>
                <a:moveTo>
                  <a:pt x="28254" y="89432"/>
                </a:moveTo>
                <a:lnTo>
                  <a:pt x="26986" y="88164"/>
                </a:lnTo>
                <a:lnTo>
                  <a:pt x="28854" y="88164"/>
                </a:lnTo>
                <a:lnTo>
                  <a:pt x="29155" y="88031"/>
                </a:lnTo>
                <a:lnTo>
                  <a:pt x="30389" y="86796"/>
                </a:lnTo>
                <a:lnTo>
                  <a:pt x="30389" y="88598"/>
                </a:lnTo>
                <a:lnTo>
                  <a:pt x="29555" y="89432"/>
                </a:lnTo>
                <a:lnTo>
                  <a:pt x="28254" y="89432"/>
                </a:lnTo>
                <a:close/>
                <a:moveTo>
                  <a:pt x="28254" y="33725"/>
                </a:moveTo>
                <a:lnTo>
                  <a:pt x="29555" y="33725"/>
                </a:lnTo>
                <a:lnTo>
                  <a:pt x="30389" y="34559"/>
                </a:lnTo>
                <a:lnTo>
                  <a:pt x="30389" y="36360"/>
                </a:lnTo>
                <a:lnTo>
                  <a:pt x="29155" y="35126"/>
                </a:lnTo>
                <a:lnTo>
                  <a:pt x="28854" y="34993"/>
                </a:lnTo>
                <a:lnTo>
                  <a:pt x="26986" y="34993"/>
                </a:lnTo>
                <a:close/>
                <a:moveTo>
                  <a:pt x="34525" y="31190"/>
                </a:moveTo>
                <a:lnTo>
                  <a:pt x="36360" y="31190"/>
                </a:lnTo>
                <a:lnTo>
                  <a:pt x="34992" y="32524"/>
                </a:lnTo>
                <a:lnTo>
                  <a:pt x="34992" y="34592"/>
                </a:lnTo>
                <a:lnTo>
                  <a:pt x="33725" y="33291"/>
                </a:lnTo>
                <a:lnTo>
                  <a:pt x="33725" y="31990"/>
                </a:lnTo>
                <a:close/>
                <a:moveTo>
                  <a:pt x="57808" y="31190"/>
                </a:moveTo>
                <a:lnTo>
                  <a:pt x="58642" y="31990"/>
                </a:lnTo>
                <a:lnTo>
                  <a:pt x="58642" y="33291"/>
                </a:lnTo>
                <a:lnTo>
                  <a:pt x="57341" y="34592"/>
                </a:lnTo>
                <a:lnTo>
                  <a:pt x="57341" y="32524"/>
                </a:lnTo>
                <a:lnTo>
                  <a:pt x="56007" y="31190"/>
                </a:lnTo>
                <a:lnTo>
                  <a:pt x="57808" y="31190"/>
                </a:lnTo>
                <a:close/>
                <a:moveTo>
                  <a:pt x="65347" y="31190"/>
                </a:moveTo>
                <a:lnTo>
                  <a:pt x="67148" y="31190"/>
                </a:lnTo>
                <a:lnTo>
                  <a:pt x="65781" y="32524"/>
                </a:lnTo>
                <a:lnTo>
                  <a:pt x="65781" y="34592"/>
                </a:lnTo>
                <a:lnTo>
                  <a:pt x="64513" y="33291"/>
                </a:lnTo>
                <a:lnTo>
                  <a:pt x="64513" y="31990"/>
                </a:lnTo>
                <a:close/>
                <a:moveTo>
                  <a:pt x="88597" y="31190"/>
                </a:moveTo>
                <a:lnTo>
                  <a:pt x="89431" y="31990"/>
                </a:lnTo>
                <a:lnTo>
                  <a:pt x="89431" y="33291"/>
                </a:lnTo>
                <a:lnTo>
                  <a:pt x="88130" y="34592"/>
                </a:lnTo>
                <a:lnTo>
                  <a:pt x="88130" y="32524"/>
                </a:lnTo>
                <a:lnTo>
                  <a:pt x="86796" y="31190"/>
                </a:lnTo>
                <a:lnTo>
                  <a:pt x="88597" y="31190"/>
                </a:lnTo>
                <a:close/>
                <a:moveTo>
                  <a:pt x="96136" y="31190"/>
                </a:moveTo>
                <a:lnTo>
                  <a:pt x="97937" y="31190"/>
                </a:lnTo>
                <a:lnTo>
                  <a:pt x="96569" y="32524"/>
                </a:lnTo>
                <a:lnTo>
                  <a:pt x="96569" y="34592"/>
                </a:lnTo>
                <a:lnTo>
                  <a:pt x="95302" y="33291"/>
                </a:lnTo>
                <a:lnTo>
                  <a:pt x="95302" y="31990"/>
                </a:lnTo>
                <a:close/>
                <a:moveTo>
                  <a:pt x="119386" y="31190"/>
                </a:moveTo>
                <a:lnTo>
                  <a:pt x="120220" y="31990"/>
                </a:lnTo>
                <a:lnTo>
                  <a:pt x="120220" y="33291"/>
                </a:lnTo>
                <a:lnTo>
                  <a:pt x="118952" y="34592"/>
                </a:lnTo>
                <a:lnTo>
                  <a:pt x="118952" y="32524"/>
                </a:lnTo>
                <a:lnTo>
                  <a:pt x="117584" y="31190"/>
                </a:lnTo>
                <a:lnTo>
                  <a:pt x="119386" y="31190"/>
                </a:lnTo>
                <a:close/>
                <a:moveTo>
                  <a:pt x="126924" y="31190"/>
                </a:moveTo>
                <a:lnTo>
                  <a:pt x="128726" y="31190"/>
                </a:lnTo>
                <a:lnTo>
                  <a:pt x="127391" y="32524"/>
                </a:lnTo>
                <a:lnTo>
                  <a:pt x="127391" y="34592"/>
                </a:lnTo>
                <a:lnTo>
                  <a:pt x="126091" y="33291"/>
                </a:lnTo>
                <a:lnTo>
                  <a:pt x="126091" y="31990"/>
                </a:lnTo>
                <a:close/>
                <a:moveTo>
                  <a:pt x="150174" y="31190"/>
                </a:moveTo>
                <a:lnTo>
                  <a:pt x="151008" y="31990"/>
                </a:lnTo>
                <a:lnTo>
                  <a:pt x="151008" y="33291"/>
                </a:lnTo>
                <a:lnTo>
                  <a:pt x="149741" y="34592"/>
                </a:lnTo>
                <a:lnTo>
                  <a:pt x="149741" y="32524"/>
                </a:lnTo>
                <a:lnTo>
                  <a:pt x="148373" y="31190"/>
                </a:lnTo>
                <a:lnTo>
                  <a:pt x="150174" y="31190"/>
                </a:lnTo>
                <a:close/>
                <a:moveTo>
                  <a:pt x="157713" y="31190"/>
                </a:moveTo>
                <a:lnTo>
                  <a:pt x="159514" y="31190"/>
                </a:lnTo>
                <a:lnTo>
                  <a:pt x="158180" y="32524"/>
                </a:lnTo>
                <a:lnTo>
                  <a:pt x="158180" y="34592"/>
                </a:lnTo>
                <a:lnTo>
                  <a:pt x="156879" y="33291"/>
                </a:lnTo>
                <a:lnTo>
                  <a:pt x="156879" y="31990"/>
                </a:lnTo>
                <a:close/>
                <a:moveTo>
                  <a:pt x="180996" y="31190"/>
                </a:moveTo>
                <a:lnTo>
                  <a:pt x="181797" y="31990"/>
                </a:lnTo>
                <a:lnTo>
                  <a:pt x="181797" y="33291"/>
                </a:lnTo>
                <a:lnTo>
                  <a:pt x="180529" y="34592"/>
                </a:lnTo>
                <a:lnTo>
                  <a:pt x="180529" y="32524"/>
                </a:lnTo>
                <a:lnTo>
                  <a:pt x="179162" y="31190"/>
                </a:lnTo>
                <a:lnTo>
                  <a:pt x="180996" y="31190"/>
                </a:lnTo>
                <a:close/>
                <a:moveTo>
                  <a:pt x="188502" y="31190"/>
                </a:moveTo>
                <a:lnTo>
                  <a:pt x="190303" y="31190"/>
                </a:lnTo>
                <a:lnTo>
                  <a:pt x="188969" y="32524"/>
                </a:lnTo>
                <a:lnTo>
                  <a:pt x="188969" y="34592"/>
                </a:lnTo>
                <a:lnTo>
                  <a:pt x="187668" y="33291"/>
                </a:lnTo>
                <a:lnTo>
                  <a:pt x="187668" y="31990"/>
                </a:lnTo>
                <a:close/>
                <a:moveTo>
                  <a:pt x="211785" y="31190"/>
                </a:moveTo>
                <a:lnTo>
                  <a:pt x="212586" y="31990"/>
                </a:lnTo>
                <a:lnTo>
                  <a:pt x="212586" y="33291"/>
                </a:lnTo>
                <a:lnTo>
                  <a:pt x="211318" y="34592"/>
                </a:lnTo>
                <a:lnTo>
                  <a:pt x="211318" y="32524"/>
                </a:lnTo>
                <a:lnTo>
                  <a:pt x="209950" y="31190"/>
                </a:lnTo>
                <a:lnTo>
                  <a:pt x="211785" y="31190"/>
                </a:lnTo>
                <a:close/>
                <a:moveTo>
                  <a:pt x="215121" y="57809"/>
                </a:moveTo>
                <a:lnTo>
                  <a:pt x="214320" y="58643"/>
                </a:lnTo>
                <a:lnTo>
                  <a:pt x="213019" y="58643"/>
                </a:lnTo>
                <a:lnTo>
                  <a:pt x="211718" y="57375"/>
                </a:lnTo>
                <a:lnTo>
                  <a:pt x="213620" y="57375"/>
                </a:lnTo>
                <a:lnTo>
                  <a:pt x="213887" y="57242"/>
                </a:lnTo>
                <a:lnTo>
                  <a:pt x="215121" y="56008"/>
                </a:lnTo>
                <a:close/>
                <a:moveTo>
                  <a:pt x="31189" y="65348"/>
                </a:moveTo>
                <a:lnTo>
                  <a:pt x="31990" y="64514"/>
                </a:lnTo>
                <a:lnTo>
                  <a:pt x="33291" y="64514"/>
                </a:lnTo>
                <a:lnTo>
                  <a:pt x="34592" y="65815"/>
                </a:lnTo>
                <a:lnTo>
                  <a:pt x="32691" y="65815"/>
                </a:lnTo>
                <a:lnTo>
                  <a:pt x="32424" y="65915"/>
                </a:lnTo>
                <a:lnTo>
                  <a:pt x="31156" y="67149"/>
                </a:lnTo>
                <a:lnTo>
                  <a:pt x="31156" y="65348"/>
                </a:lnTo>
                <a:close/>
                <a:moveTo>
                  <a:pt x="210618" y="86896"/>
                </a:moveTo>
                <a:lnTo>
                  <a:pt x="209083" y="85362"/>
                </a:lnTo>
                <a:lnTo>
                  <a:pt x="209083" y="80692"/>
                </a:lnTo>
                <a:lnTo>
                  <a:pt x="212419" y="77356"/>
                </a:lnTo>
                <a:lnTo>
                  <a:pt x="214587" y="77356"/>
                </a:lnTo>
                <a:lnTo>
                  <a:pt x="210618" y="81326"/>
                </a:lnTo>
                <a:lnTo>
                  <a:pt x="210618" y="86896"/>
                </a:lnTo>
                <a:close/>
                <a:moveTo>
                  <a:pt x="189636" y="86896"/>
                </a:moveTo>
                <a:lnTo>
                  <a:pt x="189636" y="81326"/>
                </a:lnTo>
                <a:lnTo>
                  <a:pt x="185700" y="77356"/>
                </a:lnTo>
                <a:lnTo>
                  <a:pt x="187868" y="77356"/>
                </a:lnTo>
                <a:lnTo>
                  <a:pt x="191170" y="80692"/>
                </a:lnTo>
                <a:lnTo>
                  <a:pt x="191170" y="85362"/>
                </a:lnTo>
                <a:close/>
                <a:moveTo>
                  <a:pt x="179829" y="86896"/>
                </a:moveTo>
                <a:lnTo>
                  <a:pt x="178294" y="85362"/>
                </a:lnTo>
                <a:lnTo>
                  <a:pt x="178294" y="80692"/>
                </a:lnTo>
                <a:lnTo>
                  <a:pt x="181630" y="77356"/>
                </a:lnTo>
                <a:lnTo>
                  <a:pt x="183798" y="77356"/>
                </a:lnTo>
                <a:lnTo>
                  <a:pt x="179829" y="81326"/>
                </a:lnTo>
                <a:lnTo>
                  <a:pt x="179829" y="86896"/>
                </a:lnTo>
                <a:close/>
                <a:moveTo>
                  <a:pt x="158847" y="86896"/>
                </a:moveTo>
                <a:lnTo>
                  <a:pt x="158847" y="81326"/>
                </a:lnTo>
                <a:lnTo>
                  <a:pt x="154911" y="77356"/>
                </a:lnTo>
                <a:lnTo>
                  <a:pt x="157079" y="77356"/>
                </a:lnTo>
                <a:lnTo>
                  <a:pt x="160382" y="80692"/>
                </a:lnTo>
                <a:lnTo>
                  <a:pt x="160382" y="85362"/>
                </a:lnTo>
                <a:close/>
                <a:moveTo>
                  <a:pt x="149040" y="86896"/>
                </a:moveTo>
                <a:lnTo>
                  <a:pt x="147506" y="85362"/>
                </a:lnTo>
                <a:lnTo>
                  <a:pt x="147506" y="80692"/>
                </a:lnTo>
                <a:lnTo>
                  <a:pt x="150842" y="77356"/>
                </a:lnTo>
                <a:lnTo>
                  <a:pt x="152976" y="77356"/>
                </a:lnTo>
                <a:lnTo>
                  <a:pt x="149040" y="81326"/>
                </a:lnTo>
                <a:lnTo>
                  <a:pt x="149040" y="86896"/>
                </a:lnTo>
                <a:close/>
                <a:moveTo>
                  <a:pt x="128059" y="86896"/>
                </a:moveTo>
                <a:lnTo>
                  <a:pt x="128059" y="81326"/>
                </a:lnTo>
                <a:lnTo>
                  <a:pt x="124122" y="77356"/>
                </a:lnTo>
                <a:lnTo>
                  <a:pt x="126291" y="77356"/>
                </a:lnTo>
                <a:lnTo>
                  <a:pt x="129593" y="80692"/>
                </a:lnTo>
                <a:lnTo>
                  <a:pt x="129593" y="85362"/>
                </a:lnTo>
                <a:close/>
                <a:moveTo>
                  <a:pt x="118252" y="86896"/>
                </a:moveTo>
                <a:lnTo>
                  <a:pt x="116717" y="85362"/>
                </a:lnTo>
                <a:lnTo>
                  <a:pt x="116717" y="80692"/>
                </a:lnTo>
                <a:lnTo>
                  <a:pt x="120053" y="77356"/>
                </a:lnTo>
                <a:lnTo>
                  <a:pt x="122188" y="77356"/>
                </a:lnTo>
                <a:lnTo>
                  <a:pt x="118252" y="81326"/>
                </a:lnTo>
                <a:close/>
                <a:moveTo>
                  <a:pt x="97270" y="86896"/>
                </a:moveTo>
                <a:lnTo>
                  <a:pt x="97270" y="81326"/>
                </a:lnTo>
                <a:lnTo>
                  <a:pt x="93334" y="77356"/>
                </a:lnTo>
                <a:lnTo>
                  <a:pt x="95469" y="77356"/>
                </a:lnTo>
                <a:lnTo>
                  <a:pt x="98804" y="80692"/>
                </a:lnTo>
                <a:lnTo>
                  <a:pt x="98804" y="85362"/>
                </a:lnTo>
                <a:close/>
                <a:moveTo>
                  <a:pt x="87463" y="86896"/>
                </a:moveTo>
                <a:lnTo>
                  <a:pt x="85929" y="85362"/>
                </a:lnTo>
                <a:lnTo>
                  <a:pt x="85929" y="80692"/>
                </a:lnTo>
                <a:lnTo>
                  <a:pt x="89231" y="77356"/>
                </a:lnTo>
                <a:lnTo>
                  <a:pt x="91399" y="77356"/>
                </a:lnTo>
                <a:lnTo>
                  <a:pt x="87463" y="81326"/>
                </a:lnTo>
                <a:close/>
                <a:moveTo>
                  <a:pt x="66481" y="86896"/>
                </a:moveTo>
                <a:lnTo>
                  <a:pt x="66481" y="81326"/>
                </a:lnTo>
                <a:lnTo>
                  <a:pt x="62545" y="77356"/>
                </a:lnTo>
                <a:lnTo>
                  <a:pt x="64713" y="77356"/>
                </a:lnTo>
                <a:lnTo>
                  <a:pt x="68016" y="80692"/>
                </a:lnTo>
                <a:lnTo>
                  <a:pt x="68016" y="85362"/>
                </a:lnTo>
                <a:close/>
                <a:moveTo>
                  <a:pt x="56674" y="86896"/>
                </a:moveTo>
                <a:lnTo>
                  <a:pt x="55140" y="85362"/>
                </a:lnTo>
                <a:lnTo>
                  <a:pt x="55140" y="80692"/>
                </a:lnTo>
                <a:lnTo>
                  <a:pt x="58442" y="77356"/>
                </a:lnTo>
                <a:lnTo>
                  <a:pt x="60610" y="77356"/>
                </a:lnTo>
                <a:lnTo>
                  <a:pt x="56674" y="81326"/>
                </a:lnTo>
                <a:close/>
                <a:moveTo>
                  <a:pt x="35693" y="86896"/>
                </a:moveTo>
                <a:lnTo>
                  <a:pt x="35693" y="81326"/>
                </a:lnTo>
                <a:lnTo>
                  <a:pt x="31723" y="77356"/>
                </a:lnTo>
                <a:lnTo>
                  <a:pt x="33891" y="77356"/>
                </a:lnTo>
                <a:lnTo>
                  <a:pt x="37227" y="80692"/>
                </a:lnTo>
                <a:lnTo>
                  <a:pt x="37227" y="85362"/>
                </a:lnTo>
                <a:close/>
                <a:moveTo>
                  <a:pt x="35693" y="36260"/>
                </a:moveTo>
                <a:lnTo>
                  <a:pt x="37227" y="37795"/>
                </a:lnTo>
                <a:lnTo>
                  <a:pt x="37227" y="42465"/>
                </a:lnTo>
                <a:lnTo>
                  <a:pt x="33891" y="45800"/>
                </a:lnTo>
                <a:lnTo>
                  <a:pt x="31723" y="45800"/>
                </a:lnTo>
                <a:lnTo>
                  <a:pt x="35693" y="41831"/>
                </a:lnTo>
                <a:lnTo>
                  <a:pt x="35693" y="36260"/>
                </a:lnTo>
                <a:close/>
                <a:moveTo>
                  <a:pt x="56674" y="36260"/>
                </a:moveTo>
                <a:lnTo>
                  <a:pt x="56674" y="41831"/>
                </a:lnTo>
                <a:lnTo>
                  <a:pt x="60610" y="45800"/>
                </a:lnTo>
                <a:lnTo>
                  <a:pt x="58442" y="45800"/>
                </a:lnTo>
                <a:lnTo>
                  <a:pt x="55140" y="42465"/>
                </a:lnTo>
                <a:lnTo>
                  <a:pt x="55140" y="37795"/>
                </a:lnTo>
                <a:close/>
                <a:moveTo>
                  <a:pt x="66481" y="36260"/>
                </a:moveTo>
                <a:lnTo>
                  <a:pt x="68016" y="37795"/>
                </a:lnTo>
                <a:lnTo>
                  <a:pt x="68016" y="42465"/>
                </a:lnTo>
                <a:lnTo>
                  <a:pt x="64680" y="45800"/>
                </a:lnTo>
                <a:lnTo>
                  <a:pt x="62512" y="45800"/>
                </a:lnTo>
                <a:lnTo>
                  <a:pt x="66481" y="41831"/>
                </a:lnTo>
                <a:lnTo>
                  <a:pt x="66481" y="36260"/>
                </a:lnTo>
                <a:close/>
                <a:moveTo>
                  <a:pt x="87463" y="36260"/>
                </a:moveTo>
                <a:lnTo>
                  <a:pt x="87463" y="41831"/>
                </a:lnTo>
                <a:lnTo>
                  <a:pt x="91399" y="45800"/>
                </a:lnTo>
                <a:lnTo>
                  <a:pt x="89231" y="45800"/>
                </a:lnTo>
                <a:lnTo>
                  <a:pt x="85929" y="42465"/>
                </a:lnTo>
                <a:lnTo>
                  <a:pt x="85929" y="37795"/>
                </a:lnTo>
                <a:close/>
                <a:moveTo>
                  <a:pt x="97270" y="36260"/>
                </a:moveTo>
                <a:lnTo>
                  <a:pt x="98804" y="37795"/>
                </a:lnTo>
                <a:lnTo>
                  <a:pt x="98804" y="42465"/>
                </a:lnTo>
                <a:lnTo>
                  <a:pt x="95469" y="45800"/>
                </a:lnTo>
                <a:lnTo>
                  <a:pt x="93334" y="45800"/>
                </a:lnTo>
                <a:lnTo>
                  <a:pt x="97270" y="41831"/>
                </a:lnTo>
                <a:close/>
                <a:moveTo>
                  <a:pt x="118252" y="36260"/>
                </a:moveTo>
                <a:lnTo>
                  <a:pt x="118252" y="41831"/>
                </a:lnTo>
                <a:lnTo>
                  <a:pt x="122188" y="45800"/>
                </a:lnTo>
                <a:lnTo>
                  <a:pt x="120053" y="45800"/>
                </a:lnTo>
                <a:lnTo>
                  <a:pt x="116717" y="42465"/>
                </a:lnTo>
                <a:lnTo>
                  <a:pt x="116717" y="37795"/>
                </a:lnTo>
                <a:close/>
                <a:moveTo>
                  <a:pt x="128059" y="36260"/>
                </a:moveTo>
                <a:lnTo>
                  <a:pt x="129593" y="37795"/>
                </a:lnTo>
                <a:lnTo>
                  <a:pt x="129593" y="42465"/>
                </a:lnTo>
                <a:lnTo>
                  <a:pt x="126291" y="45800"/>
                </a:lnTo>
                <a:lnTo>
                  <a:pt x="124122" y="45800"/>
                </a:lnTo>
                <a:lnTo>
                  <a:pt x="128059" y="41831"/>
                </a:lnTo>
                <a:lnTo>
                  <a:pt x="128059" y="36260"/>
                </a:lnTo>
                <a:close/>
                <a:moveTo>
                  <a:pt x="149040" y="36260"/>
                </a:moveTo>
                <a:lnTo>
                  <a:pt x="149040" y="41831"/>
                </a:lnTo>
                <a:lnTo>
                  <a:pt x="153010" y="45800"/>
                </a:lnTo>
                <a:lnTo>
                  <a:pt x="150842" y="45800"/>
                </a:lnTo>
                <a:lnTo>
                  <a:pt x="147506" y="42465"/>
                </a:lnTo>
                <a:lnTo>
                  <a:pt x="147506" y="37795"/>
                </a:lnTo>
                <a:close/>
                <a:moveTo>
                  <a:pt x="158847" y="36260"/>
                </a:moveTo>
                <a:lnTo>
                  <a:pt x="160382" y="37795"/>
                </a:lnTo>
                <a:lnTo>
                  <a:pt x="160382" y="42465"/>
                </a:lnTo>
                <a:lnTo>
                  <a:pt x="157079" y="45800"/>
                </a:lnTo>
                <a:lnTo>
                  <a:pt x="154911" y="45800"/>
                </a:lnTo>
                <a:lnTo>
                  <a:pt x="158847" y="41831"/>
                </a:lnTo>
                <a:lnTo>
                  <a:pt x="158847" y="36260"/>
                </a:lnTo>
                <a:close/>
                <a:moveTo>
                  <a:pt x="179829" y="36260"/>
                </a:moveTo>
                <a:lnTo>
                  <a:pt x="179829" y="41831"/>
                </a:lnTo>
                <a:lnTo>
                  <a:pt x="183798" y="45800"/>
                </a:lnTo>
                <a:lnTo>
                  <a:pt x="181630" y="45800"/>
                </a:lnTo>
                <a:lnTo>
                  <a:pt x="178294" y="42465"/>
                </a:lnTo>
                <a:lnTo>
                  <a:pt x="178294" y="37795"/>
                </a:lnTo>
                <a:close/>
                <a:moveTo>
                  <a:pt x="189636" y="36260"/>
                </a:moveTo>
                <a:lnTo>
                  <a:pt x="191170" y="37795"/>
                </a:lnTo>
                <a:lnTo>
                  <a:pt x="191170" y="42465"/>
                </a:lnTo>
                <a:lnTo>
                  <a:pt x="187868" y="45800"/>
                </a:lnTo>
                <a:lnTo>
                  <a:pt x="185700" y="45800"/>
                </a:lnTo>
                <a:lnTo>
                  <a:pt x="189636" y="41831"/>
                </a:lnTo>
                <a:lnTo>
                  <a:pt x="189636" y="36260"/>
                </a:lnTo>
                <a:close/>
                <a:moveTo>
                  <a:pt x="208549" y="68016"/>
                </a:moveTo>
                <a:lnTo>
                  <a:pt x="203846" y="68016"/>
                </a:lnTo>
                <a:lnTo>
                  <a:pt x="200544" y="64714"/>
                </a:lnTo>
                <a:lnTo>
                  <a:pt x="200544" y="62546"/>
                </a:lnTo>
                <a:lnTo>
                  <a:pt x="204480" y="66482"/>
                </a:lnTo>
                <a:lnTo>
                  <a:pt x="210084" y="66482"/>
                </a:lnTo>
                <a:close/>
                <a:moveTo>
                  <a:pt x="208916" y="76589"/>
                </a:moveTo>
                <a:lnTo>
                  <a:pt x="206648" y="74287"/>
                </a:lnTo>
                <a:lnTo>
                  <a:pt x="206648" y="71052"/>
                </a:lnTo>
                <a:lnTo>
                  <a:pt x="208316" y="69351"/>
                </a:lnTo>
                <a:lnTo>
                  <a:pt x="208316" y="73587"/>
                </a:lnTo>
                <a:lnTo>
                  <a:pt x="211285" y="76589"/>
                </a:lnTo>
                <a:lnTo>
                  <a:pt x="208916" y="76589"/>
                </a:lnTo>
                <a:close/>
                <a:moveTo>
                  <a:pt x="205848" y="82126"/>
                </a:moveTo>
                <a:lnTo>
                  <a:pt x="204513" y="80792"/>
                </a:lnTo>
                <a:lnTo>
                  <a:pt x="204513" y="78791"/>
                </a:lnTo>
                <a:lnTo>
                  <a:pt x="205948" y="77356"/>
                </a:lnTo>
                <a:lnTo>
                  <a:pt x="207816" y="77356"/>
                </a:lnTo>
                <a:lnTo>
                  <a:pt x="205848" y="79324"/>
                </a:lnTo>
                <a:close/>
                <a:moveTo>
                  <a:pt x="188969" y="76589"/>
                </a:moveTo>
                <a:lnTo>
                  <a:pt x="191971" y="73587"/>
                </a:lnTo>
                <a:lnTo>
                  <a:pt x="191971" y="69351"/>
                </a:lnTo>
                <a:lnTo>
                  <a:pt x="193639" y="71052"/>
                </a:lnTo>
                <a:lnTo>
                  <a:pt x="193639" y="74287"/>
                </a:lnTo>
                <a:lnTo>
                  <a:pt x="191337" y="76589"/>
                </a:lnTo>
                <a:close/>
                <a:moveTo>
                  <a:pt x="185700" y="76589"/>
                </a:moveTo>
                <a:lnTo>
                  <a:pt x="189636" y="72620"/>
                </a:lnTo>
                <a:lnTo>
                  <a:pt x="189636" y="67049"/>
                </a:lnTo>
                <a:lnTo>
                  <a:pt x="191170" y="68583"/>
                </a:lnTo>
                <a:lnTo>
                  <a:pt x="191170" y="73253"/>
                </a:lnTo>
                <a:lnTo>
                  <a:pt x="187868" y="76589"/>
                </a:lnTo>
                <a:lnTo>
                  <a:pt x="185700" y="76589"/>
                </a:lnTo>
                <a:close/>
                <a:moveTo>
                  <a:pt x="181630" y="76589"/>
                </a:moveTo>
                <a:lnTo>
                  <a:pt x="178294" y="73253"/>
                </a:lnTo>
                <a:lnTo>
                  <a:pt x="178294" y="68583"/>
                </a:lnTo>
                <a:lnTo>
                  <a:pt x="179829" y="67049"/>
                </a:lnTo>
                <a:lnTo>
                  <a:pt x="179829" y="72620"/>
                </a:lnTo>
                <a:lnTo>
                  <a:pt x="183798" y="76589"/>
                </a:lnTo>
                <a:lnTo>
                  <a:pt x="181630" y="76589"/>
                </a:lnTo>
                <a:close/>
                <a:moveTo>
                  <a:pt x="178128" y="76589"/>
                </a:moveTo>
                <a:lnTo>
                  <a:pt x="175826" y="74287"/>
                </a:lnTo>
                <a:lnTo>
                  <a:pt x="175826" y="71052"/>
                </a:lnTo>
                <a:lnTo>
                  <a:pt x="177527" y="69351"/>
                </a:lnTo>
                <a:lnTo>
                  <a:pt x="177527" y="73587"/>
                </a:lnTo>
                <a:lnTo>
                  <a:pt x="180496" y="76589"/>
                </a:lnTo>
                <a:lnTo>
                  <a:pt x="178128" y="76589"/>
                </a:lnTo>
                <a:close/>
                <a:moveTo>
                  <a:pt x="175059" y="82126"/>
                </a:moveTo>
                <a:lnTo>
                  <a:pt x="173725" y="80792"/>
                </a:lnTo>
                <a:lnTo>
                  <a:pt x="173725" y="78791"/>
                </a:lnTo>
                <a:lnTo>
                  <a:pt x="175159" y="77356"/>
                </a:lnTo>
                <a:lnTo>
                  <a:pt x="177027" y="77356"/>
                </a:lnTo>
                <a:lnTo>
                  <a:pt x="175059" y="79324"/>
                </a:lnTo>
                <a:close/>
                <a:moveTo>
                  <a:pt x="158180" y="76589"/>
                </a:moveTo>
                <a:lnTo>
                  <a:pt x="161182" y="73587"/>
                </a:lnTo>
                <a:lnTo>
                  <a:pt x="161182" y="69351"/>
                </a:lnTo>
                <a:lnTo>
                  <a:pt x="162850" y="71052"/>
                </a:lnTo>
                <a:lnTo>
                  <a:pt x="162850" y="74287"/>
                </a:lnTo>
                <a:lnTo>
                  <a:pt x="160548" y="76589"/>
                </a:lnTo>
                <a:close/>
                <a:moveTo>
                  <a:pt x="154911" y="76589"/>
                </a:moveTo>
                <a:lnTo>
                  <a:pt x="158847" y="72620"/>
                </a:lnTo>
                <a:lnTo>
                  <a:pt x="158847" y="67049"/>
                </a:lnTo>
                <a:lnTo>
                  <a:pt x="160382" y="68583"/>
                </a:lnTo>
                <a:lnTo>
                  <a:pt x="160382" y="73253"/>
                </a:lnTo>
                <a:lnTo>
                  <a:pt x="157079" y="76589"/>
                </a:lnTo>
                <a:lnTo>
                  <a:pt x="154911" y="76589"/>
                </a:lnTo>
                <a:close/>
                <a:moveTo>
                  <a:pt x="150842" y="76589"/>
                </a:moveTo>
                <a:lnTo>
                  <a:pt x="147506" y="73253"/>
                </a:lnTo>
                <a:lnTo>
                  <a:pt x="147506" y="68583"/>
                </a:lnTo>
                <a:lnTo>
                  <a:pt x="149040" y="67049"/>
                </a:lnTo>
                <a:lnTo>
                  <a:pt x="149040" y="72620"/>
                </a:lnTo>
                <a:lnTo>
                  <a:pt x="153010" y="76589"/>
                </a:lnTo>
                <a:lnTo>
                  <a:pt x="150842" y="76589"/>
                </a:lnTo>
                <a:close/>
                <a:moveTo>
                  <a:pt x="147339" y="76589"/>
                </a:moveTo>
                <a:lnTo>
                  <a:pt x="145037" y="74287"/>
                </a:lnTo>
                <a:lnTo>
                  <a:pt x="145037" y="71052"/>
                </a:lnTo>
                <a:lnTo>
                  <a:pt x="146739" y="69351"/>
                </a:lnTo>
                <a:lnTo>
                  <a:pt x="146739" y="73587"/>
                </a:lnTo>
                <a:lnTo>
                  <a:pt x="149707" y="76589"/>
                </a:lnTo>
                <a:lnTo>
                  <a:pt x="147339" y="76589"/>
                </a:lnTo>
                <a:close/>
                <a:moveTo>
                  <a:pt x="144270" y="82126"/>
                </a:moveTo>
                <a:lnTo>
                  <a:pt x="142936" y="80792"/>
                </a:lnTo>
                <a:lnTo>
                  <a:pt x="142936" y="78791"/>
                </a:lnTo>
                <a:lnTo>
                  <a:pt x="144370" y="77356"/>
                </a:lnTo>
                <a:lnTo>
                  <a:pt x="146238" y="77356"/>
                </a:lnTo>
                <a:lnTo>
                  <a:pt x="144270" y="79324"/>
                </a:lnTo>
                <a:close/>
                <a:moveTo>
                  <a:pt x="127391" y="76589"/>
                </a:moveTo>
                <a:lnTo>
                  <a:pt x="130394" y="73587"/>
                </a:lnTo>
                <a:lnTo>
                  <a:pt x="130394" y="69351"/>
                </a:lnTo>
                <a:lnTo>
                  <a:pt x="132061" y="71052"/>
                </a:lnTo>
                <a:lnTo>
                  <a:pt x="132061" y="74287"/>
                </a:lnTo>
                <a:lnTo>
                  <a:pt x="129760" y="76589"/>
                </a:lnTo>
                <a:close/>
                <a:moveTo>
                  <a:pt x="124122" y="76589"/>
                </a:moveTo>
                <a:lnTo>
                  <a:pt x="128059" y="72620"/>
                </a:lnTo>
                <a:lnTo>
                  <a:pt x="128059" y="67049"/>
                </a:lnTo>
                <a:lnTo>
                  <a:pt x="129593" y="68583"/>
                </a:lnTo>
                <a:lnTo>
                  <a:pt x="129593" y="73253"/>
                </a:lnTo>
                <a:lnTo>
                  <a:pt x="126291" y="76589"/>
                </a:lnTo>
                <a:lnTo>
                  <a:pt x="124122" y="76589"/>
                </a:lnTo>
                <a:close/>
                <a:moveTo>
                  <a:pt x="120053" y="76589"/>
                </a:moveTo>
                <a:lnTo>
                  <a:pt x="116717" y="73253"/>
                </a:lnTo>
                <a:lnTo>
                  <a:pt x="116717" y="68583"/>
                </a:lnTo>
                <a:lnTo>
                  <a:pt x="118252" y="67049"/>
                </a:lnTo>
                <a:lnTo>
                  <a:pt x="118252" y="72620"/>
                </a:lnTo>
                <a:lnTo>
                  <a:pt x="122188" y="76589"/>
                </a:lnTo>
                <a:lnTo>
                  <a:pt x="120053" y="76589"/>
                </a:lnTo>
                <a:close/>
                <a:moveTo>
                  <a:pt x="116550" y="76589"/>
                </a:moveTo>
                <a:lnTo>
                  <a:pt x="114249" y="74287"/>
                </a:lnTo>
                <a:lnTo>
                  <a:pt x="114249" y="71052"/>
                </a:lnTo>
                <a:lnTo>
                  <a:pt x="115950" y="69351"/>
                </a:lnTo>
                <a:lnTo>
                  <a:pt x="115950" y="73587"/>
                </a:lnTo>
                <a:lnTo>
                  <a:pt x="118919" y="76589"/>
                </a:lnTo>
                <a:lnTo>
                  <a:pt x="116550" y="76589"/>
                </a:lnTo>
                <a:close/>
                <a:moveTo>
                  <a:pt x="113482" y="82126"/>
                </a:moveTo>
                <a:lnTo>
                  <a:pt x="112147" y="80792"/>
                </a:lnTo>
                <a:lnTo>
                  <a:pt x="112147" y="78791"/>
                </a:lnTo>
                <a:lnTo>
                  <a:pt x="113582" y="77356"/>
                </a:lnTo>
                <a:lnTo>
                  <a:pt x="115450" y="77356"/>
                </a:lnTo>
                <a:lnTo>
                  <a:pt x="113482" y="79324"/>
                </a:lnTo>
                <a:close/>
                <a:moveTo>
                  <a:pt x="96603" y="76589"/>
                </a:moveTo>
                <a:lnTo>
                  <a:pt x="99605" y="73587"/>
                </a:lnTo>
                <a:lnTo>
                  <a:pt x="99605" y="69351"/>
                </a:lnTo>
                <a:lnTo>
                  <a:pt x="101273" y="71052"/>
                </a:lnTo>
                <a:lnTo>
                  <a:pt x="101273" y="74287"/>
                </a:lnTo>
                <a:lnTo>
                  <a:pt x="98971" y="76589"/>
                </a:lnTo>
                <a:close/>
                <a:moveTo>
                  <a:pt x="93334" y="76589"/>
                </a:moveTo>
                <a:lnTo>
                  <a:pt x="97270" y="72620"/>
                </a:lnTo>
                <a:lnTo>
                  <a:pt x="97270" y="67049"/>
                </a:lnTo>
                <a:lnTo>
                  <a:pt x="98804" y="68583"/>
                </a:lnTo>
                <a:lnTo>
                  <a:pt x="98804" y="73253"/>
                </a:lnTo>
                <a:lnTo>
                  <a:pt x="95469" y="76589"/>
                </a:lnTo>
                <a:lnTo>
                  <a:pt x="93334" y="76589"/>
                </a:lnTo>
                <a:close/>
                <a:moveTo>
                  <a:pt x="89231" y="76589"/>
                </a:moveTo>
                <a:lnTo>
                  <a:pt x="85929" y="73253"/>
                </a:lnTo>
                <a:lnTo>
                  <a:pt x="85929" y="68583"/>
                </a:lnTo>
                <a:lnTo>
                  <a:pt x="87463" y="67049"/>
                </a:lnTo>
                <a:lnTo>
                  <a:pt x="87463" y="72620"/>
                </a:lnTo>
                <a:lnTo>
                  <a:pt x="91399" y="76589"/>
                </a:lnTo>
                <a:lnTo>
                  <a:pt x="89231" y="76589"/>
                </a:lnTo>
                <a:close/>
                <a:moveTo>
                  <a:pt x="85762" y="76589"/>
                </a:moveTo>
                <a:lnTo>
                  <a:pt x="83460" y="74287"/>
                </a:lnTo>
                <a:lnTo>
                  <a:pt x="83460" y="71052"/>
                </a:lnTo>
                <a:lnTo>
                  <a:pt x="85128" y="69351"/>
                </a:lnTo>
                <a:lnTo>
                  <a:pt x="85128" y="73587"/>
                </a:lnTo>
                <a:lnTo>
                  <a:pt x="88130" y="76589"/>
                </a:lnTo>
                <a:lnTo>
                  <a:pt x="85762" y="76589"/>
                </a:lnTo>
                <a:close/>
                <a:moveTo>
                  <a:pt x="82660" y="82126"/>
                </a:moveTo>
                <a:lnTo>
                  <a:pt x="81359" y="80792"/>
                </a:lnTo>
                <a:lnTo>
                  <a:pt x="81359" y="78791"/>
                </a:lnTo>
                <a:lnTo>
                  <a:pt x="82793" y="77356"/>
                </a:lnTo>
                <a:lnTo>
                  <a:pt x="84628" y="77356"/>
                </a:lnTo>
                <a:lnTo>
                  <a:pt x="82660" y="79324"/>
                </a:lnTo>
                <a:close/>
                <a:moveTo>
                  <a:pt x="65814" y="76589"/>
                </a:moveTo>
                <a:lnTo>
                  <a:pt x="68816" y="73587"/>
                </a:lnTo>
                <a:lnTo>
                  <a:pt x="68816" y="69351"/>
                </a:lnTo>
                <a:lnTo>
                  <a:pt x="70484" y="71052"/>
                </a:lnTo>
                <a:lnTo>
                  <a:pt x="70484" y="74287"/>
                </a:lnTo>
                <a:lnTo>
                  <a:pt x="68183" y="76589"/>
                </a:lnTo>
                <a:close/>
                <a:moveTo>
                  <a:pt x="62512" y="76589"/>
                </a:moveTo>
                <a:lnTo>
                  <a:pt x="66481" y="72620"/>
                </a:lnTo>
                <a:lnTo>
                  <a:pt x="66481" y="67049"/>
                </a:lnTo>
                <a:lnTo>
                  <a:pt x="68016" y="68583"/>
                </a:lnTo>
                <a:lnTo>
                  <a:pt x="68016" y="73253"/>
                </a:lnTo>
                <a:lnTo>
                  <a:pt x="64680" y="76589"/>
                </a:lnTo>
                <a:lnTo>
                  <a:pt x="62512" y="76589"/>
                </a:lnTo>
                <a:close/>
                <a:moveTo>
                  <a:pt x="58442" y="76589"/>
                </a:moveTo>
                <a:lnTo>
                  <a:pt x="55140" y="73253"/>
                </a:lnTo>
                <a:lnTo>
                  <a:pt x="55140" y="68583"/>
                </a:lnTo>
                <a:lnTo>
                  <a:pt x="56674" y="67049"/>
                </a:lnTo>
                <a:lnTo>
                  <a:pt x="56674" y="72620"/>
                </a:lnTo>
                <a:lnTo>
                  <a:pt x="60610" y="76589"/>
                </a:lnTo>
                <a:lnTo>
                  <a:pt x="58442" y="76589"/>
                </a:lnTo>
                <a:close/>
                <a:moveTo>
                  <a:pt x="54973" y="76589"/>
                </a:moveTo>
                <a:lnTo>
                  <a:pt x="52671" y="74287"/>
                </a:lnTo>
                <a:lnTo>
                  <a:pt x="52671" y="71052"/>
                </a:lnTo>
                <a:lnTo>
                  <a:pt x="54339" y="69351"/>
                </a:lnTo>
                <a:lnTo>
                  <a:pt x="54339" y="73587"/>
                </a:lnTo>
                <a:lnTo>
                  <a:pt x="57341" y="76589"/>
                </a:lnTo>
                <a:lnTo>
                  <a:pt x="54973" y="76589"/>
                </a:lnTo>
                <a:close/>
                <a:moveTo>
                  <a:pt x="51871" y="82126"/>
                </a:moveTo>
                <a:lnTo>
                  <a:pt x="50570" y="80792"/>
                </a:lnTo>
                <a:lnTo>
                  <a:pt x="50570" y="78791"/>
                </a:lnTo>
                <a:lnTo>
                  <a:pt x="51971" y="77356"/>
                </a:lnTo>
                <a:lnTo>
                  <a:pt x="53839" y="77356"/>
                </a:lnTo>
                <a:lnTo>
                  <a:pt x="51871" y="79324"/>
                </a:lnTo>
                <a:close/>
                <a:moveTo>
                  <a:pt x="35026" y="76589"/>
                </a:moveTo>
                <a:lnTo>
                  <a:pt x="37994" y="73587"/>
                </a:lnTo>
                <a:lnTo>
                  <a:pt x="37994" y="69351"/>
                </a:lnTo>
                <a:lnTo>
                  <a:pt x="39696" y="71052"/>
                </a:lnTo>
                <a:lnTo>
                  <a:pt x="39696" y="74287"/>
                </a:lnTo>
                <a:lnTo>
                  <a:pt x="37394" y="76589"/>
                </a:lnTo>
                <a:close/>
                <a:moveTo>
                  <a:pt x="37761" y="55140"/>
                </a:moveTo>
                <a:lnTo>
                  <a:pt x="42464" y="55140"/>
                </a:lnTo>
                <a:lnTo>
                  <a:pt x="45767" y="58443"/>
                </a:lnTo>
                <a:lnTo>
                  <a:pt x="45767" y="60611"/>
                </a:lnTo>
                <a:lnTo>
                  <a:pt x="41830" y="56675"/>
                </a:lnTo>
                <a:lnTo>
                  <a:pt x="36226" y="56675"/>
                </a:lnTo>
                <a:close/>
                <a:moveTo>
                  <a:pt x="37394" y="46568"/>
                </a:moveTo>
                <a:lnTo>
                  <a:pt x="39696" y="48869"/>
                </a:lnTo>
                <a:lnTo>
                  <a:pt x="39696" y="52105"/>
                </a:lnTo>
                <a:lnTo>
                  <a:pt x="37994" y="53806"/>
                </a:lnTo>
                <a:lnTo>
                  <a:pt x="37994" y="49570"/>
                </a:lnTo>
                <a:lnTo>
                  <a:pt x="35026" y="46568"/>
                </a:lnTo>
                <a:close/>
                <a:moveTo>
                  <a:pt x="40463" y="41030"/>
                </a:moveTo>
                <a:lnTo>
                  <a:pt x="41797" y="42365"/>
                </a:lnTo>
                <a:lnTo>
                  <a:pt x="41797" y="44366"/>
                </a:lnTo>
                <a:lnTo>
                  <a:pt x="40363" y="45800"/>
                </a:lnTo>
                <a:lnTo>
                  <a:pt x="38495" y="45800"/>
                </a:lnTo>
                <a:lnTo>
                  <a:pt x="40463" y="43832"/>
                </a:lnTo>
                <a:close/>
                <a:moveTo>
                  <a:pt x="57341" y="46568"/>
                </a:moveTo>
                <a:lnTo>
                  <a:pt x="54339" y="49570"/>
                </a:lnTo>
                <a:lnTo>
                  <a:pt x="54339" y="53806"/>
                </a:lnTo>
                <a:lnTo>
                  <a:pt x="52671" y="52105"/>
                </a:lnTo>
                <a:lnTo>
                  <a:pt x="52671" y="48869"/>
                </a:lnTo>
                <a:lnTo>
                  <a:pt x="54973" y="46568"/>
                </a:lnTo>
                <a:close/>
                <a:moveTo>
                  <a:pt x="60610" y="46568"/>
                </a:moveTo>
                <a:lnTo>
                  <a:pt x="56674" y="50537"/>
                </a:lnTo>
                <a:lnTo>
                  <a:pt x="56674" y="56108"/>
                </a:lnTo>
                <a:lnTo>
                  <a:pt x="55140" y="54573"/>
                </a:lnTo>
                <a:lnTo>
                  <a:pt x="55140" y="49903"/>
                </a:lnTo>
                <a:lnTo>
                  <a:pt x="58442" y="46568"/>
                </a:lnTo>
                <a:close/>
                <a:moveTo>
                  <a:pt x="64680" y="46568"/>
                </a:moveTo>
                <a:lnTo>
                  <a:pt x="68016" y="49903"/>
                </a:lnTo>
                <a:lnTo>
                  <a:pt x="68016" y="54573"/>
                </a:lnTo>
                <a:lnTo>
                  <a:pt x="66481" y="56108"/>
                </a:lnTo>
                <a:lnTo>
                  <a:pt x="66481" y="50537"/>
                </a:lnTo>
                <a:lnTo>
                  <a:pt x="62545" y="46568"/>
                </a:lnTo>
                <a:close/>
                <a:moveTo>
                  <a:pt x="68183" y="46568"/>
                </a:moveTo>
                <a:lnTo>
                  <a:pt x="70484" y="48869"/>
                </a:lnTo>
                <a:lnTo>
                  <a:pt x="70484" y="52105"/>
                </a:lnTo>
                <a:lnTo>
                  <a:pt x="68783" y="53806"/>
                </a:lnTo>
                <a:lnTo>
                  <a:pt x="68783" y="49570"/>
                </a:lnTo>
                <a:lnTo>
                  <a:pt x="65814" y="46568"/>
                </a:lnTo>
                <a:close/>
                <a:moveTo>
                  <a:pt x="71251" y="41030"/>
                </a:moveTo>
                <a:lnTo>
                  <a:pt x="72586" y="42365"/>
                </a:lnTo>
                <a:lnTo>
                  <a:pt x="72586" y="44366"/>
                </a:lnTo>
                <a:lnTo>
                  <a:pt x="71151" y="45800"/>
                </a:lnTo>
                <a:lnTo>
                  <a:pt x="69283" y="45800"/>
                </a:lnTo>
                <a:lnTo>
                  <a:pt x="71251" y="43832"/>
                </a:lnTo>
                <a:lnTo>
                  <a:pt x="71251" y="41030"/>
                </a:lnTo>
                <a:close/>
                <a:moveTo>
                  <a:pt x="88130" y="46568"/>
                </a:moveTo>
                <a:lnTo>
                  <a:pt x="85128" y="49570"/>
                </a:lnTo>
                <a:lnTo>
                  <a:pt x="85128" y="53806"/>
                </a:lnTo>
                <a:lnTo>
                  <a:pt x="83460" y="52105"/>
                </a:lnTo>
                <a:lnTo>
                  <a:pt x="83460" y="48869"/>
                </a:lnTo>
                <a:lnTo>
                  <a:pt x="85762" y="46568"/>
                </a:lnTo>
                <a:close/>
                <a:moveTo>
                  <a:pt x="91399" y="46568"/>
                </a:moveTo>
                <a:lnTo>
                  <a:pt x="87463" y="50537"/>
                </a:lnTo>
                <a:lnTo>
                  <a:pt x="87463" y="56108"/>
                </a:lnTo>
                <a:lnTo>
                  <a:pt x="85929" y="54573"/>
                </a:lnTo>
                <a:lnTo>
                  <a:pt x="85929" y="49903"/>
                </a:lnTo>
                <a:lnTo>
                  <a:pt x="89231" y="46568"/>
                </a:lnTo>
                <a:close/>
                <a:moveTo>
                  <a:pt x="95469" y="46568"/>
                </a:moveTo>
                <a:lnTo>
                  <a:pt x="98804" y="49903"/>
                </a:lnTo>
                <a:lnTo>
                  <a:pt x="98804" y="54573"/>
                </a:lnTo>
                <a:lnTo>
                  <a:pt x="97270" y="56108"/>
                </a:lnTo>
                <a:lnTo>
                  <a:pt x="97270" y="50537"/>
                </a:lnTo>
                <a:lnTo>
                  <a:pt x="93334" y="46568"/>
                </a:lnTo>
                <a:close/>
                <a:moveTo>
                  <a:pt x="98971" y="46568"/>
                </a:moveTo>
                <a:lnTo>
                  <a:pt x="101273" y="48869"/>
                </a:lnTo>
                <a:lnTo>
                  <a:pt x="101273" y="52105"/>
                </a:lnTo>
                <a:lnTo>
                  <a:pt x="99572" y="53806"/>
                </a:lnTo>
                <a:lnTo>
                  <a:pt x="99572" y="49570"/>
                </a:lnTo>
                <a:lnTo>
                  <a:pt x="96603" y="46568"/>
                </a:lnTo>
                <a:close/>
                <a:moveTo>
                  <a:pt x="102040" y="41030"/>
                </a:moveTo>
                <a:lnTo>
                  <a:pt x="103374" y="42365"/>
                </a:lnTo>
                <a:lnTo>
                  <a:pt x="103374" y="44366"/>
                </a:lnTo>
                <a:lnTo>
                  <a:pt x="101940" y="45800"/>
                </a:lnTo>
                <a:lnTo>
                  <a:pt x="100072" y="45800"/>
                </a:lnTo>
                <a:lnTo>
                  <a:pt x="102040" y="43832"/>
                </a:lnTo>
                <a:close/>
                <a:moveTo>
                  <a:pt x="118919" y="46568"/>
                </a:moveTo>
                <a:lnTo>
                  <a:pt x="115917" y="49570"/>
                </a:lnTo>
                <a:lnTo>
                  <a:pt x="115917" y="53806"/>
                </a:lnTo>
                <a:lnTo>
                  <a:pt x="114249" y="52105"/>
                </a:lnTo>
                <a:lnTo>
                  <a:pt x="114249" y="48869"/>
                </a:lnTo>
                <a:lnTo>
                  <a:pt x="116550" y="46568"/>
                </a:lnTo>
                <a:close/>
                <a:moveTo>
                  <a:pt x="122188" y="46568"/>
                </a:moveTo>
                <a:lnTo>
                  <a:pt x="118252" y="50537"/>
                </a:lnTo>
                <a:lnTo>
                  <a:pt x="118252" y="56108"/>
                </a:lnTo>
                <a:lnTo>
                  <a:pt x="116717" y="54573"/>
                </a:lnTo>
                <a:lnTo>
                  <a:pt x="116717" y="49903"/>
                </a:lnTo>
                <a:lnTo>
                  <a:pt x="120053" y="46568"/>
                </a:lnTo>
                <a:close/>
                <a:moveTo>
                  <a:pt x="126291" y="46568"/>
                </a:moveTo>
                <a:lnTo>
                  <a:pt x="129593" y="49903"/>
                </a:lnTo>
                <a:lnTo>
                  <a:pt x="129593" y="54573"/>
                </a:lnTo>
                <a:lnTo>
                  <a:pt x="128059" y="56108"/>
                </a:lnTo>
                <a:lnTo>
                  <a:pt x="128059" y="50537"/>
                </a:lnTo>
                <a:lnTo>
                  <a:pt x="124122" y="46568"/>
                </a:lnTo>
                <a:close/>
                <a:moveTo>
                  <a:pt x="129760" y="46568"/>
                </a:moveTo>
                <a:lnTo>
                  <a:pt x="132061" y="48869"/>
                </a:lnTo>
                <a:lnTo>
                  <a:pt x="132061" y="52105"/>
                </a:lnTo>
                <a:lnTo>
                  <a:pt x="130394" y="53806"/>
                </a:lnTo>
                <a:lnTo>
                  <a:pt x="130394" y="49570"/>
                </a:lnTo>
                <a:lnTo>
                  <a:pt x="127391" y="46568"/>
                </a:lnTo>
                <a:close/>
                <a:moveTo>
                  <a:pt x="132862" y="41030"/>
                </a:moveTo>
                <a:lnTo>
                  <a:pt x="134163" y="42365"/>
                </a:lnTo>
                <a:lnTo>
                  <a:pt x="134163" y="44366"/>
                </a:lnTo>
                <a:lnTo>
                  <a:pt x="132729" y="45800"/>
                </a:lnTo>
                <a:lnTo>
                  <a:pt x="130894" y="45800"/>
                </a:lnTo>
                <a:lnTo>
                  <a:pt x="132862" y="43832"/>
                </a:lnTo>
                <a:close/>
                <a:moveTo>
                  <a:pt x="149707" y="46568"/>
                </a:moveTo>
                <a:lnTo>
                  <a:pt x="146739" y="49570"/>
                </a:lnTo>
                <a:lnTo>
                  <a:pt x="146739" y="53806"/>
                </a:lnTo>
                <a:lnTo>
                  <a:pt x="145037" y="52105"/>
                </a:lnTo>
                <a:lnTo>
                  <a:pt x="145037" y="48869"/>
                </a:lnTo>
                <a:lnTo>
                  <a:pt x="147339" y="46568"/>
                </a:lnTo>
                <a:close/>
                <a:moveTo>
                  <a:pt x="153010" y="46568"/>
                </a:moveTo>
                <a:lnTo>
                  <a:pt x="149040" y="50537"/>
                </a:lnTo>
                <a:lnTo>
                  <a:pt x="149040" y="56108"/>
                </a:lnTo>
                <a:lnTo>
                  <a:pt x="147506" y="54573"/>
                </a:lnTo>
                <a:lnTo>
                  <a:pt x="147506" y="49903"/>
                </a:lnTo>
                <a:lnTo>
                  <a:pt x="150842" y="46568"/>
                </a:lnTo>
                <a:close/>
                <a:moveTo>
                  <a:pt x="157079" y="46568"/>
                </a:moveTo>
                <a:lnTo>
                  <a:pt x="160382" y="49903"/>
                </a:lnTo>
                <a:lnTo>
                  <a:pt x="160382" y="54573"/>
                </a:lnTo>
                <a:lnTo>
                  <a:pt x="158847" y="56108"/>
                </a:lnTo>
                <a:lnTo>
                  <a:pt x="158847" y="50537"/>
                </a:lnTo>
                <a:lnTo>
                  <a:pt x="154911" y="46568"/>
                </a:lnTo>
                <a:close/>
                <a:moveTo>
                  <a:pt x="160548" y="46568"/>
                </a:moveTo>
                <a:lnTo>
                  <a:pt x="162850" y="48869"/>
                </a:lnTo>
                <a:lnTo>
                  <a:pt x="162850" y="52105"/>
                </a:lnTo>
                <a:lnTo>
                  <a:pt x="161182" y="53806"/>
                </a:lnTo>
                <a:lnTo>
                  <a:pt x="161182" y="49570"/>
                </a:lnTo>
                <a:lnTo>
                  <a:pt x="158180" y="46568"/>
                </a:lnTo>
                <a:close/>
                <a:moveTo>
                  <a:pt x="163651" y="41030"/>
                </a:moveTo>
                <a:lnTo>
                  <a:pt x="164952" y="42365"/>
                </a:lnTo>
                <a:lnTo>
                  <a:pt x="164952" y="44366"/>
                </a:lnTo>
                <a:lnTo>
                  <a:pt x="163551" y="45800"/>
                </a:lnTo>
                <a:lnTo>
                  <a:pt x="161683" y="45800"/>
                </a:lnTo>
                <a:lnTo>
                  <a:pt x="163651" y="43832"/>
                </a:lnTo>
                <a:close/>
                <a:moveTo>
                  <a:pt x="180496" y="46568"/>
                </a:moveTo>
                <a:lnTo>
                  <a:pt x="177494" y="49570"/>
                </a:lnTo>
                <a:lnTo>
                  <a:pt x="177494" y="53806"/>
                </a:lnTo>
                <a:lnTo>
                  <a:pt x="175826" y="52105"/>
                </a:lnTo>
                <a:lnTo>
                  <a:pt x="175826" y="48869"/>
                </a:lnTo>
                <a:lnTo>
                  <a:pt x="178128" y="46568"/>
                </a:lnTo>
                <a:close/>
                <a:moveTo>
                  <a:pt x="183798" y="46568"/>
                </a:moveTo>
                <a:lnTo>
                  <a:pt x="179829" y="50537"/>
                </a:lnTo>
                <a:lnTo>
                  <a:pt x="179829" y="56108"/>
                </a:lnTo>
                <a:lnTo>
                  <a:pt x="178294" y="54573"/>
                </a:lnTo>
                <a:lnTo>
                  <a:pt x="178294" y="49903"/>
                </a:lnTo>
                <a:lnTo>
                  <a:pt x="181630" y="46568"/>
                </a:lnTo>
                <a:close/>
                <a:moveTo>
                  <a:pt x="187868" y="46568"/>
                </a:moveTo>
                <a:lnTo>
                  <a:pt x="191170" y="49903"/>
                </a:lnTo>
                <a:lnTo>
                  <a:pt x="191170" y="54573"/>
                </a:lnTo>
                <a:lnTo>
                  <a:pt x="189636" y="56108"/>
                </a:lnTo>
                <a:lnTo>
                  <a:pt x="189636" y="50537"/>
                </a:lnTo>
                <a:lnTo>
                  <a:pt x="185700" y="46568"/>
                </a:lnTo>
                <a:close/>
                <a:moveTo>
                  <a:pt x="191337" y="46568"/>
                </a:moveTo>
                <a:lnTo>
                  <a:pt x="193639" y="48869"/>
                </a:lnTo>
                <a:lnTo>
                  <a:pt x="193639" y="52105"/>
                </a:lnTo>
                <a:lnTo>
                  <a:pt x="191971" y="53806"/>
                </a:lnTo>
                <a:lnTo>
                  <a:pt x="191971" y="49570"/>
                </a:lnTo>
                <a:lnTo>
                  <a:pt x="188969" y="46568"/>
                </a:lnTo>
                <a:close/>
                <a:moveTo>
                  <a:pt x="194439" y="41030"/>
                </a:moveTo>
                <a:lnTo>
                  <a:pt x="195740" y="42365"/>
                </a:lnTo>
                <a:lnTo>
                  <a:pt x="195740" y="44366"/>
                </a:lnTo>
                <a:lnTo>
                  <a:pt x="194339" y="45800"/>
                </a:lnTo>
                <a:lnTo>
                  <a:pt x="192471" y="45800"/>
                </a:lnTo>
                <a:lnTo>
                  <a:pt x="194439" y="43832"/>
                </a:lnTo>
                <a:close/>
                <a:moveTo>
                  <a:pt x="203979" y="72586"/>
                </a:moveTo>
                <a:lnTo>
                  <a:pt x="201945" y="72586"/>
                </a:lnTo>
                <a:lnTo>
                  <a:pt x="200544" y="71152"/>
                </a:lnTo>
                <a:lnTo>
                  <a:pt x="200544" y="69317"/>
                </a:lnTo>
                <a:lnTo>
                  <a:pt x="202512" y="71285"/>
                </a:lnTo>
                <a:lnTo>
                  <a:pt x="205280" y="71285"/>
                </a:lnTo>
                <a:close/>
                <a:moveTo>
                  <a:pt x="203846" y="75588"/>
                </a:moveTo>
                <a:lnTo>
                  <a:pt x="204847" y="76589"/>
                </a:lnTo>
                <a:lnTo>
                  <a:pt x="201077" y="76589"/>
                </a:lnTo>
                <a:lnTo>
                  <a:pt x="203746" y="73920"/>
                </a:lnTo>
                <a:lnTo>
                  <a:pt x="203746" y="75321"/>
                </a:lnTo>
                <a:close/>
                <a:moveTo>
                  <a:pt x="203746" y="80025"/>
                </a:moveTo>
                <a:lnTo>
                  <a:pt x="201077" y="77356"/>
                </a:lnTo>
                <a:lnTo>
                  <a:pt x="204847" y="77356"/>
                </a:lnTo>
                <a:lnTo>
                  <a:pt x="203746" y="78457"/>
                </a:lnTo>
                <a:lnTo>
                  <a:pt x="203746" y="80025"/>
                </a:lnTo>
                <a:close/>
                <a:moveTo>
                  <a:pt x="192538" y="68817"/>
                </a:moveTo>
                <a:lnTo>
                  <a:pt x="196741" y="68817"/>
                </a:lnTo>
                <a:lnTo>
                  <a:pt x="199743" y="65815"/>
                </a:lnTo>
                <a:lnTo>
                  <a:pt x="199743" y="68183"/>
                </a:lnTo>
                <a:lnTo>
                  <a:pt x="197441" y="70485"/>
                </a:lnTo>
                <a:lnTo>
                  <a:pt x="194206" y="70485"/>
                </a:lnTo>
                <a:close/>
                <a:moveTo>
                  <a:pt x="190203" y="66482"/>
                </a:moveTo>
                <a:lnTo>
                  <a:pt x="195807" y="66482"/>
                </a:lnTo>
                <a:lnTo>
                  <a:pt x="199743" y="62546"/>
                </a:lnTo>
                <a:lnTo>
                  <a:pt x="199743" y="64714"/>
                </a:lnTo>
                <a:lnTo>
                  <a:pt x="196441" y="68016"/>
                </a:lnTo>
                <a:lnTo>
                  <a:pt x="191737" y="68016"/>
                </a:lnTo>
                <a:close/>
                <a:moveTo>
                  <a:pt x="177761" y="68016"/>
                </a:moveTo>
                <a:lnTo>
                  <a:pt x="173057" y="68016"/>
                </a:lnTo>
                <a:lnTo>
                  <a:pt x="169755" y="64714"/>
                </a:lnTo>
                <a:lnTo>
                  <a:pt x="169755" y="62546"/>
                </a:lnTo>
                <a:lnTo>
                  <a:pt x="173691" y="66482"/>
                </a:lnTo>
                <a:lnTo>
                  <a:pt x="179262" y="66482"/>
                </a:lnTo>
                <a:close/>
                <a:moveTo>
                  <a:pt x="175292" y="70485"/>
                </a:moveTo>
                <a:lnTo>
                  <a:pt x="172023" y="70485"/>
                </a:lnTo>
                <a:lnTo>
                  <a:pt x="169755" y="68183"/>
                </a:lnTo>
                <a:lnTo>
                  <a:pt x="169755" y="65815"/>
                </a:lnTo>
                <a:lnTo>
                  <a:pt x="172724" y="68817"/>
                </a:lnTo>
                <a:lnTo>
                  <a:pt x="176960" y="68817"/>
                </a:lnTo>
                <a:close/>
                <a:moveTo>
                  <a:pt x="173191" y="72586"/>
                </a:moveTo>
                <a:lnTo>
                  <a:pt x="171156" y="72586"/>
                </a:lnTo>
                <a:lnTo>
                  <a:pt x="169755" y="71152"/>
                </a:lnTo>
                <a:lnTo>
                  <a:pt x="169755" y="69317"/>
                </a:lnTo>
                <a:lnTo>
                  <a:pt x="171723" y="71285"/>
                </a:lnTo>
                <a:lnTo>
                  <a:pt x="174492" y="71285"/>
                </a:lnTo>
                <a:close/>
                <a:moveTo>
                  <a:pt x="173057" y="75588"/>
                </a:moveTo>
                <a:lnTo>
                  <a:pt x="174025" y="76589"/>
                </a:lnTo>
                <a:lnTo>
                  <a:pt x="170289" y="76589"/>
                </a:lnTo>
                <a:lnTo>
                  <a:pt x="172957" y="73920"/>
                </a:lnTo>
                <a:lnTo>
                  <a:pt x="172957" y="75321"/>
                </a:lnTo>
                <a:close/>
                <a:moveTo>
                  <a:pt x="172957" y="80025"/>
                </a:moveTo>
                <a:lnTo>
                  <a:pt x="170289" y="77356"/>
                </a:lnTo>
                <a:lnTo>
                  <a:pt x="174025" y="77356"/>
                </a:lnTo>
                <a:lnTo>
                  <a:pt x="172957" y="78457"/>
                </a:lnTo>
                <a:lnTo>
                  <a:pt x="172957" y="80025"/>
                </a:lnTo>
                <a:close/>
                <a:moveTo>
                  <a:pt x="161749" y="68817"/>
                </a:moveTo>
                <a:lnTo>
                  <a:pt x="165786" y="68817"/>
                </a:lnTo>
                <a:lnTo>
                  <a:pt x="166086" y="68683"/>
                </a:lnTo>
                <a:lnTo>
                  <a:pt x="168954" y="65815"/>
                </a:lnTo>
                <a:lnTo>
                  <a:pt x="168954" y="68183"/>
                </a:lnTo>
                <a:lnTo>
                  <a:pt x="166653" y="70485"/>
                </a:lnTo>
                <a:lnTo>
                  <a:pt x="163417" y="70485"/>
                </a:lnTo>
                <a:close/>
                <a:moveTo>
                  <a:pt x="159414" y="66482"/>
                </a:moveTo>
                <a:lnTo>
                  <a:pt x="164985" y="66482"/>
                </a:lnTo>
                <a:lnTo>
                  <a:pt x="168954" y="62546"/>
                </a:lnTo>
                <a:lnTo>
                  <a:pt x="168954" y="64714"/>
                </a:lnTo>
                <a:lnTo>
                  <a:pt x="165619" y="68016"/>
                </a:lnTo>
                <a:lnTo>
                  <a:pt x="160949" y="68016"/>
                </a:lnTo>
                <a:close/>
                <a:moveTo>
                  <a:pt x="146939" y="68016"/>
                </a:moveTo>
                <a:lnTo>
                  <a:pt x="142269" y="68016"/>
                </a:lnTo>
                <a:lnTo>
                  <a:pt x="138933" y="64714"/>
                </a:lnTo>
                <a:lnTo>
                  <a:pt x="138933" y="62546"/>
                </a:lnTo>
                <a:lnTo>
                  <a:pt x="142903" y="66482"/>
                </a:lnTo>
                <a:lnTo>
                  <a:pt x="148473" y="66482"/>
                </a:lnTo>
                <a:close/>
                <a:moveTo>
                  <a:pt x="144504" y="70485"/>
                </a:moveTo>
                <a:lnTo>
                  <a:pt x="141235" y="70485"/>
                </a:lnTo>
                <a:lnTo>
                  <a:pt x="138933" y="68183"/>
                </a:lnTo>
                <a:lnTo>
                  <a:pt x="138933" y="65815"/>
                </a:lnTo>
                <a:lnTo>
                  <a:pt x="141835" y="68683"/>
                </a:lnTo>
                <a:lnTo>
                  <a:pt x="142102" y="68817"/>
                </a:lnTo>
                <a:lnTo>
                  <a:pt x="146172" y="68817"/>
                </a:lnTo>
                <a:close/>
                <a:moveTo>
                  <a:pt x="142369" y="72586"/>
                </a:moveTo>
                <a:lnTo>
                  <a:pt x="140367" y="72586"/>
                </a:lnTo>
                <a:lnTo>
                  <a:pt x="138933" y="71152"/>
                </a:lnTo>
                <a:lnTo>
                  <a:pt x="138933" y="69317"/>
                </a:lnTo>
                <a:lnTo>
                  <a:pt x="140901" y="71285"/>
                </a:lnTo>
                <a:lnTo>
                  <a:pt x="143703" y="71285"/>
                </a:lnTo>
                <a:close/>
                <a:moveTo>
                  <a:pt x="142269" y="75588"/>
                </a:moveTo>
                <a:lnTo>
                  <a:pt x="143236" y="76589"/>
                </a:lnTo>
                <a:lnTo>
                  <a:pt x="139500" y="76589"/>
                </a:lnTo>
                <a:lnTo>
                  <a:pt x="142135" y="73920"/>
                </a:lnTo>
                <a:lnTo>
                  <a:pt x="142135" y="75321"/>
                </a:lnTo>
                <a:close/>
                <a:moveTo>
                  <a:pt x="142135" y="80025"/>
                </a:moveTo>
                <a:lnTo>
                  <a:pt x="139500" y="77356"/>
                </a:lnTo>
                <a:lnTo>
                  <a:pt x="143236" y="77356"/>
                </a:lnTo>
                <a:lnTo>
                  <a:pt x="142135" y="78457"/>
                </a:lnTo>
                <a:lnTo>
                  <a:pt x="142135" y="80025"/>
                </a:lnTo>
                <a:close/>
                <a:moveTo>
                  <a:pt x="130927" y="68817"/>
                </a:moveTo>
                <a:lnTo>
                  <a:pt x="135164" y="68817"/>
                </a:lnTo>
                <a:lnTo>
                  <a:pt x="138166" y="65815"/>
                </a:lnTo>
                <a:lnTo>
                  <a:pt x="138166" y="68183"/>
                </a:lnTo>
                <a:lnTo>
                  <a:pt x="135864" y="70485"/>
                </a:lnTo>
                <a:lnTo>
                  <a:pt x="132629" y="70485"/>
                </a:lnTo>
                <a:close/>
                <a:moveTo>
                  <a:pt x="128626" y="66482"/>
                </a:moveTo>
                <a:lnTo>
                  <a:pt x="134196" y="66482"/>
                </a:lnTo>
                <a:lnTo>
                  <a:pt x="138166" y="62546"/>
                </a:lnTo>
                <a:lnTo>
                  <a:pt x="138166" y="64714"/>
                </a:lnTo>
                <a:lnTo>
                  <a:pt x="134830" y="68016"/>
                </a:lnTo>
                <a:lnTo>
                  <a:pt x="130160" y="68016"/>
                </a:lnTo>
                <a:close/>
                <a:moveTo>
                  <a:pt x="116150" y="68016"/>
                </a:moveTo>
                <a:lnTo>
                  <a:pt x="111480" y="68016"/>
                </a:lnTo>
                <a:lnTo>
                  <a:pt x="108144" y="64714"/>
                </a:lnTo>
                <a:lnTo>
                  <a:pt x="108144" y="62546"/>
                </a:lnTo>
                <a:lnTo>
                  <a:pt x="112114" y="66482"/>
                </a:lnTo>
                <a:lnTo>
                  <a:pt x="117685" y="66482"/>
                </a:lnTo>
                <a:close/>
                <a:moveTo>
                  <a:pt x="113682" y="70485"/>
                </a:moveTo>
                <a:lnTo>
                  <a:pt x="110446" y="70485"/>
                </a:lnTo>
                <a:lnTo>
                  <a:pt x="108144" y="68183"/>
                </a:lnTo>
                <a:lnTo>
                  <a:pt x="108144" y="65815"/>
                </a:lnTo>
                <a:lnTo>
                  <a:pt x="111147" y="68817"/>
                </a:lnTo>
                <a:lnTo>
                  <a:pt x="115383" y="68817"/>
                </a:lnTo>
                <a:close/>
                <a:moveTo>
                  <a:pt x="111580" y="72586"/>
                </a:moveTo>
                <a:lnTo>
                  <a:pt x="109579" y="72586"/>
                </a:lnTo>
                <a:lnTo>
                  <a:pt x="108144" y="71152"/>
                </a:lnTo>
                <a:lnTo>
                  <a:pt x="108144" y="69317"/>
                </a:lnTo>
                <a:lnTo>
                  <a:pt x="110112" y="71285"/>
                </a:lnTo>
                <a:lnTo>
                  <a:pt x="112914" y="71285"/>
                </a:lnTo>
                <a:close/>
                <a:moveTo>
                  <a:pt x="111480" y="75588"/>
                </a:moveTo>
                <a:lnTo>
                  <a:pt x="112447" y="76589"/>
                </a:lnTo>
                <a:lnTo>
                  <a:pt x="108711" y="76589"/>
                </a:lnTo>
                <a:lnTo>
                  <a:pt x="111347" y="73920"/>
                </a:lnTo>
                <a:lnTo>
                  <a:pt x="111347" y="75321"/>
                </a:lnTo>
                <a:close/>
                <a:moveTo>
                  <a:pt x="111347" y="80025"/>
                </a:moveTo>
                <a:lnTo>
                  <a:pt x="108711" y="77356"/>
                </a:lnTo>
                <a:lnTo>
                  <a:pt x="112447" y="77356"/>
                </a:lnTo>
                <a:lnTo>
                  <a:pt x="111347" y="78457"/>
                </a:lnTo>
                <a:close/>
                <a:moveTo>
                  <a:pt x="100139" y="68817"/>
                </a:moveTo>
                <a:lnTo>
                  <a:pt x="104208" y="68817"/>
                </a:lnTo>
                <a:lnTo>
                  <a:pt x="104475" y="68683"/>
                </a:lnTo>
                <a:lnTo>
                  <a:pt x="107377" y="65815"/>
                </a:lnTo>
                <a:lnTo>
                  <a:pt x="107377" y="68183"/>
                </a:lnTo>
                <a:lnTo>
                  <a:pt x="105076" y="70485"/>
                </a:lnTo>
                <a:lnTo>
                  <a:pt x="101807" y="70485"/>
                </a:lnTo>
                <a:close/>
                <a:moveTo>
                  <a:pt x="97837" y="66482"/>
                </a:moveTo>
                <a:lnTo>
                  <a:pt x="103408" y="66482"/>
                </a:lnTo>
                <a:lnTo>
                  <a:pt x="107377" y="62546"/>
                </a:lnTo>
                <a:lnTo>
                  <a:pt x="107377" y="64714"/>
                </a:lnTo>
                <a:lnTo>
                  <a:pt x="104041" y="68016"/>
                </a:lnTo>
                <a:lnTo>
                  <a:pt x="99371" y="68016"/>
                </a:lnTo>
                <a:close/>
                <a:moveTo>
                  <a:pt x="85361" y="68016"/>
                </a:moveTo>
                <a:lnTo>
                  <a:pt x="80691" y="68016"/>
                </a:lnTo>
                <a:lnTo>
                  <a:pt x="77356" y="64714"/>
                </a:lnTo>
                <a:lnTo>
                  <a:pt x="77356" y="62546"/>
                </a:lnTo>
                <a:lnTo>
                  <a:pt x="81325" y="66482"/>
                </a:lnTo>
                <a:lnTo>
                  <a:pt x="86896" y="66482"/>
                </a:lnTo>
                <a:close/>
                <a:moveTo>
                  <a:pt x="82893" y="70485"/>
                </a:moveTo>
                <a:lnTo>
                  <a:pt x="79657" y="70485"/>
                </a:lnTo>
                <a:lnTo>
                  <a:pt x="77356" y="68183"/>
                </a:lnTo>
                <a:lnTo>
                  <a:pt x="77356" y="65815"/>
                </a:lnTo>
                <a:lnTo>
                  <a:pt x="80224" y="68683"/>
                </a:lnTo>
                <a:lnTo>
                  <a:pt x="80525" y="68817"/>
                </a:lnTo>
                <a:lnTo>
                  <a:pt x="84594" y="68817"/>
                </a:lnTo>
                <a:close/>
                <a:moveTo>
                  <a:pt x="80792" y="72586"/>
                </a:moveTo>
                <a:lnTo>
                  <a:pt x="78790" y="72586"/>
                </a:lnTo>
                <a:lnTo>
                  <a:pt x="77356" y="71152"/>
                </a:lnTo>
                <a:lnTo>
                  <a:pt x="77356" y="69317"/>
                </a:lnTo>
                <a:lnTo>
                  <a:pt x="79324" y="71285"/>
                </a:lnTo>
                <a:lnTo>
                  <a:pt x="82126" y="71285"/>
                </a:lnTo>
                <a:close/>
                <a:moveTo>
                  <a:pt x="80691" y="75588"/>
                </a:moveTo>
                <a:lnTo>
                  <a:pt x="81659" y="76589"/>
                </a:lnTo>
                <a:lnTo>
                  <a:pt x="77923" y="76589"/>
                </a:lnTo>
                <a:lnTo>
                  <a:pt x="80558" y="73920"/>
                </a:lnTo>
                <a:lnTo>
                  <a:pt x="80558" y="75321"/>
                </a:lnTo>
                <a:close/>
                <a:moveTo>
                  <a:pt x="80558" y="80025"/>
                </a:moveTo>
                <a:lnTo>
                  <a:pt x="77923" y="77356"/>
                </a:lnTo>
                <a:lnTo>
                  <a:pt x="81659" y="77356"/>
                </a:lnTo>
                <a:lnTo>
                  <a:pt x="80558" y="78457"/>
                </a:lnTo>
                <a:close/>
                <a:moveTo>
                  <a:pt x="69350" y="68817"/>
                </a:moveTo>
                <a:lnTo>
                  <a:pt x="73586" y="68817"/>
                </a:lnTo>
                <a:lnTo>
                  <a:pt x="76589" y="65815"/>
                </a:lnTo>
                <a:lnTo>
                  <a:pt x="76589" y="68183"/>
                </a:lnTo>
                <a:lnTo>
                  <a:pt x="74287" y="70485"/>
                </a:lnTo>
                <a:lnTo>
                  <a:pt x="71018" y="70485"/>
                </a:lnTo>
                <a:close/>
                <a:moveTo>
                  <a:pt x="67048" y="66482"/>
                </a:moveTo>
                <a:lnTo>
                  <a:pt x="72619" y="66482"/>
                </a:lnTo>
                <a:lnTo>
                  <a:pt x="76589" y="62546"/>
                </a:lnTo>
                <a:lnTo>
                  <a:pt x="76589" y="64714"/>
                </a:lnTo>
                <a:lnTo>
                  <a:pt x="73253" y="68016"/>
                </a:lnTo>
                <a:lnTo>
                  <a:pt x="68583" y="68016"/>
                </a:lnTo>
                <a:close/>
                <a:moveTo>
                  <a:pt x="54573" y="68016"/>
                </a:moveTo>
                <a:lnTo>
                  <a:pt x="49903" y="68016"/>
                </a:lnTo>
                <a:lnTo>
                  <a:pt x="46567" y="64714"/>
                </a:lnTo>
                <a:lnTo>
                  <a:pt x="46567" y="62546"/>
                </a:lnTo>
                <a:lnTo>
                  <a:pt x="50537" y="66482"/>
                </a:lnTo>
                <a:lnTo>
                  <a:pt x="56107" y="66482"/>
                </a:lnTo>
                <a:close/>
                <a:moveTo>
                  <a:pt x="52104" y="70485"/>
                </a:moveTo>
                <a:lnTo>
                  <a:pt x="48869" y="70485"/>
                </a:lnTo>
                <a:lnTo>
                  <a:pt x="46567" y="68183"/>
                </a:lnTo>
                <a:lnTo>
                  <a:pt x="46567" y="65815"/>
                </a:lnTo>
                <a:lnTo>
                  <a:pt x="49569" y="68817"/>
                </a:lnTo>
                <a:lnTo>
                  <a:pt x="53806" y="68817"/>
                </a:lnTo>
                <a:close/>
                <a:moveTo>
                  <a:pt x="50003" y="72586"/>
                </a:moveTo>
                <a:lnTo>
                  <a:pt x="48001" y="72586"/>
                </a:lnTo>
                <a:lnTo>
                  <a:pt x="46567" y="71152"/>
                </a:lnTo>
                <a:lnTo>
                  <a:pt x="46567" y="69317"/>
                </a:lnTo>
                <a:lnTo>
                  <a:pt x="48535" y="71285"/>
                </a:lnTo>
                <a:lnTo>
                  <a:pt x="51337" y="71285"/>
                </a:lnTo>
                <a:close/>
                <a:moveTo>
                  <a:pt x="49903" y="75588"/>
                </a:moveTo>
                <a:lnTo>
                  <a:pt x="50870" y="76589"/>
                </a:lnTo>
                <a:lnTo>
                  <a:pt x="47134" y="76589"/>
                </a:lnTo>
                <a:lnTo>
                  <a:pt x="49769" y="73920"/>
                </a:lnTo>
                <a:lnTo>
                  <a:pt x="49769" y="75321"/>
                </a:lnTo>
                <a:close/>
                <a:moveTo>
                  <a:pt x="49769" y="80025"/>
                </a:moveTo>
                <a:lnTo>
                  <a:pt x="47134" y="77356"/>
                </a:lnTo>
                <a:lnTo>
                  <a:pt x="50870" y="77356"/>
                </a:lnTo>
                <a:lnTo>
                  <a:pt x="49769" y="78457"/>
                </a:lnTo>
                <a:close/>
                <a:moveTo>
                  <a:pt x="38561" y="68817"/>
                </a:moveTo>
                <a:lnTo>
                  <a:pt x="42631" y="68817"/>
                </a:lnTo>
                <a:lnTo>
                  <a:pt x="42898" y="68683"/>
                </a:lnTo>
                <a:lnTo>
                  <a:pt x="45800" y="65815"/>
                </a:lnTo>
                <a:lnTo>
                  <a:pt x="45800" y="68183"/>
                </a:lnTo>
                <a:lnTo>
                  <a:pt x="43498" y="70485"/>
                </a:lnTo>
                <a:lnTo>
                  <a:pt x="40229" y="70485"/>
                </a:lnTo>
                <a:close/>
                <a:moveTo>
                  <a:pt x="42364" y="50570"/>
                </a:moveTo>
                <a:lnTo>
                  <a:pt x="44366" y="50570"/>
                </a:lnTo>
                <a:lnTo>
                  <a:pt x="45767" y="52005"/>
                </a:lnTo>
                <a:lnTo>
                  <a:pt x="45767" y="53873"/>
                </a:lnTo>
                <a:lnTo>
                  <a:pt x="43798" y="51905"/>
                </a:lnTo>
                <a:lnTo>
                  <a:pt x="41030" y="51905"/>
                </a:lnTo>
                <a:close/>
                <a:moveTo>
                  <a:pt x="42464" y="47568"/>
                </a:moveTo>
                <a:lnTo>
                  <a:pt x="41497" y="46568"/>
                </a:lnTo>
                <a:lnTo>
                  <a:pt x="45233" y="46568"/>
                </a:lnTo>
                <a:lnTo>
                  <a:pt x="42564" y="49236"/>
                </a:lnTo>
                <a:lnTo>
                  <a:pt x="42564" y="47835"/>
                </a:lnTo>
                <a:close/>
                <a:moveTo>
                  <a:pt x="42564" y="43132"/>
                </a:moveTo>
                <a:lnTo>
                  <a:pt x="45233" y="45800"/>
                </a:lnTo>
                <a:lnTo>
                  <a:pt x="41497" y="45800"/>
                </a:lnTo>
                <a:lnTo>
                  <a:pt x="42564" y="44700"/>
                </a:lnTo>
                <a:lnTo>
                  <a:pt x="42564" y="43132"/>
                </a:lnTo>
                <a:close/>
                <a:moveTo>
                  <a:pt x="53806" y="54340"/>
                </a:moveTo>
                <a:lnTo>
                  <a:pt x="49569" y="54340"/>
                </a:lnTo>
                <a:lnTo>
                  <a:pt x="46567" y="57342"/>
                </a:lnTo>
                <a:lnTo>
                  <a:pt x="46567" y="54974"/>
                </a:lnTo>
                <a:lnTo>
                  <a:pt x="48869" y="52672"/>
                </a:lnTo>
                <a:lnTo>
                  <a:pt x="52104" y="52672"/>
                </a:lnTo>
                <a:close/>
                <a:moveTo>
                  <a:pt x="56107" y="56675"/>
                </a:moveTo>
                <a:lnTo>
                  <a:pt x="50537" y="56675"/>
                </a:lnTo>
                <a:lnTo>
                  <a:pt x="46567" y="60611"/>
                </a:lnTo>
                <a:lnTo>
                  <a:pt x="46567" y="58476"/>
                </a:lnTo>
                <a:lnTo>
                  <a:pt x="49903" y="55140"/>
                </a:lnTo>
                <a:lnTo>
                  <a:pt x="54573" y="55140"/>
                </a:lnTo>
                <a:close/>
                <a:moveTo>
                  <a:pt x="68583" y="55140"/>
                </a:moveTo>
                <a:lnTo>
                  <a:pt x="73253" y="55140"/>
                </a:lnTo>
                <a:lnTo>
                  <a:pt x="76555" y="58443"/>
                </a:lnTo>
                <a:lnTo>
                  <a:pt x="76555" y="60611"/>
                </a:lnTo>
                <a:lnTo>
                  <a:pt x="72619" y="56675"/>
                </a:lnTo>
                <a:lnTo>
                  <a:pt x="67048" y="56675"/>
                </a:lnTo>
                <a:close/>
                <a:moveTo>
                  <a:pt x="71018" y="52672"/>
                </a:moveTo>
                <a:lnTo>
                  <a:pt x="74287" y="52672"/>
                </a:lnTo>
                <a:lnTo>
                  <a:pt x="76589" y="54974"/>
                </a:lnTo>
                <a:lnTo>
                  <a:pt x="76589" y="57342"/>
                </a:lnTo>
                <a:lnTo>
                  <a:pt x="73586" y="54340"/>
                </a:lnTo>
                <a:lnTo>
                  <a:pt x="69350" y="54340"/>
                </a:lnTo>
                <a:close/>
                <a:moveTo>
                  <a:pt x="73153" y="50570"/>
                </a:moveTo>
                <a:lnTo>
                  <a:pt x="75154" y="50570"/>
                </a:lnTo>
                <a:lnTo>
                  <a:pt x="76555" y="52005"/>
                </a:lnTo>
                <a:lnTo>
                  <a:pt x="76555" y="53873"/>
                </a:lnTo>
                <a:lnTo>
                  <a:pt x="74587" y="51905"/>
                </a:lnTo>
                <a:lnTo>
                  <a:pt x="71818" y="51905"/>
                </a:lnTo>
                <a:close/>
                <a:moveTo>
                  <a:pt x="73253" y="47568"/>
                </a:moveTo>
                <a:lnTo>
                  <a:pt x="72285" y="46568"/>
                </a:lnTo>
                <a:lnTo>
                  <a:pt x="76021" y="46568"/>
                </a:lnTo>
                <a:lnTo>
                  <a:pt x="73386" y="49236"/>
                </a:lnTo>
                <a:lnTo>
                  <a:pt x="73386" y="47835"/>
                </a:lnTo>
                <a:close/>
                <a:moveTo>
                  <a:pt x="73386" y="43132"/>
                </a:moveTo>
                <a:lnTo>
                  <a:pt x="76021" y="45800"/>
                </a:lnTo>
                <a:lnTo>
                  <a:pt x="72285" y="45800"/>
                </a:lnTo>
                <a:lnTo>
                  <a:pt x="73386" y="44700"/>
                </a:lnTo>
                <a:close/>
                <a:moveTo>
                  <a:pt x="84561" y="54340"/>
                </a:moveTo>
                <a:lnTo>
                  <a:pt x="80525" y="54340"/>
                </a:lnTo>
                <a:lnTo>
                  <a:pt x="80224" y="54473"/>
                </a:lnTo>
                <a:lnTo>
                  <a:pt x="77356" y="57342"/>
                </a:lnTo>
                <a:lnTo>
                  <a:pt x="77356" y="54974"/>
                </a:lnTo>
                <a:lnTo>
                  <a:pt x="79657" y="52672"/>
                </a:lnTo>
                <a:lnTo>
                  <a:pt x="82893" y="52672"/>
                </a:lnTo>
                <a:close/>
                <a:moveTo>
                  <a:pt x="86896" y="56675"/>
                </a:moveTo>
                <a:lnTo>
                  <a:pt x="81325" y="56675"/>
                </a:lnTo>
                <a:lnTo>
                  <a:pt x="77356" y="60611"/>
                </a:lnTo>
                <a:lnTo>
                  <a:pt x="77356" y="58476"/>
                </a:lnTo>
                <a:lnTo>
                  <a:pt x="80691" y="55140"/>
                </a:lnTo>
                <a:lnTo>
                  <a:pt x="85361" y="55140"/>
                </a:lnTo>
                <a:close/>
                <a:moveTo>
                  <a:pt x="99371" y="55140"/>
                </a:moveTo>
                <a:lnTo>
                  <a:pt x="104041" y="55140"/>
                </a:lnTo>
                <a:lnTo>
                  <a:pt x="107377" y="58443"/>
                </a:lnTo>
                <a:lnTo>
                  <a:pt x="107377" y="60611"/>
                </a:lnTo>
                <a:lnTo>
                  <a:pt x="103408" y="56675"/>
                </a:lnTo>
                <a:lnTo>
                  <a:pt x="97837" y="56675"/>
                </a:lnTo>
                <a:close/>
                <a:moveTo>
                  <a:pt x="101840" y="52672"/>
                </a:moveTo>
                <a:lnTo>
                  <a:pt x="105076" y="52672"/>
                </a:lnTo>
                <a:lnTo>
                  <a:pt x="107377" y="54974"/>
                </a:lnTo>
                <a:lnTo>
                  <a:pt x="107377" y="57342"/>
                </a:lnTo>
                <a:lnTo>
                  <a:pt x="104508" y="54473"/>
                </a:lnTo>
                <a:lnTo>
                  <a:pt x="104208" y="54340"/>
                </a:lnTo>
                <a:lnTo>
                  <a:pt x="100139" y="54340"/>
                </a:lnTo>
                <a:close/>
                <a:moveTo>
                  <a:pt x="103941" y="50570"/>
                </a:moveTo>
                <a:lnTo>
                  <a:pt x="105943" y="50570"/>
                </a:lnTo>
                <a:lnTo>
                  <a:pt x="107377" y="52005"/>
                </a:lnTo>
                <a:lnTo>
                  <a:pt x="107377" y="53873"/>
                </a:lnTo>
                <a:lnTo>
                  <a:pt x="105409" y="51905"/>
                </a:lnTo>
                <a:lnTo>
                  <a:pt x="102607" y="51905"/>
                </a:lnTo>
                <a:close/>
                <a:moveTo>
                  <a:pt x="104041" y="47568"/>
                </a:moveTo>
                <a:lnTo>
                  <a:pt x="103074" y="46568"/>
                </a:lnTo>
                <a:lnTo>
                  <a:pt x="106810" y="46568"/>
                </a:lnTo>
                <a:lnTo>
                  <a:pt x="104175" y="49236"/>
                </a:lnTo>
                <a:lnTo>
                  <a:pt x="104175" y="47835"/>
                </a:lnTo>
                <a:close/>
                <a:moveTo>
                  <a:pt x="104175" y="43132"/>
                </a:moveTo>
                <a:lnTo>
                  <a:pt x="106810" y="45800"/>
                </a:lnTo>
                <a:lnTo>
                  <a:pt x="103074" y="45800"/>
                </a:lnTo>
                <a:lnTo>
                  <a:pt x="104175" y="44700"/>
                </a:lnTo>
                <a:close/>
                <a:moveTo>
                  <a:pt x="115383" y="54340"/>
                </a:moveTo>
                <a:lnTo>
                  <a:pt x="111147" y="54340"/>
                </a:lnTo>
                <a:lnTo>
                  <a:pt x="108144" y="57342"/>
                </a:lnTo>
                <a:lnTo>
                  <a:pt x="108144" y="54974"/>
                </a:lnTo>
                <a:lnTo>
                  <a:pt x="110446" y="52672"/>
                </a:lnTo>
                <a:lnTo>
                  <a:pt x="113682" y="52672"/>
                </a:lnTo>
                <a:close/>
                <a:moveTo>
                  <a:pt x="117685" y="56675"/>
                </a:moveTo>
                <a:lnTo>
                  <a:pt x="112114" y="56675"/>
                </a:lnTo>
                <a:lnTo>
                  <a:pt x="108144" y="60611"/>
                </a:lnTo>
                <a:lnTo>
                  <a:pt x="108144" y="58476"/>
                </a:lnTo>
                <a:lnTo>
                  <a:pt x="111480" y="55140"/>
                </a:lnTo>
                <a:lnTo>
                  <a:pt x="116150" y="55140"/>
                </a:lnTo>
                <a:close/>
                <a:moveTo>
                  <a:pt x="130160" y="55140"/>
                </a:moveTo>
                <a:lnTo>
                  <a:pt x="134830" y="55140"/>
                </a:lnTo>
                <a:lnTo>
                  <a:pt x="138166" y="58443"/>
                </a:lnTo>
                <a:lnTo>
                  <a:pt x="138166" y="60611"/>
                </a:lnTo>
                <a:lnTo>
                  <a:pt x="134196" y="56675"/>
                </a:lnTo>
                <a:lnTo>
                  <a:pt x="128626" y="56675"/>
                </a:lnTo>
                <a:close/>
                <a:moveTo>
                  <a:pt x="132629" y="52672"/>
                </a:moveTo>
                <a:lnTo>
                  <a:pt x="135864" y="52672"/>
                </a:lnTo>
                <a:lnTo>
                  <a:pt x="138166" y="54974"/>
                </a:lnTo>
                <a:lnTo>
                  <a:pt x="138166" y="57342"/>
                </a:lnTo>
                <a:lnTo>
                  <a:pt x="135164" y="54340"/>
                </a:lnTo>
                <a:lnTo>
                  <a:pt x="130927" y="54340"/>
                </a:lnTo>
                <a:close/>
                <a:moveTo>
                  <a:pt x="134730" y="50570"/>
                </a:moveTo>
                <a:lnTo>
                  <a:pt x="136731" y="50570"/>
                </a:lnTo>
                <a:lnTo>
                  <a:pt x="138166" y="52005"/>
                </a:lnTo>
                <a:lnTo>
                  <a:pt x="138166" y="53873"/>
                </a:lnTo>
                <a:lnTo>
                  <a:pt x="136198" y="51905"/>
                </a:lnTo>
                <a:lnTo>
                  <a:pt x="133396" y="51905"/>
                </a:lnTo>
                <a:close/>
                <a:moveTo>
                  <a:pt x="134830" y="47568"/>
                </a:moveTo>
                <a:lnTo>
                  <a:pt x="133863" y="46568"/>
                </a:lnTo>
                <a:lnTo>
                  <a:pt x="137599" y="46568"/>
                </a:lnTo>
                <a:lnTo>
                  <a:pt x="134964" y="49236"/>
                </a:lnTo>
                <a:lnTo>
                  <a:pt x="134964" y="47835"/>
                </a:lnTo>
                <a:close/>
                <a:moveTo>
                  <a:pt x="134964" y="43132"/>
                </a:moveTo>
                <a:lnTo>
                  <a:pt x="137599" y="45800"/>
                </a:lnTo>
                <a:lnTo>
                  <a:pt x="133863" y="45800"/>
                </a:lnTo>
                <a:lnTo>
                  <a:pt x="134964" y="44700"/>
                </a:lnTo>
                <a:lnTo>
                  <a:pt x="134964" y="43132"/>
                </a:lnTo>
                <a:close/>
                <a:moveTo>
                  <a:pt x="146172" y="54340"/>
                </a:moveTo>
                <a:lnTo>
                  <a:pt x="142102" y="54340"/>
                </a:lnTo>
                <a:lnTo>
                  <a:pt x="141835" y="54473"/>
                </a:lnTo>
                <a:lnTo>
                  <a:pt x="138933" y="57342"/>
                </a:lnTo>
                <a:lnTo>
                  <a:pt x="138933" y="54974"/>
                </a:lnTo>
                <a:lnTo>
                  <a:pt x="141235" y="52672"/>
                </a:lnTo>
                <a:lnTo>
                  <a:pt x="144504" y="52672"/>
                </a:lnTo>
                <a:close/>
                <a:moveTo>
                  <a:pt x="148473" y="56675"/>
                </a:moveTo>
                <a:lnTo>
                  <a:pt x="142903" y="56675"/>
                </a:lnTo>
                <a:lnTo>
                  <a:pt x="138966" y="60611"/>
                </a:lnTo>
                <a:lnTo>
                  <a:pt x="138966" y="58476"/>
                </a:lnTo>
                <a:lnTo>
                  <a:pt x="142269" y="55140"/>
                </a:lnTo>
                <a:lnTo>
                  <a:pt x="146972" y="55140"/>
                </a:lnTo>
                <a:close/>
                <a:moveTo>
                  <a:pt x="160949" y="55140"/>
                </a:moveTo>
                <a:lnTo>
                  <a:pt x="165619" y="55140"/>
                </a:lnTo>
                <a:lnTo>
                  <a:pt x="168954" y="58443"/>
                </a:lnTo>
                <a:lnTo>
                  <a:pt x="168954" y="60611"/>
                </a:lnTo>
                <a:lnTo>
                  <a:pt x="164985" y="56675"/>
                </a:lnTo>
                <a:lnTo>
                  <a:pt x="159414" y="56675"/>
                </a:lnTo>
                <a:close/>
                <a:moveTo>
                  <a:pt x="163417" y="52672"/>
                </a:moveTo>
                <a:lnTo>
                  <a:pt x="166653" y="52672"/>
                </a:lnTo>
                <a:lnTo>
                  <a:pt x="168954" y="54974"/>
                </a:lnTo>
                <a:lnTo>
                  <a:pt x="168954" y="57342"/>
                </a:lnTo>
                <a:lnTo>
                  <a:pt x="166086" y="54473"/>
                </a:lnTo>
                <a:lnTo>
                  <a:pt x="165786" y="54340"/>
                </a:lnTo>
                <a:lnTo>
                  <a:pt x="161716" y="54340"/>
                </a:lnTo>
                <a:close/>
                <a:moveTo>
                  <a:pt x="165519" y="50570"/>
                </a:moveTo>
                <a:lnTo>
                  <a:pt x="167520" y="50570"/>
                </a:lnTo>
                <a:lnTo>
                  <a:pt x="168954" y="52005"/>
                </a:lnTo>
                <a:lnTo>
                  <a:pt x="168954" y="53873"/>
                </a:lnTo>
                <a:lnTo>
                  <a:pt x="166986" y="51905"/>
                </a:lnTo>
                <a:lnTo>
                  <a:pt x="164184" y="51905"/>
                </a:lnTo>
                <a:close/>
                <a:moveTo>
                  <a:pt x="165619" y="47568"/>
                </a:moveTo>
                <a:lnTo>
                  <a:pt x="164651" y="46568"/>
                </a:lnTo>
                <a:lnTo>
                  <a:pt x="168387" y="46568"/>
                </a:lnTo>
                <a:lnTo>
                  <a:pt x="165752" y="49236"/>
                </a:lnTo>
                <a:lnTo>
                  <a:pt x="165752" y="47835"/>
                </a:lnTo>
                <a:close/>
                <a:moveTo>
                  <a:pt x="165752" y="43132"/>
                </a:moveTo>
                <a:lnTo>
                  <a:pt x="168387" y="45800"/>
                </a:lnTo>
                <a:lnTo>
                  <a:pt x="164651" y="45800"/>
                </a:lnTo>
                <a:lnTo>
                  <a:pt x="165752" y="44700"/>
                </a:lnTo>
                <a:lnTo>
                  <a:pt x="165752" y="43132"/>
                </a:lnTo>
                <a:close/>
                <a:moveTo>
                  <a:pt x="176960" y="54340"/>
                </a:moveTo>
                <a:lnTo>
                  <a:pt x="172724" y="54340"/>
                </a:lnTo>
                <a:lnTo>
                  <a:pt x="169755" y="57342"/>
                </a:lnTo>
                <a:lnTo>
                  <a:pt x="169755" y="54974"/>
                </a:lnTo>
                <a:lnTo>
                  <a:pt x="172023" y="52672"/>
                </a:lnTo>
                <a:lnTo>
                  <a:pt x="175292" y="52672"/>
                </a:lnTo>
                <a:close/>
                <a:moveTo>
                  <a:pt x="179262" y="56675"/>
                </a:moveTo>
                <a:lnTo>
                  <a:pt x="173691" y="56675"/>
                </a:lnTo>
                <a:lnTo>
                  <a:pt x="169755" y="60611"/>
                </a:lnTo>
                <a:lnTo>
                  <a:pt x="169755" y="58476"/>
                </a:lnTo>
                <a:lnTo>
                  <a:pt x="173057" y="55140"/>
                </a:lnTo>
                <a:lnTo>
                  <a:pt x="177727" y="55140"/>
                </a:lnTo>
                <a:close/>
                <a:moveTo>
                  <a:pt x="191737" y="55140"/>
                </a:moveTo>
                <a:lnTo>
                  <a:pt x="196441" y="55140"/>
                </a:lnTo>
                <a:lnTo>
                  <a:pt x="199743" y="58443"/>
                </a:lnTo>
                <a:lnTo>
                  <a:pt x="199743" y="60611"/>
                </a:lnTo>
                <a:lnTo>
                  <a:pt x="195807" y="56675"/>
                </a:lnTo>
                <a:lnTo>
                  <a:pt x="190203" y="56675"/>
                </a:lnTo>
                <a:close/>
                <a:moveTo>
                  <a:pt x="194206" y="52672"/>
                </a:moveTo>
                <a:lnTo>
                  <a:pt x="197441" y="52672"/>
                </a:lnTo>
                <a:lnTo>
                  <a:pt x="199743" y="54974"/>
                </a:lnTo>
                <a:lnTo>
                  <a:pt x="199743" y="57342"/>
                </a:lnTo>
                <a:lnTo>
                  <a:pt x="196741" y="54340"/>
                </a:lnTo>
                <a:lnTo>
                  <a:pt x="192538" y="54340"/>
                </a:lnTo>
                <a:close/>
                <a:moveTo>
                  <a:pt x="196307" y="50570"/>
                </a:moveTo>
                <a:lnTo>
                  <a:pt x="198309" y="50570"/>
                </a:lnTo>
                <a:lnTo>
                  <a:pt x="199743" y="52005"/>
                </a:lnTo>
                <a:lnTo>
                  <a:pt x="199743" y="53873"/>
                </a:lnTo>
                <a:lnTo>
                  <a:pt x="197775" y="51905"/>
                </a:lnTo>
                <a:lnTo>
                  <a:pt x="195006" y="51905"/>
                </a:lnTo>
                <a:close/>
                <a:moveTo>
                  <a:pt x="196407" y="47568"/>
                </a:moveTo>
                <a:lnTo>
                  <a:pt x="195440" y="46568"/>
                </a:lnTo>
                <a:lnTo>
                  <a:pt x="199176" y="46568"/>
                </a:lnTo>
                <a:lnTo>
                  <a:pt x="196541" y="49236"/>
                </a:lnTo>
                <a:lnTo>
                  <a:pt x="196541" y="47835"/>
                </a:lnTo>
                <a:close/>
                <a:moveTo>
                  <a:pt x="196541" y="43132"/>
                </a:moveTo>
                <a:lnTo>
                  <a:pt x="199176" y="45800"/>
                </a:lnTo>
                <a:lnTo>
                  <a:pt x="195440" y="45800"/>
                </a:lnTo>
                <a:lnTo>
                  <a:pt x="196541" y="44700"/>
                </a:lnTo>
                <a:lnTo>
                  <a:pt x="196541" y="43132"/>
                </a:lnTo>
                <a:close/>
                <a:moveTo>
                  <a:pt x="200544" y="47135"/>
                </a:moveTo>
                <a:lnTo>
                  <a:pt x="203179" y="49770"/>
                </a:lnTo>
                <a:lnTo>
                  <a:pt x="201644" y="49770"/>
                </a:lnTo>
                <a:lnTo>
                  <a:pt x="200544" y="50871"/>
                </a:lnTo>
                <a:close/>
                <a:moveTo>
                  <a:pt x="200544" y="52005"/>
                </a:moveTo>
                <a:lnTo>
                  <a:pt x="201945" y="50570"/>
                </a:lnTo>
                <a:lnTo>
                  <a:pt x="203979" y="50570"/>
                </a:lnTo>
                <a:lnTo>
                  <a:pt x="205280" y="51905"/>
                </a:lnTo>
                <a:lnTo>
                  <a:pt x="202512" y="51905"/>
                </a:lnTo>
                <a:lnTo>
                  <a:pt x="200544" y="53873"/>
                </a:lnTo>
                <a:close/>
                <a:moveTo>
                  <a:pt x="203746" y="47835"/>
                </a:moveTo>
                <a:lnTo>
                  <a:pt x="203746" y="49203"/>
                </a:lnTo>
                <a:lnTo>
                  <a:pt x="201077" y="46568"/>
                </a:lnTo>
                <a:lnTo>
                  <a:pt x="204847" y="46568"/>
                </a:lnTo>
                <a:lnTo>
                  <a:pt x="203846" y="47568"/>
                </a:lnTo>
                <a:close/>
                <a:moveTo>
                  <a:pt x="201077" y="45800"/>
                </a:moveTo>
                <a:lnTo>
                  <a:pt x="203746" y="43132"/>
                </a:lnTo>
                <a:lnTo>
                  <a:pt x="203746" y="44700"/>
                </a:lnTo>
                <a:lnTo>
                  <a:pt x="204847" y="45800"/>
                </a:lnTo>
                <a:lnTo>
                  <a:pt x="201077" y="45800"/>
                </a:lnTo>
                <a:close/>
                <a:moveTo>
                  <a:pt x="200544" y="45233"/>
                </a:moveTo>
                <a:lnTo>
                  <a:pt x="200544" y="41497"/>
                </a:lnTo>
                <a:lnTo>
                  <a:pt x="201644" y="42598"/>
                </a:lnTo>
                <a:lnTo>
                  <a:pt x="201778" y="42598"/>
                </a:lnTo>
                <a:lnTo>
                  <a:pt x="203179" y="42598"/>
                </a:lnTo>
                <a:close/>
                <a:moveTo>
                  <a:pt x="199743" y="45233"/>
                </a:moveTo>
                <a:lnTo>
                  <a:pt x="197108" y="42598"/>
                </a:lnTo>
                <a:lnTo>
                  <a:pt x="198476" y="42598"/>
                </a:lnTo>
                <a:lnTo>
                  <a:pt x="198776" y="42465"/>
                </a:lnTo>
                <a:lnTo>
                  <a:pt x="199743" y="41497"/>
                </a:lnTo>
                <a:lnTo>
                  <a:pt x="199743" y="45233"/>
                </a:lnTo>
                <a:close/>
                <a:moveTo>
                  <a:pt x="199743" y="47135"/>
                </a:moveTo>
                <a:lnTo>
                  <a:pt x="199743" y="50871"/>
                </a:lnTo>
                <a:lnTo>
                  <a:pt x="198776" y="49903"/>
                </a:lnTo>
                <a:lnTo>
                  <a:pt x="198476" y="49770"/>
                </a:lnTo>
                <a:lnTo>
                  <a:pt x="197108" y="49770"/>
                </a:lnTo>
                <a:close/>
                <a:moveTo>
                  <a:pt x="168954" y="76022"/>
                </a:moveTo>
                <a:lnTo>
                  <a:pt x="166319" y="73387"/>
                </a:lnTo>
                <a:lnTo>
                  <a:pt x="167854" y="73387"/>
                </a:lnTo>
                <a:lnTo>
                  <a:pt x="168954" y="72286"/>
                </a:lnTo>
                <a:close/>
                <a:moveTo>
                  <a:pt x="138166" y="76022"/>
                </a:moveTo>
                <a:lnTo>
                  <a:pt x="135531" y="73387"/>
                </a:lnTo>
                <a:lnTo>
                  <a:pt x="136898" y="73387"/>
                </a:lnTo>
                <a:lnTo>
                  <a:pt x="137165" y="73253"/>
                </a:lnTo>
                <a:lnTo>
                  <a:pt x="138166" y="72286"/>
                </a:lnTo>
                <a:lnTo>
                  <a:pt x="138166" y="76022"/>
                </a:lnTo>
                <a:close/>
                <a:moveTo>
                  <a:pt x="107377" y="76022"/>
                </a:moveTo>
                <a:lnTo>
                  <a:pt x="104709" y="73387"/>
                </a:lnTo>
                <a:lnTo>
                  <a:pt x="106276" y="73387"/>
                </a:lnTo>
                <a:lnTo>
                  <a:pt x="107377" y="72286"/>
                </a:lnTo>
                <a:close/>
                <a:moveTo>
                  <a:pt x="76589" y="76022"/>
                </a:moveTo>
                <a:lnTo>
                  <a:pt x="73920" y="73387"/>
                </a:lnTo>
                <a:lnTo>
                  <a:pt x="75321" y="73387"/>
                </a:lnTo>
                <a:lnTo>
                  <a:pt x="75588" y="73253"/>
                </a:lnTo>
                <a:lnTo>
                  <a:pt x="76555" y="72286"/>
                </a:lnTo>
                <a:lnTo>
                  <a:pt x="76555" y="76022"/>
                </a:lnTo>
                <a:close/>
                <a:moveTo>
                  <a:pt x="77356" y="47135"/>
                </a:moveTo>
                <a:lnTo>
                  <a:pt x="80024" y="49770"/>
                </a:lnTo>
                <a:lnTo>
                  <a:pt x="78457" y="49770"/>
                </a:lnTo>
                <a:lnTo>
                  <a:pt x="77356" y="50871"/>
                </a:lnTo>
                <a:close/>
                <a:moveTo>
                  <a:pt x="108144" y="47135"/>
                </a:moveTo>
                <a:lnTo>
                  <a:pt x="110813" y="49770"/>
                </a:lnTo>
                <a:lnTo>
                  <a:pt x="109412" y="49770"/>
                </a:lnTo>
                <a:lnTo>
                  <a:pt x="109145" y="49903"/>
                </a:lnTo>
                <a:lnTo>
                  <a:pt x="108144" y="50871"/>
                </a:lnTo>
                <a:lnTo>
                  <a:pt x="108144" y="47135"/>
                </a:lnTo>
                <a:close/>
                <a:moveTo>
                  <a:pt x="138933" y="47135"/>
                </a:moveTo>
                <a:lnTo>
                  <a:pt x="141602" y="49770"/>
                </a:lnTo>
                <a:lnTo>
                  <a:pt x="140034" y="49770"/>
                </a:lnTo>
                <a:lnTo>
                  <a:pt x="138933" y="50871"/>
                </a:lnTo>
                <a:close/>
                <a:moveTo>
                  <a:pt x="169755" y="47135"/>
                </a:moveTo>
                <a:lnTo>
                  <a:pt x="172390" y="49770"/>
                </a:lnTo>
                <a:lnTo>
                  <a:pt x="170989" y="49770"/>
                </a:lnTo>
                <a:lnTo>
                  <a:pt x="170722" y="49903"/>
                </a:lnTo>
                <a:lnTo>
                  <a:pt x="169755" y="50871"/>
                </a:lnTo>
                <a:lnTo>
                  <a:pt x="169755" y="47135"/>
                </a:lnTo>
                <a:close/>
                <a:moveTo>
                  <a:pt x="188969" y="65381"/>
                </a:moveTo>
                <a:lnTo>
                  <a:pt x="187668" y="64080"/>
                </a:lnTo>
                <a:lnTo>
                  <a:pt x="187668" y="62779"/>
                </a:lnTo>
                <a:lnTo>
                  <a:pt x="188502" y="61979"/>
                </a:lnTo>
                <a:lnTo>
                  <a:pt x="190303" y="61979"/>
                </a:lnTo>
                <a:lnTo>
                  <a:pt x="188969" y="63313"/>
                </a:lnTo>
                <a:lnTo>
                  <a:pt x="188969" y="65381"/>
                </a:lnTo>
                <a:close/>
                <a:moveTo>
                  <a:pt x="184732" y="64614"/>
                </a:moveTo>
                <a:lnTo>
                  <a:pt x="183865" y="63713"/>
                </a:lnTo>
                <a:lnTo>
                  <a:pt x="182598" y="63713"/>
                </a:lnTo>
                <a:lnTo>
                  <a:pt x="182598" y="62646"/>
                </a:lnTo>
                <a:lnTo>
                  <a:pt x="182464" y="62346"/>
                </a:lnTo>
                <a:lnTo>
                  <a:pt x="181697" y="61578"/>
                </a:lnTo>
                <a:lnTo>
                  <a:pt x="182464" y="60811"/>
                </a:lnTo>
                <a:lnTo>
                  <a:pt x="182598" y="60544"/>
                </a:lnTo>
                <a:lnTo>
                  <a:pt x="182598" y="59443"/>
                </a:lnTo>
                <a:lnTo>
                  <a:pt x="183865" y="59443"/>
                </a:lnTo>
                <a:lnTo>
                  <a:pt x="184732" y="58543"/>
                </a:lnTo>
                <a:lnTo>
                  <a:pt x="185633" y="59443"/>
                </a:lnTo>
                <a:lnTo>
                  <a:pt x="186901" y="59443"/>
                </a:lnTo>
                <a:lnTo>
                  <a:pt x="186901" y="60544"/>
                </a:lnTo>
                <a:lnTo>
                  <a:pt x="187001" y="60811"/>
                </a:lnTo>
                <a:lnTo>
                  <a:pt x="187768" y="61578"/>
                </a:lnTo>
                <a:lnTo>
                  <a:pt x="187001" y="62346"/>
                </a:lnTo>
                <a:lnTo>
                  <a:pt x="186901" y="62646"/>
                </a:lnTo>
                <a:lnTo>
                  <a:pt x="186901" y="63713"/>
                </a:lnTo>
                <a:lnTo>
                  <a:pt x="185633" y="63713"/>
                </a:lnTo>
                <a:close/>
                <a:moveTo>
                  <a:pt x="180529" y="65381"/>
                </a:moveTo>
                <a:lnTo>
                  <a:pt x="180529" y="63313"/>
                </a:lnTo>
                <a:lnTo>
                  <a:pt x="179162" y="61979"/>
                </a:lnTo>
                <a:lnTo>
                  <a:pt x="180963" y="61979"/>
                </a:lnTo>
                <a:lnTo>
                  <a:pt x="181797" y="62813"/>
                </a:lnTo>
                <a:lnTo>
                  <a:pt x="181797" y="64113"/>
                </a:lnTo>
                <a:close/>
                <a:moveTo>
                  <a:pt x="158180" y="65381"/>
                </a:moveTo>
                <a:lnTo>
                  <a:pt x="156879" y="64080"/>
                </a:lnTo>
                <a:lnTo>
                  <a:pt x="156879" y="62779"/>
                </a:lnTo>
                <a:lnTo>
                  <a:pt x="157713" y="61979"/>
                </a:lnTo>
                <a:lnTo>
                  <a:pt x="159514" y="61979"/>
                </a:lnTo>
                <a:lnTo>
                  <a:pt x="158180" y="63313"/>
                </a:lnTo>
                <a:lnTo>
                  <a:pt x="158180" y="65381"/>
                </a:lnTo>
                <a:close/>
                <a:moveTo>
                  <a:pt x="153944" y="64614"/>
                </a:moveTo>
                <a:lnTo>
                  <a:pt x="153076" y="63713"/>
                </a:lnTo>
                <a:lnTo>
                  <a:pt x="151809" y="63713"/>
                </a:lnTo>
                <a:lnTo>
                  <a:pt x="151809" y="62646"/>
                </a:lnTo>
                <a:lnTo>
                  <a:pt x="151675" y="62346"/>
                </a:lnTo>
                <a:lnTo>
                  <a:pt x="150908" y="61578"/>
                </a:lnTo>
                <a:lnTo>
                  <a:pt x="151675" y="60811"/>
                </a:lnTo>
                <a:lnTo>
                  <a:pt x="151809" y="60544"/>
                </a:lnTo>
                <a:lnTo>
                  <a:pt x="151809" y="59443"/>
                </a:lnTo>
                <a:lnTo>
                  <a:pt x="153076" y="59443"/>
                </a:lnTo>
                <a:lnTo>
                  <a:pt x="153944" y="58543"/>
                </a:lnTo>
                <a:lnTo>
                  <a:pt x="154844" y="59443"/>
                </a:lnTo>
                <a:lnTo>
                  <a:pt x="156112" y="59443"/>
                </a:lnTo>
                <a:lnTo>
                  <a:pt x="156112" y="60544"/>
                </a:lnTo>
                <a:lnTo>
                  <a:pt x="156212" y="60811"/>
                </a:lnTo>
                <a:lnTo>
                  <a:pt x="156979" y="61578"/>
                </a:lnTo>
                <a:lnTo>
                  <a:pt x="156212" y="62346"/>
                </a:lnTo>
                <a:lnTo>
                  <a:pt x="156112" y="62646"/>
                </a:lnTo>
                <a:lnTo>
                  <a:pt x="156112" y="63713"/>
                </a:lnTo>
                <a:lnTo>
                  <a:pt x="154844" y="63713"/>
                </a:lnTo>
                <a:close/>
                <a:moveTo>
                  <a:pt x="149741" y="65381"/>
                </a:moveTo>
                <a:lnTo>
                  <a:pt x="149741" y="63313"/>
                </a:lnTo>
                <a:lnTo>
                  <a:pt x="148373" y="61979"/>
                </a:lnTo>
                <a:lnTo>
                  <a:pt x="150174" y="61979"/>
                </a:lnTo>
                <a:lnTo>
                  <a:pt x="151008" y="62813"/>
                </a:lnTo>
                <a:lnTo>
                  <a:pt x="151008" y="64113"/>
                </a:lnTo>
                <a:close/>
                <a:moveTo>
                  <a:pt x="127391" y="65381"/>
                </a:moveTo>
                <a:lnTo>
                  <a:pt x="126091" y="64080"/>
                </a:lnTo>
                <a:lnTo>
                  <a:pt x="126091" y="62779"/>
                </a:lnTo>
                <a:lnTo>
                  <a:pt x="126924" y="61979"/>
                </a:lnTo>
                <a:lnTo>
                  <a:pt x="128726" y="61979"/>
                </a:lnTo>
                <a:lnTo>
                  <a:pt x="127358" y="63313"/>
                </a:lnTo>
                <a:lnTo>
                  <a:pt x="127358" y="65381"/>
                </a:lnTo>
                <a:close/>
                <a:moveTo>
                  <a:pt x="123155" y="64614"/>
                </a:moveTo>
                <a:lnTo>
                  <a:pt x="122254" y="63713"/>
                </a:lnTo>
                <a:lnTo>
                  <a:pt x="121020" y="63713"/>
                </a:lnTo>
                <a:lnTo>
                  <a:pt x="121020" y="62646"/>
                </a:lnTo>
                <a:lnTo>
                  <a:pt x="120887" y="62346"/>
                </a:lnTo>
                <a:lnTo>
                  <a:pt x="120120" y="61578"/>
                </a:lnTo>
                <a:lnTo>
                  <a:pt x="120887" y="60811"/>
                </a:lnTo>
                <a:lnTo>
                  <a:pt x="121020" y="60544"/>
                </a:lnTo>
                <a:lnTo>
                  <a:pt x="121020" y="59443"/>
                </a:lnTo>
                <a:lnTo>
                  <a:pt x="122254" y="59443"/>
                </a:lnTo>
                <a:lnTo>
                  <a:pt x="123155" y="58543"/>
                </a:lnTo>
                <a:lnTo>
                  <a:pt x="124056" y="59443"/>
                </a:lnTo>
                <a:lnTo>
                  <a:pt x="125290" y="59443"/>
                </a:lnTo>
                <a:lnTo>
                  <a:pt x="125290" y="60544"/>
                </a:lnTo>
                <a:lnTo>
                  <a:pt x="125423" y="60811"/>
                </a:lnTo>
                <a:lnTo>
                  <a:pt x="126191" y="61578"/>
                </a:lnTo>
                <a:lnTo>
                  <a:pt x="125423" y="62346"/>
                </a:lnTo>
                <a:lnTo>
                  <a:pt x="125290" y="62646"/>
                </a:lnTo>
                <a:lnTo>
                  <a:pt x="125290" y="63713"/>
                </a:lnTo>
                <a:lnTo>
                  <a:pt x="124056" y="63713"/>
                </a:lnTo>
                <a:close/>
                <a:moveTo>
                  <a:pt x="118952" y="65381"/>
                </a:moveTo>
                <a:lnTo>
                  <a:pt x="118952" y="63313"/>
                </a:lnTo>
                <a:lnTo>
                  <a:pt x="117584" y="61979"/>
                </a:lnTo>
                <a:lnTo>
                  <a:pt x="119386" y="61979"/>
                </a:lnTo>
                <a:lnTo>
                  <a:pt x="120220" y="62813"/>
                </a:lnTo>
                <a:lnTo>
                  <a:pt x="120220" y="64113"/>
                </a:lnTo>
                <a:close/>
                <a:moveTo>
                  <a:pt x="96569" y="65381"/>
                </a:moveTo>
                <a:lnTo>
                  <a:pt x="95302" y="64080"/>
                </a:lnTo>
                <a:lnTo>
                  <a:pt x="95302" y="62779"/>
                </a:lnTo>
                <a:lnTo>
                  <a:pt x="96136" y="61979"/>
                </a:lnTo>
                <a:lnTo>
                  <a:pt x="97937" y="61979"/>
                </a:lnTo>
                <a:lnTo>
                  <a:pt x="96569" y="63313"/>
                </a:lnTo>
                <a:lnTo>
                  <a:pt x="96569" y="65381"/>
                </a:lnTo>
                <a:close/>
                <a:moveTo>
                  <a:pt x="92366" y="64614"/>
                </a:moveTo>
                <a:lnTo>
                  <a:pt x="91466" y="63713"/>
                </a:lnTo>
                <a:lnTo>
                  <a:pt x="90232" y="63713"/>
                </a:lnTo>
                <a:lnTo>
                  <a:pt x="90232" y="62646"/>
                </a:lnTo>
                <a:lnTo>
                  <a:pt x="90098" y="62346"/>
                </a:lnTo>
                <a:lnTo>
                  <a:pt x="89331" y="61578"/>
                </a:lnTo>
                <a:lnTo>
                  <a:pt x="90098" y="60811"/>
                </a:lnTo>
                <a:lnTo>
                  <a:pt x="90232" y="60544"/>
                </a:lnTo>
                <a:lnTo>
                  <a:pt x="90232" y="59443"/>
                </a:lnTo>
                <a:lnTo>
                  <a:pt x="91466" y="59443"/>
                </a:lnTo>
                <a:lnTo>
                  <a:pt x="92366" y="58543"/>
                </a:lnTo>
                <a:lnTo>
                  <a:pt x="93267" y="59443"/>
                </a:lnTo>
                <a:lnTo>
                  <a:pt x="94501" y="59443"/>
                </a:lnTo>
                <a:lnTo>
                  <a:pt x="94501" y="60544"/>
                </a:lnTo>
                <a:lnTo>
                  <a:pt x="94635" y="60811"/>
                </a:lnTo>
                <a:lnTo>
                  <a:pt x="95402" y="61578"/>
                </a:lnTo>
                <a:lnTo>
                  <a:pt x="94635" y="62346"/>
                </a:lnTo>
                <a:lnTo>
                  <a:pt x="94501" y="62646"/>
                </a:lnTo>
                <a:lnTo>
                  <a:pt x="94501" y="63713"/>
                </a:lnTo>
                <a:lnTo>
                  <a:pt x="93267" y="63713"/>
                </a:lnTo>
                <a:close/>
                <a:moveTo>
                  <a:pt x="88130" y="65381"/>
                </a:moveTo>
                <a:lnTo>
                  <a:pt x="88130" y="63313"/>
                </a:lnTo>
                <a:lnTo>
                  <a:pt x="86796" y="61979"/>
                </a:lnTo>
                <a:lnTo>
                  <a:pt x="88597" y="61979"/>
                </a:lnTo>
                <a:lnTo>
                  <a:pt x="89431" y="62813"/>
                </a:lnTo>
                <a:lnTo>
                  <a:pt x="89431" y="64113"/>
                </a:lnTo>
                <a:close/>
                <a:moveTo>
                  <a:pt x="65781" y="65381"/>
                </a:moveTo>
                <a:lnTo>
                  <a:pt x="64513" y="64080"/>
                </a:lnTo>
                <a:lnTo>
                  <a:pt x="64513" y="62779"/>
                </a:lnTo>
                <a:lnTo>
                  <a:pt x="65347" y="61979"/>
                </a:lnTo>
                <a:lnTo>
                  <a:pt x="67148" y="61979"/>
                </a:lnTo>
                <a:lnTo>
                  <a:pt x="65781" y="63313"/>
                </a:lnTo>
                <a:lnTo>
                  <a:pt x="65781" y="65381"/>
                </a:lnTo>
                <a:close/>
                <a:moveTo>
                  <a:pt x="61578" y="64614"/>
                </a:moveTo>
                <a:lnTo>
                  <a:pt x="60677" y="63713"/>
                </a:lnTo>
                <a:lnTo>
                  <a:pt x="59410" y="63713"/>
                </a:lnTo>
                <a:lnTo>
                  <a:pt x="59410" y="62646"/>
                </a:lnTo>
                <a:lnTo>
                  <a:pt x="59310" y="62346"/>
                </a:lnTo>
                <a:lnTo>
                  <a:pt x="58542" y="61578"/>
                </a:lnTo>
                <a:lnTo>
                  <a:pt x="59310" y="60811"/>
                </a:lnTo>
                <a:lnTo>
                  <a:pt x="59410" y="60544"/>
                </a:lnTo>
                <a:lnTo>
                  <a:pt x="59410" y="59443"/>
                </a:lnTo>
                <a:lnTo>
                  <a:pt x="60677" y="59443"/>
                </a:lnTo>
                <a:lnTo>
                  <a:pt x="61578" y="58543"/>
                </a:lnTo>
                <a:lnTo>
                  <a:pt x="62445" y="59443"/>
                </a:lnTo>
                <a:lnTo>
                  <a:pt x="63713" y="59443"/>
                </a:lnTo>
                <a:lnTo>
                  <a:pt x="63713" y="60544"/>
                </a:lnTo>
                <a:lnTo>
                  <a:pt x="63846" y="60811"/>
                </a:lnTo>
                <a:lnTo>
                  <a:pt x="64613" y="61578"/>
                </a:lnTo>
                <a:lnTo>
                  <a:pt x="63846" y="62346"/>
                </a:lnTo>
                <a:lnTo>
                  <a:pt x="63713" y="62646"/>
                </a:lnTo>
                <a:lnTo>
                  <a:pt x="63713" y="63713"/>
                </a:lnTo>
                <a:lnTo>
                  <a:pt x="62445" y="63713"/>
                </a:lnTo>
                <a:close/>
                <a:moveTo>
                  <a:pt x="57341" y="65381"/>
                </a:moveTo>
                <a:lnTo>
                  <a:pt x="57341" y="63313"/>
                </a:lnTo>
                <a:lnTo>
                  <a:pt x="56007" y="61979"/>
                </a:lnTo>
                <a:lnTo>
                  <a:pt x="57808" y="61979"/>
                </a:lnTo>
                <a:lnTo>
                  <a:pt x="58642" y="62813"/>
                </a:lnTo>
                <a:lnTo>
                  <a:pt x="58642" y="64113"/>
                </a:lnTo>
                <a:close/>
                <a:moveTo>
                  <a:pt x="57341" y="57776"/>
                </a:moveTo>
                <a:lnTo>
                  <a:pt x="58642" y="59077"/>
                </a:lnTo>
                <a:lnTo>
                  <a:pt x="58642" y="60377"/>
                </a:lnTo>
                <a:lnTo>
                  <a:pt x="57808" y="61178"/>
                </a:lnTo>
                <a:lnTo>
                  <a:pt x="56007" y="61178"/>
                </a:lnTo>
                <a:lnTo>
                  <a:pt x="57341" y="59844"/>
                </a:lnTo>
                <a:close/>
                <a:moveTo>
                  <a:pt x="65781" y="57776"/>
                </a:moveTo>
                <a:lnTo>
                  <a:pt x="65781" y="59844"/>
                </a:lnTo>
                <a:lnTo>
                  <a:pt x="67148" y="61178"/>
                </a:lnTo>
                <a:lnTo>
                  <a:pt x="65347" y="61178"/>
                </a:lnTo>
                <a:lnTo>
                  <a:pt x="64513" y="60344"/>
                </a:lnTo>
                <a:lnTo>
                  <a:pt x="64513" y="59043"/>
                </a:lnTo>
                <a:close/>
                <a:moveTo>
                  <a:pt x="88130" y="57776"/>
                </a:moveTo>
                <a:lnTo>
                  <a:pt x="89431" y="59077"/>
                </a:lnTo>
                <a:lnTo>
                  <a:pt x="89431" y="60377"/>
                </a:lnTo>
                <a:lnTo>
                  <a:pt x="88597" y="61178"/>
                </a:lnTo>
                <a:lnTo>
                  <a:pt x="86796" y="61178"/>
                </a:lnTo>
                <a:lnTo>
                  <a:pt x="88130" y="59844"/>
                </a:lnTo>
                <a:lnTo>
                  <a:pt x="88130" y="57776"/>
                </a:lnTo>
                <a:close/>
                <a:moveTo>
                  <a:pt x="96569" y="57776"/>
                </a:moveTo>
                <a:lnTo>
                  <a:pt x="96569" y="59844"/>
                </a:lnTo>
                <a:lnTo>
                  <a:pt x="97937" y="61178"/>
                </a:lnTo>
                <a:lnTo>
                  <a:pt x="96136" y="61178"/>
                </a:lnTo>
                <a:lnTo>
                  <a:pt x="95302" y="60377"/>
                </a:lnTo>
                <a:lnTo>
                  <a:pt x="95302" y="59077"/>
                </a:lnTo>
                <a:close/>
                <a:moveTo>
                  <a:pt x="118952" y="57776"/>
                </a:moveTo>
                <a:lnTo>
                  <a:pt x="120220" y="59077"/>
                </a:lnTo>
                <a:lnTo>
                  <a:pt x="120220" y="60377"/>
                </a:lnTo>
                <a:lnTo>
                  <a:pt x="119386" y="61178"/>
                </a:lnTo>
                <a:lnTo>
                  <a:pt x="117584" y="61178"/>
                </a:lnTo>
                <a:lnTo>
                  <a:pt x="118952" y="59844"/>
                </a:lnTo>
                <a:lnTo>
                  <a:pt x="118952" y="57776"/>
                </a:lnTo>
                <a:close/>
                <a:moveTo>
                  <a:pt x="127391" y="57776"/>
                </a:moveTo>
                <a:lnTo>
                  <a:pt x="127391" y="59844"/>
                </a:lnTo>
                <a:lnTo>
                  <a:pt x="128726" y="61178"/>
                </a:lnTo>
                <a:lnTo>
                  <a:pt x="126924" y="61178"/>
                </a:lnTo>
                <a:lnTo>
                  <a:pt x="126091" y="60344"/>
                </a:lnTo>
                <a:lnTo>
                  <a:pt x="126091" y="59043"/>
                </a:lnTo>
                <a:close/>
                <a:moveTo>
                  <a:pt x="149741" y="57776"/>
                </a:moveTo>
                <a:lnTo>
                  <a:pt x="151008" y="59077"/>
                </a:lnTo>
                <a:lnTo>
                  <a:pt x="151008" y="60377"/>
                </a:lnTo>
                <a:lnTo>
                  <a:pt x="150174" y="61178"/>
                </a:lnTo>
                <a:lnTo>
                  <a:pt x="148373" y="61178"/>
                </a:lnTo>
                <a:lnTo>
                  <a:pt x="149741" y="59844"/>
                </a:lnTo>
                <a:lnTo>
                  <a:pt x="149741" y="57776"/>
                </a:lnTo>
                <a:close/>
                <a:moveTo>
                  <a:pt x="158180" y="57776"/>
                </a:moveTo>
                <a:lnTo>
                  <a:pt x="158180" y="59844"/>
                </a:lnTo>
                <a:lnTo>
                  <a:pt x="159514" y="61178"/>
                </a:lnTo>
                <a:lnTo>
                  <a:pt x="157713" y="61178"/>
                </a:lnTo>
                <a:lnTo>
                  <a:pt x="156879" y="60344"/>
                </a:lnTo>
                <a:lnTo>
                  <a:pt x="156879" y="59043"/>
                </a:lnTo>
                <a:close/>
                <a:moveTo>
                  <a:pt x="180529" y="57776"/>
                </a:moveTo>
                <a:lnTo>
                  <a:pt x="181797" y="59077"/>
                </a:lnTo>
                <a:lnTo>
                  <a:pt x="181797" y="60377"/>
                </a:lnTo>
                <a:lnTo>
                  <a:pt x="180963" y="61178"/>
                </a:lnTo>
                <a:lnTo>
                  <a:pt x="179162" y="61178"/>
                </a:lnTo>
                <a:lnTo>
                  <a:pt x="180529" y="59844"/>
                </a:lnTo>
                <a:lnTo>
                  <a:pt x="180529" y="57776"/>
                </a:lnTo>
                <a:close/>
                <a:moveTo>
                  <a:pt x="188969" y="57776"/>
                </a:moveTo>
                <a:lnTo>
                  <a:pt x="188969" y="59844"/>
                </a:lnTo>
                <a:lnTo>
                  <a:pt x="190303" y="61178"/>
                </a:lnTo>
                <a:lnTo>
                  <a:pt x="188502" y="61178"/>
                </a:lnTo>
                <a:lnTo>
                  <a:pt x="187668" y="60344"/>
                </a:lnTo>
                <a:lnTo>
                  <a:pt x="187668" y="59043"/>
                </a:lnTo>
                <a:close/>
                <a:moveTo>
                  <a:pt x="191437" y="61178"/>
                </a:moveTo>
                <a:lnTo>
                  <a:pt x="189736" y="59510"/>
                </a:lnTo>
                <a:lnTo>
                  <a:pt x="189736" y="57475"/>
                </a:lnTo>
                <a:lnTo>
                  <a:pt x="195473" y="57475"/>
                </a:lnTo>
                <a:lnTo>
                  <a:pt x="199176" y="61178"/>
                </a:lnTo>
                <a:close/>
                <a:moveTo>
                  <a:pt x="187268" y="58643"/>
                </a:moveTo>
                <a:lnTo>
                  <a:pt x="185967" y="58643"/>
                </a:lnTo>
                <a:lnTo>
                  <a:pt x="185133" y="57809"/>
                </a:lnTo>
                <a:lnTo>
                  <a:pt x="185133" y="56008"/>
                </a:lnTo>
                <a:lnTo>
                  <a:pt x="186367" y="57242"/>
                </a:lnTo>
                <a:lnTo>
                  <a:pt x="186667" y="57375"/>
                </a:lnTo>
                <a:lnTo>
                  <a:pt x="188535" y="57375"/>
                </a:lnTo>
                <a:close/>
                <a:moveTo>
                  <a:pt x="184332" y="57809"/>
                </a:moveTo>
                <a:lnTo>
                  <a:pt x="183532" y="58643"/>
                </a:lnTo>
                <a:lnTo>
                  <a:pt x="182231" y="58643"/>
                </a:lnTo>
                <a:lnTo>
                  <a:pt x="180930" y="57375"/>
                </a:lnTo>
                <a:lnTo>
                  <a:pt x="182831" y="57375"/>
                </a:lnTo>
                <a:lnTo>
                  <a:pt x="183098" y="57242"/>
                </a:lnTo>
                <a:lnTo>
                  <a:pt x="184332" y="56008"/>
                </a:lnTo>
                <a:close/>
                <a:moveTo>
                  <a:pt x="179729" y="59510"/>
                </a:moveTo>
                <a:lnTo>
                  <a:pt x="178061" y="61178"/>
                </a:lnTo>
                <a:lnTo>
                  <a:pt x="170289" y="61178"/>
                </a:lnTo>
                <a:lnTo>
                  <a:pt x="174025" y="57475"/>
                </a:lnTo>
                <a:lnTo>
                  <a:pt x="179729" y="57475"/>
                </a:lnTo>
                <a:lnTo>
                  <a:pt x="179729" y="59510"/>
                </a:lnTo>
                <a:close/>
                <a:moveTo>
                  <a:pt x="160649" y="61178"/>
                </a:moveTo>
                <a:lnTo>
                  <a:pt x="158947" y="59510"/>
                </a:lnTo>
                <a:lnTo>
                  <a:pt x="158947" y="57475"/>
                </a:lnTo>
                <a:lnTo>
                  <a:pt x="164685" y="57475"/>
                </a:lnTo>
                <a:lnTo>
                  <a:pt x="168387" y="61178"/>
                </a:lnTo>
                <a:close/>
                <a:moveTo>
                  <a:pt x="156479" y="58643"/>
                </a:moveTo>
                <a:lnTo>
                  <a:pt x="155178" y="58643"/>
                </a:lnTo>
                <a:lnTo>
                  <a:pt x="154344" y="57809"/>
                </a:lnTo>
                <a:lnTo>
                  <a:pt x="154344" y="56008"/>
                </a:lnTo>
                <a:lnTo>
                  <a:pt x="155578" y="57242"/>
                </a:lnTo>
                <a:lnTo>
                  <a:pt x="155845" y="57375"/>
                </a:lnTo>
                <a:lnTo>
                  <a:pt x="157746" y="57375"/>
                </a:lnTo>
                <a:close/>
                <a:moveTo>
                  <a:pt x="153543" y="57809"/>
                </a:moveTo>
                <a:lnTo>
                  <a:pt x="152743" y="58643"/>
                </a:lnTo>
                <a:lnTo>
                  <a:pt x="151442" y="58643"/>
                </a:lnTo>
                <a:lnTo>
                  <a:pt x="150141" y="57375"/>
                </a:lnTo>
                <a:lnTo>
                  <a:pt x="152042" y="57375"/>
                </a:lnTo>
                <a:lnTo>
                  <a:pt x="152309" y="57242"/>
                </a:lnTo>
                <a:lnTo>
                  <a:pt x="153543" y="56008"/>
                </a:lnTo>
                <a:close/>
                <a:moveTo>
                  <a:pt x="148940" y="59510"/>
                </a:moveTo>
                <a:lnTo>
                  <a:pt x="147272" y="61178"/>
                </a:lnTo>
                <a:lnTo>
                  <a:pt x="139500" y="61178"/>
                </a:lnTo>
                <a:lnTo>
                  <a:pt x="143236" y="57475"/>
                </a:lnTo>
                <a:lnTo>
                  <a:pt x="148940" y="57475"/>
                </a:lnTo>
                <a:lnTo>
                  <a:pt x="148940" y="59510"/>
                </a:lnTo>
                <a:close/>
                <a:moveTo>
                  <a:pt x="129860" y="61178"/>
                </a:moveTo>
                <a:lnTo>
                  <a:pt x="128159" y="59510"/>
                </a:lnTo>
                <a:lnTo>
                  <a:pt x="128159" y="57475"/>
                </a:lnTo>
                <a:lnTo>
                  <a:pt x="133896" y="57475"/>
                </a:lnTo>
                <a:lnTo>
                  <a:pt x="137599" y="61178"/>
                </a:lnTo>
                <a:close/>
                <a:moveTo>
                  <a:pt x="125690" y="58643"/>
                </a:moveTo>
                <a:lnTo>
                  <a:pt x="124389" y="58643"/>
                </a:lnTo>
                <a:lnTo>
                  <a:pt x="123555" y="57809"/>
                </a:lnTo>
                <a:lnTo>
                  <a:pt x="123555" y="56008"/>
                </a:lnTo>
                <a:lnTo>
                  <a:pt x="124790" y="57242"/>
                </a:lnTo>
                <a:lnTo>
                  <a:pt x="125056" y="57375"/>
                </a:lnTo>
                <a:lnTo>
                  <a:pt x="126958" y="57375"/>
                </a:lnTo>
                <a:close/>
                <a:moveTo>
                  <a:pt x="122755" y="57809"/>
                </a:moveTo>
                <a:lnTo>
                  <a:pt x="121954" y="58643"/>
                </a:lnTo>
                <a:lnTo>
                  <a:pt x="120653" y="58643"/>
                </a:lnTo>
                <a:lnTo>
                  <a:pt x="119352" y="57375"/>
                </a:lnTo>
                <a:lnTo>
                  <a:pt x="121254" y="57375"/>
                </a:lnTo>
                <a:lnTo>
                  <a:pt x="121521" y="57242"/>
                </a:lnTo>
                <a:lnTo>
                  <a:pt x="122755" y="56008"/>
                </a:lnTo>
                <a:lnTo>
                  <a:pt x="122755" y="57809"/>
                </a:lnTo>
                <a:close/>
                <a:moveTo>
                  <a:pt x="118152" y="59510"/>
                </a:moveTo>
                <a:lnTo>
                  <a:pt x="116450" y="61178"/>
                </a:lnTo>
                <a:lnTo>
                  <a:pt x="108711" y="61178"/>
                </a:lnTo>
                <a:lnTo>
                  <a:pt x="112414" y="57475"/>
                </a:lnTo>
                <a:lnTo>
                  <a:pt x="118152" y="57475"/>
                </a:lnTo>
                <a:lnTo>
                  <a:pt x="118152" y="59510"/>
                </a:lnTo>
                <a:close/>
                <a:moveTo>
                  <a:pt x="99071" y="61178"/>
                </a:moveTo>
                <a:lnTo>
                  <a:pt x="97370" y="59510"/>
                </a:lnTo>
                <a:lnTo>
                  <a:pt x="97370" y="57475"/>
                </a:lnTo>
                <a:lnTo>
                  <a:pt x="103074" y="57475"/>
                </a:lnTo>
                <a:lnTo>
                  <a:pt x="106810" y="61178"/>
                </a:lnTo>
                <a:close/>
                <a:moveTo>
                  <a:pt x="94868" y="58643"/>
                </a:moveTo>
                <a:lnTo>
                  <a:pt x="93567" y="58643"/>
                </a:lnTo>
                <a:lnTo>
                  <a:pt x="92767" y="57809"/>
                </a:lnTo>
                <a:lnTo>
                  <a:pt x="92767" y="56008"/>
                </a:lnTo>
                <a:lnTo>
                  <a:pt x="94001" y="57242"/>
                </a:lnTo>
                <a:lnTo>
                  <a:pt x="94268" y="57375"/>
                </a:lnTo>
                <a:lnTo>
                  <a:pt x="96169" y="57375"/>
                </a:lnTo>
                <a:close/>
                <a:moveTo>
                  <a:pt x="91966" y="57809"/>
                </a:moveTo>
                <a:lnTo>
                  <a:pt x="91166" y="58643"/>
                </a:lnTo>
                <a:lnTo>
                  <a:pt x="89865" y="58643"/>
                </a:lnTo>
                <a:lnTo>
                  <a:pt x="88564" y="57375"/>
                </a:lnTo>
                <a:lnTo>
                  <a:pt x="90465" y="57375"/>
                </a:lnTo>
                <a:lnTo>
                  <a:pt x="90732" y="57242"/>
                </a:lnTo>
                <a:lnTo>
                  <a:pt x="91966" y="56008"/>
                </a:lnTo>
                <a:lnTo>
                  <a:pt x="91966" y="57809"/>
                </a:lnTo>
                <a:close/>
                <a:moveTo>
                  <a:pt x="87363" y="59510"/>
                </a:moveTo>
                <a:lnTo>
                  <a:pt x="85662" y="61178"/>
                </a:lnTo>
                <a:lnTo>
                  <a:pt x="77923" y="61178"/>
                </a:lnTo>
                <a:lnTo>
                  <a:pt x="81625" y="57475"/>
                </a:lnTo>
                <a:lnTo>
                  <a:pt x="87363" y="57475"/>
                </a:lnTo>
                <a:lnTo>
                  <a:pt x="87363" y="59510"/>
                </a:lnTo>
                <a:close/>
                <a:moveTo>
                  <a:pt x="68249" y="61178"/>
                </a:moveTo>
                <a:lnTo>
                  <a:pt x="66581" y="59510"/>
                </a:lnTo>
                <a:lnTo>
                  <a:pt x="66581" y="57475"/>
                </a:lnTo>
                <a:lnTo>
                  <a:pt x="72285" y="57475"/>
                </a:lnTo>
                <a:lnTo>
                  <a:pt x="76021" y="61178"/>
                </a:lnTo>
                <a:close/>
                <a:moveTo>
                  <a:pt x="64080" y="58643"/>
                </a:moveTo>
                <a:lnTo>
                  <a:pt x="62779" y="58643"/>
                </a:lnTo>
                <a:lnTo>
                  <a:pt x="61978" y="57809"/>
                </a:lnTo>
                <a:lnTo>
                  <a:pt x="61978" y="56008"/>
                </a:lnTo>
                <a:lnTo>
                  <a:pt x="63212" y="57242"/>
                </a:lnTo>
                <a:lnTo>
                  <a:pt x="63479" y="57375"/>
                </a:lnTo>
                <a:lnTo>
                  <a:pt x="65381" y="57375"/>
                </a:lnTo>
                <a:close/>
                <a:moveTo>
                  <a:pt x="61178" y="57809"/>
                </a:moveTo>
                <a:lnTo>
                  <a:pt x="60344" y="58643"/>
                </a:lnTo>
                <a:lnTo>
                  <a:pt x="59043" y="58643"/>
                </a:lnTo>
                <a:lnTo>
                  <a:pt x="57775" y="57375"/>
                </a:lnTo>
                <a:lnTo>
                  <a:pt x="59676" y="57375"/>
                </a:lnTo>
                <a:lnTo>
                  <a:pt x="59943" y="57242"/>
                </a:lnTo>
                <a:lnTo>
                  <a:pt x="61178" y="56008"/>
                </a:lnTo>
                <a:close/>
                <a:moveTo>
                  <a:pt x="56574" y="59510"/>
                </a:moveTo>
                <a:lnTo>
                  <a:pt x="54873" y="61178"/>
                </a:lnTo>
                <a:lnTo>
                  <a:pt x="47134" y="61178"/>
                </a:lnTo>
                <a:lnTo>
                  <a:pt x="50837" y="57475"/>
                </a:lnTo>
                <a:lnTo>
                  <a:pt x="56574" y="57475"/>
                </a:lnTo>
                <a:close/>
                <a:moveTo>
                  <a:pt x="54873" y="61979"/>
                </a:moveTo>
                <a:lnTo>
                  <a:pt x="56574" y="63646"/>
                </a:lnTo>
                <a:lnTo>
                  <a:pt x="56574" y="65681"/>
                </a:lnTo>
                <a:lnTo>
                  <a:pt x="50837" y="65681"/>
                </a:lnTo>
                <a:lnTo>
                  <a:pt x="47134" y="61979"/>
                </a:lnTo>
                <a:lnTo>
                  <a:pt x="54873" y="61979"/>
                </a:lnTo>
                <a:close/>
                <a:moveTo>
                  <a:pt x="59043" y="64514"/>
                </a:moveTo>
                <a:lnTo>
                  <a:pt x="60344" y="64514"/>
                </a:lnTo>
                <a:lnTo>
                  <a:pt x="61178" y="65348"/>
                </a:lnTo>
                <a:lnTo>
                  <a:pt x="61178" y="67149"/>
                </a:lnTo>
                <a:lnTo>
                  <a:pt x="59943" y="65915"/>
                </a:lnTo>
                <a:lnTo>
                  <a:pt x="59676" y="65781"/>
                </a:lnTo>
                <a:lnTo>
                  <a:pt x="57775" y="65781"/>
                </a:lnTo>
                <a:close/>
                <a:moveTo>
                  <a:pt x="61978" y="65348"/>
                </a:moveTo>
                <a:lnTo>
                  <a:pt x="62779" y="64514"/>
                </a:lnTo>
                <a:lnTo>
                  <a:pt x="64080" y="64514"/>
                </a:lnTo>
                <a:lnTo>
                  <a:pt x="65381" y="65815"/>
                </a:lnTo>
                <a:lnTo>
                  <a:pt x="63479" y="65815"/>
                </a:lnTo>
                <a:lnTo>
                  <a:pt x="63212" y="65915"/>
                </a:lnTo>
                <a:lnTo>
                  <a:pt x="61978" y="67149"/>
                </a:lnTo>
                <a:close/>
                <a:moveTo>
                  <a:pt x="66581" y="63646"/>
                </a:moveTo>
                <a:lnTo>
                  <a:pt x="68249" y="61979"/>
                </a:lnTo>
                <a:lnTo>
                  <a:pt x="76021" y="61979"/>
                </a:lnTo>
                <a:lnTo>
                  <a:pt x="72285" y="65681"/>
                </a:lnTo>
                <a:lnTo>
                  <a:pt x="66581" y="65681"/>
                </a:lnTo>
                <a:lnTo>
                  <a:pt x="66581" y="63646"/>
                </a:lnTo>
                <a:close/>
                <a:moveTo>
                  <a:pt x="85662" y="61979"/>
                </a:moveTo>
                <a:lnTo>
                  <a:pt x="87363" y="63646"/>
                </a:lnTo>
                <a:lnTo>
                  <a:pt x="87363" y="65681"/>
                </a:lnTo>
                <a:lnTo>
                  <a:pt x="81659" y="65681"/>
                </a:lnTo>
                <a:lnTo>
                  <a:pt x="77923" y="61979"/>
                </a:lnTo>
                <a:lnTo>
                  <a:pt x="85662" y="61979"/>
                </a:lnTo>
                <a:close/>
                <a:moveTo>
                  <a:pt x="89831" y="64514"/>
                </a:moveTo>
                <a:lnTo>
                  <a:pt x="91132" y="64514"/>
                </a:lnTo>
                <a:lnTo>
                  <a:pt x="91966" y="65348"/>
                </a:lnTo>
                <a:lnTo>
                  <a:pt x="91966" y="67149"/>
                </a:lnTo>
                <a:lnTo>
                  <a:pt x="90732" y="65915"/>
                </a:lnTo>
                <a:lnTo>
                  <a:pt x="90465" y="65781"/>
                </a:lnTo>
                <a:lnTo>
                  <a:pt x="88564" y="65781"/>
                </a:lnTo>
                <a:close/>
                <a:moveTo>
                  <a:pt x="92767" y="65348"/>
                </a:moveTo>
                <a:lnTo>
                  <a:pt x="93567" y="64514"/>
                </a:lnTo>
                <a:lnTo>
                  <a:pt x="94868" y="64514"/>
                </a:lnTo>
                <a:lnTo>
                  <a:pt x="96169" y="65815"/>
                </a:lnTo>
                <a:lnTo>
                  <a:pt x="94268" y="65815"/>
                </a:lnTo>
                <a:lnTo>
                  <a:pt x="94001" y="65915"/>
                </a:lnTo>
                <a:lnTo>
                  <a:pt x="92767" y="67149"/>
                </a:lnTo>
                <a:lnTo>
                  <a:pt x="92767" y="65348"/>
                </a:lnTo>
                <a:close/>
                <a:moveTo>
                  <a:pt x="97370" y="63646"/>
                </a:moveTo>
                <a:lnTo>
                  <a:pt x="99071" y="61979"/>
                </a:lnTo>
                <a:lnTo>
                  <a:pt x="106810" y="61979"/>
                </a:lnTo>
                <a:lnTo>
                  <a:pt x="103074" y="65681"/>
                </a:lnTo>
                <a:lnTo>
                  <a:pt x="97370" y="65681"/>
                </a:lnTo>
                <a:lnTo>
                  <a:pt x="97370" y="63646"/>
                </a:lnTo>
                <a:close/>
                <a:moveTo>
                  <a:pt x="116450" y="61979"/>
                </a:moveTo>
                <a:lnTo>
                  <a:pt x="118152" y="63646"/>
                </a:lnTo>
                <a:lnTo>
                  <a:pt x="118152" y="65681"/>
                </a:lnTo>
                <a:lnTo>
                  <a:pt x="112447" y="65681"/>
                </a:lnTo>
                <a:lnTo>
                  <a:pt x="108711" y="61979"/>
                </a:lnTo>
                <a:lnTo>
                  <a:pt x="116450" y="61979"/>
                </a:lnTo>
                <a:close/>
                <a:moveTo>
                  <a:pt x="120653" y="64514"/>
                </a:moveTo>
                <a:lnTo>
                  <a:pt x="121954" y="64514"/>
                </a:lnTo>
                <a:lnTo>
                  <a:pt x="122755" y="65348"/>
                </a:lnTo>
                <a:lnTo>
                  <a:pt x="122755" y="67149"/>
                </a:lnTo>
                <a:lnTo>
                  <a:pt x="121521" y="65915"/>
                </a:lnTo>
                <a:lnTo>
                  <a:pt x="121254" y="65781"/>
                </a:lnTo>
                <a:lnTo>
                  <a:pt x="119352" y="65781"/>
                </a:lnTo>
                <a:close/>
                <a:moveTo>
                  <a:pt x="123555" y="65348"/>
                </a:moveTo>
                <a:lnTo>
                  <a:pt x="124389" y="64514"/>
                </a:lnTo>
                <a:lnTo>
                  <a:pt x="125657" y="64514"/>
                </a:lnTo>
                <a:lnTo>
                  <a:pt x="126958" y="65815"/>
                </a:lnTo>
                <a:lnTo>
                  <a:pt x="125056" y="65815"/>
                </a:lnTo>
                <a:lnTo>
                  <a:pt x="124790" y="65915"/>
                </a:lnTo>
                <a:lnTo>
                  <a:pt x="123555" y="67149"/>
                </a:lnTo>
                <a:lnTo>
                  <a:pt x="123555" y="65348"/>
                </a:lnTo>
                <a:close/>
                <a:moveTo>
                  <a:pt x="128159" y="63646"/>
                </a:moveTo>
                <a:lnTo>
                  <a:pt x="129860" y="61979"/>
                </a:lnTo>
                <a:lnTo>
                  <a:pt x="137599" y="61979"/>
                </a:lnTo>
                <a:lnTo>
                  <a:pt x="133863" y="65681"/>
                </a:lnTo>
                <a:lnTo>
                  <a:pt x="128159" y="65681"/>
                </a:lnTo>
                <a:lnTo>
                  <a:pt x="128159" y="63646"/>
                </a:lnTo>
                <a:close/>
                <a:moveTo>
                  <a:pt x="147272" y="61979"/>
                </a:moveTo>
                <a:lnTo>
                  <a:pt x="148940" y="63646"/>
                </a:lnTo>
                <a:lnTo>
                  <a:pt x="148940" y="65681"/>
                </a:lnTo>
                <a:lnTo>
                  <a:pt x="143236" y="65681"/>
                </a:lnTo>
                <a:lnTo>
                  <a:pt x="139500" y="61979"/>
                </a:lnTo>
                <a:lnTo>
                  <a:pt x="147272" y="61979"/>
                </a:lnTo>
                <a:close/>
                <a:moveTo>
                  <a:pt x="151442" y="64514"/>
                </a:moveTo>
                <a:lnTo>
                  <a:pt x="152743" y="64514"/>
                </a:lnTo>
                <a:lnTo>
                  <a:pt x="153543" y="65348"/>
                </a:lnTo>
                <a:lnTo>
                  <a:pt x="153543" y="67149"/>
                </a:lnTo>
                <a:lnTo>
                  <a:pt x="152309" y="65915"/>
                </a:lnTo>
                <a:lnTo>
                  <a:pt x="152042" y="65781"/>
                </a:lnTo>
                <a:lnTo>
                  <a:pt x="150141" y="65781"/>
                </a:lnTo>
                <a:close/>
                <a:moveTo>
                  <a:pt x="154344" y="65348"/>
                </a:moveTo>
                <a:lnTo>
                  <a:pt x="155178" y="64514"/>
                </a:lnTo>
                <a:lnTo>
                  <a:pt x="156479" y="64514"/>
                </a:lnTo>
                <a:lnTo>
                  <a:pt x="157746" y="65815"/>
                </a:lnTo>
                <a:lnTo>
                  <a:pt x="155845" y="65815"/>
                </a:lnTo>
                <a:lnTo>
                  <a:pt x="155578" y="65915"/>
                </a:lnTo>
                <a:lnTo>
                  <a:pt x="154344" y="67149"/>
                </a:lnTo>
                <a:close/>
                <a:moveTo>
                  <a:pt x="158947" y="63646"/>
                </a:moveTo>
                <a:lnTo>
                  <a:pt x="160649" y="61979"/>
                </a:lnTo>
                <a:lnTo>
                  <a:pt x="168387" y="61979"/>
                </a:lnTo>
                <a:lnTo>
                  <a:pt x="164651" y="65681"/>
                </a:lnTo>
                <a:lnTo>
                  <a:pt x="158947" y="65681"/>
                </a:lnTo>
                <a:lnTo>
                  <a:pt x="158947" y="63646"/>
                </a:lnTo>
                <a:close/>
                <a:moveTo>
                  <a:pt x="178061" y="61979"/>
                </a:moveTo>
                <a:lnTo>
                  <a:pt x="179729" y="63646"/>
                </a:lnTo>
                <a:lnTo>
                  <a:pt x="179729" y="65681"/>
                </a:lnTo>
                <a:lnTo>
                  <a:pt x="174025" y="65681"/>
                </a:lnTo>
                <a:lnTo>
                  <a:pt x="170289" y="61979"/>
                </a:lnTo>
                <a:lnTo>
                  <a:pt x="178061" y="61979"/>
                </a:lnTo>
                <a:close/>
                <a:moveTo>
                  <a:pt x="182231" y="64514"/>
                </a:moveTo>
                <a:lnTo>
                  <a:pt x="183532" y="64514"/>
                </a:lnTo>
                <a:lnTo>
                  <a:pt x="184332" y="65348"/>
                </a:lnTo>
                <a:lnTo>
                  <a:pt x="184332" y="67149"/>
                </a:lnTo>
                <a:lnTo>
                  <a:pt x="183098" y="65915"/>
                </a:lnTo>
                <a:lnTo>
                  <a:pt x="182831" y="65781"/>
                </a:lnTo>
                <a:lnTo>
                  <a:pt x="180930" y="65781"/>
                </a:lnTo>
                <a:close/>
                <a:moveTo>
                  <a:pt x="185133" y="65348"/>
                </a:moveTo>
                <a:lnTo>
                  <a:pt x="185967" y="64514"/>
                </a:lnTo>
                <a:lnTo>
                  <a:pt x="187268" y="64514"/>
                </a:lnTo>
                <a:lnTo>
                  <a:pt x="188535" y="65815"/>
                </a:lnTo>
                <a:lnTo>
                  <a:pt x="186667" y="65815"/>
                </a:lnTo>
                <a:lnTo>
                  <a:pt x="186367" y="65915"/>
                </a:lnTo>
                <a:lnTo>
                  <a:pt x="185133" y="67149"/>
                </a:lnTo>
                <a:close/>
                <a:moveTo>
                  <a:pt x="189736" y="63646"/>
                </a:moveTo>
                <a:lnTo>
                  <a:pt x="191437" y="61979"/>
                </a:lnTo>
                <a:lnTo>
                  <a:pt x="199176" y="61979"/>
                </a:lnTo>
                <a:lnTo>
                  <a:pt x="195473" y="65681"/>
                </a:lnTo>
                <a:lnTo>
                  <a:pt x="189736" y="65681"/>
                </a:lnTo>
                <a:lnTo>
                  <a:pt x="189736" y="63646"/>
                </a:lnTo>
                <a:close/>
                <a:moveTo>
                  <a:pt x="188869" y="56575"/>
                </a:moveTo>
                <a:lnTo>
                  <a:pt x="186801" y="56575"/>
                </a:lnTo>
                <a:lnTo>
                  <a:pt x="185133" y="54874"/>
                </a:lnTo>
                <a:lnTo>
                  <a:pt x="185133" y="47135"/>
                </a:lnTo>
                <a:lnTo>
                  <a:pt x="188869" y="50871"/>
                </a:lnTo>
                <a:lnTo>
                  <a:pt x="188869" y="56575"/>
                </a:lnTo>
                <a:close/>
                <a:moveTo>
                  <a:pt x="184332" y="54874"/>
                </a:moveTo>
                <a:lnTo>
                  <a:pt x="182664" y="56575"/>
                </a:lnTo>
                <a:lnTo>
                  <a:pt x="180629" y="56575"/>
                </a:lnTo>
                <a:lnTo>
                  <a:pt x="180629" y="50871"/>
                </a:lnTo>
                <a:lnTo>
                  <a:pt x="184332" y="47135"/>
                </a:lnTo>
                <a:lnTo>
                  <a:pt x="184332" y="54874"/>
                </a:lnTo>
                <a:close/>
                <a:moveTo>
                  <a:pt x="171723" y="51905"/>
                </a:moveTo>
                <a:lnTo>
                  <a:pt x="169755" y="53873"/>
                </a:lnTo>
                <a:lnTo>
                  <a:pt x="169755" y="52005"/>
                </a:lnTo>
                <a:lnTo>
                  <a:pt x="171156" y="50570"/>
                </a:lnTo>
                <a:lnTo>
                  <a:pt x="173157" y="50570"/>
                </a:lnTo>
                <a:lnTo>
                  <a:pt x="174492" y="51905"/>
                </a:lnTo>
                <a:close/>
                <a:moveTo>
                  <a:pt x="172957" y="47835"/>
                </a:moveTo>
                <a:lnTo>
                  <a:pt x="172957" y="49203"/>
                </a:lnTo>
                <a:lnTo>
                  <a:pt x="170289" y="46568"/>
                </a:lnTo>
                <a:lnTo>
                  <a:pt x="174025" y="46568"/>
                </a:lnTo>
                <a:lnTo>
                  <a:pt x="173057" y="47568"/>
                </a:lnTo>
                <a:close/>
                <a:moveTo>
                  <a:pt x="170289" y="45800"/>
                </a:moveTo>
                <a:lnTo>
                  <a:pt x="172957" y="43132"/>
                </a:lnTo>
                <a:lnTo>
                  <a:pt x="172957" y="44700"/>
                </a:lnTo>
                <a:lnTo>
                  <a:pt x="174025" y="45800"/>
                </a:lnTo>
                <a:lnTo>
                  <a:pt x="170289" y="45800"/>
                </a:lnTo>
                <a:close/>
                <a:moveTo>
                  <a:pt x="169755" y="45233"/>
                </a:moveTo>
                <a:lnTo>
                  <a:pt x="169755" y="41497"/>
                </a:lnTo>
                <a:lnTo>
                  <a:pt x="170722" y="42465"/>
                </a:lnTo>
                <a:lnTo>
                  <a:pt x="170989" y="42598"/>
                </a:lnTo>
                <a:lnTo>
                  <a:pt x="172390" y="42598"/>
                </a:lnTo>
                <a:close/>
                <a:moveTo>
                  <a:pt x="168954" y="45233"/>
                </a:moveTo>
                <a:lnTo>
                  <a:pt x="166319" y="42598"/>
                </a:lnTo>
                <a:lnTo>
                  <a:pt x="167687" y="42598"/>
                </a:lnTo>
                <a:lnTo>
                  <a:pt x="167854" y="42598"/>
                </a:lnTo>
                <a:lnTo>
                  <a:pt x="168954" y="41497"/>
                </a:lnTo>
                <a:close/>
                <a:moveTo>
                  <a:pt x="168954" y="47135"/>
                </a:moveTo>
                <a:lnTo>
                  <a:pt x="168954" y="50871"/>
                </a:lnTo>
                <a:lnTo>
                  <a:pt x="167854" y="49770"/>
                </a:lnTo>
                <a:lnTo>
                  <a:pt x="166319" y="49770"/>
                </a:lnTo>
                <a:close/>
                <a:moveTo>
                  <a:pt x="158047" y="56575"/>
                </a:moveTo>
                <a:lnTo>
                  <a:pt x="156012" y="56575"/>
                </a:lnTo>
                <a:lnTo>
                  <a:pt x="154344" y="54874"/>
                </a:lnTo>
                <a:lnTo>
                  <a:pt x="154344" y="47135"/>
                </a:lnTo>
                <a:lnTo>
                  <a:pt x="158047" y="50871"/>
                </a:lnTo>
                <a:lnTo>
                  <a:pt x="158047" y="56575"/>
                </a:lnTo>
                <a:close/>
                <a:moveTo>
                  <a:pt x="153543" y="54874"/>
                </a:moveTo>
                <a:lnTo>
                  <a:pt x="151876" y="56575"/>
                </a:lnTo>
                <a:lnTo>
                  <a:pt x="149841" y="56575"/>
                </a:lnTo>
                <a:lnTo>
                  <a:pt x="149841" y="50871"/>
                </a:lnTo>
                <a:lnTo>
                  <a:pt x="153543" y="47135"/>
                </a:lnTo>
                <a:lnTo>
                  <a:pt x="153543" y="54874"/>
                </a:lnTo>
                <a:close/>
                <a:moveTo>
                  <a:pt x="140901" y="51905"/>
                </a:moveTo>
                <a:lnTo>
                  <a:pt x="138933" y="53873"/>
                </a:lnTo>
                <a:lnTo>
                  <a:pt x="138933" y="52005"/>
                </a:lnTo>
                <a:lnTo>
                  <a:pt x="140367" y="50570"/>
                </a:lnTo>
                <a:lnTo>
                  <a:pt x="142369" y="50570"/>
                </a:lnTo>
                <a:lnTo>
                  <a:pt x="143703" y="51905"/>
                </a:lnTo>
                <a:close/>
                <a:moveTo>
                  <a:pt x="142135" y="47835"/>
                </a:moveTo>
                <a:lnTo>
                  <a:pt x="142135" y="49203"/>
                </a:lnTo>
                <a:lnTo>
                  <a:pt x="139500" y="46568"/>
                </a:lnTo>
                <a:lnTo>
                  <a:pt x="143236" y="46568"/>
                </a:lnTo>
                <a:lnTo>
                  <a:pt x="142269" y="47568"/>
                </a:lnTo>
                <a:close/>
                <a:moveTo>
                  <a:pt x="139500" y="45800"/>
                </a:moveTo>
                <a:lnTo>
                  <a:pt x="142135" y="43132"/>
                </a:lnTo>
                <a:lnTo>
                  <a:pt x="142135" y="44700"/>
                </a:lnTo>
                <a:lnTo>
                  <a:pt x="143236" y="45800"/>
                </a:lnTo>
                <a:lnTo>
                  <a:pt x="139500" y="45800"/>
                </a:lnTo>
                <a:close/>
                <a:moveTo>
                  <a:pt x="138933" y="45233"/>
                </a:moveTo>
                <a:lnTo>
                  <a:pt x="138933" y="41497"/>
                </a:lnTo>
                <a:lnTo>
                  <a:pt x="140034" y="42598"/>
                </a:lnTo>
                <a:lnTo>
                  <a:pt x="140201" y="42598"/>
                </a:lnTo>
                <a:lnTo>
                  <a:pt x="141602" y="42598"/>
                </a:lnTo>
                <a:close/>
                <a:moveTo>
                  <a:pt x="138166" y="45233"/>
                </a:moveTo>
                <a:lnTo>
                  <a:pt x="135531" y="42598"/>
                </a:lnTo>
                <a:lnTo>
                  <a:pt x="136898" y="42598"/>
                </a:lnTo>
                <a:lnTo>
                  <a:pt x="137165" y="42465"/>
                </a:lnTo>
                <a:lnTo>
                  <a:pt x="138166" y="41497"/>
                </a:lnTo>
                <a:lnTo>
                  <a:pt x="138166" y="45233"/>
                </a:lnTo>
                <a:close/>
                <a:moveTo>
                  <a:pt x="138166" y="47135"/>
                </a:moveTo>
                <a:lnTo>
                  <a:pt x="138166" y="50871"/>
                </a:lnTo>
                <a:lnTo>
                  <a:pt x="137165" y="49903"/>
                </a:lnTo>
                <a:lnTo>
                  <a:pt x="136898" y="49770"/>
                </a:lnTo>
                <a:lnTo>
                  <a:pt x="135531" y="49770"/>
                </a:lnTo>
                <a:close/>
                <a:moveTo>
                  <a:pt x="127258" y="56575"/>
                </a:moveTo>
                <a:lnTo>
                  <a:pt x="125223" y="56575"/>
                </a:lnTo>
                <a:lnTo>
                  <a:pt x="123555" y="54874"/>
                </a:lnTo>
                <a:lnTo>
                  <a:pt x="123555" y="47135"/>
                </a:lnTo>
                <a:lnTo>
                  <a:pt x="127258" y="50871"/>
                </a:lnTo>
                <a:close/>
                <a:moveTo>
                  <a:pt x="122755" y="54874"/>
                </a:moveTo>
                <a:lnTo>
                  <a:pt x="121087" y="56575"/>
                </a:lnTo>
                <a:lnTo>
                  <a:pt x="119052" y="56575"/>
                </a:lnTo>
                <a:lnTo>
                  <a:pt x="119052" y="50871"/>
                </a:lnTo>
                <a:lnTo>
                  <a:pt x="122755" y="47135"/>
                </a:lnTo>
                <a:close/>
                <a:moveTo>
                  <a:pt x="110112" y="51905"/>
                </a:moveTo>
                <a:lnTo>
                  <a:pt x="108144" y="53873"/>
                </a:lnTo>
                <a:lnTo>
                  <a:pt x="108144" y="52005"/>
                </a:lnTo>
                <a:lnTo>
                  <a:pt x="109579" y="50570"/>
                </a:lnTo>
                <a:lnTo>
                  <a:pt x="111580" y="50570"/>
                </a:lnTo>
                <a:lnTo>
                  <a:pt x="112914" y="51905"/>
                </a:lnTo>
                <a:close/>
                <a:moveTo>
                  <a:pt x="111347" y="47835"/>
                </a:moveTo>
                <a:lnTo>
                  <a:pt x="111347" y="49203"/>
                </a:lnTo>
                <a:lnTo>
                  <a:pt x="108711" y="46568"/>
                </a:lnTo>
                <a:lnTo>
                  <a:pt x="112447" y="46568"/>
                </a:lnTo>
                <a:lnTo>
                  <a:pt x="111480" y="47568"/>
                </a:lnTo>
                <a:close/>
                <a:moveTo>
                  <a:pt x="108711" y="45800"/>
                </a:moveTo>
                <a:lnTo>
                  <a:pt x="111347" y="43132"/>
                </a:lnTo>
                <a:lnTo>
                  <a:pt x="111347" y="44700"/>
                </a:lnTo>
                <a:lnTo>
                  <a:pt x="112447" y="45800"/>
                </a:lnTo>
                <a:lnTo>
                  <a:pt x="108711" y="45800"/>
                </a:lnTo>
                <a:close/>
                <a:moveTo>
                  <a:pt x="108144" y="45233"/>
                </a:moveTo>
                <a:lnTo>
                  <a:pt x="108144" y="41497"/>
                </a:lnTo>
                <a:lnTo>
                  <a:pt x="109145" y="42465"/>
                </a:lnTo>
                <a:lnTo>
                  <a:pt x="109412" y="42598"/>
                </a:lnTo>
                <a:lnTo>
                  <a:pt x="110813" y="42598"/>
                </a:lnTo>
                <a:close/>
                <a:moveTo>
                  <a:pt x="107377" y="45233"/>
                </a:moveTo>
                <a:lnTo>
                  <a:pt x="104709" y="42598"/>
                </a:lnTo>
                <a:lnTo>
                  <a:pt x="106110" y="42598"/>
                </a:lnTo>
                <a:lnTo>
                  <a:pt x="106276" y="42598"/>
                </a:lnTo>
                <a:lnTo>
                  <a:pt x="107377" y="41497"/>
                </a:lnTo>
                <a:lnTo>
                  <a:pt x="107377" y="45233"/>
                </a:lnTo>
                <a:close/>
                <a:moveTo>
                  <a:pt x="107377" y="47135"/>
                </a:moveTo>
                <a:lnTo>
                  <a:pt x="107377" y="50871"/>
                </a:lnTo>
                <a:lnTo>
                  <a:pt x="106276" y="49770"/>
                </a:lnTo>
                <a:lnTo>
                  <a:pt x="104709" y="49770"/>
                </a:lnTo>
                <a:close/>
                <a:moveTo>
                  <a:pt x="96469" y="56575"/>
                </a:moveTo>
                <a:lnTo>
                  <a:pt x="94435" y="56575"/>
                </a:lnTo>
                <a:lnTo>
                  <a:pt x="92767" y="54874"/>
                </a:lnTo>
                <a:lnTo>
                  <a:pt x="92767" y="47135"/>
                </a:lnTo>
                <a:lnTo>
                  <a:pt x="96469" y="50871"/>
                </a:lnTo>
                <a:close/>
                <a:moveTo>
                  <a:pt x="91966" y="54874"/>
                </a:moveTo>
                <a:lnTo>
                  <a:pt x="90298" y="56575"/>
                </a:lnTo>
                <a:lnTo>
                  <a:pt x="88264" y="56575"/>
                </a:lnTo>
                <a:lnTo>
                  <a:pt x="88264" y="50871"/>
                </a:lnTo>
                <a:lnTo>
                  <a:pt x="91966" y="47135"/>
                </a:lnTo>
                <a:close/>
                <a:moveTo>
                  <a:pt x="79324" y="51905"/>
                </a:moveTo>
                <a:lnTo>
                  <a:pt x="77356" y="53873"/>
                </a:lnTo>
                <a:lnTo>
                  <a:pt x="77356" y="52005"/>
                </a:lnTo>
                <a:lnTo>
                  <a:pt x="78790" y="50570"/>
                </a:lnTo>
                <a:lnTo>
                  <a:pt x="80792" y="50570"/>
                </a:lnTo>
                <a:lnTo>
                  <a:pt x="82126" y="51905"/>
                </a:lnTo>
                <a:close/>
                <a:moveTo>
                  <a:pt x="80558" y="47835"/>
                </a:moveTo>
                <a:lnTo>
                  <a:pt x="80558" y="49203"/>
                </a:lnTo>
                <a:lnTo>
                  <a:pt x="77923" y="46568"/>
                </a:lnTo>
                <a:lnTo>
                  <a:pt x="81659" y="46568"/>
                </a:lnTo>
                <a:lnTo>
                  <a:pt x="80691" y="47568"/>
                </a:lnTo>
                <a:close/>
                <a:moveTo>
                  <a:pt x="77923" y="45800"/>
                </a:moveTo>
                <a:lnTo>
                  <a:pt x="80558" y="43132"/>
                </a:lnTo>
                <a:lnTo>
                  <a:pt x="80558" y="44700"/>
                </a:lnTo>
                <a:lnTo>
                  <a:pt x="81659" y="45800"/>
                </a:lnTo>
                <a:lnTo>
                  <a:pt x="77923" y="45800"/>
                </a:lnTo>
                <a:close/>
                <a:moveTo>
                  <a:pt x="77356" y="45233"/>
                </a:moveTo>
                <a:lnTo>
                  <a:pt x="77356" y="41497"/>
                </a:lnTo>
                <a:lnTo>
                  <a:pt x="78457" y="42598"/>
                </a:lnTo>
                <a:lnTo>
                  <a:pt x="78623" y="42598"/>
                </a:lnTo>
                <a:lnTo>
                  <a:pt x="79991" y="42598"/>
                </a:lnTo>
                <a:close/>
                <a:moveTo>
                  <a:pt x="76589" y="45233"/>
                </a:moveTo>
                <a:lnTo>
                  <a:pt x="73920" y="42598"/>
                </a:lnTo>
                <a:lnTo>
                  <a:pt x="75321" y="42598"/>
                </a:lnTo>
                <a:lnTo>
                  <a:pt x="75588" y="42465"/>
                </a:lnTo>
                <a:lnTo>
                  <a:pt x="76555" y="41497"/>
                </a:lnTo>
                <a:lnTo>
                  <a:pt x="76555" y="45233"/>
                </a:lnTo>
                <a:close/>
                <a:moveTo>
                  <a:pt x="76589" y="47135"/>
                </a:moveTo>
                <a:lnTo>
                  <a:pt x="76589" y="50871"/>
                </a:lnTo>
                <a:lnTo>
                  <a:pt x="75588" y="49903"/>
                </a:lnTo>
                <a:lnTo>
                  <a:pt x="75321" y="49770"/>
                </a:lnTo>
                <a:lnTo>
                  <a:pt x="73920" y="49770"/>
                </a:lnTo>
                <a:close/>
                <a:moveTo>
                  <a:pt x="65681" y="56575"/>
                </a:moveTo>
                <a:lnTo>
                  <a:pt x="63646" y="56575"/>
                </a:lnTo>
                <a:lnTo>
                  <a:pt x="61978" y="54874"/>
                </a:lnTo>
                <a:lnTo>
                  <a:pt x="61978" y="47135"/>
                </a:lnTo>
                <a:lnTo>
                  <a:pt x="65681" y="50871"/>
                </a:lnTo>
                <a:close/>
                <a:moveTo>
                  <a:pt x="61178" y="54874"/>
                </a:moveTo>
                <a:lnTo>
                  <a:pt x="59510" y="56575"/>
                </a:lnTo>
                <a:lnTo>
                  <a:pt x="57475" y="56575"/>
                </a:lnTo>
                <a:lnTo>
                  <a:pt x="57475" y="50871"/>
                </a:lnTo>
                <a:lnTo>
                  <a:pt x="61178" y="47135"/>
                </a:lnTo>
                <a:close/>
                <a:moveTo>
                  <a:pt x="48535" y="51905"/>
                </a:moveTo>
                <a:lnTo>
                  <a:pt x="46567" y="53873"/>
                </a:lnTo>
                <a:lnTo>
                  <a:pt x="46567" y="52005"/>
                </a:lnTo>
                <a:lnTo>
                  <a:pt x="48001" y="50570"/>
                </a:lnTo>
                <a:lnTo>
                  <a:pt x="50003" y="50570"/>
                </a:lnTo>
                <a:lnTo>
                  <a:pt x="51337" y="51905"/>
                </a:lnTo>
                <a:close/>
                <a:moveTo>
                  <a:pt x="46567" y="47135"/>
                </a:moveTo>
                <a:lnTo>
                  <a:pt x="49202" y="49770"/>
                </a:lnTo>
                <a:lnTo>
                  <a:pt x="47835" y="49770"/>
                </a:lnTo>
                <a:lnTo>
                  <a:pt x="47568" y="49903"/>
                </a:lnTo>
                <a:lnTo>
                  <a:pt x="46567" y="50871"/>
                </a:lnTo>
                <a:lnTo>
                  <a:pt x="46567" y="47135"/>
                </a:lnTo>
                <a:close/>
                <a:moveTo>
                  <a:pt x="49769" y="47835"/>
                </a:moveTo>
                <a:lnTo>
                  <a:pt x="49769" y="49203"/>
                </a:lnTo>
                <a:lnTo>
                  <a:pt x="47134" y="46568"/>
                </a:lnTo>
                <a:lnTo>
                  <a:pt x="50870" y="46568"/>
                </a:lnTo>
                <a:lnTo>
                  <a:pt x="49903" y="47568"/>
                </a:lnTo>
                <a:close/>
                <a:moveTo>
                  <a:pt x="47134" y="45800"/>
                </a:moveTo>
                <a:lnTo>
                  <a:pt x="49769" y="43132"/>
                </a:lnTo>
                <a:lnTo>
                  <a:pt x="49769" y="44700"/>
                </a:lnTo>
                <a:lnTo>
                  <a:pt x="50870" y="45800"/>
                </a:lnTo>
                <a:lnTo>
                  <a:pt x="47134" y="45800"/>
                </a:lnTo>
                <a:close/>
                <a:moveTo>
                  <a:pt x="46567" y="45233"/>
                </a:moveTo>
                <a:lnTo>
                  <a:pt x="46567" y="41497"/>
                </a:lnTo>
                <a:lnTo>
                  <a:pt x="47534" y="42465"/>
                </a:lnTo>
                <a:lnTo>
                  <a:pt x="47835" y="42598"/>
                </a:lnTo>
                <a:lnTo>
                  <a:pt x="49202" y="42598"/>
                </a:lnTo>
                <a:close/>
                <a:moveTo>
                  <a:pt x="45767" y="45233"/>
                </a:moveTo>
                <a:lnTo>
                  <a:pt x="43131" y="42598"/>
                </a:lnTo>
                <a:lnTo>
                  <a:pt x="44532" y="42598"/>
                </a:lnTo>
                <a:lnTo>
                  <a:pt x="44699" y="42598"/>
                </a:lnTo>
                <a:lnTo>
                  <a:pt x="45767" y="41497"/>
                </a:lnTo>
                <a:close/>
                <a:moveTo>
                  <a:pt x="45767" y="47135"/>
                </a:moveTo>
                <a:lnTo>
                  <a:pt x="45767" y="50871"/>
                </a:lnTo>
                <a:lnTo>
                  <a:pt x="44699" y="49770"/>
                </a:lnTo>
                <a:lnTo>
                  <a:pt x="43131" y="49770"/>
                </a:lnTo>
                <a:close/>
                <a:moveTo>
                  <a:pt x="45767" y="76022"/>
                </a:moveTo>
                <a:lnTo>
                  <a:pt x="43131" y="73387"/>
                </a:lnTo>
                <a:lnTo>
                  <a:pt x="44699" y="73387"/>
                </a:lnTo>
                <a:lnTo>
                  <a:pt x="45767" y="72286"/>
                </a:lnTo>
                <a:close/>
                <a:moveTo>
                  <a:pt x="43798" y="71285"/>
                </a:moveTo>
                <a:lnTo>
                  <a:pt x="45767" y="69317"/>
                </a:lnTo>
                <a:lnTo>
                  <a:pt x="45767" y="71152"/>
                </a:lnTo>
                <a:lnTo>
                  <a:pt x="44366" y="72586"/>
                </a:lnTo>
                <a:lnTo>
                  <a:pt x="42364" y="72586"/>
                </a:lnTo>
                <a:lnTo>
                  <a:pt x="41030" y="71285"/>
                </a:lnTo>
                <a:close/>
                <a:moveTo>
                  <a:pt x="42564" y="75321"/>
                </a:moveTo>
                <a:lnTo>
                  <a:pt x="42564" y="73954"/>
                </a:lnTo>
                <a:lnTo>
                  <a:pt x="45233" y="76589"/>
                </a:lnTo>
                <a:lnTo>
                  <a:pt x="41497" y="76589"/>
                </a:lnTo>
                <a:lnTo>
                  <a:pt x="42464" y="75588"/>
                </a:lnTo>
                <a:close/>
                <a:moveTo>
                  <a:pt x="45233" y="77356"/>
                </a:moveTo>
                <a:lnTo>
                  <a:pt x="42564" y="80025"/>
                </a:lnTo>
                <a:lnTo>
                  <a:pt x="42564" y="78457"/>
                </a:lnTo>
                <a:lnTo>
                  <a:pt x="41497" y="77356"/>
                </a:lnTo>
                <a:close/>
                <a:moveTo>
                  <a:pt x="45767" y="77923"/>
                </a:moveTo>
                <a:lnTo>
                  <a:pt x="45767" y="81659"/>
                </a:lnTo>
                <a:lnTo>
                  <a:pt x="44699" y="80559"/>
                </a:lnTo>
                <a:lnTo>
                  <a:pt x="44532" y="80559"/>
                </a:lnTo>
                <a:lnTo>
                  <a:pt x="43131" y="80559"/>
                </a:lnTo>
                <a:close/>
                <a:moveTo>
                  <a:pt x="46567" y="77923"/>
                </a:moveTo>
                <a:lnTo>
                  <a:pt x="49202" y="80559"/>
                </a:lnTo>
                <a:lnTo>
                  <a:pt x="47835" y="80559"/>
                </a:lnTo>
                <a:lnTo>
                  <a:pt x="47568" y="80692"/>
                </a:lnTo>
                <a:lnTo>
                  <a:pt x="46567" y="81659"/>
                </a:lnTo>
                <a:lnTo>
                  <a:pt x="46567" y="77923"/>
                </a:lnTo>
                <a:close/>
                <a:moveTo>
                  <a:pt x="46567" y="76022"/>
                </a:moveTo>
                <a:lnTo>
                  <a:pt x="46567" y="72286"/>
                </a:lnTo>
                <a:lnTo>
                  <a:pt x="47534" y="73253"/>
                </a:lnTo>
                <a:lnTo>
                  <a:pt x="47835" y="73387"/>
                </a:lnTo>
                <a:lnTo>
                  <a:pt x="49202" y="73387"/>
                </a:lnTo>
                <a:close/>
                <a:moveTo>
                  <a:pt x="57475" y="66582"/>
                </a:moveTo>
                <a:lnTo>
                  <a:pt x="59510" y="66582"/>
                </a:lnTo>
                <a:lnTo>
                  <a:pt x="61178" y="68283"/>
                </a:lnTo>
                <a:lnTo>
                  <a:pt x="61178" y="76022"/>
                </a:lnTo>
                <a:lnTo>
                  <a:pt x="57475" y="72286"/>
                </a:lnTo>
                <a:close/>
                <a:moveTo>
                  <a:pt x="61978" y="68283"/>
                </a:moveTo>
                <a:lnTo>
                  <a:pt x="63646" y="66582"/>
                </a:lnTo>
                <a:lnTo>
                  <a:pt x="65681" y="66582"/>
                </a:lnTo>
                <a:lnTo>
                  <a:pt x="65681" y="72286"/>
                </a:lnTo>
                <a:lnTo>
                  <a:pt x="61978" y="76022"/>
                </a:lnTo>
                <a:close/>
                <a:moveTo>
                  <a:pt x="74620" y="71285"/>
                </a:moveTo>
                <a:lnTo>
                  <a:pt x="76589" y="69317"/>
                </a:lnTo>
                <a:lnTo>
                  <a:pt x="76589" y="71152"/>
                </a:lnTo>
                <a:lnTo>
                  <a:pt x="75154" y="72586"/>
                </a:lnTo>
                <a:lnTo>
                  <a:pt x="73153" y="72586"/>
                </a:lnTo>
                <a:lnTo>
                  <a:pt x="71818" y="71285"/>
                </a:lnTo>
                <a:close/>
                <a:moveTo>
                  <a:pt x="73386" y="75321"/>
                </a:moveTo>
                <a:lnTo>
                  <a:pt x="73386" y="73954"/>
                </a:lnTo>
                <a:lnTo>
                  <a:pt x="76021" y="76589"/>
                </a:lnTo>
                <a:lnTo>
                  <a:pt x="72285" y="76589"/>
                </a:lnTo>
                <a:lnTo>
                  <a:pt x="73253" y="75588"/>
                </a:lnTo>
                <a:close/>
                <a:moveTo>
                  <a:pt x="76021" y="77356"/>
                </a:moveTo>
                <a:lnTo>
                  <a:pt x="73386" y="80025"/>
                </a:lnTo>
                <a:lnTo>
                  <a:pt x="73386" y="78457"/>
                </a:lnTo>
                <a:lnTo>
                  <a:pt x="72285" y="77356"/>
                </a:lnTo>
                <a:close/>
                <a:moveTo>
                  <a:pt x="76589" y="77923"/>
                </a:moveTo>
                <a:lnTo>
                  <a:pt x="76589" y="81659"/>
                </a:lnTo>
                <a:lnTo>
                  <a:pt x="75588" y="80692"/>
                </a:lnTo>
                <a:lnTo>
                  <a:pt x="75321" y="80559"/>
                </a:lnTo>
                <a:lnTo>
                  <a:pt x="73920" y="80559"/>
                </a:lnTo>
                <a:close/>
                <a:moveTo>
                  <a:pt x="77356" y="77923"/>
                </a:moveTo>
                <a:lnTo>
                  <a:pt x="80024" y="80559"/>
                </a:lnTo>
                <a:lnTo>
                  <a:pt x="78623" y="80559"/>
                </a:lnTo>
                <a:lnTo>
                  <a:pt x="78457" y="80559"/>
                </a:lnTo>
                <a:lnTo>
                  <a:pt x="77356" y="81659"/>
                </a:lnTo>
                <a:lnTo>
                  <a:pt x="77356" y="77923"/>
                </a:lnTo>
                <a:close/>
                <a:moveTo>
                  <a:pt x="77356" y="76022"/>
                </a:moveTo>
                <a:lnTo>
                  <a:pt x="77356" y="72286"/>
                </a:lnTo>
                <a:lnTo>
                  <a:pt x="78457" y="73387"/>
                </a:lnTo>
                <a:lnTo>
                  <a:pt x="80024" y="73387"/>
                </a:lnTo>
                <a:close/>
                <a:moveTo>
                  <a:pt x="88264" y="66582"/>
                </a:moveTo>
                <a:lnTo>
                  <a:pt x="90298" y="66582"/>
                </a:lnTo>
                <a:lnTo>
                  <a:pt x="91966" y="68283"/>
                </a:lnTo>
                <a:lnTo>
                  <a:pt x="91966" y="76022"/>
                </a:lnTo>
                <a:lnTo>
                  <a:pt x="88264" y="72286"/>
                </a:lnTo>
                <a:close/>
                <a:moveTo>
                  <a:pt x="92767" y="68283"/>
                </a:moveTo>
                <a:lnTo>
                  <a:pt x="94435" y="66582"/>
                </a:lnTo>
                <a:lnTo>
                  <a:pt x="96469" y="66582"/>
                </a:lnTo>
                <a:lnTo>
                  <a:pt x="96469" y="72286"/>
                </a:lnTo>
                <a:lnTo>
                  <a:pt x="92767" y="76022"/>
                </a:lnTo>
                <a:close/>
                <a:moveTo>
                  <a:pt x="105409" y="71285"/>
                </a:moveTo>
                <a:lnTo>
                  <a:pt x="107377" y="69317"/>
                </a:lnTo>
                <a:lnTo>
                  <a:pt x="107377" y="71152"/>
                </a:lnTo>
                <a:lnTo>
                  <a:pt x="105943" y="72586"/>
                </a:lnTo>
                <a:lnTo>
                  <a:pt x="103941" y="72586"/>
                </a:lnTo>
                <a:lnTo>
                  <a:pt x="102607" y="71285"/>
                </a:lnTo>
                <a:close/>
                <a:moveTo>
                  <a:pt x="104175" y="75321"/>
                </a:moveTo>
                <a:lnTo>
                  <a:pt x="104175" y="73954"/>
                </a:lnTo>
                <a:lnTo>
                  <a:pt x="106810" y="76589"/>
                </a:lnTo>
                <a:lnTo>
                  <a:pt x="103074" y="76589"/>
                </a:lnTo>
                <a:lnTo>
                  <a:pt x="104041" y="75588"/>
                </a:lnTo>
                <a:close/>
                <a:moveTo>
                  <a:pt x="106810" y="77356"/>
                </a:moveTo>
                <a:lnTo>
                  <a:pt x="104175" y="80025"/>
                </a:lnTo>
                <a:lnTo>
                  <a:pt x="104175" y="78457"/>
                </a:lnTo>
                <a:lnTo>
                  <a:pt x="103074" y="77356"/>
                </a:lnTo>
                <a:close/>
                <a:moveTo>
                  <a:pt x="107377" y="77923"/>
                </a:moveTo>
                <a:lnTo>
                  <a:pt x="107377" y="81659"/>
                </a:lnTo>
                <a:lnTo>
                  <a:pt x="106276" y="80559"/>
                </a:lnTo>
                <a:lnTo>
                  <a:pt x="106110" y="80559"/>
                </a:lnTo>
                <a:lnTo>
                  <a:pt x="104709" y="80559"/>
                </a:lnTo>
                <a:close/>
                <a:moveTo>
                  <a:pt x="108144" y="77923"/>
                </a:moveTo>
                <a:lnTo>
                  <a:pt x="110813" y="80559"/>
                </a:lnTo>
                <a:lnTo>
                  <a:pt x="109412" y="80559"/>
                </a:lnTo>
                <a:lnTo>
                  <a:pt x="109145" y="80692"/>
                </a:lnTo>
                <a:lnTo>
                  <a:pt x="108144" y="81659"/>
                </a:lnTo>
                <a:lnTo>
                  <a:pt x="108144" y="77923"/>
                </a:lnTo>
                <a:close/>
                <a:moveTo>
                  <a:pt x="108144" y="76022"/>
                </a:moveTo>
                <a:lnTo>
                  <a:pt x="108144" y="72286"/>
                </a:lnTo>
                <a:lnTo>
                  <a:pt x="109145" y="73253"/>
                </a:lnTo>
                <a:lnTo>
                  <a:pt x="109412" y="73387"/>
                </a:lnTo>
                <a:lnTo>
                  <a:pt x="110813" y="73387"/>
                </a:lnTo>
                <a:close/>
                <a:moveTo>
                  <a:pt x="119052" y="66582"/>
                </a:moveTo>
                <a:lnTo>
                  <a:pt x="121087" y="66582"/>
                </a:lnTo>
                <a:lnTo>
                  <a:pt x="122755" y="68283"/>
                </a:lnTo>
                <a:lnTo>
                  <a:pt x="122755" y="76022"/>
                </a:lnTo>
                <a:lnTo>
                  <a:pt x="119052" y="72286"/>
                </a:lnTo>
                <a:close/>
                <a:moveTo>
                  <a:pt x="123555" y="68283"/>
                </a:moveTo>
                <a:lnTo>
                  <a:pt x="125223" y="66582"/>
                </a:lnTo>
                <a:lnTo>
                  <a:pt x="127258" y="66582"/>
                </a:lnTo>
                <a:lnTo>
                  <a:pt x="127258" y="72286"/>
                </a:lnTo>
                <a:lnTo>
                  <a:pt x="123555" y="76022"/>
                </a:lnTo>
                <a:lnTo>
                  <a:pt x="123555" y="68283"/>
                </a:lnTo>
                <a:close/>
                <a:moveTo>
                  <a:pt x="136198" y="71285"/>
                </a:moveTo>
                <a:lnTo>
                  <a:pt x="138166" y="69317"/>
                </a:lnTo>
                <a:lnTo>
                  <a:pt x="138166" y="71152"/>
                </a:lnTo>
                <a:lnTo>
                  <a:pt x="136731" y="72586"/>
                </a:lnTo>
                <a:lnTo>
                  <a:pt x="134730" y="72586"/>
                </a:lnTo>
                <a:lnTo>
                  <a:pt x="133396" y="71285"/>
                </a:lnTo>
                <a:close/>
                <a:moveTo>
                  <a:pt x="134964" y="75321"/>
                </a:moveTo>
                <a:lnTo>
                  <a:pt x="134964" y="73954"/>
                </a:lnTo>
                <a:lnTo>
                  <a:pt x="137599" y="76589"/>
                </a:lnTo>
                <a:lnTo>
                  <a:pt x="133863" y="76589"/>
                </a:lnTo>
                <a:lnTo>
                  <a:pt x="134830" y="75588"/>
                </a:lnTo>
                <a:close/>
                <a:moveTo>
                  <a:pt x="137599" y="77356"/>
                </a:moveTo>
                <a:lnTo>
                  <a:pt x="134964" y="80025"/>
                </a:lnTo>
                <a:lnTo>
                  <a:pt x="134964" y="78457"/>
                </a:lnTo>
                <a:lnTo>
                  <a:pt x="133863" y="77356"/>
                </a:lnTo>
                <a:close/>
                <a:moveTo>
                  <a:pt x="138166" y="77923"/>
                </a:moveTo>
                <a:lnTo>
                  <a:pt x="138166" y="81659"/>
                </a:lnTo>
                <a:lnTo>
                  <a:pt x="137165" y="80692"/>
                </a:lnTo>
                <a:lnTo>
                  <a:pt x="136898" y="80559"/>
                </a:lnTo>
                <a:lnTo>
                  <a:pt x="135531" y="80559"/>
                </a:lnTo>
                <a:close/>
                <a:moveTo>
                  <a:pt x="138933" y="77923"/>
                </a:moveTo>
                <a:lnTo>
                  <a:pt x="141602" y="80559"/>
                </a:lnTo>
                <a:lnTo>
                  <a:pt x="140201" y="80559"/>
                </a:lnTo>
                <a:lnTo>
                  <a:pt x="140034" y="80559"/>
                </a:lnTo>
                <a:lnTo>
                  <a:pt x="138933" y="81659"/>
                </a:lnTo>
                <a:close/>
                <a:moveTo>
                  <a:pt x="138933" y="76022"/>
                </a:moveTo>
                <a:lnTo>
                  <a:pt x="138933" y="72286"/>
                </a:lnTo>
                <a:lnTo>
                  <a:pt x="140034" y="73387"/>
                </a:lnTo>
                <a:lnTo>
                  <a:pt x="141602" y="73387"/>
                </a:lnTo>
                <a:close/>
                <a:moveTo>
                  <a:pt x="149841" y="66582"/>
                </a:moveTo>
                <a:lnTo>
                  <a:pt x="151876" y="66582"/>
                </a:lnTo>
                <a:lnTo>
                  <a:pt x="153543" y="68283"/>
                </a:lnTo>
                <a:lnTo>
                  <a:pt x="153543" y="76022"/>
                </a:lnTo>
                <a:lnTo>
                  <a:pt x="149841" y="72286"/>
                </a:lnTo>
                <a:lnTo>
                  <a:pt x="149841" y="66582"/>
                </a:lnTo>
                <a:close/>
                <a:moveTo>
                  <a:pt x="154344" y="68283"/>
                </a:moveTo>
                <a:lnTo>
                  <a:pt x="156012" y="66582"/>
                </a:lnTo>
                <a:lnTo>
                  <a:pt x="158047" y="66582"/>
                </a:lnTo>
                <a:lnTo>
                  <a:pt x="158047" y="72286"/>
                </a:lnTo>
                <a:lnTo>
                  <a:pt x="154344" y="76022"/>
                </a:lnTo>
                <a:lnTo>
                  <a:pt x="154344" y="68283"/>
                </a:lnTo>
                <a:close/>
                <a:moveTo>
                  <a:pt x="166986" y="71285"/>
                </a:moveTo>
                <a:lnTo>
                  <a:pt x="168954" y="69317"/>
                </a:lnTo>
                <a:lnTo>
                  <a:pt x="168954" y="71152"/>
                </a:lnTo>
                <a:lnTo>
                  <a:pt x="167520" y="72586"/>
                </a:lnTo>
                <a:lnTo>
                  <a:pt x="165519" y="72586"/>
                </a:lnTo>
                <a:lnTo>
                  <a:pt x="164184" y="71285"/>
                </a:lnTo>
                <a:close/>
                <a:moveTo>
                  <a:pt x="165752" y="75321"/>
                </a:moveTo>
                <a:lnTo>
                  <a:pt x="165752" y="73954"/>
                </a:lnTo>
                <a:lnTo>
                  <a:pt x="168387" y="76589"/>
                </a:lnTo>
                <a:lnTo>
                  <a:pt x="164651" y="76589"/>
                </a:lnTo>
                <a:lnTo>
                  <a:pt x="165619" y="75588"/>
                </a:lnTo>
                <a:close/>
                <a:moveTo>
                  <a:pt x="168387" y="77356"/>
                </a:moveTo>
                <a:lnTo>
                  <a:pt x="165752" y="80025"/>
                </a:lnTo>
                <a:lnTo>
                  <a:pt x="165752" y="78457"/>
                </a:lnTo>
                <a:lnTo>
                  <a:pt x="164651" y="77356"/>
                </a:lnTo>
                <a:close/>
                <a:moveTo>
                  <a:pt x="168954" y="77923"/>
                </a:moveTo>
                <a:lnTo>
                  <a:pt x="168954" y="81659"/>
                </a:lnTo>
                <a:lnTo>
                  <a:pt x="167854" y="80559"/>
                </a:lnTo>
                <a:lnTo>
                  <a:pt x="167687" y="80559"/>
                </a:lnTo>
                <a:lnTo>
                  <a:pt x="166319" y="80559"/>
                </a:lnTo>
                <a:close/>
                <a:moveTo>
                  <a:pt x="169755" y="77923"/>
                </a:moveTo>
                <a:lnTo>
                  <a:pt x="172390" y="80559"/>
                </a:lnTo>
                <a:lnTo>
                  <a:pt x="170989" y="80559"/>
                </a:lnTo>
                <a:lnTo>
                  <a:pt x="170722" y="80692"/>
                </a:lnTo>
                <a:lnTo>
                  <a:pt x="169755" y="81659"/>
                </a:lnTo>
                <a:lnTo>
                  <a:pt x="169755" y="77923"/>
                </a:lnTo>
                <a:close/>
                <a:moveTo>
                  <a:pt x="169755" y="76022"/>
                </a:moveTo>
                <a:lnTo>
                  <a:pt x="169755" y="72286"/>
                </a:lnTo>
                <a:lnTo>
                  <a:pt x="170722" y="73253"/>
                </a:lnTo>
                <a:lnTo>
                  <a:pt x="170989" y="73387"/>
                </a:lnTo>
                <a:lnTo>
                  <a:pt x="172390" y="73387"/>
                </a:lnTo>
                <a:close/>
                <a:moveTo>
                  <a:pt x="180629" y="66582"/>
                </a:moveTo>
                <a:lnTo>
                  <a:pt x="182664" y="66582"/>
                </a:lnTo>
                <a:lnTo>
                  <a:pt x="184332" y="68283"/>
                </a:lnTo>
                <a:lnTo>
                  <a:pt x="184332" y="76022"/>
                </a:lnTo>
                <a:lnTo>
                  <a:pt x="180629" y="72286"/>
                </a:lnTo>
                <a:lnTo>
                  <a:pt x="180629" y="66582"/>
                </a:lnTo>
                <a:close/>
                <a:moveTo>
                  <a:pt x="185133" y="68283"/>
                </a:moveTo>
                <a:lnTo>
                  <a:pt x="186801" y="66582"/>
                </a:lnTo>
                <a:lnTo>
                  <a:pt x="188835" y="66582"/>
                </a:lnTo>
                <a:lnTo>
                  <a:pt x="188835" y="72286"/>
                </a:lnTo>
                <a:lnTo>
                  <a:pt x="185133" y="76022"/>
                </a:lnTo>
                <a:lnTo>
                  <a:pt x="185133" y="68283"/>
                </a:lnTo>
                <a:close/>
                <a:moveTo>
                  <a:pt x="197775" y="71285"/>
                </a:moveTo>
                <a:lnTo>
                  <a:pt x="199743" y="69317"/>
                </a:lnTo>
                <a:lnTo>
                  <a:pt x="199743" y="71152"/>
                </a:lnTo>
                <a:lnTo>
                  <a:pt x="198309" y="72586"/>
                </a:lnTo>
                <a:lnTo>
                  <a:pt x="196307" y="72586"/>
                </a:lnTo>
                <a:lnTo>
                  <a:pt x="194973" y="71285"/>
                </a:lnTo>
                <a:close/>
                <a:moveTo>
                  <a:pt x="199743" y="76022"/>
                </a:moveTo>
                <a:lnTo>
                  <a:pt x="197108" y="73387"/>
                </a:lnTo>
                <a:lnTo>
                  <a:pt x="198476" y="73387"/>
                </a:lnTo>
                <a:lnTo>
                  <a:pt x="198776" y="73253"/>
                </a:lnTo>
                <a:lnTo>
                  <a:pt x="199743" y="72286"/>
                </a:lnTo>
                <a:lnTo>
                  <a:pt x="199743" y="76022"/>
                </a:lnTo>
                <a:close/>
                <a:moveTo>
                  <a:pt x="196541" y="75321"/>
                </a:moveTo>
                <a:lnTo>
                  <a:pt x="196541" y="73954"/>
                </a:lnTo>
                <a:lnTo>
                  <a:pt x="199176" y="76589"/>
                </a:lnTo>
                <a:lnTo>
                  <a:pt x="195440" y="76589"/>
                </a:lnTo>
                <a:lnTo>
                  <a:pt x="196407" y="75588"/>
                </a:lnTo>
                <a:close/>
                <a:moveTo>
                  <a:pt x="199176" y="77356"/>
                </a:moveTo>
                <a:lnTo>
                  <a:pt x="196541" y="80025"/>
                </a:lnTo>
                <a:lnTo>
                  <a:pt x="196541" y="78457"/>
                </a:lnTo>
                <a:lnTo>
                  <a:pt x="195440" y="77356"/>
                </a:lnTo>
                <a:close/>
                <a:moveTo>
                  <a:pt x="199743" y="77923"/>
                </a:moveTo>
                <a:lnTo>
                  <a:pt x="199743" y="81659"/>
                </a:lnTo>
                <a:lnTo>
                  <a:pt x="198776" y="80692"/>
                </a:lnTo>
                <a:lnTo>
                  <a:pt x="198476" y="80559"/>
                </a:lnTo>
                <a:lnTo>
                  <a:pt x="197108" y="80559"/>
                </a:lnTo>
                <a:close/>
                <a:moveTo>
                  <a:pt x="200544" y="77923"/>
                </a:moveTo>
                <a:lnTo>
                  <a:pt x="203179" y="80559"/>
                </a:lnTo>
                <a:lnTo>
                  <a:pt x="201778" y="80559"/>
                </a:lnTo>
                <a:lnTo>
                  <a:pt x="201644" y="80559"/>
                </a:lnTo>
                <a:lnTo>
                  <a:pt x="200544" y="81659"/>
                </a:lnTo>
                <a:close/>
                <a:moveTo>
                  <a:pt x="200544" y="76022"/>
                </a:moveTo>
                <a:lnTo>
                  <a:pt x="200544" y="72286"/>
                </a:lnTo>
                <a:lnTo>
                  <a:pt x="201644" y="73387"/>
                </a:lnTo>
                <a:lnTo>
                  <a:pt x="203179" y="73387"/>
                </a:lnTo>
                <a:close/>
                <a:moveTo>
                  <a:pt x="200544" y="54974"/>
                </a:moveTo>
                <a:lnTo>
                  <a:pt x="202812" y="52672"/>
                </a:lnTo>
                <a:lnTo>
                  <a:pt x="206081" y="52672"/>
                </a:lnTo>
                <a:lnTo>
                  <a:pt x="207749" y="54373"/>
                </a:lnTo>
                <a:lnTo>
                  <a:pt x="203679" y="54373"/>
                </a:lnTo>
                <a:lnTo>
                  <a:pt x="203412" y="54473"/>
                </a:lnTo>
                <a:lnTo>
                  <a:pt x="200544" y="57342"/>
                </a:lnTo>
                <a:close/>
                <a:moveTo>
                  <a:pt x="205848" y="51338"/>
                </a:moveTo>
                <a:lnTo>
                  <a:pt x="204513" y="50003"/>
                </a:lnTo>
                <a:lnTo>
                  <a:pt x="204513" y="48002"/>
                </a:lnTo>
                <a:lnTo>
                  <a:pt x="205948" y="46568"/>
                </a:lnTo>
                <a:lnTo>
                  <a:pt x="207816" y="46568"/>
                </a:lnTo>
                <a:lnTo>
                  <a:pt x="205848" y="48536"/>
                </a:lnTo>
                <a:close/>
                <a:moveTo>
                  <a:pt x="205948" y="45800"/>
                </a:moveTo>
                <a:lnTo>
                  <a:pt x="204513" y="44366"/>
                </a:lnTo>
                <a:lnTo>
                  <a:pt x="204513" y="42365"/>
                </a:lnTo>
                <a:lnTo>
                  <a:pt x="205848" y="41030"/>
                </a:lnTo>
                <a:lnTo>
                  <a:pt x="205848" y="43832"/>
                </a:lnTo>
                <a:lnTo>
                  <a:pt x="207816" y="45800"/>
                </a:lnTo>
                <a:lnTo>
                  <a:pt x="205948" y="45800"/>
                </a:lnTo>
                <a:close/>
                <a:moveTo>
                  <a:pt x="203979" y="41797"/>
                </a:moveTo>
                <a:lnTo>
                  <a:pt x="201945" y="41797"/>
                </a:lnTo>
                <a:lnTo>
                  <a:pt x="200544" y="40363"/>
                </a:lnTo>
                <a:lnTo>
                  <a:pt x="200544" y="38495"/>
                </a:lnTo>
                <a:lnTo>
                  <a:pt x="202512" y="40463"/>
                </a:lnTo>
                <a:lnTo>
                  <a:pt x="202645" y="40463"/>
                </a:lnTo>
                <a:lnTo>
                  <a:pt x="205280" y="40463"/>
                </a:lnTo>
                <a:close/>
                <a:moveTo>
                  <a:pt x="199743" y="40363"/>
                </a:moveTo>
                <a:lnTo>
                  <a:pt x="198309" y="41797"/>
                </a:lnTo>
                <a:lnTo>
                  <a:pt x="196307" y="41797"/>
                </a:lnTo>
                <a:lnTo>
                  <a:pt x="194973" y="40463"/>
                </a:lnTo>
                <a:lnTo>
                  <a:pt x="197775" y="40463"/>
                </a:lnTo>
                <a:lnTo>
                  <a:pt x="199743" y="38495"/>
                </a:lnTo>
                <a:lnTo>
                  <a:pt x="199743" y="40363"/>
                </a:lnTo>
                <a:close/>
                <a:moveTo>
                  <a:pt x="194339" y="46568"/>
                </a:moveTo>
                <a:lnTo>
                  <a:pt x="195740" y="48002"/>
                </a:lnTo>
                <a:lnTo>
                  <a:pt x="195740" y="50003"/>
                </a:lnTo>
                <a:lnTo>
                  <a:pt x="194439" y="51338"/>
                </a:lnTo>
                <a:lnTo>
                  <a:pt x="194439" y="48536"/>
                </a:lnTo>
                <a:lnTo>
                  <a:pt x="192471" y="46568"/>
                </a:lnTo>
                <a:lnTo>
                  <a:pt x="194339" y="46568"/>
                </a:lnTo>
                <a:close/>
                <a:moveTo>
                  <a:pt x="175059" y="48536"/>
                </a:moveTo>
                <a:lnTo>
                  <a:pt x="175059" y="51338"/>
                </a:lnTo>
                <a:lnTo>
                  <a:pt x="173725" y="50003"/>
                </a:lnTo>
                <a:lnTo>
                  <a:pt x="173725" y="48002"/>
                </a:lnTo>
                <a:lnTo>
                  <a:pt x="175159" y="46568"/>
                </a:lnTo>
                <a:lnTo>
                  <a:pt x="177027" y="46568"/>
                </a:lnTo>
                <a:close/>
                <a:moveTo>
                  <a:pt x="175159" y="45800"/>
                </a:moveTo>
                <a:lnTo>
                  <a:pt x="173725" y="44366"/>
                </a:lnTo>
                <a:lnTo>
                  <a:pt x="173725" y="42365"/>
                </a:lnTo>
                <a:lnTo>
                  <a:pt x="175059" y="41030"/>
                </a:lnTo>
                <a:lnTo>
                  <a:pt x="175059" y="43832"/>
                </a:lnTo>
                <a:lnTo>
                  <a:pt x="177027" y="45800"/>
                </a:lnTo>
                <a:lnTo>
                  <a:pt x="175159" y="45800"/>
                </a:lnTo>
                <a:close/>
                <a:moveTo>
                  <a:pt x="173191" y="41797"/>
                </a:moveTo>
                <a:lnTo>
                  <a:pt x="171156" y="41797"/>
                </a:lnTo>
                <a:lnTo>
                  <a:pt x="169755" y="40363"/>
                </a:lnTo>
                <a:lnTo>
                  <a:pt x="169755" y="38495"/>
                </a:lnTo>
                <a:lnTo>
                  <a:pt x="171723" y="40463"/>
                </a:lnTo>
                <a:lnTo>
                  <a:pt x="174492" y="40463"/>
                </a:lnTo>
                <a:close/>
                <a:moveTo>
                  <a:pt x="168954" y="40363"/>
                </a:moveTo>
                <a:lnTo>
                  <a:pt x="167520" y="41797"/>
                </a:lnTo>
                <a:lnTo>
                  <a:pt x="165519" y="41797"/>
                </a:lnTo>
                <a:lnTo>
                  <a:pt x="164184" y="40463"/>
                </a:lnTo>
                <a:lnTo>
                  <a:pt x="166820" y="40463"/>
                </a:lnTo>
                <a:lnTo>
                  <a:pt x="166986" y="40463"/>
                </a:lnTo>
                <a:lnTo>
                  <a:pt x="168954" y="38495"/>
                </a:lnTo>
                <a:lnTo>
                  <a:pt x="168954" y="40363"/>
                </a:lnTo>
                <a:close/>
                <a:moveTo>
                  <a:pt x="163517" y="46568"/>
                </a:moveTo>
                <a:lnTo>
                  <a:pt x="164952" y="48002"/>
                </a:lnTo>
                <a:lnTo>
                  <a:pt x="164952" y="50003"/>
                </a:lnTo>
                <a:lnTo>
                  <a:pt x="163651" y="51338"/>
                </a:lnTo>
                <a:lnTo>
                  <a:pt x="163651" y="48536"/>
                </a:lnTo>
                <a:lnTo>
                  <a:pt x="161649" y="46568"/>
                </a:lnTo>
                <a:lnTo>
                  <a:pt x="163517" y="46568"/>
                </a:lnTo>
                <a:close/>
                <a:moveTo>
                  <a:pt x="144270" y="48536"/>
                </a:moveTo>
                <a:lnTo>
                  <a:pt x="144270" y="51338"/>
                </a:lnTo>
                <a:lnTo>
                  <a:pt x="142936" y="50003"/>
                </a:lnTo>
                <a:lnTo>
                  <a:pt x="142936" y="48002"/>
                </a:lnTo>
                <a:lnTo>
                  <a:pt x="144370" y="46568"/>
                </a:lnTo>
                <a:lnTo>
                  <a:pt x="146238" y="46568"/>
                </a:lnTo>
                <a:close/>
                <a:moveTo>
                  <a:pt x="144370" y="45800"/>
                </a:moveTo>
                <a:lnTo>
                  <a:pt x="142936" y="44366"/>
                </a:lnTo>
                <a:lnTo>
                  <a:pt x="142936" y="42365"/>
                </a:lnTo>
                <a:lnTo>
                  <a:pt x="144270" y="41030"/>
                </a:lnTo>
                <a:lnTo>
                  <a:pt x="144270" y="43832"/>
                </a:lnTo>
                <a:lnTo>
                  <a:pt x="146238" y="45800"/>
                </a:lnTo>
                <a:lnTo>
                  <a:pt x="144370" y="45800"/>
                </a:lnTo>
                <a:close/>
                <a:moveTo>
                  <a:pt x="142369" y="41797"/>
                </a:moveTo>
                <a:lnTo>
                  <a:pt x="140367" y="41797"/>
                </a:lnTo>
                <a:lnTo>
                  <a:pt x="138933" y="40363"/>
                </a:lnTo>
                <a:lnTo>
                  <a:pt x="138933" y="38495"/>
                </a:lnTo>
                <a:lnTo>
                  <a:pt x="140901" y="40463"/>
                </a:lnTo>
                <a:lnTo>
                  <a:pt x="141068" y="40463"/>
                </a:lnTo>
                <a:lnTo>
                  <a:pt x="143703" y="40463"/>
                </a:lnTo>
                <a:close/>
                <a:moveTo>
                  <a:pt x="138166" y="40363"/>
                </a:moveTo>
                <a:lnTo>
                  <a:pt x="136731" y="41797"/>
                </a:lnTo>
                <a:lnTo>
                  <a:pt x="134730" y="41797"/>
                </a:lnTo>
                <a:lnTo>
                  <a:pt x="133396" y="40463"/>
                </a:lnTo>
                <a:lnTo>
                  <a:pt x="136198" y="40463"/>
                </a:lnTo>
                <a:lnTo>
                  <a:pt x="138166" y="38495"/>
                </a:lnTo>
                <a:close/>
                <a:moveTo>
                  <a:pt x="132729" y="46568"/>
                </a:moveTo>
                <a:lnTo>
                  <a:pt x="134163" y="48002"/>
                </a:lnTo>
                <a:lnTo>
                  <a:pt x="134163" y="50003"/>
                </a:lnTo>
                <a:lnTo>
                  <a:pt x="132862" y="51338"/>
                </a:lnTo>
                <a:lnTo>
                  <a:pt x="132862" y="48536"/>
                </a:lnTo>
                <a:lnTo>
                  <a:pt x="130894" y="46568"/>
                </a:lnTo>
                <a:lnTo>
                  <a:pt x="132729" y="46568"/>
                </a:lnTo>
                <a:close/>
                <a:moveTo>
                  <a:pt x="113482" y="48536"/>
                </a:moveTo>
                <a:lnTo>
                  <a:pt x="113482" y="51338"/>
                </a:lnTo>
                <a:lnTo>
                  <a:pt x="112147" y="50003"/>
                </a:lnTo>
                <a:lnTo>
                  <a:pt x="112147" y="48002"/>
                </a:lnTo>
                <a:lnTo>
                  <a:pt x="113582" y="46568"/>
                </a:lnTo>
                <a:lnTo>
                  <a:pt x="115450" y="46568"/>
                </a:lnTo>
                <a:close/>
                <a:moveTo>
                  <a:pt x="113582" y="45800"/>
                </a:moveTo>
                <a:lnTo>
                  <a:pt x="112147" y="44366"/>
                </a:lnTo>
                <a:lnTo>
                  <a:pt x="112147" y="42365"/>
                </a:lnTo>
                <a:lnTo>
                  <a:pt x="113482" y="41030"/>
                </a:lnTo>
                <a:lnTo>
                  <a:pt x="113482" y="43832"/>
                </a:lnTo>
                <a:lnTo>
                  <a:pt x="115450" y="45800"/>
                </a:lnTo>
                <a:lnTo>
                  <a:pt x="113582" y="45800"/>
                </a:lnTo>
                <a:close/>
                <a:moveTo>
                  <a:pt x="111580" y="41797"/>
                </a:moveTo>
                <a:lnTo>
                  <a:pt x="109579" y="41797"/>
                </a:lnTo>
                <a:lnTo>
                  <a:pt x="108144" y="40363"/>
                </a:lnTo>
                <a:lnTo>
                  <a:pt x="108144" y="38495"/>
                </a:lnTo>
                <a:lnTo>
                  <a:pt x="110112" y="40463"/>
                </a:lnTo>
                <a:lnTo>
                  <a:pt x="112914" y="40463"/>
                </a:lnTo>
                <a:close/>
                <a:moveTo>
                  <a:pt x="107377" y="40363"/>
                </a:moveTo>
                <a:lnTo>
                  <a:pt x="105943" y="41797"/>
                </a:lnTo>
                <a:lnTo>
                  <a:pt x="103941" y="41797"/>
                </a:lnTo>
                <a:lnTo>
                  <a:pt x="102607" y="40463"/>
                </a:lnTo>
                <a:lnTo>
                  <a:pt x="105242" y="40463"/>
                </a:lnTo>
                <a:lnTo>
                  <a:pt x="105376" y="40463"/>
                </a:lnTo>
                <a:lnTo>
                  <a:pt x="107344" y="38495"/>
                </a:lnTo>
                <a:lnTo>
                  <a:pt x="107344" y="40363"/>
                </a:lnTo>
                <a:close/>
                <a:moveTo>
                  <a:pt x="101940" y="46568"/>
                </a:moveTo>
                <a:lnTo>
                  <a:pt x="103374" y="48002"/>
                </a:lnTo>
                <a:lnTo>
                  <a:pt x="103374" y="50003"/>
                </a:lnTo>
                <a:lnTo>
                  <a:pt x="102040" y="51338"/>
                </a:lnTo>
                <a:lnTo>
                  <a:pt x="102040" y="48536"/>
                </a:lnTo>
                <a:lnTo>
                  <a:pt x="100072" y="46568"/>
                </a:lnTo>
                <a:lnTo>
                  <a:pt x="101940" y="46568"/>
                </a:lnTo>
                <a:close/>
                <a:moveTo>
                  <a:pt x="82660" y="48536"/>
                </a:moveTo>
                <a:lnTo>
                  <a:pt x="82660" y="51338"/>
                </a:lnTo>
                <a:lnTo>
                  <a:pt x="81359" y="50003"/>
                </a:lnTo>
                <a:lnTo>
                  <a:pt x="81359" y="48002"/>
                </a:lnTo>
                <a:lnTo>
                  <a:pt x="82793" y="46568"/>
                </a:lnTo>
                <a:lnTo>
                  <a:pt x="84628" y="46568"/>
                </a:lnTo>
                <a:close/>
                <a:moveTo>
                  <a:pt x="82793" y="45800"/>
                </a:moveTo>
                <a:lnTo>
                  <a:pt x="81359" y="44366"/>
                </a:lnTo>
                <a:lnTo>
                  <a:pt x="81359" y="42365"/>
                </a:lnTo>
                <a:lnTo>
                  <a:pt x="82660" y="41030"/>
                </a:lnTo>
                <a:lnTo>
                  <a:pt x="82660" y="43832"/>
                </a:lnTo>
                <a:lnTo>
                  <a:pt x="84628" y="45800"/>
                </a:lnTo>
                <a:lnTo>
                  <a:pt x="82793" y="45800"/>
                </a:lnTo>
                <a:close/>
                <a:moveTo>
                  <a:pt x="80792" y="41797"/>
                </a:moveTo>
                <a:lnTo>
                  <a:pt x="78790" y="41797"/>
                </a:lnTo>
                <a:lnTo>
                  <a:pt x="77356" y="40363"/>
                </a:lnTo>
                <a:lnTo>
                  <a:pt x="77356" y="38495"/>
                </a:lnTo>
                <a:lnTo>
                  <a:pt x="79324" y="40463"/>
                </a:lnTo>
                <a:lnTo>
                  <a:pt x="79491" y="40463"/>
                </a:lnTo>
                <a:lnTo>
                  <a:pt x="82092" y="40463"/>
                </a:lnTo>
                <a:close/>
                <a:moveTo>
                  <a:pt x="76589" y="40363"/>
                </a:moveTo>
                <a:lnTo>
                  <a:pt x="75154" y="41797"/>
                </a:lnTo>
                <a:lnTo>
                  <a:pt x="73153" y="41797"/>
                </a:lnTo>
                <a:lnTo>
                  <a:pt x="71818" y="40463"/>
                </a:lnTo>
                <a:lnTo>
                  <a:pt x="74620" y="40463"/>
                </a:lnTo>
                <a:lnTo>
                  <a:pt x="76589" y="38495"/>
                </a:lnTo>
                <a:close/>
                <a:moveTo>
                  <a:pt x="71151" y="46568"/>
                </a:moveTo>
                <a:lnTo>
                  <a:pt x="72586" y="48002"/>
                </a:lnTo>
                <a:lnTo>
                  <a:pt x="72586" y="50003"/>
                </a:lnTo>
                <a:lnTo>
                  <a:pt x="71251" y="51338"/>
                </a:lnTo>
                <a:lnTo>
                  <a:pt x="71251" y="48536"/>
                </a:lnTo>
                <a:lnTo>
                  <a:pt x="69283" y="46568"/>
                </a:lnTo>
                <a:lnTo>
                  <a:pt x="71151" y="46568"/>
                </a:lnTo>
                <a:close/>
                <a:moveTo>
                  <a:pt x="51871" y="48536"/>
                </a:moveTo>
                <a:lnTo>
                  <a:pt x="51871" y="51338"/>
                </a:lnTo>
                <a:lnTo>
                  <a:pt x="50570" y="50003"/>
                </a:lnTo>
                <a:lnTo>
                  <a:pt x="50570" y="48002"/>
                </a:lnTo>
                <a:lnTo>
                  <a:pt x="51971" y="46568"/>
                </a:lnTo>
                <a:lnTo>
                  <a:pt x="53839" y="46568"/>
                </a:lnTo>
                <a:close/>
                <a:moveTo>
                  <a:pt x="51971" y="45800"/>
                </a:moveTo>
                <a:lnTo>
                  <a:pt x="50570" y="44366"/>
                </a:lnTo>
                <a:lnTo>
                  <a:pt x="50570" y="42365"/>
                </a:lnTo>
                <a:lnTo>
                  <a:pt x="51871" y="41030"/>
                </a:lnTo>
                <a:lnTo>
                  <a:pt x="51871" y="43832"/>
                </a:lnTo>
                <a:lnTo>
                  <a:pt x="53839" y="45800"/>
                </a:lnTo>
                <a:lnTo>
                  <a:pt x="51971" y="45800"/>
                </a:lnTo>
                <a:close/>
                <a:moveTo>
                  <a:pt x="50003" y="41797"/>
                </a:moveTo>
                <a:lnTo>
                  <a:pt x="48001" y="41797"/>
                </a:lnTo>
                <a:lnTo>
                  <a:pt x="46567" y="40363"/>
                </a:lnTo>
                <a:lnTo>
                  <a:pt x="46567" y="38495"/>
                </a:lnTo>
                <a:lnTo>
                  <a:pt x="48535" y="40463"/>
                </a:lnTo>
                <a:lnTo>
                  <a:pt x="51337" y="40463"/>
                </a:lnTo>
                <a:close/>
                <a:moveTo>
                  <a:pt x="45767" y="40363"/>
                </a:moveTo>
                <a:lnTo>
                  <a:pt x="44366" y="41797"/>
                </a:lnTo>
                <a:lnTo>
                  <a:pt x="42364" y="41797"/>
                </a:lnTo>
                <a:lnTo>
                  <a:pt x="41030" y="40463"/>
                </a:lnTo>
                <a:lnTo>
                  <a:pt x="43665" y="40463"/>
                </a:lnTo>
                <a:lnTo>
                  <a:pt x="43798" y="40463"/>
                </a:lnTo>
                <a:lnTo>
                  <a:pt x="45767" y="38495"/>
                </a:lnTo>
                <a:close/>
                <a:moveTo>
                  <a:pt x="40363" y="46568"/>
                </a:moveTo>
                <a:lnTo>
                  <a:pt x="41797" y="48002"/>
                </a:lnTo>
                <a:lnTo>
                  <a:pt x="41797" y="50003"/>
                </a:lnTo>
                <a:lnTo>
                  <a:pt x="40463" y="51338"/>
                </a:lnTo>
                <a:lnTo>
                  <a:pt x="40463" y="48536"/>
                </a:lnTo>
                <a:lnTo>
                  <a:pt x="38495" y="46568"/>
                </a:lnTo>
                <a:lnTo>
                  <a:pt x="40363" y="46568"/>
                </a:lnTo>
                <a:close/>
                <a:moveTo>
                  <a:pt x="40229" y="52672"/>
                </a:moveTo>
                <a:lnTo>
                  <a:pt x="43498" y="52672"/>
                </a:lnTo>
                <a:lnTo>
                  <a:pt x="45767" y="54974"/>
                </a:lnTo>
                <a:lnTo>
                  <a:pt x="45767" y="57342"/>
                </a:lnTo>
                <a:lnTo>
                  <a:pt x="42898" y="54473"/>
                </a:lnTo>
                <a:lnTo>
                  <a:pt x="42631" y="54340"/>
                </a:lnTo>
                <a:lnTo>
                  <a:pt x="38561" y="54340"/>
                </a:lnTo>
                <a:close/>
                <a:moveTo>
                  <a:pt x="45767" y="64714"/>
                </a:moveTo>
                <a:lnTo>
                  <a:pt x="42464" y="68016"/>
                </a:lnTo>
                <a:lnTo>
                  <a:pt x="37761" y="68016"/>
                </a:lnTo>
                <a:lnTo>
                  <a:pt x="36226" y="66482"/>
                </a:lnTo>
                <a:lnTo>
                  <a:pt x="41830" y="66482"/>
                </a:lnTo>
                <a:lnTo>
                  <a:pt x="45767" y="62546"/>
                </a:lnTo>
                <a:lnTo>
                  <a:pt x="45767" y="64714"/>
                </a:lnTo>
                <a:close/>
                <a:moveTo>
                  <a:pt x="40463" y="74621"/>
                </a:moveTo>
                <a:lnTo>
                  <a:pt x="40463" y="71819"/>
                </a:lnTo>
                <a:lnTo>
                  <a:pt x="41797" y="73153"/>
                </a:lnTo>
                <a:lnTo>
                  <a:pt x="41797" y="75155"/>
                </a:lnTo>
                <a:lnTo>
                  <a:pt x="40363" y="76589"/>
                </a:lnTo>
                <a:lnTo>
                  <a:pt x="38495" y="76589"/>
                </a:lnTo>
                <a:close/>
                <a:moveTo>
                  <a:pt x="40363" y="77356"/>
                </a:moveTo>
                <a:lnTo>
                  <a:pt x="41797" y="78791"/>
                </a:lnTo>
                <a:lnTo>
                  <a:pt x="41797" y="80792"/>
                </a:lnTo>
                <a:lnTo>
                  <a:pt x="40463" y="82126"/>
                </a:lnTo>
                <a:lnTo>
                  <a:pt x="40463" y="79324"/>
                </a:lnTo>
                <a:lnTo>
                  <a:pt x="38495" y="77356"/>
                </a:lnTo>
                <a:close/>
                <a:moveTo>
                  <a:pt x="42364" y="81359"/>
                </a:moveTo>
                <a:lnTo>
                  <a:pt x="44366" y="81359"/>
                </a:lnTo>
                <a:lnTo>
                  <a:pt x="45767" y="82794"/>
                </a:lnTo>
                <a:lnTo>
                  <a:pt x="45767" y="84662"/>
                </a:lnTo>
                <a:lnTo>
                  <a:pt x="43798" y="82693"/>
                </a:lnTo>
                <a:lnTo>
                  <a:pt x="43665" y="82693"/>
                </a:lnTo>
                <a:lnTo>
                  <a:pt x="41030" y="82693"/>
                </a:lnTo>
                <a:close/>
                <a:moveTo>
                  <a:pt x="46567" y="82794"/>
                </a:moveTo>
                <a:lnTo>
                  <a:pt x="48001" y="81359"/>
                </a:lnTo>
                <a:lnTo>
                  <a:pt x="50003" y="81359"/>
                </a:lnTo>
                <a:lnTo>
                  <a:pt x="51337" y="82693"/>
                </a:lnTo>
                <a:lnTo>
                  <a:pt x="48535" y="82693"/>
                </a:lnTo>
                <a:lnTo>
                  <a:pt x="46567" y="84662"/>
                </a:lnTo>
                <a:lnTo>
                  <a:pt x="46567" y="82794"/>
                </a:lnTo>
                <a:close/>
                <a:moveTo>
                  <a:pt x="51971" y="76589"/>
                </a:moveTo>
                <a:lnTo>
                  <a:pt x="50570" y="75155"/>
                </a:lnTo>
                <a:lnTo>
                  <a:pt x="50570" y="73153"/>
                </a:lnTo>
                <a:lnTo>
                  <a:pt x="51871" y="71819"/>
                </a:lnTo>
                <a:lnTo>
                  <a:pt x="51871" y="74621"/>
                </a:lnTo>
                <a:lnTo>
                  <a:pt x="53839" y="76589"/>
                </a:lnTo>
                <a:close/>
                <a:moveTo>
                  <a:pt x="71251" y="74621"/>
                </a:moveTo>
                <a:lnTo>
                  <a:pt x="71251" y="71819"/>
                </a:lnTo>
                <a:lnTo>
                  <a:pt x="72586" y="73153"/>
                </a:lnTo>
                <a:lnTo>
                  <a:pt x="72586" y="75155"/>
                </a:lnTo>
                <a:lnTo>
                  <a:pt x="71151" y="76589"/>
                </a:lnTo>
                <a:lnTo>
                  <a:pt x="69283" y="76589"/>
                </a:lnTo>
                <a:close/>
                <a:moveTo>
                  <a:pt x="71151" y="77356"/>
                </a:moveTo>
                <a:lnTo>
                  <a:pt x="72586" y="78791"/>
                </a:lnTo>
                <a:lnTo>
                  <a:pt x="72586" y="80792"/>
                </a:lnTo>
                <a:lnTo>
                  <a:pt x="71251" y="82126"/>
                </a:lnTo>
                <a:lnTo>
                  <a:pt x="71251" y="79324"/>
                </a:lnTo>
                <a:lnTo>
                  <a:pt x="69283" y="77356"/>
                </a:lnTo>
                <a:close/>
                <a:moveTo>
                  <a:pt x="73153" y="81359"/>
                </a:moveTo>
                <a:lnTo>
                  <a:pt x="75154" y="81359"/>
                </a:lnTo>
                <a:lnTo>
                  <a:pt x="76555" y="82794"/>
                </a:lnTo>
                <a:lnTo>
                  <a:pt x="76555" y="84662"/>
                </a:lnTo>
                <a:lnTo>
                  <a:pt x="74587" y="82693"/>
                </a:lnTo>
                <a:lnTo>
                  <a:pt x="71818" y="82693"/>
                </a:lnTo>
                <a:close/>
                <a:moveTo>
                  <a:pt x="77356" y="82794"/>
                </a:moveTo>
                <a:lnTo>
                  <a:pt x="78790" y="81359"/>
                </a:lnTo>
                <a:lnTo>
                  <a:pt x="80792" y="81359"/>
                </a:lnTo>
                <a:lnTo>
                  <a:pt x="82126" y="82693"/>
                </a:lnTo>
                <a:lnTo>
                  <a:pt x="79491" y="82693"/>
                </a:lnTo>
                <a:lnTo>
                  <a:pt x="79324" y="82693"/>
                </a:lnTo>
                <a:lnTo>
                  <a:pt x="77356" y="84662"/>
                </a:lnTo>
                <a:lnTo>
                  <a:pt x="77356" y="82794"/>
                </a:lnTo>
                <a:close/>
                <a:moveTo>
                  <a:pt x="82793" y="76589"/>
                </a:moveTo>
                <a:lnTo>
                  <a:pt x="81359" y="75155"/>
                </a:lnTo>
                <a:lnTo>
                  <a:pt x="81359" y="73153"/>
                </a:lnTo>
                <a:lnTo>
                  <a:pt x="82660" y="71819"/>
                </a:lnTo>
                <a:lnTo>
                  <a:pt x="82660" y="74621"/>
                </a:lnTo>
                <a:lnTo>
                  <a:pt x="84628" y="76589"/>
                </a:lnTo>
                <a:close/>
                <a:moveTo>
                  <a:pt x="102040" y="74621"/>
                </a:moveTo>
                <a:lnTo>
                  <a:pt x="102040" y="71819"/>
                </a:lnTo>
                <a:lnTo>
                  <a:pt x="103374" y="73153"/>
                </a:lnTo>
                <a:lnTo>
                  <a:pt x="103374" y="75155"/>
                </a:lnTo>
                <a:lnTo>
                  <a:pt x="101940" y="76589"/>
                </a:lnTo>
                <a:lnTo>
                  <a:pt x="100072" y="76589"/>
                </a:lnTo>
                <a:close/>
                <a:moveTo>
                  <a:pt x="101940" y="77356"/>
                </a:moveTo>
                <a:lnTo>
                  <a:pt x="103374" y="78791"/>
                </a:lnTo>
                <a:lnTo>
                  <a:pt x="103374" y="80792"/>
                </a:lnTo>
                <a:lnTo>
                  <a:pt x="102040" y="82126"/>
                </a:lnTo>
                <a:lnTo>
                  <a:pt x="102040" y="79324"/>
                </a:lnTo>
                <a:lnTo>
                  <a:pt x="100072" y="77356"/>
                </a:lnTo>
                <a:close/>
                <a:moveTo>
                  <a:pt x="103941" y="81359"/>
                </a:moveTo>
                <a:lnTo>
                  <a:pt x="105943" y="81359"/>
                </a:lnTo>
                <a:lnTo>
                  <a:pt x="107377" y="82794"/>
                </a:lnTo>
                <a:lnTo>
                  <a:pt x="107377" y="84662"/>
                </a:lnTo>
                <a:lnTo>
                  <a:pt x="105409" y="82693"/>
                </a:lnTo>
                <a:lnTo>
                  <a:pt x="105242" y="82693"/>
                </a:lnTo>
                <a:lnTo>
                  <a:pt x="102607" y="82693"/>
                </a:lnTo>
                <a:close/>
                <a:moveTo>
                  <a:pt x="108144" y="82794"/>
                </a:moveTo>
                <a:lnTo>
                  <a:pt x="109579" y="81359"/>
                </a:lnTo>
                <a:lnTo>
                  <a:pt x="111580" y="81359"/>
                </a:lnTo>
                <a:lnTo>
                  <a:pt x="112914" y="82693"/>
                </a:lnTo>
                <a:lnTo>
                  <a:pt x="110112" y="82693"/>
                </a:lnTo>
                <a:lnTo>
                  <a:pt x="108144" y="84662"/>
                </a:lnTo>
                <a:close/>
                <a:moveTo>
                  <a:pt x="113582" y="76589"/>
                </a:moveTo>
                <a:lnTo>
                  <a:pt x="112147" y="75155"/>
                </a:lnTo>
                <a:lnTo>
                  <a:pt x="112147" y="73153"/>
                </a:lnTo>
                <a:lnTo>
                  <a:pt x="113482" y="71819"/>
                </a:lnTo>
                <a:lnTo>
                  <a:pt x="113482" y="74621"/>
                </a:lnTo>
                <a:lnTo>
                  <a:pt x="115450" y="76589"/>
                </a:lnTo>
                <a:close/>
                <a:moveTo>
                  <a:pt x="132862" y="74621"/>
                </a:moveTo>
                <a:lnTo>
                  <a:pt x="132862" y="71819"/>
                </a:lnTo>
                <a:lnTo>
                  <a:pt x="134163" y="73153"/>
                </a:lnTo>
                <a:lnTo>
                  <a:pt x="134163" y="75155"/>
                </a:lnTo>
                <a:lnTo>
                  <a:pt x="132729" y="76589"/>
                </a:lnTo>
                <a:lnTo>
                  <a:pt x="130894" y="76589"/>
                </a:lnTo>
                <a:close/>
                <a:moveTo>
                  <a:pt x="132729" y="77356"/>
                </a:moveTo>
                <a:lnTo>
                  <a:pt x="134163" y="78791"/>
                </a:lnTo>
                <a:lnTo>
                  <a:pt x="134163" y="80792"/>
                </a:lnTo>
                <a:lnTo>
                  <a:pt x="132862" y="82126"/>
                </a:lnTo>
                <a:lnTo>
                  <a:pt x="132862" y="79324"/>
                </a:lnTo>
                <a:lnTo>
                  <a:pt x="130894" y="77356"/>
                </a:lnTo>
                <a:close/>
                <a:moveTo>
                  <a:pt x="134730" y="81359"/>
                </a:moveTo>
                <a:lnTo>
                  <a:pt x="136731" y="81359"/>
                </a:lnTo>
                <a:lnTo>
                  <a:pt x="138166" y="82794"/>
                </a:lnTo>
                <a:lnTo>
                  <a:pt x="138166" y="84662"/>
                </a:lnTo>
                <a:lnTo>
                  <a:pt x="136198" y="82693"/>
                </a:lnTo>
                <a:lnTo>
                  <a:pt x="133396" y="82693"/>
                </a:lnTo>
                <a:close/>
                <a:moveTo>
                  <a:pt x="138933" y="82794"/>
                </a:moveTo>
                <a:lnTo>
                  <a:pt x="140367" y="81359"/>
                </a:lnTo>
                <a:lnTo>
                  <a:pt x="142369" y="81359"/>
                </a:lnTo>
                <a:lnTo>
                  <a:pt x="143703" y="82693"/>
                </a:lnTo>
                <a:lnTo>
                  <a:pt x="141068" y="82693"/>
                </a:lnTo>
                <a:lnTo>
                  <a:pt x="140934" y="82693"/>
                </a:lnTo>
                <a:lnTo>
                  <a:pt x="138966" y="84662"/>
                </a:lnTo>
                <a:lnTo>
                  <a:pt x="138966" y="82794"/>
                </a:lnTo>
                <a:close/>
                <a:moveTo>
                  <a:pt x="144370" y="76589"/>
                </a:moveTo>
                <a:lnTo>
                  <a:pt x="142936" y="75155"/>
                </a:lnTo>
                <a:lnTo>
                  <a:pt x="142936" y="73153"/>
                </a:lnTo>
                <a:lnTo>
                  <a:pt x="144270" y="71819"/>
                </a:lnTo>
                <a:lnTo>
                  <a:pt x="144270" y="74621"/>
                </a:lnTo>
                <a:lnTo>
                  <a:pt x="146238" y="76589"/>
                </a:lnTo>
                <a:close/>
                <a:moveTo>
                  <a:pt x="163651" y="74621"/>
                </a:moveTo>
                <a:lnTo>
                  <a:pt x="163651" y="71819"/>
                </a:lnTo>
                <a:lnTo>
                  <a:pt x="164952" y="73153"/>
                </a:lnTo>
                <a:lnTo>
                  <a:pt x="164952" y="75155"/>
                </a:lnTo>
                <a:lnTo>
                  <a:pt x="163551" y="76589"/>
                </a:lnTo>
                <a:lnTo>
                  <a:pt x="161683" y="76589"/>
                </a:lnTo>
                <a:close/>
                <a:moveTo>
                  <a:pt x="163517" y="77356"/>
                </a:moveTo>
                <a:lnTo>
                  <a:pt x="164952" y="78791"/>
                </a:lnTo>
                <a:lnTo>
                  <a:pt x="164952" y="80792"/>
                </a:lnTo>
                <a:lnTo>
                  <a:pt x="163651" y="82126"/>
                </a:lnTo>
                <a:lnTo>
                  <a:pt x="163651" y="79324"/>
                </a:lnTo>
                <a:lnTo>
                  <a:pt x="161649" y="77356"/>
                </a:lnTo>
                <a:close/>
                <a:moveTo>
                  <a:pt x="165519" y="81359"/>
                </a:moveTo>
                <a:lnTo>
                  <a:pt x="167520" y="81359"/>
                </a:lnTo>
                <a:lnTo>
                  <a:pt x="168954" y="82794"/>
                </a:lnTo>
                <a:lnTo>
                  <a:pt x="168954" y="84662"/>
                </a:lnTo>
                <a:lnTo>
                  <a:pt x="166986" y="82693"/>
                </a:lnTo>
                <a:lnTo>
                  <a:pt x="166820" y="82693"/>
                </a:lnTo>
                <a:lnTo>
                  <a:pt x="164218" y="82693"/>
                </a:lnTo>
                <a:close/>
                <a:moveTo>
                  <a:pt x="169755" y="82794"/>
                </a:moveTo>
                <a:lnTo>
                  <a:pt x="171156" y="81359"/>
                </a:lnTo>
                <a:lnTo>
                  <a:pt x="173191" y="81359"/>
                </a:lnTo>
                <a:lnTo>
                  <a:pt x="174492" y="82693"/>
                </a:lnTo>
                <a:lnTo>
                  <a:pt x="171723" y="82693"/>
                </a:lnTo>
                <a:lnTo>
                  <a:pt x="169755" y="84662"/>
                </a:lnTo>
                <a:lnTo>
                  <a:pt x="169755" y="82794"/>
                </a:lnTo>
                <a:close/>
                <a:moveTo>
                  <a:pt x="175159" y="76589"/>
                </a:moveTo>
                <a:lnTo>
                  <a:pt x="173725" y="75155"/>
                </a:lnTo>
                <a:lnTo>
                  <a:pt x="173725" y="73153"/>
                </a:lnTo>
                <a:lnTo>
                  <a:pt x="175059" y="71819"/>
                </a:lnTo>
                <a:lnTo>
                  <a:pt x="175059" y="74621"/>
                </a:lnTo>
                <a:lnTo>
                  <a:pt x="177027" y="76589"/>
                </a:lnTo>
                <a:close/>
                <a:moveTo>
                  <a:pt x="194439" y="74621"/>
                </a:moveTo>
                <a:lnTo>
                  <a:pt x="194439" y="71819"/>
                </a:lnTo>
                <a:lnTo>
                  <a:pt x="195740" y="73153"/>
                </a:lnTo>
                <a:lnTo>
                  <a:pt x="195740" y="75155"/>
                </a:lnTo>
                <a:lnTo>
                  <a:pt x="194339" y="76589"/>
                </a:lnTo>
                <a:lnTo>
                  <a:pt x="192471" y="76589"/>
                </a:lnTo>
                <a:close/>
                <a:moveTo>
                  <a:pt x="194339" y="77356"/>
                </a:moveTo>
                <a:lnTo>
                  <a:pt x="195740" y="78791"/>
                </a:lnTo>
                <a:lnTo>
                  <a:pt x="195740" y="80792"/>
                </a:lnTo>
                <a:lnTo>
                  <a:pt x="194439" y="82126"/>
                </a:lnTo>
                <a:lnTo>
                  <a:pt x="194439" y="79324"/>
                </a:lnTo>
                <a:lnTo>
                  <a:pt x="192471" y="77356"/>
                </a:lnTo>
                <a:close/>
                <a:moveTo>
                  <a:pt x="196307" y="81359"/>
                </a:moveTo>
                <a:lnTo>
                  <a:pt x="198309" y="81359"/>
                </a:lnTo>
                <a:lnTo>
                  <a:pt x="199743" y="82794"/>
                </a:lnTo>
                <a:lnTo>
                  <a:pt x="199743" y="84662"/>
                </a:lnTo>
                <a:lnTo>
                  <a:pt x="197775" y="82693"/>
                </a:lnTo>
                <a:lnTo>
                  <a:pt x="195006" y="82693"/>
                </a:lnTo>
                <a:close/>
                <a:moveTo>
                  <a:pt x="200544" y="82794"/>
                </a:moveTo>
                <a:lnTo>
                  <a:pt x="201945" y="81359"/>
                </a:lnTo>
                <a:lnTo>
                  <a:pt x="203979" y="81359"/>
                </a:lnTo>
                <a:lnTo>
                  <a:pt x="205280" y="82693"/>
                </a:lnTo>
                <a:lnTo>
                  <a:pt x="202679" y="82693"/>
                </a:lnTo>
                <a:lnTo>
                  <a:pt x="202512" y="82693"/>
                </a:lnTo>
                <a:lnTo>
                  <a:pt x="200544" y="84662"/>
                </a:lnTo>
                <a:lnTo>
                  <a:pt x="200544" y="82794"/>
                </a:lnTo>
                <a:close/>
                <a:moveTo>
                  <a:pt x="205948" y="76589"/>
                </a:moveTo>
                <a:lnTo>
                  <a:pt x="204513" y="75155"/>
                </a:lnTo>
                <a:lnTo>
                  <a:pt x="204513" y="73153"/>
                </a:lnTo>
                <a:lnTo>
                  <a:pt x="205848" y="71819"/>
                </a:lnTo>
                <a:lnTo>
                  <a:pt x="205848" y="74588"/>
                </a:lnTo>
                <a:lnTo>
                  <a:pt x="207816" y="76556"/>
                </a:lnTo>
                <a:lnTo>
                  <a:pt x="205948" y="76556"/>
                </a:lnTo>
                <a:close/>
                <a:moveTo>
                  <a:pt x="206081" y="70485"/>
                </a:moveTo>
                <a:lnTo>
                  <a:pt x="202812" y="70485"/>
                </a:lnTo>
                <a:lnTo>
                  <a:pt x="200544" y="68183"/>
                </a:lnTo>
                <a:lnTo>
                  <a:pt x="200544" y="65815"/>
                </a:lnTo>
                <a:lnTo>
                  <a:pt x="203412" y="68683"/>
                </a:lnTo>
                <a:lnTo>
                  <a:pt x="203679" y="68817"/>
                </a:lnTo>
                <a:lnTo>
                  <a:pt x="207749" y="68817"/>
                </a:lnTo>
                <a:close/>
                <a:moveTo>
                  <a:pt x="200544" y="58476"/>
                </a:moveTo>
                <a:lnTo>
                  <a:pt x="203846" y="55140"/>
                </a:lnTo>
                <a:lnTo>
                  <a:pt x="208549" y="55140"/>
                </a:lnTo>
                <a:lnTo>
                  <a:pt x="210084" y="56675"/>
                </a:lnTo>
                <a:lnTo>
                  <a:pt x="204480" y="56675"/>
                </a:lnTo>
                <a:lnTo>
                  <a:pt x="200544" y="60611"/>
                </a:lnTo>
                <a:close/>
                <a:moveTo>
                  <a:pt x="208316" y="53806"/>
                </a:moveTo>
                <a:lnTo>
                  <a:pt x="206615" y="52105"/>
                </a:lnTo>
                <a:lnTo>
                  <a:pt x="206615" y="48869"/>
                </a:lnTo>
                <a:lnTo>
                  <a:pt x="208916" y="46568"/>
                </a:lnTo>
                <a:lnTo>
                  <a:pt x="211285" y="46568"/>
                </a:lnTo>
                <a:lnTo>
                  <a:pt x="208316" y="49570"/>
                </a:lnTo>
                <a:lnTo>
                  <a:pt x="208316" y="53806"/>
                </a:lnTo>
                <a:close/>
                <a:moveTo>
                  <a:pt x="208916" y="45800"/>
                </a:moveTo>
                <a:lnTo>
                  <a:pt x="206648" y="43499"/>
                </a:lnTo>
                <a:lnTo>
                  <a:pt x="206648" y="40230"/>
                </a:lnTo>
                <a:lnTo>
                  <a:pt x="208316" y="38562"/>
                </a:lnTo>
                <a:lnTo>
                  <a:pt x="208316" y="42798"/>
                </a:lnTo>
                <a:lnTo>
                  <a:pt x="211285" y="45800"/>
                </a:lnTo>
                <a:close/>
                <a:moveTo>
                  <a:pt x="206081" y="39696"/>
                </a:moveTo>
                <a:lnTo>
                  <a:pt x="202812" y="39696"/>
                </a:lnTo>
                <a:lnTo>
                  <a:pt x="200544" y="37394"/>
                </a:lnTo>
                <a:lnTo>
                  <a:pt x="200544" y="35026"/>
                </a:lnTo>
                <a:lnTo>
                  <a:pt x="203512" y="38028"/>
                </a:lnTo>
                <a:lnTo>
                  <a:pt x="203679" y="38028"/>
                </a:lnTo>
                <a:lnTo>
                  <a:pt x="207749" y="38028"/>
                </a:lnTo>
                <a:close/>
                <a:moveTo>
                  <a:pt x="199743" y="37394"/>
                </a:moveTo>
                <a:lnTo>
                  <a:pt x="197441" y="39696"/>
                </a:lnTo>
                <a:lnTo>
                  <a:pt x="194206" y="39696"/>
                </a:lnTo>
                <a:lnTo>
                  <a:pt x="192538" y="37995"/>
                </a:lnTo>
                <a:lnTo>
                  <a:pt x="196741" y="37995"/>
                </a:lnTo>
                <a:lnTo>
                  <a:pt x="199743" y="35026"/>
                </a:lnTo>
                <a:close/>
                <a:moveTo>
                  <a:pt x="193639" y="40263"/>
                </a:moveTo>
                <a:lnTo>
                  <a:pt x="193639" y="43499"/>
                </a:lnTo>
                <a:lnTo>
                  <a:pt x="191337" y="45800"/>
                </a:lnTo>
                <a:lnTo>
                  <a:pt x="188969" y="45800"/>
                </a:lnTo>
                <a:lnTo>
                  <a:pt x="191837" y="42932"/>
                </a:lnTo>
                <a:lnTo>
                  <a:pt x="191971" y="42631"/>
                </a:lnTo>
                <a:lnTo>
                  <a:pt x="191971" y="38562"/>
                </a:lnTo>
                <a:close/>
                <a:moveTo>
                  <a:pt x="177627" y="42932"/>
                </a:moveTo>
                <a:lnTo>
                  <a:pt x="180496" y="45800"/>
                </a:lnTo>
                <a:lnTo>
                  <a:pt x="178128" y="45800"/>
                </a:lnTo>
                <a:lnTo>
                  <a:pt x="175826" y="43499"/>
                </a:lnTo>
                <a:lnTo>
                  <a:pt x="175826" y="40230"/>
                </a:lnTo>
                <a:lnTo>
                  <a:pt x="177527" y="38562"/>
                </a:lnTo>
                <a:lnTo>
                  <a:pt x="177527" y="42631"/>
                </a:lnTo>
                <a:close/>
                <a:moveTo>
                  <a:pt x="175292" y="39696"/>
                </a:moveTo>
                <a:lnTo>
                  <a:pt x="172023" y="39696"/>
                </a:lnTo>
                <a:lnTo>
                  <a:pt x="169755" y="37394"/>
                </a:lnTo>
                <a:lnTo>
                  <a:pt x="169755" y="35026"/>
                </a:lnTo>
                <a:lnTo>
                  <a:pt x="172724" y="38028"/>
                </a:lnTo>
                <a:lnTo>
                  <a:pt x="176960" y="38028"/>
                </a:lnTo>
                <a:close/>
                <a:moveTo>
                  <a:pt x="168954" y="37394"/>
                </a:moveTo>
                <a:lnTo>
                  <a:pt x="166653" y="39696"/>
                </a:lnTo>
                <a:lnTo>
                  <a:pt x="163417" y="39696"/>
                </a:lnTo>
                <a:lnTo>
                  <a:pt x="161716" y="37995"/>
                </a:lnTo>
                <a:lnTo>
                  <a:pt x="165786" y="37995"/>
                </a:lnTo>
                <a:lnTo>
                  <a:pt x="165952" y="37995"/>
                </a:lnTo>
                <a:lnTo>
                  <a:pt x="168954" y="35026"/>
                </a:lnTo>
                <a:close/>
                <a:moveTo>
                  <a:pt x="162850" y="40263"/>
                </a:moveTo>
                <a:lnTo>
                  <a:pt x="162850" y="43499"/>
                </a:lnTo>
                <a:lnTo>
                  <a:pt x="160548" y="45800"/>
                </a:lnTo>
                <a:lnTo>
                  <a:pt x="158180" y="45800"/>
                </a:lnTo>
                <a:lnTo>
                  <a:pt x="161182" y="42798"/>
                </a:lnTo>
                <a:lnTo>
                  <a:pt x="161182" y="38562"/>
                </a:lnTo>
                <a:close/>
                <a:moveTo>
                  <a:pt x="149707" y="45800"/>
                </a:moveTo>
                <a:lnTo>
                  <a:pt x="147339" y="45800"/>
                </a:lnTo>
                <a:lnTo>
                  <a:pt x="145037" y="43499"/>
                </a:lnTo>
                <a:lnTo>
                  <a:pt x="145037" y="40230"/>
                </a:lnTo>
                <a:lnTo>
                  <a:pt x="146739" y="38562"/>
                </a:lnTo>
                <a:lnTo>
                  <a:pt x="146739" y="42798"/>
                </a:lnTo>
                <a:close/>
                <a:moveTo>
                  <a:pt x="144504" y="39696"/>
                </a:moveTo>
                <a:lnTo>
                  <a:pt x="141235" y="39696"/>
                </a:lnTo>
                <a:lnTo>
                  <a:pt x="138933" y="37394"/>
                </a:lnTo>
                <a:lnTo>
                  <a:pt x="138933" y="35026"/>
                </a:lnTo>
                <a:lnTo>
                  <a:pt x="141935" y="38028"/>
                </a:lnTo>
                <a:lnTo>
                  <a:pt x="142102" y="38028"/>
                </a:lnTo>
                <a:lnTo>
                  <a:pt x="146172" y="38028"/>
                </a:lnTo>
                <a:close/>
                <a:moveTo>
                  <a:pt x="138166" y="37394"/>
                </a:moveTo>
                <a:lnTo>
                  <a:pt x="135864" y="39696"/>
                </a:lnTo>
                <a:lnTo>
                  <a:pt x="132629" y="39696"/>
                </a:lnTo>
                <a:lnTo>
                  <a:pt x="130927" y="37995"/>
                </a:lnTo>
                <a:lnTo>
                  <a:pt x="135164" y="37995"/>
                </a:lnTo>
                <a:lnTo>
                  <a:pt x="138166" y="35026"/>
                </a:lnTo>
                <a:close/>
                <a:moveTo>
                  <a:pt x="132061" y="40263"/>
                </a:moveTo>
                <a:lnTo>
                  <a:pt x="132061" y="43499"/>
                </a:lnTo>
                <a:lnTo>
                  <a:pt x="129760" y="45800"/>
                </a:lnTo>
                <a:lnTo>
                  <a:pt x="127391" y="45800"/>
                </a:lnTo>
                <a:lnTo>
                  <a:pt x="130260" y="42932"/>
                </a:lnTo>
                <a:lnTo>
                  <a:pt x="130394" y="42631"/>
                </a:lnTo>
                <a:lnTo>
                  <a:pt x="130394" y="38562"/>
                </a:lnTo>
                <a:close/>
                <a:moveTo>
                  <a:pt x="116050" y="42932"/>
                </a:moveTo>
                <a:lnTo>
                  <a:pt x="118919" y="45800"/>
                </a:lnTo>
                <a:lnTo>
                  <a:pt x="116550" y="45800"/>
                </a:lnTo>
                <a:lnTo>
                  <a:pt x="114249" y="43499"/>
                </a:lnTo>
                <a:lnTo>
                  <a:pt x="114249" y="40230"/>
                </a:lnTo>
                <a:lnTo>
                  <a:pt x="115917" y="38562"/>
                </a:lnTo>
                <a:lnTo>
                  <a:pt x="115917" y="42631"/>
                </a:lnTo>
                <a:close/>
                <a:moveTo>
                  <a:pt x="113682" y="39696"/>
                </a:moveTo>
                <a:lnTo>
                  <a:pt x="110446" y="39696"/>
                </a:lnTo>
                <a:lnTo>
                  <a:pt x="108144" y="37394"/>
                </a:lnTo>
                <a:lnTo>
                  <a:pt x="108144" y="35026"/>
                </a:lnTo>
                <a:lnTo>
                  <a:pt x="111147" y="38028"/>
                </a:lnTo>
                <a:lnTo>
                  <a:pt x="115383" y="38028"/>
                </a:lnTo>
                <a:close/>
                <a:moveTo>
                  <a:pt x="107377" y="37394"/>
                </a:moveTo>
                <a:lnTo>
                  <a:pt x="105076" y="39696"/>
                </a:lnTo>
                <a:lnTo>
                  <a:pt x="101840" y="39696"/>
                </a:lnTo>
                <a:lnTo>
                  <a:pt x="100139" y="37995"/>
                </a:lnTo>
                <a:lnTo>
                  <a:pt x="104208" y="37995"/>
                </a:lnTo>
                <a:lnTo>
                  <a:pt x="104375" y="37995"/>
                </a:lnTo>
                <a:lnTo>
                  <a:pt x="107377" y="35026"/>
                </a:lnTo>
                <a:lnTo>
                  <a:pt x="107377" y="37394"/>
                </a:lnTo>
                <a:close/>
                <a:moveTo>
                  <a:pt x="101273" y="40263"/>
                </a:moveTo>
                <a:lnTo>
                  <a:pt x="101273" y="43499"/>
                </a:lnTo>
                <a:lnTo>
                  <a:pt x="98971" y="45800"/>
                </a:lnTo>
                <a:lnTo>
                  <a:pt x="96603" y="45800"/>
                </a:lnTo>
                <a:lnTo>
                  <a:pt x="99605" y="42798"/>
                </a:lnTo>
                <a:lnTo>
                  <a:pt x="99605" y="38562"/>
                </a:lnTo>
                <a:close/>
                <a:moveTo>
                  <a:pt x="88130" y="45800"/>
                </a:moveTo>
                <a:lnTo>
                  <a:pt x="85762" y="45800"/>
                </a:lnTo>
                <a:lnTo>
                  <a:pt x="83460" y="43499"/>
                </a:lnTo>
                <a:lnTo>
                  <a:pt x="83460" y="40230"/>
                </a:lnTo>
                <a:lnTo>
                  <a:pt x="85128" y="38562"/>
                </a:lnTo>
                <a:lnTo>
                  <a:pt x="85128" y="42798"/>
                </a:lnTo>
                <a:close/>
                <a:moveTo>
                  <a:pt x="82893" y="39696"/>
                </a:moveTo>
                <a:lnTo>
                  <a:pt x="79657" y="39696"/>
                </a:lnTo>
                <a:lnTo>
                  <a:pt x="77356" y="37394"/>
                </a:lnTo>
                <a:lnTo>
                  <a:pt x="77356" y="35026"/>
                </a:lnTo>
                <a:lnTo>
                  <a:pt x="80358" y="38028"/>
                </a:lnTo>
                <a:lnTo>
                  <a:pt x="80525" y="38028"/>
                </a:lnTo>
                <a:lnTo>
                  <a:pt x="84594" y="38028"/>
                </a:lnTo>
                <a:close/>
                <a:moveTo>
                  <a:pt x="76589" y="37394"/>
                </a:moveTo>
                <a:lnTo>
                  <a:pt x="74287" y="39696"/>
                </a:lnTo>
                <a:lnTo>
                  <a:pt x="71018" y="39696"/>
                </a:lnTo>
                <a:lnTo>
                  <a:pt x="69350" y="37995"/>
                </a:lnTo>
                <a:lnTo>
                  <a:pt x="73586" y="37995"/>
                </a:lnTo>
                <a:lnTo>
                  <a:pt x="76589" y="35026"/>
                </a:lnTo>
                <a:close/>
                <a:moveTo>
                  <a:pt x="70484" y="40263"/>
                </a:moveTo>
                <a:lnTo>
                  <a:pt x="70484" y="43499"/>
                </a:lnTo>
                <a:lnTo>
                  <a:pt x="68183" y="45800"/>
                </a:lnTo>
                <a:lnTo>
                  <a:pt x="65814" y="45800"/>
                </a:lnTo>
                <a:lnTo>
                  <a:pt x="68683" y="42932"/>
                </a:lnTo>
                <a:lnTo>
                  <a:pt x="68816" y="42631"/>
                </a:lnTo>
                <a:lnTo>
                  <a:pt x="68816" y="38562"/>
                </a:lnTo>
                <a:close/>
                <a:moveTo>
                  <a:pt x="54473" y="42932"/>
                </a:moveTo>
                <a:lnTo>
                  <a:pt x="57341" y="45800"/>
                </a:lnTo>
                <a:lnTo>
                  <a:pt x="54973" y="45800"/>
                </a:lnTo>
                <a:lnTo>
                  <a:pt x="52671" y="43499"/>
                </a:lnTo>
                <a:lnTo>
                  <a:pt x="52671" y="40230"/>
                </a:lnTo>
                <a:lnTo>
                  <a:pt x="54339" y="38562"/>
                </a:lnTo>
                <a:lnTo>
                  <a:pt x="54339" y="42631"/>
                </a:lnTo>
                <a:close/>
                <a:moveTo>
                  <a:pt x="52104" y="39696"/>
                </a:moveTo>
                <a:lnTo>
                  <a:pt x="48869" y="39696"/>
                </a:lnTo>
                <a:lnTo>
                  <a:pt x="46567" y="37394"/>
                </a:lnTo>
                <a:lnTo>
                  <a:pt x="46567" y="35026"/>
                </a:lnTo>
                <a:lnTo>
                  <a:pt x="49569" y="38028"/>
                </a:lnTo>
                <a:lnTo>
                  <a:pt x="53806" y="38028"/>
                </a:lnTo>
                <a:close/>
                <a:moveTo>
                  <a:pt x="45767" y="37394"/>
                </a:moveTo>
                <a:lnTo>
                  <a:pt x="43498" y="39696"/>
                </a:lnTo>
                <a:lnTo>
                  <a:pt x="40229" y="39696"/>
                </a:lnTo>
                <a:lnTo>
                  <a:pt x="38561" y="37995"/>
                </a:lnTo>
                <a:lnTo>
                  <a:pt x="42631" y="37995"/>
                </a:lnTo>
                <a:lnTo>
                  <a:pt x="42798" y="37995"/>
                </a:lnTo>
                <a:lnTo>
                  <a:pt x="45767" y="35026"/>
                </a:lnTo>
                <a:close/>
                <a:moveTo>
                  <a:pt x="39696" y="40263"/>
                </a:moveTo>
                <a:lnTo>
                  <a:pt x="39696" y="43499"/>
                </a:lnTo>
                <a:lnTo>
                  <a:pt x="37394" y="45800"/>
                </a:lnTo>
                <a:lnTo>
                  <a:pt x="35026" y="45800"/>
                </a:lnTo>
                <a:lnTo>
                  <a:pt x="37994" y="42798"/>
                </a:lnTo>
                <a:lnTo>
                  <a:pt x="37994" y="38562"/>
                </a:lnTo>
                <a:close/>
                <a:moveTo>
                  <a:pt x="33891" y="46568"/>
                </a:moveTo>
                <a:lnTo>
                  <a:pt x="37227" y="49903"/>
                </a:lnTo>
                <a:lnTo>
                  <a:pt x="37227" y="54573"/>
                </a:lnTo>
                <a:lnTo>
                  <a:pt x="35693" y="56108"/>
                </a:lnTo>
                <a:lnTo>
                  <a:pt x="35693" y="50537"/>
                </a:lnTo>
                <a:lnTo>
                  <a:pt x="31723" y="46568"/>
                </a:lnTo>
                <a:close/>
                <a:moveTo>
                  <a:pt x="35793" y="57475"/>
                </a:moveTo>
                <a:lnTo>
                  <a:pt x="41497" y="57475"/>
                </a:lnTo>
                <a:lnTo>
                  <a:pt x="45233" y="61178"/>
                </a:lnTo>
                <a:lnTo>
                  <a:pt x="37461" y="61178"/>
                </a:lnTo>
                <a:lnTo>
                  <a:pt x="35793" y="59510"/>
                </a:lnTo>
                <a:close/>
                <a:moveTo>
                  <a:pt x="45233" y="61979"/>
                </a:moveTo>
                <a:lnTo>
                  <a:pt x="41497" y="65681"/>
                </a:lnTo>
                <a:lnTo>
                  <a:pt x="35793" y="65681"/>
                </a:lnTo>
                <a:lnTo>
                  <a:pt x="35793" y="63646"/>
                </a:lnTo>
                <a:lnTo>
                  <a:pt x="37461" y="61979"/>
                </a:lnTo>
                <a:close/>
                <a:moveTo>
                  <a:pt x="35693" y="67049"/>
                </a:moveTo>
                <a:lnTo>
                  <a:pt x="37227" y="68583"/>
                </a:lnTo>
                <a:lnTo>
                  <a:pt x="37227" y="73253"/>
                </a:lnTo>
                <a:lnTo>
                  <a:pt x="33891" y="76589"/>
                </a:lnTo>
                <a:lnTo>
                  <a:pt x="31723" y="76589"/>
                </a:lnTo>
                <a:lnTo>
                  <a:pt x="35693" y="72620"/>
                </a:lnTo>
                <a:lnTo>
                  <a:pt x="35693" y="67049"/>
                </a:lnTo>
                <a:close/>
                <a:moveTo>
                  <a:pt x="35026" y="77356"/>
                </a:moveTo>
                <a:lnTo>
                  <a:pt x="37394" y="77356"/>
                </a:lnTo>
                <a:lnTo>
                  <a:pt x="39696" y="79658"/>
                </a:lnTo>
                <a:lnTo>
                  <a:pt x="39696" y="82927"/>
                </a:lnTo>
                <a:lnTo>
                  <a:pt x="37994" y="84595"/>
                </a:lnTo>
                <a:lnTo>
                  <a:pt x="37994" y="80358"/>
                </a:lnTo>
                <a:close/>
                <a:moveTo>
                  <a:pt x="40229" y="83461"/>
                </a:moveTo>
                <a:lnTo>
                  <a:pt x="43498" y="83461"/>
                </a:lnTo>
                <a:lnTo>
                  <a:pt x="45767" y="85762"/>
                </a:lnTo>
                <a:lnTo>
                  <a:pt x="45767" y="88131"/>
                </a:lnTo>
                <a:lnTo>
                  <a:pt x="42798" y="85129"/>
                </a:lnTo>
                <a:lnTo>
                  <a:pt x="42631" y="85129"/>
                </a:lnTo>
                <a:lnTo>
                  <a:pt x="38561" y="85129"/>
                </a:lnTo>
                <a:close/>
                <a:moveTo>
                  <a:pt x="46567" y="85762"/>
                </a:moveTo>
                <a:lnTo>
                  <a:pt x="48869" y="83461"/>
                </a:lnTo>
                <a:lnTo>
                  <a:pt x="52104" y="83461"/>
                </a:lnTo>
                <a:lnTo>
                  <a:pt x="53806" y="85162"/>
                </a:lnTo>
                <a:lnTo>
                  <a:pt x="49569" y="85162"/>
                </a:lnTo>
                <a:lnTo>
                  <a:pt x="46567" y="88131"/>
                </a:lnTo>
                <a:close/>
                <a:moveTo>
                  <a:pt x="52671" y="82927"/>
                </a:moveTo>
                <a:lnTo>
                  <a:pt x="52671" y="79658"/>
                </a:lnTo>
                <a:lnTo>
                  <a:pt x="54973" y="77356"/>
                </a:lnTo>
                <a:lnTo>
                  <a:pt x="57341" y="77356"/>
                </a:lnTo>
                <a:lnTo>
                  <a:pt x="54473" y="80258"/>
                </a:lnTo>
                <a:lnTo>
                  <a:pt x="54339" y="80525"/>
                </a:lnTo>
                <a:lnTo>
                  <a:pt x="54339" y="84595"/>
                </a:lnTo>
                <a:close/>
                <a:moveTo>
                  <a:pt x="68683" y="80258"/>
                </a:moveTo>
                <a:lnTo>
                  <a:pt x="65814" y="77356"/>
                </a:lnTo>
                <a:lnTo>
                  <a:pt x="68183" y="77356"/>
                </a:lnTo>
                <a:lnTo>
                  <a:pt x="70484" y="79658"/>
                </a:lnTo>
                <a:lnTo>
                  <a:pt x="70484" y="82927"/>
                </a:lnTo>
                <a:lnTo>
                  <a:pt x="68783" y="84595"/>
                </a:lnTo>
                <a:lnTo>
                  <a:pt x="68783" y="80525"/>
                </a:lnTo>
                <a:close/>
                <a:moveTo>
                  <a:pt x="71018" y="83461"/>
                </a:moveTo>
                <a:lnTo>
                  <a:pt x="74287" y="83461"/>
                </a:lnTo>
                <a:lnTo>
                  <a:pt x="76589" y="85762"/>
                </a:lnTo>
                <a:lnTo>
                  <a:pt x="76589" y="88131"/>
                </a:lnTo>
                <a:lnTo>
                  <a:pt x="73586" y="85129"/>
                </a:lnTo>
                <a:lnTo>
                  <a:pt x="69350" y="85129"/>
                </a:lnTo>
                <a:close/>
                <a:moveTo>
                  <a:pt x="77356" y="85762"/>
                </a:moveTo>
                <a:lnTo>
                  <a:pt x="79657" y="83461"/>
                </a:lnTo>
                <a:lnTo>
                  <a:pt x="82893" y="83461"/>
                </a:lnTo>
                <a:lnTo>
                  <a:pt x="84594" y="85162"/>
                </a:lnTo>
                <a:lnTo>
                  <a:pt x="80525" y="85162"/>
                </a:lnTo>
                <a:lnTo>
                  <a:pt x="80358" y="85162"/>
                </a:lnTo>
                <a:lnTo>
                  <a:pt x="77356" y="88131"/>
                </a:lnTo>
                <a:lnTo>
                  <a:pt x="77356" y="85762"/>
                </a:lnTo>
                <a:close/>
                <a:moveTo>
                  <a:pt x="83460" y="82927"/>
                </a:moveTo>
                <a:lnTo>
                  <a:pt x="83460" y="79658"/>
                </a:lnTo>
                <a:lnTo>
                  <a:pt x="85762" y="77356"/>
                </a:lnTo>
                <a:lnTo>
                  <a:pt x="88130" y="77356"/>
                </a:lnTo>
                <a:lnTo>
                  <a:pt x="85128" y="80358"/>
                </a:lnTo>
                <a:lnTo>
                  <a:pt x="85128" y="84595"/>
                </a:lnTo>
                <a:close/>
                <a:moveTo>
                  <a:pt x="96603" y="77356"/>
                </a:moveTo>
                <a:lnTo>
                  <a:pt x="98971" y="77356"/>
                </a:lnTo>
                <a:lnTo>
                  <a:pt x="101273" y="79658"/>
                </a:lnTo>
                <a:lnTo>
                  <a:pt x="101273" y="82927"/>
                </a:lnTo>
                <a:lnTo>
                  <a:pt x="99572" y="84595"/>
                </a:lnTo>
                <a:lnTo>
                  <a:pt x="99572" y="80358"/>
                </a:lnTo>
                <a:close/>
                <a:moveTo>
                  <a:pt x="101840" y="83461"/>
                </a:moveTo>
                <a:lnTo>
                  <a:pt x="105076" y="83461"/>
                </a:lnTo>
                <a:lnTo>
                  <a:pt x="107377" y="85762"/>
                </a:lnTo>
                <a:lnTo>
                  <a:pt x="107377" y="88131"/>
                </a:lnTo>
                <a:lnTo>
                  <a:pt x="104375" y="85129"/>
                </a:lnTo>
                <a:lnTo>
                  <a:pt x="104208" y="85129"/>
                </a:lnTo>
                <a:lnTo>
                  <a:pt x="100139" y="85129"/>
                </a:lnTo>
                <a:close/>
                <a:moveTo>
                  <a:pt x="108144" y="85762"/>
                </a:moveTo>
                <a:lnTo>
                  <a:pt x="110446" y="83461"/>
                </a:lnTo>
                <a:lnTo>
                  <a:pt x="113682" y="83461"/>
                </a:lnTo>
                <a:lnTo>
                  <a:pt x="115383" y="85162"/>
                </a:lnTo>
                <a:lnTo>
                  <a:pt x="111147" y="85162"/>
                </a:lnTo>
                <a:lnTo>
                  <a:pt x="108144" y="88131"/>
                </a:lnTo>
                <a:close/>
                <a:moveTo>
                  <a:pt x="114249" y="82927"/>
                </a:moveTo>
                <a:lnTo>
                  <a:pt x="114249" y="79658"/>
                </a:lnTo>
                <a:lnTo>
                  <a:pt x="116550" y="77356"/>
                </a:lnTo>
                <a:lnTo>
                  <a:pt x="118919" y="77356"/>
                </a:lnTo>
                <a:lnTo>
                  <a:pt x="116050" y="80258"/>
                </a:lnTo>
                <a:lnTo>
                  <a:pt x="115917" y="80525"/>
                </a:lnTo>
                <a:lnTo>
                  <a:pt x="115917" y="84595"/>
                </a:lnTo>
                <a:close/>
                <a:moveTo>
                  <a:pt x="130260" y="80258"/>
                </a:moveTo>
                <a:lnTo>
                  <a:pt x="127391" y="77356"/>
                </a:lnTo>
                <a:lnTo>
                  <a:pt x="129760" y="77356"/>
                </a:lnTo>
                <a:lnTo>
                  <a:pt x="132061" y="79658"/>
                </a:lnTo>
                <a:lnTo>
                  <a:pt x="132061" y="82927"/>
                </a:lnTo>
                <a:lnTo>
                  <a:pt x="130394" y="84595"/>
                </a:lnTo>
                <a:lnTo>
                  <a:pt x="130394" y="80525"/>
                </a:lnTo>
                <a:close/>
                <a:moveTo>
                  <a:pt x="132629" y="83461"/>
                </a:moveTo>
                <a:lnTo>
                  <a:pt x="135864" y="83461"/>
                </a:lnTo>
                <a:lnTo>
                  <a:pt x="138166" y="85762"/>
                </a:lnTo>
                <a:lnTo>
                  <a:pt x="138166" y="88131"/>
                </a:lnTo>
                <a:lnTo>
                  <a:pt x="135164" y="85129"/>
                </a:lnTo>
                <a:lnTo>
                  <a:pt x="130927" y="85129"/>
                </a:lnTo>
                <a:close/>
                <a:moveTo>
                  <a:pt x="138933" y="85762"/>
                </a:moveTo>
                <a:lnTo>
                  <a:pt x="141235" y="83461"/>
                </a:lnTo>
                <a:lnTo>
                  <a:pt x="144504" y="83461"/>
                </a:lnTo>
                <a:lnTo>
                  <a:pt x="146172" y="85162"/>
                </a:lnTo>
                <a:lnTo>
                  <a:pt x="142102" y="85162"/>
                </a:lnTo>
                <a:lnTo>
                  <a:pt x="141935" y="85162"/>
                </a:lnTo>
                <a:lnTo>
                  <a:pt x="138933" y="88131"/>
                </a:lnTo>
                <a:close/>
                <a:moveTo>
                  <a:pt x="145037" y="82927"/>
                </a:moveTo>
                <a:lnTo>
                  <a:pt x="145037" y="79658"/>
                </a:lnTo>
                <a:lnTo>
                  <a:pt x="147339" y="77356"/>
                </a:lnTo>
                <a:lnTo>
                  <a:pt x="149707" y="77356"/>
                </a:lnTo>
                <a:lnTo>
                  <a:pt x="146705" y="80358"/>
                </a:lnTo>
                <a:lnTo>
                  <a:pt x="146705" y="84595"/>
                </a:lnTo>
                <a:close/>
                <a:moveTo>
                  <a:pt x="158180" y="77356"/>
                </a:moveTo>
                <a:lnTo>
                  <a:pt x="160548" y="77356"/>
                </a:lnTo>
                <a:lnTo>
                  <a:pt x="162850" y="79658"/>
                </a:lnTo>
                <a:lnTo>
                  <a:pt x="162850" y="82927"/>
                </a:lnTo>
                <a:lnTo>
                  <a:pt x="161182" y="84595"/>
                </a:lnTo>
                <a:lnTo>
                  <a:pt x="161182" y="80358"/>
                </a:lnTo>
                <a:close/>
                <a:moveTo>
                  <a:pt x="163417" y="83461"/>
                </a:moveTo>
                <a:lnTo>
                  <a:pt x="166653" y="83461"/>
                </a:lnTo>
                <a:lnTo>
                  <a:pt x="168954" y="85762"/>
                </a:lnTo>
                <a:lnTo>
                  <a:pt x="168954" y="88131"/>
                </a:lnTo>
                <a:lnTo>
                  <a:pt x="165952" y="85129"/>
                </a:lnTo>
                <a:lnTo>
                  <a:pt x="165786" y="85129"/>
                </a:lnTo>
                <a:lnTo>
                  <a:pt x="161716" y="85129"/>
                </a:lnTo>
                <a:close/>
                <a:moveTo>
                  <a:pt x="169755" y="85762"/>
                </a:moveTo>
                <a:lnTo>
                  <a:pt x="172023" y="83461"/>
                </a:lnTo>
                <a:lnTo>
                  <a:pt x="175292" y="83461"/>
                </a:lnTo>
                <a:lnTo>
                  <a:pt x="176960" y="85162"/>
                </a:lnTo>
                <a:lnTo>
                  <a:pt x="172724" y="85162"/>
                </a:lnTo>
                <a:lnTo>
                  <a:pt x="169755" y="88131"/>
                </a:lnTo>
                <a:close/>
                <a:moveTo>
                  <a:pt x="175826" y="82927"/>
                </a:moveTo>
                <a:lnTo>
                  <a:pt x="175826" y="79658"/>
                </a:lnTo>
                <a:lnTo>
                  <a:pt x="178128" y="77356"/>
                </a:lnTo>
                <a:lnTo>
                  <a:pt x="180496" y="77356"/>
                </a:lnTo>
                <a:lnTo>
                  <a:pt x="177627" y="80258"/>
                </a:lnTo>
                <a:lnTo>
                  <a:pt x="177527" y="80525"/>
                </a:lnTo>
                <a:lnTo>
                  <a:pt x="177527" y="84595"/>
                </a:lnTo>
                <a:close/>
                <a:moveTo>
                  <a:pt x="191837" y="80258"/>
                </a:moveTo>
                <a:lnTo>
                  <a:pt x="188969" y="77356"/>
                </a:lnTo>
                <a:lnTo>
                  <a:pt x="191337" y="77356"/>
                </a:lnTo>
                <a:lnTo>
                  <a:pt x="193639" y="79658"/>
                </a:lnTo>
                <a:lnTo>
                  <a:pt x="193639" y="82927"/>
                </a:lnTo>
                <a:lnTo>
                  <a:pt x="191971" y="84595"/>
                </a:lnTo>
                <a:lnTo>
                  <a:pt x="191971" y="80525"/>
                </a:lnTo>
                <a:close/>
                <a:moveTo>
                  <a:pt x="194206" y="83461"/>
                </a:moveTo>
                <a:lnTo>
                  <a:pt x="197441" y="83461"/>
                </a:lnTo>
                <a:lnTo>
                  <a:pt x="199743" y="85762"/>
                </a:lnTo>
                <a:lnTo>
                  <a:pt x="199743" y="88131"/>
                </a:lnTo>
                <a:lnTo>
                  <a:pt x="196741" y="85129"/>
                </a:lnTo>
                <a:lnTo>
                  <a:pt x="192538" y="85129"/>
                </a:lnTo>
                <a:close/>
                <a:moveTo>
                  <a:pt x="200544" y="85762"/>
                </a:moveTo>
                <a:lnTo>
                  <a:pt x="202812" y="83461"/>
                </a:lnTo>
                <a:lnTo>
                  <a:pt x="206081" y="83461"/>
                </a:lnTo>
                <a:lnTo>
                  <a:pt x="207749" y="85162"/>
                </a:lnTo>
                <a:lnTo>
                  <a:pt x="203679" y="85162"/>
                </a:lnTo>
                <a:lnTo>
                  <a:pt x="203512" y="85162"/>
                </a:lnTo>
                <a:lnTo>
                  <a:pt x="200544" y="88131"/>
                </a:lnTo>
                <a:close/>
                <a:moveTo>
                  <a:pt x="206648" y="82927"/>
                </a:moveTo>
                <a:lnTo>
                  <a:pt x="206648" y="79658"/>
                </a:lnTo>
                <a:lnTo>
                  <a:pt x="208916" y="77356"/>
                </a:lnTo>
                <a:lnTo>
                  <a:pt x="211285" y="77356"/>
                </a:lnTo>
                <a:lnTo>
                  <a:pt x="208316" y="80358"/>
                </a:lnTo>
                <a:lnTo>
                  <a:pt x="208316" y="84595"/>
                </a:lnTo>
                <a:close/>
                <a:moveTo>
                  <a:pt x="212419" y="76589"/>
                </a:moveTo>
                <a:lnTo>
                  <a:pt x="209083" y="73253"/>
                </a:lnTo>
                <a:lnTo>
                  <a:pt x="209083" y="68583"/>
                </a:lnTo>
                <a:lnTo>
                  <a:pt x="210618" y="67049"/>
                </a:lnTo>
                <a:lnTo>
                  <a:pt x="210618" y="72620"/>
                </a:lnTo>
                <a:lnTo>
                  <a:pt x="214587" y="76589"/>
                </a:lnTo>
                <a:lnTo>
                  <a:pt x="212419" y="76589"/>
                </a:lnTo>
                <a:close/>
                <a:moveTo>
                  <a:pt x="210518" y="65681"/>
                </a:moveTo>
                <a:lnTo>
                  <a:pt x="204813" y="65681"/>
                </a:lnTo>
                <a:lnTo>
                  <a:pt x="201077" y="61979"/>
                </a:lnTo>
                <a:lnTo>
                  <a:pt x="208850" y="61979"/>
                </a:lnTo>
                <a:lnTo>
                  <a:pt x="210518" y="63646"/>
                </a:lnTo>
                <a:lnTo>
                  <a:pt x="210518" y="65681"/>
                </a:lnTo>
                <a:close/>
                <a:moveTo>
                  <a:pt x="201077" y="61178"/>
                </a:moveTo>
                <a:lnTo>
                  <a:pt x="204813" y="57475"/>
                </a:lnTo>
                <a:lnTo>
                  <a:pt x="210518" y="57475"/>
                </a:lnTo>
                <a:lnTo>
                  <a:pt x="210518" y="59510"/>
                </a:lnTo>
                <a:lnTo>
                  <a:pt x="208850" y="61178"/>
                </a:lnTo>
                <a:close/>
                <a:moveTo>
                  <a:pt x="210618" y="56108"/>
                </a:moveTo>
                <a:lnTo>
                  <a:pt x="209083" y="54573"/>
                </a:lnTo>
                <a:lnTo>
                  <a:pt x="209083" y="49903"/>
                </a:lnTo>
                <a:lnTo>
                  <a:pt x="212419" y="46568"/>
                </a:lnTo>
                <a:lnTo>
                  <a:pt x="214587" y="46568"/>
                </a:lnTo>
                <a:lnTo>
                  <a:pt x="210618" y="50537"/>
                </a:lnTo>
                <a:lnTo>
                  <a:pt x="210618" y="56108"/>
                </a:lnTo>
                <a:close/>
                <a:moveTo>
                  <a:pt x="212419" y="45800"/>
                </a:moveTo>
                <a:lnTo>
                  <a:pt x="209083" y="42465"/>
                </a:lnTo>
                <a:lnTo>
                  <a:pt x="209083" y="37795"/>
                </a:lnTo>
                <a:lnTo>
                  <a:pt x="210618" y="36260"/>
                </a:lnTo>
                <a:lnTo>
                  <a:pt x="210618" y="41831"/>
                </a:lnTo>
                <a:lnTo>
                  <a:pt x="214587" y="45800"/>
                </a:lnTo>
                <a:close/>
                <a:moveTo>
                  <a:pt x="208549" y="37228"/>
                </a:moveTo>
                <a:lnTo>
                  <a:pt x="203846" y="37228"/>
                </a:lnTo>
                <a:lnTo>
                  <a:pt x="200544" y="33892"/>
                </a:lnTo>
                <a:lnTo>
                  <a:pt x="200544" y="31757"/>
                </a:lnTo>
                <a:lnTo>
                  <a:pt x="204480" y="35693"/>
                </a:lnTo>
                <a:lnTo>
                  <a:pt x="204647" y="35693"/>
                </a:lnTo>
                <a:lnTo>
                  <a:pt x="210084" y="35693"/>
                </a:lnTo>
                <a:close/>
                <a:moveTo>
                  <a:pt x="199743" y="33892"/>
                </a:moveTo>
                <a:lnTo>
                  <a:pt x="196441" y="37228"/>
                </a:lnTo>
                <a:lnTo>
                  <a:pt x="191737" y="37228"/>
                </a:lnTo>
                <a:lnTo>
                  <a:pt x="190203" y="35693"/>
                </a:lnTo>
                <a:lnTo>
                  <a:pt x="195807" y="35693"/>
                </a:lnTo>
                <a:lnTo>
                  <a:pt x="199743" y="31757"/>
                </a:lnTo>
                <a:close/>
                <a:moveTo>
                  <a:pt x="188869" y="41497"/>
                </a:moveTo>
                <a:lnTo>
                  <a:pt x="185133" y="45233"/>
                </a:lnTo>
                <a:lnTo>
                  <a:pt x="185133" y="37494"/>
                </a:lnTo>
                <a:lnTo>
                  <a:pt x="186801" y="35793"/>
                </a:lnTo>
                <a:lnTo>
                  <a:pt x="188835" y="35793"/>
                </a:lnTo>
                <a:lnTo>
                  <a:pt x="188835" y="41497"/>
                </a:lnTo>
                <a:close/>
                <a:moveTo>
                  <a:pt x="184332" y="45233"/>
                </a:moveTo>
                <a:lnTo>
                  <a:pt x="180629" y="41497"/>
                </a:lnTo>
                <a:lnTo>
                  <a:pt x="180629" y="35793"/>
                </a:lnTo>
                <a:lnTo>
                  <a:pt x="182664" y="35793"/>
                </a:lnTo>
                <a:lnTo>
                  <a:pt x="184332" y="37461"/>
                </a:lnTo>
                <a:lnTo>
                  <a:pt x="184332" y="45233"/>
                </a:lnTo>
                <a:close/>
                <a:moveTo>
                  <a:pt x="177761" y="37228"/>
                </a:moveTo>
                <a:lnTo>
                  <a:pt x="173057" y="37228"/>
                </a:lnTo>
                <a:lnTo>
                  <a:pt x="169755" y="33892"/>
                </a:lnTo>
                <a:lnTo>
                  <a:pt x="169755" y="31757"/>
                </a:lnTo>
                <a:lnTo>
                  <a:pt x="173691" y="35693"/>
                </a:lnTo>
                <a:lnTo>
                  <a:pt x="179262" y="35693"/>
                </a:lnTo>
                <a:close/>
                <a:moveTo>
                  <a:pt x="168954" y="33892"/>
                </a:moveTo>
                <a:lnTo>
                  <a:pt x="165619" y="37228"/>
                </a:lnTo>
                <a:lnTo>
                  <a:pt x="160949" y="37228"/>
                </a:lnTo>
                <a:lnTo>
                  <a:pt x="159414" y="35693"/>
                </a:lnTo>
                <a:lnTo>
                  <a:pt x="164852" y="35693"/>
                </a:lnTo>
                <a:lnTo>
                  <a:pt x="164985" y="35693"/>
                </a:lnTo>
                <a:lnTo>
                  <a:pt x="168954" y="31757"/>
                </a:lnTo>
                <a:close/>
                <a:moveTo>
                  <a:pt x="158047" y="41497"/>
                </a:moveTo>
                <a:lnTo>
                  <a:pt x="154344" y="45233"/>
                </a:lnTo>
                <a:lnTo>
                  <a:pt x="154344" y="37494"/>
                </a:lnTo>
                <a:lnTo>
                  <a:pt x="156012" y="35793"/>
                </a:lnTo>
                <a:lnTo>
                  <a:pt x="158047" y="35793"/>
                </a:lnTo>
                <a:lnTo>
                  <a:pt x="158047" y="41497"/>
                </a:lnTo>
                <a:close/>
                <a:moveTo>
                  <a:pt x="153543" y="45233"/>
                </a:moveTo>
                <a:lnTo>
                  <a:pt x="149841" y="41497"/>
                </a:lnTo>
                <a:lnTo>
                  <a:pt x="149841" y="35793"/>
                </a:lnTo>
                <a:lnTo>
                  <a:pt x="151876" y="35793"/>
                </a:lnTo>
                <a:lnTo>
                  <a:pt x="153543" y="37461"/>
                </a:lnTo>
                <a:lnTo>
                  <a:pt x="153543" y="45233"/>
                </a:lnTo>
                <a:close/>
                <a:moveTo>
                  <a:pt x="146939" y="37228"/>
                </a:moveTo>
                <a:lnTo>
                  <a:pt x="142269" y="37228"/>
                </a:lnTo>
                <a:lnTo>
                  <a:pt x="138933" y="33892"/>
                </a:lnTo>
                <a:lnTo>
                  <a:pt x="138933" y="31757"/>
                </a:lnTo>
                <a:lnTo>
                  <a:pt x="142903" y="35693"/>
                </a:lnTo>
                <a:lnTo>
                  <a:pt x="143069" y="35693"/>
                </a:lnTo>
                <a:lnTo>
                  <a:pt x="148473" y="35693"/>
                </a:lnTo>
                <a:close/>
                <a:moveTo>
                  <a:pt x="138166" y="33892"/>
                </a:moveTo>
                <a:lnTo>
                  <a:pt x="134830" y="37228"/>
                </a:lnTo>
                <a:lnTo>
                  <a:pt x="130160" y="37228"/>
                </a:lnTo>
                <a:lnTo>
                  <a:pt x="128626" y="35693"/>
                </a:lnTo>
                <a:lnTo>
                  <a:pt x="134196" y="35693"/>
                </a:lnTo>
                <a:lnTo>
                  <a:pt x="138166" y="31757"/>
                </a:lnTo>
                <a:close/>
                <a:moveTo>
                  <a:pt x="127258" y="41497"/>
                </a:moveTo>
                <a:lnTo>
                  <a:pt x="123555" y="45233"/>
                </a:lnTo>
                <a:lnTo>
                  <a:pt x="123555" y="37494"/>
                </a:lnTo>
                <a:lnTo>
                  <a:pt x="125223" y="35793"/>
                </a:lnTo>
                <a:lnTo>
                  <a:pt x="127258" y="35793"/>
                </a:lnTo>
                <a:close/>
                <a:moveTo>
                  <a:pt x="122755" y="45233"/>
                </a:moveTo>
                <a:lnTo>
                  <a:pt x="119052" y="41497"/>
                </a:lnTo>
                <a:lnTo>
                  <a:pt x="119052" y="35793"/>
                </a:lnTo>
                <a:lnTo>
                  <a:pt x="121087" y="35793"/>
                </a:lnTo>
                <a:lnTo>
                  <a:pt x="122755" y="37461"/>
                </a:lnTo>
                <a:close/>
                <a:moveTo>
                  <a:pt x="116150" y="37228"/>
                </a:moveTo>
                <a:lnTo>
                  <a:pt x="111480" y="37228"/>
                </a:lnTo>
                <a:lnTo>
                  <a:pt x="108144" y="33892"/>
                </a:lnTo>
                <a:lnTo>
                  <a:pt x="108144" y="31757"/>
                </a:lnTo>
                <a:lnTo>
                  <a:pt x="112114" y="35693"/>
                </a:lnTo>
                <a:lnTo>
                  <a:pt x="117685" y="35693"/>
                </a:lnTo>
                <a:close/>
                <a:moveTo>
                  <a:pt x="107377" y="33892"/>
                </a:moveTo>
                <a:lnTo>
                  <a:pt x="104041" y="37228"/>
                </a:lnTo>
                <a:lnTo>
                  <a:pt x="99371" y="37228"/>
                </a:lnTo>
                <a:lnTo>
                  <a:pt x="97837" y="35693"/>
                </a:lnTo>
                <a:lnTo>
                  <a:pt x="103241" y="35693"/>
                </a:lnTo>
                <a:lnTo>
                  <a:pt x="103408" y="35693"/>
                </a:lnTo>
                <a:lnTo>
                  <a:pt x="107377" y="31757"/>
                </a:lnTo>
                <a:close/>
                <a:moveTo>
                  <a:pt x="96469" y="41497"/>
                </a:moveTo>
                <a:lnTo>
                  <a:pt x="92767" y="45233"/>
                </a:lnTo>
                <a:lnTo>
                  <a:pt x="92767" y="37494"/>
                </a:lnTo>
                <a:lnTo>
                  <a:pt x="94435" y="35793"/>
                </a:lnTo>
                <a:lnTo>
                  <a:pt x="96469" y="35793"/>
                </a:lnTo>
                <a:close/>
                <a:moveTo>
                  <a:pt x="91966" y="45233"/>
                </a:moveTo>
                <a:lnTo>
                  <a:pt x="88264" y="41497"/>
                </a:lnTo>
                <a:lnTo>
                  <a:pt x="88264" y="35793"/>
                </a:lnTo>
                <a:lnTo>
                  <a:pt x="90298" y="35793"/>
                </a:lnTo>
                <a:lnTo>
                  <a:pt x="91966" y="37461"/>
                </a:lnTo>
                <a:close/>
                <a:moveTo>
                  <a:pt x="85361" y="37228"/>
                </a:moveTo>
                <a:lnTo>
                  <a:pt x="80691" y="37228"/>
                </a:lnTo>
                <a:lnTo>
                  <a:pt x="77356" y="33892"/>
                </a:lnTo>
                <a:lnTo>
                  <a:pt x="77356" y="31757"/>
                </a:lnTo>
                <a:lnTo>
                  <a:pt x="81325" y="35693"/>
                </a:lnTo>
                <a:lnTo>
                  <a:pt x="81492" y="35693"/>
                </a:lnTo>
                <a:lnTo>
                  <a:pt x="86896" y="35693"/>
                </a:lnTo>
                <a:close/>
                <a:moveTo>
                  <a:pt x="76589" y="33892"/>
                </a:moveTo>
                <a:lnTo>
                  <a:pt x="73253" y="37228"/>
                </a:lnTo>
                <a:lnTo>
                  <a:pt x="68583" y="37228"/>
                </a:lnTo>
                <a:lnTo>
                  <a:pt x="67048" y="35693"/>
                </a:lnTo>
                <a:lnTo>
                  <a:pt x="72619" y="35693"/>
                </a:lnTo>
                <a:lnTo>
                  <a:pt x="76589" y="31757"/>
                </a:lnTo>
                <a:close/>
                <a:moveTo>
                  <a:pt x="65681" y="41497"/>
                </a:moveTo>
                <a:lnTo>
                  <a:pt x="61978" y="45233"/>
                </a:lnTo>
                <a:lnTo>
                  <a:pt x="61978" y="37494"/>
                </a:lnTo>
                <a:lnTo>
                  <a:pt x="63646" y="35793"/>
                </a:lnTo>
                <a:lnTo>
                  <a:pt x="65681" y="35793"/>
                </a:lnTo>
                <a:close/>
                <a:moveTo>
                  <a:pt x="61178" y="45233"/>
                </a:moveTo>
                <a:lnTo>
                  <a:pt x="57475" y="41497"/>
                </a:lnTo>
                <a:lnTo>
                  <a:pt x="57475" y="35793"/>
                </a:lnTo>
                <a:lnTo>
                  <a:pt x="59510" y="35793"/>
                </a:lnTo>
                <a:lnTo>
                  <a:pt x="61178" y="37461"/>
                </a:lnTo>
                <a:close/>
                <a:moveTo>
                  <a:pt x="54573" y="37228"/>
                </a:moveTo>
                <a:lnTo>
                  <a:pt x="49903" y="37228"/>
                </a:lnTo>
                <a:lnTo>
                  <a:pt x="46567" y="33892"/>
                </a:lnTo>
                <a:lnTo>
                  <a:pt x="46567" y="31757"/>
                </a:lnTo>
                <a:lnTo>
                  <a:pt x="50537" y="35693"/>
                </a:lnTo>
                <a:lnTo>
                  <a:pt x="56107" y="35693"/>
                </a:lnTo>
                <a:close/>
                <a:moveTo>
                  <a:pt x="45767" y="33892"/>
                </a:moveTo>
                <a:lnTo>
                  <a:pt x="42464" y="37228"/>
                </a:lnTo>
                <a:lnTo>
                  <a:pt x="37761" y="37228"/>
                </a:lnTo>
                <a:lnTo>
                  <a:pt x="36226" y="35693"/>
                </a:lnTo>
                <a:lnTo>
                  <a:pt x="41664" y="35693"/>
                </a:lnTo>
                <a:lnTo>
                  <a:pt x="41830" y="35693"/>
                </a:lnTo>
                <a:lnTo>
                  <a:pt x="45767" y="31757"/>
                </a:lnTo>
                <a:lnTo>
                  <a:pt x="45767" y="33892"/>
                </a:lnTo>
                <a:close/>
                <a:moveTo>
                  <a:pt x="34892" y="41497"/>
                </a:moveTo>
                <a:lnTo>
                  <a:pt x="31189" y="45233"/>
                </a:lnTo>
                <a:lnTo>
                  <a:pt x="31189" y="37494"/>
                </a:lnTo>
                <a:lnTo>
                  <a:pt x="32857" y="35793"/>
                </a:lnTo>
                <a:lnTo>
                  <a:pt x="34892" y="35793"/>
                </a:lnTo>
                <a:close/>
                <a:moveTo>
                  <a:pt x="34892" y="50871"/>
                </a:moveTo>
                <a:lnTo>
                  <a:pt x="34892" y="56575"/>
                </a:lnTo>
                <a:lnTo>
                  <a:pt x="32857" y="56575"/>
                </a:lnTo>
                <a:lnTo>
                  <a:pt x="31189" y="54874"/>
                </a:lnTo>
                <a:lnTo>
                  <a:pt x="31189" y="47135"/>
                </a:lnTo>
                <a:close/>
                <a:moveTo>
                  <a:pt x="32424" y="57242"/>
                </a:moveTo>
                <a:lnTo>
                  <a:pt x="32691" y="57375"/>
                </a:lnTo>
                <a:lnTo>
                  <a:pt x="34592" y="57375"/>
                </a:lnTo>
                <a:lnTo>
                  <a:pt x="33291" y="58643"/>
                </a:lnTo>
                <a:lnTo>
                  <a:pt x="31990" y="58643"/>
                </a:lnTo>
                <a:lnTo>
                  <a:pt x="31189" y="57809"/>
                </a:lnTo>
                <a:lnTo>
                  <a:pt x="31189" y="56008"/>
                </a:lnTo>
                <a:close/>
                <a:moveTo>
                  <a:pt x="33725" y="59077"/>
                </a:moveTo>
                <a:lnTo>
                  <a:pt x="34992" y="57776"/>
                </a:lnTo>
                <a:lnTo>
                  <a:pt x="34992" y="59844"/>
                </a:lnTo>
                <a:lnTo>
                  <a:pt x="36360" y="61178"/>
                </a:lnTo>
                <a:lnTo>
                  <a:pt x="34525" y="61178"/>
                </a:lnTo>
                <a:lnTo>
                  <a:pt x="33725" y="60377"/>
                </a:lnTo>
                <a:close/>
                <a:moveTo>
                  <a:pt x="34525" y="61979"/>
                </a:moveTo>
                <a:lnTo>
                  <a:pt x="36360" y="61979"/>
                </a:lnTo>
                <a:lnTo>
                  <a:pt x="34992" y="63313"/>
                </a:lnTo>
                <a:lnTo>
                  <a:pt x="34992" y="65381"/>
                </a:lnTo>
                <a:lnTo>
                  <a:pt x="33725" y="64080"/>
                </a:lnTo>
                <a:lnTo>
                  <a:pt x="33725" y="62779"/>
                </a:lnTo>
                <a:close/>
                <a:moveTo>
                  <a:pt x="32857" y="66582"/>
                </a:moveTo>
                <a:lnTo>
                  <a:pt x="34892" y="66582"/>
                </a:lnTo>
                <a:lnTo>
                  <a:pt x="34892" y="72286"/>
                </a:lnTo>
                <a:lnTo>
                  <a:pt x="31189" y="76022"/>
                </a:lnTo>
                <a:lnTo>
                  <a:pt x="31189" y="68250"/>
                </a:lnTo>
                <a:close/>
                <a:moveTo>
                  <a:pt x="34892" y="81659"/>
                </a:moveTo>
                <a:lnTo>
                  <a:pt x="34892" y="87363"/>
                </a:lnTo>
                <a:lnTo>
                  <a:pt x="32857" y="87363"/>
                </a:lnTo>
                <a:lnTo>
                  <a:pt x="31189" y="85696"/>
                </a:lnTo>
                <a:lnTo>
                  <a:pt x="31189" y="77923"/>
                </a:lnTo>
                <a:close/>
                <a:moveTo>
                  <a:pt x="37761" y="85929"/>
                </a:moveTo>
                <a:lnTo>
                  <a:pt x="42464" y="85929"/>
                </a:lnTo>
                <a:lnTo>
                  <a:pt x="45767" y="89265"/>
                </a:lnTo>
                <a:lnTo>
                  <a:pt x="45767" y="91400"/>
                </a:lnTo>
                <a:lnTo>
                  <a:pt x="41830" y="87464"/>
                </a:lnTo>
                <a:lnTo>
                  <a:pt x="41664" y="87464"/>
                </a:lnTo>
                <a:lnTo>
                  <a:pt x="36260" y="87464"/>
                </a:lnTo>
                <a:close/>
                <a:moveTo>
                  <a:pt x="46567" y="89265"/>
                </a:moveTo>
                <a:lnTo>
                  <a:pt x="49903" y="85929"/>
                </a:lnTo>
                <a:lnTo>
                  <a:pt x="54573" y="85929"/>
                </a:lnTo>
                <a:lnTo>
                  <a:pt x="56107" y="87464"/>
                </a:lnTo>
                <a:lnTo>
                  <a:pt x="50537" y="87464"/>
                </a:lnTo>
                <a:lnTo>
                  <a:pt x="46567" y="91400"/>
                </a:lnTo>
                <a:close/>
                <a:moveTo>
                  <a:pt x="57475" y="81659"/>
                </a:moveTo>
                <a:lnTo>
                  <a:pt x="61178" y="77923"/>
                </a:lnTo>
                <a:lnTo>
                  <a:pt x="61178" y="85696"/>
                </a:lnTo>
                <a:lnTo>
                  <a:pt x="59510" y="87363"/>
                </a:lnTo>
                <a:lnTo>
                  <a:pt x="57475" y="87363"/>
                </a:lnTo>
                <a:close/>
                <a:moveTo>
                  <a:pt x="61978" y="77923"/>
                </a:moveTo>
                <a:lnTo>
                  <a:pt x="65681" y="81659"/>
                </a:lnTo>
                <a:lnTo>
                  <a:pt x="65681" y="87363"/>
                </a:lnTo>
                <a:lnTo>
                  <a:pt x="63646" y="87363"/>
                </a:lnTo>
                <a:lnTo>
                  <a:pt x="61978" y="85662"/>
                </a:lnTo>
                <a:close/>
                <a:moveTo>
                  <a:pt x="68583" y="85929"/>
                </a:moveTo>
                <a:lnTo>
                  <a:pt x="73253" y="85929"/>
                </a:lnTo>
                <a:lnTo>
                  <a:pt x="76555" y="89265"/>
                </a:lnTo>
                <a:lnTo>
                  <a:pt x="76555" y="91400"/>
                </a:lnTo>
                <a:lnTo>
                  <a:pt x="72619" y="87464"/>
                </a:lnTo>
                <a:lnTo>
                  <a:pt x="67048" y="87464"/>
                </a:lnTo>
                <a:close/>
                <a:moveTo>
                  <a:pt x="77356" y="89265"/>
                </a:moveTo>
                <a:lnTo>
                  <a:pt x="80691" y="85929"/>
                </a:lnTo>
                <a:lnTo>
                  <a:pt x="85361" y="85929"/>
                </a:lnTo>
                <a:lnTo>
                  <a:pt x="86896" y="87464"/>
                </a:lnTo>
                <a:lnTo>
                  <a:pt x="81492" y="87464"/>
                </a:lnTo>
                <a:lnTo>
                  <a:pt x="81325" y="87464"/>
                </a:lnTo>
                <a:lnTo>
                  <a:pt x="77356" y="91400"/>
                </a:lnTo>
                <a:close/>
                <a:moveTo>
                  <a:pt x="88264" y="81659"/>
                </a:moveTo>
                <a:lnTo>
                  <a:pt x="91966" y="77923"/>
                </a:lnTo>
                <a:lnTo>
                  <a:pt x="91966" y="85696"/>
                </a:lnTo>
                <a:lnTo>
                  <a:pt x="90298" y="87363"/>
                </a:lnTo>
                <a:lnTo>
                  <a:pt x="88264" y="87363"/>
                </a:lnTo>
                <a:close/>
                <a:moveTo>
                  <a:pt x="92767" y="77923"/>
                </a:moveTo>
                <a:lnTo>
                  <a:pt x="96469" y="81659"/>
                </a:lnTo>
                <a:lnTo>
                  <a:pt x="96469" y="87363"/>
                </a:lnTo>
                <a:lnTo>
                  <a:pt x="94435" y="87363"/>
                </a:lnTo>
                <a:lnTo>
                  <a:pt x="92767" y="85662"/>
                </a:lnTo>
                <a:close/>
                <a:moveTo>
                  <a:pt x="99371" y="85929"/>
                </a:moveTo>
                <a:lnTo>
                  <a:pt x="104041" y="85929"/>
                </a:lnTo>
                <a:lnTo>
                  <a:pt x="107377" y="89265"/>
                </a:lnTo>
                <a:lnTo>
                  <a:pt x="107377" y="91400"/>
                </a:lnTo>
                <a:lnTo>
                  <a:pt x="103408" y="87464"/>
                </a:lnTo>
                <a:lnTo>
                  <a:pt x="103241" y="87464"/>
                </a:lnTo>
                <a:lnTo>
                  <a:pt x="97837" y="87464"/>
                </a:lnTo>
                <a:close/>
                <a:moveTo>
                  <a:pt x="108144" y="89265"/>
                </a:moveTo>
                <a:lnTo>
                  <a:pt x="111480" y="85929"/>
                </a:lnTo>
                <a:lnTo>
                  <a:pt x="116150" y="85929"/>
                </a:lnTo>
                <a:lnTo>
                  <a:pt x="117685" y="87464"/>
                </a:lnTo>
                <a:lnTo>
                  <a:pt x="112114" y="87464"/>
                </a:lnTo>
                <a:lnTo>
                  <a:pt x="108144" y="91400"/>
                </a:lnTo>
                <a:lnTo>
                  <a:pt x="108144" y="89265"/>
                </a:lnTo>
                <a:close/>
                <a:moveTo>
                  <a:pt x="119052" y="81659"/>
                </a:moveTo>
                <a:lnTo>
                  <a:pt x="122755" y="77923"/>
                </a:lnTo>
                <a:lnTo>
                  <a:pt x="122755" y="85696"/>
                </a:lnTo>
                <a:lnTo>
                  <a:pt x="121087" y="87363"/>
                </a:lnTo>
                <a:lnTo>
                  <a:pt x="119052" y="87363"/>
                </a:lnTo>
                <a:close/>
                <a:moveTo>
                  <a:pt x="123555" y="77923"/>
                </a:moveTo>
                <a:lnTo>
                  <a:pt x="127258" y="81659"/>
                </a:lnTo>
                <a:lnTo>
                  <a:pt x="127258" y="87363"/>
                </a:lnTo>
                <a:lnTo>
                  <a:pt x="125223" y="87363"/>
                </a:lnTo>
                <a:lnTo>
                  <a:pt x="123555" y="85662"/>
                </a:lnTo>
                <a:lnTo>
                  <a:pt x="123555" y="77923"/>
                </a:lnTo>
                <a:close/>
                <a:moveTo>
                  <a:pt x="130160" y="85929"/>
                </a:moveTo>
                <a:lnTo>
                  <a:pt x="134830" y="85929"/>
                </a:lnTo>
                <a:lnTo>
                  <a:pt x="138166" y="89265"/>
                </a:lnTo>
                <a:lnTo>
                  <a:pt x="138166" y="91400"/>
                </a:lnTo>
                <a:lnTo>
                  <a:pt x="134196" y="87464"/>
                </a:lnTo>
                <a:lnTo>
                  <a:pt x="128626" y="87464"/>
                </a:lnTo>
                <a:close/>
                <a:moveTo>
                  <a:pt x="138933" y="89265"/>
                </a:moveTo>
                <a:lnTo>
                  <a:pt x="142269" y="85929"/>
                </a:lnTo>
                <a:lnTo>
                  <a:pt x="146939" y="85929"/>
                </a:lnTo>
                <a:lnTo>
                  <a:pt x="148473" y="87464"/>
                </a:lnTo>
                <a:lnTo>
                  <a:pt x="143069" y="87464"/>
                </a:lnTo>
                <a:lnTo>
                  <a:pt x="142903" y="87464"/>
                </a:lnTo>
                <a:lnTo>
                  <a:pt x="138933" y="91400"/>
                </a:lnTo>
                <a:close/>
                <a:moveTo>
                  <a:pt x="149841" y="81659"/>
                </a:moveTo>
                <a:lnTo>
                  <a:pt x="153543" y="77923"/>
                </a:lnTo>
                <a:lnTo>
                  <a:pt x="153543" y="85696"/>
                </a:lnTo>
                <a:lnTo>
                  <a:pt x="151876" y="87363"/>
                </a:lnTo>
                <a:lnTo>
                  <a:pt x="149841" y="87363"/>
                </a:lnTo>
                <a:lnTo>
                  <a:pt x="149841" y="81659"/>
                </a:lnTo>
                <a:close/>
                <a:moveTo>
                  <a:pt x="154344" y="77923"/>
                </a:moveTo>
                <a:lnTo>
                  <a:pt x="158047" y="81659"/>
                </a:lnTo>
                <a:lnTo>
                  <a:pt x="158047" y="87363"/>
                </a:lnTo>
                <a:lnTo>
                  <a:pt x="156012" y="87363"/>
                </a:lnTo>
                <a:lnTo>
                  <a:pt x="154344" y="85662"/>
                </a:lnTo>
                <a:lnTo>
                  <a:pt x="154344" y="77923"/>
                </a:lnTo>
                <a:close/>
                <a:moveTo>
                  <a:pt x="160949" y="85929"/>
                </a:moveTo>
                <a:lnTo>
                  <a:pt x="165619" y="85929"/>
                </a:lnTo>
                <a:lnTo>
                  <a:pt x="168954" y="89265"/>
                </a:lnTo>
                <a:lnTo>
                  <a:pt x="168954" y="91400"/>
                </a:lnTo>
                <a:lnTo>
                  <a:pt x="164985" y="87464"/>
                </a:lnTo>
                <a:lnTo>
                  <a:pt x="164852" y="87464"/>
                </a:lnTo>
                <a:lnTo>
                  <a:pt x="159414" y="87464"/>
                </a:lnTo>
                <a:close/>
                <a:moveTo>
                  <a:pt x="169755" y="89265"/>
                </a:moveTo>
                <a:lnTo>
                  <a:pt x="173057" y="85929"/>
                </a:lnTo>
                <a:lnTo>
                  <a:pt x="177761" y="85929"/>
                </a:lnTo>
                <a:lnTo>
                  <a:pt x="179262" y="87464"/>
                </a:lnTo>
                <a:lnTo>
                  <a:pt x="173691" y="87464"/>
                </a:lnTo>
                <a:lnTo>
                  <a:pt x="169755" y="91400"/>
                </a:lnTo>
                <a:close/>
                <a:moveTo>
                  <a:pt x="180629" y="81659"/>
                </a:moveTo>
                <a:lnTo>
                  <a:pt x="184332" y="77923"/>
                </a:lnTo>
                <a:lnTo>
                  <a:pt x="184332" y="85696"/>
                </a:lnTo>
                <a:lnTo>
                  <a:pt x="182664" y="87363"/>
                </a:lnTo>
                <a:lnTo>
                  <a:pt x="180629" y="87363"/>
                </a:lnTo>
                <a:lnTo>
                  <a:pt x="180629" y="81659"/>
                </a:lnTo>
                <a:close/>
                <a:moveTo>
                  <a:pt x="185133" y="77923"/>
                </a:moveTo>
                <a:lnTo>
                  <a:pt x="188869" y="81659"/>
                </a:lnTo>
                <a:lnTo>
                  <a:pt x="188869" y="87363"/>
                </a:lnTo>
                <a:lnTo>
                  <a:pt x="186801" y="87363"/>
                </a:lnTo>
                <a:lnTo>
                  <a:pt x="185133" y="85662"/>
                </a:lnTo>
                <a:lnTo>
                  <a:pt x="185133" y="77923"/>
                </a:lnTo>
                <a:close/>
                <a:moveTo>
                  <a:pt x="191737" y="85929"/>
                </a:moveTo>
                <a:lnTo>
                  <a:pt x="196441" y="85929"/>
                </a:lnTo>
                <a:lnTo>
                  <a:pt x="199743" y="89265"/>
                </a:lnTo>
                <a:lnTo>
                  <a:pt x="199743" y="91400"/>
                </a:lnTo>
                <a:lnTo>
                  <a:pt x="195807" y="87464"/>
                </a:lnTo>
                <a:lnTo>
                  <a:pt x="190203" y="87464"/>
                </a:lnTo>
                <a:close/>
                <a:moveTo>
                  <a:pt x="200544" y="89265"/>
                </a:moveTo>
                <a:lnTo>
                  <a:pt x="203846" y="85929"/>
                </a:lnTo>
                <a:lnTo>
                  <a:pt x="208549" y="85929"/>
                </a:lnTo>
                <a:lnTo>
                  <a:pt x="210084" y="87464"/>
                </a:lnTo>
                <a:lnTo>
                  <a:pt x="204647" y="87464"/>
                </a:lnTo>
                <a:lnTo>
                  <a:pt x="204480" y="87464"/>
                </a:lnTo>
                <a:lnTo>
                  <a:pt x="200544" y="91400"/>
                </a:lnTo>
                <a:close/>
                <a:moveTo>
                  <a:pt x="211418" y="81659"/>
                </a:moveTo>
                <a:lnTo>
                  <a:pt x="215154" y="77923"/>
                </a:lnTo>
                <a:lnTo>
                  <a:pt x="215154" y="85696"/>
                </a:lnTo>
                <a:lnTo>
                  <a:pt x="213453" y="87363"/>
                </a:lnTo>
                <a:lnTo>
                  <a:pt x="211418" y="87363"/>
                </a:lnTo>
                <a:lnTo>
                  <a:pt x="211418" y="81659"/>
                </a:lnTo>
                <a:close/>
                <a:moveTo>
                  <a:pt x="211418" y="72286"/>
                </a:moveTo>
                <a:lnTo>
                  <a:pt x="211418" y="66582"/>
                </a:lnTo>
                <a:lnTo>
                  <a:pt x="213453" y="66582"/>
                </a:lnTo>
                <a:lnTo>
                  <a:pt x="215154" y="68283"/>
                </a:lnTo>
                <a:lnTo>
                  <a:pt x="215154" y="76022"/>
                </a:lnTo>
                <a:close/>
                <a:moveTo>
                  <a:pt x="213887" y="65915"/>
                </a:moveTo>
                <a:lnTo>
                  <a:pt x="213620" y="65815"/>
                </a:lnTo>
                <a:lnTo>
                  <a:pt x="211718" y="65815"/>
                </a:lnTo>
                <a:lnTo>
                  <a:pt x="213019" y="64514"/>
                </a:lnTo>
                <a:lnTo>
                  <a:pt x="214320" y="64514"/>
                </a:lnTo>
                <a:lnTo>
                  <a:pt x="215154" y="65348"/>
                </a:lnTo>
                <a:lnTo>
                  <a:pt x="215154" y="67149"/>
                </a:lnTo>
                <a:close/>
                <a:moveTo>
                  <a:pt x="212586" y="64113"/>
                </a:moveTo>
                <a:lnTo>
                  <a:pt x="211318" y="65381"/>
                </a:lnTo>
                <a:lnTo>
                  <a:pt x="211318" y="63346"/>
                </a:lnTo>
                <a:lnTo>
                  <a:pt x="209950" y="61979"/>
                </a:lnTo>
                <a:lnTo>
                  <a:pt x="211785" y="61979"/>
                </a:lnTo>
                <a:lnTo>
                  <a:pt x="212586" y="62813"/>
                </a:lnTo>
                <a:lnTo>
                  <a:pt x="212586" y="64113"/>
                </a:lnTo>
                <a:close/>
                <a:moveTo>
                  <a:pt x="211785" y="61178"/>
                </a:moveTo>
                <a:lnTo>
                  <a:pt x="209950" y="61178"/>
                </a:lnTo>
                <a:lnTo>
                  <a:pt x="211318" y="59844"/>
                </a:lnTo>
                <a:lnTo>
                  <a:pt x="211318" y="57776"/>
                </a:lnTo>
                <a:lnTo>
                  <a:pt x="212586" y="59077"/>
                </a:lnTo>
                <a:lnTo>
                  <a:pt x="212586" y="60377"/>
                </a:lnTo>
                <a:close/>
                <a:moveTo>
                  <a:pt x="213453" y="56575"/>
                </a:moveTo>
                <a:lnTo>
                  <a:pt x="211418" y="56575"/>
                </a:lnTo>
                <a:lnTo>
                  <a:pt x="211418" y="50871"/>
                </a:lnTo>
                <a:lnTo>
                  <a:pt x="215154" y="47135"/>
                </a:lnTo>
                <a:lnTo>
                  <a:pt x="215154" y="54874"/>
                </a:lnTo>
                <a:close/>
                <a:moveTo>
                  <a:pt x="211418" y="41497"/>
                </a:moveTo>
                <a:lnTo>
                  <a:pt x="211418" y="35793"/>
                </a:lnTo>
                <a:lnTo>
                  <a:pt x="213453" y="35793"/>
                </a:lnTo>
                <a:lnTo>
                  <a:pt x="215154" y="37494"/>
                </a:lnTo>
                <a:lnTo>
                  <a:pt x="215154" y="45233"/>
                </a:lnTo>
                <a:close/>
                <a:moveTo>
                  <a:pt x="213887" y="35126"/>
                </a:moveTo>
                <a:lnTo>
                  <a:pt x="213620" y="34993"/>
                </a:lnTo>
                <a:lnTo>
                  <a:pt x="211718" y="34993"/>
                </a:lnTo>
                <a:lnTo>
                  <a:pt x="213019" y="33725"/>
                </a:lnTo>
                <a:lnTo>
                  <a:pt x="214320" y="33725"/>
                </a:lnTo>
                <a:lnTo>
                  <a:pt x="215154" y="34559"/>
                </a:lnTo>
                <a:lnTo>
                  <a:pt x="215154" y="36360"/>
                </a:lnTo>
                <a:close/>
                <a:moveTo>
                  <a:pt x="210518" y="32858"/>
                </a:moveTo>
                <a:lnTo>
                  <a:pt x="210518" y="34893"/>
                </a:lnTo>
                <a:lnTo>
                  <a:pt x="204813" y="34893"/>
                </a:lnTo>
                <a:lnTo>
                  <a:pt x="201077" y="31190"/>
                </a:lnTo>
                <a:lnTo>
                  <a:pt x="208850" y="31190"/>
                </a:lnTo>
                <a:close/>
                <a:moveTo>
                  <a:pt x="195473" y="34893"/>
                </a:moveTo>
                <a:lnTo>
                  <a:pt x="189736" y="34893"/>
                </a:lnTo>
                <a:lnTo>
                  <a:pt x="189736" y="32858"/>
                </a:lnTo>
                <a:lnTo>
                  <a:pt x="191437" y="31190"/>
                </a:lnTo>
                <a:lnTo>
                  <a:pt x="199176" y="31190"/>
                </a:lnTo>
                <a:close/>
                <a:moveTo>
                  <a:pt x="187268" y="33725"/>
                </a:moveTo>
                <a:lnTo>
                  <a:pt x="188535" y="34993"/>
                </a:lnTo>
                <a:lnTo>
                  <a:pt x="186667" y="34993"/>
                </a:lnTo>
                <a:lnTo>
                  <a:pt x="186367" y="35126"/>
                </a:lnTo>
                <a:lnTo>
                  <a:pt x="185133" y="36360"/>
                </a:lnTo>
                <a:lnTo>
                  <a:pt x="185133" y="34559"/>
                </a:lnTo>
                <a:lnTo>
                  <a:pt x="185967" y="33725"/>
                </a:lnTo>
                <a:lnTo>
                  <a:pt x="187268" y="33725"/>
                </a:lnTo>
                <a:close/>
                <a:moveTo>
                  <a:pt x="184332" y="36360"/>
                </a:moveTo>
                <a:lnTo>
                  <a:pt x="183098" y="35126"/>
                </a:lnTo>
                <a:lnTo>
                  <a:pt x="182831" y="34993"/>
                </a:lnTo>
                <a:lnTo>
                  <a:pt x="180930" y="34993"/>
                </a:lnTo>
                <a:lnTo>
                  <a:pt x="182231" y="33725"/>
                </a:lnTo>
                <a:lnTo>
                  <a:pt x="183532" y="33725"/>
                </a:lnTo>
                <a:lnTo>
                  <a:pt x="184332" y="34559"/>
                </a:lnTo>
                <a:close/>
                <a:moveTo>
                  <a:pt x="179729" y="32858"/>
                </a:moveTo>
                <a:lnTo>
                  <a:pt x="179729" y="34893"/>
                </a:lnTo>
                <a:lnTo>
                  <a:pt x="174025" y="34893"/>
                </a:lnTo>
                <a:lnTo>
                  <a:pt x="170289" y="31190"/>
                </a:lnTo>
                <a:lnTo>
                  <a:pt x="178061" y="31190"/>
                </a:lnTo>
                <a:close/>
                <a:moveTo>
                  <a:pt x="164685" y="34893"/>
                </a:moveTo>
                <a:lnTo>
                  <a:pt x="158947" y="34893"/>
                </a:lnTo>
                <a:lnTo>
                  <a:pt x="158947" y="32858"/>
                </a:lnTo>
                <a:lnTo>
                  <a:pt x="160649" y="31190"/>
                </a:lnTo>
                <a:lnTo>
                  <a:pt x="168387" y="31190"/>
                </a:lnTo>
                <a:close/>
                <a:moveTo>
                  <a:pt x="156479" y="33725"/>
                </a:moveTo>
                <a:lnTo>
                  <a:pt x="157746" y="34993"/>
                </a:lnTo>
                <a:lnTo>
                  <a:pt x="155878" y="34993"/>
                </a:lnTo>
                <a:lnTo>
                  <a:pt x="155578" y="35126"/>
                </a:lnTo>
                <a:lnTo>
                  <a:pt x="154344" y="36360"/>
                </a:lnTo>
                <a:lnTo>
                  <a:pt x="154344" y="34559"/>
                </a:lnTo>
                <a:lnTo>
                  <a:pt x="155178" y="33725"/>
                </a:lnTo>
                <a:lnTo>
                  <a:pt x="156479" y="33725"/>
                </a:lnTo>
                <a:close/>
                <a:moveTo>
                  <a:pt x="153543" y="36360"/>
                </a:moveTo>
                <a:lnTo>
                  <a:pt x="152309" y="35126"/>
                </a:lnTo>
                <a:lnTo>
                  <a:pt x="152042" y="34993"/>
                </a:lnTo>
                <a:lnTo>
                  <a:pt x="150141" y="34993"/>
                </a:lnTo>
                <a:lnTo>
                  <a:pt x="151442" y="33725"/>
                </a:lnTo>
                <a:lnTo>
                  <a:pt x="152743" y="33725"/>
                </a:lnTo>
                <a:lnTo>
                  <a:pt x="153543" y="34559"/>
                </a:lnTo>
                <a:close/>
                <a:moveTo>
                  <a:pt x="148940" y="32858"/>
                </a:moveTo>
                <a:lnTo>
                  <a:pt x="148940" y="34893"/>
                </a:lnTo>
                <a:lnTo>
                  <a:pt x="143236" y="34893"/>
                </a:lnTo>
                <a:lnTo>
                  <a:pt x="139500" y="31190"/>
                </a:lnTo>
                <a:lnTo>
                  <a:pt x="147239" y="31190"/>
                </a:lnTo>
                <a:close/>
                <a:moveTo>
                  <a:pt x="133896" y="34893"/>
                </a:moveTo>
                <a:lnTo>
                  <a:pt x="128159" y="34893"/>
                </a:lnTo>
                <a:lnTo>
                  <a:pt x="128159" y="32858"/>
                </a:lnTo>
                <a:lnTo>
                  <a:pt x="129860" y="31190"/>
                </a:lnTo>
                <a:lnTo>
                  <a:pt x="137599" y="31190"/>
                </a:lnTo>
                <a:close/>
                <a:moveTo>
                  <a:pt x="125690" y="33725"/>
                </a:moveTo>
                <a:lnTo>
                  <a:pt x="126958" y="34993"/>
                </a:lnTo>
                <a:lnTo>
                  <a:pt x="125056" y="34993"/>
                </a:lnTo>
                <a:lnTo>
                  <a:pt x="124790" y="35126"/>
                </a:lnTo>
                <a:lnTo>
                  <a:pt x="123555" y="36360"/>
                </a:lnTo>
                <a:lnTo>
                  <a:pt x="123555" y="34559"/>
                </a:lnTo>
                <a:lnTo>
                  <a:pt x="124389" y="33725"/>
                </a:lnTo>
                <a:lnTo>
                  <a:pt x="125690" y="33725"/>
                </a:lnTo>
                <a:close/>
                <a:moveTo>
                  <a:pt x="122755" y="36360"/>
                </a:moveTo>
                <a:lnTo>
                  <a:pt x="121521" y="35126"/>
                </a:lnTo>
                <a:lnTo>
                  <a:pt x="121254" y="34993"/>
                </a:lnTo>
                <a:lnTo>
                  <a:pt x="119352" y="34993"/>
                </a:lnTo>
                <a:lnTo>
                  <a:pt x="120653" y="33725"/>
                </a:lnTo>
                <a:lnTo>
                  <a:pt x="121954" y="33725"/>
                </a:lnTo>
                <a:lnTo>
                  <a:pt x="122755" y="34559"/>
                </a:lnTo>
                <a:lnTo>
                  <a:pt x="122755" y="36360"/>
                </a:lnTo>
                <a:close/>
                <a:moveTo>
                  <a:pt x="118152" y="32858"/>
                </a:moveTo>
                <a:lnTo>
                  <a:pt x="118152" y="34893"/>
                </a:lnTo>
                <a:lnTo>
                  <a:pt x="112447" y="34893"/>
                </a:lnTo>
                <a:lnTo>
                  <a:pt x="108711" y="31190"/>
                </a:lnTo>
                <a:lnTo>
                  <a:pt x="116450" y="31190"/>
                </a:lnTo>
                <a:close/>
                <a:moveTo>
                  <a:pt x="103074" y="34893"/>
                </a:moveTo>
                <a:lnTo>
                  <a:pt x="97370" y="34893"/>
                </a:lnTo>
                <a:lnTo>
                  <a:pt x="97370" y="32858"/>
                </a:lnTo>
                <a:lnTo>
                  <a:pt x="99071" y="31190"/>
                </a:lnTo>
                <a:lnTo>
                  <a:pt x="106810" y="31190"/>
                </a:lnTo>
                <a:close/>
                <a:moveTo>
                  <a:pt x="94868" y="33725"/>
                </a:moveTo>
                <a:lnTo>
                  <a:pt x="96169" y="34993"/>
                </a:lnTo>
                <a:lnTo>
                  <a:pt x="94268" y="34993"/>
                </a:lnTo>
                <a:lnTo>
                  <a:pt x="94001" y="35126"/>
                </a:lnTo>
                <a:lnTo>
                  <a:pt x="92767" y="36360"/>
                </a:lnTo>
                <a:lnTo>
                  <a:pt x="92767" y="34559"/>
                </a:lnTo>
                <a:lnTo>
                  <a:pt x="93567" y="33725"/>
                </a:lnTo>
                <a:lnTo>
                  <a:pt x="94868" y="33725"/>
                </a:lnTo>
                <a:close/>
                <a:moveTo>
                  <a:pt x="91966" y="36360"/>
                </a:moveTo>
                <a:lnTo>
                  <a:pt x="90732" y="35126"/>
                </a:lnTo>
                <a:lnTo>
                  <a:pt x="90465" y="34993"/>
                </a:lnTo>
                <a:lnTo>
                  <a:pt x="88564" y="34993"/>
                </a:lnTo>
                <a:lnTo>
                  <a:pt x="89865" y="33725"/>
                </a:lnTo>
                <a:lnTo>
                  <a:pt x="91166" y="33725"/>
                </a:lnTo>
                <a:lnTo>
                  <a:pt x="91966" y="34559"/>
                </a:lnTo>
                <a:lnTo>
                  <a:pt x="91966" y="36360"/>
                </a:lnTo>
                <a:close/>
                <a:moveTo>
                  <a:pt x="87363" y="32858"/>
                </a:moveTo>
                <a:lnTo>
                  <a:pt x="87363" y="34893"/>
                </a:lnTo>
                <a:lnTo>
                  <a:pt x="81659" y="34893"/>
                </a:lnTo>
                <a:lnTo>
                  <a:pt x="77923" y="31190"/>
                </a:lnTo>
                <a:lnTo>
                  <a:pt x="85662" y="31190"/>
                </a:lnTo>
                <a:close/>
                <a:moveTo>
                  <a:pt x="72285" y="34893"/>
                </a:moveTo>
                <a:lnTo>
                  <a:pt x="66581" y="34893"/>
                </a:lnTo>
                <a:lnTo>
                  <a:pt x="66581" y="32858"/>
                </a:lnTo>
                <a:lnTo>
                  <a:pt x="68249" y="31190"/>
                </a:lnTo>
                <a:lnTo>
                  <a:pt x="76021" y="31190"/>
                </a:lnTo>
                <a:close/>
                <a:moveTo>
                  <a:pt x="64080" y="33725"/>
                </a:moveTo>
                <a:lnTo>
                  <a:pt x="65381" y="34993"/>
                </a:lnTo>
                <a:lnTo>
                  <a:pt x="63479" y="34993"/>
                </a:lnTo>
                <a:lnTo>
                  <a:pt x="63212" y="35126"/>
                </a:lnTo>
                <a:lnTo>
                  <a:pt x="61978" y="36360"/>
                </a:lnTo>
                <a:lnTo>
                  <a:pt x="61978" y="34559"/>
                </a:lnTo>
                <a:lnTo>
                  <a:pt x="62779" y="33725"/>
                </a:lnTo>
                <a:lnTo>
                  <a:pt x="64080" y="33725"/>
                </a:lnTo>
                <a:close/>
                <a:moveTo>
                  <a:pt x="61178" y="36360"/>
                </a:moveTo>
                <a:lnTo>
                  <a:pt x="59943" y="35126"/>
                </a:lnTo>
                <a:lnTo>
                  <a:pt x="59676" y="34993"/>
                </a:lnTo>
                <a:lnTo>
                  <a:pt x="57775" y="34993"/>
                </a:lnTo>
                <a:lnTo>
                  <a:pt x="59043" y="33725"/>
                </a:lnTo>
                <a:lnTo>
                  <a:pt x="60344" y="33725"/>
                </a:lnTo>
                <a:lnTo>
                  <a:pt x="61178" y="34559"/>
                </a:lnTo>
                <a:close/>
                <a:moveTo>
                  <a:pt x="56574" y="32858"/>
                </a:moveTo>
                <a:lnTo>
                  <a:pt x="56574" y="34893"/>
                </a:lnTo>
                <a:lnTo>
                  <a:pt x="50837" y="34893"/>
                </a:lnTo>
                <a:lnTo>
                  <a:pt x="47134" y="31190"/>
                </a:lnTo>
                <a:lnTo>
                  <a:pt x="54873" y="31190"/>
                </a:lnTo>
                <a:close/>
                <a:moveTo>
                  <a:pt x="41497" y="34893"/>
                </a:moveTo>
                <a:lnTo>
                  <a:pt x="35793" y="34893"/>
                </a:lnTo>
                <a:lnTo>
                  <a:pt x="35793" y="32858"/>
                </a:lnTo>
                <a:lnTo>
                  <a:pt x="37461" y="31190"/>
                </a:lnTo>
                <a:lnTo>
                  <a:pt x="45233" y="31190"/>
                </a:lnTo>
                <a:close/>
                <a:moveTo>
                  <a:pt x="33291" y="33725"/>
                </a:moveTo>
                <a:lnTo>
                  <a:pt x="34592" y="34993"/>
                </a:lnTo>
                <a:lnTo>
                  <a:pt x="32691" y="34993"/>
                </a:lnTo>
                <a:lnTo>
                  <a:pt x="32424" y="35126"/>
                </a:lnTo>
                <a:lnTo>
                  <a:pt x="31189" y="36360"/>
                </a:lnTo>
                <a:lnTo>
                  <a:pt x="31189" y="34559"/>
                </a:lnTo>
                <a:lnTo>
                  <a:pt x="31990" y="33725"/>
                </a:lnTo>
                <a:lnTo>
                  <a:pt x="33291" y="33725"/>
                </a:lnTo>
                <a:close/>
                <a:moveTo>
                  <a:pt x="30389" y="57809"/>
                </a:moveTo>
                <a:lnTo>
                  <a:pt x="29555" y="58643"/>
                </a:lnTo>
                <a:lnTo>
                  <a:pt x="28254" y="58643"/>
                </a:lnTo>
                <a:lnTo>
                  <a:pt x="26986" y="57375"/>
                </a:lnTo>
                <a:lnTo>
                  <a:pt x="28854" y="57375"/>
                </a:lnTo>
                <a:lnTo>
                  <a:pt x="29155" y="57242"/>
                </a:lnTo>
                <a:lnTo>
                  <a:pt x="30389" y="56008"/>
                </a:lnTo>
                <a:lnTo>
                  <a:pt x="30389" y="57809"/>
                </a:lnTo>
                <a:close/>
                <a:moveTo>
                  <a:pt x="28521" y="60811"/>
                </a:moveTo>
                <a:lnTo>
                  <a:pt x="28621" y="60511"/>
                </a:lnTo>
                <a:lnTo>
                  <a:pt x="28621" y="59443"/>
                </a:lnTo>
                <a:lnTo>
                  <a:pt x="29889" y="59443"/>
                </a:lnTo>
                <a:lnTo>
                  <a:pt x="30789" y="58543"/>
                </a:lnTo>
                <a:lnTo>
                  <a:pt x="31656" y="59443"/>
                </a:lnTo>
                <a:lnTo>
                  <a:pt x="32924" y="59443"/>
                </a:lnTo>
                <a:lnTo>
                  <a:pt x="32924" y="60511"/>
                </a:lnTo>
                <a:lnTo>
                  <a:pt x="33057" y="60811"/>
                </a:lnTo>
                <a:lnTo>
                  <a:pt x="33825" y="61578"/>
                </a:lnTo>
                <a:lnTo>
                  <a:pt x="33057" y="62346"/>
                </a:lnTo>
                <a:lnTo>
                  <a:pt x="32924" y="62612"/>
                </a:lnTo>
                <a:lnTo>
                  <a:pt x="32924" y="63713"/>
                </a:lnTo>
                <a:lnTo>
                  <a:pt x="31656" y="63713"/>
                </a:lnTo>
                <a:lnTo>
                  <a:pt x="30789" y="64614"/>
                </a:lnTo>
                <a:lnTo>
                  <a:pt x="29889" y="63713"/>
                </a:lnTo>
                <a:lnTo>
                  <a:pt x="28621" y="63713"/>
                </a:lnTo>
                <a:lnTo>
                  <a:pt x="28621" y="62612"/>
                </a:lnTo>
                <a:lnTo>
                  <a:pt x="28521" y="62346"/>
                </a:lnTo>
                <a:lnTo>
                  <a:pt x="27754" y="61578"/>
                </a:lnTo>
                <a:close/>
                <a:moveTo>
                  <a:pt x="28254" y="64514"/>
                </a:moveTo>
                <a:lnTo>
                  <a:pt x="29555" y="64514"/>
                </a:lnTo>
                <a:lnTo>
                  <a:pt x="30389" y="65348"/>
                </a:lnTo>
                <a:lnTo>
                  <a:pt x="30389" y="67149"/>
                </a:lnTo>
                <a:lnTo>
                  <a:pt x="29155" y="65915"/>
                </a:lnTo>
                <a:lnTo>
                  <a:pt x="28854" y="65781"/>
                </a:lnTo>
                <a:lnTo>
                  <a:pt x="26986" y="65781"/>
                </a:lnTo>
                <a:close/>
                <a:moveTo>
                  <a:pt x="31189" y="86796"/>
                </a:moveTo>
                <a:lnTo>
                  <a:pt x="32424" y="88031"/>
                </a:lnTo>
                <a:lnTo>
                  <a:pt x="32691" y="88164"/>
                </a:lnTo>
                <a:lnTo>
                  <a:pt x="34592" y="88164"/>
                </a:lnTo>
                <a:lnTo>
                  <a:pt x="33291" y="89432"/>
                </a:lnTo>
                <a:lnTo>
                  <a:pt x="31990" y="89432"/>
                </a:lnTo>
                <a:lnTo>
                  <a:pt x="31189" y="88631"/>
                </a:lnTo>
                <a:lnTo>
                  <a:pt x="31189" y="86796"/>
                </a:lnTo>
                <a:close/>
                <a:moveTo>
                  <a:pt x="35793" y="90299"/>
                </a:moveTo>
                <a:lnTo>
                  <a:pt x="35793" y="88264"/>
                </a:lnTo>
                <a:lnTo>
                  <a:pt x="41497" y="88264"/>
                </a:lnTo>
                <a:lnTo>
                  <a:pt x="45233" y="91967"/>
                </a:lnTo>
                <a:lnTo>
                  <a:pt x="37461" y="91967"/>
                </a:lnTo>
                <a:close/>
                <a:moveTo>
                  <a:pt x="50837" y="88264"/>
                </a:moveTo>
                <a:lnTo>
                  <a:pt x="56574" y="88264"/>
                </a:lnTo>
                <a:lnTo>
                  <a:pt x="56574" y="90299"/>
                </a:lnTo>
                <a:lnTo>
                  <a:pt x="54873" y="91967"/>
                </a:lnTo>
                <a:lnTo>
                  <a:pt x="47134" y="91967"/>
                </a:lnTo>
                <a:close/>
                <a:moveTo>
                  <a:pt x="59043" y="89432"/>
                </a:moveTo>
                <a:lnTo>
                  <a:pt x="57775" y="88164"/>
                </a:lnTo>
                <a:lnTo>
                  <a:pt x="59676" y="88164"/>
                </a:lnTo>
                <a:lnTo>
                  <a:pt x="59943" y="88031"/>
                </a:lnTo>
                <a:lnTo>
                  <a:pt x="61178" y="86796"/>
                </a:lnTo>
                <a:lnTo>
                  <a:pt x="61178" y="88598"/>
                </a:lnTo>
                <a:lnTo>
                  <a:pt x="60344" y="89432"/>
                </a:lnTo>
                <a:lnTo>
                  <a:pt x="59043" y="89432"/>
                </a:lnTo>
                <a:close/>
                <a:moveTo>
                  <a:pt x="61978" y="86796"/>
                </a:moveTo>
                <a:lnTo>
                  <a:pt x="63212" y="88031"/>
                </a:lnTo>
                <a:lnTo>
                  <a:pt x="63479" y="88164"/>
                </a:lnTo>
                <a:lnTo>
                  <a:pt x="65381" y="88164"/>
                </a:lnTo>
                <a:lnTo>
                  <a:pt x="64080" y="89432"/>
                </a:lnTo>
                <a:lnTo>
                  <a:pt x="62779" y="89432"/>
                </a:lnTo>
                <a:lnTo>
                  <a:pt x="61978" y="88631"/>
                </a:lnTo>
                <a:close/>
                <a:moveTo>
                  <a:pt x="66581" y="90299"/>
                </a:moveTo>
                <a:lnTo>
                  <a:pt x="66581" y="88264"/>
                </a:lnTo>
                <a:lnTo>
                  <a:pt x="72285" y="88264"/>
                </a:lnTo>
                <a:lnTo>
                  <a:pt x="76021" y="91967"/>
                </a:lnTo>
                <a:lnTo>
                  <a:pt x="68249" y="91967"/>
                </a:lnTo>
                <a:close/>
                <a:moveTo>
                  <a:pt x="81659" y="88264"/>
                </a:moveTo>
                <a:lnTo>
                  <a:pt x="87363" y="88264"/>
                </a:lnTo>
                <a:lnTo>
                  <a:pt x="87363" y="90299"/>
                </a:lnTo>
                <a:lnTo>
                  <a:pt x="85662" y="91967"/>
                </a:lnTo>
                <a:lnTo>
                  <a:pt x="77923" y="91967"/>
                </a:lnTo>
                <a:close/>
                <a:moveTo>
                  <a:pt x="89831" y="89432"/>
                </a:moveTo>
                <a:lnTo>
                  <a:pt x="88564" y="88164"/>
                </a:lnTo>
                <a:lnTo>
                  <a:pt x="90465" y="88164"/>
                </a:lnTo>
                <a:lnTo>
                  <a:pt x="90732" y="88031"/>
                </a:lnTo>
                <a:lnTo>
                  <a:pt x="91966" y="86796"/>
                </a:lnTo>
                <a:lnTo>
                  <a:pt x="91966" y="88598"/>
                </a:lnTo>
                <a:lnTo>
                  <a:pt x="91132" y="89432"/>
                </a:lnTo>
                <a:lnTo>
                  <a:pt x="89831" y="89432"/>
                </a:lnTo>
                <a:close/>
                <a:moveTo>
                  <a:pt x="92767" y="86796"/>
                </a:moveTo>
                <a:lnTo>
                  <a:pt x="94001" y="88031"/>
                </a:lnTo>
                <a:lnTo>
                  <a:pt x="94268" y="88164"/>
                </a:lnTo>
                <a:lnTo>
                  <a:pt x="96169" y="88164"/>
                </a:lnTo>
                <a:lnTo>
                  <a:pt x="94868" y="89432"/>
                </a:lnTo>
                <a:lnTo>
                  <a:pt x="93567" y="89432"/>
                </a:lnTo>
                <a:lnTo>
                  <a:pt x="92767" y="88631"/>
                </a:lnTo>
                <a:lnTo>
                  <a:pt x="92767" y="86796"/>
                </a:lnTo>
                <a:close/>
                <a:moveTo>
                  <a:pt x="97370" y="90299"/>
                </a:moveTo>
                <a:lnTo>
                  <a:pt x="97370" y="88264"/>
                </a:lnTo>
                <a:lnTo>
                  <a:pt x="103074" y="88264"/>
                </a:lnTo>
                <a:lnTo>
                  <a:pt x="106810" y="91967"/>
                </a:lnTo>
                <a:lnTo>
                  <a:pt x="99071" y="91967"/>
                </a:lnTo>
                <a:close/>
                <a:moveTo>
                  <a:pt x="112447" y="88264"/>
                </a:moveTo>
                <a:lnTo>
                  <a:pt x="118152" y="88264"/>
                </a:lnTo>
                <a:lnTo>
                  <a:pt x="118152" y="90299"/>
                </a:lnTo>
                <a:lnTo>
                  <a:pt x="116450" y="91967"/>
                </a:lnTo>
                <a:lnTo>
                  <a:pt x="108711" y="91967"/>
                </a:lnTo>
                <a:close/>
                <a:moveTo>
                  <a:pt x="120653" y="89432"/>
                </a:moveTo>
                <a:lnTo>
                  <a:pt x="119352" y="88164"/>
                </a:lnTo>
                <a:lnTo>
                  <a:pt x="121254" y="88164"/>
                </a:lnTo>
                <a:lnTo>
                  <a:pt x="121521" y="88031"/>
                </a:lnTo>
                <a:lnTo>
                  <a:pt x="122755" y="86796"/>
                </a:lnTo>
                <a:lnTo>
                  <a:pt x="122755" y="88598"/>
                </a:lnTo>
                <a:lnTo>
                  <a:pt x="121954" y="89432"/>
                </a:lnTo>
                <a:lnTo>
                  <a:pt x="120653" y="89432"/>
                </a:lnTo>
                <a:close/>
                <a:moveTo>
                  <a:pt x="123555" y="86796"/>
                </a:moveTo>
                <a:lnTo>
                  <a:pt x="124790" y="88031"/>
                </a:lnTo>
                <a:lnTo>
                  <a:pt x="125056" y="88164"/>
                </a:lnTo>
                <a:lnTo>
                  <a:pt x="126958" y="88164"/>
                </a:lnTo>
                <a:lnTo>
                  <a:pt x="125657" y="89432"/>
                </a:lnTo>
                <a:lnTo>
                  <a:pt x="124356" y="89432"/>
                </a:lnTo>
                <a:lnTo>
                  <a:pt x="123555" y="88631"/>
                </a:lnTo>
                <a:lnTo>
                  <a:pt x="123555" y="86796"/>
                </a:lnTo>
                <a:close/>
                <a:moveTo>
                  <a:pt x="128159" y="90299"/>
                </a:moveTo>
                <a:lnTo>
                  <a:pt x="128159" y="88264"/>
                </a:lnTo>
                <a:lnTo>
                  <a:pt x="133863" y="88264"/>
                </a:lnTo>
                <a:lnTo>
                  <a:pt x="137599" y="91967"/>
                </a:lnTo>
                <a:lnTo>
                  <a:pt x="129860" y="91967"/>
                </a:lnTo>
                <a:close/>
                <a:moveTo>
                  <a:pt x="143236" y="88264"/>
                </a:moveTo>
                <a:lnTo>
                  <a:pt x="148940" y="88264"/>
                </a:lnTo>
                <a:lnTo>
                  <a:pt x="148940" y="90299"/>
                </a:lnTo>
                <a:lnTo>
                  <a:pt x="147272" y="91967"/>
                </a:lnTo>
                <a:lnTo>
                  <a:pt x="139500" y="91967"/>
                </a:lnTo>
                <a:close/>
                <a:moveTo>
                  <a:pt x="151442" y="89432"/>
                </a:moveTo>
                <a:lnTo>
                  <a:pt x="150141" y="88164"/>
                </a:lnTo>
                <a:lnTo>
                  <a:pt x="152042" y="88164"/>
                </a:lnTo>
                <a:lnTo>
                  <a:pt x="152309" y="88031"/>
                </a:lnTo>
                <a:lnTo>
                  <a:pt x="153543" y="86796"/>
                </a:lnTo>
                <a:lnTo>
                  <a:pt x="153543" y="88598"/>
                </a:lnTo>
                <a:lnTo>
                  <a:pt x="152743" y="89432"/>
                </a:lnTo>
                <a:lnTo>
                  <a:pt x="151442" y="89432"/>
                </a:lnTo>
                <a:close/>
                <a:moveTo>
                  <a:pt x="154344" y="86796"/>
                </a:moveTo>
                <a:lnTo>
                  <a:pt x="155578" y="88031"/>
                </a:lnTo>
                <a:lnTo>
                  <a:pt x="155845" y="88164"/>
                </a:lnTo>
                <a:lnTo>
                  <a:pt x="157746" y="88164"/>
                </a:lnTo>
                <a:lnTo>
                  <a:pt x="156479" y="89432"/>
                </a:lnTo>
                <a:lnTo>
                  <a:pt x="155178" y="89432"/>
                </a:lnTo>
                <a:lnTo>
                  <a:pt x="154344" y="88631"/>
                </a:lnTo>
                <a:close/>
                <a:moveTo>
                  <a:pt x="158947" y="90299"/>
                </a:moveTo>
                <a:lnTo>
                  <a:pt x="158947" y="88264"/>
                </a:lnTo>
                <a:lnTo>
                  <a:pt x="164685" y="88264"/>
                </a:lnTo>
                <a:lnTo>
                  <a:pt x="168387" y="91967"/>
                </a:lnTo>
                <a:lnTo>
                  <a:pt x="160649" y="91967"/>
                </a:lnTo>
                <a:close/>
                <a:moveTo>
                  <a:pt x="174025" y="88264"/>
                </a:moveTo>
                <a:lnTo>
                  <a:pt x="179729" y="88264"/>
                </a:lnTo>
                <a:lnTo>
                  <a:pt x="179729" y="90299"/>
                </a:lnTo>
                <a:lnTo>
                  <a:pt x="178061" y="91967"/>
                </a:lnTo>
                <a:lnTo>
                  <a:pt x="170289" y="91967"/>
                </a:lnTo>
                <a:close/>
                <a:moveTo>
                  <a:pt x="182231" y="89432"/>
                </a:moveTo>
                <a:lnTo>
                  <a:pt x="180930" y="88164"/>
                </a:lnTo>
                <a:lnTo>
                  <a:pt x="182831" y="88164"/>
                </a:lnTo>
                <a:lnTo>
                  <a:pt x="183098" y="88031"/>
                </a:lnTo>
                <a:lnTo>
                  <a:pt x="184332" y="86796"/>
                </a:lnTo>
                <a:lnTo>
                  <a:pt x="184332" y="88598"/>
                </a:lnTo>
                <a:lnTo>
                  <a:pt x="183532" y="89432"/>
                </a:lnTo>
                <a:lnTo>
                  <a:pt x="182231" y="89432"/>
                </a:lnTo>
                <a:close/>
                <a:moveTo>
                  <a:pt x="185133" y="86796"/>
                </a:moveTo>
                <a:lnTo>
                  <a:pt x="186367" y="88031"/>
                </a:lnTo>
                <a:lnTo>
                  <a:pt x="186667" y="88164"/>
                </a:lnTo>
                <a:lnTo>
                  <a:pt x="188535" y="88164"/>
                </a:lnTo>
                <a:lnTo>
                  <a:pt x="187268" y="89432"/>
                </a:lnTo>
                <a:lnTo>
                  <a:pt x="185967" y="89432"/>
                </a:lnTo>
                <a:lnTo>
                  <a:pt x="185133" y="88631"/>
                </a:lnTo>
                <a:close/>
                <a:moveTo>
                  <a:pt x="189736" y="90299"/>
                </a:moveTo>
                <a:lnTo>
                  <a:pt x="189736" y="88264"/>
                </a:lnTo>
                <a:lnTo>
                  <a:pt x="195473" y="88264"/>
                </a:lnTo>
                <a:lnTo>
                  <a:pt x="199176" y="91967"/>
                </a:lnTo>
                <a:lnTo>
                  <a:pt x="191437" y="91967"/>
                </a:lnTo>
                <a:close/>
                <a:moveTo>
                  <a:pt x="204813" y="88264"/>
                </a:moveTo>
                <a:lnTo>
                  <a:pt x="210518" y="88264"/>
                </a:lnTo>
                <a:lnTo>
                  <a:pt x="210518" y="90299"/>
                </a:lnTo>
                <a:lnTo>
                  <a:pt x="208850" y="91967"/>
                </a:lnTo>
                <a:lnTo>
                  <a:pt x="201077" y="91967"/>
                </a:lnTo>
                <a:close/>
                <a:moveTo>
                  <a:pt x="213019" y="89432"/>
                </a:moveTo>
                <a:lnTo>
                  <a:pt x="211718" y="88164"/>
                </a:lnTo>
                <a:lnTo>
                  <a:pt x="213620" y="88164"/>
                </a:lnTo>
                <a:lnTo>
                  <a:pt x="213887" y="88031"/>
                </a:lnTo>
                <a:lnTo>
                  <a:pt x="215121" y="86796"/>
                </a:lnTo>
                <a:lnTo>
                  <a:pt x="215121" y="88598"/>
                </a:lnTo>
                <a:lnTo>
                  <a:pt x="214320" y="89432"/>
                </a:lnTo>
                <a:lnTo>
                  <a:pt x="213019" y="89432"/>
                </a:lnTo>
                <a:close/>
                <a:moveTo>
                  <a:pt x="215921" y="65348"/>
                </a:moveTo>
                <a:lnTo>
                  <a:pt x="216755" y="64514"/>
                </a:lnTo>
                <a:lnTo>
                  <a:pt x="218056" y="64514"/>
                </a:lnTo>
                <a:lnTo>
                  <a:pt x="219324" y="65815"/>
                </a:lnTo>
                <a:lnTo>
                  <a:pt x="217456" y="65815"/>
                </a:lnTo>
                <a:lnTo>
                  <a:pt x="217156" y="65915"/>
                </a:lnTo>
                <a:lnTo>
                  <a:pt x="215921" y="67149"/>
                </a:lnTo>
                <a:close/>
                <a:moveTo>
                  <a:pt x="217789" y="62346"/>
                </a:moveTo>
                <a:lnTo>
                  <a:pt x="217689" y="62646"/>
                </a:lnTo>
                <a:lnTo>
                  <a:pt x="217689" y="63713"/>
                </a:lnTo>
                <a:lnTo>
                  <a:pt x="216422" y="63713"/>
                </a:lnTo>
                <a:lnTo>
                  <a:pt x="215521" y="64614"/>
                </a:lnTo>
                <a:lnTo>
                  <a:pt x="214654" y="63713"/>
                </a:lnTo>
                <a:lnTo>
                  <a:pt x="213386" y="63713"/>
                </a:lnTo>
                <a:lnTo>
                  <a:pt x="213386" y="62646"/>
                </a:lnTo>
                <a:lnTo>
                  <a:pt x="213286" y="62346"/>
                </a:lnTo>
                <a:lnTo>
                  <a:pt x="212486" y="61578"/>
                </a:lnTo>
                <a:lnTo>
                  <a:pt x="213286" y="60811"/>
                </a:lnTo>
                <a:lnTo>
                  <a:pt x="213386" y="60544"/>
                </a:lnTo>
                <a:lnTo>
                  <a:pt x="213386" y="59443"/>
                </a:lnTo>
                <a:lnTo>
                  <a:pt x="214654" y="59443"/>
                </a:lnTo>
                <a:lnTo>
                  <a:pt x="215521" y="58543"/>
                </a:lnTo>
                <a:lnTo>
                  <a:pt x="216422" y="59443"/>
                </a:lnTo>
                <a:lnTo>
                  <a:pt x="217689" y="59443"/>
                </a:lnTo>
                <a:lnTo>
                  <a:pt x="217689" y="60544"/>
                </a:lnTo>
                <a:lnTo>
                  <a:pt x="217789" y="60811"/>
                </a:lnTo>
                <a:lnTo>
                  <a:pt x="218557" y="61578"/>
                </a:lnTo>
                <a:close/>
                <a:moveTo>
                  <a:pt x="218056" y="58643"/>
                </a:moveTo>
                <a:lnTo>
                  <a:pt x="216755" y="58643"/>
                </a:lnTo>
                <a:lnTo>
                  <a:pt x="215921" y="57809"/>
                </a:lnTo>
                <a:lnTo>
                  <a:pt x="215921" y="56008"/>
                </a:lnTo>
                <a:lnTo>
                  <a:pt x="217156" y="57242"/>
                </a:lnTo>
                <a:lnTo>
                  <a:pt x="217456" y="57375"/>
                </a:lnTo>
                <a:lnTo>
                  <a:pt x="219324" y="57375"/>
                </a:lnTo>
                <a:close/>
                <a:moveTo>
                  <a:pt x="215921" y="34559"/>
                </a:moveTo>
                <a:lnTo>
                  <a:pt x="216755" y="33725"/>
                </a:lnTo>
                <a:lnTo>
                  <a:pt x="218056" y="33725"/>
                </a:lnTo>
                <a:lnTo>
                  <a:pt x="219324" y="34993"/>
                </a:lnTo>
                <a:lnTo>
                  <a:pt x="217456" y="34993"/>
                </a:lnTo>
                <a:lnTo>
                  <a:pt x="217156" y="35126"/>
                </a:lnTo>
                <a:lnTo>
                  <a:pt x="215921" y="36360"/>
                </a:lnTo>
                <a:close/>
                <a:moveTo>
                  <a:pt x="27020" y="31190"/>
                </a:moveTo>
                <a:lnTo>
                  <a:pt x="27854" y="31990"/>
                </a:lnTo>
                <a:lnTo>
                  <a:pt x="27854" y="33291"/>
                </a:lnTo>
                <a:lnTo>
                  <a:pt x="26553" y="34592"/>
                </a:lnTo>
                <a:lnTo>
                  <a:pt x="26553" y="32524"/>
                </a:lnTo>
                <a:lnTo>
                  <a:pt x="25219" y="31190"/>
                </a:lnTo>
                <a:lnTo>
                  <a:pt x="27020" y="31190"/>
                </a:lnTo>
                <a:close/>
                <a:moveTo>
                  <a:pt x="26653" y="35793"/>
                </a:moveTo>
                <a:lnTo>
                  <a:pt x="28721" y="35793"/>
                </a:lnTo>
                <a:lnTo>
                  <a:pt x="30389" y="37494"/>
                </a:lnTo>
                <a:lnTo>
                  <a:pt x="30389" y="45233"/>
                </a:lnTo>
                <a:lnTo>
                  <a:pt x="26653" y="41497"/>
                </a:lnTo>
                <a:lnTo>
                  <a:pt x="26653" y="35793"/>
                </a:lnTo>
                <a:close/>
                <a:moveTo>
                  <a:pt x="30389" y="54874"/>
                </a:moveTo>
                <a:lnTo>
                  <a:pt x="28721" y="56575"/>
                </a:lnTo>
                <a:lnTo>
                  <a:pt x="26653" y="56575"/>
                </a:lnTo>
                <a:lnTo>
                  <a:pt x="26653" y="50871"/>
                </a:lnTo>
                <a:lnTo>
                  <a:pt x="30389" y="47135"/>
                </a:lnTo>
                <a:lnTo>
                  <a:pt x="30389" y="54874"/>
                </a:lnTo>
                <a:close/>
                <a:moveTo>
                  <a:pt x="26553" y="57776"/>
                </a:moveTo>
                <a:lnTo>
                  <a:pt x="27854" y="59077"/>
                </a:lnTo>
                <a:lnTo>
                  <a:pt x="27854" y="60377"/>
                </a:lnTo>
                <a:lnTo>
                  <a:pt x="27020" y="61178"/>
                </a:lnTo>
                <a:lnTo>
                  <a:pt x="25219" y="61178"/>
                </a:lnTo>
                <a:lnTo>
                  <a:pt x="26553" y="59844"/>
                </a:lnTo>
                <a:lnTo>
                  <a:pt x="26553" y="57776"/>
                </a:lnTo>
                <a:close/>
                <a:moveTo>
                  <a:pt x="27020" y="61979"/>
                </a:moveTo>
                <a:lnTo>
                  <a:pt x="27854" y="62813"/>
                </a:lnTo>
                <a:lnTo>
                  <a:pt x="27854" y="64113"/>
                </a:lnTo>
                <a:lnTo>
                  <a:pt x="26553" y="65381"/>
                </a:lnTo>
                <a:lnTo>
                  <a:pt x="26553" y="63346"/>
                </a:lnTo>
                <a:lnTo>
                  <a:pt x="25185" y="61979"/>
                </a:lnTo>
                <a:lnTo>
                  <a:pt x="27020" y="61979"/>
                </a:lnTo>
                <a:close/>
                <a:moveTo>
                  <a:pt x="26653" y="66582"/>
                </a:moveTo>
                <a:lnTo>
                  <a:pt x="28721" y="66582"/>
                </a:lnTo>
                <a:lnTo>
                  <a:pt x="30389" y="68283"/>
                </a:lnTo>
                <a:lnTo>
                  <a:pt x="30389" y="76022"/>
                </a:lnTo>
                <a:lnTo>
                  <a:pt x="26653" y="72286"/>
                </a:lnTo>
                <a:lnTo>
                  <a:pt x="26653" y="66582"/>
                </a:lnTo>
                <a:close/>
                <a:moveTo>
                  <a:pt x="30389" y="85696"/>
                </a:moveTo>
                <a:lnTo>
                  <a:pt x="28721" y="87363"/>
                </a:lnTo>
                <a:lnTo>
                  <a:pt x="26653" y="87363"/>
                </a:lnTo>
                <a:lnTo>
                  <a:pt x="26653" y="81659"/>
                </a:lnTo>
                <a:lnTo>
                  <a:pt x="30389" y="77923"/>
                </a:lnTo>
                <a:lnTo>
                  <a:pt x="30389" y="85696"/>
                </a:lnTo>
                <a:close/>
                <a:moveTo>
                  <a:pt x="26553" y="88564"/>
                </a:moveTo>
                <a:lnTo>
                  <a:pt x="27854" y="89865"/>
                </a:lnTo>
                <a:lnTo>
                  <a:pt x="27854" y="91166"/>
                </a:lnTo>
                <a:lnTo>
                  <a:pt x="27020" y="91967"/>
                </a:lnTo>
                <a:lnTo>
                  <a:pt x="25219" y="91967"/>
                </a:lnTo>
                <a:lnTo>
                  <a:pt x="26553" y="90632"/>
                </a:lnTo>
                <a:lnTo>
                  <a:pt x="26553" y="88564"/>
                </a:lnTo>
                <a:close/>
                <a:moveTo>
                  <a:pt x="219290" y="91967"/>
                </a:moveTo>
                <a:lnTo>
                  <a:pt x="218457" y="91166"/>
                </a:lnTo>
                <a:lnTo>
                  <a:pt x="218457" y="89865"/>
                </a:lnTo>
                <a:lnTo>
                  <a:pt x="219757" y="88564"/>
                </a:lnTo>
                <a:lnTo>
                  <a:pt x="219757" y="90632"/>
                </a:lnTo>
                <a:lnTo>
                  <a:pt x="221092" y="91967"/>
                </a:lnTo>
                <a:lnTo>
                  <a:pt x="219290" y="91967"/>
                </a:lnTo>
                <a:close/>
                <a:moveTo>
                  <a:pt x="219657" y="87363"/>
                </a:moveTo>
                <a:lnTo>
                  <a:pt x="217623" y="87363"/>
                </a:lnTo>
                <a:lnTo>
                  <a:pt x="215921" y="85696"/>
                </a:lnTo>
                <a:lnTo>
                  <a:pt x="215921" y="77923"/>
                </a:lnTo>
                <a:lnTo>
                  <a:pt x="219657" y="81659"/>
                </a:lnTo>
                <a:lnTo>
                  <a:pt x="219657" y="87363"/>
                </a:lnTo>
                <a:close/>
                <a:moveTo>
                  <a:pt x="215921" y="68283"/>
                </a:moveTo>
                <a:lnTo>
                  <a:pt x="217623" y="66582"/>
                </a:lnTo>
                <a:lnTo>
                  <a:pt x="219657" y="66582"/>
                </a:lnTo>
                <a:lnTo>
                  <a:pt x="219657" y="72286"/>
                </a:lnTo>
                <a:lnTo>
                  <a:pt x="215921" y="76022"/>
                </a:lnTo>
                <a:lnTo>
                  <a:pt x="215921" y="68283"/>
                </a:lnTo>
                <a:close/>
                <a:moveTo>
                  <a:pt x="219757" y="65381"/>
                </a:moveTo>
                <a:lnTo>
                  <a:pt x="218457" y="64080"/>
                </a:lnTo>
                <a:lnTo>
                  <a:pt x="218457" y="62779"/>
                </a:lnTo>
                <a:lnTo>
                  <a:pt x="219290" y="61979"/>
                </a:lnTo>
                <a:lnTo>
                  <a:pt x="221092" y="61979"/>
                </a:lnTo>
                <a:lnTo>
                  <a:pt x="219757" y="63313"/>
                </a:lnTo>
                <a:lnTo>
                  <a:pt x="219757" y="65381"/>
                </a:lnTo>
                <a:close/>
                <a:moveTo>
                  <a:pt x="219290" y="61178"/>
                </a:moveTo>
                <a:lnTo>
                  <a:pt x="218457" y="60377"/>
                </a:lnTo>
                <a:lnTo>
                  <a:pt x="218457" y="59077"/>
                </a:lnTo>
                <a:lnTo>
                  <a:pt x="219757" y="57776"/>
                </a:lnTo>
                <a:lnTo>
                  <a:pt x="219757" y="59844"/>
                </a:lnTo>
                <a:lnTo>
                  <a:pt x="221092" y="61178"/>
                </a:lnTo>
                <a:lnTo>
                  <a:pt x="219290" y="61178"/>
                </a:lnTo>
                <a:close/>
                <a:moveTo>
                  <a:pt x="219657" y="56575"/>
                </a:moveTo>
                <a:lnTo>
                  <a:pt x="217623" y="56575"/>
                </a:lnTo>
                <a:lnTo>
                  <a:pt x="215921" y="54874"/>
                </a:lnTo>
                <a:lnTo>
                  <a:pt x="215921" y="47135"/>
                </a:lnTo>
                <a:lnTo>
                  <a:pt x="219657" y="50871"/>
                </a:lnTo>
                <a:lnTo>
                  <a:pt x="219657" y="56575"/>
                </a:lnTo>
                <a:close/>
                <a:moveTo>
                  <a:pt x="215921" y="37494"/>
                </a:moveTo>
                <a:lnTo>
                  <a:pt x="217623" y="35793"/>
                </a:lnTo>
                <a:lnTo>
                  <a:pt x="219657" y="35793"/>
                </a:lnTo>
                <a:lnTo>
                  <a:pt x="219657" y="41497"/>
                </a:lnTo>
                <a:lnTo>
                  <a:pt x="215921" y="45233"/>
                </a:lnTo>
                <a:lnTo>
                  <a:pt x="215921" y="37494"/>
                </a:lnTo>
                <a:close/>
                <a:moveTo>
                  <a:pt x="219757" y="34592"/>
                </a:moveTo>
                <a:lnTo>
                  <a:pt x="218457" y="33291"/>
                </a:lnTo>
                <a:lnTo>
                  <a:pt x="218457" y="31990"/>
                </a:lnTo>
                <a:lnTo>
                  <a:pt x="219290" y="31190"/>
                </a:lnTo>
                <a:lnTo>
                  <a:pt x="221092" y="31190"/>
                </a:lnTo>
                <a:lnTo>
                  <a:pt x="219757" y="32524"/>
                </a:lnTo>
                <a:lnTo>
                  <a:pt x="219757" y="34592"/>
                </a:lnTo>
                <a:close/>
                <a:moveTo>
                  <a:pt x="219290" y="30389"/>
                </a:moveTo>
                <a:lnTo>
                  <a:pt x="218457" y="29555"/>
                </a:lnTo>
                <a:lnTo>
                  <a:pt x="218457" y="28254"/>
                </a:lnTo>
                <a:lnTo>
                  <a:pt x="219757" y="26987"/>
                </a:lnTo>
                <a:lnTo>
                  <a:pt x="219757" y="29022"/>
                </a:lnTo>
                <a:lnTo>
                  <a:pt x="221092" y="30389"/>
                </a:lnTo>
                <a:lnTo>
                  <a:pt x="219290" y="30389"/>
                </a:lnTo>
                <a:close/>
                <a:moveTo>
                  <a:pt x="218056" y="27854"/>
                </a:moveTo>
                <a:lnTo>
                  <a:pt x="216755" y="27854"/>
                </a:lnTo>
                <a:lnTo>
                  <a:pt x="215921" y="27020"/>
                </a:lnTo>
                <a:lnTo>
                  <a:pt x="215921" y="25219"/>
                </a:lnTo>
                <a:lnTo>
                  <a:pt x="217156" y="26453"/>
                </a:lnTo>
                <a:lnTo>
                  <a:pt x="217456" y="26553"/>
                </a:lnTo>
                <a:lnTo>
                  <a:pt x="219324" y="26553"/>
                </a:lnTo>
                <a:close/>
                <a:moveTo>
                  <a:pt x="215121" y="27020"/>
                </a:moveTo>
                <a:lnTo>
                  <a:pt x="214320" y="27854"/>
                </a:lnTo>
                <a:lnTo>
                  <a:pt x="213019" y="27854"/>
                </a:lnTo>
                <a:lnTo>
                  <a:pt x="211718" y="26553"/>
                </a:lnTo>
                <a:lnTo>
                  <a:pt x="213620" y="26553"/>
                </a:lnTo>
                <a:lnTo>
                  <a:pt x="213887" y="26453"/>
                </a:lnTo>
                <a:lnTo>
                  <a:pt x="215121" y="25219"/>
                </a:lnTo>
                <a:close/>
                <a:moveTo>
                  <a:pt x="210518" y="28721"/>
                </a:moveTo>
                <a:lnTo>
                  <a:pt x="208850" y="30389"/>
                </a:lnTo>
                <a:lnTo>
                  <a:pt x="201077" y="30389"/>
                </a:lnTo>
                <a:lnTo>
                  <a:pt x="204813" y="26687"/>
                </a:lnTo>
                <a:lnTo>
                  <a:pt x="210518" y="26687"/>
                </a:lnTo>
                <a:lnTo>
                  <a:pt x="210518" y="28721"/>
                </a:lnTo>
                <a:close/>
                <a:moveTo>
                  <a:pt x="191437" y="30389"/>
                </a:moveTo>
                <a:lnTo>
                  <a:pt x="189736" y="28721"/>
                </a:lnTo>
                <a:lnTo>
                  <a:pt x="189736" y="26687"/>
                </a:lnTo>
                <a:lnTo>
                  <a:pt x="195473" y="26687"/>
                </a:lnTo>
                <a:lnTo>
                  <a:pt x="199176" y="30389"/>
                </a:lnTo>
                <a:lnTo>
                  <a:pt x="191437" y="30389"/>
                </a:lnTo>
                <a:close/>
                <a:moveTo>
                  <a:pt x="187268" y="27854"/>
                </a:moveTo>
                <a:lnTo>
                  <a:pt x="185967" y="27854"/>
                </a:lnTo>
                <a:lnTo>
                  <a:pt x="185133" y="27020"/>
                </a:lnTo>
                <a:lnTo>
                  <a:pt x="185133" y="25219"/>
                </a:lnTo>
                <a:lnTo>
                  <a:pt x="186367" y="26453"/>
                </a:lnTo>
                <a:lnTo>
                  <a:pt x="186667" y="26553"/>
                </a:lnTo>
                <a:lnTo>
                  <a:pt x="188535" y="26553"/>
                </a:lnTo>
                <a:close/>
                <a:moveTo>
                  <a:pt x="184332" y="27020"/>
                </a:moveTo>
                <a:lnTo>
                  <a:pt x="183532" y="27854"/>
                </a:lnTo>
                <a:lnTo>
                  <a:pt x="182231" y="27854"/>
                </a:lnTo>
                <a:lnTo>
                  <a:pt x="180930" y="26553"/>
                </a:lnTo>
                <a:lnTo>
                  <a:pt x="182831" y="26553"/>
                </a:lnTo>
                <a:lnTo>
                  <a:pt x="183098" y="26453"/>
                </a:lnTo>
                <a:lnTo>
                  <a:pt x="184332" y="25219"/>
                </a:lnTo>
                <a:close/>
                <a:moveTo>
                  <a:pt x="179729" y="28721"/>
                </a:moveTo>
                <a:lnTo>
                  <a:pt x="178061" y="30389"/>
                </a:lnTo>
                <a:lnTo>
                  <a:pt x="170289" y="30389"/>
                </a:lnTo>
                <a:lnTo>
                  <a:pt x="174025" y="26687"/>
                </a:lnTo>
                <a:lnTo>
                  <a:pt x="179729" y="26687"/>
                </a:lnTo>
                <a:lnTo>
                  <a:pt x="179729" y="28721"/>
                </a:lnTo>
                <a:close/>
                <a:moveTo>
                  <a:pt x="160649" y="30389"/>
                </a:moveTo>
                <a:lnTo>
                  <a:pt x="158947" y="28721"/>
                </a:lnTo>
                <a:lnTo>
                  <a:pt x="158947" y="26687"/>
                </a:lnTo>
                <a:lnTo>
                  <a:pt x="164685" y="26687"/>
                </a:lnTo>
                <a:lnTo>
                  <a:pt x="168387" y="30389"/>
                </a:lnTo>
                <a:lnTo>
                  <a:pt x="160649" y="30389"/>
                </a:lnTo>
                <a:close/>
                <a:moveTo>
                  <a:pt x="156479" y="27854"/>
                </a:moveTo>
                <a:lnTo>
                  <a:pt x="155178" y="27854"/>
                </a:lnTo>
                <a:lnTo>
                  <a:pt x="154344" y="27020"/>
                </a:lnTo>
                <a:lnTo>
                  <a:pt x="154344" y="25219"/>
                </a:lnTo>
                <a:lnTo>
                  <a:pt x="155578" y="26453"/>
                </a:lnTo>
                <a:lnTo>
                  <a:pt x="155878" y="26553"/>
                </a:lnTo>
                <a:lnTo>
                  <a:pt x="157746" y="26553"/>
                </a:lnTo>
                <a:close/>
                <a:moveTo>
                  <a:pt x="153543" y="27020"/>
                </a:moveTo>
                <a:lnTo>
                  <a:pt x="152743" y="27854"/>
                </a:lnTo>
                <a:lnTo>
                  <a:pt x="151442" y="27854"/>
                </a:lnTo>
                <a:lnTo>
                  <a:pt x="150141" y="26553"/>
                </a:lnTo>
                <a:lnTo>
                  <a:pt x="152042" y="26553"/>
                </a:lnTo>
                <a:lnTo>
                  <a:pt x="152309" y="26453"/>
                </a:lnTo>
                <a:lnTo>
                  <a:pt x="153543" y="25219"/>
                </a:lnTo>
                <a:close/>
                <a:moveTo>
                  <a:pt x="148940" y="28721"/>
                </a:moveTo>
                <a:lnTo>
                  <a:pt x="147272" y="30389"/>
                </a:lnTo>
                <a:lnTo>
                  <a:pt x="139500" y="30389"/>
                </a:lnTo>
                <a:lnTo>
                  <a:pt x="143236" y="26687"/>
                </a:lnTo>
                <a:lnTo>
                  <a:pt x="148940" y="26687"/>
                </a:lnTo>
                <a:lnTo>
                  <a:pt x="148940" y="28721"/>
                </a:lnTo>
                <a:close/>
                <a:moveTo>
                  <a:pt x="129860" y="30389"/>
                </a:moveTo>
                <a:lnTo>
                  <a:pt x="128159" y="28721"/>
                </a:lnTo>
                <a:lnTo>
                  <a:pt x="128159" y="26687"/>
                </a:lnTo>
                <a:lnTo>
                  <a:pt x="133896" y="26687"/>
                </a:lnTo>
                <a:lnTo>
                  <a:pt x="137599" y="30389"/>
                </a:lnTo>
                <a:lnTo>
                  <a:pt x="129860" y="30389"/>
                </a:lnTo>
                <a:close/>
                <a:moveTo>
                  <a:pt x="125690" y="27854"/>
                </a:moveTo>
                <a:lnTo>
                  <a:pt x="124389" y="27854"/>
                </a:lnTo>
                <a:lnTo>
                  <a:pt x="123555" y="27020"/>
                </a:lnTo>
                <a:lnTo>
                  <a:pt x="123555" y="25219"/>
                </a:lnTo>
                <a:lnTo>
                  <a:pt x="124790" y="26453"/>
                </a:lnTo>
                <a:lnTo>
                  <a:pt x="125056" y="26553"/>
                </a:lnTo>
                <a:lnTo>
                  <a:pt x="126958" y="26553"/>
                </a:lnTo>
                <a:close/>
                <a:moveTo>
                  <a:pt x="122755" y="27020"/>
                </a:moveTo>
                <a:lnTo>
                  <a:pt x="121954" y="27854"/>
                </a:lnTo>
                <a:lnTo>
                  <a:pt x="120653" y="27854"/>
                </a:lnTo>
                <a:lnTo>
                  <a:pt x="119352" y="26553"/>
                </a:lnTo>
                <a:lnTo>
                  <a:pt x="121254" y="26553"/>
                </a:lnTo>
                <a:lnTo>
                  <a:pt x="121521" y="26453"/>
                </a:lnTo>
                <a:lnTo>
                  <a:pt x="122755" y="25219"/>
                </a:lnTo>
                <a:lnTo>
                  <a:pt x="122755" y="27020"/>
                </a:lnTo>
                <a:close/>
                <a:moveTo>
                  <a:pt x="118152" y="28721"/>
                </a:moveTo>
                <a:lnTo>
                  <a:pt x="116450" y="30389"/>
                </a:lnTo>
                <a:lnTo>
                  <a:pt x="108711" y="30389"/>
                </a:lnTo>
                <a:lnTo>
                  <a:pt x="112414" y="26687"/>
                </a:lnTo>
                <a:lnTo>
                  <a:pt x="118152" y="26687"/>
                </a:lnTo>
                <a:lnTo>
                  <a:pt x="118152" y="28721"/>
                </a:lnTo>
                <a:close/>
                <a:moveTo>
                  <a:pt x="99071" y="30389"/>
                </a:moveTo>
                <a:lnTo>
                  <a:pt x="97370" y="28721"/>
                </a:lnTo>
                <a:lnTo>
                  <a:pt x="97370" y="26687"/>
                </a:lnTo>
                <a:lnTo>
                  <a:pt x="103074" y="26687"/>
                </a:lnTo>
                <a:lnTo>
                  <a:pt x="106810" y="30389"/>
                </a:lnTo>
                <a:lnTo>
                  <a:pt x="99071" y="30389"/>
                </a:lnTo>
                <a:close/>
                <a:moveTo>
                  <a:pt x="94868" y="27854"/>
                </a:moveTo>
                <a:lnTo>
                  <a:pt x="93567" y="27854"/>
                </a:lnTo>
                <a:lnTo>
                  <a:pt x="92767" y="27020"/>
                </a:lnTo>
                <a:lnTo>
                  <a:pt x="92767" y="25219"/>
                </a:lnTo>
                <a:lnTo>
                  <a:pt x="94001" y="26453"/>
                </a:lnTo>
                <a:lnTo>
                  <a:pt x="94268" y="26587"/>
                </a:lnTo>
                <a:lnTo>
                  <a:pt x="96169" y="26587"/>
                </a:lnTo>
                <a:close/>
                <a:moveTo>
                  <a:pt x="91966" y="27020"/>
                </a:moveTo>
                <a:lnTo>
                  <a:pt x="91166" y="27854"/>
                </a:lnTo>
                <a:lnTo>
                  <a:pt x="89865" y="27854"/>
                </a:lnTo>
                <a:lnTo>
                  <a:pt x="88564" y="26553"/>
                </a:lnTo>
                <a:lnTo>
                  <a:pt x="90465" y="26553"/>
                </a:lnTo>
                <a:lnTo>
                  <a:pt x="90732" y="26453"/>
                </a:lnTo>
                <a:lnTo>
                  <a:pt x="91966" y="25219"/>
                </a:lnTo>
                <a:lnTo>
                  <a:pt x="91966" y="27020"/>
                </a:lnTo>
                <a:close/>
                <a:moveTo>
                  <a:pt x="87363" y="28721"/>
                </a:moveTo>
                <a:lnTo>
                  <a:pt x="85662" y="30389"/>
                </a:lnTo>
                <a:lnTo>
                  <a:pt x="77923" y="30389"/>
                </a:lnTo>
                <a:lnTo>
                  <a:pt x="81625" y="26687"/>
                </a:lnTo>
                <a:lnTo>
                  <a:pt x="87363" y="26687"/>
                </a:lnTo>
                <a:lnTo>
                  <a:pt x="87363" y="28721"/>
                </a:lnTo>
                <a:close/>
                <a:moveTo>
                  <a:pt x="68249" y="30389"/>
                </a:moveTo>
                <a:lnTo>
                  <a:pt x="66581" y="28721"/>
                </a:lnTo>
                <a:lnTo>
                  <a:pt x="66581" y="26687"/>
                </a:lnTo>
                <a:lnTo>
                  <a:pt x="72285" y="26687"/>
                </a:lnTo>
                <a:lnTo>
                  <a:pt x="76021" y="30389"/>
                </a:lnTo>
                <a:lnTo>
                  <a:pt x="68249" y="30389"/>
                </a:lnTo>
                <a:close/>
                <a:moveTo>
                  <a:pt x="64080" y="27854"/>
                </a:moveTo>
                <a:lnTo>
                  <a:pt x="62779" y="27854"/>
                </a:lnTo>
                <a:lnTo>
                  <a:pt x="61978" y="27020"/>
                </a:lnTo>
                <a:lnTo>
                  <a:pt x="61978" y="25219"/>
                </a:lnTo>
                <a:lnTo>
                  <a:pt x="63212" y="26453"/>
                </a:lnTo>
                <a:lnTo>
                  <a:pt x="63479" y="26553"/>
                </a:lnTo>
                <a:lnTo>
                  <a:pt x="65381" y="26553"/>
                </a:lnTo>
                <a:close/>
                <a:moveTo>
                  <a:pt x="61178" y="27020"/>
                </a:moveTo>
                <a:lnTo>
                  <a:pt x="60344" y="27854"/>
                </a:lnTo>
                <a:lnTo>
                  <a:pt x="59043" y="27854"/>
                </a:lnTo>
                <a:lnTo>
                  <a:pt x="57775" y="26553"/>
                </a:lnTo>
                <a:lnTo>
                  <a:pt x="59676" y="26553"/>
                </a:lnTo>
                <a:lnTo>
                  <a:pt x="59943" y="26453"/>
                </a:lnTo>
                <a:lnTo>
                  <a:pt x="61178" y="25219"/>
                </a:lnTo>
                <a:close/>
                <a:moveTo>
                  <a:pt x="56574" y="28721"/>
                </a:moveTo>
                <a:lnTo>
                  <a:pt x="54873" y="30389"/>
                </a:lnTo>
                <a:lnTo>
                  <a:pt x="47134" y="30389"/>
                </a:lnTo>
                <a:lnTo>
                  <a:pt x="50837" y="26687"/>
                </a:lnTo>
                <a:lnTo>
                  <a:pt x="56574" y="26687"/>
                </a:lnTo>
                <a:close/>
                <a:moveTo>
                  <a:pt x="37461" y="30389"/>
                </a:moveTo>
                <a:lnTo>
                  <a:pt x="35793" y="28721"/>
                </a:lnTo>
                <a:lnTo>
                  <a:pt x="35793" y="26687"/>
                </a:lnTo>
                <a:lnTo>
                  <a:pt x="41497" y="26687"/>
                </a:lnTo>
                <a:lnTo>
                  <a:pt x="45233" y="30389"/>
                </a:lnTo>
                <a:lnTo>
                  <a:pt x="37461" y="30389"/>
                </a:lnTo>
                <a:close/>
                <a:moveTo>
                  <a:pt x="33291" y="27854"/>
                </a:moveTo>
                <a:lnTo>
                  <a:pt x="31990" y="27854"/>
                </a:lnTo>
                <a:lnTo>
                  <a:pt x="31189" y="27020"/>
                </a:lnTo>
                <a:lnTo>
                  <a:pt x="31189" y="25219"/>
                </a:lnTo>
                <a:lnTo>
                  <a:pt x="32424" y="26453"/>
                </a:lnTo>
                <a:lnTo>
                  <a:pt x="32691" y="26553"/>
                </a:lnTo>
                <a:lnTo>
                  <a:pt x="34592" y="26553"/>
                </a:lnTo>
                <a:close/>
                <a:moveTo>
                  <a:pt x="30389" y="27020"/>
                </a:moveTo>
                <a:lnTo>
                  <a:pt x="29555" y="27854"/>
                </a:lnTo>
                <a:lnTo>
                  <a:pt x="28254" y="27854"/>
                </a:lnTo>
                <a:lnTo>
                  <a:pt x="26986" y="26553"/>
                </a:lnTo>
                <a:lnTo>
                  <a:pt x="28854" y="26553"/>
                </a:lnTo>
                <a:lnTo>
                  <a:pt x="29155" y="26453"/>
                </a:lnTo>
                <a:lnTo>
                  <a:pt x="30389" y="25219"/>
                </a:lnTo>
                <a:lnTo>
                  <a:pt x="30389" y="27020"/>
                </a:lnTo>
                <a:close/>
                <a:moveTo>
                  <a:pt x="25786" y="28721"/>
                </a:moveTo>
                <a:lnTo>
                  <a:pt x="24084" y="30389"/>
                </a:lnTo>
                <a:lnTo>
                  <a:pt x="16346" y="30389"/>
                </a:lnTo>
                <a:lnTo>
                  <a:pt x="20048" y="26687"/>
                </a:lnTo>
                <a:lnTo>
                  <a:pt x="25752" y="26687"/>
                </a:lnTo>
                <a:lnTo>
                  <a:pt x="25752" y="28721"/>
                </a:lnTo>
                <a:close/>
                <a:moveTo>
                  <a:pt x="24084" y="31190"/>
                </a:moveTo>
                <a:lnTo>
                  <a:pt x="25786" y="32858"/>
                </a:lnTo>
                <a:lnTo>
                  <a:pt x="25786" y="34893"/>
                </a:lnTo>
                <a:lnTo>
                  <a:pt x="20048" y="34893"/>
                </a:lnTo>
                <a:lnTo>
                  <a:pt x="16346" y="31190"/>
                </a:lnTo>
                <a:close/>
                <a:moveTo>
                  <a:pt x="23050" y="45800"/>
                </a:moveTo>
                <a:lnTo>
                  <a:pt x="21182" y="45800"/>
                </a:lnTo>
                <a:lnTo>
                  <a:pt x="19781" y="44366"/>
                </a:lnTo>
                <a:lnTo>
                  <a:pt x="19781" y="42365"/>
                </a:lnTo>
                <a:lnTo>
                  <a:pt x="21082" y="41030"/>
                </a:lnTo>
                <a:lnTo>
                  <a:pt x="21082" y="43832"/>
                </a:lnTo>
                <a:close/>
                <a:moveTo>
                  <a:pt x="18981" y="43132"/>
                </a:moveTo>
                <a:lnTo>
                  <a:pt x="18981" y="44700"/>
                </a:lnTo>
                <a:lnTo>
                  <a:pt x="20082" y="45800"/>
                </a:lnTo>
                <a:lnTo>
                  <a:pt x="16346" y="45800"/>
                </a:lnTo>
                <a:close/>
                <a:moveTo>
                  <a:pt x="15778" y="45233"/>
                </a:moveTo>
                <a:lnTo>
                  <a:pt x="15778" y="41497"/>
                </a:lnTo>
                <a:lnTo>
                  <a:pt x="16879" y="42598"/>
                </a:lnTo>
                <a:lnTo>
                  <a:pt x="17046" y="42598"/>
                </a:lnTo>
                <a:lnTo>
                  <a:pt x="18414" y="42598"/>
                </a:lnTo>
                <a:close/>
                <a:moveTo>
                  <a:pt x="19214" y="41797"/>
                </a:moveTo>
                <a:lnTo>
                  <a:pt x="17213" y="41797"/>
                </a:lnTo>
                <a:lnTo>
                  <a:pt x="15778" y="40363"/>
                </a:lnTo>
                <a:lnTo>
                  <a:pt x="15778" y="38495"/>
                </a:lnTo>
                <a:lnTo>
                  <a:pt x="17747" y="40463"/>
                </a:lnTo>
                <a:lnTo>
                  <a:pt x="17913" y="40463"/>
                </a:lnTo>
                <a:lnTo>
                  <a:pt x="20515" y="40463"/>
                </a:lnTo>
                <a:close/>
                <a:moveTo>
                  <a:pt x="14978" y="45233"/>
                </a:moveTo>
                <a:lnTo>
                  <a:pt x="12343" y="42598"/>
                </a:lnTo>
                <a:lnTo>
                  <a:pt x="13744" y="42598"/>
                </a:lnTo>
                <a:lnTo>
                  <a:pt x="14011" y="42465"/>
                </a:lnTo>
                <a:lnTo>
                  <a:pt x="14978" y="41497"/>
                </a:lnTo>
                <a:close/>
                <a:moveTo>
                  <a:pt x="16346" y="46568"/>
                </a:moveTo>
                <a:lnTo>
                  <a:pt x="20082" y="46568"/>
                </a:lnTo>
                <a:lnTo>
                  <a:pt x="19114" y="47568"/>
                </a:lnTo>
                <a:lnTo>
                  <a:pt x="18981" y="47835"/>
                </a:lnTo>
                <a:lnTo>
                  <a:pt x="18981" y="49203"/>
                </a:lnTo>
                <a:close/>
                <a:moveTo>
                  <a:pt x="18414" y="49770"/>
                </a:moveTo>
                <a:lnTo>
                  <a:pt x="16879" y="49770"/>
                </a:lnTo>
                <a:lnTo>
                  <a:pt x="15778" y="50871"/>
                </a:lnTo>
                <a:lnTo>
                  <a:pt x="15778" y="47135"/>
                </a:lnTo>
                <a:close/>
                <a:moveTo>
                  <a:pt x="24351" y="49903"/>
                </a:moveTo>
                <a:lnTo>
                  <a:pt x="27654" y="46568"/>
                </a:lnTo>
                <a:lnTo>
                  <a:pt x="29822" y="46568"/>
                </a:lnTo>
                <a:lnTo>
                  <a:pt x="25886" y="50537"/>
                </a:lnTo>
                <a:lnTo>
                  <a:pt x="25886" y="56108"/>
                </a:lnTo>
                <a:lnTo>
                  <a:pt x="24351" y="54573"/>
                </a:lnTo>
                <a:lnTo>
                  <a:pt x="24351" y="49903"/>
                </a:lnTo>
                <a:close/>
                <a:moveTo>
                  <a:pt x="25786" y="59510"/>
                </a:moveTo>
                <a:lnTo>
                  <a:pt x="24084" y="61178"/>
                </a:lnTo>
                <a:lnTo>
                  <a:pt x="16346" y="61178"/>
                </a:lnTo>
                <a:lnTo>
                  <a:pt x="20048" y="57475"/>
                </a:lnTo>
                <a:lnTo>
                  <a:pt x="25752" y="57475"/>
                </a:lnTo>
                <a:lnTo>
                  <a:pt x="25752" y="59510"/>
                </a:lnTo>
                <a:close/>
                <a:moveTo>
                  <a:pt x="24084" y="61979"/>
                </a:moveTo>
                <a:lnTo>
                  <a:pt x="25786" y="63646"/>
                </a:lnTo>
                <a:lnTo>
                  <a:pt x="25786" y="65681"/>
                </a:lnTo>
                <a:lnTo>
                  <a:pt x="20048" y="65681"/>
                </a:lnTo>
                <a:lnTo>
                  <a:pt x="16346" y="61979"/>
                </a:lnTo>
                <a:lnTo>
                  <a:pt x="24084" y="61979"/>
                </a:lnTo>
                <a:close/>
                <a:moveTo>
                  <a:pt x="23050" y="76589"/>
                </a:moveTo>
                <a:lnTo>
                  <a:pt x="21182" y="76589"/>
                </a:lnTo>
                <a:lnTo>
                  <a:pt x="19781" y="75155"/>
                </a:lnTo>
                <a:lnTo>
                  <a:pt x="19781" y="73153"/>
                </a:lnTo>
                <a:lnTo>
                  <a:pt x="21082" y="71819"/>
                </a:lnTo>
                <a:lnTo>
                  <a:pt x="21082" y="74621"/>
                </a:lnTo>
                <a:close/>
                <a:moveTo>
                  <a:pt x="18981" y="73920"/>
                </a:moveTo>
                <a:lnTo>
                  <a:pt x="18981" y="75321"/>
                </a:lnTo>
                <a:lnTo>
                  <a:pt x="19114" y="75588"/>
                </a:lnTo>
                <a:lnTo>
                  <a:pt x="20082" y="76589"/>
                </a:lnTo>
                <a:lnTo>
                  <a:pt x="16346" y="76589"/>
                </a:lnTo>
                <a:close/>
                <a:moveTo>
                  <a:pt x="15778" y="76022"/>
                </a:moveTo>
                <a:lnTo>
                  <a:pt x="15778" y="72286"/>
                </a:lnTo>
                <a:lnTo>
                  <a:pt x="16879" y="73387"/>
                </a:lnTo>
                <a:lnTo>
                  <a:pt x="18414" y="73387"/>
                </a:lnTo>
                <a:close/>
                <a:moveTo>
                  <a:pt x="19214" y="72586"/>
                </a:moveTo>
                <a:lnTo>
                  <a:pt x="17213" y="72586"/>
                </a:lnTo>
                <a:lnTo>
                  <a:pt x="15778" y="71152"/>
                </a:lnTo>
                <a:lnTo>
                  <a:pt x="15778" y="69317"/>
                </a:lnTo>
                <a:lnTo>
                  <a:pt x="17747" y="71285"/>
                </a:lnTo>
                <a:lnTo>
                  <a:pt x="20515" y="71285"/>
                </a:lnTo>
                <a:close/>
                <a:moveTo>
                  <a:pt x="14978" y="76022"/>
                </a:moveTo>
                <a:lnTo>
                  <a:pt x="12343" y="73387"/>
                </a:lnTo>
                <a:lnTo>
                  <a:pt x="13744" y="73387"/>
                </a:lnTo>
                <a:lnTo>
                  <a:pt x="14011" y="73253"/>
                </a:lnTo>
                <a:lnTo>
                  <a:pt x="14978" y="72286"/>
                </a:lnTo>
                <a:close/>
                <a:moveTo>
                  <a:pt x="16346" y="77356"/>
                </a:moveTo>
                <a:lnTo>
                  <a:pt x="20082" y="77356"/>
                </a:lnTo>
                <a:lnTo>
                  <a:pt x="18981" y="78457"/>
                </a:lnTo>
                <a:lnTo>
                  <a:pt x="18981" y="80025"/>
                </a:lnTo>
                <a:close/>
                <a:moveTo>
                  <a:pt x="18414" y="80559"/>
                </a:moveTo>
                <a:lnTo>
                  <a:pt x="17046" y="80559"/>
                </a:lnTo>
                <a:lnTo>
                  <a:pt x="16879" y="80559"/>
                </a:lnTo>
                <a:lnTo>
                  <a:pt x="15778" y="81659"/>
                </a:lnTo>
                <a:lnTo>
                  <a:pt x="15778" y="77923"/>
                </a:lnTo>
                <a:close/>
                <a:moveTo>
                  <a:pt x="24351" y="80692"/>
                </a:moveTo>
                <a:lnTo>
                  <a:pt x="27654" y="77356"/>
                </a:lnTo>
                <a:lnTo>
                  <a:pt x="29822" y="77356"/>
                </a:lnTo>
                <a:lnTo>
                  <a:pt x="25886" y="81326"/>
                </a:lnTo>
                <a:lnTo>
                  <a:pt x="25886" y="86896"/>
                </a:lnTo>
                <a:lnTo>
                  <a:pt x="24351" y="85362"/>
                </a:lnTo>
                <a:lnTo>
                  <a:pt x="24351" y="80692"/>
                </a:lnTo>
                <a:close/>
                <a:moveTo>
                  <a:pt x="25786" y="90299"/>
                </a:moveTo>
                <a:lnTo>
                  <a:pt x="24084" y="91967"/>
                </a:lnTo>
                <a:lnTo>
                  <a:pt x="16346" y="91967"/>
                </a:lnTo>
                <a:lnTo>
                  <a:pt x="20048" y="88264"/>
                </a:lnTo>
                <a:lnTo>
                  <a:pt x="25752" y="88264"/>
                </a:lnTo>
                <a:lnTo>
                  <a:pt x="25752" y="90299"/>
                </a:lnTo>
                <a:close/>
                <a:moveTo>
                  <a:pt x="24084" y="92767"/>
                </a:moveTo>
                <a:lnTo>
                  <a:pt x="25786" y="94435"/>
                </a:lnTo>
                <a:lnTo>
                  <a:pt x="25786" y="96470"/>
                </a:lnTo>
                <a:lnTo>
                  <a:pt x="20048" y="96470"/>
                </a:lnTo>
                <a:lnTo>
                  <a:pt x="16346" y="92767"/>
                </a:lnTo>
                <a:close/>
                <a:moveTo>
                  <a:pt x="28254" y="95302"/>
                </a:moveTo>
                <a:lnTo>
                  <a:pt x="29555" y="95302"/>
                </a:lnTo>
                <a:lnTo>
                  <a:pt x="30389" y="96136"/>
                </a:lnTo>
                <a:lnTo>
                  <a:pt x="30389" y="97938"/>
                </a:lnTo>
                <a:lnTo>
                  <a:pt x="29155" y="96703"/>
                </a:lnTo>
                <a:lnTo>
                  <a:pt x="28854" y="96603"/>
                </a:lnTo>
                <a:lnTo>
                  <a:pt x="26986" y="96603"/>
                </a:lnTo>
                <a:close/>
                <a:moveTo>
                  <a:pt x="31189" y="96136"/>
                </a:moveTo>
                <a:lnTo>
                  <a:pt x="31990" y="95302"/>
                </a:lnTo>
                <a:lnTo>
                  <a:pt x="33291" y="95302"/>
                </a:lnTo>
                <a:lnTo>
                  <a:pt x="34592" y="96603"/>
                </a:lnTo>
                <a:lnTo>
                  <a:pt x="32691" y="96603"/>
                </a:lnTo>
                <a:lnTo>
                  <a:pt x="32424" y="96703"/>
                </a:lnTo>
                <a:lnTo>
                  <a:pt x="31156" y="97938"/>
                </a:lnTo>
                <a:lnTo>
                  <a:pt x="31156" y="96136"/>
                </a:lnTo>
                <a:close/>
                <a:moveTo>
                  <a:pt x="35793" y="94435"/>
                </a:moveTo>
                <a:lnTo>
                  <a:pt x="37461" y="92767"/>
                </a:lnTo>
                <a:lnTo>
                  <a:pt x="45233" y="92767"/>
                </a:lnTo>
                <a:lnTo>
                  <a:pt x="41497" y="96470"/>
                </a:lnTo>
                <a:lnTo>
                  <a:pt x="35793" y="96470"/>
                </a:lnTo>
                <a:close/>
                <a:moveTo>
                  <a:pt x="54873" y="92767"/>
                </a:moveTo>
                <a:lnTo>
                  <a:pt x="56574" y="94435"/>
                </a:lnTo>
                <a:lnTo>
                  <a:pt x="56574" y="96470"/>
                </a:lnTo>
                <a:lnTo>
                  <a:pt x="50837" y="96470"/>
                </a:lnTo>
                <a:lnTo>
                  <a:pt x="47134" y="92767"/>
                </a:lnTo>
                <a:close/>
                <a:moveTo>
                  <a:pt x="59043" y="95302"/>
                </a:moveTo>
                <a:lnTo>
                  <a:pt x="60344" y="95302"/>
                </a:lnTo>
                <a:lnTo>
                  <a:pt x="61178" y="96136"/>
                </a:lnTo>
                <a:lnTo>
                  <a:pt x="61178" y="97938"/>
                </a:lnTo>
                <a:lnTo>
                  <a:pt x="59943" y="96703"/>
                </a:lnTo>
                <a:lnTo>
                  <a:pt x="59676" y="96603"/>
                </a:lnTo>
                <a:lnTo>
                  <a:pt x="57775" y="96603"/>
                </a:lnTo>
                <a:close/>
                <a:moveTo>
                  <a:pt x="61978" y="96136"/>
                </a:moveTo>
                <a:lnTo>
                  <a:pt x="62779" y="95302"/>
                </a:lnTo>
                <a:lnTo>
                  <a:pt x="64080" y="95302"/>
                </a:lnTo>
                <a:lnTo>
                  <a:pt x="65381" y="96603"/>
                </a:lnTo>
                <a:lnTo>
                  <a:pt x="63479" y="96603"/>
                </a:lnTo>
                <a:lnTo>
                  <a:pt x="63212" y="96703"/>
                </a:lnTo>
                <a:lnTo>
                  <a:pt x="61978" y="97938"/>
                </a:lnTo>
                <a:close/>
                <a:moveTo>
                  <a:pt x="66581" y="94435"/>
                </a:moveTo>
                <a:lnTo>
                  <a:pt x="68249" y="92767"/>
                </a:lnTo>
                <a:lnTo>
                  <a:pt x="76021" y="92767"/>
                </a:lnTo>
                <a:lnTo>
                  <a:pt x="72285" y="96470"/>
                </a:lnTo>
                <a:lnTo>
                  <a:pt x="66581" y="96470"/>
                </a:lnTo>
                <a:lnTo>
                  <a:pt x="66581" y="94435"/>
                </a:lnTo>
                <a:close/>
                <a:moveTo>
                  <a:pt x="85662" y="92767"/>
                </a:moveTo>
                <a:lnTo>
                  <a:pt x="87363" y="94435"/>
                </a:lnTo>
                <a:lnTo>
                  <a:pt x="87363" y="96470"/>
                </a:lnTo>
                <a:lnTo>
                  <a:pt x="81659" y="96470"/>
                </a:lnTo>
                <a:lnTo>
                  <a:pt x="77923" y="92767"/>
                </a:lnTo>
                <a:close/>
                <a:moveTo>
                  <a:pt x="89831" y="95302"/>
                </a:moveTo>
                <a:lnTo>
                  <a:pt x="91132" y="95302"/>
                </a:lnTo>
                <a:lnTo>
                  <a:pt x="91966" y="96136"/>
                </a:lnTo>
                <a:lnTo>
                  <a:pt x="91966" y="97938"/>
                </a:lnTo>
                <a:lnTo>
                  <a:pt x="90732" y="96703"/>
                </a:lnTo>
                <a:lnTo>
                  <a:pt x="90465" y="96603"/>
                </a:lnTo>
                <a:lnTo>
                  <a:pt x="88564" y="96603"/>
                </a:lnTo>
                <a:close/>
                <a:moveTo>
                  <a:pt x="92767" y="96136"/>
                </a:moveTo>
                <a:lnTo>
                  <a:pt x="93567" y="95302"/>
                </a:lnTo>
                <a:lnTo>
                  <a:pt x="94868" y="95302"/>
                </a:lnTo>
                <a:lnTo>
                  <a:pt x="96169" y="96603"/>
                </a:lnTo>
                <a:lnTo>
                  <a:pt x="94268" y="96603"/>
                </a:lnTo>
                <a:lnTo>
                  <a:pt x="94001" y="96703"/>
                </a:lnTo>
                <a:lnTo>
                  <a:pt x="92767" y="97938"/>
                </a:lnTo>
                <a:lnTo>
                  <a:pt x="92767" y="96136"/>
                </a:lnTo>
                <a:close/>
                <a:moveTo>
                  <a:pt x="97370" y="94435"/>
                </a:moveTo>
                <a:lnTo>
                  <a:pt x="99071" y="92767"/>
                </a:lnTo>
                <a:lnTo>
                  <a:pt x="106810" y="92767"/>
                </a:lnTo>
                <a:lnTo>
                  <a:pt x="103074" y="96470"/>
                </a:lnTo>
                <a:lnTo>
                  <a:pt x="97370" y="96470"/>
                </a:lnTo>
                <a:lnTo>
                  <a:pt x="97370" y="94435"/>
                </a:lnTo>
                <a:close/>
                <a:moveTo>
                  <a:pt x="116450" y="92767"/>
                </a:moveTo>
                <a:lnTo>
                  <a:pt x="118152" y="94435"/>
                </a:lnTo>
                <a:lnTo>
                  <a:pt x="118152" y="96470"/>
                </a:lnTo>
                <a:lnTo>
                  <a:pt x="112447" y="96470"/>
                </a:lnTo>
                <a:lnTo>
                  <a:pt x="108711" y="92767"/>
                </a:lnTo>
                <a:close/>
                <a:moveTo>
                  <a:pt x="120653" y="95302"/>
                </a:moveTo>
                <a:lnTo>
                  <a:pt x="121954" y="95302"/>
                </a:lnTo>
                <a:lnTo>
                  <a:pt x="122755" y="96136"/>
                </a:lnTo>
                <a:lnTo>
                  <a:pt x="122755" y="97938"/>
                </a:lnTo>
                <a:lnTo>
                  <a:pt x="121521" y="96703"/>
                </a:lnTo>
                <a:lnTo>
                  <a:pt x="121254" y="96603"/>
                </a:lnTo>
                <a:lnTo>
                  <a:pt x="119352" y="96603"/>
                </a:lnTo>
                <a:close/>
                <a:moveTo>
                  <a:pt x="123555" y="96136"/>
                </a:moveTo>
                <a:lnTo>
                  <a:pt x="124389" y="95302"/>
                </a:lnTo>
                <a:lnTo>
                  <a:pt x="125657" y="95302"/>
                </a:lnTo>
                <a:lnTo>
                  <a:pt x="126958" y="96603"/>
                </a:lnTo>
                <a:lnTo>
                  <a:pt x="125056" y="96603"/>
                </a:lnTo>
                <a:lnTo>
                  <a:pt x="124790" y="96703"/>
                </a:lnTo>
                <a:lnTo>
                  <a:pt x="123555" y="97938"/>
                </a:lnTo>
                <a:lnTo>
                  <a:pt x="123555" y="96136"/>
                </a:lnTo>
                <a:close/>
                <a:moveTo>
                  <a:pt x="128159" y="94435"/>
                </a:moveTo>
                <a:lnTo>
                  <a:pt x="129860" y="92767"/>
                </a:lnTo>
                <a:lnTo>
                  <a:pt x="137599" y="92767"/>
                </a:lnTo>
                <a:lnTo>
                  <a:pt x="133863" y="96470"/>
                </a:lnTo>
                <a:lnTo>
                  <a:pt x="128159" y="96470"/>
                </a:lnTo>
                <a:lnTo>
                  <a:pt x="128159" y="94435"/>
                </a:lnTo>
                <a:close/>
                <a:moveTo>
                  <a:pt x="147272" y="92767"/>
                </a:moveTo>
                <a:lnTo>
                  <a:pt x="148940" y="94435"/>
                </a:lnTo>
                <a:lnTo>
                  <a:pt x="148940" y="96470"/>
                </a:lnTo>
                <a:lnTo>
                  <a:pt x="143236" y="96470"/>
                </a:lnTo>
                <a:lnTo>
                  <a:pt x="139500" y="92767"/>
                </a:lnTo>
                <a:close/>
                <a:moveTo>
                  <a:pt x="151442" y="95302"/>
                </a:moveTo>
                <a:lnTo>
                  <a:pt x="152743" y="95302"/>
                </a:lnTo>
                <a:lnTo>
                  <a:pt x="153543" y="96136"/>
                </a:lnTo>
                <a:lnTo>
                  <a:pt x="153543" y="97938"/>
                </a:lnTo>
                <a:lnTo>
                  <a:pt x="152309" y="96703"/>
                </a:lnTo>
                <a:lnTo>
                  <a:pt x="152042" y="96603"/>
                </a:lnTo>
                <a:lnTo>
                  <a:pt x="150141" y="96603"/>
                </a:lnTo>
                <a:close/>
                <a:moveTo>
                  <a:pt x="154344" y="96136"/>
                </a:moveTo>
                <a:lnTo>
                  <a:pt x="155178" y="95302"/>
                </a:lnTo>
                <a:lnTo>
                  <a:pt x="156479" y="95302"/>
                </a:lnTo>
                <a:lnTo>
                  <a:pt x="157746" y="96603"/>
                </a:lnTo>
                <a:lnTo>
                  <a:pt x="155845" y="96603"/>
                </a:lnTo>
                <a:lnTo>
                  <a:pt x="155578" y="96703"/>
                </a:lnTo>
                <a:lnTo>
                  <a:pt x="154344" y="97938"/>
                </a:lnTo>
                <a:close/>
                <a:moveTo>
                  <a:pt x="158947" y="94435"/>
                </a:moveTo>
                <a:lnTo>
                  <a:pt x="160649" y="92767"/>
                </a:lnTo>
                <a:lnTo>
                  <a:pt x="168387" y="92767"/>
                </a:lnTo>
                <a:lnTo>
                  <a:pt x="164651" y="96470"/>
                </a:lnTo>
                <a:lnTo>
                  <a:pt x="158947" y="96470"/>
                </a:lnTo>
                <a:lnTo>
                  <a:pt x="158947" y="94435"/>
                </a:lnTo>
                <a:close/>
                <a:moveTo>
                  <a:pt x="178061" y="92767"/>
                </a:moveTo>
                <a:lnTo>
                  <a:pt x="179729" y="94435"/>
                </a:lnTo>
                <a:lnTo>
                  <a:pt x="179729" y="96470"/>
                </a:lnTo>
                <a:lnTo>
                  <a:pt x="174025" y="96470"/>
                </a:lnTo>
                <a:lnTo>
                  <a:pt x="170289" y="92767"/>
                </a:lnTo>
                <a:close/>
                <a:moveTo>
                  <a:pt x="182231" y="95302"/>
                </a:moveTo>
                <a:lnTo>
                  <a:pt x="183532" y="95302"/>
                </a:lnTo>
                <a:lnTo>
                  <a:pt x="184332" y="96136"/>
                </a:lnTo>
                <a:lnTo>
                  <a:pt x="184332" y="97938"/>
                </a:lnTo>
                <a:lnTo>
                  <a:pt x="183098" y="96703"/>
                </a:lnTo>
                <a:lnTo>
                  <a:pt x="182831" y="96603"/>
                </a:lnTo>
                <a:lnTo>
                  <a:pt x="180930" y="96603"/>
                </a:lnTo>
                <a:close/>
                <a:moveTo>
                  <a:pt x="185133" y="96136"/>
                </a:moveTo>
                <a:lnTo>
                  <a:pt x="185967" y="95302"/>
                </a:lnTo>
                <a:lnTo>
                  <a:pt x="187268" y="95302"/>
                </a:lnTo>
                <a:lnTo>
                  <a:pt x="188535" y="96603"/>
                </a:lnTo>
                <a:lnTo>
                  <a:pt x="186667" y="96603"/>
                </a:lnTo>
                <a:lnTo>
                  <a:pt x="186367" y="96703"/>
                </a:lnTo>
                <a:lnTo>
                  <a:pt x="185133" y="97938"/>
                </a:lnTo>
                <a:close/>
                <a:moveTo>
                  <a:pt x="189736" y="94435"/>
                </a:moveTo>
                <a:lnTo>
                  <a:pt x="191437" y="92767"/>
                </a:lnTo>
                <a:lnTo>
                  <a:pt x="199176" y="92767"/>
                </a:lnTo>
                <a:lnTo>
                  <a:pt x="195473" y="96470"/>
                </a:lnTo>
                <a:lnTo>
                  <a:pt x="189736" y="96470"/>
                </a:lnTo>
                <a:lnTo>
                  <a:pt x="189736" y="94435"/>
                </a:lnTo>
                <a:close/>
                <a:moveTo>
                  <a:pt x="208850" y="92767"/>
                </a:moveTo>
                <a:lnTo>
                  <a:pt x="210518" y="94435"/>
                </a:lnTo>
                <a:lnTo>
                  <a:pt x="210518" y="96470"/>
                </a:lnTo>
                <a:lnTo>
                  <a:pt x="204813" y="96470"/>
                </a:lnTo>
                <a:lnTo>
                  <a:pt x="201077" y="92767"/>
                </a:lnTo>
                <a:close/>
                <a:moveTo>
                  <a:pt x="213019" y="95302"/>
                </a:moveTo>
                <a:lnTo>
                  <a:pt x="214320" y="95302"/>
                </a:lnTo>
                <a:lnTo>
                  <a:pt x="215121" y="96136"/>
                </a:lnTo>
                <a:lnTo>
                  <a:pt x="215121" y="97938"/>
                </a:lnTo>
                <a:lnTo>
                  <a:pt x="213887" y="96703"/>
                </a:lnTo>
                <a:lnTo>
                  <a:pt x="213620" y="96603"/>
                </a:lnTo>
                <a:lnTo>
                  <a:pt x="211718" y="96603"/>
                </a:lnTo>
                <a:close/>
                <a:moveTo>
                  <a:pt x="215921" y="96136"/>
                </a:moveTo>
                <a:lnTo>
                  <a:pt x="216755" y="95302"/>
                </a:lnTo>
                <a:lnTo>
                  <a:pt x="218056" y="95302"/>
                </a:lnTo>
                <a:lnTo>
                  <a:pt x="219324" y="96603"/>
                </a:lnTo>
                <a:lnTo>
                  <a:pt x="217456" y="96603"/>
                </a:lnTo>
                <a:lnTo>
                  <a:pt x="217156" y="96703"/>
                </a:lnTo>
                <a:lnTo>
                  <a:pt x="215921" y="97938"/>
                </a:lnTo>
                <a:close/>
                <a:moveTo>
                  <a:pt x="220558" y="94435"/>
                </a:moveTo>
                <a:lnTo>
                  <a:pt x="222226" y="92767"/>
                </a:lnTo>
                <a:lnTo>
                  <a:pt x="229965" y="92767"/>
                </a:lnTo>
                <a:lnTo>
                  <a:pt x="226262" y="96470"/>
                </a:lnTo>
                <a:lnTo>
                  <a:pt x="220525" y="96470"/>
                </a:lnTo>
                <a:lnTo>
                  <a:pt x="220525" y="94435"/>
                </a:lnTo>
                <a:close/>
                <a:moveTo>
                  <a:pt x="222226" y="91967"/>
                </a:moveTo>
                <a:lnTo>
                  <a:pt x="220558" y="90299"/>
                </a:lnTo>
                <a:lnTo>
                  <a:pt x="220558" y="88264"/>
                </a:lnTo>
                <a:lnTo>
                  <a:pt x="226262" y="88264"/>
                </a:lnTo>
                <a:lnTo>
                  <a:pt x="229965" y="91967"/>
                </a:lnTo>
                <a:close/>
                <a:moveTo>
                  <a:pt x="223260" y="77356"/>
                </a:moveTo>
                <a:lnTo>
                  <a:pt x="225128" y="77356"/>
                </a:lnTo>
                <a:lnTo>
                  <a:pt x="226529" y="78791"/>
                </a:lnTo>
                <a:lnTo>
                  <a:pt x="226529" y="80792"/>
                </a:lnTo>
                <a:lnTo>
                  <a:pt x="225228" y="82126"/>
                </a:lnTo>
                <a:lnTo>
                  <a:pt x="225228" y="79324"/>
                </a:lnTo>
                <a:close/>
                <a:moveTo>
                  <a:pt x="227330" y="80025"/>
                </a:moveTo>
                <a:lnTo>
                  <a:pt x="227330" y="78457"/>
                </a:lnTo>
                <a:lnTo>
                  <a:pt x="226229" y="77356"/>
                </a:lnTo>
                <a:lnTo>
                  <a:pt x="229965" y="77356"/>
                </a:lnTo>
                <a:close/>
                <a:moveTo>
                  <a:pt x="230532" y="77923"/>
                </a:moveTo>
                <a:lnTo>
                  <a:pt x="230532" y="81659"/>
                </a:lnTo>
                <a:lnTo>
                  <a:pt x="229431" y="80559"/>
                </a:lnTo>
                <a:lnTo>
                  <a:pt x="229264" y="80559"/>
                </a:lnTo>
                <a:lnTo>
                  <a:pt x="227897" y="80559"/>
                </a:lnTo>
                <a:close/>
                <a:moveTo>
                  <a:pt x="227096" y="81359"/>
                </a:moveTo>
                <a:lnTo>
                  <a:pt x="229097" y="81359"/>
                </a:lnTo>
                <a:lnTo>
                  <a:pt x="230532" y="82794"/>
                </a:lnTo>
                <a:lnTo>
                  <a:pt x="230532" y="84662"/>
                </a:lnTo>
                <a:lnTo>
                  <a:pt x="228564" y="82693"/>
                </a:lnTo>
                <a:lnTo>
                  <a:pt x="228397" y="82693"/>
                </a:lnTo>
                <a:lnTo>
                  <a:pt x="225795" y="82693"/>
                </a:lnTo>
                <a:close/>
                <a:moveTo>
                  <a:pt x="231332" y="77923"/>
                </a:moveTo>
                <a:lnTo>
                  <a:pt x="233968" y="80559"/>
                </a:lnTo>
                <a:lnTo>
                  <a:pt x="232567" y="80559"/>
                </a:lnTo>
                <a:lnTo>
                  <a:pt x="232300" y="80692"/>
                </a:lnTo>
                <a:lnTo>
                  <a:pt x="231332" y="81659"/>
                </a:lnTo>
                <a:lnTo>
                  <a:pt x="231332" y="77923"/>
                </a:lnTo>
                <a:close/>
                <a:moveTo>
                  <a:pt x="229965" y="76589"/>
                </a:moveTo>
                <a:lnTo>
                  <a:pt x="226229" y="76589"/>
                </a:lnTo>
                <a:lnTo>
                  <a:pt x="227229" y="75588"/>
                </a:lnTo>
                <a:lnTo>
                  <a:pt x="227330" y="75321"/>
                </a:lnTo>
                <a:lnTo>
                  <a:pt x="227330" y="73920"/>
                </a:lnTo>
                <a:close/>
                <a:moveTo>
                  <a:pt x="227897" y="73387"/>
                </a:moveTo>
                <a:lnTo>
                  <a:pt x="229431" y="73387"/>
                </a:lnTo>
                <a:lnTo>
                  <a:pt x="230532" y="72286"/>
                </a:lnTo>
                <a:lnTo>
                  <a:pt x="230532" y="76022"/>
                </a:lnTo>
                <a:close/>
                <a:moveTo>
                  <a:pt x="221959" y="73253"/>
                </a:moveTo>
                <a:lnTo>
                  <a:pt x="218657" y="76589"/>
                </a:lnTo>
                <a:lnTo>
                  <a:pt x="216488" y="76589"/>
                </a:lnTo>
                <a:lnTo>
                  <a:pt x="220425" y="72620"/>
                </a:lnTo>
                <a:lnTo>
                  <a:pt x="220425" y="67049"/>
                </a:lnTo>
                <a:lnTo>
                  <a:pt x="221959" y="68583"/>
                </a:lnTo>
                <a:lnTo>
                  <a:pt x="221959" y="73253"/>
                </a:lnTo>
                <a:close/>
                <a:moveTo>
                  <a:pt x="220558" y="63646"/>
                </a:moveTo>
                <a:lnTo>
                  <a:pt x="222226" y="61979"/>
                </a:lnTo>
                <a:lnTo>
                  <a:pt x="229965" y="61979"/>
                </a:lnTo>
                <a:lnTo>
                  <a:pt x="226262" y="65681"/>
                </a:lnTo>
                <a:lnTo>
                  <a:pt x="220525" y="65681"/>
                </a:lnTo>
                <a:lnTo>
                  <a:pt x="220525" y="63646"/>
                </a:lnTo>
                <a:close/>
                <a:moveTo>
                  <a:pt x="222226" y="61178"/>
                </a:moveTo>
                <a:lnTo>
                  <a:pt x="220558" y="59510"/>
                </a:lnTo>
                <a:lnTo>
                  <a:pt x="220558" y="57475"/>
                </a:lnTo>
                <a:lnTo>
                  <a:pt x="226262" y="57475"/>
                </a:lnTo>
                <a:lnTo>
                  <a:pt x="229965" y="61178"/>
                </a:lnTo>
                <a:close/>
                <a:moveTo>
                  <a:pt x="223260" y="46568"/>
                </a:moveTo>
                <a:lnTo>
                  <a:pt x="225128" y="46568"/>
                </a:lnTo>
                <a:lnTo>
                  <a:pt x="226529" y="48002"/>
                </a:lnTo>
                <a:lnTo>
                  <a:pt x="226529" y="50003"/>
                </a:lnTo>
                <a:lnTo>
                  <a:pt x="225228" y="51338"/>
                </a:lnTo>
                <a:lnTo>
                  <a:pt x="225228" y="48536"/>
                </a:lnTo>
                <a:close/>
                <a:moveTo>
                  <a:pt x="227330" y="49236"/>
                </a:moveTo>
                <a:lnTo>
                  <a:pt x="227330" y="47835"/>
                </a:lnTo>
                <a:lnTo>
                  <a:pt x="227229" y="47568"/>
                </a:lnTo>
                <a:lnTo>
                  <a:pt x="226229" y="46568"/>
                </a:lnTo>
                <a:lnTo>
                  <a:pt x="229965" y="46568"/>
                </a:lnTo>
                <a:close/>
                <a:moveTo>
                  <a:pt x="230532" y="47135"/>
                </a:moveTo>
                <a:lnTo>
                  <a:pt x="230532" y="50871"/>
                </a:lnTo>
                <a:lnTo>
                  <a:pt x="229431" y="49770"/>
                </a:lnTo>
                <a:lnTo>
                  <a:pt x="227897" y="49770"/>
                </a:lnTo>
                <a:close/>
                <a:moveTo>
                  <a:pt x="227096" y="50570"/>
                </a:moveTo>
                <a:lnTo>
                  <a:pt x="229097" y="50570"/>
                </a:lnTo>
                <a:lnTo>
                  <a:pt x="230532" y="52005"/>
                </a:lnTo>
                <a:lnTo>
                  <a:pt x="230532" y="53873"/>
                </a:lnTo>
                <a:lnTo>
                  <a:pt x="228564" y="51905"/>
                </a:lnTo>
                <a:lnTo>
                  <a:pt x="225762" y="51905"/>
                </a:lnTo>
                <a:close/>
                <a:moveTo>
                  <a:pt x="231332" y="47135"/>
                </a:moveTo>
                <a:lnTo>
                  <a:pt x="233968" y="49770"/>
                </a:lnTo>
                <a:lnTo>
                  <a:pt x="232567" y="49770"/>
                </a:lnTo>
                <a:lnTo>
                  <a:pt x="232300" y="49903"/>
                </a:lnTo>
                <a:lnTo>
                  <a:pt x="231332" y="50871"/>
                </a:lnTo>
                <a:lnTo>
                  <a:pt x="231332" y="47135"/>
                </a:lnTo>
                <a:close/>
                <a:moveTo>
                  <a:pt x="229965" y="45800"/>
                </a:moveTo>
                <a:lnTo>
                  <a:pt x="226229" y="45800"/>
                </a:lnTo>
                <a:lnTo>
                  <a:pt x="227330" y="44700"/>
                </a:lnTo>
                <a:lnTo>
                  <a:pt x="227330" y="43132"/>
                </a:lnTo>
                <a:close/>
                <a:moveTo>
                  <a:pt x="227897" y="42598"/>
                </a:moveTo>
                <a:lnTo>
                  <a:pt x="229264" y="42598"/>
                </a:lnTo>
                <a:lnTo>
                  <a:pt x="229431" y="42598"/>
                </a:lnTo>
                <a:lnTo>
                  <a:pt x="230532" y="41497"/>
                </a:lnTo>
                <a:lnTo>
                  <a:pt x="230532" y="45233"/>
                </a:lnTo>
                <a:close/>
                <a:moveTo>
                  <a:pt x="221959" y="42465"/>
                </a:moveTo>
                <a:lnTo>
                  <a:pt x="218657" y="45800"/>
                </a:lnTo>
                <a:lnTo>
                  <a:pt x="216488" y="45800"/>
                </a:lnTo>
                <a:lnTo>
                  <a:pt x="220425" y="41831"/>
                </a:lnTo>
                <a:lnTo>
                  <a:pt x="220425" y="36260"/>
                </a:lnTo>
                <a:lnTo>
                  <a:pt x="221959" y="37795"/>
                </a:lnTo>
                <a:lnTo>
                  <a:pt x="221959" y="42465"/>
                </a:lnTo>
                <a:close/>
                <a:moveTo>
                  <a:pt x="220558" y="32858"/>
                </a:moveTo>
                <a:lnTo>
                  <a:pt x="222226" y="31190"/>
                </a:lnTo>
                <a:lnTo>
                  <a:pt x="229965" y="31190"/>
                </a:lnTo>
                <a:lnTo>
                  <a:pt x="226262" y="34893"/>
                </a:lnTo>
                <a:lnTo>
                  <a:pt x="220525" y="34893"/>
                </a:lnTo>
                <a:lnTo>
                  <a:pt x="220525" y="32858"/>
                </a:lnTo>
                <a:close/>
                <a:moveTo>
                  <a:pt x="222226" y="30389"/>
                </a:moveTo>
                <a:lnTo>
                  <a:pt x="220558" y="28721"/>
                </a:lnTo>
                <a:lnTo>
                  <a:pt x="220558" y="26687"/>
                </a:lnTo>
                <a:lnTo>
                  <a:pt x="226262" y="26687"/>
                </a:lnTo>
                <a:lnTo>
                  <a:pt x="229965" y="30389"/>
                </a:lnTo>
                <a:lnTo>
                  <a:pt x="222226" y="30389"/>
                </a:lnTo>
                <a:close/>
                <a:moveTo>
                  <a:pt x="219657" y="25786"/>
                </a:moveTo>
                <a:lnTo>
                  <a:pt x="217623" y="25786"/>
                </a:lnTo>
                <a:lnTo>
                  <a:pt x="215921" y="24085"/>
                </a:lnTo>
                <a:lnTo>
                  <a:pt x="215921" y="16346"/>
                </a:lnTo>
                <a:lnTo>
                  <a:pt x="219657" y="20049"/>
                </a:lnTo>
                <a:lnTo>
                  <a:pt x="219657" y="25786"/>
                </a:lnTo>
                <a:close/>
                <a:moveTo>
                  <a:pt x="215121" y="24085"/>
                </a:moveTo>
                <a:lnTo>
                  <a:pt x="213453" y="25786"/>
                </a:lnTo>
                <a:lnTo>
                  <a:pt x="211418" y="25786"/>
                </a:lnTo>
                <a:lnTo>
                  <a:pt x="211418" y="20049"/>
                </a:lnTo>
                <a:lnTo>
                  <a:pt x="215121" y="16346"/>
                </a:lnTo>
                <a:lnTo>
                  <a:pt x="215121" y="24085"/>
                </a:lnTo>
                <a:close/>
                <a:moveTo>
                  <a:pt x="202679" y="21083"/>
                </a:moveTo>
                <a:lnTo>
                  <a:pt x="202512" y="21083"/>
                </a:lnTo>
                <a:lnTo>
                  <a:pt x="200544" y="23051"/>
                </a:lnTo>
                <a:lnTo>
                  <a:pt x="200544" y="21216"/>
                </a:lnTo>
                <a:lnTo>
                  <a:pt x="201945" y="19782"/>
                </a:lnTo>
                <a:lnTo>
                  <a:pt x="203979" y="19782"/>
                </a:lnTo>
                <a:lnTo>
                  <a:pt x="205280" y="21083"/>
                </a:lnTo>
                <a:close/>
                <a:moveTo>
                  <a:pt x="203746" y="18447"/>
                </a:moveTo>
                <a:lnTo>
                  <a:pt x="201077" y="15779"/>
                </a:lnTo>
                <a:lnTo>
                  <a:pt x="204847" y="15779"/>
                </a:lnTo>
                <a:lnTo>
                  <a:pt x="203746" y="16880"/>
                </a:lnTo>
                <a:lnTo>
                  <a:pt x="203746" y="18447"/>
                </a:lnTo>
                <a:close/>
                <a:moveTo>
                  <a:pt x="200544" y="14445"/>
                </a:moveTo>
                <a:lnTo>
                  <a:pt x="200544" y="10709"/>
                </a:lnTo>
                <a:lnTo>
                  <a:pt x="201644" y="11776"/>
                </a:lnTo>
                <a:lnTo>
                  <a:pt x="203179" y="11776"/>
                </a:lnTo>
                <a:close/>
                <a:moveTo>
                  <a:pt x="199743" y="14445"/>
                </a:moveTo>
                <a:lnTo>
                  <a:pt x="197108" y="11776"/>
                </a:lnTo>
                <a:lnTo>
                  <a:pt x="198476" y="11776"/>
                </a:lnTo>
                <a:lnTo>
                  <a:pt x="198776" y="11676"/>
                </a:lnTo>
                <a:lnTo>
                  <a:pt x="199743" y="10709"/>
                </a:lnTo>
                <a:lnTo>
                  <a:pt x="199743" y="14445"/>
                </a:lnTo>
                <a:close/>
                <a:moveTo>
                  <a:pt x="199176" y="15779"/>
                </a:moveTo>
                <a:lnTo>
                  <a:pt x="196541" y="18414"/>
                </a:lnTo>
                <a:lnTo>
                  <a:pt x="196541" y="16880"/>
                </a:lnTo>
                <a:lnTo>
                  <a:pt x="195440" y="15779"/>
                </a:lnTo>
                <a:close/>
                <a:moveTo>
                  <a:pt x="199743" y="16346"/>
                </a:moveTo>
                <a:lnTo>
                  <a:pt x="199743" y="20082"/>
                </a:lnTo>
                <a:lnTo>
                  <a:pt x="198776" y="19115"/>
                </a:lnTo>
                <a:lnTo>
                  <a:pt x="198476" y="18981"/>
                </a:lnTo>
                <a:lnTo>
                  <a:pt x="197108" y="18981"/>
                </a:lnTo>
                <a:close/>
                <a:moveTo>
                  <a:pt x="188869" y="25786"/>
                </a:moveTo>
                <a:lnTo>
                  <a:pt x="186801" y="25786"/>
                </a:lnTo>
                <a:lnTo>
                  <a:pt x="185133" y="24085"/>
                </a:lnTo>
                <a:lnTo>
                  <a:pt x="185133" y="16346"/>
                </a:lnTo>
                <a:lnTo>
                  <a:pt x="188869" y="20049"/>
                </a:lnTo>
                <a:lnTo>
                  <a:pt x="188869" y="25786"/>
                </a:lnTo>
                <a:close/>
                <a:moveTo>
                  <a:pt x="184332" y="24085"/>
                </a:moveTo>
                <a:lnTo>
                  <a:pt x="182664" y="25786"/>
                </a:lnTo>
                <a:lnTo>
                  <a:pt x="180629" y="25786"/>
                </a:lnTo>
                <a:lnTo>
                  <a:pt x="180629" y="20049"/>
                </a:lnTo>
                <a:lnTo>
                  <a:pt x="184332" y="16346"/>
                </a:lnTo>
                <a:lnTo>
                  <a:pt x="184332" y="24085"/>
                </a:lnTo>
                <a:close/>
                <a:moveTo>
                  <a:pt x="171723" y="21083"/>
                </a:moveTo>
                <a:lnTo>
                  <a:pt x="169755" y="23051"/>
                </a:lnTo>
                <a:lnTo>
                  <a:pt x="169755" y="21216"/>
                </a:lnTo>
                <a:lnTo>
                  <a:pt x="171156" y="19782"/>
                </a:lnTo>
                <a:lnTo>
                  <a:pt x="173157" y="19782"/>
                </a:lnTo>
                <a:lnTo>
                  <a:pt x="174492" y="21083"/>
                </a:lnTo>
                <a:close/>
                <a:moveTo>
                  <a:pt x="172957" y="18447"/>
                </a:moveTo>
                <a:lnTo>
                  <a:pt x="170289" y="15779"/>
                </a:lnTo>
                <a:lnTo>
                  <a:pt x="174025" y="15779"/>
                </a:lnTo>
                <a:lnTo>
                  <a:pt x="172957" y="16880"/>
                </a:lnTo>
                <a:lnTo>
                  <a:pt x="172957" y="18447"/>
                </a:lnTo>
                <a:close/>
                <a:moveTo>
                  <a:pt x="169755" y="14445"/>
                </a:moveTo>
                <a:lnTo>
                  <a:pt x="169755" y="10709"/>
                </a:lnTo>
                <a:lnTo>
                  <a:pt x="170722" y="11676"/>
                </a:lnTo>
                <a:lnTo>
                  <a:pt x="170989" y="11809"/>
                </a:lnTo>
                <a:lnTo>
                  <a:pt x="172390" y="11809"/>
                </a:lnTo>
                <a:close/>
                <a:moveTo>
                  <a:pt x="168954" y="14445"/>
                </a:moveTo>
                <a:lnTo>
                  <a:pt x="166319" y="11776"/>
                </a:lnTo>
                <a:lnTo>
                  <a:pt x="167854" y="11776"/>
                </a:lnTo>
                <a:lnTo>
                  <a:pt x="168954" y="10709"/>
                </a:lnTo>
                <a:close/>
                <a:moveTo>
                  <a:pt x="168387" y="15779"/>
                </a:moveTo>
                <a:lnTo>
                  <a:pt x="165752" y="18414"/>
                </a:lnTo>
                <a:lnTo>
                  <a:pt x="165752" y="16880"/>
                </a:lnTo>
                <a:lnTo>
                  <a:pt x="164651" y="15779"/>
                </a:lnTo>
                <a:close/>
                <a:moveTo>
                  <a:pt x="165519" y="19782"/>
                </a:moveTo>
                <a:lnTo>
                  <a:pt x="167520" y="19782"/>
                </a:lnTo>
                <a:lnTo>
                  <a:pt x="168954" y="21216"/>
                </a:lnTo>
                <a:lnTo>
                  <a:pt x="168954" y="23051"/>
                </a:lnTo>
                <a:lnTo>
                  <a:pt x="166986" y="21083"/>
                </a:lnTo>
                <a:lnTo>
                  <a:pt x="166820" y="21083"/>
                </a:lnTo>
                <a:lnTo>
                  <a:pt x="164218" y="21083"/>
                </a:lnTo>
                <a:close/>
                <a:moveTo>
                  <a:pt x="163417" y="21883"/>
                </a:moveTo>
                <a:lnTo>
                  <a:pt x="166653" y="21883"/>
                </a:lnTo>
                <a:lnTo>
                  <a:pt x="168954" y="24185"/>
                </a:lnTo>
                <a:lnTo>
                  <a:pt x="168954" y="26553"/>
                </a:lnTo>
                <a:lnTo>
                  <a:pt x="165952" y="23551"/>
                </a:lnTo>
                <a:lnTo>
                  <a:pt x="165786" y="23551"/>
                </a:lnTo>
                <a:lnTo>
                  <a:pt x="161716" y="23551"/>
                </a:lnTo>
                <a:close/>
                <a:moveTo>
                  <a:pt x="160949" y="24352"/>
                </a:moveTo>
                <a:lnTo>
                  <a:pt x="165619" y="24352"/>
                </a:lnTo>
                <a:lnTo>
                  <a:pt x="168954" y="27654"/>
                </a:lnTo>
                <a:lnTo>
                  <a:pt x="168954" y="29822"/>
                </a:lnTo>
                <a:lnTo>
                  <a:pt x="164985" y="25886"/>
                </a:lnTo>
                <a:lnTo>
                  <a:pt x="164852" y="25886"/>
                </a:lnTo>
                <a:lnTo>
                  <a:pt x="159414" y="25886"/>
                </a:lnTo>
                <a:close/>
                <a:moveTo>
                  <a:pt x="158047" y="25786"/>
                </a:moveTo>
                <a:lnTo>
                  <a:pt x="156012" y="25786"/>
                </a:lnTo>
                <a:lnTo>
                  <a:pt x="154344" y="24085"/>
                </a:lnTo>
                <a:lnTo>
                  <a:pt x="154344" y="16346"/>
                </a:lnTo>
                <a:lnTo>
                  <a:pt x="158047" y="20049"/>
                </a:lnTo>
                <a:lnTo>
                  <a:pt x="158047" y="25786"/>
                </a:lnTo>
                <a:close/>
                <a:moveTo>
                  <a:pt x="153543" y="24085"/>
                </a:moveTo>
                <a:lnTo>
                  <a:pt x="151876" y="25786"/>
                </a:lnTo>
                <a:lnTo>
                  <a:pt x="149841" y="25786"/>
                </a:lnTo>
                <a:lnTo>
                  <a:pt x="149841" y="20049"/>
                </a:lnTo>
                <a:lnTo>
                  <a:pt x="153543" y="16346"/>
                </a:lnTo>
                <a:lnTo>
                  <a:pt x="153543" y="24085"/>
                </a:lnTo>
                <a:close/>
                <a:moveTo>
                  <a:pt x="141068" y="21083"/>
                </a:moveTo>
                <a:lnTo>
                  <a:pt x="140901" y="21083"/>
                </a:lnTo>
                <a:lnTo>
                  <a:pt x="138933" y="23051"/>
                </a:lnTo>
                <a:lnTo>
                  <a:pt x="138933" y="21216"/>
                </a:lnTo>
                <a:lnTo>
                  <a:pt x="140367" y="19782"/>
                </a:lnTo>
                <a:lnTo>
                  <a:pt x="142369" y="19782"/>
                </a:lnTo>
                <a:lnTo>
                  <a:pt x="143703" y="21083"/>
                </a:lnTo>
                <a:close/>
                <a:moveTo>
                  <a:pt x="142135" y="18447"/>
                </a:moveTo>
                <a:lnTo>
                  <a:pt x="139500" y="15779"/>
                </a:lnTo>
                <a:lnTo>
                  <a:pt x="143236" y="15779"/>
                </a:lnTo>
                <a:lnTo>
                  <a:pt x="142135" y="16880"/>
                </a:lnTo>
                <a:lnTo>
                  <a:pt x="142135" y="18447"/>
                </a:lnTo>
                <a:close/>
                <a:moveTo>
                  <a:pt x="138933" y="14445"/>
                </a:moveTo>
                <a:lnTo>
                  <a:pt x="138933" y="10709"/>
                </a:lnTo>
                <a:lnTo>
                  <a:pt x="140034" y="11776"/>
                </a:lnTo>
                <a:lnTo>
                  <a:pt x="141602" y="11776"/>
                </a:lnTo>
                <a:close/>
                <a:moveTo>
                  <a:pt x="138166" y="14445"/>
                </a:moveTo>
                <a:lnTo>
                  <a:pt x="135531" y="11776"/>
                </a:lnTo>
                <a:lnTo>
                  <a:pt x="136898" y="11776"/>
                </a:lnTo>
                <a:lnTo>
                  <a:pt x="137165" y="11676"/>
                </a:lnTo>
                <a:lnTo>
                  <a:pt x="138166" y="10709"/>
                </a:lnTo>
                <a:lnTo>
                  <a:pt x="138166" y="14445"/>
                </a:lnTo>
                <a:close/>
                <a:moveTo>
                  <a:pt x="137599" y="15779"/>
                </a:moveTo>
                <a:lnTo>
                  <a:pt x="134964" y="18414"/>
                </a:lnTo>
                <a:lnTo>
                  <a:pt x="134964" y="16880"/>
                </a:lnTo>
                <a:lnTo>
                  <a:pt x="133863" y="15779"/>
                </a:lnTo>
                <a:close/>
                <a:moveTo>
                  <a:pt x="138166" y="16346"/>
                </a:moveTo>
                <a:lnTo>
                  <a:pt x="138166" y="20082"/>
                </a:lnTo>
                <a:lnTo>
                  <a:pt x="137165" y="19115"/>
                </a:lnTo>
                <a:lnTo>
                  <a:pt x="136898" y="18981"/>
                </a:lnTo>
                <a:lnTo>
                  <a:pt x="135531" y="18981"/>
                </a:lnTo>
                <a:close/>
                <a:moveTo>
                  <a:pt x="127258" y="25786"/>
                </a:moveTo>
                <a:lnTo>
                  <a:pt x="125223" y="25786"/>
                </a:lnTo>
                <a:lnTo>
                  <a:pt x="123555" y="24085"/>
                </a:lnTo>
                <a:lnTo>
                  <a:pt x="123555" y="16346"/>
                </a:lnTo>
                <a:lnTo>
                  <a:pt x="127258" y="20049"/>
                </a:lnTo>
                <a:close/>
                <a:moveTo>
                  <a:pt x="122755" y="24085"/>
                </a:moveTo>
                <a:lnTo>
                  <a:pt x="121087" y="25786"/>
                </a:lnTo>
                <a:lnTo>
                  <a:pt x="119052" y="25786"/>
                </a:lnTo>
                <a:lnTo>
                  <a:pt x="119052" y="20049"/>
                </a:lnTo>
                <a:lnTo>
                  <a:pt x="122755" y="16346"/>
                </a:lnTo>
                <a:close/>
                <a:moveTo>
                  <a:pt x="110112" y="21083"/>
                </a:moveTo>
                <a:lnTo>
                  <a:pt x="108144" y="23051"/>
                </a:lnTo>
                <a:lnTo>
                  <a:pt x="108144" y="21216"/>
                </a:lnTo>
                <a:lnTo>
                  <a:pt x="109579" y="19782"/>
                </a:lnTo>
                <a:lnTo>
                  <a:pt x="111580" y="19782"/>
                </a:lnTo>
                <a:lnTo>
                  <a:pt x="112914" y="21083"/>
                </a:lnTo>
                <a:close/>
                <a:moveTo>
                  <a:pt x="111347" y="18447"/>
                </a:moveTo>
                <a:lnTo>
                  <a:pt x="108711" y="15779"/>
                </a:lnTo>
                <a:lnTo>
                  <a:pt x="112447" y="15779"/>
                </a:lnTo>
                <a:lnTo>
                  <a:pt x="111347" y="16880"/>
                </a:lnTo>
                <a:close/>
                <a:moveTo>
                  <a:pt x="108144" y="14445"/>
                </a:moveTo>
                <a:lnTo>
                  <a:pt x="108144" y="10709"/>
                </a:lnTo>
                <a:lnTo>
                  <a:pt x="109145" y="11676"/>
                </a:lnTo>
                <a:lnTo>
                  <a:pt x="109412" y="11809"/>
                </a:lnTo>
                <a:lnTo>
                  <a:pt x="110813" y="11809"/>
                </a:lnTo>
                <a:close/>
                <a:moveTo>
                  <a:pt x="107377" y="14445"/>
                </a:moveTo>
                <a:lnTo>
                  <a:pt x="104709" y="11776"/>
                </a:lnTo>
                <a:lnTo>
                  <a:pt x="106276" y="11776"/>
                </a:lnTo>
                <a:lnTo>
                  <a:pt x="107377" y="10709"/>
                </a:lnTo>
                <a:close/>
                <a:moveTo>
                  <a:pt x="106810" y="15779"/>
                </a:moveTo>
                <a:lnTo>
                  <a:pt x="104175" y="18414"/>
                </a:lnTo>
                <a:lnTo>
                  <a:pt x="104175" y="16880"/>
                </a:lnTo>
                <a:lnTo>
                  <a:pt x="103074" y="15779"/>
                </a:lnTo>
                <a:close/>
                <a:moveTo>
                  <a:pt x="103941" y="19782"/>
                </a:moveTo>
                <a:lnTo>
                  <a:pt x="105943" y="19782"/>
                </a:lnTo>
                <a:lnTo>
                  <a:pt x="107344" y="21216"/>
                </a:lnTo>
                <a:lnTo>
                  <a:pt x="107344" y="23051"/>
                </a:lnTo>
                <a:lnTo>
                  <a:pt x="105376" y="21083"/>
                </a:lnTo>
                <a:lnTo>
                  <a:pt x="105242" y="21083"/>
                </a:lnTo>
                <a:lnTo>
                  <a:pt x="102607" y="21083"/>
                </a:lnTo>
                <a:close/>
                <a:moveTo>
                  <a:pt x="101840" y="21883"/>
                </a:moveTo>
                <a:lnTo>
                  <a:pt x="105076" y="21883"/>
                </a:lnTo>
                <a:lnTo>
                  <a:pt x="107377" y="24185"/>
                </a:lnTo>
                <a:lnTo>
                  <a:pt x="107377" y="26553"/>
                </a:lnTo>
                <a:lnTo>
                  <a:pt x="104375" y="23551"/>
                </a:lnTo>
                <a:lnTo>
                  <a:pt x="104208" y="23551"/>
                </a:lnTo>
                <a:lnTo>
                  <a:pt x="100139" y="23551"/>
                </a:lnTo>
                <a:close/>
                <a:moveTo>
                  <a:pt x="99371" y="24352"/>
                </a:moveTo>
                <a:lnTo>
                  <a:pt x="104041" y="24352"/>
                </a:lnTo>
                <a:lnTo>
                  <a:pt x="107377" y="27654"/>
                </a:lnTo>
                <a:lnTo>
                  <a:pt x="107377" y="29822"/>
                </a:lnTo>
                <a:lnTo>
                  <a:pt x="103408" y="25886"/>
                </a:lnTo>
                <a:lnTo>
                  <a:pt x="103241" y="25886"/>
                </a:lnTo>
                <a:lnTo>
                  <a:pt x="97837" y="25886"/>
                </a:lnTo>
                <a:close/>
                <a:moveTo>
                  <a:pt x="96469" y="25786"/>
                </a:moveTo>
                <a:lnTo>
                  <a:pt x="94435" y="25786"/>
                </a:lnTo>
                <a:lnTo>
                  <a:pt x="92767" y="24085"/>
                </a:lnTo>
                <a:lnTo>
                  <a:pt x="92767" y="16346"/>
                </a:lnTo>
                <a:lnTo>
                  <a:pt x="96469" y="20082"/>
                </a:lnTo>
                <a:close/>
                <a:moveTo>
                  <a:pt x="91966" y="24085"/>
                </a:moveTo>
                <a:lnTo>
                  <a:pt x="90298" y="25786"/>
                </a:lnTo>
                <a:lnTo>
                  <a:pt x="88264" y="25786"/>
                </a:lnTo>
                <a:lnTo>
                  <a:pt x="88264" y="20049"/>
                </a:lnTo>
                <a:lnTo>
                  <a:pt x="91966" y="16346"/>
                </a:lnTo>
                <a:close/>
                <a:moveTo>
                  <a:pt x="79491" y="21083"/>
                </a:moveTo>
                <a:lnTo>
                  <a:pt x="79324" y="21083"/>
                </a:lnTo>
                <a:lnTo>
                  <a:pt x="77356" y="23051"/>
                </a:lnTo>
                <a:lnTo>
                  <a:pt x="77356" y="21216"/>
                </a:lnTo>
                <a:lnTo>
                  <a:pt x="78790" y="19782"/>
                </a:lnTo>
                <a:lnTo>
                  <a:pt x="80792" y="19782"/>
                </a:lnTo>
                <a:lnTo>
                  <a:pt x="82126" y="21083"/>
                </a:lnTo>
                <a:close/>
                <a:moveTo>
                  <a:pt x="80558" y="18447"/>
                </a:moveTo>
                <a:lnTo>
                  <a:pt x="77923" y="15779"/>
                </a:lnTo>
                <a:lnTo>
                  <a:pt x="81659" y="15779"/>
                </a:lnTo>
                <a:lnTo>
                  <a:pt x="80558" y="16880"/>
                </a:lnTo>
                <a:close/>
                <a:moveTo>
                  <a:pt x="77356" y="14445"/>
                </a:moveTo>
                <a:lnTo>
                  <a:pt x="77356" y="10709"/>
                </a:lnTo>
                <a:lnTo>
                  <a:pt x="78457" y="11776"/>
                </a:lnTo>
                <a:lnTo>
                  <a:pt x="80024" y="11776"/>
                </a:lnTo>
                <a:close/>
                <a:moveTo>
                  <a:pt x="76589" y="14445"/>
                </a:moveTo>
                <a:lnTo>
                  <a:pt x="73920" y="11776"/>
                </a:lnTo>
                <a:lnTo>
                  <a:pt x="75321" y="11776"/>
                </a:lnTo>
                <a:lnTo>
                  <a:pt x="75588" y="11676"/>
                </a:lnTo>
                <a:lnTo>
                  <a:pt x="76555" y="10709"/>
                </a:lnTo>
                <a:lnTo>
                  <a:pt x="76555" y="14445"/>
                </a:lnTo>
                <a:close/>
                <a:moveTo>
                  <a:pt x="76021" y="15779"/>
                </a:moveTo>
                <a:lnTo>
                  <a:pt x="73386" y="18414"/>
                </a:lnTo>
                <a:lnTo>
                  <a:pt x="73386" y="16880"/>
                </a:lnTo>
                <a:lnTo>
                  <a:pt x="72285" y="15779"/>
                </a:lnTo>
                <a:close/>
                <a:moveTo>
                  <a:pt x="76589" y="16346"/>
                </a:moveTo>
                <a:lnTo>
                  <a:pt x="76589" y="20082"/>
                </a:lnTo>
                <a:lnTo>
                  <a:pt x="75588" y="19115"/>
                </a:lnTo>
                <a:lnTo>
                  <a:pt x="75321" y="18981"/>
                </a:lnTo>
                <a:lnTo>
                  <a:pt x="73920" y="18981"/>
                </a:lnTo>
                <a:close/>
                <a:moveTo>
                  <a:pt x="65681" y="25786"/>
                </a:moveTo>
                <a:lnTo>
                  <a:pt x="63646" y="25786"/>
                </a:lnTo>
                <a:lnTo>
                  <a:pt x="61978" y="24085"/>
                </a:lnTo>
                <a:lnTo>
                  <a:pt x="61978" y="16346"/>
                </a:lnTo>
                <a:lnTo>
                  <a:pt x="65681" y="20049"/>
                </a:lnTo>
                <a:close/>
                <a:moveTo>
                  <a:pt x="61178" y="24085"/>
                </a:moveTo>
                <a:lnTo>
                  <a:pt x="59510" y="25786"/>
                </a:lnTo>
                <a:lnTo>
                  <a:pt x="57475" y="25786"/>
                </a:lnTo>
                <a:lnTo>
                  <a:pt x="57475" y="20049"/>
                </a:lnTo>
                <a:lnTo>
                  <a:pt x="61178" y="16346"/>
                </a:lnTo>
                <a:close/>
                <a:moveTo>
                  <a:pt x="48535" y="21083"/>
                </a:moveTo>
                <a:lnTo>
                  <a:pt x="46567" y="23051"/>
                </a:lnTo>
                <a:lnTo>
                  <a:pt x="46567" y="21216"/>
                </a:lnTo>
                <a:lnTo>
                  <a:pt x="48001" y="19782"/>
                </a:lnTo>
                <a:lnTo>
                  <a:pt x="50003" y="19782"/>
                </a:lnTo>
                <a:lnTo>
                  <a:pt x="51337" y="21083"/>
                </a:lnTo>
                <a:close/>
                <a:moveTo>
                  <a:pt x="49769" y="18447"/>
                </a:moveTo>
                <a:lnTo>
                  <a:pt x="47134" y="15779"/>
                </a:lnTo>
                <a:lnTo>
                  <a:pt x="50870" y="15779"/>
                </a:lnTo>
                <a:lnTo>
                  <a:pt x="49769" y="16880"/>
                </a:lnTo>
                <a:close/>
                <a:moveTo>
                  <a:pt x="46567" y="14445"/>
                </a:moveTo>
                <a:lnTo>
                  <a:pt x="46567" y="10709"/>
                </a:lnTo>
                <a:lnTo>
                  <a:pt x="47534" y="11676"/>
                </a:lnTo>
                <a:lnTo>
                  <a:pt x="47835" y="11809"/>
                </a:lnTo>
                <a:lnTo>
                  <a:pt x="49202" y="11809"/>
                </a:lnTo>
                <a:close/>
                <a:moveTo>
                  <a:pt x="45767" y="14445"/>
                </a:moveTo>
                <a:lnTo>
                  <a:pt x="43131" y="11776"/>
                </a:lnTo>
                <a:lnTo>
                  <a:pt x="44699" y="11776"/>
                </a:lnTo>
                <a:lnTo>
                  <a:pt x="45767" y="10709"/>
                </a:lnTo>
                <a:close/>
                <a:moveTo>
                  <a:pt x="45233" y="15779"/>
                </a:moveTo>
                <a:lnTo>
                  <a:pt x="42564" y="18414"/>
                </a:lnTo>
                <a:lnTo>
                  <a:pt x="42564" y="16880"/>
                </a:lnTo>
                <a:lnTo>
                  <a:pt x="41497" y="15779"/>
                </a:lnTo>
                <a:close/>
                <a:moveTo>
                  <a:pt x="42364" y="19782"/>
                </a:moveTo>
                <a:lnTo>
                  <a:pt x="44366" y="19782"/>
                </a:lnTo>
                <a:lnTo>
                  <a:pt x="45767" y="21216"/>
                </a:lnTo>
                <a:lnTo>
                  <a:pt x="45767" y="23051"/>
                </a:lnTo>
                <a:lnTo>
                  <a:pt x="43798" y="21083"/>
                </a:lnTo>
                <a:lnTo>
                  <a:pt x="43665" y="21083"/>
                </a:lnTo>
                <a:lnTo>
                  <a:pt x="41030" y="21083"/>
                </a:lnTo>
                <a:close/>
                <a:moveTo>
                  <a:pt x="40229" y="21883"/>
                </a:moveTo>
                <a:lnTo>
                  <a:pt x="43498" y="21883"/>
                </a:lnTo>
                <a:lnTo>
                  <a:pt x="45767" y="24185"/>
                </a:lnTo>
                <a:lnTo>
                  <a:pt x="45767" y="26553"/>
                </a:lnTo>
                <a:lnTo>
                  <a:pt x="42798" y="23551"/>
                </a:lnTo>
                <a:lnTo>
                  <a:pt x="42631" y="23551"/>
                </a:lnTo>
                <a:lnTo>
                  <a:pt x="38561" y="23551"/>
                </a:lnTo>
                <a:close/>
                <a:moveTo>
                  <a:pt x="37761" y="24352"/>
                </a:moveTo>
                <a:lnTo>
                  <a:pt x="42464" y="24352"/>
                </a:lnTo>
                <a:lnTo>
                  <a:pt x="45767" y="27654"/>
                </a:lnTo>
                <a:lnTo>
                  <a:pt x="45767" y="29822"/>
                </a:lnTo>
                <a:lnTo>
                  <a:pt x="41830" y="25886"/>
                </a:lnTo>
                <a:lnTo>
                  <a:pt x="41664" y="25886"/>
                </a:lnTo>
                <a:lnTo>
                  <a:pt x="36260" y="25886"/>
                </a:lnTo>
                <a:close/>
                <a:moveTo>
                  <a:pt x="34892" y="25786"/>
                </a:moveTo>
                <a:lnTo>
                  <a:pt x="32857" y="25786"/>
                </a:lnTo>
                <a:lnTo>
                  <a:pt x="31189" y="24085"/>
                </a:lnTo>
                <a:lnTo>
                  <a:pt x="31189" y="16346"/>
                </a:lnTo>
                <a:lnTo>
                  <a:pt x="34892" y="20049"/>
                </a:lnTo>
                <a:close/>
                <a:moveTo>
                  <a:pt x="30389" y="24085"/>
                </a:moveTo>
                <a:lnTo>
                  <a:pt x="28721" y="25786"/>
                </a:lnTo>
                <a:lnTo>
                  <a:pt x="26653" y="25786"/>
                </a:lnTo>
                <a:lnTo>
                  <a:pt x="26653" y="20049"/>
                </a:lnTo>
                <a:lnTo>
                  <a:pt x="30389" y="16346"/>
                </a:lnTo>
                <a:lnTo>
                  <a:pt x="30389" y="24085"/>
                </a:lnTo>
                <a:close/>
                <a:moveTo>
                  <a:pt x="19748" y="35693"/>
                </a:moveTo>
                <a:lnTo>
                  <a:pt x="19881" y="35693"/>
                </a:lnTo>
                <a:lnTo>
                  <a:pt x="25319" y="35693"/>
                </a:lnTo>
                <a:lnTo>
                  <a:pt x="23784" y="37228"/>
                </a:lnTo>
                <a:lnTo>
                  <a:pt x="19081" y="37228"/>
                </a:lnTo>
                <a:lnTo>
                  <a:pt x="15778" y="33892"/>
                </a:lnTo>
                <a:lnTo>
                  <a:pt x="15778" y="31757"/>
                </a:lnTo>
                <a:close/>
                <a:moveTo>
                  <a:pt x="18781" y="38028"/>
                </a:moveTo>
                <a:lnTo>
                  <a:pt x="18947" y="38028"/>
                </a:lnTo>
                <a:lnTo>
                  <a:pt x="22984" y="38028"/>
                </a:lnTo>
                <a:lnTo>
                  <a:pt x="21316" y="39696"/>
                </a:lnTo>
                <a:lnTo>
                  <a:pt x="18080" y="39696"/>
                </a:lnTo>
                <a:lnTo>
                  <a:pt x="15778" y="37394"/>
                </a:lnTo>
                <a:lnTo>
                  <a:pt x="15778" y="35026"/>
                </a:lnTo>
                <a:close/>
                <a:moveTo>
                  <a:pt x="14978" y="40363"/>
                </a:moveTo>
                <a:lnTo>
                  <a:pt x="13577" y="41797"/>
                </a:lnTo>
                <a:lnTo>
                  <a:pt x="11542" y="41797"/>
                </a:lnTo>
                <a:lnTo>
                  <a:pt x="10241" y="40463"/>
                </a:lnTo>
                <a:lnTo>
                  <a:pt x="13010" y="40463"/>
                </a:lnTo>
                <a:lnTo>
                  <a:pt x="14978" y="38495"/>
                </a:lnTo>
                <a:lnTo>
                  <a:pt x="14978" y="40363"/>
                </a:lnTo>
                <a:close/>
                <a:moveTo>
                  <a:pt x="11776" y="43132"/>
                </a:moveTo>
                <a:lnTo>
                  <a:pt x="14411" y="45800"/>
                </a:lnTo>
                <a:lnTo>
                  <a:pt x="10675" y="45800"/>
                </a:lnTo>
                <a:lnTo>
                  <a:pt x="11776" y="44700"/>
                </a:lnTo>
                <a:lnTo>
                  <a:pt x="11776" y="43132"/>
                </a:lnTo>
                <a:close/>
                <a:moveTo>
                  <a:pt x="14978" y="47135"/>
                </a:moveTo>
                <a:lnTo>
                  <a:pt x="14978" y="50871"/>
                </a:lnTo>
                <a:lnTo>
                  <a:pt x="14011" y="49903"/>
                </a:lnTo>
                <a:lnTo>
                  <a:pt x="13744" y="49770"/>
                </a:lnTo>
                <a:lnTo>
                  <a:pt x="12343" y="49770"/>
                </a:lnTo>
                <a:close/>
                <a:moveTo>
                  <a:pt x="15778" y="52005"/>
                </a:moveTo>
                <a:lnTo>
                  <a:pt x="17213" y="50570"/>
                </a:lnTo>
                <a:lnTo>
                  <a:pt x="19214" y="50570"/>
                </a:lnTo>
                <a:lnTo>
                  <a:pt x="20549" y="51905"/>
                </a:lnTo>
                <a:lnTo>
                  <a:pt x="17747" y="51905"/>
                </a:lnTo>
                <a:lnTo>
                  <a:pt x="15778" y="53873"/>
                </a:lnTo>
                <a:close/>
                <a:moveTo>
                  <a:pt x="18080" y="52672"/>
                </a:moveTo>
                <a:lnTo>
                  <a:pt x="21316" y="52672"/>
                </a:lnTo>
                <a:lnTo>
                  <a:pt x="23017" y="54340"/>
                </a:lnTo>
                <a:lnTo>
                  <a:pt x="18947" y="54340"/>
                </a:lnTo>
                <a:lnTo>
                  <a:pt x="18647" y="54473"/>
                </a:lnTo>
                <a:lnTo>
                  <a:pt x="15778" y="57342"/>
                </a:lnTo>
                <a:lnTo>
                  <a:pt x="15778" y="54974"/>
                </a:lnTo>
                <a:close/>
                <a:moveTo>
                  <a:pt x="19081" y="55140"/>
                </a:moveTo>
                <a:lnTo>
                  <a:pt x="23784" y="55140"/>
                </a:lnTo>
                <a:lnTo>
                  <a:pt x="25319" y="56675"/>
                </a:lnTo>
                <a:lnTo>
                  <a:pt x="19748" y="56675"/>
                </a:lnTo>
                <a:lnTo>
                  <a:pt x="15778" y="60611"/>
                </a:lnTo>
                <a:lnTo>
                  <a:pt x="15778" y="58443"/>
                </a:lnTo>
                <a:close/>
                <a:moveTo>
                  <a:pt x="19748" y="66482"/>
                </a:moveTo>
                <a:lnTo>
                  <a:pt x="25319" y="66482"/>
                </a:lnTo>
                <a:lnTo>
                  <a:pt x="23784" y="68016"/>
                </a:lnTo>
                <a:lnTo>
                  <a:pt x="19081" y="68016"/>
                </a:lnTo>
                <a:lnTo>
                  <a:pt x="15778" y="64714"/>
                </a:lnTo>
                <a:lnTo>
                  <a:pt x="15778" y="62546"/>
                </a:lnTo>
                <a:close/>
                <a:moveTo>
                  <a:pt x="18647" y="68683"/>
                </a:moveTo>
                <a:lnTo>
                  <a:pt x="18947" y="68817"/>
                </a:lnTo>
                <a:lnTo>
                  <a:pt x="22984" y="68817"/>
                </a:lnTo>
                <a:lnTo>
                  <a:pt x="21316" y="70485"/>
                </a:lnTo>
                <a:lnTo>
                  <a:pt x="18080" y="70485"/>
                </a:lnTo>
                <a:lnTo>
                  <a:pt x="15778" y="68183"/>
                </a:lnTo>
                <a:lnTo>
                  <a:pt x="15778" y="65815"/>
                </a:lnTo>
                <a:close/>
                <a:moveTo>
                  <a:pt x="14978" y="71152"/>
                </a:moveTo>
                <a:lnTo>
                  <a:pt x="13577" y="72586"/>
                </a:lnTo>
                <a:lnTo>
                  <a:pt x="11542" y="72586"/>
                </a:lnTo>
                <a:lnTo>
                  <a:pt x="10241" y="71285"/>
                </a:lnTo>
                <a:lnTo>
                  <a:pt x="13010" y="71285"/>
                </a:lnTo>
                <a:lnTo>
                  <a:pt x="14978" y="69317"/>
                </a:lnTo>
                <a:lnTo>
                  <a:pt x="14978" y="71152"/>
                </a:lnTo>
                <a:close/>
                <a:moveTo>
                  <a:pt x="11776" y="75321"/>
                </a:moveTo>
                <a:lnTo>
                  <a:pt x="11776" y="73954"/>
                </a:lnTo>
                <a:lnTo>
                  <a:pt x="14411" y="76589"/>
                </a:lnTo>
                <a:lnTo>
                  <a:pt x="10675" y="76589"/>
                </a:lnTo>
                <a:lnTo>
                  <a:pt x="11675" y="75588"/>
                </a:lnTo>
                <a:close/>
                <a:moveTo>
                  <a:pt x="14444" y="77356"/>
                </a:moveTo>
                <a:lnTo>
                  <a:pt x="11776" y="80025"/>
                </a:lnTo>
                <a:lnTo>
                  <a:pt x="11776" y="78457"/>
                </a:lnTo>
                <a:lnTo>
                  <a:pt x="10675" y="77356"/>
                </a:lnTo>
                <a:close/>
                <a:moveTo>
                  <a:pt x="14978" y="77923"/>
                </a:moveTo>
                <a:lnTo>
                  <a:pt x="14978" y="81659"/>
                </a:lnTo>
                <a:lnTo>
                  <a:pt x="14011" y="80692"/>
                </a:lnTo>
                <a:lnTo>
                  <a:pt x="13744" y="80559"/>
                </a:lnTo>
                <a:lnTo>
                  <a:pt x="12343" y="80559"/>
                </a:lnTo>
                <a:close/>
                <a:moveTo>
                  <a:pt x="15778" y="82794"/>
                </a:moveTo>
                <a:lnTo>
                  <a:pt x="17213" y="81359"/>
                </a:lnTo>
                <a:lnTo>
                  <a:pt x="19214" y="81359"/>
                </a:lnTo>
                <a:lnTo>
                  <a:pt x="20549" y="82693"/>
                </a:lnTo>
                <a:lnTo>
                  <a:pt x="17913" y="82693"/>
                </a:lnTo>
                <a:lnTo>
                  <a:pt x="17747" y="82693"/>
                </a:lnTo>
                <a:lnTo>
                  <a:pt x="15778" y="84662"/>
                </a:lnTo>
                <a:close/>
                <a:moveTo>
                  <a:pt x="18080" y="83461"/>
                </a:moveTo>
                <a:lnTo>
                  <a:pt x="21316" y="83461"/>
                </a:lnTo>
                <a:lnTo>
                  <a:pt x="23017" y="85162"/>
                </a:lnTo>
                <a:lnTo>
                  <a:pt x="18947" y="85162"/>
                </a:lnTo>
                <a:lnTo>
                  <a:pt x="18781" y="85162"/>
                </a:lnTo>
                <a:lnTo>
                  <a:pt x="15778" y="88131"/>
                </a:lnTo>
                <a:lnTo>
                  <a:pt x="15778" y="85762"/>
                </a:lnTo>
                <a:close/>
                <a:moveTo>
                  <a:pt x="19081" y="85929"/>
                </a:moveTo>
                <a:lnTo>
                  <a:pt x="23784" y="85929"/>
                </a:lnTo>
                <a:lnTo>
                  <a:pt x="25319" y="87464"/>
                </a:lnTo>
                <a:lnTo>
                  <a:pt x="19881" y="87464"/>
                </a:lnTo>
                <a:lnTo>
                  <a:pt x="19748" y="87464"/>
                </a:lnTo>
                <a:lnTo>
                  <a:pt x="15778" y="91400"/>
                </a:lnTo>
                <a:lnTo>
                  <a:pt x="15778" y="89265"/>
                </a:lnTo>
                <a:close/>
                <a:moveTo>
                  <a:pt x="26653" y="97371"/>
                </a:moveTo>
                <a:lnTo>
                  <a:pt x="28721" y="97371"/>
                </a:lnTo>
                <a:lnTo>
                  <a:pt x="30389" y="99072"/>
                </a:lnTo>
                <a:lnTo>
                  <a:pt x="30389" y="106811"/>
                </a:lnTo>
                <a:lnTo>
                  <a:pt x="26653" y="103108"/>
                </a:lnTo>
                <a:lnTo>
                  <a:pt x="26653" y="97371"/>
                </a:lnTo>
                <a:close/>
                <a:moveTo>
                  <a:pt x="31189" y="99072"/>
                </a:moveTo>
                <a:lnTo>
                  <a:pt x="32857" y="97371"/>
                </a:lnTo>
                <a:lnTo>
                  <a:pt x="34892" y="97371"/>
                </a:lnTo>
                <a:lnTo>
                  <a:pt x="34892" y="103108"/>
                </a:lnTo>
                <a:lnTo>
                  <a:pt x="31189" y="106811"/>
                </a:lnTo>
                <a:close/>
                <a:moveTo>
                  <a:pt x="43665" y="102074"/>
                </a:moveTo>
                <a:lnTo>
                  <a:pt x="43798" y="102074"/>
                </a:lnTo>
                <a:lnTo>
                  <a:pt x="45767" y="100106"/>
                </a:lnTo>
                <a:lnTo>
                  <a:pt x="45767" y="101974"/>
                </a:lnTo>
                <a:lnTo>
                  <a:pt x="44366" y="103375"/>
                </a:lnTo>
                <a:lnTo>
                  <a:pt x="42364" y="103375"/>
                </a:lnTo>
                <a:lnTo>
                  <a:pt x="41030" y="102074"/>
                </a:lnTo>
                <a:close/>
                <a:moveTo>
                  <a:pt x="42564" y="104743"/>
                </a:moveTo>
                <a:lnTo>
                  <a:pt x="45233" y="107378"/>
                </a:lnTo>
                <a:lnTo>
                  <a:pt x="41497" y="107378"/>
                </a:lnTo>
                <a:lnTo>
                  <a:pt x="42564" y="106277"/>
                </a:lnTo>
                <a:lnTo>
                  <a:pt x="42564" y="104743"/>
                </a:lnTo>
                <a:close/>
                <a:moveTo>
                  <a:pt x="45767" y="108712"/>
                </a:moveTo>
                <a:lnTo>
                  <a:pt x="45767" y="112448"/>
                </a:lnTo>
                <a:lnTo>
                  <a:pt x="44699" y="111381"/>
                </a:lnTo>
                <a:lnTo>
                  <a:pt x="43131" y="111381"/>
                </a:lnTo>
                <a:close/>
                <a:moveTo>
                  <a:pt x="46567" y="108712"/>
                </a:moveTo>
                <a:lnTo>
                  <a:pt x="49202" y="111381"/>
                </a:lnTo>
                <a:lnTo>
                  <a:pt x="47835" y="111381"/>
                </a:lnTo>
                <a:lnTo>
                  <a:pt x="47568" y="111481"/>
                </a:lnTo>
                <a:lnTo>
                  <a:pt x="46567" y="112448"/>
                </a:lnTo>
                <a:lnTo>
                  <a:pt x="46567" y="108712"/>
                </a:lnTo>
                <a:close/>
                <a:moveTo>
                  <a:pt x="47134" y="107378"/>
                </a:moveTo>
                <a:lnTo>
                  <a:pt x="49769" y="104743"/>
                </a:lnTo>
                <a:lnTo>
                  <a:pt x="49769" y="106277"/>
                </a:lnTo>
                <a:lnTo>
                  <a:pt x="50870" y="107378"/>
                </a:lnTo>
                <a:close/>
                <a:moveTo>
                  <a:pt x="46567" y="106811"/>
                </a:moveTo>
                <a:lnTo>
                  <a:pt x="46567" y="103075"/>
                </a:lnTo>
                <a:lnTo>
                  <a:pt x="47534" y="104042"/>
                </a:lnTo>
                <a:lnTo>
                  <a:pt x="47835" y="104175"/>
                </a:lnTo>
                <a:lnTo>
                  <a:pt x="49202" y="104175"/>
                </a:lnTo>
                <a:close/>
                <a:moveTo>
                  <a:pt x="57475" y="97371"/>
                </a:moveTo>
                <a:lnTo>
                  <a:pt x="59510" y="97371"/>
                </a:lnTo>
                <a:lnTo>
                  <a:pt x="61178" y="99072"/>
                </a:lnTo>
                <a:lnTo>
                  <a:pt x="61178" y="106811"/>
                </a:lnTo>
                <a:lnTo>
                  <a:pt x="57475" y="103108"/>
                </a:lnTo>
                <a:close/>
                <a:moveTo>
                  <a:pt x="61978" y="99072"/>
                </a:moveTo>
                <a:lnTo>
                  <a:pt x="63646" y="97371"/>
                </a:lnTo>
                <a:lnTo>
                  <a:pt x="65681" y="97371"/>
                </a:lnTo>
                <a:lnTo>
                  <a:pt x="65681" y="103108"/>
                </a:lnTo>
                <a:lnTo>
                  <a:pt x="61978" y="106811"/>
                </a:lnTo>
                <a:close/>
                <a:moveTo>
                  <a:pt x="74620" y="102074"/>
                </a:moveTo>
                <a:lnTo>
                  <a:pt x="76589" y="100106"/>
                </a:lnTo>
                <a:lnTo>
                  <a:pt x="76589" y="101974"/>
                </a:lnTo>
                <a:lnTo>
                  <a:pt x="75154" y="103375"/>
                </a:lnTo>
                <a:lnTo>
                  <a:pt x="73153" y="103375"/>
                </a:lnTo>
                <a:lnTo>
                  <a:pt x="71818" y="102074"/>
                </a:lnTo>
                <a:close/>
                <a:moveTo>
                  <a:pt x="73386" y="104743"/>
                </a:moveTo>
                <a:lnTo>
                  <a:pt x="76021" y="107378"/>
                </a:lnTo>
                <a:lnTo>
                  <a:pt x="72285" y="107378"/>
                </a:lnTo>
                <a:lnTo>
                  <a:pt x="73386" y="106277"/>
                </a:lnTo>
                <a:close/>
                <a:moveTo>
                  <a:pt x="76589" y="108712"/>
                </a:moveTo>
                <a:lnTo>
                  <a:pt x="76589" y="112448"/>
                </a:lnTo>
                <a:lnTo>
                  <a:pt x="75588" y="111481"/>
                </a:lnTo>
                <a:lnTo>
                  <a:pt x="75321" y="111381"/>
                </a:lnTo>
                <a:lnTo>
                  <a:pt x="73920" y="111381"/>
                </a:lnTo>
                <a:close/>
                <a:moveTo>
                  <a:pt x="77356" y="108712"/>
                </a:moveTo>
                <a:lnTo>
                  <a:pt x="80024" y="111381"/>
                </a:lnTo>
                <a:lnTo>
                  <a:pt x="78457" y="111381"/>
                </a:lnTo>
                <a:lnTo>
                  <a:pt x="77356" y="112448"/>
                </a:lnTo>
                <a:close/>
                <a:moveTo>
                  <a:pt x="77923" y="107378"/>
                </a:moveTo>
                <a:lnTo>
                  <a:pt x="80558" y="104743"/>
                </a:lnTo>
                <a:lnTo>
                  <a:pt x="80558" y="106277"/>
                </a:lnTo>
                <a:lnTo>
                  <a:pt x="81659" y="107378"/>
                </a:lnTo>
                <a:close/>
                <a:moveTo>
                  <a:pt x="80792" y="103375"/>
                </a:moveTo>
                <a:lnTo>
                  <a:pt x="78790" y="103375"/>
                </a:lnTo>
                <a:lnTo>
                  <a:pt x="77356" y="101941"/>
                </a:lnTo>
                <a:lnTo>
                  <a:pt x="77356" y="100106"/>
                </a:lnTo>
                <a:lnTo>
                  <a:pt x="79324" y="102074"/>
                </a:lnTo>
                <a:lnTo>
                  <a:pt x="79491" y="102074"/>
                </a:lnTo>
                <a:lnTo>
                  <a:pt x="82092" y="102074"/>
                </a:lnTo>
                <a:close/>
                <a:moveTo>
                  <a:pt x="82893" y="101273"/>
                </a:moveTo>
                <a:lnTo>
                  <a:pt x="79657" y="101273"/>
                </a:lnTo>
                <a:lnTo>
                  <a:pt x="77356" y="98972"/>
                </a:lnTo>
                <a:lnTo>
                  <a:pt x="77356" y="96603"/>
                </a:lnTo>
                <a:lnTo>
                  <a:pt x="80358" y="99606"/>
                </a:lnTo>
                <a:lnTo>
                  <a:pt x="80525" y="99606"/>
                </a:lnTo>
                <a:lnTo>
                  <a:pt x="84594" y="99606"/>
                </a:lnTo>
                <a:close/>
                <a:moveTo>
                  <a:pt x="85361" y="98805"/>
                </a:moveTo>
                <a:lnTo>
                  <a:pt x="80691" y="98805"/>
                </a:lnTo>
                <a:lnTo>
                  <a:pt x="77356" y="95503"/>
                </a:lnTo>
                <a:lnTo>
                  <a:pt x="77356" y="93334"/>
                </a:lnTo>
                <a:lnTo>
                  <a:pt x="81325" y="97271"/>
                </a:lnTo>
                <a:lnTo>
                  <a:pt x="81492" y="97271"/>
                </a:lnTo>
                <a:lnTo>
                  <a:pt x="86896" y="97271"/>
                </a:lnTo>
                <a:close/>
                <a:moveTo>
                  <a:pt x="88264" y="97371"/>
                </a:moveTo>
                <a:lnTo>
                  <a:pt x="90298" y="97371"/>
                </a:lnTo>
                <a:lnTo>
                  <a:pt x="91966" y="99072"/>
                </a:lnTo>
                <a:lnTo>
                  <a:pt x="91966" y="106811"/>
                </a:lnTo>
                <a:lnTo>
                  <a:pt x="88264" y="103108"/>
                </a:lnTo>
                <a:close/>
                <a:moveTo>
                  <a:pt x="92767" y="99072"/>
                </a:moveTo>
                <a:lnTo>
                  <a:pt x="94435" y="97371"/>
                </a:lnTo>
                <a:lnTo>
                  <a:pt x="96469" y="97371"/>
                </a:lnTo>
                <a:lnTo>
                  <a:pt x="96469" y="103108"/>
                </a:lnTo>
                <a:lnTo>
                  <a:pt x="92767" y="106811"/>
                </a:lnTo>
                <a:close/>
                <a:moveTo>
                  <a:pt x="105242" y="102074"/>
                </a:moveTo>
                <a:lnTo>
                  <a:pt x="105409" y="102074"/>
                </a:lnTo>
                <a:lnTo>
                  <a:pt x="107377" y="100106"/>
                </a:lnTo>
                <a:lnTo>
                  <a:pt x="107377" y="101974"/>
                </a:lnTo>
                <a:lnTo>
                  <a:pt x="105943" y="103375"/>
                </a:lnTo>
                <a:lnTo>
                  <a:pt x="103941" y="103375"/>
                </a:lnTo>
                <a:lnTo>
                  <a:pt x="102607" y="102074"/>
                </a:lnTo>
                <a:close/>
                <a:moveTo>
                  <a:pt x="104175" y="104743"/>
                </a:moveTo>
                <a:lnTo>
                  <a:pt x="106810" y="107378"/>
                </a:lnTo>
                <a:lnTo>
                  <a:pt x="103074" y="107378"/>
                </a:lnTo>
                <a:lnTo>
                  <a:pt x="104175" y="106277"/>
                </a:lnTo>
                <a:close/>
                <a:moveTo>
                  <a:pt x="107377" y="108712"/>
                </a:moveTo>
                <a:lnTo>
                  <a:pt x="107377" y="112448"/>
                </a:lnTo>
                <a:lnTo>
                  <a:pt x="106276" y="111381"/>
                </a:lnTo>
                <a:lnTo>
                  <a:pt x="104709" y="111381"/>
                </a:lnTo>
                <a:close/>
                <a:moveTo>
                  <a:pt x="108144" y="108712"/>
                </a:moveTo>
                <a:lnTo>
                  <a:pt x="110813" y="111381"/>
                </a:lnTo>
                <a:lnTo>
                  <a:pt x="109412" y="111381"/>
                </a:lnTo>
                <a:lnTo>
                  <a:pt x="109145" y="111481"/>
                </a:lnTo>
                <a:lnTo>
                  <a:pt x="108144" y="112448"/>
                </a:lnTo>
                <a:lnTo>
                  <a:pt x="108144" y="108712"/>
                </a:lnTo>
                <a:close/>
                <a:moveTo>
                  <a:pt x="108711" y="107378"/>
                </a:moveTo>
                <a:lnTo>
                  <a:pt x="111347" y="104743"/>
                </a:lnTo>
                <a:lnTo>
                  <a:pt x="111347" y="106277"/>
                </a:lnTo>
                <a:lnTo>
                  <a:pt x="112447" y="107378"/>
                </a:lnTo>
                <a:close/>
                <a:moveTo>
                  <a:pt x="108144" y="106811"/>
                </a:moveTo>
                <a:lnTo>
                  <a:pt x="108144" y="103075"/>
                </a:lnTo>
                <a:lnTo>
                  <a:pt x="109145" y="104042"/>
                </a:lnTo>
                <a:lnTo>
                  <a:pt x="109412" y="104175"/>
                </a:lnTo>
                <a:lnTo>
                  <a:pt x="110813" y="104175"/>
                </a:lnTo>
                <a:close/>
                <a:moveTo>
                  <a:pt x="119052" y="97371"/>
                </a:moveTo>
                <a:lnTo>
                  <a:pt x="121087" y="97371"/>
                </a:lnTo>
                <a:lnTo>
                  <a:pt x="122755" y="99072"/>
                </a:lnTo>
                <a:lnTo>
                  <a:pt x="122755" y="106811"/>
                </a:lnTo>
                <a:lnTo>
                  <a:pt x="119052" y="103108"/>
                </a:lnTo>
                <a:close/>
                <a:moveTo>
                  <a:pt x="123555" y="99072"/>
                </a:moveTo>
                <a:lnTo>
                  <a:pt x="125223" y="97371"/>
                </a:lnTo>
                <a:lnTo>
                  <a:pt x="127258" y="97371"/>
                </a:lnTo>
                <a:lnTo>
                  <a:pt x="127258" y="103108"/>
                </a:lnTo>
                <a:lnTo>
                  <a:pt x="123555" y="106811"/>
                </a:lnTo>
                <a:lnTo>
                  <a:pt x="123555" y="99072"/>
                </a:lnTo>
                <a:close/>
                <a:moveTo>
                  <a:pt x="136198" y="102074"/>
                </a:moveTo>
                <a:lnTo>
                  <a:pt x="138166" y="100106"/>
                </a:lnTo>
                <a:lnTo>
                  <a:pt x="138166" y="101974"/>
                </a:lnTo>
                <a:lnTo>
                  <a:pt x="136731" y="103375"/>
                </a:lnTo>
                <a:lnTo>
                  <a:pt x="134730" y="103375"/>
                </a:lnTo>
                <a:lnTo>
                  <a:pt x="133396" y="102074"/>
                </a:lnTo>
                <a:close/>
                <a:moveTo>
                  <a:pt x="134964" y="104743"/>
                </a:moveTo>
                <a:lnTo>
                  <a:pt x="137599" y="107378"/>
                </a:lnTo>
                <a:lnTo>
                  <a:pt x="133863" y="107378"/>
                </a:lnTo>
                <a:lnTo>
                  <a:pt x="134964" y="106277"/>
                </a:lnTo>
                <a:lnTo>
                  <a:pt x="134964" y="104743"/>
                </a:lnTo>
                <a:close/>
                <a:moveTo>
                  <a:pt x="138166" y="108712"/>
                </a:moveTo>
                <a:lnTo>
                  <a:pt x="138166" y="112448"/>
                </a:lnTo>
                <a:lnTo>
                  <a:pt x="137165" y="111481"/>
                </a:lnTo>
                <a:lnTo>
                  <a:pt x="136898" y="111381"/>
                </a:lnTo>
                <a:lnTo>
                  <a:pt x="135531" y="111381"/>
                </a:lnTo>
                <a:close/>
                <a:moveTo>
                  <a:pt x="138933" y="108712"/>
                </a:moveTo>
                <a:lnTo>
                  <a:pt x="141602" y="111381"/>
                </a:lnTo>
                <a:lnTo>
                  <a:pt x="140034" y="111381"/>
                </a:lnTo>
                <a:lnTo>
                  <a:pt x="138933" y="112448"/>
                </a:lnTo>
                <a:close/>
                <a:moveTo>
                  <a:pt x="139500" y="107378"/>
                </a:moveTo>
                <a:lnTo>
                  <a:pt x="142135" y="104743"/>
                </a:lnTo>
                <a:lnTo>
                  <a:pt x="142135" y="106277"/>
                </a:lnTo>
                <a:lnTo>
                  <a:pt x="143236" y="107378"/>
                </a:lnTo>
                <a:close/>
                <a:moveTo>
                  <a:pt x="142369" y="103375"/>
                </a:moveTo>
                <a:lnTo>
                  <a:pt x="140367" y="103375"/>
                </a:lnTo>
                <a:lnTo>
                  <a:pt x="138933" y="101941"/>
                </a:lnTo>
                <a:lnTo>
                  <a:pt x="138933" y="100106"/>
                </a:lnTo>
                <a:lnTo>
                  <a:pt x="140901" y="102074"/>
                </a:lnTo>
                <a:lnTo>
                  <a:pt x="141068" y="102074"/>
                </a:lnTo>
                <a:lnTo>
                  <a:pt x="143703" y="102074"/>
                </a:lnTo>
                <a:close/>
                <a:moveTo>
                  <a:pt x="144504" y="101273"/>
                </a:moveTo>
                <a:lnTo>
                  <a:pt x="141235" y="101273"/>
                </a:lnTo>
                <a:lnTo>
                  <a:pt x="138933" y="98972"/>
                </a:lnTo>
                <a:lnTo>
                  <a:pt x="138933" y="96603"/>
                </a:lnTo>
                <a:lnTo>
                  <a:pt x="141935" y="99606"/>
                </a:lnTo>
                <a:lnTo>
                  <a:pt x="142102" y="99606"/>
                </a:lnTo>
                <a:lnTo>
                  <a:pt x="146172" y="99606"/>
                </a:lnTo>
                <a:close/>
                <a:moveTo>
                  <a:pt x="146939" y="98805"/>
                </a:moveTo>
                <a:lnTo>
                  <a:pt x="142269" y="98805"/>
                </a:lnTo>
                <a:lnTo>
                  <a:pt x="138933" y="95503"/>
                </a:lnTo>
                <a:lnTo>
                  <a:pt x="138933" y="93334"/>
                </a:lnTo>
                <a:lnTo>
                  <a:pt x="142903" y="97271"/>
                </a:lnTo>
                <a:lnTo>
                  <a:pt x="143069" y="97271"/>
                </a:lnTo>
                <a:lnTo>
                  <a:pt x="148473" y="97271"/>
                </a:lnTo>
                <a:close/>
                <a:moveTo>
                  <a:pt x="149841" y="97371"/>
                </a:moveTo>
                <a:lnTo>
                  <a:pt x="151876" y="97371"/>
                </a:lnTo>
                <a:lnTo>
                  <a:pt x="153543" y="99072"/>
                </a:lnTo>
                <a:lnTo>
                  <a:pt x="153543" y="106811"/>
                </a:lnTo>
                <a:lnTo>
                  <a:pt x="149841" y="103108"/>
                </a:lnTo>
                <a:lnTo>
                  <a:pt x="149841" y="97371"/>
                </a:lnTo>
                <a:close/>
                <a:moveTo>
                  <a:pt x="154344" y="99072"/>
                </a:moveTo>
                <a:lnTo>
                  <a:pt x="156012" y="97371"/>
                </a:lnTo>
                <a:lnTo>
                  <a:pt x="158047" y="97371"/>
                </a:lnTo>
                <a:lnTo>
                  <a:pt x="158047" y="103108"/>
                </a:lnTo>
                <a:lnTo>
                  <a:pt x="154344" y="106811"/>
                </a:lnTo>
                <a:lnTo>
                  <a:pt x="154344" y="99072"/>
                </a:lnTo>
                <a:close/>
                <a:moveTo>
                  <a:pt x="166820" y="102074"/>
                </a:moveTo>
                <a:lnTo>
                  <a:pt x="166986" y="102074"/>
                </a:lnTo>
                <a:lnTo>
                  <a:pt x="168954" y="100106"/>
                </a:lnTo>
                <a:lnTo>
                  <a:pt x="168954" y="101974"/>
                </a:lnTo>
                <a:lnTo>
                  <a:pt x="167520" y="103375"/>
                </a:lnTo>
                <a:lnTo>
                  <a:pt x="165519" y="103375"/>
                </a:lnTo>
                <a:lnTo>
                  <a:pt x="164184" y="102074"/>
                </a:lnTo>
                <a:close/>
                <a:moveTo>
                  <a:pt x="165752" y="104743"/>
                </a:moveTo>
                <a:lnTo>
                  <a:pt x="168387" y="107378"/>
                </a:lnTo>
                <a:lnTo>
                  <a:pt x="164651" y="107378"/>
                </a:lnTo>
                <a:lnTo>
                  <a:pt x="165752" y="106277"/>
                </a:lnTo>
                <a:lnTo>
                  <a:pt x="165752" y="104743"/>
                </a:lnTo>
                <a:close/>
                <a:moveTo>
                  <a:pt x="168954" y="108712"/>
                </a:moveTo>
                <a:lnTo>
                  <a:pt x="168954" y="112448"/>
                </a:lnTo>
                <a:lnTo>
                  <a:pt x="167854" y="111381"/>
                </a:lnTo>
                <a:lnTo>
                  <a:pt x="166319" y="111381"/>
                </a:lnTo>
                <a:close/>
                <a:moveTo>
                  <a:pt x="169755" y="108712"/>
                </a:moveTo>
                <a:lnTo>
                  <a:pt x="172390" y="111381"/>
                </a:lnTo>
                <a:lnTo>
                  <a:pt x="170989" y="111381"/>
                </a:lnTo>
                <a:lnTo>
                  <a:pt x="170722" y="111481"/>
                </a:lnTo>
                <a:lnTo>
                  <a:pt x="169755" y="112448"/>
                </a:lnTo>
                <a:lnTo>
                  <a:pt x="169755" y="108712"/>
                </a:lnTo>
                <a:close/>
                <a:moveTo>
                  <a:pt x="170289" y="107378"/>
                </a:moveTo>
                <a:lnTo>
                  <a:pt x="172957" y="104743"/>
                </a:lnTo>
                <a:lnTo>
                  <a:pt x="172957" y="106277"/>
                </a:lnTo>
                <a:lnTo>
                  <a:pt x="174025" y="107378"/>
                </a:lnTo>
                <a:close/>
                <a:moveTo>
                  <a:pt x="169755" y="106811"/>
                </a:moveTo>
                <a:lnTo>
                  <a:pt x="169755" y="103075"/>
                </a:lnTo>
                <a:lnTo>
                  <a:pt x="170722" y="104042"/>
                </a:lnTo>
                <a:lnTo>
                  <a:pt x="170989" y="104175"/>
                </a:lnTo>
                <a:lnTo>
                  <a:pt x="172390" y="104175"/>
                </a:lnTo>
                <a:close/>
                <a:moveTo>
                  <a:pt x="180629" y="97371"/>
                </a:moveTo>
                <a:lnTo>
                  <a:pt x="182664" y="97371"/>
                </a:lnTo>
                <a:lnTo>
                  <a:pt x="184332" y="99072"/>
                </a:lnTo>
                <a:lnTo>
                  <a:pt x="184332" y="106811"/>
                </a:lnTo>
                <a:lnTo>
                  <a:pt x="180629" y="103108"/>
                </a:lnTo>
                <a:lnTo>
                  <a:pt x="180629" y="97371"/>
                </a:lnTo>
                <a:close/>
                <a:moveTo>
                  <a:pt x="185133" y="99072"/>
                </a:moveTo>
                <a:lnTo>
                  <a:pt x="186801" y="97371"/>
                </a:lnTo>
                <a:lnTo>
                  <a:pt x="188835" y="97371"/>
                </a:lnTo>
                <a:lnTo>
                  <a:pt x="188835" y="103108"/>
                </a:lnTo>
                <a:lnTo>
                  <a:pt x="185133" y="106811"/>
                </a:lnTo>
                <a:lnTo>
                  <a:pt x="185133" y="99072"/>
                </a:lnTo>
                <a:close/>
                <a:moveTo>
                  <a:pt x="197775" y="102074"/>
                </a:moveTo>
                <a:lnTo>
                  <a:pt x="199743" y="100106"/>
                </a:lnTo>
                <a:lnTo>
                  <a:pt x="199743" y="101974"/>
                </a:lnTo>
                <a:lnTo>
                  <a:pt x="198309" y="103375"/>
                </a:lnTo>
                <a:lnTo>
                  <a:pt x="196307" y="103375"/>
                </a:lnTo>
                <a:lnTo>
                  <a:pt x="194973" y="102074"/>
                </a:lnTo>
                <a:close/>
                <a:moveTo>
                  <a:pt x="196541" y="104743"/>
                </a:moveTo>
                <a:lnTo>
                  <a:pt x="199176" y="107378"/>
                </a:lnTo>
                <a:lnTo>
                  <a:pt x="195440" y="107378"/>
                </a:lnTo>
                <a:lnTo>
                  <a:pt x="196541" y="106277"/>
                </a:lnTo>
                <a:lnTo>
                  <a:pt x="196541" y="104743"/>
                </a:lnTo>
                <a:close/>
                <a:moveTo>
                  <a:pt x="199743" y="108712"/>
                </a:moveTo>
                <a:lnTo>
                  <a:pt x="199743" y="112448"/>
                </a:lnTo>
                <a:lnTo>
                  <a:pt x="198776" y="111481"/>
                </a:lnTo>
                <a:lnTo>
                  <a:pt x="198476" y="111381"/>
                </a:lnTo>
                <a:lnTo>
                  <a:pt x="197108" y="111381"/>
                </a:lnTo>
                <a:close/>
                <a:moveTo>
                  <a:pt x="200544" y="108712"/>
                </a:moveTo>
                <a:lnTo>
                  <a:pt x="203179" y="111381"/>
                </a:lnTo>
                <a:lnTo>
                  <a:pt x="201644" y="111381"/>
                </a:lnTo>
                <a:lnTo>
                  <a:pt x="200544" y="112448"/>
                </a:lnTo>
                <a:close/>
                <a:moveTo>
                  <a:pt x="201077" y="107378"/>
                </a:moveTo>
                <a:lnTo>
                  <a:pt x="203746" y="104743"/>
                </a:lnTo>
                <a:lnTo>
                  <a:pt x="203746" y="106277"/>
                </a:lnTo>
                <a:lnTo>
                  <a:pt x="204847" y="107378"/>
                </a:lnTo>
                <a:close/>
                <a:moveTo>
                  <a:pt x="203979" y="103375"/>
                </a:moveTo>
                <a:lnTo>
                  <a:pt x="201945" y="103375"/>
                </a:lnTo>
                <a:lnTo>
                  <a:pt x="200544" y="101941"/>
                </a:lnTo>
                <a:lnTo>
                  <a:pt x="200544" y="100106"/>
                </a:lnTo>
                <a:lnTo>
                  <a:pt x="202512" y="102074"/>
                </a:lnTo>
                <a:lnTo>
                  <a:pt x="202645" y="102074"/>
                </a:lnTo>
                <a:lnTo>
                  <a:pt x="205280" y="102074"/>
                </a:lnTo>
                <a:close/>
                <a:moveTo>
                  <a:pt x="206081" y="101273"/>
                </a:moveTo>
                <a:lnTo>
                  <a:pt x="202812" y="101273"/>
                </a:lnTo>
                <a:lnTo>
                  <a:pt x="200544" y="98972"/>
                </a:lnTo>
                <a:lnTo>
                  <a:pt x="200544" y="96603"/>
                </a:lnTo>
                <a:lnTo>
                  <a:pt x="203512" y="99606"/>
                </a:lnTo>
                <a:lnTo>
                  <a:pt x="203679" y="99606"/>
                </a:lnTo>
                <a:lnTo>
                  <a:pt x="207749" y="99606"/>
                </a:lnTo>
                <a:close/>
                <a:moveTo>
                  <a:pt x="208549" y="98805"/>
                </a:moveTo>
                <a:lnTo>
                  <a:pt x="203846" y="98805"/>
                </a:lnTo>
                <a:lnTo>
                  <a:pt x="200544" y="95503"/>
                </a:lnTo>
                <a:lnTo>
                  <a:pt x="200544" y="93334"/>
                </a:lnTo>
                <a:lnTo>
                  <a:pt x="204480" y="97271"/>
                </a:lnTo>
                <a:lnTo>
                  <a:pt x="204647" y="97271"/>
                </a:lnTo>
                <a:lnTo>
                  <a:pt x="210084" y="97271"/>
                </a:lnTo>
                <a:close/>
                <a:moveTo>
                  <a:pt x="211418" y="97371"/>
                </a:moveTo>
                <a:lnTo>
                  <a:pt x="213453" y="97371"/>
                </a:lnTo>
                <a:lnTo>
                  <a:pt x="215154" y="99072"/>
                </a:lnTo>
                <a:lnTo>
                  <a:pt x="215154" y="106811"/>
                </a:lnTo>
                <a:lnTo>
                  <a:pt x="211418" y="103108"/>
                </a:lnTo>
                <a:lnTo>
                  <a:pt x="211418" y="97371"/>
                </a:lnTo>
                <a:close/>
                <a:moveTo>
                  <a:pt x="215921" y="99072"/>
                </a:moveTo>
                <a:lnTo>
                  <a:pt x="217623" y="97371"/>
                </a:lnTo>
                <a:lnTo>
                  <a:pt x="219657" y="97371"/>
                </a:lnTo>
                <a:lnTo>
                  <a:pt x="219657" y="103108"/>
                </a:lnTo>
                <a:lnTo>
                  <a:pt x="215921" y="106811"/>
                </a:lnTo>
                <a:lnTo>
                  <a:pt x="215921" y="99072"/>
                </a:lnTo>
                <a:close/>
                <a:moveTo>
                  <a:pt x="226596" y="87464"/>
                </a:moveTo>
                <a:lnTo>
                  <a:pt x="226429" y="87464"/>
                </a:lnTo>
                <a:lnTo>
                  <a:pt x="220992" y="87464"/>
                </a:lnTo>
                <a:lnTo>
                  <a:pt x="222526" y="85929"/>
                </a:lnTo>
                <a:lnTo>
                  <a:pt x="227229" y="85929"/>
                </a:lnTo>
                <a:lnTo>
                  <a:pt x="230532" y="89265"/>
                </a:lnTo>
                <a:lnTo>
                  <a:pt x="230532" y="91400"/>
                </a:lnTo>
                <a:close/>
                <a:moveTo>
                  <a:pt x="227530" y="85162"/>
                </a:moveTo>
                <a:lnTo>
                  <a:pt x="227396" y="85162"/>
                </a:lnTo>
                <a:lnTo>
                  <a:pt x="223327" y="85162"/>
                </a:lnTo>
                <a:lnTo>
                  <a:pt x="224995" y="83461"/>
                </a:lnTo>
                <a:lnTo>
                  <a:pt x="228230" y="83461"/>
                </a:lnTo>
                <a:lnTo>
                  <a:pt x="230532" y="85762"/>
                </a:lnTo>
                <a:lnTo>
                  <a:pt x="230532" y="88131"/>
                </a:lnTo>
                <a:close/>
                <a:moveTo>
                  <a:pt x="231332" y="82794"/>
                </a:moveTo>
                <a:lnTo>
                  <a:pt x="232733" y="81359"/>
                </a:lnTo>
                <a:lnTo>
                  <a:pt x="234768" y="81359"/>
                </a:lnTo>
                <a:lnTo>
                  <a:pt x="236069" y="82693"/>
                </a:lnTo>
                <a:lnTo>
                  <a:pt x="233300" y="82693"/>
                </a:lnTo>
                <a:lnTo>
                  <a:pt x="231332" y="84662"/>
                </a:lnTo>
                <a:lnTo>
                  <a:pt x="231332" y="82794"/>
                </a:lnTo>
                <a:close/>
                <a:moveTo>
                  <a:pt x="234535" y="80025"/>
                </a:moveTo>
                <a:lnTo>
                  <a:pt x="231899" y="77356"/>
                </a:lnTo>
                <a:lnTo>
                  <a:pt x="235635" y="77356"/>
                </a:lnTo>
                <a:lnTo>
                  <a:pt x="234535" y="78457"/>
                </a:lnTo>
                <a:close/>
                <a:moveTo>
                  <a:pt x="231332" y="76022"/>
                </a:moveTo>
                <a:lnTo>
                  <a:pt x="231332" y="72286"/>
                </a:lnTo>
                <a:lnTo>
                  <a:pt x="232300" y="73253"/>
                </a:lnTo>
                <a:lnTo>
                  <a:pt x="232567" y="73387"/>
                </a:lnTo>
                <a:lnTo>
                  <a:pt x="233968" y="73387"/>
                </a:lnTo>
                <a:close/>
                <a:moveTo>
                  <a:pt x="230532" y="71152"/>
                </a:moveTo>
                <a:lnTo>
                  <a:pt x="229097" y="72586"/>
                </a:lnTo>
                <a:lnTo>
                  <a:pt x="227096" y="72586"/>
                </a:lnTo>
                <a:lnTo>
                  <a:pt x="225762" y="71285"/>
                </a:lnTo>
                <a:lnTo>
                  <a:pt x="228564" y="71285"/>
                </a:lnTo>
                <a:lnTo>
                  <a:pt x="230532" y="69317"/>
                </a:lnTo>
                <a:close/>
                <a:moveTo>
                  <a:pt x="228230" y="70485"/>
                </a:moveTo>
                <a:lnTo>
                  <a:pt x="224995" y="70485"/>
                </a:lnTo>
                <a:lnTo>
                  <a:pt x="223327" y="68783"/>
                </a:lnTo>
                <a:lnTo>
                  <a:pt x="227363" y="68783"/>
                </a:lnTo>
                <a:lnTo>
                  <a:pt x="227663" y="68683"/>
                </a:lnTo>
                <a:lnTo>
                  <a:pt x="230532" y="65815"/>
                </a:lnTo>
                <a:lnTo>
                  <a:pt x="230532" y="68183"/>
                </a:lnTo>
                <a:close/>
                <a:moveTo>
                  <a:pt x="227229" y="68016"/>
                </a:moveTo>
                <a:lnTo>
                  <a:pt x="222526" y="68016"/>
                </a:lnTo>
                <a:lnTo>
                  <a:pt x="220992" y="66482"/>
                </a:lnTo>
                <a:lnTo>
                  <a:pt x="226596" y="66482"/>
                </a:lnTo>
                <a:lnTo>
                  <a:pt x="230532" y="62546"/>
                </a:lnTo>
                <a:lnTo>
                  <a:pt x="230532" y="64714"/>
                </a:lnTo>
                <a:close/>
                <a:moveTo>
                  <a:pt x="226596" y="56675"/>
                </a:moveTo>
                <a:lnTo>
                  <a:pt x="220992" y="56675"/>
                </a:lnTo>
                <a:lnTo>
                  <a:pt x="222526" y="55140"/>
                </a:lnTo>
                <a:lnTo>
                  <a:pt x="227229" y="55140"/>
                </a:lnTo>
                <a:lnTo>
                  <a:pt x="230532" y="58476"/>
                </a:lnTo>
                <a:lnTo>
                  <a:pt x="230532" y="60611"/>
                </a:lnTo>
                <a:close/>
                <a:moveTo>
                  <a:pt x="227663" y="54473"/>
                </a:moveTo>
                <a:lnTo>
                  <a:pt x="227396" y="54340"/>
                </a:lnTo>
                <a:lnTo>
                  <a:pt x="223327" y="54340"/>
                </a:lnTo>
                <a:lnTo>
                  <a:pt x="224995" y="52672"/>
                </a:lnTo>
                <a:lnTo>
                  <a:pt x="228230" y="52672"/>
                </a:lnTo>
                <a:lnTo>
                  <a:pt x="230532" y="54974"/>
                </a:lnTo>
                <a:lnTo>
                  <a:pt x="230532" y="57342"/>
                </a:lnTo>
                <a:close/>
                <a:moveTo>
                  <a:pt x="231332" y="52005"/>
                </a:moveTo>
                <a:lnTo>
                  <a:pt x="232733" y="50570"/>
                </a:lnTo>
                <a:lnTo>
                  <a:pt x="234768" y="50570"/>
                </a:lnTo>
                <a:lnTo>
                  <a:pt x="236069" y="51905"/>
                </a:lnTo>
                <a:lnTo>
                  <a:pt x="233300" y="51905"/>
                </a:lnTo>
                <a:lnTo>
                  <a:pt x="231332" y="53873"/>
                </a:lnTo>
                <a:lnTo>
                  <a:pt x="231332" y="52005"/>
                </a:lnTo>
                <a:close/>
                <a:moveTo>
                  <a:pt x="234535" y="47835"/>
                </a:moveTo>
                <a:lnTo>
                  <a:pt x="234535" y="49203"/>
                </a:lnTo>
                <a:lnTo>
                  <a:pt x="231899" y="46568"/>
                </a:lnTo>
                <a:lnTo>
                  <a:pt x="235635" y="46568"/>
                </a:lnTo>
                <a:lnTo>
                  <a:pt x="234635" y="47568"/>
                </a:lnTo>
                <a:close/>
                <a:moveTo>
                  <a:pt x="231866" y="45800"/>
                </a:moveTo>
                <a:lnTo>
                  <a:pt x="234535" y="43132"/>
                </a:lnTo>
                <a:lnTo>
                  <a:pt x="234535" y="44700"/>
                </a:lnTo>
                <a:lnTo>
                  <a:pt x="235635" y="45800"/>
                </a:lnTo>
                <a:lnTo>
                  <a:pt x="231866" y="45800"/>
                </a:lnTo>
                <a:close/>
                <a:moveTo>
                  <a:pt x="231332" y="45233"/>
                </a:moveTo>
                <a:lnTo>
                  <a:pt x="231332" y="41497"/>
                </a:lnTo>
                <a:lnTo>
                  <a:pt x="232300" y="42465"/>
                </a:lnTo>
                <a:lnTo>
                  <a:pt x="232567" y="42598"/>
                </a:lnTo>
                <a:lnTo>
                  <a:pt x="233968" y="42598"/>
                </a:lnTo>
                <a:close/>
                <a:moveTo>
                  <a:pt x="230532" y="40363"/>
                </a:moveTo>
                <a:lnTo>
                  <a:pt x="229097" y="41797"/>
                </a:lnTo>
                <a:lnTo>
                  <a:pt x="227096" y="41797"/>
                </a:lnTo>
                <a:lnTo>
                  <a:pt x="225762" y="40463"/>
                </a:lnTo>
                <a:lnTo>
                  <a:pt x="228397" y="40463"/>
                </a:lnTo>
                <a:lnTo>
                  <a:pt x="228564" y="40463"/>
                </a:lnTo>
                <a:lnTo>
                  <a:pt x="230532" y="38495"/>
                </a:lnTo>
                <a:lnTo>
                  <a:pt x="230532" y="40363"/>
                </a:lnTo>
                <a:close/>
                <a:moveTo>
                  <a:pt x="228230" y="39696"/>
                </a:moveTo>
                <a:lnTo>
                  <a:pt x="224995" y="39696"/>
                </a:lnTo>
                <a:lnTo>
                  <a:pt x="223327" y="38028"/>
                </a:lnTo>
                <a:lnTo>
                  <a:pt x="227363" y="38028"/>
                </a:lnTo>
                <a:lnTo>
                  <a:pt x="227530" y="38028"/>
                </a:lnTo>
                <a:lnTo>
                  <a:pt x="230532" y="35026"/>
                </a:lnTo>
                <a:lnTo>
                  <a:pt x="230532" y="37394"/>
                </a:lnTo>
                <a:close/>
                <a:moveTo>
                  <a:pt x="227229" y="37228"/>
                </a:moveTo>
                <a:lnTo>
                  <a:pt x="222526" y="37228"/>
                </a:lnTo>
                <a:lnTo>
                  <a:pt x="220992" y="35693"/>
                </a:lnTo>
                <a:lnTo>
                  <a:pt x="226429" y="35693"/>
                </a:lnTo>
                <a:lnTo>
                  <a:pt x="226596" y="35693"/>
                </a:lnTo>
                <a:lnTo>
                  <a:pt x="230532" y="31757"/>
                </a:lnTo>
                <a:lnTo>
                  <a:pt x="230532" y="33892"/>
                </a:lnTo>
                <a:close/>
                <a:moveTo>
                  <a:pt x="226596" y="25886"/>
                </a:moveTo>
                <a:lnTo>
                  <a:pt x="226429" y="25886"/>
                </a:lnTo>
                <a:lnTo>
                  <a:pt x="220992" y="25886"/>
                </a:lnTo>
                <a:lnTo>
                  <a:pt x="222526" y="24352"/>
                </a:lnTo>
                <a:lnTo>
                  <a:pt x="227229" y="24352"/>
                </a:lnTo>
                <a:lnTo>
                  <a:pt x="230532" y="27654"/>
                </a:lnTo>
                <a:lnTo>
                  <a:pt x="230532" y="29822"/>
                </a:lnTo>
                <a:close/>
                <a:moveTo>
                  <a:pt x="227530" y="23551"/>
                </a:moveTo>
                <a:lnTo>
                  <a:pt x="227396" y="23551"/>
                </a:lnTo>
                <a:lnTo>
                  <a:pt x="223327" y="23551"/>
                </a:lnTo>
                <a:lnTo>
                  <a:pt x="224995" y="21883"/>
                </a:lnTo>
                <a:lnTo>
                  <a:pt x="228230" y="21883"/>
                </a:lnTo>
                <a:lnTo>
                  <a:pt x="230532" y="24185"/>
                </a:lnTo>
                <a:lnTo>
                  <a:pt x="230532" y="26553"/>
                </a:lnTo>
                <a:close/>
                <a:moveTo>
                  <a:pt x="227330" y="13744"/>
                </a:moveTo>
                <a:lnTo>
                  <a:pt x="227330" y="12343"/>
                </a:lnTo>
                <a:lnTo>
                  <a:pt x="229965" y="15012"/>
                </a:lnTo>
                <a:lnTo>
                  <a:pt x="226229" y="15012"/>
                </a:lnTo>
                <a:lnTo>
                  <a:pt x="227196" y="14011"/>
                </a:lnTo>
                <a:close/>
                <a:moveTo>
                  <a:pt x="230532" y="20082"/>
                </a:moveTo>
                <a:lnTo>
                  <a:pt x="229431" y="18981"/>
                </a:lnTo>
                <a:lnTo>
                  <a:pt x="229264" y="18981"/>
                </a:lnTo>
                <a:lnTo>
                  <a:pt x="227897" y="18981"/>
                </a:lnTo>
                <a:lnTo>
                  <a:pt x="230532" y="16346"/>
                </a:lnTo>
                <a:close/>
                <a:moveTo>
                  <a:pt x="231332" y="16346"/>
                </a:moveTo>
                <a:lnTo>
                  <a:pt x="233968" y="18981"/>
                </a:lnTo>
                <a:lnTo>
                  <a:pt x="232567" y="18981"/>
                </a:lnTo>
                <a:lnTo>
                  <a:pt x="232300" y="19115"/>
                </a:lnTo>
                <a:lnTo>
                  <a:pt x="231332" y="20082"/>
                </a:lnTo>
                <a:lnTo>
                  <a:pt x="231332" y="16346"/>
                </a:lnTo>
                <a:close/>
                <a:moveTo>
                  <a:pt x="227897" y="11776"/>
                </a:moveTo>
                <a:lnTo>
                  <a:pt x="229431" y="11776"/>
                </a:lnTo>
                <a:lnTo>
                  <a:pt x="230532" y="10709"/>
                </a:lnTo>
                <a:lnTo>
                  <a:pt x="230532" y="14445"/>
                </a:lnTo>
                <a:close/>
                <a:moveTo>
                  <a:pt x="229965" y="15779"/>
                </a:moveTo>
                <a:lnTo>
                  <a:pt x="227330" y="18414"/>
                </a:lnTo>
                <a:lnTo>
                  <a:pt x="227330" y="16880"/>
                </a:lnTo>
                <a:lnTo>
                  <a:pt x="226229" y="15779"/>
                </a:lnTo>
                <a:close/>
                <a:moveTo>
                  <a:pt x="227096" y="19782"/>
                </a:moveTo>
                <a:lnTo>
                  <a:pt x="229097" y="19782"/>
                </a:lnTo>
                <a:lnTo>
                  <a:pt x="230532" y="21216"/>
                </a:lnTo>
                <a:lnTo>
                  <a:pt x="230532" y="23051"/>
                </a:lnTo>
                <a:lnTo>
                  <a:pt x="228564" y="21083"/>
                </a:lnTo>
                <a:lnTo>
                  <a:pt x="228397" y="21083"/>
                </a:lnTo>
                <a:lnTo>
                  <a:pt x="225795" y="21083"/>
                </a:lnTo>
                <a:close/>
                <a:moveTo>
                  <a:pt x="231332" y="21216"/>
                </a:moveTo>
                <a:lnTo>
                  <a:pt x="232733" y="19782"/>
                </a:lnTo>
                <a:lnTo>
                  <a:pt x="234768" y="19782"/>
                </a:lnTo>
                <a:lnTo>
                  <a:pt x="236069" y="21083"/>
                </a:lnTo>
                <a:lnTo>
                  <a:pt x="233300" y="21083"/>
                </a:lnTo>
                <a:lnTo>
                  <a:pt x="231332" y="23051"/>
                </a:lnTo>
                <a:lnTo>
                  <a:pt x="231332" y="21216"/>
                </a:lnTo>
                <a:close/>
                <a:moveTo>
                  <a:pt x="234535" y="18447"/>
                </a:moveTo>
                <a:lnTo>
                  <a:pt x="231899" y="15779"/>
                </a:lnTo>
                <a:lnTo>
                  <a:pt x="235635" y="15779"/>
                </a:lnTo>
                <a:lnTo>
                  <a:pt x="234535" y="16880"/>
                </a:lnTo>
                <a:close/>
                <a:moveTo>
                  <a:pt x="231332" y="14445"/>
                </a:moveTo>
                <a:lnTo>
                  <a:pt x="231332" y="10709"/>
                </a:lnTo>
                <a:lnTo>
                  <a:pt x="232300" y="11676"/>
                </a:lnTo>
                <a:lnTo>
                  <a:pt x="232567" y="11809"/>
                </a:lnTo>
                <a:lnTo>
                  <a:pt x="233968" y="11809"/>
                </a:lnTo>
                <a:close/>
                <a:moveTo>
                  <a:pt x="230532" y="9574"/>
                </a:moveTo>
                <a:lnTo>
                  <a:pt x="229097" y="11009"/>
                </a:lnTo>
                <a:lnTo>
                  <a:pt x="227096" y="11009"/>
                </a:lnTo>
                <a:lnTo>
                  <a:pt x="225762" y="9675"/>
                </a:lnTo>
                <a:lnTo>
                  <a:pt x="228564" y="9675"/>
                </a:lnTo>
                <a:lnTo>
                  <a:pt x="230532" y="7706"/>
                </a:lnTo>
                <a:close/>
                <a:moveTo>
                  <a:pt x="225128" y="15779"/>
                </a:moveTo>
                <a:lnTo>
                  <a:pt x="226529" y="17213"/>
                </a:lnTo>
                <a:lnTo>
                  <a:pt x="226529" y="19215"/>
                </a:lnTo>
                <a:lnTo>
                  <a:pt x="225228" y="20549"/>
                </a:lnTo>
                <a:lnTo>
                  <a:pt x="225228" y="17747"/>
                </a:lnTo>
                <a:lnTo>
                  <a:pt x="223260" y="15779"/>
                </a:lnTo>
                <a:close/>
                <a:moveTo>
                  <a:pt x="205848" y="17747"/>
                </a:moveTo>
                <a:lnTo>
                  <a:pt x="205848" y="20516"/>
                </a:lnTo>
                <a:lnTo>
                  <a:pt x="204513" y="19215"/>
                </a:lnTo>
                <a:lnTo>
                  <a:pt x="204513" y="17213"/>
                </a:lnTo>
                <a:lnTo>
                  <a:pt x="205948" y="15779"/>
                </a:lnTo>
                <a:lnTo>
                  <a:pt x="207816" y="15779"/>
                </a:lnTo>
                <a:close/>
                <a:moveTo>
                  <a:pt x="205948" y="15012"/>
                </a:moveTo>
                <a:lnTo>
                  <a:pt x="204513" y="13577"/>
                </a:lnTo>
                <a:lnTo>
                  <a:pt x="204513" y="11576"/>
                </a:lnTo>
                <a:lnTo>
                  <a:pt x="205848" y="10242"/>
                </a:lnTo>
                <a:lnTo>
                  <a:pt x="205848" y="13010"/>
                </a:lnTo>
                <a:lnTo>
                  <a:pt x="207816" y="14978"/>
                </a:lnTo>
                <a:lnTo>
                  <a:pt x="205948" y="14978"/>
                </a:lnTo>
                <a:close/>
                <a:moveTo>
                  <a:pt x="203979" y="11009"/>
                </a:moveTo>
                <a:lnTo>
                  <a:pt x="201945" y="11009"/>
                </a:lnTo>
                <a:lnTo>
                  <a:pt x="200544" y="9574"/>
                </a:lnTo>
                <a:lnTo>
                  <a:pt x="200544" y="7706"/>
                </a:lnTo>
                <a:lnTo>
                  <a:pt x="202512" y="9675"/>
                </a:lnTo>
                <a:lnTo>
                  <a:pt x="205280" y="9675"/>
                </a:lnTo>
                <a:close/>
                <a:moveTo>
                  <a:pt x="199743" y="9574"/>
                </a:moveTo>
                <a:lnTo>
                  <a:pt x="198309" y="11009"/>
                </a:lnTo>
                <a:lnTo>
                  <a:pt x="196307" y="11009"/>
                </a:lnTo>
                <a:lnTo>
                  <a:pt x="194973" y="9675"/>
                </a:lnTo>
                <a:lnTo>
                  <a:pt x="197775" y="9675"/>
                </a:lnTo>
                <a:lnTo>
                  <a:pt x="199743" y="7706"/>
                </a:lnTo>
                <a:lnTo>
                  <a:pt x="199743" y="9574"/>
                </a:lnTo>
                <a:close/>
                <a:moveTo>
                  <a:pt x="194339" y="15779"/>
                </a:moveTo>
                <a:lnTo>
                  <a:pt x="195740" y="17213"/>
                </a:lnTo>
                <a:lnTo>
                  <a:pt x="195740" y="19215"/>
                </a:lnTo>
                <a:lnTo>
                  <a:pt x="194439" y="20549"/>
                </a:lnTo>
                <a:lnTo>
                  <a:pt x="194439" y="17747"/>
                </a:lnTo>
                <a:lnTo>
                  <a:pt x="192471" y="15779"/>
                </a:lnTo>
                <a:close/>
                <a:moveTo>
                  <a:pt x="175059" y="17747"/>
                </a:moveTo>
                <a:lnTo>
                  <a:pt x="175059" y="20549"/>
                </a:lnTo>
                <a:lnTo>
                  <a:pt x="173725" y="19215"/>
                </a:lnTo>
                <a:lnTo>
                  <a:pt x="173725" y="17213"/>
                </a:lnTo>
                <a:lnTo>
                  <a:pt x="175159" y="15779"/>
                </a:lnTo>
                <a:lnTo>
                  <a:pt x="177027" y="15779"/>
                </a:lnTo>
                <a:close/>
                <a:moveTo>
                  <a:pt x="175159" y="15012"/>
                </a:moveTo>
                <a:lnTo>
                  <a:pt x="173725" y="13577"/>
                </a:lnTo>
                <a:lnTo>
                  <a:pt x="173725" y="11576"/>
                </a:lnTo>
                <a:lnTo>
                  <a:pt x="175059" y="10242"/>
                </a:lnTo>
                <a:lnTo>
                  <a:pt x="175059" y="13010"/>
                </a:lnTo>
                <a:lnTo>
                  <a:pt x="177027" y="14978"/>
                </a:lnTo>
                <a:lnTo>
                  <a:pt x="175159" y="14978"/>
                </a:lnTo>
                <a:close/>
                <a:moveTo>
                  <a:pt x="173191" y="11009"/>
                </a:moveTo>
                <a:lnTo>
                  <a:pt x="171156" y="11009"/>
                </a:lnTo>
                <a:lnTo>
                  <a:pt x="169755" y="9574"/>
                </a:lnTo>
                <a:lnTo>
                  <a:pt x="169755" y="7706"/>
                </a:lnTo>
                <a:lnTo>
                  <a:pt x="171723" y="9675"/>
                </a:lnTo>
                <a:lnTo>
                  <a:pt x="174492" y="9675"/>
                </a:lnTo>
                <a:close/>
                <a:moveTo>
                  <a:pt x="168954" y="9574"/>
                </a:moveTo>
                <a:lnTo>
                  <a:pt x="167520" y="11009"/>
                </a:lnTo>
                <a:lnTo>
                  <a:pt x="165519" y="11009"/>
                </a:lnTo>
                <a:lnTo>
                  <a:pt x="164184" y="9675"/>
                </a:lnTo>
                <a:lnTo>
                  <a:pt x="166986" y="9675"/>
                </a:lnTo>
                <a:lnTo>
                  <a:pt x="168954" y="7706"/>
                </a:lnTo>
                <a:close/>
                <a:moveTo>
                  <a:pt x="163517" y="15779"/>
                </a:moveTo>
                <a:lnTo>
                  <a:pt x="164952" y="17213"/>
                </a:lnTo>
                <a:lnTo>
                  <a:pt x="164952" y="19215"/>
                </a:lnTo>
                <a:lnTo>
                  <a:pt x="163651" y="20549"/>
                </a:lnTo>
                <a:lnTo>
                  <a:pt x="163651" y="17747"/>
                </a:lnTo>
                <a:lnTo>
                  <a:pt x="161649" y="15779"/>
                </a:lnTo>
                <a:close/>
                <a:moveTo>
                  <a:pt x="144270" y="17747"/>
                </a:moveTo>
                <a:lnTo>
                  <a:pt x="144270" y="20549"/>
                </a:lnTo>
                <a:lnTo>
                  <a:pt x="142936" y="19215"/>
                </a:lnTo>
                <a:lnTo>
                  <a:pt x="142936" y="17213"/>
                </a:lnTo>
                <a:lnTo>
                  <a:pt x="144370" y="15779"/>
                </a:lnTo>
                <a:lnTo>
                  <a:pt x="146238" y="15779"/>
                </a:lnTo>
                <a:close/>
                <a:moveTo>
                  <a:pt x="144370" y="15012"/>
                </a:moveTo>
                <a:lnTo>
                  <a:pt x="142936" y="13577"/>
                </a:lnTo>
                <a:lnTo>
                  <a:pt x="142936" y="11576"/>
                </a:lnTo>
                <a:lnTo>
                  <a:pt x="144270" y="10242"/>
                </a:lnTo>
                <a:lnTo>
                  <a:pt x="144270" y="13010"/>
                </a:lnTo>
                <a:lnTo>
                  <a:pt x="146238" y="14978"/>
                </a:lnTo>
                <a:lnTo>
                  <a:pt x="144370" y="14978"/>
                </a:lnTo>
                <a:close/>
                <a:moveTo>
                  <a:pt x="142369" y="11009"/>
                </a:moveTo>
                <a:lnTo>
                  <a:pt x="140367" y="11009"/>
                </a:lnTo>
                <a:lnTo>
                  <a:pt x="138933" y="9574"/>
                </a:lnTo>
                <a:lnTo>
                  <a:pt x="138933" y="7706"/>
                </a:lnTo>
                <a:lnTo>
                  <a:pt x="140901" y="9675"/>
                </a:lnTo>
                <a:lnTo>
                  <a:pt x="143703" y="9675"/>
                </a:lnTo>
                <a:close/>
                <a:moveTo>
                  <a:pt x="138166" y="9574"/>
                </a:moveTo>
                <a:lnTo>
                  <a:pt x="136731" y="11009"/>
                </a:lnTo>
                <a:lnTo>
                  <a:pt x="134730" y="11009"/>
                </a:lnTo>
                <a:lnTo>
                  <a:pt x="133396" y="9675"/>
                </a:lnTo>
                <a:lnTo>
                  <a:pt x="136198" y="9675"/>
                </a:lnTo>
                <a:lnTo>
                  <a:pt x="138166" y="7706"/>
                </a:lnTo>
                <a:close/>
                <a:moveTo>
                  <a:pt x="132729" y="15779"/>
                </a:moveTo>
                <a:lnTo>
                  <a:pt x="134163" y="17213"/>
                </a:lnTo>
                <a:lnTo>
                  <a:pt x="134163" y="19215"/>
                </a:lnTo>
                <a:lnTo>
                  <a:pt x="132862" y="20549"/>
                </a:lnTo>
                <a:lnTo>
                  <a:pt x="132862" y="17747"/>
                </a:lnTo>
                <a:lnTo>
                  <a:pt x="130894" y="15779"/>
                </a:lnTo>
                <a:close/>
                <a:moveTo>
                  <a:pt x="113482" y="17747"/>
                </a:moveTo>
                <a:lnTo>
                  <a:pt x="113482" y="20549"/>
                </a:lnTo>
                <a:lnTo>
                  <a:pt x="112147" y="19215"/>
                </a:lnTo>
                <a:lnTo>
                  <a:pt x="112147" y="17213"/>
                </a:lnTo>
                <a:lnTo>
                  <a:pt x="113582" y="15779"/>
                </a:lnTo>
                <a:lnTo>
                  <a:pt x="115450" y="15779"/>
                </a:lnTo>
                <a:close/>
                <a:moveTo>
                  <a:pt x="113582" y="15012"/>
                </a:moveTo>
                <a:lnTo>
                  <a:pt x="112147" y="13577"/>
                </a:lnTo>
                <a:lnTo>
                  <a:pt x="112147" y="11576"/>
                </a:lnTo>
                <a:lnTo>
                  <a:pt x="113482" y="10242"/>
                </a:lnTo>
                <a:lnTo>
                  <a:pt x="113482" y="13010"/>
                </a:lnTo>
                <a:lnTo>
                  <a:pt x="115450" y="14978"/>
                </a:lnTo>
                <a:lnTo>
                  <a:pt x="113582" y="14978"/>
                </a:lnTo>
                <a:close/>
                <a:moveTo>
                  <a:pt x="111580" y="11009"/>
                </a:moveTo>
                <a:lnTo>
                  <a:pt x="109579" y="11009"/>
                </a:lnTo>
                <a:lnTo>
                  <a:pt x="108144" y="9574"/>
                </a:lnTo>
                <a:lnTo>
                  <a:pt x="108144" y="7706"/>
                </a:lnTo>
                <a:lnTo>
                  <a:pt x="110112" y="9675"/>
                </a:lnTo>
                <a:lnTo>
                  <a:pt x="112914" y="9675"/>
                </a:lnTo>
                <a:close/>
                <a:moveTo>
                  <a:pt x="107377" y="9574"/>
                </a:moveTo>
                <a:lnTo>
                  <a:pt x="105943" y="11009"/>
                </a:lnTo>
                <a:lnTo>
                  <a:pt x="103941" y="11009"/>
                </a:lnTo>
                <a:lnTo>
                  <a:pt x="102607" y="9675"/>
                </a:lnTo>
                <a:lnTo>
                  <a:pt x="105409" y="9675"/>
                </a:lnTo>
                <a:lnTo>
                  <a:pt x="107377" y="7706"/>
                </a:lnTo>
                <a:close/>
                <a:moveTo>
                  <a:pt x="101940" y="15779"/>
                </a:moveTo>
                <a:lnTo>
                  <a:pt x="103374" y="17213"/>
                </a:lnTo>
                <a:lnTo>
                  <a:pt x="103374" y="19215"/>
                </a:lnTo>
                <a:lnTo>
                  <a:pt x="102040" y="20549"/>
                </a:lnTo>
                <a:lnTo>
                  <a:pt x="102040" y="17747"/>
                </a:lnTo>
                <a:lnTo>
                  <a:pt x="100072" y="15779"/>
                </a:lnTo>
                <a:lnTo>
                  <a:pt x="101940" y="15779"/>
                </a:lnTo>
                <a:close/>
                <a:moveTo>
                  <a:pt x="82660" y="17747"/>
                </a:moveTo>
                <a:lnTo>
                  <a:pt x="82660" y="20549"/>
                </a:lnTo>
                <a:lnTo>
                  <a:pt x="81359" y="19215"/>
                </a:lnTo>
                <a:lnTo>
                  <a:pt x="81359" y="17213"/>
                </a:lnTo>
                <a:lnTo>
                  <a:pt x="82793" y="15779"/>
                </a:lnTo>
                <a:lnTo>
                  <a:pt x="84628" y="15779"/>
                </a:lnTo>
                <a:close/>
                <a:moveTo>
                  <a:pt x="82793" y="15012"/>
                </a:moveTo>
                <a:lnTo>
                  <a:pt x="81359" y="13577"/>
                </a:lnTo>
                <a:lnTo>
                  <a:pt x="81359" y="11576"/>
                </a:lnTo>
                <a:lnTo>
                  <a:pt x="82660" y="10242"/>
                </a:lnTo>
                <a:lnTo>
                  <a:pt x="82660" y="13010"/>
                </a:lnTo>
                <a:lnTo>
                  <a:pt x="84628" y="14978"/>
                </a:lnTo>
                <a:lnTo>
                  <a:pt x="82793" y="14978"/>
                </a:lnTo>
                <a:close/>
                <a:moveTo>
                  <a:pt x="80792" y="11009"/>
                </a:moveTo>
                <a:lnTo>
                  <a:pt x="78790" y="11009"/>
                </a:lnTo>
                <a:lnTo>
                  <a:pt x="77356" y="9574"/>
                </a:lnTo>
                <a:lnTo>
                  <a:pt x="77356" y="7706"/>
                </a:lnTo>
                <a:lnTo>
                  <a:pt x="79324" y="9675"/>
                </a:lnTo>
                <a:lnTo>
                  <a:pt x="82126" y="9675"/>
                </a:lnTo>
                <a:close/>
                <a:moveTo>
                  <a:pt x="76589" y="9574"/>
                </a:moveTo>
                <a:lnTo>
                  <a:pt x="75154" y="11009"/>
                </a:lnTo>
                <a:lnTo>
                  <a:pt x="73153" y="11009"/>
                </a:lnTo>
                <a:lnTo>
                  <a:pt x="71818" y="9675"/>
                </a:lnTo>
                <a:lnTo>
                  <a:pt x="74620" y="9675"/>
                </a:lnTo>
                <a:lnTo>
                  <a:pt x="76589" y="7706"/>
                </a:lnTo>
                <a:close/>
                <a:moveTo>
                  <a:pt x="71151" y="15779"/>
                </a:moveTo>
                <a:lnTo>
                  <a:pt x="72586" y="17213"/>
                </a:lnTo>
                <a:lnTo>
                  <a:pt x="72586" y="19215"/>
                </a:lnTo>
                <a:lnTo>
                  <a:pt x="71251" y="20549"/>
                </a:lnTo>
                <a:lnTo>
                  <a:pt x="71251" y="17747"/>
                </a:lnTo>
                <a:lnTo>
                  <a:pt x="69283" y="15779"/>
                </a:lnTo>
                <a:lnTo>
                  <a:pt x="71151" y="15779"/>
                </a:lnTo>
                <a:close/>
                <a:moveTo>
                  <a:pt x="51871" y="17747"/>
                </a:moveTo>
                <a:lnTo>
                  <a:pt x="51871" y="20549"/>
                </a:lnTo>
                <a:lnTo>
                  <a:pt x="50570" y="19215"/>
                </a:lnTo>
                <a:lnTo>
                  <a:pt x="50570" y="17213"/>
                </a:lnTo>
                <a:lnTo>
                  <a:pt x="51971" y="15779"/>
                </a:lnTo>
                <a:lnTo>
                  <a:pt x="53839" y="15779"/>
                </a:lnTo>
                <a:close/>
                <a:moveTo>
                  <a:pt x="51971" y="15012"/>
                </a:moveTo>
                <a:lnTo>
                  <a:pt x="50570" y="13577"/>
                </a:lnTo>
                <a:lnTo>
                  <a:pt x="50570" y="11576"/>
                </a:lnTo>
                <a:lnTo>
                  <a:pt x="51871" y="10242"/>
                </a:lnTo>
                <a:lnTo>
                  <a:pt x="51871" y="13010"/>
                </a:lnTo>
                <a:lnTo>
                  <a:pt x="53839" y="14978"/>
                </a:lnTo>
                <a:lnTo>
                  <a:pt x="51971" y="14978"/>
                </a:lnTo>
                <a:close/>
                <a:moveTo>
                  <a:pt x="50003" y="11009"/>
                </a:moveTo>
                <a:lnTo>
                  <a:pt x="48001" y="11009"/>
                </a:lnTo>
                <a:lnTo>
                  <a:pt x="46567" y="9574"/>
                </a:lnTo>
                <a:lnTo>
                  <a:pt x="46567" y="7706"/>
                </a:lnTo>
                <a:lnTo>
                  <a:pt x="48535" y="9675"/>
                </a:lnTo>
                <a:lnTo>
                  <a:pt x="51337" y="9675"/>
                </a:lnTo>
                <a:close/>
                <a:moveTo>
                  <a:pt x="45767" y="9574"/>
                </a:moveTo>
                <a:lnTo>
                  <a:pt x="44366" y="11009"/>
                </a:lnTo>
                <a:lnTo>
                  <a:pt x="42364" y="11009"/>
                </a:lnTo>
                <a:lnTo>
                  <a:pt x="41030" y="9675"/>
                </a:lnTo>
                <a:lnTo>
                  <a:pt x="43798" y="9675"/>
                </a:lnTo>
                <a:lnTo>
                  <a:pt x="45767" y="7706"/>
                </a:lnTo>
                <a:close/>
                <a:moveTo>
                  <a:pt x="40363" y="15779"/>
                </a:moveTo>
                <a:lnTo>
                  <a:pt x="41797" y="17213"/>
                </a:lnTo>
                <a:lnTo>
                  <a:pt x="41797" y="19215"/>
                </a:lnTo>
                <a:lnTo>
                  <a:pt x="40463" y="20549"/>
                </a:lnTo>
                <a:lnTo>
                  <a:pt x="40463" y="17747"/>
                </a:lnTo>
                <a:lnTo>
                  <a:pt x="38495" y="15779"/>
                </a:lnTo>
                <a:lnTo>
                  <a:pt x="40363" y="15779"/>
                </a:lnTo>
                <a:close/>
                <a:moveTo>
                  <a:pt x="21082" y="17747"/>
                </a:moveTo>
                <a:lnTo>
                  <a:pt x="21082" y="20549"/>
                </a:lnTo>
                <a:lnTo>
                  <a:pt x="19781" y="19215"/>
                </a:lnTo>
                <a:lnTo>
                  <a:pt x="19781" y="17213"/>
                </a:lnTo>
                <a:lnTo>
                  <a:pt x="21182" y="15779"/>
                </a:lnTo>
                <a:lnTo>
                  <a:pt x="23050" y="15779"/>
                </a:lnTo>
                <a:close/>
                <a:moveTo>
                  <a:pt x="21182" y="15012"/>
                </a:moveTo>
                <a:lnTo>
                  <a:pt x="19781" y="13577"/>
                </a:lnTo>
                <a:lnTo>
                  <a:pt x="19781" y="11576"/>
                </a:lnTo>
                <a:lnTo>
                  <a:pt x="21082" y="10242"/>
                </a:lnTo>
                <a:lnTo>
                  <a:pt x="21082" y="13010"/>
                </a:lnTo>
                <a:lnTo>
                  <a:pt x="23050" y="14978"/>
                </a:lnTo>
                <a:lnTo>
                  <a:pt x="21182" y="14978"/>
                </a:lnTo>
                <a:close/>
                <a:moveTo>
                  <a:pt x="19214" y="11009"/>
                </a:moveTo>
                <a:lnTo>
                  <a:pt x="17213" y="11009"/>
                </a:lnTo>
                <a:lnTo>
                  <a:pt x="15778" y="9574"/>
                </a:lnTo>
                <a:lnTo>
                  <a:pt x="15778" y="7706"/>
                </a:lnTo>
                <a:lnTo>
                  <a:pt x="17747" y="9675"/>
                </a:lnTo>
                <a:lnTo>
                  <a:pt x="20515" y="9675"/>
                </a:lnTo>
                <a:close/>
                <a:moveTo>
                  <a:pt x="14978" y="9574"/>
                </a:moveTo>
                <a:lnTo>
                  <a:pt x="13577" y="11009"/>
                </a:lnTo>
                <a:lnTo>
                  <a:pt x="11542" y="11009"/>
                </a:lnTo>
                <a:lnTo>
                  <a:pt x="10241" y="9675"/>
                </a:lnTo>
                <a:lnTo>
                  <a:pt x="13010" y="9675"/>
                </a:lnTo>
                <a:lnTo>
                  <a:pt x="14978" y="7706"/>
                </a:lnTo>
                <a:lnTo>
                  <a:pt x="14978" y="9574"/>
                </a:lnTo>
                <a:close/>
                <a:moveTo>
                  <a:pt x="9574" y="15779"/>
                </a:moveTo>
                <a:lnTo>
                  <a:pt x="11008" y="17213"/>
                </a:lnTo>
                <a:lnTo>
                  <a:pt x="11008" y="19215"/>
                </a:lnTo>
                <a:lnTo>
                  <a:pt x="9674" y="20549"/>
                </a:lnTo>
                <a:lnTo>
                  <a:pt x="9674" y="17747"/>
                </a:lnTo>
                <a:lnTo>
                  <a:pt x="7706" y="15779"/>
                </a:lnTo>
                <a:lnTo>
                  <a:pt x="9574" y="15779"/>
                </a:lnTo>
                <a:close/>
                <a:moveTo>
                  <a:pt x="11542" y="19782"/>
                </a:moveTo>
                <a:lnTo>
                  <a:pt x="13577" y="19782"/>
                </a:lnTo>
                <a:lnTo>
                  <a:pt x="14978" y="21216"/>
                </a:lnTo>
                <a:lnTo>
                  <a:pt x="14978" y="23051"/>
                </a:lnTo>
                <a:lnTo>
                  <a:pt x="13010" y="21083"/>
                </a:lnTo>
                <a:lnTo>
                  <a:pt x="10241" y="21083"/>
                </a:lnTo>
                <a:close/>
                <a:moveTo>
                  <a:pt x="14978" y="37394"/>
                </a:moveTo>
                <a:lnTo>
                  <a:pt x="12710" y="39696"/>
                </a:lnTo>
                <a:lnTo>
                  <a:pt x="9441" y="39696"/>
                </a:lnTo>
                <a:lnTo>
                  <a:pt x="7773" y="37995"/>
                </a:lnTo>
                <a:lnTo>
                  <a:pt x="12009" y="37995"/>
                </a:lnTo>
                <a:lnTo>
                  <a:pt x="14978" y="35026"/>
                </a:lnTo>
                <a:lnTo>
                  <a:pt x="14978" y="37394"/>
                </a:lnTo>
                <a:close/>
                <a:moveTo>
                  <a:pt x="9674" y="41030"/>
                </a:moveTo>
                <a:lnTo>
                  <a:pt x="11008" y="42365"/>
                </a:lnTo>
                <a:lnTo>
                  <a:pt x="11008" y="44366"/>
                </a:lnTo>
                <a:lnTo>
                  <a:pt x="9574" y="45800"/>
                </a:lnTo>
                <a:lnTo>
                  <a:pt x="7706" y="45800"/>
                </a:lnTo>
                <a:lnTo>
                  <a:pt x="9674" y="43832"/>
                </a:lnTo>
                <a:close/>
                <a:moveTo>
                  <a:pt x="9574" y="46568"/>
                </a:moveTo>
                <a:lnTo>
                  <a:pt x="11008" y="48002"/>
                </a:lnTo>
                <a:lnTo>
                  <a:pt x="11008" y="50003"/>
                </a:lnTo>
                <a:lnTo>
                  <a:pt x="9674" y="51338"/>
                </a:lnTo>
                <a:lnTo>
                  <a:pt x="9674" y="48536"/>
                </a:lnTo>
                <a:lnTo>
                  <a:pt x="7706" y="46568"/>
                </a:lnTo>
                <a:lnTo>
                  <a:pt x="9574" y="46568"/>
                </a:lnTo>
                <a:close/>
                <a:moveTo>
                  <a:pt x="11542" y="50570"/>
                </a:moveTo>
                <a:lnTo>
                  <a:pt x="13577" y="50570"/>
                </a:lnTo>
                <a:lnTo>
                  <a:pt x="14978" y="52005"/>
                </a:lnTo>
                <a:lnTo>
                  <a:pt x="14978" y="53873"/>
                </a:lnTo>
                <a:lnTo>
                  <a:pt x="13010" y="51905"/>
                </a:lnTo>
                <a:lnTo>
                  <a:pt x="10241" y="51905"/>
                </a:lnTo>
                <a:close/>
                <a:moveTo>
                  <a:pt x="14978" y="68183"/>
                </a:moveTo>
                <a:lnTo>
                  <a:pt x="12710" y="70485"/>
                </a:lnTo>
                <a:lnTo>
                  <a:pt x="9441" y="70485"/>
                </a:lnTo>
                <a:lnTo>
                  <a:pt x="7773" y="68783"/>
                </a:lnTo>
                <a:lnTo>
                  <a:pt x="12009" y="68783"/>
                </a:lnTo>
                <a:lnTo>
                  <a:pt x="14978" y="65815"/>
                </a:lnTo>
                <a:lnTo>
                  <a:pt x="14978" y="68183"/>
                </a:lnTo>
                <a:close/>
                <a:moveTo>
                  <a:pt x="9674" y="71819"/>
                </a:moveTo>
                <a:lnTo>
                  <a:pt x="11008" y="73153"/>
                </a:lnTo>
                <a:lnTo>
                  <a:pt x="11008" y="75155"/>
                </a:lnTo>
                <a:lnTo>
                  <a:pt x="9574" y="76589"/>
                </a:lnTo>
                <a:lnTo>
                  <a:pt x="7706" y="76589"/>
                </a:lnTo>
                <a:lnTo>
                  <a:pt x="9674" y="74621"/>
                </a:lnTo>
                <a:close/>
                <a:moveTo>
                  <a:pt x="9574" y="77356"/>
                </a:moveTo>
                <a:lnTo>
                  <a:pt x="11008" y="78791"/>
                </a:lnTo>
                <a:lnTo>
                  <a:pt x="11008" y="80792"/>
                </a:lnTo>
                <a:lnTo>
                  <a:pt x="9674" y="82126"/>
                </a:lnTo>
                <a:lnTo>
                  <a:pt x="9674" y="79324"/>
                </a:lnTo>
                <a:lnTo>
                  <a:pt x="7706" y="77356"/>
                </a:lnTo>
                <a:close/>
                <a:moveTo>
                  <a:pt x="11542" y="81359"/>
                </a:moveTo>
                <a:lnTo>
                  <a:pt x="13577" y="81359"/>
                </a:lnTo>
                <a:lnTo>
                  <a:pt x="14978" y="82794"/>
                </a:lnTo>
                <a:lnTo>
                  <a:pt x="14978" y="84662"/>
                </a:lnTo>
                <a:lnTo>
                  <a:pt x="13010" y="82693"/>
                </a:lnTo>
                <a:lnTo>
                  <a:pt x="10241" y="82693"/>
                </a:lnTo>
                <a:close/>
                <a:moveTo>
                  <a:pt x="14978" y="98972"/>
                </a:moveTo>
                <a:lnTo>
                  <a:pt x="12710" y="101273"/>
                </a:lnTo>
                <a:lnTo>
                  <a:pt x="9441" y="101273"/>
                </a:lnTo>
                <a:lnTo>
                  <a:pt x="7773" y="99606"/>
                </a:lnTo>
                <a:lnTo>
                  <a:pt x="12009" y="99606"/>
                </a:lnTo>
                <a:lnTo>
                  <a:pt x="14978" y="96603"/>
                </a:lnTo>
                <a:lnTo>
                  <a:pt x="14978" y="98972"/>
                </a:lnTo>
                <a:close/>
                <a:moveTo>
                  <a:pt x="9674" y="102608"/>
                </a:moveTo>
                <a:lnTo>
                  <a:pt x="11008" y="103942"/>
                </a:lnTo>
                <a:lnTo>
                  <a:pt x="11008" y="105943"/>
                </a:lnTo>
                <a:lnTo>
                  <a:pt x="9574" y="107378"/>
                </a:lnTo>
                <a:lnTo>
                  <a:pt x="7706" y="107378"/>
                </a:lnTo>
                <a:lnTo>
                  <a:pt x="9674" y="105410"/>
                </a:lnTo>
                <a:close/>
                <a:moveTo>
                  <a:pt x="9574" y="108178"/>
                </a:moveTo>
                <a:lnTo>
                  <a:pt x="11008" y="109579"/>
                </a:lnTo>
                <a:lnTo>
                  <a:pt x="11008" y="111614"/>
                </a:lnTo>
                <a:lnTo>
                  <a:pt x="9674" y="112915"/>
                </a:lnTo>
                <a:lnTo>
                  <a:pt x="9674" y="110146"/>
                </a:lnTo>
                <a:lnTo>
                  <a:pt x="7706" y="108178"/>
                </a:lnTo>
                <a:close/>
                <a:moveTo>
                  <a:pt x="11542" y="112148"/>
                </a:moveTo>
                <a:lnTo>
                  <a:pt x="13577" y="112148"/>
                </a:lnTo>
                <a:lnTo>
                  <a:pt x="14978" y="113582"/>
                </a:lnTo>
                <a:lnTo>
                  <a:pt x="14978" y="115450"/>
                </a:lnTo>
                <a:lnTo>
                  <a:pt x="13010" y="113482"/>
                </a:lnTo>
                <a:lnTo>
                  <a:pt x="10241" y="113482"/>
                </a:lnTo>
                <a:close/>
                <a:moveTo>
                  <a:pt x="15778" y="113582"/>
                </a:moveTo>
                <a:lnTo>
                  <a:pt x="17213" y="112148"/>
                </a:lnTo>
                <a:lnTo>
                  <a:pt x="19214" y="112148"/>
                </a:lnTo>
                <a:lnTo>
                  <a:pt x="20515" y="113482"/>
                </a:lnTo>
                <a:lnTo>
                  <a:pt x="17747" y="113482"/>
                </a:lnTo>
                <a:lnTo>
                  <a:pt x="15778" y="115450"/>
                </a:lnTo>
                <a:close/>
                <a:moveTo>
                  <a:pt x="21182" y="107378"/>
                </a:moveTo>
                <a:lnTo>
                  <a:pt x="19781" y="105943"/>
                </a:lnTo>
                <a:lnTo>
                  <a:pt x="19781" y="103942"/>
                </a:lnTo>
                <a:lnTo>
                  <a:pt x="21082" y="102608"/>
                </a:lnTo>
                <a:lnTo>
                  <a:pt x="21082" y="105410"/>
                </a:lnTo>
                <a:lnTo>
                  <a:pt x="23050" y="107378"/>
                </a:lnTo>
                <a:close/>
                <a:moveTo>
                  <a:pt x="40463" y="105410"/>
                </a:moveTo>
                <a:lnTo>
                  <a:pt x="40463" y="102608"/>
                </a:lnTo>
                <a:lnTo>
                  <a:pt x="41797" y="103942"/>
                </a:lnTo>
                <a:lnTo>
                  <a:pt x="41797" y="105943"/>
                </a:lnTo>
                <a:lnTo>
                  <a:pt x="40363" y="107378"/>
                </a:lnTo>
                <a:lnTo>
                  <a:pt x="38495" y="107378"/>
                </a:lnTo>
                <a:close/>
                <a:moveTo>
                  <a:pt x="40363" y="108178"/>
                </a:moveTo>
                <a:lnTo>
                  <a:pt x="41797" y="109579"/>
                </a:lnTo>
                <a:lnTo>
                  <a:pt x="41797" y="111614"/>
                </a:lnTo>
                <a:lnTo>
                  <a:pt x="40463" y="112915"/>
                </a:lnTo>
                <a:lnTo>
                  <a:pt x="40463" y="110146"/>
                </a:lnTo>
                <a:lnTo>
                  <a:pt x="38495" y="108178"/>
                </a:lnTo>
                <a:close/>
                <a:moveTo>
                  <a:pt x="42364" y="112148"/>
                </a:moveTo>
                <a:lnTo>
                  <a:pt x="44366" y="112148"/>
                </a:lnTo>
                <a:lnTo>
                  <a:pt x="45767" y="113582"/>
                </a:lnTo>
                <a:lnTo>
                  <a:pt x="45767" y="115450"/>
                </a:lnTo>
                <a:lnTo>
                  <a:pt x="43798" y="113482"/>
                </a:lnTo>
                <a:lnTo>
                  <a:pt x="41030" y="113482"/>
                </a:lnTo>
                <a:close/>
                <a:moveTo>
                  <a:pt x="46567" y="113582"/>
                </a:moveTo>
                <a:lnTo>
                  <a:pt x="48001" y="112148"/>
                </a:lnTo>
                <a:lnTo>
                  <a:pt x="50003" y="112148"/>
                </a:lnTo>
                <a:lnTo>
                  <a:pt x="51337" y="113482"/>
                </a:lnTo>
                <a:lnTo>
                  <a:pt x="48535" y="113482"/>
                </a:lnTo>
                <a:lnTo>
                  <a:pt x="46567" y="115450"/>
                </a:lnTo>
                <a:close/>
                <a:moveTo>
                  <a:pt x="51971" y="107378"/>
                </a:moveTo>
                <a:lnTo>
                  <a:pt x="50570" y="105943"/>
                </a:lnTo>
                <a:lnTo>
                  <a:pt x="50570" y="103942"/>
                </a:lnTo>
                <a:lnTo>
                  <a:pt x="51871" y="102608"/>
                </a:lnTo>
                <a:lnTo>
                  <a:pt x="51871" y="105410"/>
                </a:lnTo>
                <a:lnTo>
                  <a:pt x="53839" y="107378"/>
                </a:lnTo>
                <a:lnTo>
                  <a:pt x="51971" y="107378"/>
                </a:lnTo>
                <a:close/>
                <a:moveTo>
                  <a:pt x="71251" y="105410"/>
                </a:moveTo>
                <a:lnTo>
                  <a:pt x="71251" y="102608"/>
                </a:lnTo>
                <a:lnTo>
                  <a:pt x="72586" y="103942"/>
                </a:lnTo>
                <a:lnTo>
                  <a:pt x="72586" y="105943"/>
                </a:lnTo>
                <a:lnTo>
                  <a:pt x="71151" y="107378"/>
                </a:lnTo>
                <a:lnTo>
                  <a:pt x="69283" y="107378"/>
                </a:lnTo>
                <a:close/>
                <a:moveTo>
                  <a:pt x="71151" y="108178"/>
                </a:moveTo>
                <a:lnTo>
                  <a:pt x="72586" y="109579"/>
                </a:lnTo>
                <a:lnTo>
                  <a:pt x="72586" y="111614"/>
                </a:lnTo>
                <a:lnTo>
                  <a:pt x="71251" y="112915"/>
                </a:lnTo>
                <a:lnTo>
                  <a:pt x="71251" y="110146"/>
                </a:lnTo>
                <a:lnTo>
                  <a:pt x="69283" y="108178"/>
                </a:lnTo>
                <a:close/>
                <a:moveTo>
                  <a:pt x="73153" y="112148"/>
                </a:moveTo>
                <a:lnTo>
                  <a:pt x="75154" y="112148"/>
                </a:lnTo>
                <a:lnTo>
                  <a:pt x="76555" y="113582"/>
                </a:lnTo>
                <a:lnTo>
                  <a:pt x="76555" y="115450"/>
                </a:lnTo>
                <a:lnTo>
                  <a:pt x="74587" y="113482"/>
                </a:lnTo>
                <a:lnTo>
                  <a:pt x="71818" y="113482"/>
                </a:lnTo>
                <a:close/>
                <a:moveTo>
                  <a:pt x="77356" y="113582"/>
                </a:moveTo>
                <a:lnTo>
                  <a:pt x="78790" y="112148"/>
                </a:lnTo>
                <a:lnTo>
                  <a:pt x="80792" y="112148"/>
                </a:lnTo>
                <a:lnTo>
                  <a:pt x="82126" y="113482"/>
                </a:lnTo>
                <a:lnTo>
                  <a:pt x="79324" y="113482"/>
                </a:lnTo>
                <a:lnTo>
                  <a:pt x="77356" y="115450"/>
                </a:lnTo>
                <a:close/>
                <a:moveTo>
                  <a:pt x="82793" y="107378"/>
                </a:moveTo>
                <a:lnTo>
                  <a:pt x="81359" y="105943"/>
                </a:lnTo>
                <a:lnTo>
                  <a:pt x="81359" y="103942"/>
                </a:lnTo>
                <a:lnTo>
                  <a:pt x="82660" y="102608"/>
                </a:lnTo>
                <a:lnTo>
                  <a:pt x="82660" y="105410"/>
                </a:lnTo>
                <a:lnTo>
                  <a:pt x="84628" y="107378"/>
                </a:lnTo>
                <a:close/>
                <a:moveTo>
                  <a:pt x="102040" y="105410"/>
                </a:moveTo>
                <a:lnTo>
                  <a:pt x="102040" y="102608"/>
                </a:lnTo>
                <a:lnTo>
                  <a:pt x="103374" y="103942"/>
                </a:lnTo>
                <a:lnTo>
                  <a:pt x="103374" y="105943"/>
                </a:lnTo>
                <a:lnTo>
                  <a:pt x="101940" y="107378"/>
                </a:lnTo>
                <a:lnTo>
                  <a:pt x="100072" y="107378"/>
                </a:lnTo>
                <a:close/>
                <a:moveTo>
                  <a:pt x="101940" y="108178"/>
                </a:moveTo>
                <a:lnTo>
                  <a:pt x="103374" y="109579"/>
                </a:lnTo>
                <a:lnTo>
                  <a:pt x="103374" y="111614"/>
                </a:lnTo>
                <a:lnTo>
                  <a:pt x="102040" y="112915"/>
                </a:lnTo>
                <a:lnTo>
                  <a:pt x="102040" y="110146"/>
                </a:lnTo>
                <a:lnTo>
                  <a:pt x="100072" y="108178"/>
                </a:lnTo>
                <a:close/>
                <a:moveTo>
                  <a:pt x="103941" y="112148"/>
                </a:moveTo>
                <a:lnTo>
                  <a:pt x="105943" y="112148"/>
                </a:lnTo>
                <a:lnTo>
                  <a:pt x="107344" y="113582"/>
                </a:lnTo>
                <a:lnTo>
                  <a:pt x="107344" y="115450"/>
                </a:lnTo>
                <a:lnTo>
                  <a:pt x="105376" y="113482"/>
                </a:lnTo>
                <a:lnTo>
                  <a:pt x="102607" y="113482"/>
                </a:lnTo>
                <a:close/>
                <a:moveTo>
                  <a:pt x="108144" y="113582"/>
                </a:moveTo>
                <a:lnTo>
                  <a:pt x="109579" y="112148"/>
                </a:lnTo>
                <a:lnTo>
                  <a:pt x="111580" y="112148"/>
                </a:lnTo>
                <a:lnTo>
                  <a:pt x="112914" y="113482"/>
                </a:lnTo>
                <a:lnTo>
                  <a:pt x="110112" y="113482"/>
                </a:lnTo>
                <a:lnTo>
                  <a:pt x="108144" y="115450"/>
                </a:lnTo>
                <a:close/>
                <a:moveTo>
                  <a:pt x="113582" y="107378"/>
                </a:moveTo>
                <a:lnTo>
                  <a:pt x="112147" y="105943"/>
                </a:lnTo>
                <a:lnTo>
                  <a:pt x="112147" y="103942"/>
                </a:lnTo>
                <a:lnTo>
                  <a:pt x="113482" y="102608"/>
                </a:lnTo>
                <a:lnTo>
                  <a:pt x="113482" y="105410"/>
                </a:lnTo>
                <a:lnTo>
                  <a:pt x="115450" y="107378"/>
                </a:lnTo>
                <a:lnTo>
                  <a:pt x="113582" y="107378"/>
                </a:lnTo>
                <a:close/>
                <a:moveTo>
                  <a:pt x="132862" y="105410"/>
                </a:moveTo>
                <a:lnTo>
                  <a:pt x="132862" y="102608"/>
                </a:lnTo>
                <a:lnTo>
                  <a:pt x="134163" y="103942"/>
                </a:lnTo>
                <a:lnTo>
                  <a:pt x="134163" y="105943"/>
                </a:lnTo>
                <a:lnTo>
                  <a:pt x="132729" y="107378"/>
                </a:lnTo>
                <a:lnTo>
                  <a:pt x="130894" y="107378"/>
                </a:lnTo>
                <a:close/>
                <a:moveTo>
                  <a:pt x="132729" y="108178"/>
                </a:moveTo>
                <a:lnTo>
                  <a:pt x="134163" y="109579"/>
                </a:lnTo>
                <a:lnTo>
                  <a:pt x="134163" y="111614"/>
                </a:lnTo>
                <a:lnTo>
                  <a:pt x="132862" y="112915"/>
                </a:lnTo>
                <a:lnTo>
                  <a:pt x="132862" y="110146"/>
                </a:lnTo>
                <a:lnTo>
                  <a:pt x="130894" y="108178"/>
                </a:lnTo>
                <a:close/>
                <a:moveTo>
                  <a:pt x="134730" y="112148"/>
                </a:moveTo>
                <a:lnTo>
                  <a:pt x="136731" y="112148"/>
                </a:lnTo>
                <a:lnTo>
                  <a:pt x="138166" y="113582"/>
                </a:lnTo>
                <a:lnTo>
                  <a:pt x="138166" y="115450"/>
                </a:lnTo>
                <a:lnTo>
                  <a:pt x="136198" y="113482"/>
                </a:lnTo>
                <a:lnTo>
                  <a:pt x="133396" y="113482"/>
                </a:lnTo>
                <a:close/>
                <a:moveTo>
                  <a:pt x="138933" y="113582"/>
                </a:moveTo>
                <a:lnTo>
                  <a:pt x="140367" y="112148"/>
                </a:lnTo>
                <a:lnTo>
                  <a:pt x="142369" y="112148"/>
                </a:lnTo>
                <a:lnTo>
                  <a:pt x="143703" y="113482"/>
                </a:lnTo>
                <a:lnTo>
                  <a:pt x="140901" y="113482"/>
                </a:lnTo>
                <a:lnTo>
                  <a:pt x="138933" y="115450"/>
                </a:lnTo>
                <a:close/>
                <a:moveTo>
                  <a:pt x="144370" y="107378"/>
                </a:moveTo>
                <a:lnTo>
                  <a:pt x="142936" y="105943"/>
                </a:lnTo>
                <a:lnTo>
                  <a:pt x="142936" y="103942"/>
                </a:lnTo>
                <a:lnTo>
                  <a:pt x="144270" y="102608"/>
                </a:lnTo>
                <a:lnTo>
                  <a:pt x="144270" y="105410"/>
                </a:lnTo>
                <a:lnTo>
                  <a:pt x="146238" y="107378"/>
                </a:lnTo>
                <a:lnTo>
                  <a:pt x="144370" y="107378"/>
                </a:lnTo>
                <a:close/>
                <a:moveTo>
                  <a:pt x="163651" y="105410"/>
                </a:moveTo>
                <a:lnTo>
                  <a:pt x="163651" y="102608"/>
                </a:lnTo>
                <a:lnTo>
                  <a:pt x="164952" y="103942"/>
                </a:lnTo>
                <a:lnTo>
                  <a:pt x="164952" y="105943"/>
                </a:lnTo>
                <a:lnTo>
                  <a:pt x="163551" y="107378"/>
                </a:lnTo>
                <a:lnTo>
                  <a:pt x="161683" y="107378"/>
                </a:lnTo>
                <a:close/>
                <a:moveTo>
                  <a:pt x="163551" y="108178"/>
                </a:moveTo>
                <a:lnTo>
                  <a:pt x="164952" y="109579"/>
                </a:lnTo>
                <a:lnTo>
                  <a:pt x="164952" y="111614"/>
                </a:lnTo>
                <a:lnTo>
                  <a:pt x="163651" y="112915"/>
                </a:lnTo>
                <a:lnTo>
                  <a:pt x="163651" y="110146"/>
                </a:lnTo>
                <a:lnTo>
                  <a:pt x="161683" y="108178"/>
                </a:lnTo>
                <a:close/>
                <a:moveTo>
                  <a:pt x="165519" y="112148"/>
                </a:moveTo>
                <a:lnTo>
                  <a:pt x="167520" y="112148"/>
                </a:lnTo>
                <a:lnTo>
                  <a:pt x="168954" y="113582"/>
                </a:lnTo>
                <a:lnTo>
                  <a:pt x="168954" y="115450"/>
                </a:lnTo>
                <a:lnTo>
                  <a:pt x="166986" y="113482"/>
                </a:lnTo>
                <a:lnTo>
                  <a:pt x="164184" y="113482"/>
                </a:lnTo>
                <a:close/>
                <a:moveTo>
                  <a:pt x="169755" y="113582"/>
                </a:moveTo>
                <a:lnTo>
                  <a:pt x="171156" y="112148"/>
                </a:lnTo>
                <a:lnTo>
                  <a:pt x="173157" y="112148"/>
                </a:lnTo>
                <a:lnTo>
                  <a:pt x="174492" y="113482"/>
                </a:lnTo>
                <a:lnTo>
                  <a:pt x="171723" y="113482"/>
                </a:lnTo>
                <a:lnTo>
                  <a:pt x="169755" y="115450"/>
                </a:lnTo>
                <a:close/>
                <a:moveTo>
                  <a:pt x="175159" y="107378"/>
                </a:moveTo>
                <a:lnTo>
                  <a:pt x="173725" y="105943"/>
                </a:lnTo>
                <a:lnTo>
                  <a:pt x="173725" y="103942"/>
                </a:lnTo>
                <a:lnTo>
                  <a:pt x="175059" y="102608"/>
                </a:lnTo>
                <a:lnTo>
                  <a:pt x="175059" y="105410"/>
                </a:lnTo>
                <a:lnTo>
                  <a:pt x="177027" y="107378"/>
                </a:lnTo>
                <a:lnTo>
                  <a:pt x="175159" y="107378"/>
                </a:lnTo>
                <a:close/>
                <a:moveTo>
                  <a:pt x="194439" y="105410"/>
                </a:moveTo>
                <a:lnTo>
                  <a:pt x="194439" y="102608"/>
                </a:lnTo>
                <a:lnTo>
                  <a:pt x="195740" y="103942"/>
                </a:lnTo>
                <a:lnTo>
                  <a:pt x="195740" y="105943"/>
                </a:lnTo>
                <a:lnTo>
                  <a:pt x="194339" y="107378"/>
                </a:lnTo>
                <a:lnTo>
                  <a:pt x="192471" y="107378"/>
                </a:lnTo>
                <a:close/>
                <a:moveTo>
                  <a:pt x="194339" y="108178"/>
                </a:moveTo>
                <a:lnTo>
                  <a:pt x="195740" y="109579"/>
                </a:lnTo>
                <a:lnTo>
                  <a:pt x="195740" y="111614"/>
                </a:lnTo>
                <a:lnTo>
                  <a:pt x="194439" y="112915"/>
                </a:lnTo>
                <a:lnTo>
                  <a:pt x="194439" y="110146"/>
                </a:lnTo>
                <a:lnTo>
                  <a:pt x="192471" y="108178"/>
                </a:lnTo>
                <a:close/>
                <a:moveTo>
                  <a:pt x="196307" y="112148"/>
                </a:moveTo>
                <a:lnTo>
                  <a:pt x="198309" y="112148"/>
                </a:lnTo>
                <a:lnTo>
                  <a:pt x="199743" y="113582"/>
                </a:lnTo>
                <a:lnTo>
                  <a:pt x="199743" y="115450"/>
                </a:lnTo>
                <a:lnTo>
                  <a:pt x="197775" y="113482"/>
                </a:lnTo>
                <a:lnTo>
                  <a:pt x="195006" y="113482"/>
                </a:lnTo>
                <a:close/>
                <a:moveTo>
                  <a:pt x="200544" y="113582"/>
                </a:moveTo>
                <a:lnTo>
                  <a:pt x="201945" y="112148"/>
                </a:lnTo>
                <a:lnTo>
                  <a:pt x="203979" y="112148"/>
                </a:lnTo>
                <a:lnTo>
                  <a:pt x="205280" y="113482"/>
                </a:lnTo>
                <a:lnTo>
                  <a:pt x="202512" y="113482"/>
                </a:lnTo>
                <a:lnTo>
                  <a:pt x="200544" y="115450"/>
                </a:lnTo>
                <a:close/>
                <a:moveTo>
                  <a:pt x="205948" y="107378"/>
                </a:moveTo>
                <a:lnTo>
                  <a:pt x="204513" y="105943"/>
                </a:lnTo>
                <a:lnTo>
                  <a:pt x="204513" y="103942"/>
                </a:lnTo>
                <a:lnTo>
                  <a:pt x="205848" y="102608"/>
                </a:lnTo>
                <a:lnTo>
                  <a:pt x="205848" y="105410"/>
                </a:lnTo>
                <a:lnTo>
                  <a:pt x="207816" y="107378"/>
                </a:lnTo>
                <a:close/>
                <a:moveTo>
                  <a:pt x="225228" y="105410"/>
                </a:moveTo>
                <a:lnTo>
                  <a:pt x="225228" y="102608"/>
                </a:lnTo>
                <a:lnTo>
                  <a:pt x="226529" y="103942"/>
                </a:lnTo>
                <a:lnTo>
                  <a:pt x="226529" y="105943"/>
                </a:lnTo>
                <a:lnTo>
                  <a:pt x="225128" y="107378"/>
                </a:lnTo>
                <a:lnTo>
                  <a:pt x="223260" y="107378"/>
                </a:lnTo>
                <a:close/>
                <a:moveTo>
                  <a:pt x="225128" y="108178"/>
                </a:moveTo>
                <a:lnTo>
                  <a:pt x="226529" y="109579"/>
                </a:lnTo>
                <a:lnTo>
                  <a:pt x="226529" y="111614"/>
                </a:lnTo>
                <a:lnTo>
                  <a:pt x="225228" y="112915"/>
                </a:lnTo>
                <a:lnTo>
                  <a:pt x="225228" y="110146"/>
                </a:lnTo>
                <a:lnTo>
                  <a:pt x="223260" y="108178"/>
                </a:lnTo>
                <a:close/>
                <a:moveTo>
                  <a:pt x="227096" y="112148"/>
                </a:moveTo>
                <a:lnTo>
                  <a:pt x="229097" y="112148"/>
                </a:lnTo>
                <a:lnTo>
                  <a:pt x="230532" y="113582"/>
                </a:lnTo>
                <a:lnTo>
                  <a:pt x="230532" y="115450"/>
                </a:lnTo>
                <a:lnTo>
                  <a:pt x="228564" y="113482"/>
                </a:lnTo>
                <a:lnTo>
                  <a:pt x="225762" y="113482"/>
                </a:lnTo>
                <a:close/>
                <a:moveTo>
                  <a:pt x="231332" y="113582"/>
                </a:moveTo>
                <a:lnTo>
                  <a:pt x="232733" y="112148"/>
                </a:lnTo>
                <a:lnTo>
                  <a:pt x="234768" y="112148"/>
                </a:lnTo>
                <a:lnTo>
                  <a:pt x="236069" y="113482"/>
                </a:lnTo>
                <a:lnTo>
                  <a:pt x="233300" y="113482"/>
                </a:lnTo>
                <a:lnTo>
                  <a:pt x="231332" y="115450"/>
                </a:lnTo>
                <a:lnTo>
                  <a:pt x="231332" y="113582"/>
                </a:lnTo>
                <a:close/>
                <a:moveTo>
                  <a:pt x="236736" y="107378"/>
                </a:moveTo>
                <a:lnTo>
                  <a:pt x="235302" y="105943"/>
                </a:lnTo>
                <a:lnTo>
                  <a:pt x="235302" y="103942"/>
                </a:lnTo>
                <a:lnTo>
                  <a:pt x="236636" y="102608"/>
                </a:lnTo>
                <a:lnTo>
                  <a:pt x="236636" y="105410"/>
                </a:lnTo>
                <a:lnTo>
                  <a:pt x="238604" y="107378"/>
                </a:lnTo>
                <a:lnTo>
                  <a:pt x="236736" y="107378"/>
                </a:lnTo>
                <a:close/>
                <a:moveTo>
                  <a:pt x="234768" y="103375"/>
                </a:moveTo>
                <a:lnTo>
                  <a:pt x="232733" y="103375"/>
                </a:lnTo>
                <a:lnTo>
                  <a:pt x="231332" y="101941"/>
                </a:lnTo>
                <a:lnTo>
                  <a:pt x="231332" y="100106"/>
                </a:lnTo>
                <a:lnTo>
                  <a:pt x="233300" y="102074"/>
                </a:lnTo>
                <a:lnTo>
                  <a:pt x="236069" y="102074"/>
                </a:lnTo>
                <a:close/>
                <a:moveTo>
                  <a:pt x="231332" y="85762"/>
                </a:moveTo>
                <a:lnTo>
                  <a:pt x="233601" y="83461"/>
                </a:lnTo>
                <a:lnTo>
                  <a:pt x="236870" y="83461"/>
                </a:lnTo>
                <a:lnTo>
                  <a:pt x="238538" y="85162"/>
                </a:lnTo>
                <a:lnTo>
                  <a:pt x="234301" y="85162"/>
                </a:lnTo>
                <a:lnTo>
                  <a:pt x="231332" y="88131"/>
                </a:lnTo>
                <a:close/>
                <a:moveTo>
                  <a:pt x="236636" y="82126"/>
                </a:moveTo>
                <a:lnTo>
                  <a:pt x="235302" y="80792"/>
                </a:lnTo>
                <a:lnTo>
                  <a:pt x="235302" y="78791"/>
                </a:lnTo>
                <a:lnTo>
                  <a:pt x="236736" y="77356"/>
                </a:lnTo>
                <a:lnTo>
                  <a:pt x="238604" y="77356"/>
                </a:lnTo>
                <a:lnTo>
                  <a:pt x="236636" y="79324"/>
                </a:lnTo>
                <a:close/>
                <a:moveTo>
                  <a:pt x="236736" y="76589"/>
                </a:moveTo>
                <a:lnTo>
                  <a:pt x="235302" y="75155"/>
                </a:lnTo>
                <a:lnTo>
                  <a:pt x="235302" y="73153"/>
                </a:lnTo>
                <a:lnTo>
                  <a:pt x="236636" y="71819"/>
                </a:lnTo>
                <a:lnTo>
                  <a:pt x="236636" y="74621"/>
                </a:lnTo>
                <a:lnTo>
                  <a:pt x="238604" y="76589"/>
                </a:lnTo>
                <a:close/>
                <a:moveTo>
                  <a:pt x="234768" y="72586"/>
                </a:moveTo>
                <a:lnTo>
                  <a:pt x="232733" y="72586"/>
                </a:lnTo>
                <a:lnTo>
                  <a:pt x="231332" y="71152"/>
                </a:lnTo>
                <a:lnTo>
                  <a:pt x="231332" y="69317"/>
                </a:lnTo>
                <a:lnTo>
                  <a:pt x="233300" y="71285"/>
                </a:lnTo>
                <a:lnTo>
                  <a:pt x="236069" y="71285"/>
                </a:lnTo>
                <a:close/>
                <a:moveTo>
                  <a:pt x="231332" y="54974"/>
                </a:moveTo>
                <a:lnTo>
                  <a:pt x="233601" y="52672"/>
                </a:lnTo>
                <a:lnTo>
                  <a:pt x="236870" y="52672"/>
                </a:lnTo>
                <a:lnTo>
                  <a:pt x="238538" y="54373"/>
                </a:lnTo>
                <a:lnTo>
                  <a:pt x="234301" y="54373"/>
                </a:lnTo>
                <a:lnTo>
                  <a:pt x="231332" y="57342"/>
                </a:lnTo>
                <a:close/>
                <a:moveTo>
                  <a:pt x="236636" y="51338"/>
                </a:moveTo>
                <a:lnTo>
                  <a:pt x="235302" y="50003"/>
                </a:lnTo>
                <a:lnTo>
                  <a:pt x="235302" y="48002"/>
                </a:lnTo>
                <a:lnTo>
                  <a:pt x="236736" y="46568"/>
                </a:lnTo>
                <a:lnTo>
                  <a:pt x="238604" y="46568"/>
                </a:lnTo>
                <a:lnTo>
                  <a:pt x="236636" y="48536"/>
                </a:lnTo>
                <a:close/>
                <a:moveTo>
                  <a:pt x="236736" y="45800"/>
                </a:moveTo>
                <a:lnTo>
                  <a:pt x="235302" y="44366"/>
                </a:lnTo>
                <a:lnTo>
                  <a:pt x="235302" y="42365"/>
                </a:lnTo>
                <a:lnTo>
                  <a:pt x="236636" y="41030"/>
                </a:lnTo>
                <a:lnTo>
                  <a:pt x="236636" y="43832"/>
                </a:lnTo>
                <a:lnTo>
                  <a:pt x="238604" y="45800"/>
                </a:lnTo>
                <a:lnTo>
                  <a:pt x="236736" y="45800"/>
                </a:lnTo>
                <a:close/>
                <a:moveTo>
                  <a:pt x="234768" y="41797"/>
                </a:moveTo>
                <a:lnTo>
                  <a:pt x="232733" y="41797"/>
                </a:lnTo>
                <a:lnTo>
                  <a:pt x="231332" y="40363"/>
                </a:lnTo>
                <a:lnTo>
                  <a:pt x="231332" y="38495"/>
                </a:lnTo>
                <a:lnTo>
                  <a:pt x="233300" y="40463"/>
                </a:lnTo>
                <a:lnTo>
                  <a:pt x="236069" y="40463"/>
                </a:lnTo>
                <a:close/>
                <a:moveTo>
                  <a:pt x="231332" y="24185"/>
                </a:moveTo>
                <a:lnTo>
                  <a:pt x="233601" y="21883"/>
                </a:lnTo>
                <a:lnTo>
                  <a:pt x="236870" y="21883"/>
                </a:lnTo>
                <a:lnTo>
                  <a:pt x="238538" y="23551"/>
                </a:lnTo>
                <a:lnTo>
                  <a:pt x="234301" y="23551"/>
                </a:lnTo>
                <a:lnTo>
                  <a:pt x="231332" y="26553"/>
                </a:lnTo>
                <a:close/>
                <a:moveTo>
                  <a:pt x="236636" y="20549"/>
                </a:moveTo>
                <a:lnTo>
                  <a:pt x="235302" y="19215"/>
                </a:lnTo>
                <a:lnTo>
                  <a:pt x="235302" y="17213"/>
                </a:lnTo>
                <a:lnTo>
                  <a:pt x="236736" y="15779"/>
                </a:lnTo>
                <a:lnTo>
                  <a:pt x="238604" y="15779"/>
                </a:lnTo>
                <a:lnTo>
                  <a:pt x="236636" y="17747"/>
                </a:lnTo>
                <a:close/>
                <a:moveTo>
                  <a:pt x="236736" y="15012"/>
                </a:moveTo>
                <a:lnTo>
                  <a:pt x="235302" y="13577"/>
                </a:lnTo>
                <a:lnTo>
                  <a:pt x="235302" y="11576"/>
                </a:lnTo>
                <a:lnTo>
                  <a:pt x="236636" y="10242"/>
                </a:lnTo>
                <a:lnTo>
                  <a:pt x="236636" y="13010"/>
                </a:lnTo>
                <a:lnTo>
                  <a:pt x="238604" y="14978"/>
                </a:lnTo>
                <a:lnTo>
                  <a:pt x="236736" y="14978"/>
                </a:lnTo>
                <a:close/>
                <a:moveTo>
                  <a:pt x="234768" y="11009"/>
                </a:moveTo>
                <a:lnTo>
                  <a:pt x="232733" y="11009"/>
                </a:lnTo>
                <a:lnTo>
                  <a:pt x="231332" y="9574"/>
                </a:lnTo>
                <a:lnTo>
                  <a:pt x="231332" y="7706"/>
                </a:lnTo>
                <a:lnTo>
                  <a:pt x="233300" y="9675"/>
                </a:lnTo>
                <a:lnTo>
                  <a:pt x="236069" y="9675"/>
                </a:lnTo>
                <a:close/>
                <a:moveTo>
                  <a:pt x="230532" y="6606"/>
                </a:moveTo>
                <a:lnTo>
                  <a:pt x="228230" y="8874"/>
                </a:lnTo>
                <a:lnTo>
                  <a:pt x="224995" y="8874"/>
                </a:lnTo>
                <a:lnTo>
                  <a:pt x="223327" y="7206"/>
                </a:lnTo>
                <a:lnTo>
                  <a:pt x="227396" y="7206"/>
                </a:lnTo>
                <a:lnTo>
                  <a:pt x="227663" y="7106"/>
                </a:lnTo>
                <a:lnTo>
                  <a:pt x="230532" y="4237"/>
                </a:lnTo>
                <a:close/>
                <a:moveTo>
                  <a:pt x="224427" y="9441"/>
                </a:moveTo>
                <a:lnTo>
                  <a:pt x="224427" y="12710"/>
                </a:lnTo>
                <a:lnTo>
                  <a:pt x="222126" y="15012"/>
                </a:lnTo>
                <a:lnTo>
                  <a:pt x="219757" y="15012"/>
                </a:lnTo>
                <a:lnTo>
                  <a:pt x="222760" y="12010"/>
                </a:lnTo>
                <a:lnTo>
                  <a:pt x="222760" y="7773"/>
                </a:lnTo>
                <a:close/>
                <a:moveTo>
                  <a:pt x="211285" y="15012"/>
                </a:moveTo>
                <a:lnTo>
                  <a:pt x="208916" y="15012"/>
                </a:lnTo>
                <a:lnTo>
                  <a:pt x="206648" y="12710"/>
                </a:lnTo>
                <a:lnTo>
                  <a:pt x="206648" y="9441"/>
                </a:lnTo>
                <a:lnTo>
                  <a:pt x="208316" y="7773"/>
                </a:lnTo>
                <a:lnTo>
                  <a:pt x="208316" y="12010"/>
                </a:lnTo>
                <a:close/>
                <a:moveTo>
                  <a:pt x="206081" y="8907"/>
                </a:moveTo>
                <a:lnTo>
                  <a:pt x="202812" y="8907"/>
                </a:lnTo>
                <a:lnTo>
                  <a:pt x="200544" y="6606"/>
                </a:lnTo>
                <a:lnTo>
                  <a:pt x="200544" y="4237"/>
                </a:lnTo>
                <a:lnTo>
                  <a:pt x="203412" y="7106"/>
                </a:lnTo>
                <a:lnTo>
                  <a:pt x="203679" y="7206"/>
                </a:lnTo>
                <a:lnTo>
                  <a:pt x="207749" y="7206"/>
                </a:lnTo>
                <a:close/>
                <a:moveTo>
                  <a:pt x="199743" y="6606"/>
                </a:moveTo>
                <a:lnTo>
                  <a:pt x="197441" y="8874"/>
                </a:lnTo>
                <a:lnTo>
                  <a:pt x="194206" y="8874"/>
                </a:lnTo>
                <a:lnTo>
                  <a:pt x="192538" y="7206"/>
                </a:lnTo>
                <a:lnTo>
                  <a:pt x="196741" y="7206"/>
                </a:lnTo>
                <a:lnTo>
                  <a:pt x="199743" y="4237"/>
                </a:lnTo>
                <a:close/>
                <a:moveTo>
                  <a:pt x="193639" y="9441"/>
                </a:moveTo>
                <a:lnTo>
                  <a:pt x="193639" y="12710"/>
                </a:lnTo>
                <a:lnTo>
                  <a:pt x="191337" y="15012"/>
                </a:lnTo>
                <a:lnTo>
                  <a:pt x="188969" y="15012"/>
                </a:lnTo>
                <a:lnTo>
                  <a:pt x="191971" y="12010"/>
                </a:lnTo>
                <a:lnTo>
                  <a:pt x="191971" y="7773"/>
                </a:lnTo>
                <a:close/>
                <a:moveTo>
                  <a:pt x="180496" y="15012"/>
                </a:moveTo>
                <a:lnTo>
                  <a:pt x="178128" y="15012"/>
                </a:lnTo>
                <a:lnTo>
                  <a:pt x="175826" y="12710"/>
                </a:lnTo>
                <a:lnTo>
                  <a:pt x="175826" y="9441"/>
                </a:lnTo>
                <a:lnTo>
                  <a:pt x="177527" y="7773"/>
                </a:lnTo>
                <a:lnTo>
                  <a:pt x="177527" y="12010"/>
                </a:lnTo>
                <a:close/>
                <a:moveTo>
                  <a:pt x="175292" y="8907"/>
                </a:moveTo>
                <a:lnTo>
                  <a:pt x="172023" y="8907"/>
                </a:lnTo>
                <a:lnTo>
                  <a:pt x="169755" y="6606"/>
                </a:lnTo>
                <a:lnTo>
                  <a:pt x="169755" y="4237"/>
                </a:lnTo>
                <a:lnTo>
                  <a:pt x="172724" y="7206"/>
                </a:lnTo>
                <a:lnTo>
                  <a:pt x="176960" y="7206"/>
                </a:lnTo>
                <a:close/>
                <a:moveTo>
                  <a:pt x="168954" y="6606"/>
                </a:moveTo>
                <a:lnTo>
                  <a:pt x="166653" y="8874"/>
                </a:lnTo>
                <a:lnTo>
                  <a:pt x="163417" y="8874"/>
                </a:lnTo>
                <a:lnTo>
                  <a:pt x="161716" y="7206"/>
                </a:lnTo>
                <a:lnTo>
                  <a:pt x="165786" y="7206"/>
                </a:lnTo>
                <a:lnTo>
                  <a:pt x="166086" y="7106"/>
                </a:lnTo>
                <a:lnTo>
                  <a:pt x="168954" y="4237"/>
                </a:lnTo>
                <a:close/>
                <a:moveTo>
                  <a:pt x="162850" y="9441"/>
                </a:moveTo>
                <a:lnTo>
                  <a:pt x="162850" y="12710"/>
                </a:lnTo>
                <a:lnTo>
                  <a:pt x="160548" y="15012"/>
                </a:lnTo>
                <a:lnTo>
                  <a:pt x="158180" y="15012"/>
                </a:lnTo>
                <a:lnTo>
                  <a:pt x="161182" y="12010"/>
                </a:lnTo>
                <a:lnTo>
                  <a:pt x="161182" y="7773"/>
                </a:lnTo>
                <a:close/>
                <a:moveTo>
                  <a:pt x="149707" y="15012"/>
                </a:moveTo>
                <a:lnTo>
                  <a:pt x="147339" y="15012"/>
                </a:lnTo>
                <a:lnTo>
                  <a:pt x="145037" y="12710"/>
                </a:lnTo>
                <a:lnTo>
                  <a:pt x="145037" y="9441"/>
                </a:lnTo>
                <a:lnTo>
                  <a:pt x="146739" y="7773"/>
                </a:lnTo>
                <a:lnTo>
                  <a:pt x="146739" y="12010"/>
                </a:lnTo>
                <a:close/>
                <a:moveTo>
                  <a:pt x="144504" y="8907"/>
                </a:moveTo>
                <a:lnTo>
                  <a:pt x="141235" y="8907"/>
                </a:lnTo>
                <a:lnTo>
                  <a:pt x="138933" y="6606"/>
                </a:lnTo>
                <a:lnTo>
                  <a:pt x="138933" y="4237"/>
                </a:lnTo>
                <a:lnTo>
                  <a:pt x="141835" y="7106"/>
                </a:lnTo>
                <a:lnTo>
                  <a:pt x="142102" y="7206"/>
                </a:lnTo>
                <a:lnTo>
                  <a:pt x="146172" y="7206"/>
                </a:lnTo>
                <a:close/>
                <a:moveTo>
                  <a:pt x="138166" y="6606"/>
                </a:moveTo>
                <a:lnTo>
                  <a:pt x="135864" y="8874"/>
                </a:lnTo>
                <a:lnTo>
                  <a:pt x="132629" y="8874"/>
                </a:lnTo>
                <a:lnTo>
                  <a:pt x="130927" y="7206"/>
                </a:lnTo>
                <a:lnTo>
                  <a:pt x="135164" y="7206"/>
                </a:lnTo>
                <a:lnTo>
                  <a:pt x="138166" y="4237"/>
                </a:lnTo>
                <a:close/>
                <a:moveTo>
                  <a:pt x="132061" y="9441"/>
                </a:moveTo>
                <a:lnTo>
                  <a:pt x="132061" y="12710"/>
                </a:lnTo>
                <a:lnTo>
                  <a:pt x="129760" y="15012"/>
                </a:lnTo>
                <a:lnTo>
                  <a:pt x="127391" y="15012"/>
                </a:lnTo>
                <a:lnTo>
                  <a:pt x="130394" y="12010"/>
                </a:lnTo>
                <a:lnTo>
                  <a:pt x="130394" y="7773"/>
                </a:lnTo>
                <a:close/>
                <a:moveTo>
                  <a:pt x="118919" y="15012"/>
                </a:moveTo>
                <a:lnTo>
                  <a:pt x="116550" y="15012"/>
                </a:lnTo>
                <a:lnTo>
                  <a:pt x="114249" y="12710"/>
                </a:lnTo>
                <a:lnTo>
                  <a:pt x="114249" y="9441"/>
                </a:lnTo>
                <a:lnTo>
                  <a:pt x="115950" y="7773"/>
                </a:lnTo>
                <a:lnTo>
                  <a:pt x="115950" y="12010"/>
                </a:lnTo>
                <a:close/>
                <a:moveTo>
                  <a:pt x="113682" y="8907"/>
                </a:moveTo>
                <a:lnTo>
                  <a:pt x="110446" y="8907"/>
                </a:lnTo>
                <a:lnTo>
                  <a:pt x="108144" y="6606"/>
                </a:lnTo>
                <a:lnTo>
                  <a:pt x="108144" y="4237"/>
                </a:lnTo>
                <a:lnTo>
                  <a:pt x="111147" y="7206"/>
                </a:lnTo>
                <a:lnTo>
                  <a:pt x="115383" y="7206"/>
                </a:lnTo>
                <a:close/>
                <a:moveTo>
                  <a:pt x="107377" y="6606"/>
                </a:moveTo>
                <a:lnTo>
                  <a:pt x="105076" y="8874"/>
                </a:lnTo>
                <a:lnTo>
                  <a:pt x="101840" y="8874"/>
                </a:lnTo>
                <a:lnTo>
                  <a:pt x="100139" y="7206"/>
                </a:lnTo>
                <a:lnTo>
                  <a:pt x="104208" y="7206"/>
                </a:lnTo>
                <a:lnTo>
                  <a:pt x="104475" y="7106"/>
                </a:lnTo>
                <a:lnTo>
                  <a:pt x="107377" y="4237"/>
                </a:lnTo>
                <a:lnTo>
                  <a:pt x="107377" y="6606"/>
                </a:lnTo>
                <a:close/>
                <a:moveTo>
                  <a:pt x="101273" y="9441"/>
                </a:moveTo>
                <a:lnTo>
                  <a:pt x="101273" y="12710"/>
                </a:lnTo>
                <a:lnTo>
                  <a:pt x="98971" y="15012"/>
                </a:lnTo>
                <a:lnTo>
                  <a:pt x="96603" y="15012"/>
                </a:lnTo>
                <a:lnTo>
                  <a:pt x="99605" y="12010"/>
                </a:lnTo>
                <a:lnTo>
                  <a:pt x="99605" y="7773"/>
                </a:lnTo>
                <a:close/>
                <a:moveTo>
                  <a:pt x="88130" y="15012"/>
                </a:moveTo>
                <a:lnTo>
                  <a:pt x="85762" y="15012"/>
                </a:lnTo>
                <a:lnTo>
                  <a:pt x="83460" y="12710"/>
                </a:lnTo>
                <a:lnTo>
                  <a:pt x="83460" y="9441"/>
                </a:lnTo>
                <a:lnTo>
                  <a:pt x="85128" y="7773"/>
                </a:lnTo>
                <a:lnTo>
                  <a:pt x="85128" y="12010"/>
                </a:lnTo>
                <a:close/>
                <a:moveTo>
                  <a:pt x="82893" y="8907"/>
                </a:moveTo>
                <a:lnTo>
                  <a:pt x="79657" y="8907"/>
                </a:lnTo>
                <a:lnTo>
                  <a:pt x="77356" y="6606"/>
                </a:lnTo>
                <a:lnTo>
                  <a:pt x="77356" y="4237"/>
                </a:lnTo>
                <a:lnTo>
                  <a:pt x="80224" y="7106"/>
                </a:lnTo>
                <a:lnTo>
                  <a:pt x="80525" y="7206"/>
                </a:lnTo>
                <a:lnTo>
                  <a:pt x="84594" y="7206"/>
                </a:lnTo>
                <a:close/>
                <a:moveTo>
                  <a:pt x="76589" y="6606"/>
                </a:moveTo>
                <a:lnTo>
                  <a:pt x="74287" y="8874"/>
                </a:lnTo>
                <a:lnTo>
                  <a:pt x="71018" y="8874"/>
                </a:lnTo>
                <a:lnTo>
                  <a:pt x="69350" y="7206"/>
                </a:lnTo>
                <a:lnTo>
                  <a:pt x="73586" y="7206"/>
                </a:lnTo>
                <a:lnTo>
                  <a:pt x="76589" y="4237"/>
                </a:lnTo>
                <a:close/>
                <a:moveTo>
                  <a:pt x="70484" y="9441"/>
                </a:moveTo>
                <a:lnTo>
                  <a:pt x="70484" y="12710"/>
                </a:lnTo>
                <a:lnTo>
                  <a:pt x="68183" y="15012"/>
                </a:lnTo>
                <a:lnTo>
                  <a:pt x="65814" y="15012"/>
                </a:lnTo>
                <a:lnTo>
                  <a:pt x="68816" y="12010"/>
                </a:lnTo>
                <a:lnTo>
                  <a:pt x="68816" y="7773"/>
                </a:lnTo>
                <a:close/>
                <a:moveTo>
                  <a:pt x="57341" y="15012"/>
                </a:moveTo>
                <a:lnTo>
                  <a:pt x="54973" y="15012"/>
                </a:lnTo>
                <a:lnTo>
                  <a:pt x="52671" y="12710"/>
                </a:lnTo>
                <a:lnTo>
                  <a:pt x="52671" y="9441"/>
                </a:lnTo>
                <a:lnTo>
                  <a:pt x="54339" y="7773"/>
                </a:lnTo>
                <a:lnTo>
                  <a:pt x="54339" y="12010"/>
                </a:lnTo>
                <a:close/>
                <a:moveTo>
                  <a:pt x="52104" y="8907"/>
                </a:moveTo>
                <a:lnTo>
                  <a:pt x="48869" y="8907"/>
                </a:lnTo>
                <a:lnTo>
                  <a:pt x="46567" y="6606"/>
                </a:lnTo>
                <a:lnTo>
                  <a:pt x="46567" y="4237"/>
                </a:lnTo>
                <a:lnTo>
                  <a:pt x="49569" y="7206"/>
                </a:lnTo>
                <a:lnTo>
                  <a:pt x="53806" y="7206"/>
                </a:lnTo>
                <a:close/>
                <a:moveTo>
                  <a:pt x="45767" y="6606"/>
                </a:moveTo>
                <a:lnTo>
                  <a:pt x="43498" y="8874"/>
                </a:lnTo>
                <a:lnTo>
                  <a:pt x="40229" y="8874"/>
                </a:lnTo>
                <a:lnTo>
                  <a:pt x="38561" y="7206"/>
                </a:lnTo>
                <a:lnTo>
                  <a:pt x="42631" y="7206"/>
                </a:lnTo>
                <a:lnTo>
                  <a:pt x="42898" y="7106"/>
                </a:lnTo>
                <a:lnTo>
                  <a:pt x="45767" y="4237"/>
                </a:lnTo>
                <a:close/>
                <a:moveTo>
                  <a:pt x="39696" y="9441"/>
                </a:moveTo>
                <a:lnTo>
                  <a:pt x="39696" y="12710"/>
                </a:lnTo>
                <a:lnTo>
                  <a:pt x="37394" y="15012"/>
                </a:lnTo>
                <a:lnTo>
                  <a:pt x="35026" y="15012"/>
                </a:lnTo>
                <a:lnTo>
                  <a:pt x="37994" y="12010"/>
                </a:lnTo>
                <a:lnTo>
                  <a:pt x="37994" y="7773"/>
                </a:lnTo>
                <a:close/>
                <a:moveTo>
                  <a:pt x="26553" y="15012"/>
                </a:moveTo>
                <a:lnTo>
                  <a:pt x="24184" y="15012"/>
                </a:lnTo>
                <a:lnTo>
                  <a:pt x="21883" y="12710"/>
                </a:lnTo>
                <a:lnTo>
                  <a:pt x="21883" y="9441"/>
                </a:lnTo>
                <a:lnTo>
                  <a:pt x="23551" y="7773"/>
                </a:lnTo>
                <a:lnTo>
                  <a:pt x="23551" y="12010"/>
                </a:lnTo>
                <a:close/>
                <a:moveTo>
                  <a:pt x="21316" y="8907"/>
                </a:moveTo>
                <a:lnTo>
                  <a:pt x="18080" y="8907"/>
                </a:lnTo>
                <a:lnTo>
                  <a:pt x="15778" y="6606"/>
                </a:lnTo>
                <a:lnTo>
                  <a:pt x="15778" y="4237"/>
                </a:lnTo>
                <a:lnTo>
                  <a:pt x="18647" y="7106"/>
                </a:lnTo>
                <a:lnTo>
                  <a:pt x="18914" y="7206"/>
                </a:lnTo>
                <a:lnTo>
                  <a:pt x="22984" y="7206"/>
                </a:lnTo>
                <a:close/>
                <a:moveTo>
                  <a:pt x="14978" y="6606"/>
                </a:moveTo>
                <a:lnTo>
                  <a:pt x="12710" y="8874"/>
                </a:lnTo>
                <a:lnTo>
                  <a:pt x="9441" y="8874"/>
                </a:lnTo>
                <a:lnTo>
                  <a:pt x="7773" y="7206"/>
                </a:lnTo>
                <a:lnTo>
                  <a:pt x="12009" y="7206"/>
                </a:lnTo>
                <a:lnTo>
                  <a:pt x="14978" y="4237"/>
                </a:lnTo>
                <a:lnTo>
                  <a:pt x="14978" y="6606"/>
                </a:lnTo>
                <a:close/>
                <a:moveTo>
                  <a:pt x="9441" y="21883"/>
                </a:moveTo>
                <a:lnTo>
                  <a:pt x="12710" y="21883"/>
                </a:lnTo>
                <a:lnTo>
                  <a:pt x="14978" y="24185"/>
                </a:lnTo>
                <a:lnTo>
                  <a:pt x="14978" y="26553"/>
                </a:lnTo>
                <a:lnTo>
                  <a:pt x="12009" y="23551"/>
                </a:lnTo>
                <a:lnTo>
                  <a:pt x="7773" y="23551"/>
                </a:lnTo>
                <a:close/>
                <a:moveTo>
                  <a:pt x="14978" y="33892"/>
                </a:moveTo>
                <a:lnTo>
                  <a:pt x="11675" y="37228"/>
                </a:lnTo>
                <a:lnTo>
                  <a:pt x="6972" y="37228"/>
                </a:lnTo>
                <a:lnTo>
                  <a:pt x="5438" y="35693"/>
                </a:lnTo>
                <a:lnTo>
                  <a:pt x="11042" y="35693"/>
                </a:lnTo>
                <a:lnTo>
                  <a:pt x="14978" y="31757"/>
                </a:lnTo>
                <a:lnTo>
                  <a:pt x="14978" y="33892"/>
                </a:lnTo>
                <a:close/>
                <a:moveTo>
                  <a:pt x="7206" y="42631"/>
                </a:moveTo>
                <a:lnTo>
                  <a:pt x="7206" y="38562"/>
                </a:lnTo>
                <a:lnTo>
                  <a:pt x="8873" y="40230"/>
                </a:lnTo>
                <a:lnTo>
                  <a:pt x="8873" y="43499"/>
                </a:lnTo>
                <a:lnTo>
                  <a:pt x="6605" y="45800"/>
                </a:lnTo>
                <a:lnTo>
                  <a:pt x="4237" y="45800"/>
                </a:lnTo>
                <a:lnTo>
                  <a:pt x="7106" y="42932"/>
                </a:lnTo>
                <a:close/>
                <a:moveTo>
                  <a:pt x="6605" y="46568"/>
                </a:moveTo>
                <a:lnTo>
                  <a:pt x="8873" y="48869"/>
                </a:lnTo>
                <a:lnTo>
                  <a:pt x="8873" y="52105"/>
                </a:lnTo>
                <a:lnTo>
                  <a:pt x="7206" y="53806"/>
                </a:lnTo>
                <a:lnTo>
                  <a:pt x="7206" y="49570"/>
                </a:lnTo>
                <a:lnTo>
                  <a:pt x="4203" y="46568"/>
                </a:lnTo>
                <a:close/>
                <a:moveTo>
                  <a:pt x="9441" y="52672"/>
                </a:moveTo>
                <a:lnTo>
                  <a:pt x="12710" y="52672"/>
                </a:lnTo>
                <a:lnTo>
                  <a:pt x="14978" y="54974"/>
                </a:lnTo>
                <a:lnTo>
                  <a:pt x="14978" y="57342"/>
                </a:lnTo>
                <a:lnTo>
                  <a:pt x="12009" y="54340"/>
                </a:lnTo>
                <a:lnTo>
                  <a:pt x="7773" y="54340"/>
                </a:lnTo>
                <a:close/>
                <a:moveTo>
                  <a:pt x="14978" y="64714"/>
                </a:moveTo>
                <a:lnTo>
                  <a:pt x="11675" y="68016"/>
                </a:lnTo>
                <a:lnTo>
                  <a:pt x="6972" y="68016"/>
                </a:lnTo>
                <a:lnTo>
                  <a:pt x="5438" y="66482"/>
                </a:lnTo>
                <a:lnTo>
                  <a:pt x="11042" y="66482"/>
                </a:lnTo>
                <a:lnTo>
                  <a:pt x="14978" y="62546"/>
                </a:lnTo>
                <a:lnTo>
                  <a:pt x="14978" y="64714"/>
                </a:lnTo>
                <a:close/>
                <a:moveTo>
                  <a:pt x="7206" y="69351"/>
                </a:moveTo>
                <a:lnTo>
                  <a:pt x="8873" y="71052"/>
                </a:lnTo>
                <a:lnTo>
                  <a:pt x="8873" y="74287"/>
                </a:lnTo>
                <a:lnTo>
                  <a:pt x="6605" y="76589"/>
                </a:lnTo>
                <a:lnTo>
                  <a:pt x="4237" y="76589"/>
                </a:lnTo>
                <a:lnTo>
                  <a:pt x="7206" y="73587"/>
                </a:lnTo>
                <a:lnTo>
                  <a:pt x="7206" y="69351"/>
                </a:lnTo>
                <a:close/>
                <a:moveTo>
                  <a:pt x="9441" y="83461"/>
                </a:moveTo>
                <a:lnTo>
                  <a:pt x="12710" y="83461"/>
                </a:lnTo>
                <a:lnTo>
                  <a:pt x="14978" y="85762"/>
                </a:lnTo>
                <a:lnTo>
                  <a:pt x="14978" y="88131"/>
                </a:lnTo>
                <a:lnTo>
                  <a:pt x="12009" y="85129"/>
                </a:lnTo>
                <a:lnTo>
                  <a:pt x="7773" y="85129"/>
                </a:lnTo>
                <a:close/>
                <a:moveTo>
                  <a:pt x="14978" y="95503"/>
                </a:moveTo>
                <a:lnTo>
                  <a:pt x="11675" y="98805"/>
                </a:lnTo>
                <a:lnTo>
                  <a:pt x="6972" y="98805"/>
                </a:lnTo>
                <a:lnTo>
                  <a:pt x="5438" y="97271"/>
                </a:lnTo>
                <a:lnTo>
                  <a:pt x="11042" y="97271"/>
                </a:lnTo>
                <a:lnTo>
                  <a:pt x="14978" y="93334"/>
                </a:lnTo>
                <a:lnTo>
                  <a:pt x="14978" y="95503"/>
                </a:lnTo>
                <a:close/>
                <a:moveTo>
                  <a:pt x="7206" y="104209"/>
                </a:moveTo>
                <a:lnTo>
                  <a:pt x="7206" y="100139"/>
                </a:lnTo>
                <a:lnTo>
                  <a:pt x="8873" y="101840"/>
                </a:lnTo>
                <a:lnTo>
                  <a:pt x="8873" y="105076"/>
                </a:lnTo>
                <a:lnTo>
                  <a:pt x="6605" y="107378"/>
                </a:lnTo>
                <a:lnTo>
                  <a:pt x="4237" y="107378"/>
                </a:lnTo>
                <a:lnTo>
                  <a:pt x="7106" y="104509"/>
                </a:lnTo>
                <a:close/>
                <a:moveTo>
                  <a:pt x="6605" y="108178"/>
                </a:moveTo>
                <a:lnTo>
                  <a:pt x="8873" y="110447"/>
                </a:lnTo>
                <a:lnTo>
                  <a:pt x="8873" y="113716"/>
                </a:lnTo>
                <a:lnTo>
                  <a:pt x="7206" y="115384"/>
                </a:lnTo>
                <a:lnTo>
                  <a:pt x="7206" y="111147"/>
                </a:lnTo>
                <a:lnTo>
                  <a:pt x="4203" y="108145"/>
                </a:lnTo>
                <a:lnTo>
                  <a:pt x="6605" y="108145"/>
                </a:lnTo>
                <a:close/>
                <a:moveTo>
                  <a:pt x="9441" y="114249"/>
                </a:moveTo>
                <a:lnTo>
                  <a:pt x="12710" y="114249"/>
                </a:lnTo>
                <a:lnTo>
                  <a:pt x="14978" y="116551"/>
                </a:lnTo>
                <a:lnTo>
                  <a:pt x="14978" y="118919"/>
                </a:lnTo>
                <a:lnTo>
                  <a:pt x="12009" y="115951"/>
                </a:lnTo>
                <a:lnTo>
                  <a:pt x="7773" y="115951"/>
                </a:lnTo>
                <a:close/>
                <a:moveTo>
                  <a:pt x="15778" y="116551"/>
                </a:moveTo>
                <a:lnTo>
                  <a:pt x="18080" y="114249"/>
                </a:lnTo>
                <a:lnTo>
                  <a:pt x="21316" y="114249"/>
                </a:lnTo>
                <a:lnTo>
                  <a:pt x="22984" y="115951"/>
                </a:lnTo>
                <a:lnTo>
                  <a:pt x="18947" y="115951"/>
                </a:lnTo>
                <a:lnTo>
                  <a:pt x="18647" y="116051"/>
                </a:lnTo>
                <a:lnTo>
                  <a:pt x="15778" y="118919"/>
                </a:lnTo>
                <a:close/>
                <a:moveTo>
                  <a:pt x="21883" y="113716"/>
                </a:moveTo>
                <a:lnTo>
                  <a:pt x="21883" y="110447"/>
                </a:lnTo>
                <a:lnTo>
                  <a:pt x="24184" y="108178"/>
                </a:lnTo>
                <a:lnTo>
                  <a:pt x="26553" y="108178"/>
                </a:lnTo>
                <a:lnTo>
                  <a:pt x="23551" y="111147"/>
                </a:lnTo>
                <a:lnTo>
                  <a:pt x="23551" y="115384"/>
                </a:lnTo>
                <a:close/>
                <a:moveTo>
                  <a:pt x="35026" y="108178"/>
                </a:moveTo>
                <a:lnTo>
                  <a:pt x="37394" y="108178"/>
                </a:lnTo>
                <a:lnTo>
                  <a:pt x="39696" y="110447"/>
                </a:lnTo>
                <a:lnTo>
                  <a:pt x="39696" y="113716"/>
                </a:lnTo>
                <a:lnTo>
                  <a:pt x="37994" y="115384"/>
                </a:lnTo>
                <a:lnTo>
                  <a:pt x="37994" y="111147"/>
                </a:lnTo>
                <a:close/>
                <a:moveTo>
                  <a:pt x="40229" y="114249"/>
                </a:moveTo>
                <a:lnTo>
                  <a:pt x="43498" y="114249"/>
                </a:lnTo>
                <a:lnTo>
                  <a:pt x="45767" y="116551"/>
                </a:lnTo>
                <a:lnTo>
                  <a:pt x="45767" y="118919"/>
                </a:lnTo>
                <a:lnTo>
                  <a:pt x="42898" y="116051"/>
                </a:lnTo>
                <a:lnTo>
                  <a:pt x="42631" y="115951"/>
                </a:lnTo>
                <a:lnTo>
                  <a:pt x="38561" y="115951"/>
                </a:lnTo>
                <a:close/>
                <a:moveTo>
                  <a:pt x="46567" y="116551"/>
                </a:moveTo>
                <a:lnTo>
                  <a:pt x="48869" y="114249"/>
                </a:lnTo>
                <a:lnTo>
                  <a:pt x="52104" y="114249"/>
                </a:lnTo>
                <a:lnTo>
                  <a:pt x="53806" y="115951"/>
                </a:lnTo>
                <a:lnTo>
                  <a:pt x="49569" y="115951"/>
                </a:lnTo>
                <a:lnTo>
                  <a:pt x="46567" y="118919"/>
                </a:lnTo>
                <a:close/>
                <a:moveTo>
                  <a:pt x="52671" y="113716"/>
                </a:moveTo>
                <a:lnTo>
                  <a:pt x="52671" y="110447"/>
                </a:lnTo>
                <a:lnTo>
                  <a:pt x="54973" y="108178"/>
                </a:lnTo>
                <a:lnTo>
                  <a:pt x="57341" y="108178"/>
                </a:lnTo>
                <a:lnTo>
                  <a:pt x="54339" y="111147"/>
                </a:lnTo>
                <a:lnTo>
                  <a:pt x="54339" y="115384"/>
                </a:lnTo>
                <a:close/>
                <a:moveTo>
                  <a:pt x="65814" y="108178"/>
                </a:moveTo>
                <a:lnTo>
                  <a:pt x="68183" y="108178"/>
                </a:lnTo>
                <a:lnTo>
                  <a:pt x="70484" y="110447"/>
                </a:lnTo>
                <a:lnTo>
                  <a:pt x="70484" y="113716"/>
                </a:lnTo>
                <a:lnTo>
                  <a:pt x="68783" y="115384"/>
                </a:lnTo>
                <a:lnTo>
                  <a:pt x="68783" y="111147"/>
                </a:lnTo>
                <a:close/>
                <a:moveTo>
                  <a:pt x="71018" y="114249"/>
                </a:moveTo>
                <a:lnTo>
                  <a:pt x="74287" y="114249"/>
                </a:lnTo>
                <a:lnTo>
                  <a:pt x="76555" y="116551"/>
                </a:lnTo>
                <a:lnTo>
                  <a:pt x="76555" y="118919"/>
                </a:lnTo>
                <a:lnTo>
                  <a:pt x="73586" y="115951"/>
                </a:lnTo>
                <a:lnTo>
                  <a:pt x="69350" y="115951"/>
                </a:lnTo>
                <a:close/>
                <a:moveTo>
                  <a:pt x="77356" y="116551"/>
                </a:moveTo>
                <a:lnTo>
                  <a:pt x="79657" y="114249"/>
                </a:lnTo>
                <a:lnTo>
                  <a:pt x="82893" y="114249"/>
                </a:lnTo>
                <a:lnTo>
                  <a:pt x="84594" y="115951"/>
                </a:lnTo>
                <a:lnTo>
                  <a:pt x="80525" y="115951"/>
                </a:lnTo>
                <a:lnTo>
                  <a:pt x="80224" y="116051"/>
                </a:lnTo>
                <a:lnTo>
                  <a:pt x="77356" y="118919"/>
                </a:lnTo>
                <a:lnTo>
                  <a:pt x="77356" y="116551"/>
                </a:lnTo>
                <a:close/>
                <a:moveTo>
                  <a:pt x="83460" y="113716"/>
                </a:moveTo>
                <a:lnTo>
                  <a:pt x="83460" y="110447"/>
                </a:lnTo>
                <a:lnTo>
                  <a:pt x="85762" y="108178"/>
                </a:lnTo>
                <a:lnTo>
                  <a:pt x="88130" y="108178"/>
                </a:lnTo>
                <a:lnTo>
                  <a:pt x="85128" y="111147"/>
                </a:lnTo>
                <a:lnTo>
                  <a:pt x="85128" y="115384"/>
                </a:lnTo>
                <a:close/>
                <a:moveTo>
                  <a:pt x="96603" y="108178"/>
                </a:moveTo>
                <a:lnTo>
                  <a:pt x="98971" y="108178"/>
                </a:lnTo>
                <a:lnTo>
                  <a:pt x="101273" y="110447"/>
                </a:lnTo>
                <a:lnTo>
                  <a:pt x="101273" y="113716"/>
                </a:lnTo>
                <a:lnTo>
                  <a:pt x="99605" y="115384"/>
                </a:lnTo>
                <a:lnTo>
                  <a:pt x="99605" y="111147"/>
                </a:lnTo>
                <a:close/>
                <a:moveTo>
                  <a:pt x="101840" y="114249"/>
                </a:moveTo>
                <a:lnTo>
                  <a:pt x="105076" y="114249"/>
                </a:lnTo>
                <a:lnTo>
                  <a:pt x="107377" y="116551"/>
                </a:lnTo>
                <a:lnTo>
                  <a:pt x="107377" y="118919"/>
                </a:lnTo>
                <a:lnTo>
                  <a:pt x="104508" y="116051"/>
                </a:lnTo>
                <a:lnTo>
                  <a:pt x="104208" y="115951"/>
                </a:lnTo>
                <a:lnTo>
                  <a:pt x="100139" y="115951"/>
                </a:lnTo>
                <a:close/>
                <a:moveTo>
                  <a:pt x="108144" y="116551"/>
                </a:moveTo>
                <a:lnTo>
                  <a:pt x="110446" y="114249"/>
                </a:lnTo>
                <a:lnTo>
                  <a:pt x="113682" y="114249"/>
                </a:lnTo>
                <a:lnTo>
                  <a:pt x="115383" y="115951"/>
                </a:lnTo>
                <a:lnTo>
                  <a:pt x="111147" y="115951"/>
                </a:lnTo>
                <a:lnTo>
                  <a:pt x="108144" y="118919"/>
                </a:lnTo>
                <a:close/>
                <a:moveTo>
                  <a:pt x="114249" y="113716"/>
                </a:moveTo>
                <a:lnTo>
                  <a:pt x="114249" y="110447"/>
                </a:lnTo>
                <a:lnTo>
                  <a:pt x="116550" y="108178"/>
                </a:lnTo>
                <a:lnTo>
                  <a:pt x="118919" y="108178"/>
                </a:lnTo>
                <a:lnTo>
                  <a:pt x="115917" y="111147"/>
                </a:lnTo>
                <a:lnTo>
                  <a:pt x="115917" y="115384"/>
                </a:lnTo>
                <a:close/>
                <a:moveTo>
                  <a:pt x="127391" y="108178"/>
                </a:moveTo>
                <a:lnTo>
                  <a:pt x="129760" y="108178"/>
                </a:lnTo>
                <a:lnTo>
                  <a:pt x="132061" y="110447"/>
                </a:lnTo>
                <a:lnTo>
                  <a:pt x="132061" y="113716"/>
                </a:lnTo>
                <a:lnTo>
                  <a:pt x="130394" y="115384"/>
                </a:lnTo>
                <a:lnTo>
                  <a:pt x="130394" y="111147"/>
                </a:lnTo>
                <a:close/>
                <a:moveTo>
                  <a:pt x="132629" y="114249"/>
                </a:moveTo>
                <a:lnTo>
                  <a:pt x="135864" y="114249"/>
                </a:lnTo>
                <a:lnTo>
                  <a:pt x="138166" y="116551"/>
                </a:lnTo>
                <a:lnTo>
                  <a:pt x="138166" y="118919"/>
                </a:lnTo>
                <a:lnTo>
                  <a:pt x="135164" y="115951"/>
                </a:lnTo>
                <a:lnTo>
                  <a:pt x="130927" y="115951"/>
                </a:lnTo>
                <a:close/>
                <a:moveTo>
                  <a:pt x="138933" y="116551"/>
                </a:moveTo>
                <a:lnTo>
                  <a:pt x="141235" y="114249"/>
                </a:lnTo>
                <a:lnTo>
                  <a:pt x="144504" y="114249"/>
                </a:lnTo>
                <a:lnTo>
                  <a:pt x="146172" y="115951"/>
                </a:lnTo>
                <a:lnTo>
                  <a:pt x="142102" y="115951"/>
                </a:lnTo>
                <a:lnTo>
                  <a:pt x="141835" y="116051"/>
                </a:lnTo>
                <a:lnTo>
                  <a:pt x="138933" y="118919"/>
                </a:lnTo>
                <a:close/>
                <a:moveTo>
                  <a:pt x="145037" y="113716"/>
                </a:moveTo>
                <a:lnTo>
                  <a:pt x="145037" y="110447"/>
                </a:lnTo>
                <a:lnTo>
                  <a:pt x="147339" y="108178"/>
                </a:lnTo>
                <a:lnTo>
                  <a:pt x="149707" y="108178"/>
                </a:lnTo>
                <a:lnTo>
                  <a:pt x="146705" y="111147"/>
                </a:lnTo>
                <a:lnTo>
                  <a:pt x="146705" y="115384"/>
                </a:lnTo>
                <a:close/>
                <a:moveTo>
                  <a:pt x="158180" y="108178"/>
                </a:moveTo>
                <a:lnTo>
                  <a:pt x="160548" y="108178"/>
                </a:lnTo>
                <a:lnTo>
                  <a:pt x="162850" y="110447"/>
                </a:lnTo>
                <a:lnTo>
                  <a:pt x="162850" y="113716"/>
                </a:lnTo>
                <a:lnTo>
                  <a:pt x="161182" y="115384"/>
                </a:lnTo>
                <a:lnTo>
                  <a:pt x="161182" y="111147"/>
                </a:lnTo>
                <a:close/>
                <a:moveTo>
                  <a:pt x="163417" y="114249"/>
                </a:moveTo>
                <a:lnTo>
                  <a:pt x="166653" y="114249"/>
                </a:lnTo>
                <a:lnTo>
                  <a:pt x="168954" y="116551"/>
                </a:lnTo>
                <a:lnTo>
                  <a:pt x="168954" y="118919"/>
                </a:lnTo>
                <a:lnTo>
                  <a:pt x="166086" y="116051"/>
                </a:lnTo>
                <a:lnTo>
                  <a:pt x="165786" y="115951"/>
                </a:lnTo>
                <a:lnTo>
                  <a:pt x="161716" y="115951"/>
                </a:lnTo>
                <a:close/>
                <a:moveTo>
                  <a:pt x="169755" y="116551"/>
                </a:moveTo>
                <a:lnTo>
                  <a:pt x="172023" y="114249"/>
                </a:lnTo>
                <a:lnTo>
                  <a:pt x="175292" y="114249"/>
                </a:lnTo>
                <a:lnTo>
                  <a:pt x="176960" y="115951"/>
                </a:lnTo>
                <a:lnTo>
                  <a:pt x="172724" y="115951"/>
                </a:lnTo>
                <a:lnTo>
                  <a:pt x="169722" y="118919"/>
                </a:lnTo>
                <a:lnTo>
                  <a:pt x="169722" y="116551"/>
                </a:lnTo>
                <a:close/>
                <a:moveTo>
                  <a:pt x="175826" y="113716"/>
                </a:moveTo>
                <a:lnTo>
                  <a:pt x="175826" y="110447"/>
                </a:lnTo>
                <a:lnTo>
                  <a:pt x="178128" y="108178"/>
                </a:lnTo>
                <a:lnTo>
                  <a:pt x="180496" y="108178"/>
                </a:lnTo>
                <a:lnTo>
                  <a:pt x="177527" y="111147"/>
                </a:lnTo>
                <a:lnTo>
                  <a:pt x="177527" y="115384"/>
                </a:lnTo>
                <a:close/>
                <a:moveTo>
                  <a:pt x="188969" y="108178"/>
                </a:moveTo>
                <a:lnTo>
                  <a:pt x="191337" y="108178"/>
                </a:lnTo>
                <a:lnTo>
                  <a:pt x="193639" y="110447"/>
                </a:lnTo>
                <a:lnTo>
                  <a:pt x="193639" y="113716"/>
                </a:lnTo>
                <a:lnTo>
                  <a:pt x="191971" y="115384"/>
                </a:lnTo>
                <a:lnTo>
                  <a:pt x="191971" y="111147"/>
                </a:lnTo>
                <a:close/>
                <a:moveTo>
                  <a:pt x="194206" y="114249"/>
                </a:moveTo>
                <a:lnTo>
                  <a:pt x="197441" y="114249"/>
                </a:lnTo>
                <a:lnTo>
                  <a:pt x="199743" y="116551"/>
                </a:lnTo>
                <a:lnTo>
                  <a:pt x="199743" y="118919"/>
                </a:lnTo>
                <a:lnTo>
                  <a:pt x="196741" y="115951"/>
                </a:lnTo>
                <a:lnTo>
                  <a:pt x="192538" y="115951"/>
                </a:lnTo>
                <a:close/>
                <a:moveTo>
                  <a:pt x="200544" y="116551"/>
                </a:moveTo>
                <a:lnTo>
                  <a:pt x="202812" y="114249"/>
                </a:lnTo>
                <a:lnTo>
                  <a:pt x="206081" y="114249"/>
                </a:lnTo>
                <a:lnTo>
                  <a:pt x="207749" y="115951"/>
                </a:lnTo>
                <a:lnTo>
                  <a:pt x="203679" y="115951"/>
                </a:lnTo>
                <a:lnTo>
                  <a:pt x="203412" y="116051"/>
                </a:lnTo>
                <a:lnTo>
                  <a:pt x="200544" y="118919"/>
                </a:lnTo>
                <a:close/>
                <a:moveTo>
                  <a:pt x="206648" y="113716"/>
                </a:moveTo>
                <a:lnTo>
                  <a:pt x="206648" y="110447"/>
                </a:lnTo>
                <a:lnTo>
                  <a:pt x="208916" y="108178"/>
                </a:lnTo>
                <a:lnTo>
                  <a:pt x="211285" y="108178"/>
                </a:lnTo>
                <a:lnTo>
                  <a:pt x="208316" y="111147"/>
                </a:lnTo>
                <a:lnTo>
                  <a:pt x="208316" y="115384"/>
                </a:lnTo>
                <a:close/>
                <a:moveTo>
                  <a:pt x="219757" y="108178"/>
                </a:moveTo>
                <a:lnTo>
                  <a:pt x="222126" y="108178"/>
                </a:lnTo>
                <a:lnTo>
                  <a:pt x="224427" y="110447"/>
                </a:lnTo>
                <a:lnTo>
                  <a:pt x="224427" y="113716"/>
                </a:lnTo>
                <a:lnTo>
                  <a:pt x="222760" y="115384"/>
                </a:lnTo>
                <a:lnTo>
                  <a:pt x="222760" y="111147"/>
                </a:lnTo>
                <a:close/>
                <a:moveTo>
                  <a:pt x="224995" y="114249"/>
                </a:moveTo>
                <a:lnTo>
                  <a:pt x="228230" y="114249"/>
                </a:lnTo>
                <a:lnTo>
                  <a:pt x="230532" y="116551"/>
                </a:lnTo>
                <a:lnTo>
                  <a:pt x="230532" y="118919"/>
                </a:lnTo>
                <a:lnTo>
                  <a:pt x="227663" y="116051"/>
                </a:lnTo>
                <a:lnTo>
                  <a:pt x="227396" y="115951"/>
                </a:lnTo>
                <a:lnTo>
                  <a:pt x="223327" y="115951"/>
                </a:lnTo>
                <a:close/>
                <a:moveTo>
                  <a:pt x="231332" y="116551"/>
                </a:moveTo>
                <a:lnTo>
                  <a:pt x="233601" y="114249"/>
                </a:lnTo>
                <a:lnTo>
                  <a:pt x="236870" y="114249"/>
                </a:lnTo>
                <a:lnTo>
                  <a:pt x="238538" y="115951"/>
                </a:lnTo>
                <a:lnTo>
                  <a:pt x="234301" y="115951"/>
                </a:lnTo>
                <a:lnTo>
                  <a:pt x="231332" y="118919"/>
                </a:lnTo>
                <a:close/>
                <a:moveTo>
                  <a:pt x="236870" y="101273"/>
                </a:moveTo>
                <a:lnTo>
                  <a:pt x="233601" y="101273"/>
                </a:lnTo>
                <a:lnTo>
                  <a:pt x="231332" y="98972"/>
                </a:lnTo>
                <a:lnTo>
                  <a:pt x="231332" y="96603"/>
                </a:lnTo>
                <a:lnTo>
                  <a:pt x="234301" y="99606"/>
                </a:lnTo>
                <a:lnTo>
                  <a:pt x="238538" y="99606"/>
                </a:lnTo>
                <a:close/>
                <a:moveTo>
                  <a:pt x="231332" y="89265"/>
                </a:moveTo>
                <a:lnTo>
                  <a:pt x="234635" y="85929"/>
                </a:lnTo>
                <a:lnTo>
                  <a:pt x="239338" y="85929"/>
                </a:lnTo>
                <a:lnTo>
                  <a:pt x="240873" y="87464"/>
                </a:lnTo>
                <a:lnTo>
                  <a:pt x="235269" y="87464"/>
                </a:lnTo>
                <a:lnTo>
                  <a:pt x="231332" y="91400"/>
                </a:lnTo>
                <a:lnTo>
                  <a:pt x="231332" y="89265"/>
                </a:lnTo>
                <a:close/>
                <a:moveTo>
                  <a:pt x="239105" y="80525"/>
                </a:moveTo>
                <a:lnTo>
                  <a:pt x="239105" y="84595"/>
                </a:lnTo>
                <a:lnTo>
                  <a:pt x="237437" y="82927"/>
                </a:lnTo>
                <a:lnTo>
                  <a:pt x="237437" y="79658"/>
                </a:lnTo>
                <a:lnTo>
                  <a:pt x="239705" y="77356"/>
                </a:lnTo>
                <a:lnTo>
                  <a:pt x="242073" y="77356"/>
                </a:lnTo>
                <a:lnTo>
                  <a:pt x="239205" y="80225"/>
                </a:lnTo>
                <a:close/>
                <a:moveTo>
                  <a:pt x="239705" y="76589"/>
                </a:moveTo>
                <a:lnTo>
                  <a:pt x="237437" y="74287"/>
                </a:lnTo>
                <a:lnTo>
                  <a:pt x="237437" y="71052"/>
                </a:lnTo>
                <a:lnTo>
                  <a:pt x="239105" y="69351"/>
                </a:lnTo>
                <a:lnTo>
                  <a:pt x="239105" y="73587"/>
                </a:lnTo>
                <a:lnTo>
                  <a:pt x="242073" y="76589"/>
                </a:lnTo>
                <a:lnTo>
                  <a:pt x="239705" y="76589"/>
                </a:lnTo>
                <a:close/>
                <a:moveTo>
                  <a:pt x="236870" y="70485"/>
                </a:moveTo>
                <a:lnTo>
                  <a:pt x="233601" y="70485"/>
                </a:lnTo>
                <a:lnTo>
                  <a:pt x="231332" y="68183"/>
                </a:lnTo>
                <a:lnTo>
                  <a:pt x="231332" y="65815"/>
                </a:lnTo>
                <a:lnTo>
                  <a:pt x="234301" y="68817"/>
                </a:lnTo>
                <a:lnTo>
                  <a:pt x="238538" y="68817"/>
                </a:lnTo>
                <a:close/>
                <a:moveTo>
                  <a:pt x="231332" y="58476"/>
                </a:moveTo>
                <a:lnTo>
                  <a:pt x="234635" y="55140"/>
                </a:lnTo>
                <a:lnTo>
                  <a:pt x="239338" y="55140"/>
                </a:lnTo>
                <a:lnTo>
                  <a:pt x="240873" y="56675"/>
                </a:lnTo>
                <a:lnTo>
                  <a:pt x="235269" y="56675"/>
                </a:lnTo>
                <a:lnTo>
                  <a:pt x="231332" y="60611"/>
                </a:lnTo>
                <a:lnTo>
                  <a:pt x="231332" y="58476"/>
                </a:lnTo>
                <a:close/>
                <a:moveTo>
                  <a:pt x="239105" y="53806"/>
                </a:moveTo>
                <a:lnTo>
                  <a:pt x="237437" y="52105"/>
                </a:lnTo>
                <a:lnTo>
                  <a:pt x="237437" y="48869"/>
                </a:lnTo>
                <a:lnTo>
                  <a:pt x="239705" y="46568"/>
                </a:lnTo>
                <a:lnTo>
                  <a:pt x="242073" y="46568"/>
                </a:lnTo>
                <a:lnTo>
                  <a:pt x="239105" y="49570"/>
                </a:lnTo>
                <a:lnTo>
                  <a:pt x="239105" y="53806"/>
                </a:lnTo>
                <a:close/>
                <a:moveTo>
                  <a:pt x="236870" y="39696"/>
                </a:moveTo>
                <a:lnTo>
                  <a:pt x="233601" y="39696"/>
                </a:lnTo>
                <a:lnTo>
                  <a:pt x="231332" y="37394"/>
                </a:lnTo>
                <a:lnTo>
                  <a:pt x="231332" y="35026"/>
                </a:lnTo>
                <a:lnTo>
                  <a:pt x="234301" y="38028"/>
                </a:lnTo>
                <a:lnTo>
                  <a:pt x="238538" y="38028"/>
                </a:lnTo>
                <a:close/>
                <a:moveTo>
                  <a:pt x="231332" y="27654"/>
                </a:moveTo>
                <a:lnTo>
                  <a:pt x="234635" y="24352"/>
                </a:lnTo>
                <a:lnTo>
                  <a:pt x="239338" y="24352"/>
                </a:lnTo>
                <a:lnTo>
                  <a:pt x="240873" y="25886"/>
                </a:lnTo>
                <a:lnTo>
                  <a:pt x="235269" y="25886"/>
                </a:lnTo>
                <a:lnTo>
                  <a:pt x="231332" y="29822"/>
                </a:lnTo>
                <a:lnTo>
                  <a:pt x="231332" y="27654"/>
                </a:lnTo>
                <a:close/>
                <a:moveTo>
                  <a:pt x="239105" y="18948"/>
                </a:moveTo>
                <a:lnTo>
                  <a:pt x="239105" y="23017"/>
                </a:lnTo>
                <a:lnTo>
                  <a:pt x="237437" y="21316"/>
                </a:lnTo>
                <a:lnTo>
                  <a:pt x="237437" y="18081"/>
                </a:lnTo>
                <a:lnTo>
                  <a:pt x="239705" y="15779"/>
                </a:lnTo>
                <a:lnTo>
                  <a:pt x="242073" y="15779"/>
                </a:lnTo>
                <a:lnTo>
                  <a:pt x="239205" y="18648"/>
                </a:lnTo>
                <a:close/>
                <a:moveTo>
                  <a:pt x="239705" y="15012"/>
                </a:moveTo>
                <a:lnTo>
                  <a:pt x="237437" y="12710"/>
                </a:lnTo>
                <a:lnTo>
                  <a:pt x="237437" y="9441"/>
                </a:lnTo>
                <a:lnTo>
                  <a:pt x="239105" y="7773"/>
                </a:lnTo>
                <a:lnTo>
                  <a:pt x="239105" y="12010"/>
                </a:lnTo>
                <a:lnTo>
                  <a:pt x="242073" y="15012"/>
                </a:lnTo>
                <a:close/>
                <a:moveTo>
                  <a:pt x="236870" y="8907"/>
                </a:moveTo>
                <a:lnTo>
                  <a:pt x="233601" y="8907"/>
                </a:lnTo>
                <a:lnTo>
                  <a:pt x="231332" y="6606"/>
                </a:lnTo>
                <a:lnTo>
                  <a:pt x="231332" y="4237"/>
                </a:lnTo>
                <a:lnTo>
                  <a:pt x="234301" y="7206"/>
                </a:lnTo>
                <a:lnTo>
                  <a:pt x="238538" y="7206"/>
                </a:lnTo>
                <a:close/>
                <a:moveTo>
                  <a:pt x="230532" y="3103"/>
                </a:moveTo>
                <a:lnTo>
                  <a:pt x="227229" y="6439"/>
                </a:lnTo>
                <a:lnTo>
                  <a:pt x="222526" y="6439"/>
                </a:lnTo>
                <a:lnTo>
                  <a:pt x="220992" y="4904"/>
                </a:lnTo>
                <a:lnTo>
                  <a:pt x="226596" y="4904"/>
                </a:lnTo>
                <a:lnTo>
                  <a:pt x="230532" y="935"/>
                </a:lnTo>
                <a:close/>
                <a:moveTo>
                  <a:pt x="219657" y="10709"/>
                </a:moveTo>
                <a:lnTo>
                  <a:pt x="215921" y="14445"/>
                </a:lnTo>
                <a:lnTo>
                  <a:pt x="215921" y="6672"/>
                </a:lnTo>
                <a:lnTo>
                  <a:pt x="217623" y="5004"/>
                </a:lnTo>
                <a:lnTo>
                  <a:pt x="219657" y="5004"/>
                </a:lnTo>
                <a:lnTo>
                  <a:pt x="219657" y="10709"/>
                </a:lnTo>
                <a:close/>
                <a:moveTo>
                  <a:pt x="215121" y="14445"/>
                </a:moveTo>
                <a:lnTo>
                  <a:pt x="211418" y="10709"/>
                </a:lnTo>
                <a:lnTo>
                  <a:pt x="211418" y="5004"/>
                </a:lnTo>
                <a:lnTo>
                  <a:pt x="213453" y="5004"/>
                </a:lnTo>
                <a:lnTo>
                  <a:pt x="215121" y="6672"/>
                </a:lnTo>
                <a:lnTo>
                  <a:pt x="215121" y="14445"/>
                </a:lnTo>
                <a:close/>
                <a:moveTo>
                  <a:pt x="208549" y="6439"/>
                </a:moveTo>
                <a:lnTo>
                  <a:pt x="203846" y="6439"/>
                </a:lnTo>
                <a:lnTo>
                  <a:pt x="200544" y="3103"/>
                </a:lnTo>
                <a:lnTo>
                  <a:pt x="200544" y="935"/>
                </a:lnTo>
                <a:lnTo>
                  <a:pt x="204480" y="4904"/>
                </a:lnTo>
                <a:lnTo>
                  <a:pt x="210084" y="4904"/>
                </a:lnTo>
                <a:close/>
                <a:moveTo>
                  <a:pt x="199743" y="3103"/>
                </a:moveTo>
                <a:lnTo>
                  <a:pt x="196441" y="6439"/>
                </a:lnTo>
                <a:lnTo>
                  <a:pt x="191737" y="6439"/>
                </a:lnTo>
                <a:lnTo>
                  <a:pt x="190203" y="4904"/>
                </a:lnTo>
                <a:lnTo>
                  <a:pt x="195807" y="4904"/>
                </a:lnTo>
                <a:lnTo>
                  <a:pt x="199743" y="935"/>
                </a:lnTo>
                <a:close/>
                <a:moveTo>
                  <a:pt x="188869" y="10709"/>
                </a:moveTo>
                <a:lnTo>
                  <a:pt x="185133" y="14445"/>
                </a:lnTo>
                <a:lnTo>
                  <a:pt x="185133" y="6672"/>
                </a:lnTo>
                <a:lnTo>
                  <a:pt x="186801" y="5004"/>
                </a:lnTo>
                <a:lnTo>
                  <a:pt x="188835" y="5004"/>
                </a:lnTo>
                <a:lnTo>
                  <a:pt x="188835" y="10709"/>
                </a:lnTo>
                <a:close/>
                <a:moveTo>
                  <a:pt x="184332" y="14445"/>
                </a:moveTo>
                <a:lnTo>
                  <a:pt x="180629" y="10709"/>
                </a:lnTo>
                <a:lnTo>
                  <a:pt x="180629" y="5004"/>
                </a:lnTo>
                <a:lnTo>
                  <a:pt x="182664" y="5004"/>
                </a:lnTo>
                <a:lnTo>
                  <a:pt x="184332" y="6672"/>
                </a:lnTo>
                <a:lnTo>
                  <a:pt x="184332" y="14445"/>
                </a:lnTo>
                <a:close/>
                <a:moveTo>
                  <a:pt x="177761" y="6439"/>
                </a:moveTo>
                <a:lnTo>
                  <a:pt x="173057" y="6439"/>
                </a:lnTo>
                <a:lnTo>
                  <a:pt x="169755" y="3103"/>
                </a:lnTo>
                <a:lnTo>
                  <a:pt x="169755" y="935"/>
                </a:lnTo>
                <a:lnTo>
                  <a:pt x="173691" y="4904"/>
                </a:lnTo>
                <a:lnTo>
                  <a:pt x="179262" y="4904"/>
                </a:lnTo>
                <a:close/>
                <a:moveTo>
                  <a:pt x="168954" y="3103"/>
                </a:moveTo>
                <a:lnTo>
                  <a:pt x="165619" y="6439"/>
                </a:lnTo>
                <a:lnTo>
                  <a:pt x="160949" y="6439"/>
                </a:lnTo>
                <a:lnTo>
                  <a:pt x="159414" y="4904"/>
                </a:lnTo>
                <a:lnTo>
                  <a:pt x="164985" y="4904"/>
                </a:lnTo>
                <a:lnTo>
                  <a:pt x="168954" y="935"/>
                </a:lnTo>
                <a:close/>
                <a:moveTo>
                  <a:pt x="158047" y="10709"/>
                </a:moveTo>
                <a:lnTo>
                  <a:pt x="154344" y="14445"/>
                </a:lnTo>
                <a:lnTo>
                  <a:pt x="154344" y="6672"/>
                </a:lnTo>
                <a:lnTo>
                  <a:pt x="156012" y="5004"/>
                </a:lnTo>
                <a:lnTo>
                  <a:pt x="158047" y="5004"/>
                </a:lnTo>
                <a:lnTo>
                  <a:pt x="158047" y="10709"/>
                </a:lnTo>
                <a:close/>
                <a:moveTo>
                  <a:pt x="153543" y="14445"/>
                </a:moveTo>
                <a:lnTo>
                  <a:pt x="149841" y="10709"/>
                </a:lnTo>
                <a:lnTo>
                  <a:pt x="149841" y="5004"/>
                </a:lnTo>
                <a:lnTo>
                  <a:pt x="151876" y="5004"/>
                </a:lnTo>
                <a:lnTo>
                  <a:pt x="153543" y="6672"/>
                </a:lnTo>
                <a:lnTo>
                  <a:pt x="153543" y="14445"/>
                </a:lnTo>
                <a:close/>
                <a:moveTo>
                  <a:pt x="146939" y="6439"/>
                </a:moveTo>
                <a:lnTo>
                  <a:pt x="142269" y="6439"/>
                </a:lnTo>
                <a:lnTo>
                  <a:pt x="138933" y="3103"/>
                </a:lnTo>
                <a:lnTo>
                  <a:pt x="138933" y="935"/>
                </a:lnTo>
                <a:lnTo>
                  <a:pt x="142903" y="4904"/>
                </a:lnTo>
                <a:lnTo>
                  <a:pt x="148473" y="4904"/>
                </a:lnTo>
                <a:close/>
                <a:moveTo>
                  <a:pt x="138166" y="3103"/>
                </a:moveTo>
                <a:lnTo>
                  <a:pt x="134830" y="6439"/>
                </a:lnTo>
                <a:lnTo>
                  <a:pt x="130160" y="6439"/>
                </a:lnTo>
                <a:lnTo>
                  <a:pt x="128626" y="4904"/>
                </a:lnTo>
                <a:lnTo>
                  <a:pt x="134196" y="4904"/>
                </a:lnTo>
                <a:lnTo>
                  <a:pt x="138166" y="935"/>
                </a:lnTo>
                <a:close/>
                <a:moveTo>
                  <a:pt x="127258" y="10709"/>
                </a:moveTo>
                <a:lnTo>
                  <a:pt x="123555" y="14445"/>
                </a:lnTo>
                <a:lnTo>
                  <a:pt x="123555" y="6672"/>
                </a:lnTo>
                <a:lnTo>
                  <a:pt x="125223" y="5004"/>
                </a:lnTo>
                <a:lnTo>
                  <a:pt x="127258" y="5004"/>
                </a:lnTo>
                <a:close/>
                <a:moveTo>
                  <a:pt x="122755" y="14445"/>
                </a:moveTo>
                <a:lnTo>
                  <a:pt x="119052" y="10709"/>
                </a:lnTo>
                <a:lnTo>
                  <a:pt x="119052" y="5004"/>
                </a:lnTo>
                <a:lnTo>
                  <a:pt x="121087" y="5004"/>
                </a:lnTo>
                <a:lnTo>
                  <a:pt x="122755" y="6672"/>
                </a:lnTo>
                <a:close/>
                <a:moveTo>
                  <a:pt x="116150" y="6439"/>
                </a:moveTo>
                <a:lnTo>
                  <a:pt x="111480" y="6439"/>
                </a:lnTo>
                <a:lnTo>
                  <a:pt x="108144" y="3103"/>
                </a:lnTo>
                <a:lnTo>
                  <a:pt x="108144" y="935"/>
                </a:lnTo>
                <a:lnTo>
                  <a:pt x="112114" y="4904"/>
                </a:lnTo>
                <a:lnTo>
                  <a:pt x="117685" y="4904"/>
                </a:lnTo>
                <a:close/>
                <a:moveTo>
                  <a:pt x="107377" y="3103"/>
                </a:moveTo>
                <a:lnTo>
                  <a:pt x="104041" y="6439"/>
                </a:lnTo>
                <a:lnTo>
                  <a:pt x="99371" y="6439"/>
                </a:lnTo>
                <a:lnTo>
                  <a:pt x="97837" y="4904"/>
                </a:lnTo>
                <a:lnTo>
                  <a:pt x="103408" y="4904"/>
                </a:lnTo>
                <a:lnTo>
                  <a:pt x="107377" y="935"/>
                </a:lnTo>
                <a:lnTo>
                  <a:pt x="107377" y="3103"/>
                </a:lnTo>
                <a:close/>
                <a:moveTo>
                  <a:pt x="96469" y="10709"/>
                </a:moveTo>
                <a:lnTo>
                  <a:pt x="92767" y="14445"/>
                </a:lnTo>
                <a:lnTo>
                  <a:pt x="92767" y="6672"/>
                </a:lnTo>
                <a:lnTo>
                  <a:pt x="94435" y="5004"/>
                </a:lnTo>
                <a:lnTo>
                  <a:pt x="96469" y="5004"/>
                </a:lnTo>
                <a:close/>
                <a:moveTo>
                  <a:pt x="91966" y="14445"/>
                </a:moveTo>
                <a:lnTo>
                  <a:pt x="88264" y="10709"/>
                </a:lnTo>
                <a:lnTo>
                  <a:pt x="88264" y="5004"/>
                </a:lnTo>
                <a:lnTo>
                  <a:pt x="90298" y="5004"/>
                </a:lnTo>
                <a:lnTo>
                  <a:pt x="91966" y="6672"/>
                </a:lnTo>
                <a:close/>
                <a:moveTo>
                  <a:pt x="85361" y="6439"/>
                </a:moveTo>
                <a:lnTo>
                  <a:pt x="80691" y="6439"/>
                </a:lnTo>
                <a:lnTo>
                  <a:pt x="77356" y="3103"/>
                </a:lnTo>
                <a:lnTo>
                  <a:pt x="77356" y="935"/>
                </a:lnTo>
                <a:lnTo>
                  <a:pt x="81325" y="4904"/>
                </a:lnTo>
                <a:lnTo>
                  <a:pt x="86896" y="4904"/>
                </a:lnTo>
                <a:close/>
                <a:moveTo>
                  <a:pt x="76589" y="3103"/>
                </a:moveTo>
                <a:lnTo>
                  <a:pt x="73253" y="6439"/>
                </a:lnTo>
                <a:lnTo>
                  <a:pt x="68583" y="6439"/>
                </a:lnTo>
                <a:lnTo>
                  <a:pt x="67048" y="4904"/>
                </a:lnTo>
                <a:lnTo>
                  <a:pt x="72619" y="4904"/>
                </a:lnTo>
                <a:lnTo>
                  <a:pt x="76589" y="935"/>
                </a:lnTo>
                <a:close/>
                <a:moveTo>
                  <a:pt x="65681" y="10709"/>
                </a:moveTo>
                <a:lnTo>
                  <a:pt x="61978" y="14445"/>
                </a:lnTo>
                <a:lnTo>
                  <a:pt x="61978" y="6672"/>
                </a:lnTo>
                <a:lnTo>
                  <a:pt x="63646" y="5004"/>
                </a:lnTo>
                <a:lnTo>
                  <a:pt x="65681" y="5004"/>
                </a:lnTo>
                <a:close/>
                <a:moveTo>
                  <a:pt x="61178" y="14445"/>
                </a:moveTo>
                <a:lnTo>
                  <a:pt x="57475" y="10709"/>
                </a:lnTo>
                <a:lnTo>
                  <a:pt x="57475" y="5004"/>
                </a:lnTo>
                <a:lnTo>
                  <a:pt x="59510" y="5004"/>
                </a:lnTo>
                <a:lnTo>
                  <a:pt x="61178" y="6672"/>
                </a:lnTo>
                <a:close/>
                <a:moveTo>
                  <a:pt x="54573" y="6439"/>
                </a:moveTo>
                <a:lnTo>
                  <a:pt x="49903" y="6439"/>
                </a:lnTo>
                <a:lnTo>
                  <a:pt x="46567" y="3103"/>
                </a:lnTo>
                <a:lnTo>
                  <a:pt x="46567" y="935"/>
                </a:lnTo>
                <a:lnTo>
                  <a:pt x="50537" y="4904"/>
                </a:lnTo>
                <a:lnTo>
                  <a:pt x="56107" y="4904"/>
                </a:lnTo>
                <a:close/>
                <a:moveTo>
                  <a:pt x="45767" y="3103"/>
                </a:moveTo>
                <a:lnTo>
                  <a:pt x="42464" y="6439"/>
                </a:lnTo>
                <a:lnTo>
                  <a:pt x="37761" y="6439"/>
                </a:lnTo>
                <a:lnTo>
                  <a:pt x="36226" y="4904"/>
                </a:lnTo>
                <a:lnTo>
                  <a:pt x="41830" y="4904"/>
                </a:lnTo>
                <a:lnTo>
                  <a:pt x="45767" y="935"/>
                </a:lnTo>
                <a:lnTo>
                  <a:pt x="45767" y="3103"/>
                </a:lnTo>
                <a:close/>
                <a:moveTo>
                  <a:pt x="34892" y="10709"/>
                </a:moveTo>
                <a:lnTo>
                  <a:pt x="31189" y="14445"/>
                </a:lnTo>
                <a:lnTo>
                  <a:pt x="31189" y="6672"/>
                </a:lnTo>
                <a:lnTo>
                  <a:pt x="32857" y="5004"/>
                </a:lnTo>
                <a:lnTo>
                  <a:pt x="34892" y="5004"/>
                </a:lnTo>
                <a:close/>
                <a:moveTo>
                  <a:pt x="30389" y="14445"/>
                </a:moveTo>
                <a:lnTo>
                  <a:pt x="26653" y="10709"/>
                </a:lnTo>
                <a:lnTo>
                  <a:pt x="26653" y="5004"/>
                </a:lnTo>
                <a:lnTo>
                  <a:pt x="28721" y="5004"/>
                </a:lnTo>
                <a:lnTo>
                  <a:pt x="30389" y="6672"/>
                </a:lnTo>
                <a:lnTo>
                  <a:pt x="30389" y="14445"/>
                </a:lnTo>
                <a:close/>
                <a:moveTo>
                  <a:pt x="23784" y="6439"/>
                </a:moveTo>
                <a:lnTo>
                  <a:pt x="19081" y="6439"/>
                </a:lnTo>
                <a:lnTo>
                  <a:pt x="15778" y="3103"/>
                </a:lnTo>
                <a:lnTo>
                  <a:pt x="15778" y="935"/>
                </a:lnTo>
                <a:lnTo>
                  <a:pt x="19715" y="4904"/>
                </a:lnTo>
                <a:lnTo>
                  <a:pt x="25319" y="4904"/>
                </a:lnTo>
                <a:close/>
                <a:moveTo>
                  <a:pt x="14978" y="3103"/>
                </a:moveTo>
                <a:lnTo>
                  <a:pt x="11675" y="6439"/>
                </a:lnTo>
                <a:lnTo>
                  <a:pt x="6972" y="6439"/>
                </a:lnTo>
                <a:lnTo>
                  <a:pt x="5438" y="4904"/>
                </a:lnTo>
                <a:lnTo>
                  <a:pt x="11042" y="4904"/>
                </a:lnTo>
                <a:lnTo>
                  <a:pt x="14978" y="935"/>
                </a:lnTo>
                <a:lnTo>
                  <a:pt x="14978" y="3103"/>
                </a:lnTo>
                <a:close/>
                <a:moveTo>
                  <a:pt x="4904" y="5471"/>
                </a:moveTo>
                <a:lnTo>
                  <a:pt x="6405" y="6973"/>
                </a:lnTo>
                <a:lnTo>
                  <a:pt x="6405" y="11676"/>
                </a:lnTo>
                <a:lnTo>
                  <a:pt x="3103" y="15012"/>
                </a:lnTo>
                <a:lnTo>
                  <a:pt x="934" y="15012"/>
                </a:lnTo>
                <a:lnTo>
                  <a:pt x="4904" y="11042"/>
                </a:lnTo>
                <a:close/>
                <a:moveTo>
                  <a:pt x="3103" y="15779"/>
                </a:moveTo>
                <a:lnTo>
                  <a:pt x="6438" y="19115"/>
                </a:lnTo>
                <a:lnTo>
                  <a:pt x="6438" y="23785"/>
                </a:lnTo>
                <a:lnTo>
                  <a:pt x="4904" y="25319"/>
                </a:lnTo>
                <a:lnTo>
                  <a:pt x="4904" y="19748"/>
                </a:lnTo>
                <a:lnTo>
                  <a:pt x="934" y="15779"/>
                </a:lnTo>
                <a:lnTo>
                  <a:pt x="3103" y="15779"/>
                </a:lnTo>
                <a:close/>
                <a:moveTo>
                  <a:pt x="5004" y="26687"/>
                </a:moveTo>
                <a:lnTo>
                  <a:pt x="10708" y="26687"/>
                </a:lnTo>
                <a:lnTo>
                  <a:pt x="14444" y="30389"/>
                </a:lnTo>
                <a:lnTo>
                  <a:pt x="6672" y="30389"/>
                </a:lnTo>
                <a:lnTo>
                  <a:pt x="5004" y="28721"/>
                </a:lnTo>
                <a:close/>
                <a:moveTo>
                  <a:pt x="14444" y="31190"/>
                </a:moveTo>
                <a:lnTo>
                  <a:pt x="10708" y="34893"/>
                </a:lnTo>
                <a:lnTo>
                  <a:pt x="5004" y="34893"/>
                </a:lnTo>
                <a:lnTo>
                  <a:pt x="5004" y="32858"/>
                </a:lnTo>
                <a:lnTo>
                  <a:pt x="6672" y="31190"/>
                </a:lnTo>
                <a:close/>
                <a:moveTo>
                  <a:pt x="4904" y="36260"/>
                </a:moveTo>
                <a:lnTo>
                  <a:pt x="6405" y="37795"/>
                </a:lnTo>
                <a:lnTo>
                  <a:pt x="6405" y="42465"/>
                </a:lnTo>
                <a:lnTo>
                  <a:pt x="3103" y="45800"/>
                </a:lnTo>
                <a:lnTo>
                  <a:pt x="934" y="45800"/>
                </a:lnTo>
                <a:lnTo>
                  <a:pt x="4904" y="41831"/>
                </a:lnTo>
                <a:close/>
                <a:moveTo>
                  <a:pt x="3103" y="46568"/>
                </a:moveTo>
                <a:lnTo>
                  <a:pt x="6438" y="49903"/>
                </a:lnTo>
                <a:lnTo>
                  <a:pt x="6438" y="54573"/>
                </a:lnTo>
                <a:lnTo>
                  <a:pt x="4904" y="56108"/>
                </a:lnTo>
                <a:lnTo>
                  <a:pt x="4904" y="50537"/>
                </a:lnTo>
                <a:lnTo>
                  <a:pt x="934" y="46568"/>
                </a:lnTo>
                <a:close/>
                <a:moveTo>
                  <a:pt x="5004" y="57475"/>
                </a:moveTo>
                <a:lnTo>
                  <a:pt x="10708" y="57475"/>
                </a:lnTo>
                <a:lnTo>
                  <a:pt x="14444" y="61178"/>
                </a:lnTo>
                <a:lnTo>
                  <a:pt x="6672" y="61178"/>
                </a:lnTo>
                <a:lnTo>
                  <a:pt x="5004" y="59510"/>
                </a:lnTo>
                <a:close/>
                <a:moveTo>
                  <a:pt x="14444" y="61979"/>
                </a:moveTo>
                <a:lnTo>
                  <a:pt x="10708" y="65681"/>
                </a:lnTo>
                <a:lnTo>
                  <a:pt x="5004" y="65681"/>
                </a:lnTo>
                <a:lnTo>
                  <a:pt x="5004" y="63646"/>
                </a:lnTo>
                <a:lnTo>
                  <a:pt x="6672" y="61979"/>
                </a:lnTo>
                <a:close/>
                <a:moveTo>
                  <a:pt x="4904" y="67049"/>
                </a:moveTo>
                <a:lnTo>
                  <a:pt x="6405" y="68583"/>
                </a:lnTo>
                <a:lnTo>
                  <a:pt x="6405" y="73253"/>
                </a:lnTo>
                <a:lnTo>
                  <a:pt x="3103" y="76589"/>
                </a:lnTo>
                <a:lnTo>
                  <a:pt x="934" y="76589"/>
                </a:lnTo>
                <a:lnTo>
                  <a:pt x="4904" y="72620"/>
                </a:lnTo>
                <a:close/>
                <a:moveTo>
                  <a:pt x="3103" y="77356"/>
                </a:moveTo>
                <a:lnTo>
                  <a:pt x="6438" y="80692"/>
                </a:lnTo>
                <a:lnTo>
                  <a:pt x="6438" y="85362"/>
                </a:lnTo>
                <a:lnTo>
                  <a:pt x="4904" y="86896"/>
                </a:lnTo>
                <a:lnTo>
                  <a:pt x="4904" y="81326"/>
                </a:lnTo>
                <a:lnTo>
                  <a:pt x="934" y="77356"/>
                </a:lnTo>
                <a:lnTo>
                  <a:pt x="3103" y="77356"/>
                </a:lnTo>
                <a:close/>
                <a:moveTo>
                  <a:pt x="5004" y="88264"/>
                </a:moveTo>
                <a:lnTo>
                  <a:pt x="10708" y="88264"/>
                </a:lnTo>
                <a:lnTo>
                  <a:pt x="14444" y="91967"/>
                </a:lnTo>
                <a:lnTo>
                  <a:pt x="6672" y="91967"/>
                </a:lnTo>
                <a:lnTo>
                  <a:pt x="5004" y="90299"/>
                </a:lnTo>
                <a:close/>
                <a:moveTo>
                  <a:pt x="14444" y="92767"/>
                </a:moveTo>
                <a:lnTo>
                  <a:pt x="10708" y="96470"/>
                </a:lnTo>
                <a:lnTo>
                  <a:pt x="5004" y="96470"/>
                </a:lnTo>
                <a:lnTo>
                  <a:pt x="5004" y="94435"/>
                </a:lnTo>
                <a:lnTo>
                  <a:pt x="6672" y="92767"/>
                </a:lnTo>
                <a:close/>
                <a:moveTo>
                  <a:pt x="4904" y="97838"/>
                </a:moveTo>
                <a:lnTo>
                  <a:pt x="6405" y="99372"/>
                </a:lnTo>
                <a:lnTo>
                  <a:pt x="6405" y="104042"/>
                </a:lnTo>
                <a:lnTo>
                  <a:pt x="3103" y="107378"/>
                </a:lnTo>
                <a:lnTo>
                  <a:pt x="934" y="107378"/>
                </a:lnTo>
                <a:lnTo>
                  <a:pt x="4904" y="103408"/>
                </a:lnTo>
                <a:close/>
                <a:moveTo>
                  <a:pt x="3103" y="108178"/>
                </a:moveTo>
                <a:lnTo>
                  <a:pt x="6438" y="111481"/>
                </a:lnTo>
                <a:lnTo>
                  <a:pt x="6438" y="116151"/>
                </a:lnTo>
                <a:lnTo>
                  <a:pt x="4904" y="117685"/>
                </a:lnTo>
                <a:lnTo>
                  <a:pt x="4904" y="112114"/>
                </a:lnTo>
                <a:lnTo>
                  <a:pt x="934" y="108178"/>
                </a:lnTo>
                <a:close/>
                <a:moveTo>
                  <a:pt x="6972" y="116718"/>
                </a:moveTo>
                <a:lnTo>
                  <a:pt x="11675" y="116718"/>
                </a:lnTo>
                <a:lnTo>
                  <a:pt x="14978" y="120054"/>
                </a:lnTo>
                <a:lnTo>
                  <a:pt x="14978" y="122222"/>
                </a:lnTo>
                <a:lnTo>
                  <a:pt x="11042" y="118252"/>
                </a:lnTo>
                <a:lnTo>
                  <a:pt x="5438" y="118252"/>
                </a:lnTo>
                <a:close/>
                <a:moveTo>
                  <a:pt x="15778" y="120054"/>
                </a:moveTo>
                <a:lnTo>
                  <a:pt x="19081" y="116718"/>
                </a:lnTo>
                <a:lnTo>
                  <a:pt x="23784" y="116718"/>
                </a:lnTo>
                <a:lnTo>
                  <a:pt x="25319" y="118252"/>
                </a:lnTo>
                <a:lnTo>
                  <a:pt x="19748" y="118252"/>
                </a:lnTo>
                <a:lnTo>
                  <a:pt x="15778" y="122222"/>
                </a:lnTo>
                <a:lnTo>
                  <a:pt x="15778" y="120054"/>
                </a:lnTo>
                <a:close/>
                <a:moveTo>
                  <a:pt x="26653" y="112448"/>
                </a:moveTo>
                <a:lnTo>
                  <a:pt x="30389" y="108712"/>
                </a:lnTo>
                <a:lnTo>
                  <a:pt x="30389" y="116484"/>
                </a:lnTo>
                <a:lnTo>
                  <a:pt x="28688" y="118152"/>
                </a:lnTo>
                <a:lnTo>
                  <a:pt x="26653" y="118152"/>
                </a:lnTo>
                <a:lnTo>
                  <a:pt x="26653" y="112448"/>
                </a:lnTo>
                <a:close/>
                <a:moveTo>
                  <a:pt x="31189" y="108712"/>
                </a:moveTo>
                <a:lnTo>
                  <a:pt x="34892" y="112448"/>
                </a:lnTo>
                <a:lnTo>
                  <a:pt x="34892" y="118152"/>
                </a:lnTo>
                <a:lnTo>
                  <a:pt x="32857" y="118152"/>
                </a:lnTo>
                <a:lnTo>
                  <a:pt x="31189" y="116484"/>
                </a:lnTo>
                <a:close/>
                <a:moveTo>
                  <a:pt x="37761" y="116718"/>
                </a:moveTo>
                <a:lnTo>
                  <a:pt x="42464" y="116718"/>
                </a:lnTo>
                <a:lnTo>
                  <a:pt x="45767" y="120054"/>
                </a:lnTo>
                <a:lnTo>
                  <a:pt x="45767" y="122222"/>
                </a:lnTo>
                <a:lnTo>
                  <a:pt x="41830" y="118252"/>
                </a:lnTo>
                <a:lnTo>
                  <a:pt x="36226" y="118252"/>
                </a:lnTo>
                <a:close/>
                <a:moveTo>
                  <a:pt x="46567" y="120054"/>
                </a:moveTo>
                <a:lnTo>
                  <a:pt x="49903" y="116718"/>
                </a:lnTo>
                <a:lnTo>
                  <a:pt x="54573" y="116718"/>
                </a:lnTo>
                <a:lnTo>
                  <a:pt x="56107" y="118252"/>
                </a:lnTo>
                <a:lnTo>
                  <a:pt x="50537" y="118252"/>
                </a:lnTo>
                <a:lnTo>
                  <a:pt x="46567" y="122222"/>
                </a:lnTo>
                <a:close/>
                <a:moveTo>
                  <a:pt x="57475" y="112448"/>
                </a:moveTo>
                <a:lnTo>
                  <a:pt x="61178" y="108712"/>
                </a:lnTo>
                <a:lnTo>
                  <a:pt x="61178" y="116484"/>
                </a:lnTo>
                <a:lnTo>
                  <a:pt x="59510" y="118152"/>
                </a:lnTo>
                <a:lnTo>
                  <a:pt x="57475" y="118152"/>
                </a:lnTo>
                <a:close/>
                <a:moveTo>
                  <a:pt x="61978" y="108712"/>
                </a:moveTo>
                <a:lnTo>
                  <a:pt x="65681" y="112448"/>
                </a:lnTo>
                <a:lnTo>
                  <a:pt x="65681" y="118152"/>
                </a:lnTo>
                <a:lnTo>
                  <a:pt x="63646" y="118152"/>
                </a:lnTo>
                <a:lnTo>
                  <a:pt x="61978" y="116484"/>
                </a:lnTo>
                <a:close/>
                <a:moveTo>
                  <a:pt x="68583" y="116718"/>
                </a:moveTo>
                <a:lnTo>
                  <a:pt x="73253" y="116718"/>
                </a:lnTo>
                <a:lnTo>
                  <a:pt x="76555" y="120054"/>
                </a:lnTo>
                <a:lnTo>
                  <a:pt x="76555" y="122222"/>
                </a:lnTo>
                <a:lnTo>
                  <a:pt x="72619" y="118252"/>
                </a:lnTo>
                <a:lnTo>
                  <a:pt x="67048" y="118252"/>
                </a:lnTo>
                <a:close/>
                <a:moveTo>
                  <a:pt x="77356" y="120054"/>
                </a:moveTo>
                <a:lnTo>
                  <a:pt x="80691" y="116718"/>
                </a:lnTo>
                <a:lnTo>
                  <a:pt x="85361" y="116718"/>
                </a:lnTo>
                <a:lnTo>
                  <a:pt x="86896" y="118252"/>
                </a:lnTo>
                <a:lnTo>
                  <a:pt x="81325" y="118252"/>
                </a:lnTo>
                <a:lnTo>
                  <a:pt x="77356" y="122222"/>
                </a:lnTo>
                <a:lnTo>
                  <a:pt x="77356" y="120054"/>
                </a:lnTo>
                <a:close/>
                <a:moveTo>
                  <a:pt x="88264" y="112448"/>
                </a:moveTo>
                <a:lnTo>
                  <a:pt x="91966" y="108712"/>
                </a:lnTo>
                <a:lnTo>
                  <a:pt x="91966" y="116484"/>
                </a:lnTo>
                <a:lnTo>
                  <a:pt x="90298" y="118152"/>
                </a:lnTo>
                <a:lnTo>
                  <a:pt x="88264" y="118152"/>
                </a:lnTo>
                <a:close/>
                <a:moveTo>
                  <a:pt x="92767" y="108712"/>
                </a:moveTo>
                <a:lnTo>
                  <a:pt x="96469" y="112448"/>
                </a:lnTo>
                <a:lnTo>
                  <a:pt x="96469" y="118152"/>
                </a:lnTo>
                <a:lnTo>
                  <a:pt x="94435" y="118152"/>
                </a:lnTo>
                <a:lnTo>
                  <a:pt x="92767" y="116484"/>
                </a:lnTo>
                <a:close/>
                <a:moveTo>
                  <a:pt x="99371" y="116718"/>
                </a:moveTo>
                <a:lnTo>
                  <a:pt x="104041" y="116718"/>
                </a:lnTo>
                <a:lnTo>
                  <a:pt x="107377" y="120054"/>
                </a:lnTo>
                <a:lnTo>
                  <a:pt x="107377" y="122222"/>
                </a:lnTo>
                <a:lnTo>
                  <a:pt x="103408" y="118252"/>
                </a:lnTo>
                <a:lnTo>
                  <a:pt x="97837" y="118252"/>
                </a:lnTo>
                <a:close/>
                <a:moveTo>
                  <a:pt x="108144" y="120054"/>
                </a:moveTo>
                <a:lnTo>
                  <a:pt x="111480" y="116718"/>
                </a:lnTo>
                <a:lnTo>
                  <a:pt x="116150" y="116718"/>
                </a:lnTo>
                <a:lnTo>
                  <a:pt x="117685" y="118252"/>
                </a:lnTo>
                <a:lnTo>
                  <a:pt x="112114" y="118252"/>
                </a:lnTo>
                <a:lnTo>
                  <a:pt x="108144" y="122222"/>
                </a:lnTo>
                <a:lnTo>
                  <a:pt x="108144" y="120054"/>
                </a:lnTo>
                <a:close/>
                <a:moveTo>
                  <a:pt x="119052" y="112448"/>
                </a:moveTo>
                <a:lnTo>
                  <a:pt x="122755" y="108712"/>
                </a:lnTo>
                <a:lnTo>
                  <a:pt x="122755" y="116484"/>
                </a:lnTo>
                <a:lnTo>
                  <a:pt x="121087" y="118152"/>
                </a:lnTo>
                <a:lnTo>
                  <a:pt x="119052" y="118152"/>
                </a:lnTo>
                <a:close/>
                <a:moveTo>
                  <a:pt x="123555" y="108712"/>
                </a:moveTo>
                <a:lnTo>
                  <a:pt x="127258" y="112448"/>
                </a:lnTo>
                <a:lnTo>
                  <a:pt x="127258" y="118152"/>
                </a:lnTo>
                <a:lnTo>
                  <a:pt x="125223" y="118152"/>
                </a:lnTo>
                <a:lnTo>
                  <a:pt x="123555" y="116484"/>
                </a:lnTo>
                <a:lnTo>
                  <a:pt x="123555" y="108712"/>
                </a:lnTo>
                <a:close/>
                <a:moveTo>
                  <a:pt x="130160" y="116718"/>
                </a:moveTo>
                <a:lnTo>
                  <a:pt x="134830" y="116718"/>
                </a:lnTo>
                <a:lnTo>
                  <a:pt x="138166" y="120054"/>
                </a:lnTo>
                <a:lnTo>
                  <a:pt x="138166" y="122222"/>
                </a:lnTo>
                <a:lnTo>
                  <a:pt x="134196" y="118252"/>
                </a:lnTo>
                <a:lnTo>
                  <a:pt x="128626" y="118252"/>
                </a:lnTo>
                <a:close/>
                <a:moveTo>
                  <a:pt x="138933" y="120054"/>
                </a:moveTo>
                <a:lnTo>
                  <a:pt x="142269" y="116718"/>
                </a:lnTo>
                <a:lnTo>
                  <a:pt x="146939" y="116718"/>
                </a:lnTo>
                <a:lnTo>
                  <a:pt x="148473" y="118252"/>
                </a:lnTo>
                <a:lnTo>
                  <a:pt x="142903" y="118252"/>
                </a:lnTo>
                <a:lnTo>
                  <a:pt x="138933" y="122222"/>
                </a:lnTo>
                <a:close/>
                <a:moveTo>
                  <a:pt x="149841" y="112448"/>
                </a:moveTo>
                <a:lnTo>
                  <a:pt x="153543" y="108712"/>
                </a:lnTo>
                <a:lnTo>
                  <a:pt x="153543" y="116484"/>
                </a:lnTo>
                <a:lnTo>
                  <a:pt x="151876" y="118152"/>
                </a:lnTo>
                <a:lnTo>
                  <a:pt x="149841" y="118152"/>
                </a:lnTo>
                <a:lnTo>
                  <a:pt x="149841" y="112448"/>
                </a:lnTo>
                <a:close/>
                <a:moveTo>
                  <a:pt x="154344" y="108712"/>
                </a:moveTo>
                <a:lnTo>
                  <a:pt x="158047" y="112448"/>
                </a:lnTo>
                <a:lnTo>
                  <a:pt x="158047" y="118152"/>
                </a:lnTo>
                <a:lnTo>
                  <a:pt x="156012" y="118152"/>
                </a:lnTo>
                <a:lnTo>
                  <a:pt x="154344" y="116484"/>
                </a:lnTo>
                <a:lnTo>
                  <a:pt x="154344" y="108712"/>
                </a:lnTo>
                <a:close/>
                <a:moveTo>
                  <a:pt x="160949" y="116718"/>
                </a:moveTo>
                <a:lnTo>
                  <a:pt x="165619" y="116718"/>
                </a:lnTo>
                <a:lnTo>
                  <a:pt x="168954" y="120054"/>
                </a:lnTo>
                <a:lnTo>
                  <a:pt x="168954" y="122222"/>
                </a:lnTo>
                <a:lnTo>
                  <a:pt x="164985" y="118252"/>
                </a:lnTo>
                <a:lnTo>
                  <a:pt x="159414" y="118252"/>
                </a:lnTo>
                <a:close/>
                <a:moveTo>
                  <a:pt x="169755" y="120054"/>
                </a:moveTo>
                <a:lnTo>
                  <a:pt x="173057" y="116718"/>
                </a:lnTo>
                <a:lnTo>
                  <a:pt x="177761" y="116718"/>
                </a:lnTo>
                <a:lnTo>
                  <a:pt x="179262" y="118252"/>
                </a:lnTo>
                <a:lnTo>
                  <a:pt x="173691" y="118252"/>
                </a:lnTo>
                <a:lnTo>
                  <a:pt x="169755" y="122222"/>
                </a:lnTo>
                <a:close/>
                <a:moveTo>
                  <a:pt x="180629" y="112448"/>
                </a:moveTo>
                <a:lnTo>
                  <a:pt x="184332" y="108712"/>
                </a:lnTo>
                <a:lnTo>
                  <a:pt x="184332" y="116484"/>
                </a:lnTo>
                <a:lnTo>
                  <a:pt x="182664" y="118152"/>
                </a:lnTo>
                <a:lnTo>
                  <a:pt x="180629" y="118152"/>
                </a:lnTo>
                <a:lnTo>
                  <a:pt x="180629" y="112448"/>
                </a:lnTo>
                <a:close/>
                <a:moveTo>
                  <a:pt x="185133" y="108712"/>
                </a:moveTo>
                <a:lnTo>
                  <a:pt x="188869" y="112448"/>
                </a:lnTo>
                <a:lnTo>
                  <a:pt x="188869" y="118152"/>
                </a:lnTo>
                <a:lnTo>
                  <a:pt x="186801" y="118152"/>
                </a:lnTo>
                <a:lnTo>
                  <a:pt x="185133" y="116484"/>
                </a:lnTo>
                <a:lnTo>
                  <a:pt x="185133" y="108712"/>
                </a:lnTo>
                <a:close/>
                <a:moveTo>
                  <a:pt x="191737" y="116718"/>
                </a:moveTo>
                <a:lnTo>
                  <a:pt x="196441" y="116718"/>
                </a:lnTo>
                <a:lnTo>
                  <a:pt x="199743" y="120054"/>
                </a:lnTo>
                <a:lnTo>
                  <a:pt x="199743" y="122222"/>
                </a:lnTo>
                <a:lnTo>
                  <a:pt x="195807" y="118252"/>
                </a:lnTo>
                <a:lnTo>
                  <a:pt x="190203" y="118252"/>
                </a:lnTo>
                <a:close/>
                <a:moveTo>
                  <a:pt x="200544" y="120054"/>
                </a:moveTo>
                <a:lnTo>
                  <a:pt x="203846" y="116718"/>
                </a:lnTo>
                <a:lnTo>
                  <a:pt x="208549" y="116718"/>
                </a:lnTo>
                <a:lnTo>
                  <a:pt x="210084" y="118252"/>
                </a:lnTo>
                <a:lnTo>
                  <a:pt x="204480" y="118252"/>
                </a:lnTo>
                <a:lnTo>
                  <a:pt x="200544" y="122222"/>
                </a:lnTo>
                <a:close/>
                <a:moveTo>
                  <a:pt x="211418" y="112448"/>
                </a:moveTo>
                <a:lnTo>
                  <a:pt x="215154" y="108712"/>
                </a:lnTo>
                <a:lnTo>
                  <a:pt x="215154" y="116484"/>
                </a:lnTo>
                <a:lnTo>
                  <a:pt x="213453" y="118152"/>
                </a:lnTo>
                <a:lnTo>
                  <a:pt x="211418" y="118152"/>
                </a:lnTo>
                <a:lnTo>
                  <a:pt x="211418" y="112448"/>
                </a:lnTo>
                <a:close/>
                <a:moveTo>
                  <a:pt x="215921" y="108712"/>
                </a:moveTo>
                <a:lnTo>
                  <a:pt x="219657" y="112448"/>
                </a:lnTo>
                <a:lnTo>
                  <a:pt x="219657" y="118152"/>
                </a:lnTo>
                <a:lnTo>
                  <a:pt x="217623" y="118152"/>
                </a:lnTo>
                <a:lnTo>
                  <a:pt x="215921" y="116484"/>
                </a:lnTo>
                <a:lnTo>
                  <a:pt x="215921" y="108712"/>
                </a:lnTo>
                <a:close/>
                <a:moveTo>
                  <a:pt x="222526" y="116718"/>
                </a:moveTo>
                <a:lnTo>
                  <a:pt x="227229" y="116718"/>
                </a:lnTo>
                <a:lnTo>
                  <a:pt x="230532" y="120054"/>
                </a:lnTo>
                <a:lnTo>
                  <a:pt x="230532" y="122222"/>
                </a:lnTo>
                <a:lnTo>
                  <a:pt x="226596" y="118252"/>
                </a:lnTo>
                <a:lnTo>
                  <a:pt x="220992" y="118252"/>
                </a:lnTo>
                <a:close/>
                <a:moveTo>
                  <a:pt x="231332" y="120054"/>
                </a:moveTo>
                <a:lnTo>
                  <a:pt x="234635" y="116718"/>
                </a:lnTo>
                <a:lnTo>
                  <a:pt x="239338" y="116718"/>
                </a:lnTo>
                <a:lnTo>
                  <a:pt x="240873" y="118252"/>
                </a:lnTo>
                <a:lnTo>
                  <a:pt x="235269" y="118252"/>
                </a:lnTo>
                <a:lnTo>
                  <a:pt x="231332" y="122222"/>
                </a:lnTo>
                <a:lnTo>
                  <a:pt x="231332" y="120054"/>
                </a:lnTo>
                <a:close/>
                <a:moveTo>
                  <a:pt x="241406" y="117685"/>
                </a:moveTo>
                <a:lnTo>
                  <a:pt x="239905" y="116184"/>
                </a:lnTo>
                <a:lnTo>
                  <a:pt x="239905" y="111481"/>
                </a:lnTo>
                <a:lnTo>
                  <a:pt x="243208" y="108178"/>
                </a:lnTo>
                <a:lnTo>
                  <a:pt x="245376" y="108178"/>
                </a:lnTo>
                <a:lnTo>
                  <a:pt x="241406" y="112114"/>
                </a:lnTo>
                <a:lnTo>
                  <a:pt x="241406" y="117685"/>
                </a:lnTo>
                <a:close/>
                <a:moveTo>
                  <a:pt x="243208" y="107378"/>
                </a:moveTo>
                <a:lnTo>
                  <a:pt x="239872" y="104042"/>
                </a:lnTo>
                <a:lnTo>
                  <a:pt x="239872" y="99372"/>
                </a:lnTo>
                <a:lnTo>
                  <a:pt x="241406" y="97838"/>
                </a:lnTo>
                <a:lnTo>
                  <a:pt x="241406" y="103408"/>
                </a:lnTo>
                <a:lnTo>
                  <a:pt x="245376" y="107378"/>
                </a:lnTo>
                <a:lnTo>
                  <a:pt x="243208" y="107378"/>
                </a:lnTo>
                <a:close/>
                <a:moveTo>
                  <a:pt x="241306" y="96470"/>
                </a:moveTo>
                <a:lnTo>
                  <a:pt x="235602" y="96470"/>
                </a:lnTo>
                <a:lnTo>
                  <a:pt x="231866" y="92767"/>
                </a:lnTo>
                <a:lnTo>
                  <a:pt x="239638" y="92767"/>
                </a:lnTo>
                <a:lnTo>
                  <a:pt x="241306" y="94435"/>
                </a:lnTo>
                <a:lnTo>
                  <a:pt x="241306" y="96470"/>
                </a:lnTo>
                <a:close/>
                <a:moveTo>
                  <a:pt x="231866" y="91967"/>
                </a:moveTo>
                <a:lnTo>
                  <a:pt x="235602" y="88264"/>
                </a:lnTo>
                <a:lnTo>
                  <a:pt x="241306" y="88264"/>
                </a:lnTo>
                <a:lnTo>
                  <a:pt x="241306" y="90299"/>
                </a:lnTo>
                <a:lnTo>
                  <a:pt x="239638" y="91967"/>
                </a:lnTo>
                <a:close/>
                <a:moveTo>
                  <a:pt x="241406" y="86896"/>
                </a:moveTo>
                <a:lnTo>
                  <a:pt x="239905" y="85362"/>
                </a:lnTo>
                <a:lnTo>
                  <a:pt x="239905" y="80692"/>
                </a:lnTo>
                <a:lnTo>
                  <a:pt x="243208" y="77356"/>
                </a:lnTo>
                <a:lnTo>
                  <a:pt x="245376" y="77356"/>
                </a:lnTo>
                <a:lnTo>
                  <a:pt x="241406" y="81326"/>
                </a:lnTo>
                <a:lnTo>
                  <a:pt x="241406" y="86896"/>
                </a:lnTo>
                <a:close/>
                <a:moveTo>
                  <a:pt x="243208" y="76589"/>
                </a:moveTo>
                <a:lnTo>
                  <a:pt x="239872" y="73253"/>
                </a:lnTo>
                <a:lnTo>
                  <a:pt x="239872" y="68583"/>
                </a:lnTo>
                <a:lnTo>
                  <a:pt x="241406" y="67049"/>
                </a:lnTo>
                <a:lnTo>
                  <a:pt x="241406" y="72620"/>
                </a:lnTo>
                <a:lnTo>
                  <a:pt x="245376" y="76589"/>
                </a:lnTo>
                <a:lnTo>
                  <a:pt x="243208" y="76589"/>
                </a:lnTo>
                <a:close/>
                <a:moveTo>
                  <a:pt x="241306" y="65681"/>
                </a:moveTo>
                <a:lnTo>
                  <a:pt x="235602" y="65681"/>
                </a:lnTo>
                <a:lnTo>
                  <a:pt x="231866" y="61979"/>
                </a:lnTo>
                <a:lnTo>
                  <a:pt x="239638" y="61979"/>
                </a:lnTo>
                <a:lnTo>
                  <a:pt x="241306" y="63646"/>
                </a:lnTo>
                <a:lnTo>
                  <a:pt x="241306" y="65681"/>
                </a:lnTo>
                <a:close/>
                <a:moveTo>
                  <a:pt x="231866" y="61178"/>
                </a:moveTo>
                <a:lnTo>
                  <a:pt x="235602" y="57475"/>
                </a:lnTo>
                <a:lnTo>
                  <a:pt x="241306" y="57475"/>
                </a:lnTo>
                <a:lnTo>
                  <a:pt x="241306" y="59510"/>
                </a:lnTo>
                <a:lnTo>
                  <a:pt x="239638" y="61178"/>
                </a:lnTo>
                <a:close/>
                <a:moveTo>
                  <a:pt x="241406" y="56108"/>
                </a:moveTo>
                <a:lnTo>
                  <a:pt x="239905" y="54573"/>
                </a:lnTo>
                <a:lnTo>
                  <a:pt x="239905" y="49903"/>
                </a:lnTo>
                <a:lnTo>
                  <a:pt x="243208" y="46568"/>
                </a:lnTo>
                <a:lnTo>
                  <a:pt x="245376" y="46568"/>
                </a:lnTo>
                <a:lnTo>
                  <a:pt x="241406" y="50537"/>
                </a:lnTo>
                <a:lnTo>
                  <a:pt x="241406" y="56108"/>
                </a:lnTo>
                <a:close/>
                <a:moveTo>
                  <a:pt x="243208" y="45800"/>
                </a:moveTo>
                <a:lnTo>
                  <a:pt x="239872" y="42465"/>
                </a:lnTo>
                <a:lnTo>
                  <a:pt x="239872" y="37795"/>
                </a:lnTo>
                <a:lnTo>
                  <a:pt x="241406" y="36260"/>
                </a:lnTo>
                <a:lnTo>
                  <a:pt x="241406" y="41831"/>
                </a:lnTo>
                <a:lnTo>
                  <a:pt x="245376" y="45800"/>
                </a:lnTo>
                <a:close/>
                <a:moveTo>
                  <a:pt x="241306" y="34893"/>
                </a:moveTo>
                <a:lnTo>
                  <a:pt x="235602" y="34893"/>
                </a:lnTo>
                <a:lnTo>
                  <a:pt x="231866" y="31190"/>
                </a:lnTo>
                <a:lnTo>
                  <a:pt x="239638" y="31190"/>
                </a:lnTo>
                <a:lnTo>
                  <a:pt x="241306" y="32858"/>
                </a:lnTo>
                <a:lnTo>
                  <a:pt x="241306" y="34893"/>
                </a:lnTo>
                <a:close/>
                <a:moveTo>
                  <a:pt x="231866" y="30389"/>
                </a:moveTo>
                <a:lnTo>
                  <a:pt x="235602" y="26653"/>
                </a:lnTo>
                <a:lnTo>
                  <a:pt x="241306" y="26653"/>
                </a:lnTo>
                <a:lnTo>
                  <a:pt x="241306" y="28721"/>
                </a:lnTo>
                <a:lnTo>
                  <a:pt x="239638" y="30389"/>
                </a:lnTo>
                <a:close/>
                <a:moveTo>
                  <a:pt x="241406" y="25319"/>
                </a:moveTo>
                <a:lnTo>
                  <a:pt x="239905" y="23785"/>
                </a:lnTo>
                <a:lnTo>
                  <a:pt x="239905" y="19115"/>
                </a:lnTo>
                <a:lnTo>
                  <a:pt x="243208" y="15779"/>
                </a:lnTo>
                <a:lnTo>
                  <a:pt x="245376" y="15779"/>
                </a:lnTo>
                <a:lnTo>
                  <a:pt x="241406" y="19748"/>
                </a:lnTo>
                <a:lnTo>
                  <a:pt x="241406" y="25319"/>
                </a:lnTo>
                <a:close/>
                <a:moveTo>
                  <a:pt x="243208" y="15012"/>
                </a:moveTo>
                <a:lnTo>
                  <a:pt x="239872" y="11676"/>
                </a:lnTo>
                <a:lnTo>
                  <a:pt x="239872" y="6973"/>
                </a:lnTo>
                <a:lnTo>
                  <a:pt x="241406" y="5471"/>
                </a:lnTo>
                <a:lnTo>
                  <a:pt x="241406" y="11042"/>
                </a:lnTo>
                <a:lnTo>
                  <a:pt x="245376" y="15012"/>
                </a:lnTo>
                <a:lnTo>
                  <a:pt x="243208" y="15012"/>
                </a:lnTo>
                <a:close/>
                <a:moveTo>
                  <a:pt x="239638" y="401"/>
                </a:moveTo>
                <a:lnTo>
                  <a:pt x="241306" y="2069"/>
                </a:lnTo>
                <a:lnTo>
                  <a:pt x="241306" y="4104"/>
                </a:lnTo>
                <a:lnTo>
                  <a:pt x="235602" y="4104"/>
                </a:lnTo>
                <a:lnTo>
                  <a:pt x="231866" y="401"/>
                </a:lnTo>
                <a:close/>
                <a:moveTo>
                  <a:pt x="229965" y="401"/>
                </a:moveTo>
                <a:lnTo>
                  <a:pt x="226262" y="4104"/>
                </a:lnTo>
                <a:lnTo>
                  <a:pt x="220558" y="4104"/>
                </a:lnTo>
                <a:lnTo>
                  <a:pt x="220558" y="2069"/>
                </a:lnTo>
                <a:lnTo>
                  <a:pt x="222226" y="401"/>
                </a:lnTo>
                <a:close/>
                <a:moveTo>
                  <a:pt x="219290" y="401"/>
                </a:moveTo>
                <a:lnTo>
                  <a:pt x="221092" y="401"/>
                </a:lnTo>
                <a:lnTo>
                  <a:pt x="219757" y="1735"/>
                </a:lnTo>
                <a:lnTo>
                  <a:pt x="219757" y="3804"/>
                </a:lnTo>
                <a:lnTo>
                  <a:pt x="218457" y="2503"/>
                </a:lnTo>
                <a:lnTo>
                  <a:pt x="218457" y="1202"/>
                </a:lnTo>
                <a:close/>
                <a:moveTo>
                  <a:pt x="216755" y="2936"/>
                </a:moveTo>
                <a:lnTo>
                  <a:pt x="218056" y="2936"/>
                </a:lnTo>
                <a:lnTo>
                  <a:pt x="219324" y="4204"/>
                </a:lnTo>
                <a:lnTo>
                  <a:pt x="217456" y="4204"/>
                </a:lnTo>
                <a:lnTo>
                  <a:pt x="217156" y="4337"/>
                </a:lnTo>
                <a:lnTo>
                  <a:pt x="215921" y="5572"/>
                </a:lnTo>
                <a:lnTo>
                  <a:pt x="215921" y="3770"/>
                </a:lnTo>
                <a:close/>
                <a:moveTo>
                  <a:pt x="214320" y="2936"/>
                </a:moveTo>
                <a:lnTo>
                  <a:pt x="215154" y="3737"/>
                </a:lnTo>
                <a:lnTo>
                  <a:pt x="215154" y="5572"/>
                </a:lnTo>
                <a:lnTo>
                  <a:pt x="213887" y="4337"/>
                </a:lnTo>
                <a:lnTo>
                  <a:pt x="213620" y="4204"/>
                </a:lnTo>
                <a:lnTo>
                  <a:pt x="211718" y="4204"/>
                </a:lnTo>
                <a:lnTo>
                  <a:pt x="213019" y="2936"/>
                </a:lnTo>
                <a:lnTo>
                  <a:pt x="214320" y="2936"/>
                </a:lnTo>
                <a:close/>
                <a:moveTo>
                  <a:pt x="211785" y="401"/>
                </a:moveTo>
                <a:lnTo>
                  <a:pt x="212586" y="1202"/>
                </a:lnTo>
                <a:lnTo>
                  <a:pt x="212586" y="2503"/>
                </a:lnTo>
                <a:lnTo>
                  <a:pt x="211318" y="3804"/>
                </a:lnTo>
                <a:lnTo>
                  <a:pt x="211318" y="1735"/>
                </a:lnTo>
                <a:lnTo>
                  <a:pt x="209950" y="401"/>
                </a:lnTo>
                <a:lnTo>
                  <a:pt x="211785" y="401"/>
                </a:lnTo>
                <a:close/>
                <a:moveTo>
                  <a:pt x="208850" y="401"/>
                </a:moveTo>
                <a:lnTo>
                  <a:pt x="210518" y="2069"/>
                </a:lnTo>
                <a:lnTo>
                  <a:pt x="210518" y="4104"/>
                </a:lnTo>
                <a:lnTo>
                  <a:pt x="204813" y="4104"/>
                </a:lnTo>
                <a:lnTo>
                  <a:pt x="201077" y="401"/>
                </a:lnTo>
                <a:close/>
                <a:moveTo>
                  <a:pt x="199176" y="401"/>
                </a:moveTo>
                <a:lnTo>
                  <a:pt x="195473" y="4104"/>
                </a:lnTo>
                <a:lnTo>
                  <a:pt x="189736" y="4104"/>
                </a:lnTo>
                <a:lnTo>
                  <a:pt x="189736" y="2069"/>
                </a:lnTo>
                <a:lnTo>
                  <a:pt x="191437" y="401"/>
                </a:lnTo>
                <a:close/>
                <a:moveTo>
                  <a:pt x="188502" y="401"/>
                </a:moveTo>
                <a:lnTo>
                  <a:pt x="190303" y="401"/>
                </a:lnTo>
                <a:lnTo>
                  <a:pt x="188969" y="1735"/>
                </a:lnTo>
                <a:lnTo>
                  <a:pt x="188969" y="3804"/>
                </a:lnTo>
                <a:lnTo>
                  <a:pt x="187668" y="2503"/>
                </a:lnTo>
                <a:lnTo>
                  <a:pt x="187668" y="1202"/>
                </a:lnTo>
                <a:close/>
                <a:moveTo>
                  <a:pt x="185967" y="2936"/>
                </a:moveTo>
                <a:lnTo>
                  <a:pt x="187268" y="2936"/>
                </a:lnTo>
                <a:lnTo>
                  <a:pt x="188535" y="4204"/>
                </a:lnTo>
                <a:lnTo>
                  <a:pt x="186667" y="4204"/>
                </a:lnTo>
                <a:lnTo>
                  <a:pt x="186367" y="4337"/>
                </a:lnTo>
                <a:lnTo>
                  <a:pt x="185133" y="5572"/>
                </a:lnTo>
                <a:lnTo>
                  <a:pt x="185133" y="3770"/>
                </a:lnTo>
                <a:close/>
                <a:moveTo>
                  <a:pt x="183532" y="2936"/>
                </a:moveTo>
                <a:lnTo>
                  <a:pt x="184332" y="3737"/>
                </a:lnTo>
                <a:lnTo>
                  <a:pt x="184332" y="5572"/>
                </a:lnTo>
                <a:lnTo>
                  <a:pt x="183098" y="4337"/>
                </a:lnTo>
                <a:lnTo>
                  <a:pt x="182831" y="4204"/>
                </a:lnTo>
                <a:lnTo>
                  <a:pt x="180930" y="4204"/>
                </a:lnTo>
                <a:lnTo>
                  <a:pt x="182231" y="2936"/>
                </a:lnTo>
                <a:lnTo>
                  <a:pt x="183532" y="2936"/>
                </a:lnTo>
                <a:close/>
                <a:moveTo>
                  <a:pt x="180996" y="401"/>
                </a:moveTo>
                <a:lnTo>
                  <a:pt x="181797" y="1202"/>
                </a:lnTo>
                <a:lnTo>
                  <a:pt x="181797" y="2503"/>
                </a:lnTo>
                <a:lnTo>
                  <a:pt x="180529" y="3804"/>
                </a:lnTo>
                <a:lnTo>
                  <a:pt x="180529" y="1735"/>
                </a:lnTo>
                <a:lnTo>
                  <a:pt x="179162" y="401"/>
                </a:lnTo>
                <a:lnTo>
                  <a:pt x="180996" y="401"/>
                </a:lnTo>
                <a:close/>
                <a:moveTo>
                  <a:pt x="178061" y="401"/>
                </a:moveTo>
                <a:lnTo>
                  <a:pt x="179729" y="2069"/>
                </a:lnTo>
                <a:lnTo>
                  <a:pt x="179729" y="4104"/>
                </a:lnTo>
                <a:lnTo>
                  <a:pt x="174025" y="4104"/>
                </a:lnTo>
                <a:lnTo>
                  <a:pt x="170289" y="401"/>
                </a:lnTo>
                <a:close/>
                <a:moveTo>
                  <a:pt x="168387" y="401"/>
                </a:moveTo>
                <a:lnTo>
                  <a:pt x="164685" y="4104"/>
                </a:lnTo>
                <a:lnTo>
                  <a:pt x="158947" y="4104"/>
                </a:lnTo>
                <a:lnTo>
                  <a:pt x="158947" y="2069"/>
                </a:lnTo>
                <a:lnTo>
                  <a:pt x="160649" y="401"/>
                </a:lnTo>
                <a:close/>
                <a:moveTo>
                  <a:pt x="157713" y="401"/>
                </a:moveTo>
                <a:lnTo>
                  <a:pt x="159514" y="401"/>
                </a:lnTo>
                <a:lnTo>
                  <a:pt x="158180" y="1735"/>
                </a:lnTo>
                <a:lnTo>
                  <a:pt x="158180" y="3804"/>
                </a:lnTo>
                <a:lnTo>
                  <a:pt x="156879" y="2503"/>
                </a:lnTo>
                <a:lnTo>
                  <a:pt x="156879" y="1202"/>
                </a:lnTo>
                <a:close/>
                <a:moveTo>
                  <a:pt x="155178" y="2936"/>
                </a:moveTo>
                <a:lnTo>
                  <a:pt x="156479" y="2936"/>
                </a:lnTo>
                <a:lnTo>
                  <a:pt x="157746" y="4204"/>
                </a:lnTo>
                <a:lnTo>
                  <a:pt x="155845" y="4204"/>
                </a:lnTo>
                <a:lnTo>
                  <a:pt x="155578" y="4337"/>
                </a:lnTo>
                <a:lnTo>
                  <a:pt x="154344" y="5572"/>
                </a:lnTo>
                <a:lnTo>
                  <a:pt x="154344" y="3770"/>
                </a:lnTo>
                <a:close/>
                <a:moveTo>
                  <a:pt x="152743" y="2936"/>
                </a:moveTo>
                <a:lnTo>
                  <a:pt x="153543" y="3737"/>
                </a:lnTo>
                <a:lnTo>
                  <a:pt x="153543" y="5572"/>
                </a:lnTo>
                <a:lnTo>
                  <a:pt x="152309" y="4337"/>
                </a:lnTo>
                <a:lnTo>
                  <a:pt x="152042" y="4204"/>
                </a:lnTo>
                <a:lnTo>
                  <a:pt x="150141" y="4204"/>
                </a:lnTo>
                <a:lnTo>
                  <a:pt x="151442" y="2936"/>
                </a:lnTo>
                <a:lnTo>
                  <a:pt x="152743" y="2936"/>
                </a:lnTo>
                <a:close/>
                <a:moveTo>
                  <a:pt x="150174" y="401"/>
                </a:moveTo>
                <a:lnTo>
                  <a:pt x="151008" y="1202"/>
                </a:lnTo>
                <a:lnTo>
                  <a:pt x="151008" y="2503"/>
                </a:lnTo>
                <a:lnTo>
                  <a:pt x="149741" y="3804"/>
                </a:lnTo>
                <a:lnTo>
                  <a:pt x="149741" y="1735"/>
                </a:lnTo>
                <a:lnTo>
                  <a:pt x="148373" y="401"/>
                </a:lnTo>
                <a:lnTo>
                  <a:pt x="150174" y="401"/>
                </a:lnTo>
                <a:close/>
                <a:moveTo>
                  <a:pt x="147272" y="401"/>
                </a:moveTo>
                <a:lnTo>
                  <a:pt x="148940" y="2069"/>
                </a:lnTo>
                <a:lnTo>
                  <a:pt x="148940" y="4104"/>
                </a:lnTo>
                <a:lnTo>
                  <a:pt x="143236" y="4104"/>
                </a:lnTo>
                <a:lnTo>
                  <a:pt x="139500" y="401"/>
                </a:lnTo>
                <a:close/>
                <a:moveTo>
                  <a:pt x="137599" y="401"/>
                </a:moveTo>
                <a:lnTo>
                  <a:pt x="133863" y="4104"/>
                </a:lnTo>
                <a:lnTo>
                  <a:pt x="128159" y="4104"/>
                </a:lnTo>
                <a:lnTo>
                  <a:pt x="128159" y="2069"/>
                </a:lnTo>
                <a:lnTo>
                  <a:pt x="129860" y="401"/>
                </a:lnTo>
                <a:close/>
                <a:moveTo>
                  <a:pt x="126924" y="401"/>
                </a:moveTo>
                <a:lnTo>
                  <a:pt x="128726" y="401"/>
                </a:lnTo>
                <a:lnTo>
                  <a:pt x="127391" y="1735"/>
                </a:lnTo>
                <a:lnTo>
                  <a:pt x="127391" y="3804"/>
                </a:lnTo>
                <a:lnTo>
                  <a:pt x="126091" y="2503"/>
                </a:lnTo>
                <a:lnTo>
                  <a:pt x="126091" y="1202"/>
                </a:lnTo>
                <a:close/>
                <a:moveTo>
                  <a:pt x="124389" y="2936"/>
                </a:moveTo>
                <a:lnTo>
                  <a:pt x="125657" y="2936"/>
                </a:lnTo>
                <a:lnTo>
                  <a:pt x="126958" y="4204"/>
                </a:lnTo>
                <a:lnTo>
                  <a:pt x="125056" y="4204"/>
                </a:lnTo>
                <a:lnTo>
                  <a:pt x="124790" y="4337"/>
                </a:lnTo>
                <a:lnTo>
                  <a:pt x="123555" y="5572"/>
                </a:lnTo>
                <a:lnTo>
                  <a:pt x="123555" y="3770"/>
                </a:lnTo>
                <a:close/>
                <a:moveTo>
                  <a:pt x="121954" y="2936"/>
                </a:moveTo>
                <a:lnTo>
                  <a:pt x="122755" y="3737"/>
                </a:lnTo>
                <a:lnTo>
                  <a:pt x="122755" y="5572"/>
                </a:lnTo>
                <a:lnTo>
                  <a:pt x="121521" y="4337"/>
                </a:lnTo>
                <a:lnTo>
                  <a:pt x="121254" y="4204"/>
                </a:lnTo>
                <a:lnTo>
                  <a:pt x="119352" y="4204"/>
                </a:lnTo>
                <a:lnTo>
                  <a:pt x="120653" y="2936"/>
                </a:lnTo>
                <a:lnTo>
                  <a:pt x="121954" y="2936"/>
                </a:lnTo>
                <a:close/>
                <a:moveTo>
                  <a:pt x="119386" y="401"/>
                </a:moveTo>
                <a:lnTo>
                  <a:pt x="120220" y="1202"/>
                </a:lnTo>
                <a:lnTo>
                  <a:pt x="120220" y="2503"/>
                </a:lnTo>
                <a:lnTo>
                  <a:pt x="118952" y="3804"/>
                </a:lnTo>
                <a:lnTo>
                  <a:pt x="118952" y="1735"/>
                </a:lnTo>
                <a:lnTo>
                  <a:pt x="117584" y="401"/>
                </a:lnTo>
                <a:lnTo>
                  <a:pt x="119386" y="401"/>
                </a:lnTo>
                <a:close/>
                <a:moveTo>
                  <a:pt x="116450" y="401"/>
                </a:moveTo>
                <a:lnTo>
                  <a:pt x="118152" y="2069"/>
                </a:lnTo>
                <a:lnTo>
                  <a:pt x="118152" y="4104"/>
                </a:lnTo>
                <a:lnTo>
                  <a:pt x="112447" y="4104"/>
                </a:lnTo>
                <a:lnTo>
                  <a:pt x="108711" y="401"/>
                </a:lnTo>
                <a:close/>
                <a:moveTo>
                  <a:pt x="106810" y="401"/>
                </a:moveTo>
                <a:lnTo>
                  <a:pt x="103074" y="4104"/>
                </a:lnTo>
                <a:lnTo>
                  <a:pt x="97370" y="4104"/>
                </a:lnTo>
                <a:lnTo>
                  <a:pt x="97370" y="2069"/>
                </a:lnTo>
                <a:lnTo>
                  <a:pt x="99071" y="401"/>
                </a:lnTo>
                <a:close/>
                <a:moveTo>
                  <a:pt x="96136" y="401"/>
                </a:moveTo>
                <a:lnTo>
                  <a:pt x="97937" y="401"/>
                </a:lnTo>
                <a:lnTo>
                  <a:pt x="96569" y="1735"/>
                </a:lnTo>
                <a:lnTo>
                  <a:pt x="96569" y="3804"/>
                </a:lnTo>
                <a:lnTo>
                  <a:pt x="95302" y="2503"/>
                </a:lnTo>
                <a:lnTo>
                  <a:pt x="95302" y="1202"/>
                </a:lnTo>
                <a:close/>
                <a:moveTo>
                  <a:pt x="93567" y="2936"/>
                </a:moveTo>
                <a:lnTo>
                  <a:pt x="94868" y="2936"/>
                </a:lnTo>
                <a:lnTo>
                  <a:pt x="96169" y="4204"/>
                </a:lnTo>
                <a:lnTo>
                  <a:pt x="94268" y="4204"/>
                </a:lnTo>
                <a:lnTo>
                  <a:pt x="94001" y="4337"/>
                </a:lnTo>
                <a:lnTo>
                  <a:pt x="92767" y="5572"/>
                </a:lnTo>
                <a:lnTo>
                  <a:pt x="92767" y="3770"/>
                </a:lnTo>
                <a:close/>
                <a:moveTo>
                  <a:pt x="91166" y="2936"/>
                </a:moveTo>
                <a:lnTo>
                  <a:pt x="91966" y="3737"/>
                </a:lnTo>
                <a:lnTo>
                  <a:pt x="91966" y="5572"/>
                </a:lnTo>
                <a:lnTo>
                  <a:pt x="90732" y="4337"/>
                </a:lnTo>
                <a:lnTo>
                  <a:pt x="90465" y="4204"/>
                </a:lnTo>
                <a:lnTo>
                  <a:pt x="88564" y="4204"/>
                </a:lnTo>
                <a:lnTo>
                  <a:pt x="89865" y="2936"/>
                </a:lnTo>
                <a:lnTo>
                  <a:pt x="91166" y="2936"/>
                </a:lnTo>
                <a:close/>
                <a:moveTo>
                  <a:pt x="88597" y="401"/>
                </a:moveTo>
                <a:lnTo>
                  <a:pt x="89431" y="1202"/>
                </a:lnTo>
                <a:lnTo>
                  <a:pt x="89431" y="2503"/>
                </a:lnTo>
                <a:lnTo>
                  <a:pt x="88130" y="3804"/>
                </a:lnTo>
                <a:lnTo>
                  <a:pt x="88130" y="1735"/>
                </a:lnTo>
                <a:lnTo>
                  <a:pt x="86796" y="401"/>
                </a:lnTo>
                <a:lnTo>
                  <a:pt x="88597" y="401"/>
                </a:lnTo>
                <a:close/>
                <a:moveTo>
                  <a:pt x="85662" y="401"/>
                </a:moveTo>
                <a:lnTo>
                  <a:pt x="87363" y="2069"/>
                </a:lnTo>
                <a:lnTo>
                  <a:pt x="87363" y="4104"/>
                </a:lnTo>
                <a:lnTo>
                  <a:pt x="81659" y="4104"/>
                </a:lnTo>
                <a:lnTo>
                  <a:pt x="77923" y="401"/>
                </a:lnTo>
                <a:close/>
                <a:moveTo>
                  <a:pt x="76021" y="401"/>
                </a:moveTo>
                <a:lnTo>
                  <a:pt x="72285" y="4104"/>
                </a:lnTo>
                <a:lnTo>
                  <a:pt x="66581" y="4104"/>
                </a:lnTo>
                <a:lnTo>
                  <a:pt x="66581" y="2069"/>
                </a:lnTo>
                <a:lnTo>
                  <a:pt x="68249" y="401"/>
                </a:lnTo>
                <a:close/>
                <a:moveTo>
                  <a:pt x="65347" y="401"/>
                </a:moveTo>
                <a:lnTo>
                  <a:pt x="67148" y="401"/>
                </a:lnTo>
                <a:lnTo>
                  <a:pt x="65781" y="1735"/>
                </a:lnTo>
                <a:lnTo>
                  <a:pt x="65781" y="3804"/>
                </a:lnTo>
                <a:lnTo>
                  <a:pt x="64513" y="2503"/>
                </a:lnTo>
                <a:lnTo>
                  <a:pt x="64513" y="1202"/>
                </a:lnTo>
                <a:close/>
                <a:moveTo>
                  <a:pt x="62779" y="2936"/>
                </a:moveTo>
                <a:lnTo>
                  <a:pt x="64080" y="2936"/>
                </a:lnTo>
                <a:lnTo>
                  <a:pt x="65381" y="4204"/>
                </a:lnTo>
                <a:lnTo>
                  <a:pt x="63479" y="4204"/>
                </a:lnTo>
                <a:lnTo>
                  <a:pt x="63212" y="4337"/>
                </a:lnTo>
                <a:lnTo>
                  <a:pt x="61978" y="5572"/>
                </a:lnTo>
                <a:lnTo>
                  <a:pt x="61978" y="3770"/>
                </a:lnTo>
                <a:close/>
                <a:moveTo>
                  <a:pt x="60344" y="2936"/>
                </a:moveTo>
                <a:lnTo>
                  <a:pt x="61178" y="3737"/>
                </a:lnTo>
                <a:lnTo>
                  <a:pt x="61178" y="5572"/>
                </a:lnTo>
                <a:lnTo>
                  <a:pt x="59943" y="4337"/>
                </a:lnTo>
                <a:lnTo>
                  <a:pt x="59676" y="4204"/>
                </a:lnTo>
                <a:lnTo>
                  <a:pt x="57775" y="4204"/>
                </a:lnTo>
                <a:lnTo>
                  <a:pt x="59043" y="2936"/>
                </a:lnTo>
                <a:lnTo>
                  <a:pt x="60344" y="2936"/>
                </a:lnTo>
                <a:close/>
                <a:moveTo>
                  <a:pt x="57808" y="401"/>
                </a:moveTo>
                <a:lnTo>
                  <a:pt x="58642" y="1202"/>
                </a:lnTo>
                <a:lnTo>
                  <a:pt x="58642" y="2503"/>
                </a:lnTo>
                <a:lnTo>
                  <a:pt x="57341" y="3804"/>
                </a:lnTo>
                <a:lnTo>
                  <a:pt x="57341" y="1735"/>
                </a:lnTo>
                <a:lnTo>
                  <a:pt x="56007" y="401"/>
                </a:lnTo>
                <a:lnTo>
                  <a:pt x="57808" y="401"/>
                </a:lnTo>
                <a:close/>
                <a:moveTo>
                  <a:pt x="54873" y="401"/>
                </a:moveTo>
                <a:lnTo>
                  <a:pt x="56574" y="2069"/>
                </a:lnTo>
                <a:lnTo>
                  <a:pt x="56574" y="4104"/>
                </a:lnTo>
                <a:lnTo>
                  <a:pt x="50837" y="4104"/>
                </a:lnTo>
                <a:lnTo>
                  <a:pt x="47134" y="401"/>
                </a:lnTo>
                <a:close/>
                <a:moveTo>
                  <a:pt x="45233" y="401"/>
                </a:moveTo>
                <a:lnTo>
                  <a:pt x="41497" y="4104"/>
                </a:lnTo>
                <a:lnTo>
                  <a:pt x="35793" y="4104"/>
                </a:lnTo>
                <a:lnTo>
                  <a:pt x="35793" y="2069"/>
                </a:lnTo>
                <a:lnTo>
                  <a:pt x="37461" y="401"/>
                </a:lnTo>
                <a:close/>
                <a:moveTo>
                  <a:pt x="34525" y="401"/>
                </a:moveTo>
                <a:lnTo>
                  <a:pt x="36360" y="401"/>
                </a:lnTo>
                <a:lnTo>
                  <a:pt x="34992" y="1735"/>
                </a:lnTo>
                <a:lnTo>
                  <a:pt x="34992" y="3804"/>
                </a:lnTo>
                <a:lnTo>
                  <a:pt x="33725" y="2503"/>
                </a:lnTo>
                <a:lnTo>
                  <a:pt x="33725" y="1202"/>
                </a:lnTo>
                <a:close/>
                <a:moveTo>
                  <a:pt x="31990" y="2936"/>
                </a:moveTo>
                <a:lnTo>
                  <a:pt x="33291" y="2936"/>
                </a:lnTo>
                <a:lnTo>
                  <a:pt x="34592" y="4204"/>
                </a:lnTo>
                <a:lnTo>
                  <a:pt x="32691" y="4204"/>
                </a:lnTo>
                <a:lnTo>
                  <a:pt x="32424" y="4337"/>
                </a:lnTo>
                <a:lnTo>
                  <a:pt x="31189" y="5572"/>
                </a:lnTo>
                <a:lnTo>
                  <a:pt x="31189" y="3770"/>
                </a:lnTo>
                <a:close/>
                <a:moveTo>
                  <a:pt x="29555" y="2936"/>
                </a:moveTo>
                <a:lnTo>
                  <a:pt x="30389" y="3737"/>
                </a:lnTo>
                <a:lnTo>
                  <a:pt x="30389" y="5572"/>
                </a:lnTo>
                <a:lnTo>
                  <a:pt x="29155" y="4337"/>
                </a:lnTo>
                <a:lnTo>
                  <a:pt x="28854" y="4204"/>
                </a:lnTo>
                <a:lnTo>
                  <a:pt x="26986" y="4204"/>
                </a:lnTo>
                <a:lnTo>
                  <a:pt x="28254" y="2936"/>
                </a:lnTo>
                <a:lnTo>
                  <a:pt x="29555" y="2936"/>
                </a:lnTo>
                <a:close/>
                <a:moveTo>
                  <a:pt x="27020" y="401"/>
                </a:moveTo>
                <a:lnTo>
                  <a:pt x="27854" y="1202"/>
                </a:lnTo>
                <a:lnTo>
                  <a:pt x="27854" y="2503"/>
                </a:lnTo>
                <a:lnTo>
                  <a:pt x="26553" y="3804"/>
                </a:lnTo>
                <a:lnTo>
                  <a:pt x="26553" y="1735"/>
                </a:lnTo>
                <a:lnTo>
                  <a:pt x="25219" y="401"/>
                </a:lnTo>
                <a:lnTo>
                  <a:pt x="27020" y="401"/>
                </a:lnTo>
                <a:close/>
                <a:moveTo>
                  <a:pt x="24084" y="401"/>
                </a:moveTo>
                <a:lnTo>
                  <a:pt x="25786" y="2069"/>
                </a:lnTo>
                <a:lnTo>
                  <a:pt x="25786" y="4104"/>
                </a:lnTo>
                <a:lnTo>
                  <a:pt x="20048" y="4104"/>
                </a:lnTo>
                <a:lnTo>
                  <a:pt x="16346" y="401"/>
                </a:lnTo>
                <a:close/>
                <a:moveTo>
                  <a:pt x="14444" y="401"/>
                </a:moveTo>
                <a:lnTo>
                  <a:pt x="10708" y="4104"/>
                </a:lnTo>
                <a:lnTo>
                  <a:pt x="5004" y="4104"/>
                </a:lnTo>
                <a:lnTo>
                  <a:pt x="5004" y="2069"/>
                </a:lnTo>
                <a:lnTo>
                  <a:pt x="6672" y="401"/>
                </a:lnTo>
                <a:close/>
                <a:moveTo>
                  <a:pt x="3736" y="401"/>
                </a:moveTo>
                <a:lnTo>
                  <a:pt x="5571" y="401"/>
                </a:lnTo>
                <a:lnTo>
                  <a:pt x="4203" y="1735"/>
                </a:lnTo>
                <a:lnTo>
                  <a:pt x="4203" y="3804"/>
                </a:lnTo>
                <a:lnTo>
                  <a:pt x="2936" y="2503"/>
                </a:lnTo>
                <a:lnTo>
                  <a:pt x="2936" y="1202"/>
                </a:lnTo>
                <a:close/>
                <a:moveTo>
                  <a:pt x="367" y="3737"/>
                </a:moveTo>
                <a:lnTo>
                  <a:pt x="1201" y="2936"/>
                </a:lnTo>
                <a:lnTo>
                  <a:pt x="2502" y="2936"/>
                </a:lnTo>
                <a:lnTo>
                  <a:pt x="3803" y="4204"/>
                </a:lnTo>
                <a:lnTo>
                  <a:pt x="1902" y="4204"/>
                </a:lnTo>
                <a:lnTo>
                  <a:pt x="1635" y="4337"/>
                </a:lnTo>
                <a:lnTo>
                  <a:pt x="367" y="5572"/>
                </a:lnTo>
                <a:lnTo>
                  <a:pt x="367" y="3737"/>
                </a:lnTo>
                <a:close/>
                <a:moveTo>
                  <a:pt x="367" y="6672"/>
                </a:moveTo>
                <a:lnTo>
                  <a:pt x="2069" y="5004"/>
                </a:lnTo>
                <a:lnTo>
                  <a:pt x="4103" y="5004"/>
                </a:lnTo>
                <a:lnTo>
                  <a:pt x="4103" y="10709"/>
                </a:lnTo>
                <a:lnTo>
                  <a:pt x="367" y="14445"/>
                </a:lnTo>
                <a:close/>
                <a:moveTo>
                  <a:pt x="367" y="16346"/>
                </a:moveTo>
                <a:lnTo>
                  <a:pt x="4103" y="20082"/>
                </a:lnTo>
                <a:lnTo>
                  <a:pt x="4103" y="25786"/>
                </a:lnTo>
                <a:lnTo>
                  <a:pt x="2069" y="25786"/>
                </a:lnTo>
                <a:lnTo>
                  <a:pt x="367" y="24085"/>
                </a:lnTo>
                <a:close/>
                <a:moveTo>
                  <a:pt x="1201" y="27854"/>
                </a:moveTo>
                <a:lnTo>
                  <a:pt x="367" y="27020"/>
                </a:lnTo>
                <a:lnTo>
                  <a:pt x="367" y="25219"/>
                </a:lnTo>
                <a:lnTo>
                  <a:pt x="1635" y="26453"/>
                </a:lnTo>
                <a:lnTo>
                  <a:pt x="1902" y="26587"/>
                </a:lnTo>
                <a:lnTo>
                  <a:pt x="3803" y="26587"/>
                </a:lnTo>
                <a:lnTo>
                  <a:pt x="2502" y="27854"/>
                </a:lnTo>
                <a:lnTo>
                  <a:pt x="1201" y="27854"/>
                </a:lnTo>
                <a:close/>
                <a:moveTo>
                  <a:pt x="2936" y="29555"/>
                </a:moveTo>
                <a:lnTo>
                  <a:pt x="2936" y="28254"/>
                </a:lnTo>
                <a:lnTo>
                  <a:pt x="4203" y="26987"/>
                </a:lnTo>
                <a:lnTo>
                  <a:pt x="4203" y="29022"/>
                </a:lnTo>
                <a:lnTo>
                  <a:pt x="5571" y="30389"/>
                </a:lnTo>
                <a:lnTo>
                  <a:pt x="3736" y="30389"/>
                </a:lnTo>
                <a:close/>
                <a:moveTo>
                  <a:pt x="3736" y="31190"/>
                </a:moveTo>
                <a:lnTo>
                  <a:pt x="5571" y="31190"/>
                </a:lnTo>
                <a:lnTo>
                  <a:pt x="4203" y="32524"/>
                </a:lnTo>
                <a:lnTo>
                  <a:pt x="4203" y="34592"/>
                </a:lnTo>
                <a:lnTo>
                  <a:pt x="2936" y="33291"/>
                </a:lnTo>
                <a:lnTo>
                  <a:pt x="2936" y="31990"/>
                </a:lnTo>
                <a:close/>
                <a:moveTo>
                  <a:pt x="367" y="34559"/>
                </a:moveTo>
                <a:lnTo>
                  <a:pt x="1201" y="33725"/>
                </a:lnTo>
                <a:lnTo>
                  <a:pt x="2502" y="33725"/>
                </a:lnTo>
                <a:lnTo>
                  <a:pt x="3803" y="34993"/>
                </a:lnTo>
                <a:lnTo>
                  <a:pt x="1902" y="34993"/>
                </a:lnTo>
                <a:lnTo>
                  <a:pt x="1635" y="35126"/>
                </a:lnTo>
                <a:lnTo>
                  <a:pt x="367" y="36360"/>
                </a:lnTo>
                <a:lnTo>
                  <a:pt x="367" y="34559"/>
                </a:lnTo>
                <a:close/>
                <a:moveTo>
                  <a:pt x="367" y="37494"/>
                </a:moveTo>
                <a:lnTo>
                  <a:pt x="2069" y="35793"/>
                </a:lnTo>
                <a:lnTo>
                  <a:pt x="4103" y="35793"/>
                </a:lnTo>
                <a:lnTo>
                  <a:pt x="4103" y="41497"/>
                </a:lnTo>
                <a:lnTo>
                  <a:pt x="367" y="45233"/>
                </a:lnTo>
                <a:close/>
                <a:moveTo>
                  <a:pt x="367" y="47135"/>
                </a:moveTo>
                <a:lnTo>
                  <a:pt x="4103" y="50871"/>
                </a:lnTo>
                <a:lnTo>
                  <a:pt x="4103" y="56575"/>
                </a:lnTo>
                <a:lnTo>
                  <a:pt x="2069" y="56575"/>
                </a:lnTo>
                <a:lnTo>
                  <a:pt x="367" y="54874"/>
                </a:lnTo>
                <a:close/>
                <a:moveTo>
                  <a:pt x="1201" y="58643"/>
                </a:moveTo>
                <a:lnTo>
                  <a:pt x="367" y="57809"/>
                </a:lnTo>
                <a:lnTo>
                  <a:pt x="367" y="56008"/>
                </a:lnTo>
                <a:lnTo>
                  <a:pt x="1635" y="57242"/>
                </a:lnTo>
                <a:lnTo>
                  <a:pt x="1902" y="57375"/>
                </a:lnTo>
                <a:lnTo>
                  <a:pt x="3803" y="57375"/>
                </a:lnTo>
                <a:lnTo>
                  <a:pt x="2502" y="58643"/>
                </a:lnTo>
                <a:lnTo>
                  <a:pt x="1201" y="58643"/>
                </a:lnTo>
                <a:close/>
                <a:moveTo>
                  <a:pt x="2936" y="60377"/>
                </a:moveTo>
                <a:lnTo>
                  <a:pt x="2936" y="59077"/>
                </a:lnTo>
                <a:lnTo>
                  <a:pt x="4203" y="57776"/>
                </a:lnTo>
                <a:lnTo>
                  <a:pt x="4203" y="59844"/>
                </a:lnTo>
                <a:lnTo>
                  <a:pt x="5571" y="61178"/>
                </a:lnTo>
                <a:lnTo>
                  <a:pt x="3736" y="61178"/>
                </a:lnTo>
                <a:close/>
                <a:moveTo>
                  <a:pt x="3736" y="61979"/>
                </a:moveTo>
                <a:lnTo>
                  <a:pt x="5571" y="61979"/>
                </a:lnTo>
                <a:lnTo>
                  <a:pt x="4203" y="63313"/>
                </a:lnTo>
                <a:lnTo>
                  <a:pt x="4203" y="65381"/>
                </a:lnTo>
                <a:lnTo>
                  <a:pt x="2903" y="64080"/>
                </a:lnTo>
                <a:lnTo>
                  <a:pt x="2903" y="62779"/>
                </a:lnTo>
                <a:close/>
                <a:moveTo>
                  <a:pt x="367" y="65348"/>
                </a:moveTo>
                <a:lnTo>
                  <a:pt x="1201" y="64514"/>
                </a:lnTo>
                <a:lnTo>
                  <a:pt x="2502" y="64514"/>
                </a:lnTo>
                <a:lnTo>
                  <a:pt x="3803" y="65815"/>
                </a:lnTo>
                <a:lnTo>
                  <a:pt x="1902" y="65815"/>
                </a:lnTo>
                <a:lnTo>
                  <a:pt x="1635" y="65915"/>
                </a:lnTo>
                <a:lnTo>
                  <a:pt x="367" y="67149"/>
                </a:lnTo>
                <a:lnTo>
                  <a:pt x="367" y="65348"/>
                </a:lnTo>
                <a:close/>
                <a:moveTo>
                  <a:pt x="367" y="68283"/>
                </a:moveTo>
                <a:lnTo>
                  <a:pt x="2069" y="66582"/>
                </a:lnTo>
                <a:lnTo>
                  <a:pt x="4103" y="66582"/>
                </a:lnTo>
                <a:lnTo>
                  <a:pt x="4103" y="72286"/>
                </a:lnTo>
                <a:lnTo>
                  <a:pt x="367" y="76022"/>
                </a:lnTo>
                <a:close/>
                <a:moveTo>
                  <a:pt x="367" y="77923"/>
                </a:moveTo>
                <a:lnTo>
                  <a:pt x="4103" y="81659"/>
                </a:lnTo>
                <a:lnTo>
                  <a:pt x="4103" y="87363"/>
                </a:lnTo>
                <a:lnTo>
                  <a:pt x="2069" y="87363"/>
                </a:lnTo>
                <a:lnTo>
                  <a:pt x="367" y="85662"/>
                </a:lnTo>
                <a:close/>
                <a:moveTo>
                  <a:pt x="1201" y="89432"/>
                </a:moveTo>
                <a:lnTo>
                  <a:pt x="367" y="88598"/>
                </a:lnTo>
                <a:lnTo>
                  <a:pt x="367" y="86796"/>
                </a:lnTo>
                <a:lnTo>
                  <a:pt x="1635" y="88031"/>
                </a:lnTo>
                <a:lnTo>
                  <a:pt x="1902" y="88164"/>
                </a:lnTo>
                <a:lnTo>
                  <a:pt x="3803" y="88164"/>
                </a:lnTo>
                <a:lnTo>
                  <a:pt x="2502" y="89432"/>
                </a:lnTo>
                <a:lnTo>
                  <a:pt x="1201" y="89432"/>
                </a:lnTo>
                <a:close/>
                <a:moveTo>
                  <a:pt x="2936" y="91166"/>
                </a:moveTo>
                <a:lnTo>
                  <a:pt x="2936" y="89865"/>
                </a:lnTo>
                <a:lnTo>
                  <a:pt x="4203" y="88564"/>
                </a:lnTo>
                <a:lnTo>
                  <a:pt x="4203" y="90632"/>
                </a:lnTo>
                <a:lnTo>
                  <a:pt x="5571" y="91967"/>
                </a:lnTo>
                <a:lnTo>
                  <a:pt x="3736" y="91967"/>
                </a:lnTo>
                <a:close/>
                <a:moveTo>
                  <a:pt x="3736" y="92767"/>
                </a:moveTo>
                <a:lnTo>
                  <a:pt x="5571" y="92767"/>
                </a:lnTo>
                <a:lnTo>
                  <a:pt x="4203" y="94102"/>
                </a:lnTo>
                <a:lnTo>
                  <a:pt x="4203" y="96170"/>
                </a:lnTo>
                <a:lnTo>
                  <a:pt x="2936" y="94869"/>
                </a:lnTo>
                <a:lnTo>
                  <a:pt x="2936" y="93568"/>
                </a:lnTo>
                <a:close/>
                <a:moveTo>
                  <a:pt x="367" y="96136"/>
                </a:moveTo>
                <a:lnTo>
                  <a:pt x="1201" y="95302"/>
                </a:lnTo>
                <a:lnTo>
                  <a:pt x="2502" y="95302"/>
                </a:lnTo>
                <a:lnTo>
                  <a:pt x="3803" y="96603"/>
                </a:lnTo>
                <a:lnTo>
                  <a:pt x="1902" y="96603"/>
                </a:lnTo>
                <a:lnTo>
                  <a:pt x="1635" y="96703"/>
                </a:lnTo>
                <a:lnTo>
                  <a:pt x="367" y="97938"/>
                </a:lnTo>
                <a:lnTo>
                  <a:pt x="367" y="96136"/>
                </a:lnTo>
                <a:close/>
                <a:moveTo>
                  <a:pt x="367" y="99072"/>
                </a:moveTo>
                <a:lnTo>
                  <a:pt x="2069" y="97371"/>
                </a:lnTo>
                <a:lnTo>
                  <a:pt x="4103" y="97371"/>
                </a:lnTo>
                <a:lnTo>
                  <a:pt x="4103" y="103108"/>
                </a:lnTo>
                <a:lnTo>
                  <a:pt x="367" y="106811"/>
                </a:lnTo>
                <a:close/>
                <a:moveTo>
                  <a:pt x="367" y="108712"/>
                </a:moveTo>
                <a:lnTo>
                  <a:pt x="4103" y="112448"/>
                </a:lnTo>
                <a:lnTo>
                  <a:pt x="4103" y="118152"/>
                </a:lnTo>
                <a:lnTo>
                  <a:pt x="2069" y="118152"/>
                </a:lnTo>
                <a:lnTo>
                  <a:pt x="367" y="116484"/>
                </a:lnTo>
                <a:close/>
                <a:moveTo>
                  <a:pt x="1201" y="120220"/>
                </a:moveTo>
                <a:lnTo>
                  <a:pt x="367" y="119386"/>
                </a:lnTo>
                <a:lnTo>
                  <a:pt x="367" y="117585"/>
                </a:lnTo>
                <a:lnTo>
                  <a:pt x="1635" y="118819"/>
                </a:lnTo>
                <a:lnTo>
                  <a:pt x="1902" y="118953"/>
                </a:lnTo>
                <a:lnTo>
                  <a:pt x="3803" y="118953"/>
                </a:lnTo>
                <a:lnTo>
                  <a:pt x="2502" y="120220"/>
                </a:lnTo>
                <a:lnTo>
                  <a:pt x="1201" y="120220"/>
                </a:lnTo>
                <a:close/>
                <a:moveTo>
                  <a:pt x="3736" y="122755"/>
                </a:moveTo>
                <a:lnTo>
                  <a:pt x="2936" y="121955"/>
                </a:lnTo>
                <a:lnTo>
                  <a:pt x="2936" y="120654"/>
                </a:lnTo>
                <a:lnTo>
                  <a:pt x="4203" y="119353"/>
                </a:lnTo>
                <a:lnTo>
                  <a:pt x="4203" y="121421"/>
                </a:lnTo>
                <a:lnTo>
                  <a:pt x="5571" y="122755"/>
                </a:lnTo>
                <a:lnTo>
                  <a:pt x="3736" y="122755"/>
                </a:lnTo>
                <a:close/>
                <a:moveTo>
                  <a:pt x="6672" y="122755"/>
                </a:moveTo>
                <a:lnTo>
                  <a:pt x="5004" y="121088"/>
                </a:lnTo>
                <a:lnTo>
                  <a:pt x="5004" y="119053"/>
                </a:lnTo>
                <a:lnTo>
                  <a:pt x="10708" y="119053"/>
                </a:lnTo>
                <a:lnTo>
                  <a:pt x="14444" y="122755"/>
                </a:lnTo>
                <a:lnTo>
                  <a:pt x="6672" y="122755"/>
                </a:lnTo>
                <a:close/>
                <a:moveTo>
                  <a:pt x="16346" y="122755"/>
                </a:moveTo>
                <a:lnTo>
                  <a:pt x="20048" y="119053"/>
                </a:lnTo>
                <a:lnTo>
                  <a:pt x="25752" y="119053"/>
                </a:lnTo>
                <a:lnTo>
                  <a:pt x="25752" y="121088"/>
                </a:lnTo>
                <a:lnTo>
                  <a:pt x="24084" y="122755"/>
                </a:lnTo>
                <a:lnTo>
                  <a:pt x="16346" y="122755"/>
                </a:lnTo>
                <a:close/>
                <a:moveTo>
                  <a:pt x="27020" y="122755"/>
                </a:moveTo>
                <a:lnTo>
                  <a:pt x="25219" y="122755"/>
                </a:lnTo>
                <a:lnTo>
                  <a:pt x="26553" y="121421"/>
                </a:lnTo>
                <a:lnTo>
                  <a:pt x="26553" y="119353"/>
                </a:lnTo>
                <a:lnTo>
                  <a:pt x="27854" y="120654"/>
                </a:lnTo>
                <a:lnTo>
                  <a:pt x="27854" y="121955"/>
                </a:lnTo>
                <a:close/>
                <a:moveTo>
                  <a:pt x="29555" y="120220"/>
                </a:moveTo>
                <a:lnTo>
                  <a:pt x="28254" y="120220"/>
                </a:lnTo>
                <a:lnTo>
                  <a:pt x="26986" y="118953"/>
                </a:lnTo>
                <a:lnTo>
                  <a:pt x="28854" y="118953"/>
                </a:lnTo>
                <a:lnTo>
                  <a:pt x="29155" y="118819"/>
                </a:lnTo>
                <a:lnTo>
                  <a:pt x="30389" y="117585"/>
                </a:lnTo>
                <a:lnTo>
                  <a:pt x="30389" y="119386"/>
                </a:lnTo>
                <a:close/>
                <a:moveTo>
                  <a:pt x="31990" y="120220"/>
                </a:moveTo>
                <a:lnTo>
                  <a:pt x="31189" y="119386"/>
                </a:lnTo>
                <a:lnTo>
                  <a:pt x="31189" y="117585"/>
                </a:lnTo>
                <a:lnTo>
                  <a:pt x="32424" y="118819"/>
                </a:lnTo>
                <a:lnTo>
                  <a:pt x="32691" y="118953"/>
                </a:lnTo>
                <a:lnTo>
                  <a:pt x="34592" y="118953"/>
                </a:lnTo>
                <a:lnTo>
                  <a:pt x="33291" y="120220"/>
                </a:lnTo>
                <a:lnTo>
                  <a:pt x="31990" y="120220"/>
                </a:lnTo>
                <a:close/>
                <a:moveTo>
                  <a:pt x="34525" y="122755"/>
                </a:moveTo>
                <a:lnTo>
                  <a:pt x="33725" y="121955"/>
                </a:lnTo>
                <a:lnTo>
                  <a:pt x="33725" y="120654"/>
                </a:lnTo>
                <a:lnTo>
                  <a:pt x="34992" y="119353"/>
                </a:lnTo>
                <a:lnTo>
                  <a:pt x="34992" y="121421"/>
                </a:lnTo>
                <a:lnTo>
                  <a:pt x="36360" y="122755"/>
                </a:lnTo>
                <a:lnTo>
                  <a:pt x="34525" y="122755"/>
                </a:lnTo>
                <a:close/>
                <a:moveTo>
                  <a:pt x="37461" y="122755"/>
                </a:moveTo>
                <a:lnTo>
                  <a:pt x="35793" y="121088"/>
                </a:lnTo>
                <a:lnTo>
                  <a:pt x="35793" y="119053"/>
                </a:lnTo>
                <a:lnTo>
                  <a:pt x="41497" y="119053"/>
                </a:lnTo>
                <a:lnTo>
                  <a:pt x="45233" y="122755"/>
                </a:lnTo>
                <a:lnTo>
                  <a:pt x="37461" y="122755"/>
                </a:lnTo>
                <a:close/>
                <a:moveTo>
                  <a:pt x="47134" y="122755"/>
                </a:moveTo>
                <a:lnTo>
                  <a:pt x="50837" y="119053"/>
                </a:lnTo>
                <a:lnTo>
                  <a:pt x="56574" y="119053"/>
                </a:lnTo>
                <a:lnTo>
                  <a:pt x="56574" y="121088"/>
                </a:lnTo>
                <a:lnTo>
                  <a:pt x="54873" y="122755"/>
                </a:lnTo>
                <a:lnTo>
                  <a:pt x="47134" y="122755"/>
                </a:lnTo>
                <a:close/>
                <a:moveTo>
                  <a:pt x="57808" y="122755"/>
                </a:moveTo>
                <a:lnTo>
                  <a:pt x="56007" y="122755"/>
                </a:lnTo>
                <a:lnTo>
                  <a:pt x="57341" y="121421"/>
                </a:lnTo>
                <a:lnTo>
                  <a:pt x="57341" y="119353"/>
                </a:lnTo>
                <a:lnTo>
                  <a:pt x="58642" y="120654"/>
                </a:lnTo>
                <a:lnTo>
                  <a:pt x="58642" y="121955"/>
                </a:lnTo>
                <a:close/>
                <a:moveTo>
                  <a:pt x="60344" y="120220"/>
                </a:moveTo>
                <a:lnTo>
                  <a:pt x="59043" y="120220"/>
                </a:lnTo>
                <a:lnTo>
                  <a:pt x="57775" y="118953"/>
                </a:lnTo>
                <a:lnTo>
                  <a:pt x="59676" y="118953"/>
                </a:lnTo>
                <a:lnTo>
                  <a:pt x="59943" y="118819"/>
                </a:lnTo>
                <a:lnTo>
                  <a:pt x="61178" y="117585"/>
                </a:lnTo>
                <a:lnTo>
                  <a:pt x="61178" y="119386"/>
                </a:lnTo>
                <a:close/>
                <a:moveTo>
                  <a:pt x="62779" y="120220"/>
                </a:moveTo>
                <a:lnTo>
                  <a:pt x="61978" y="119386"/>
                </a:lnTo>
                <a:lnTo>
                  <a:pt x="61978" y="117585"/>
                </a:lnTo>
                <a:lnTo>
                  <a:pt x="63212" y="118819"/>
                </a:lnTo>
                <a:lnTo>
                  <a:pt x="63479" y="118953"/>
                </a:lnTo>
                <a:lnTo>
                  <a:pt x="65381" y="118953"/>
                </a:lnTo>
                <a:lnTo>
                  <a:pt x="64080" y="120220"/>
                </a:lnTo>
                <a:lnTo>
                  <a:pt x="62779" y="120220"/>
                </a:lnTo>
                <a:close/>
                <a:moveTo>
                  <a:pt x="65347" y="122755"/>
                </a:moveTo>
                <a:lnTo>
                  <a:pt x="64513" y="121955"/>
                </a:lnTo>
                <a:lnTo>
                  <a:pt x="64513" y="120654"/>
                </a:lnTo>
                <a:lnTo>
                  <a:pt x="65781" y="119353"/>
                </a:lnTo>
                <a:lnTo>
                  <a:pt x="65781" y="121421"/>
                </a:lnTo>
                <a:lnTo>
                  <a:pt x="67148" y="122755"/>
                </a:lnTo>
                <a:lnTo>
                  <a:pt x="65347" y="122755"/>
                </a:lnTo>
                <a:close/>
                <a:moveTo>
                  <a:pt x="68249" y="122755"/>
                </a:moveTo>
                <a:lnTo>
                  <a:pt x="66581" y="121088"/>
                </a:lnTo>
                <a:lnTo>
                  <a:pt x="66581" y="119053"/>
                </a:lnTo>
                <a:lnTo>
                  <a:pt x="72285" y="119053"/>
                </a:lnTo>
                <a:lnTo>
                  <a:pt x="76021" y="122755"/>
                </a:lnTo>
                <a:lnTo>
                  <a:pt x="68249" y="122755"/>
                </a:lnTo>
                <a:close/>
                <a:moveTo>
                  <a:pt x="77923" y="122755"/>
                </a:moveTo>
                <a:lnTo>
                  <a:pt x="81659" y="119053"/>
                </a:lnTo>
                <a:lnTo>
                  <a:pt x="87363" y="119053"/>
                </a:lnTo>
                <a:lnTo>
                  <a:pt x="87363" y="121088"/>
                </a:lnTo>
                <a:lnTo>
                  <a:pt x="85662" y="122755"/>
                </a:lnTo>
                <a:lnTo>
                  <a:pt x="77923" y="122755"/>
                </a:lnTo>
                <a:close/>
                <a:moveTo>
                  <a:pt x="88597" y="122755"/>
                </a:moveTo>
                <a:lnTo>
                  <a:pt x="86796" y="122755"/>
                </a:lnTo>
                <a:lnTo>
                  <a:pt x="88163" y="121421"/>
                </a:lnTo>
                <a:lnTo>
                  <a:pt x="88163" y="119353"/>
                </a:lnTo>
                <a:lnTo>
                  <a:pt x="89431" y="120654"/>
                </a:lnTo>
                <a:lnTo>
                  <a:pt x="89431" y="121955"/>
                </a:lnTo>
                <a:close/>
                <a:moveTo>
                  <a:pt x="91166" y="120220"/>
                </a:moveTo>
                <a:lnTo>
                  <a:pt x="89865" y="120220"/>
                </a:lnTo>
                <a:lnTo>
                  <a:pt x="88564" y="118953"/>
                </a:lnTo>
                <a:lnTo>
                  <a:pt x="90465" y="118953"/>
                </a:lnTo>
                <a:lnTo>
                  <a:pt x="90732" y="118819"/>
                </a:lnTo>
                <a:lnTo>
                  <a:pt x="91966" y="117585"/>
                </a:lnTo>
                <a:lnTo>
                  <a:pt x="91966" y="119386"/>
                </a:lnTo>
                <a:close/>
                <a:moveTo>
                  <a:pt x="93567" y="120220"/>
                </a:moveTo>
                <a:lnTo>
                  <a:pt x="92767" y="119386"/>
                </a:lnTo>
                <a:lnTo>
                  <a:pt x="92767" y="117585"/>
                </a:lnTo>
                <a:lnTo>
                  <a:pt x="94001" y="118819"/>
                </a:lnTo>
                <a:lnTo>
                  <a:pt x="94268" y="118953"/>
                </a:lnTo>
                <a:lnTo>
                  <a:pt x="96169" y="118953"/>
                </a:lnTo>
                <a:lnTo>
                  <a:pt x="94868" y="120220"/>
                </a:lnTo>
                <a:lnTo>
                  <a:pt x="93567" y="120220"/>
                </a:lnTo>
                <a:close/>
                <a:moveTo>
                  <a:pt x="96136" y="122755"/>
                </a:moveTo>
                <a:lnTo>
                  <a:pt x="95302" y="121955"/>
                </a:lnTo>
                <a:lnTo>
                  <a:pt x="95302" y="120654"/>
                </a:lnTo>
                <a:lnTo>
                  <a:pt x="96569" y="119353"/>
                </a:lnTo>
                <a:lnTo>
                  <a:pt x="96569" y="121421"/>
                </a:lnTo>
                <a:lnTo>
                  <a:pt x="97937" y="122755"/>
                </a:lnTo>
                <a:lnTo>
                  <a:pt x="96136" y="122755"/>
                </a:lnTo>
                <a:close/>
                <a:moveTo>
                  <a:pt x="99071" y="122755"/>
                </a:moveTo>
                <a:lnTo>
                  <a:pt x="97370" y="121088"/>
                </a:lnTo>
                <a:lnTo>
                  <a:pt x="97370" y="119053"/>
                </a:lnTo>
                <a:lnTo>
                  <a:pt x="103074" y="119053"/>
                </a:lnTo>
                <a:lnTo>
                  <a:pt x="106810" y="122755"/>
                </a:lnTo>
                <a:lnTo>
                  <a:pt x="99071" y="122755"/>
                </a:lnTo>
                <a:close/>
                <a:moveTo>
                  <a:pt x="108711" y="122755"/>
                </a:moveTo>
                <a:lnTo>
                  <a:pt x="112447" y="119053"/>
                </a:lnTo>
                <a:lnTo>
                  <a:pt x="118152" y="119053"/>
                </a:lnTo>
                <a:lnTo>
                  <a:pt x="118152" y="121088"/>
                </a:lnTo>
                <a:lnTo>
                  <a:pt x="116450" y="122755"/>
                </a:lnTo>
                <a:lnTo>
                  <a:pt x="108711" y="122755"/>
                </a:lnTo>
                <a:close/>
                <a:moveTo>
                  <a:pt x="119386" y="122755"/>
                </a:moveTo>
                <a:lnTo>
                  <a:pt x="117584" y="122755"/>
                </a:lnTo>
                <a:lnTo>
                  <a:pt x="118952" y="121421"/>
                </a:lnTo>
                <a:lnTo>
                  <a:pt x="118952" y="119353"/>
                </a:lnTo>
                <a:lnTo>
                  <a:pt x="120220" y="120654"/>
                </a:lnTo>
                <a:lnTo>
                  <a:pt x="120220" y="121955"/>
                </a:lnTo>
                <a:close/>
                <a:moveTo>
                  <a:pt x="121954" y="120220"/>
                </a:moveTo>
                <a:lnTo>
                  <a:pt x="120653" y="120220"/>
                </a:lnTo>
                <a:lnTo>
                  <a:pt x="119352" y="118953"/>
                </a:lnTo>
                <a:lnTo>
                  <a:pt x="121254" y="118953"/>
                </a:lnTo>
                <a:lnTo>
                  <a:pt x="121521" y="118819"/>
                </a:lnTo>
                <a:lnTo>
                  <a:pt x="122755" y="117585"/>
                </a:lnTo>
                <a:lnTo>
                  <a:pt x="122755" y="119386"/>
                </a:lnTo>
                <a:close/>
                <a:moveTo>
                  <a:pt x="124389" y="120220"/>
                </a:moveTo>
                <a:lnTo>
                  <a:pt x="123555" y="119386"/>
                </a:lnTo>
                <a:lnTo>
                  <a:pt x="123555" y="117585"/>
                </a:lnTo>
                <a:lnTo>
                  <a:pt x="124790" y="118819"/>
                </a:lnTo>
                <a:lnTo>
                  <a:pt x="125056" y="118953"/>
                </a:lnTo>
                <a:lnTo>
                  <a:pt x="126958" y="118953"/>
                </a:lnTo>
                <a:lnTo>
                  <a:pt x="125657" y="120220"/>
                </a:lnTo>
                <a:lnTo>
                  <a:pt x="124389" y="120220"/>
                </a:lnTo>
                <a:close/>
                <a:moveTo>
                  <a:pt x="126924" y="122755"/>
                </a:moveTo>
                <a:lnTo>
                  <a:pt x="126091" y="121955"/>
                </a:lnTo>
                <a:lnTo>
                  <a:pt x="126091" y="120654"/>
                </a:lnTo>
                <a:lnTo>
                  <a:pt x="127358" y="119353"/>
                </a:lnTo>
                <a:lnTo>
                  <a:pt x="127358" y="121421"/>
                </a:lnTo>
                <a:lnTo>
                  <a:pt x="128726" y="122755"/>
                </a:lnTo>
                <a:lnTo>
                  <a:pt x="126924" y="122755"/>
                </a:lnTo>
                <a:close/>
                <a:moveTo>
                  <a:pt x="129860" y="122755"/>
                </a:moveTo>
                <a:lnTo>
                  <a:pt x="128159" y="121088"/>
                </a:lnTo>
                <a:lnTo>
                  <a:pt x="128159" y="119053"/>
                </a:lnTo>
                <a:lnTo>
                  <a:pt x="133896" y="119053"/>
                </a:lnTo>
                <a:lnTo>
                  <a:pt x="137599" y="122755"/>
                </a:lnTo>
                <a:lnTo>
                  <a:pt x="129860" y="122755"/>
                </a:lnTo>
                <a:close/>
                <a:moveTo>
                  <a:pt x="139500" y="122755"/>
                </a:moveTo>
                <a:lnTo>
                  <a:pt x="143236" y="119053"/>
                </a:lnTo>
                <a:lnTo>
                  <a:pt x="148940" y="119053"/>
                </a:lnTo>
                <a:lnTo>
                  <a:pt x="148940" y="121088"/>
                </a:lnTo>
                <a:lnTo>
                  <a:pt x="147272" y="122755"/>
                </a:lnTo>
                <a:lnTo>
                  <a:pt x="139500" y="122755"/>
                </a:lnTo>
                <a:close/>
                <a:moveTo>
                  <a:pt x="150174" y="122755"/>
                </a:moveTo>
                <a:lnTo>
                  <a:pt x="148373" y="122755"/>
                </a:lnTo>
                <a:lnTo>
                  <a:pt x="149741" y="121421"/>
                </a:lnTo>
                <a:lnTo>
                  <a:pt x="149741" y="119353"/>
                </a:lnTo>
                <a:lnTo>
                  <a:pt x="151008" y="120654"/>
                </a:lnTo>
                <a:lnTo>
                  <a:pt x="151008" y="121955"/>
                </a:lnTo>
                <a:close/>
                <a:moveTo>
                  <a:pt x="152743" y="120220"/>
                </a:moveTo>
                <a:lnTo>
                  <a:pt x="151442" y="120220"/>
                </a:lnTo>
                <a:lnTo>
                  <a:pt x="150141" y="118953"/>
                </a:lnTo>
                <a:lnTo>
                  <a:pt x="152042" y="118953"/>
                </a:lnTo>
                <a:lnTo>
                  <a:pt x="152309" y="118819"/>
                </a:lnTo>
                <a:lnTo>
                  <a:pt x="153543" y="117585"/>
                </a:lnTo>
                <a:lnTo>
                  <a:pt x="153543" y="119386"/>
                </a:lnTo>
                <a:close/>
                <a:moveTo>
                  <a:pt x="155178" y="120220"/>
                </a:moveTo>
                <a:lnTo>
                  <a:pt x="154344" y="119386"/>
                </a:lnTo>
                <a:lnTo>
                  <a:pt x="154344" y="117585"/>
                </a:lnTo>
                <a:lnTo>
                  <a:pt x="155578" y="118819"/>
                </a:lnTo>
                <a:lnTo>
                  <a:pt x="155845" y="118953"/>
                </a:lnTo>
                <a:lnTo>
                  <a:pt x="157746" y="118953"/>
                </a:lnTo>
                <a:lnTo>
                  <a:pt x="156479" y="120220"/>
                </a:lnTo>
                <a:lnTo>
                  <a:pt x="155178" y="120220"/>
                </a:lnTo>
                <a:close/>
                <a:moveTo>
                  <a:pt x="157713" y="122755"/>
                </a:moveTo>
                <a:lnTo>
                  <a:pt x="156879" y="121955"/>
                </a:lnTo>
                <a:lnTo>
                  <a:pt x="156879" y="120654"/>
                </a:lnTo>
                <a:lnTo>
                  <a:pt x="158180" y="119353"/>
                </a:lnTo>
                <a:lnTo>
                  <a:pt x="158180" y="121421"/>
                </a:lnTo>
                <a:lnTo>
                  <a:pt x="159514" y="122755"/>
                </a:lnTo>
                <a:lnTo>
                  <a:pt x="157713" y="122755"/>
                </a:lnTo>
                <a:close/>
                <a:moveTo>
                  <a:pt x="160649" y="122755"/>
                </a:moveTo>
                <a:lnTo>
                  <a:pt x="158947" y="121088"/>
                </a:lnTo>
                <a:lnTo>
                  <a:pt x="158947" y="119053"/>
                </a:lnTo>
                <a:lnTo>
                  <a:pt x="164685" y="119053"/>
                </a:lnTo>
                <a:lnTo>
                  <a:pt x="168387" y="122755"/>
                </a:lnTo>
                <a:lnTo>
                  <a:pt x="160649" y="122755"/>
                </a:lnTo>
                <a:close/>
                <a:moveTo>
                  <a:pt x="170289" y="122755"/>
                </a:moveTo>
                <a:lnTo>
                  <a:pt x="174025" y="119053"/>
                </a:lnTo>
                <a:lnTo>
                  <a:pt x="179729" y="119053"/>
                </a:lnTo>
                <a:lnTo>
                  <a:pt x="179729" y="121088"/>
                </a:lnTo>
                <a:lnTo>
                  <a:pt x="178061" y="122755"/>
                </a:lnTo>
                <a:lnTo>
                  <a:pt x="170289" y="122755"/>
                </a:lnTo>
                <a:close/>
                <a:moveTo>
                  <a:pt x="180996" y="122755"/>
                </a:moveTo>
                <a:lnTo>
                  <a:pt x="179162" y="122755"/>
                </a:lnTo>
                <a:lnTo>
                  <a:pt x="180529" y="121421"/>
                </a:lnTo>
                <a:lnTo>
                  <a:pt x="180529" y="119353"/>
                </a:lnTo>
                <a:lnTo>
                  <a:pt x="181797" y="120654"/>
                </a:lnTo>
                <a:lnTo>
                  <a:pt x="181797" y="121955"/>
                </a:lnTo>
                <a:close/>
                <a:moveTo>
                  <a:pt x="183532" y="120220"/>
                </a:moveTo>
                <a:lnTo>
                  <a:pt x="182231" y="120220"/>
                </a:lnTo>
                <a:lnTo>
                  <a:pt x="180930" y="118953"/>
                </a:lnTo>
                <a:lnTo>
                  <a:pt x="182831" y="118953"/>
                </a:lnTo>
                <a:lnTo>
                  <a:pt x="183098" y="118819"/>
                </a:lnTo>
                <a:lnTo>
                  <a:pt x="184332" y="117585"/>
                </a:lnTo>
                <a:lnTo>
                  <a:pt x="184332" y="119386"/>
                </a:lnTo>
                <a:close/>
                <a:moveTo>
                  <a:pt x="185967" y="120220"/>
                </a:moveTo>
                <a:lnTo>
                  <a:pt x="185133" y="119386"/>
                </a:lnTo>
                <a:lnTo>
                  <a:pt x="185133" y="117585"/>
                </a:lnTo>
                <a:lnTo>
                  <a:pt x="186367" y="118819"/>
                </a:lnTo>
                <a:lnTo>
                  <a:pt x="186667" y="118953"/>
                </a:lnTo>
                <a:lnTo>
                  <a:pt x="188535" y="118953"/>
                </a:lnTo>
                <a:lnTo>
                  <a:pt x="187268" y="120220"/>
                </a:lnTo>
                <a:lnTo>
                  <a:pt x="185967" y="120220"/>
                </a:lnTo>
                <a:close/>
                <a:moveTo>
                  <a:pt x="188502" y="122755"/>
                </a:moveTo>
                <a:lnTo>
                  <a:pt x="187668" y="121955"/>
                </a:lnTo>
                <a:lnTo>
                  <a:pt x="187668" y="120654"/>
                </a:lnTo>
                <a:lnTo>
                  <a:pt x="188969" y="119353"/>
                </a:lnTo>
                <a:lnTo>
                  <a:pt x="188969" y="121421"/>
                </a:lnTo>
                <a:lnTo>
                  <a:pt x="190303" y="122755"/>
                </a:lnTo>
                <a:lnTo>
                  <a:pt x="188502" y="122755"/>
                </a:lnTo>
                <a:close/>
                <a:moveTo>
                  <a:pt x="191437" y="122755"/>
                </a:moveTo>
                <a:lnTo>
                  <a:pt x="189736" y="121088"/>
                </a:lnTo>
                <a:lnTo>
                  <a:pt x="189736" y="119053"/>
                </a:lnTo>
                <a:lnTo>
                  <a:pt x="195473" y="119053"/>
                </a:lnTo>
                <a:lnTo>
                  <a:pt x="199176" y="122755"/>
                </a:lnTo>
                <a:lnTo>
                  <a:pt x="191437" y="122755"/>
                </a:lnTo>
                <a:close/>
                <a:moveTo>
                  <a:pt x="201077" y="122755"/>
                </a:moveTo>
                <a:lnTo>
                  <a:pt x="204813" y="119053"/>
                </a:lnTo>
                <a:lnTo>
                  <a:pt x="210518" y="119053"/>
                </a:lnTo>
                <a:lnTo>
                  <a:pt x="210518" y="121088"/>
                </a:lnTo>
                <a:lnTo>
                  <a:pt x="208850" y="122755"/>
                </a:lnTo>
                <a:lnTo>
                  <a:pt x="201077" y="122755"/>
                </a:lnTo>
                <a:close/>
                <a:moveTo>
                  <a:pt x="211785" y="122755"/>
                </a:moveTo>
                <a:lnTo>
                  <a:pt x="209950" y="122755"/>
                </a:lnTo>
                <a:lnTo>
                  <a:pt x="211318" y="121421"/>
                </a:lnTo>
                <a:lnTo>
                  <a:pt x="211318" y="119353"/>
                </a:lnTo>
                <a:lnTo>
                  <a:pt x="212586" y="120654"/>
                </a:lnTo>
                <a:lnTo>
                  <a:pt x="212586" y="121955"/>
                </a:lnTo>
                <a:close/>
                <a:moveTo>
                  <a:pt x="214320" y="120220"/>
                </a:moveTo>
                <a:lnTo>
                  <a:pt x="213019" y="120220"/>
                </a:lnTo>
                <a:lnTo>
                  <a:pt x="211718" y="118953"/>
                </a:lnTo>
                <a:lnTo>
                  <a:pt x="213620" y="118953"/>
                </a:lnTo>
                <a:lnTo>
                  <a:pt x="213887" y="118819"/>
                </a:lnTo>
                <a:lnTo>
                  <a:pt x="215154" y="117585"/>
                </a:lnTo>
                <a:lnTo>
                  <a:pt x="215154" y="119386"/>
                </a:lnTo>
                <a:close/>
                <a:moveTo>
                  <a:pt x="216755" y="120220"/>
                </a:moveTo>
                <a:lnTo>
                  <a:pt x="215921" y="119386"/>
                </a:lnTo>
                <a:lnTo>
                  <a:pt x="215921" y="117585"/>
                </a:lnTo>
                <a:lnTo>
                  <a:pt x="217156" y="118819"/>
                </a:lnTo>
                <a:lnTo>
                  <a:pt x="217456" y="118953"/>
                </a:lnTo>
                <a:lnTo>
                  <a:pt x="219324" y="118953"/>
                </a:lnTo>
                <a:lnTo>
                  <a:pt x="218056" y="120220"/>
                </a:lnTo>
                <a:lnTo>
                  <a:pt x="216755" y="120220"/>
                </a:lnTo>
                <a:close/>
                <a:moveTo>
                  <a:pt x="219290" y="122755"/>
                </a:moveTo>
                <a:lnTo>
                  <a:pt x="218457" y="121955"/>
                </a:lnTo>
                <a:lnTo>
                  <a:pt x="218457" y="120654"/>
                </a:lnTo>
                <a:lnTo>
                  <a:pt x="219757" y="119353"/>
                </a:lnTo>
                <a:lnTo>
                  <a:pt x="219757" y="121421"/>
                </a:lnTo>
                <a:lnTo>
                  <a:pt x="221092" y="122755"/>
                </a:lnTo>
                <a:lnTo>
                  <a:pt x="219290" y="122755"/>
                </a:lnTo>
                <a:close/>
                <a:moveTo>
                  <a:pt x="222226" y="122755"/>
                </a:moveTo>
                <a:lnTo>
                  <a:pt x="220558" y="121088"/>
                </a:lnTo>
                <a:lnTo>
                  <a:pt x="220558" y="119053"/>
                </a:lnTo>
                <a:lnTo>
                  <a:pt x="226262" y="119053"/>
                </a:lnTo>
                <a:lnTo>
                  <a:pt x="229965" y="122755"/>
                </a:lnTo>
                <a:lnTo>
                  <a:pt x="222226" y="122755"/>
                </a:lnTo>
                <a:close/>
                <a:moveTo>
                  <a:pt x="231866" y="122755"/>
                </a:moveTo>
                <a:lnTo>
                  <a:pt x="235602" y="119053"/>
                </a:lnTo>
                <a:lnTo>
                  <a:pt x="241306" y="119053"/>
                </a:lnTo>
                <a:lnTo>
                  <a:pt x="241306" y="121088"/>
                </a:lnTo>
                <a:lnTo>
                  <a:pt x="239638" y="122755"/>
                </a:lnTo>
                <a:lnTo>
                  <a:pt x="231866" y="122755"/>
                </a:lnTo>
                <a:close/>
                <a:moveTo>
                  <a:pt x="242574" y="122755"/>
                </a:moveTo>
                <a:lnTo>
                  <a:pt x="240739" y="122755"/>
                </a:lnTo>
                <a:lnTo>
                  <a:pt x="242107" y="121421"/>
                </a:lnTo>
                <a:lnTo>
                  <a:pt x="242107" y="119353"/>
                </a:lnTo>
                <a:lnTo>
                  <a:pt x="243408" y="120654"/>
                </a:lnTo>
                <a:lnTo>
                  <a:pt x="243408" y="121955"/>
                </a:lnTo>
                <a:close/>
                <a:moveTo>
                  <a:pt x="245943" y="119420"/>
                </a:moveTo>
                <a:lnTo>
                  <a:pt x="245109" y="120220"/>
                </a:lnTo>
                <a:lnTo>
                  <a:pt x="243808" y="120220"/>
                </a:lnTo>
                <a:lnTo>
                  <a:pt x="242507" y="118953"/>
                </a:lnTo>
                <a:lnTo>
                  <a:pt x="244408" y="118953"/>
                </a:lnTo>
                <a:lnTo>
                  <a:pt x="244675" y="118819"/>
                </a:lnTo>
                <a:lnTo>
                  <a:pt x="245909" y="117585"/>
                </a:lnTo>
                <a:lnTo>
                  <a:pt x="245909" y="119420"/>
                </a:lnTo>
                <a:close/>
                <a:moveTo>
                  <a:pt x="245943" y="116484"/>
                </a:moveTo>
                <a:lnTo>
                  <a:pt x="244242" y="118152"/>
                </a:lnTo>
                <a:lnTo>
                  <a:pt x="242207" y="118152"/>
                </a:lnTo>
                <a:lnTo>
                  <a:pt x="242207" y="112448"/>
                </a:lnTo>
                <a:lnTo>
                  <a:pt x="245943" y="108712"/>
                </a:lnTo>
                <a:close/>
                <a:moveTo>
                  <a:pt x="245943" y="106811"/>
                </a:moveTo>
                <a:lnTo>
                  <a:pt x="242207" y="103108"/>
                </a:lnTo>
                <a:lnTo>
                  <a:pt x="242207" y="97371"/>
                </a:lnTo>
                <a:lnTo>
                  <a:pt x="244242" y="97371"/>
                </a:lnTo>
                <a:lnTo>
                  <a:pt x="245943" y="99072"/>
                </a:lnTo>
                <a:close/>
                <a:moveTo>
                  <a:pt x="245109" y="95302"/>
                </a:moveTo>
                <a:lnTo>
                  <a:pt x="245943" y="96136"/>
                </a:lnTo>
                <a:lnTo>
                  <a:pt x="245943" y="97938"/>
                </a:lnTo>
                <a:lnTo>
                  <a:pt x="244675" y="96703"/>
                </a:lnTo>
                <a:lnTo>
                  <a:pt x="244408" y="96603"/>
                </a:lnTo>
                <a:lnTo>
                  <a:pt x="242507" y="96603"/>
                </a:lnTo>
                <a:lnTo>
                  <a:pt x="243808" y="95302"/>
                </a:lnTo>
                <a:lnTo>
                  <a:pt x="245109" y="95302"/>
                </a:lnTo>
                <a:close/>
                <a:moveTo>
                  <a:pt x="243374" y="93601"/>
                </a:moveTo>
                <a:lnTo>
                  <a:pt x="243374" y="94902"/>
                </a:lnTo>
                <a:lnTo>
                  <a:pt x="242107" y="96170"/>
                </a:lnTo>
                <a:lnTo>
                  <a:pt x="242107" y="94135"/>
                </a:lnTo>
                <a:lnTo>
                  <a:pt x="240739" y="92767"/>
                </a:lnTo>
                <a:lnTo>
                  <a:pt x="242574" y="92767"/>
                </a:lnTo>
                <a:close/>
                <a:moveTo>
                  <a:pt x="242574" y="91967"/>
                </a:moveTo>
                <a:lnTo>
                  <a:pt x="240739" y="91967"/>
                </a:lnTo>
                <a:lnTo>
                  <a:pt x="242107" y="90632"/>
                </a:lnTo>
                <a:lnTo>
                  <a:pt x="242107" y="88564"/>
                </a:lnTo>
                <a:lnTo>
                  <a:pt x="243374" y="89865"/>
                </a:lnTo>
                <a:lnTo>
                  <a:pt x="243374" y="91166"/>
                </a:lnTo>
                <a:close/>
                <a:moveTo>
                  <a:pt x="245943" y="88598"/>
                </a:moveTo>
                <a:lnTo>
                  <a:pt x="245109" y="89432"/>
                </a:lnTo>
                <a:lnTo>
                  <a:pt x="243808" y="89432"/>
                </a:lnTo>
                <a:lnTo>
                  <a:pt x="242507" y="88164"/>
                </a:lnTo>
                <a:lnTo>
                  <a:pt x="244408" y="88164"/>
                </a:lnTo>
                <a:lnTo>
                  <a:pt x="244675" y="88031"/>
                </a:lnTo>
                <a:lnTo>
                  <a:pt x="245909" y="86796"/>
                </a:lnTo>
                <a:lnTo>
                  <a:pt x="245909" y="88598"/>
                </a:lnTo>
                <a:close/>
                <a:moveTo>
                  <a:pt x="245943" y="85696"/>
                </a:moveTo>
                <a:lnTo>
                  <a:pt x="244242" y="87363"/>
                </a:lnTo>
                <a:lnTo>
                  <a:pt x="242207" y="87363"/>
                </a:lnTo>
                <a:lnTo>
                  <a:pt x="242207" y="81659"/>
                </a:lnTo>
                <a:lnTo>
                  <a:pt x="245943" y="77923"/>
                </a:lnTo>
                <a:close/>
                <a:moveTo>
                  <a:pt x="245943" y="76022"/>
                </a:moveTo>
                <a:lnTo>
                  <a:pt x="242207" y="72286"/>
                </a:lnTo>
                <a:lnTo>
                  <a:pt x="242207" y="66582"/>
                </a:lnTo>
                <a:lnTo>
                  <a:pt x="244242" y="66582"/>
                </a:lnTo>
                <a:lnTo>
                  <a:pt x="245943" y="68283"/>
                </a:lnTo>
                <a:close/>
                <a:moveTo>
                  <a:pt x="245109" y="64514"/>
                </a:moveTo>
                <a:lnTo>
                  <a:pt x="245943" y="65348"/>
                </a:lnTo>
                <a:lnTo>
                  <a:pt x="245943" y="67149"/>
                </a:lnTo>
                <a:lnTo>
                  <a:pt x="244675" y="65915"/>
                </a:lnTo>
                <a:lnTo>
                  <a:pt x="244408" y="65781"/>
                </a:lnTo>
                <a:lnTo>
                  <a:pt x="242507" y="65781"/>
                </a:lnTo>
                <a:lnTo>
                  <a:pt x="243808" y="64514"/>
                </a:lnTo>
                <a:lnTo>
                  <a:pt x="245109" y="64514"/>
                </a:lnTo>
                <a:close/>
                <a:moveTo>
                  <a:pt x="243374" y="62779"/>
                </a:moveTo>
                <a:lnTo>
                  <a:pt x="243374" y="64080"/>
                </a:lnTo>
                <a:lnTo>
                  <a:pt x="242107" y="65381"/>
                </a:lnTo>
                <a:lnTo>
                  <a:pt x="242107" y="63313"/>
                </a:lnTo>
                <a:lnTo>
                  <a:pt x="240739" y="61979"/>
                </a:lnTo>
                <a:lnTo>
                  <a:pt x="242574" y="61979"/>
                </a:lnTo>
                <a:close/>
                <a:moveTo>
                  <a:pt x="242574" y="61178"/>
                </a:moveTo>
                <a:lnTo>
                  <a:pt x="240739" y="61178"/>
                </a:lnTo>
                <a:lnTo>
                  <a:pt x="242107" y="59844"/>
                </a:lnTo>
                <a:lnTo>
                  <a:pt x="242107" y="57776"/>
                </a:lnTo>
                <a:lnTo>
                  <a:pt x="243374" y="59077"/>
                </a:lnTo>
                <a:lnTo>
                  <a:pt x="243374" y="60377"/>
                </a:lnTo>
                <a:close/>
                <a:moveTo>
                  <a:pt x="245943" y="57809"/>
                </a:moveTo>
                <a:lnTo>
                  <a:pt x="245109" y="58643"/>
                </a:lnTo>
                <a:lnTo>
                  <a:pt x="243808" y="58643"/>
                </a:lnTo>
                <a:lnTo>
                  <a:pt x="242507" y="57375"/>
                </a:lnTo>
                <a:lnTo>
                  <a:pt x="244408" y="57375"/>
                </a:lnTo>
                <a:lnTo>
                  <a:pt x="244675" y="57242"/>
                </a:lnTo>
                <a:lnTo>
                  <a:pt x="245909" y="56008"/>
                </a:lnTo>
                <a:lnTo>
                  <a:pt x="245909" y="57809"/>
                </a:lnTo>
                <a:close/>
                <a:moveTo>
                  <a:pt x="245943" y="54874"/>
                </a:moveTo>
                <a:lnTo>
                  <a:pt x="244242" y="56575"/>
                </a:lnTo>
                <a:lnTo>
                  <a:pt x="242207" y="56575"/>
                </a:lnTo>
                <a:lnTo>
                  <a:pt x="242207" y="50871"/>
                </a:lnTo>
                <a:lnTo>
                  <a:pt x="245943" y="47135"/>
                </a:lnTo>
                <a:close/>
                <a:moveTo>
                  <a:pt x="245943" y="45233"/>
                </a:moveTo>
                <a:lnTo>
                  <a:pt x="242207" y="41497"/>
                </a:lnTo>
                <a:lnTo>
                  <a:pt x="242207" y="35793"/>
                </a:lnTo>
                <a:lnTo>
                  <a:pt x="244242" y="35793"/>
                </a:lnTo>
                <a:lnTo>
                  <a:pt x="245943" y="37461"/>
                </a:lnTo>
                <a:close/>
                <a:moveTo>
                  <a:pt x="245109" y="33725"/>
                </a:moveTo>
                <a:lnTo>
                  <a:pt x="245943" y="34559"/>
                </a:lnTo>
                <a:lnTo>
                  <a:pt x="245943" y="36360"/>
                </a:lnTo>
                <a:lnTo>
                  <a:pt x="244675" y="35126"/>
                </a:lnTo>
                <a:lnTo>
                  <a:pt x="244408" y="34993"/>
                </a:lnTo>
                <a:lnTo>
                  <a:pt x="242507" y="34993"/>
                </a:lnTo>
                <a:lnTo>
                  <a:pt x="243808" y="33725"/>
                </a:lnTo>
                <a:lnTo>
                  <a:pt x="245109" y="33725"/>
                </a:lnTo>
                <a:close/>
                <a:moveTo>
                  <a:pt x="243374" y="31990"/>
                </a:moveTo>
                <a:lnTo>
                  <a:pt x="243374" y="33291"/>
                </a:lnTo>
                <a:lnTo>
                  <a:pt x="242107" y="34592"/>
                </a:lnTo>
                <a:lnTo>
                  <a:pt x="242107" y="32524"/>
                </a:lnTo>
                <a:lnTo>
                  <a:pt x="240739" y="31190"/>
                </a:lnTo>
                <a:lnTo>
                  <a:pt x="242574" y="31190"/>
                </a:lnTo>
                <a:close/>
                <a:moveTo>
                  <a:pt x="242574" y="30389"/>
                </a:moveTo>
                <a:lnTo>
                  <a:pt x="240739" y="30389"/>
                </a:lnTo>
                <a:lnTo>
                  <a:pt x="242107" y="29055"/>
                </a:lnTo>
                <a:lnTo>
                  <a:pt x="242107" y="26987"/>
                </a:lnTo>
                <a:lnTo>
                  <a:pt x="243374" y="28254"/>
                </a:lnTo>
                <a:lnTo>
                  <a:pt x="243374" y="29555"/>
                </a:lnTo>
                <a:close/>
                <a:moveTo>
                  <a:pt x="245943" y="27020"/>
                </a:moveTo>
                <a:lnTo>
                  <a:pt x="245109" y="27854"/>
                </a:lnTo>
                <a:lnTo>
                  <a:pt x="243808" y="27854"/>
                </a:lnTo>
                <a:lnTo>
                  <a:pt x="242507" y="26553"/>
                </a:lnTo>
                <a:lnTo>
                  <a:pt x="244408" y="26553"/>
                </a:lnTo>
                <a:lnTo>
                  <a:pt x="244675" y="26453"/>
                </a:lnTo>
                <a:lnTo>
                  <a:pt x="245909" y="25219"/>
                </a:lnTo>
                <a:lnTo>
                  <a:pt x="245909" y="27020"/>
                </a:lnTo>
                <a:close/>
                <a:moveTo>
                  <a:pt x="245943" y="24085"/>
                </a:moveTo>
                <a:lnTo>
                  <a:pt x="244242" y="25786"/>
                </a:lnTo>
                <a:lnTo>
                  <a:pt x="242207" y="25786"/>
                </a:lnTo>
                <a:lnTo>
                  <a:pt x="242207" y="20049"/>
                </a:lnTo>
                <a:lnTo>
                  <a:pt x="245943" y="16346"/>
                </a:lnTo>
                <a:close/>
                <a:moveTo>
                  <a:pt x="245943" y="14445"/>
                </a:moveTo>
                <a:lnTo>
                  <a:pt x="242207" y="10709"/>
                </a:lnTo>
                <a:lnTo>
                  <a:pt x="242207" y="5004"/>
                </a:lnTo>
                <a:lnTo>
                  <a:pt x="244242" y="5004"/>
                </a:lnTo>
                <a:lnTo>
                  <a:pt x="245943" y="6672"/>
                </a:lnTo>
                <a:close/>
                <a:moveTo>
                  <a:pt x="245943" y="5572"/>
                </a:moveTo>
                <a:lnTo>
                  <a:pt x="244675" y="4337"/>
                </a:lnTo>
                <a:lnTo>
                  <a:pt x="244408" y="4204"/>
                </a:lnTo>
                <a:lnTo>
                  <a:pt x="242507" y="4204"/>
                </a:lnTo>
                <a:lnTo>
                  <a:pt x="243808" y="2936"/>
                </a:lnTo>
                <a:lnTo>
                  <a:pt x="245109" y="2936"/>
                </a:lnTo>
                <a:lnTo>
                  <a:pt x="245943" y="3737"/>
                </a:lnTo>
                <a:lnTo>
                  <a:pt x="245943" y="5572"/>
                </a:lnTo>
                <a:close/>
              </a:path>
            </a:pathLst>
          </a:custGeom>
          <a:solidFill>
            <a:srgbClr val="594129">
              <a:alpha val="51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5"/>
          <p:cNvSpPr txBox="1">
            <a:spLocks noGrp="1"/>
          </p:cNvSpPr>
          <p:nvPr>
            <p:ph type="title"/>
          </p:nvPr>
        </p:nvSpPr>
        <p:spPr>
          <a:xfrm>
            <a:off x="720000" y="541975"/>
            <a:ext cx="7704000" cy="314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500"/>
              <a:buNone/>
              <a:defRPr sz="3500" b="0"/>
            </a:lvl1pPr>
            <a:lvl2pPr lvl="1" algn="ctr" rtl="0">
              <a:spcBef>
                <a:spcPts val="0"/>
              </a:spcBef>
              <a:spcAft>
                <a:spcPts val="0"/>
              </a:spcAft>
              <a:buClr>
                <a:schemeClr val="dk1"/>
              </a:buClr>
              <a:buSzPts val="3500"/>
              <a:buNone/>
              <a:defRPr sz="3500">
                <a:solidFill>
                  <a:schemeClr val="dk1"/>
                </a:solidFill>
              </a:defRPr>
            </a:lvl2pPr>
            <a:lvl3pPr lvl="2" algn="ctr" rtl="0">
              <a:spcBef>
                <a:spcPts val="0"/>
              </a:spcBef>
              <a:spcAft>
                <a:spcPts val="0"/>
              </a:spcAft>
              <a:buClr>
                <a:schemeClr val="dk1"/>
              </a:buClr>
              <a:buSzPts val="3500"/>
              <a:buNone/>
              <a:defRPr sz="3500">
                <a:solidFill>
                  <a:schemeClr val="dk1"/>
                </a:solidFill>
              </a:defRPr>
            </a:lvl3pPr>
            <a:lvl4pPr lvl="3" algn="ctr" rtl="0">
              <a:spcBef>
                <a:spcPts val="0"/>
              </a:spcBef>
              <a:spcAft>
                <a:spcPts val="0"/>
              </a:spcAft>
              <a:buClr>
                <a:schemeClr val="dk1"/>
              </a:buClr>
              <a:buSzPts val="3500"/>
              <a:buNone/>
              <a:defRPr sz="3500">
                <a:solidFill>
                  <a:schemeClr val="dk1"/>
                </a:solidFill>
              </a:defRPr>
            </a:lvl4pPr>
            <a:lvl5pPr lvl="4" algn="ctr" rtl="0">
              <a:spcBef>
                <a:spcPts val="0"/>
              </a:spcBef>
              <a:spcAft>
                <a:spcPts val="0"/>
              </a:spcAft>
              <a:buClr>
                <a:schemeClr val="dk1"/>
              </a:buClr>
              <a:buSzPts val="3500"/>
              <a:buNone/>
              <a:defRPr sz="3500">
                <a:solidFill>
                  <a:schemeClr val="dk1"/>
                </a:solidFill>
              </a:defRPr>
            </a:lvl5pPr>
            <a:lvl6pPr lvl="5" algn="ctr" rtl="0">
              <a:spcBef>
                <a:spcPts val="0"/>
              </a:spcBef>
              <a:spcAft>
                <a:spcPts val="0"/>
              </a:spcAft>
              <a:buClr>
                <a:schemeClr val="dk1"/>
              </a:buClr>
              <a:buSzPts val="3500"/>
              <a:buNone/>
              <a:defRPr sz="3500">
                <a:solidFill>
                  <a:schemeClr val="dk1"/>
                </a:solidFill>
              </a:defRPr>
            </a:lvl6pPr>
            <a:lvl7pPr lvl="6" algn="ctr" rtl="0">
              <a:spcBef>
                <a:spcPts val="0"/>
              </a:spcBef>
              <a:spcAft>
                <a:spcPts val="0"/>
              </a:spcAft>
              <a:buClr>
                <a:schemeClr val="dk1"/>
              </a:buClr>
              <a:buSzPts val="3500"/>
              <a:buNone/>
              <a:defRPr sz="3500">
                <a:solidFill>
                  <a:schemeClr val="dk1"/>
                </a:solidFill>
              </a:defRPr>
            </a:lvl7pPr>
            <a:lvl8pPr lvl="7" algn="ctr" rtl="0">
              <a:spcBef>
                <a:spcPts val="0"/>
              </a:spcBef>
              <a:spcAft>
                <a:spcPts val="0"/>
              </a:spcAft>
              <a:buClr>
                <a:schemeClr val="dk1"/>
              </a:buClr>
              <a:buSzPts val="3500"/>
              <a:buNone/>
              <a:defRPr sz="3500">
                <a:solidFill>
                  <a:schemeClr val="dk1"/>
                </a:solidFill>
              </a:defRPr>
            </a:lvl8pPr>
            <a:lvl9pPr lvl="8" algn="ctr" rtl="0">
              <a:spcBef>
                <a:spcPts val="0"/>
              </a:spcBef>
              <a:spcAft>
                <a:spcPts val="0"/>
              </a:spcAft>
              <a:buClr>
                <a:schemeClr val="dk1"/>
              </a:buClr>
              <a:buSzPts val="3500"/>
              <a:buNone/>
              <a:defRPr sz="3500">
                <a:solidFill>
                  <a:schemeClr val="dk1"/>
                </a:solidFill>
              </a:defRPr>
            </a:lvl9pPr>
          </a:lstStyle>
          <a:p>
            <a:endParaRPr/>
          </a:p>
        </p:txBody>
      </p:sp>
      <p:sp>
        <p:nvSpPr>
          <p:cNvPr id="326" name="Google Shape;326;p25"/>
          <p:cNvSpPr txBox="1">
            <a:spLocks noGrp="1"/>
          </p:cNvSpPr>
          <p:nvPr>
            <p:ph type="body" idx="1"/>
          </p:nvPr>
        </p:nvSpPr>
        <p:spPr>
          <a:xfrm>
            <a:off x="2724300" y="1175550"/>
            <a:ext cx="3695400" cy="963600"/>
          </a:xfrm>
          <a:prstGeom prst="rect">
            <a:avLst/>
          </a:prstGeom>
        </p:spPr>
        <p:txBody>
          <a:bodyPr spcFirstLastPara="1" wrap="square" lIns="91425" tIns="91425" rIns="91425" bIns="91425" anchor="ctr" anchorCtr="0">
            <a:noAutofit/>
          </a:bodyPr>
          <a:lstStyle>
            <a:lvl1pPr marL="457200" lvl="0" indent="-330200" algn="ctr">
              <a:spcBef>
                <a:spcPts val="0"/>
              </a:spcBef>
              <a:spcAft>
                <a:spcPts val="0"/>
              </a:spcAft>
              <a:buSzPts val="1600"/>
              <a:buChar char="●"/>
              <a:defRPr sz="1500"/>
            </a:lvl1pPr>
            <a:lvl2pPr marL="914400" lvl="1" indent="-330200" algn="ctr">
              <a:spcBef>
                <a:spcPts val="0"/>
              </a:spcBef>
              <a:spcAft>
                <a:spcPts val="0"/>
              </a:spcAft>
              <a:buSzPts val="1600"/>
              <a:buChar char="○"/>
              <a:defRPr sz="1600"/>
            </a:lvl2pPr>
            <a:lvl3pPr marL="1371600" lvl="2" indent="-330200" algn="ctr">
              <a:spcBef>
                <a:spcPts val="0"/>
              </a:spcBef>
              <a:spcAft>
                <a:spcPts val="0"/>
              </a:spcAft>
              <a:buSzPts val="1600"/>
              <a:buChar char="■"/>
              <a:defRPr sz="1600"/>
            </a:lvl3pPr>
            <a:lvl4pPr marL="1828800" lvl="3" indent="-330200" algn="ctr">
              <a:spcBef>
                <a:spcPts val="0"/>
              </a:spcBef>
              <a:spcAft>
                <a:spcPts val="0"/>
              </a:spcAft>
              <a:buSzPts val="1600"/>
              <a:buChar char="●"/>
              <a:defRPr sz="1600"/>
            </a:lvl4pPr>
            <a:lvl5pPr marL="2286000" lvl="4" indent="-330200" algn="ctr">
              <a:spcBef>
                <a:spcPts val="0"/>
              </a:spcBef>
              <a:spcAft>
                <a:spcPts val="0"/>
              </a:spcAft>
              <a:buSzPts val="1600"/>
              <a:buChar char="○"/>
              <a:defRPr sz="1600"/>
            </a:lvl5pPr>
            <a:lvl6pPr marL="2743200" lvl="5" indent="-330200" algn="ctr">
              <a:spcBef>
                <a:spcPts val="0"/>
              </a:spcBef>
              <a:spcAft>
                <a:spcPts val="0"/>
              </a:spcAft>
              <a:buSzPts val="1600"/>
              <a:buChar char="■"/>
              <a:defRPr sz="1600"/>
            </a:lvl6pPr>
            <a:lvl7pPr marL="3200400" lvl="6" indent="-330200" algn="ctr">
              <a:spcBef>
                <a:spcPts val="0"/>
              </a:spcBef>
              <a:spcAft>
                <a:spcPts val="0"/>
              </a:spcAft>
              <a:buSzPts val="1600"/>
              <a:buChar char="●"/>
              <a:defRPr sz="1600"/>
            </a:lvl7pPr>
            <a:lvl8pPr marL="3657600" lvl="7" indent="-330200" algn="ctr">
              <a:spcBef>
                <a:spcPts val="0"/>
              </a:spcBef>
              <a:spcAft>
                <a:spcPts val="0"/>
              </a:spcAft>
              <a:buSzPts val="1600"/>
              <a:buChar char="○"/>
              <a:defRPr sz="1600"/>
            </a:lvl8pPr>
            <a:lvl9pPr marL="4114800" lvl="8" indent="-330200" algn="ctr">
              <a:spcBef>
                <a:spcPts val="0"/>
              </a:spcBef>
              <a:spcAft>
                <a:spcPts val="0"/>
              </a:spcAft>
              <a:buSzPts val="1600"/>
              <a:buChar char="■"/>
              <a:defRPr sz="1600"/>
            </a:lvl9pPr>
          </a:lstStyle>
          <a:p>
            <a:endParaRPr/>
          </a:p>
        </p:txBody>
      </p:sp>
      <p:grpSp>
        <p:nvGrpSpPr>
          <p:cNvPr id="327" name="Google Shape;327;p25"/>
          <p:cNvGrpSpPr/>
          <p:nvPr/>
        </p:nvGrpSpPr>
        <p:grpSpPr>
          <a:xfrm>
            <a:off x="7839776" y="-1"/>
            <a:ext cx="1304277" cy="1306311"/>
            <a:chOff x="7839776" y="-1"/>
            <a:chExt cx="1304277" cy="1306311"/>
          </a:xfrm>
        </p:grpSpPr>
        <p:sp>
          <p:nvSpPr>
            <p:cNvPr id="328" name="Google Shape;328;p25"/>
            <p:cNvSpPr/>
            <p:nvPr/>
          </p:nvSpPr>
          <p:spPr>
            <a:xfrm>
              <a:off x="8491926" y="-1"/>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5"/>
            <p:cNvSpPr/>
            <p:nvPr/>
          </p:nvSpPr>
          <p:spPr>
            <a:xfrm>
              <a:off x="7839776" y="-1"/>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5"/>
            <p:cNvSpPr/>
            <p:nvPr/>
          </p:nvSpPr>
          <p:spPr>
            <a:xfrm>
              <a:off x="8491926" y="653149"/>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 name="Google Shape;331;p25"/>
          <p:cNvGrpSpPr/>
          <p:nvPr/>
        </p:nvGrpSpPr>
        <p:grpSpPr>
          <a:xfrm>
            <a:off x="1" y="3837199"/>
            <a:ext cx="1304277" cy="1306311"/>
            <a:chOff x="1" y="3837199"/>
            <a:chExt cx="1304277" cy="1306311"/>
          </a:xfrm>
        </p:grpSpPr>
        <p:sp>
          <p:nvSpPr>
            <p:cNvPr id="332" name="Google Shape;332;p25"/>
            <p:cNvSpPr/>
            <p:nvPr/>
          </p:nvSpPr>
          <p:spPr>
            <a:xfrm rot="10800000">
              <a:off x="1" y="4490349"/>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5"/>
            <p:cNvSpPr/>
            <p:nvPr/>
          </p:nvSpPr>
          <p:spPr>
            <a:xfrm rot="10800000">
              <a:off x="652151" y="4490349"/>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5"/>
            <p:cNvSpPr/>
            <p:nvPr/>
          </p:nvSpPr>
          <p:spPr>
            <a:xfrm rot="10800000">
              <a:off x="1" y="3837199"/>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1975"/>
            <a:ext cx="7704000" cy="277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lt2"/>
              </a:buClr>
              <a:buSzPts val="2500"/>
              <a:buFont typeface="Redressed"/>
              <a:buNone/>
              <a:defRPr sz="2500" b="1">
                <a:solidFill>
                  <a:schemeClr val="lt2"/>
                </a:solidFill>
                <a:latin typeface="Redressed"/>
                <a:ea typeface="Redressed"/>
                <a:cs typeface="Redressed"/>
                <a:sym typeface="Redressed"/>
              </a:defRPr>
            </a:lvl1pPr>
            <a:lvl2pPr lvl="1" algn="ctr">
              <a:spcBef>
                <a:spcPts val="0"/>
              </a:spcBef>
              <a:spcAft>
                <a:spcPts val="0"/>
              </a:spcAft>
              <a:buClr>
                <a:schemeClr val="dk1"/>
              </a:buClr>
              <a:buSzPts val="3500"/>
              <a:buNone/>
              <a:defRPr sz="3500">
                <a:solidFill>
                  <a:schemeClr val="dk1"/>
                </a:solidFill>
              </a:defRPr>
            </a:lvl2pPr>
            <a:lvl3pPr lvl="2" algn="ctr">
              <a:spcBef>
                <a:spcPts val="0"/>
              </a:spcBef>
              <a:spcAft>
                <a:spcPts val="0"/>
              </a:spcAft>
              <a:buClr>
                <a:schemeClr val="dk1"/>
              </a:buClr>
              <a:buSzPts val="3500"/>
              <a:buNone/>
              <a:defRPr sz="3500">
                <a:solidFill>
                  <a:schemeClr val="dk1"/>
                </a:solidFill>
              </a:defRPr>
            </a:lvl3pPr>
            <a:lvl4pPr lvl="3" algn="ctr">
              <a:spcBef>
                <a:spcPts val="0"/>
              </a:spcBef>
              <a:spcAft>
                <a:spcPts val="0"/>
              </a:spcAft>
              <a:buClr>
                <a:schemeClr val="dk1"/>
              </a:buClr>
              <a:buSzPts val="3500"/>
              <a:buNone/>
              <a:defRPr sz="3500">
                <a:solidFill>
                  <a:schemeClr val="dk1"/>
                </a:solidFill>
              </a:defRPr>
            </a:lvl4pPr>
            <a:lvl5pPr lvl="4" algn="ctr">
              <a:spcBef>
                <a:spcPts val="0"/>
              </a:spcBef>
              <a:spcAft>
                <a:spcPts val="0"/>
              </a:spcAft>
              <a:buClr>
                <a:schemeClr val="dk1"/>
              </a:buClr>
              <a:buSzPts val="3500"/>
              <a:buNone/>
              <a:defRPr sz="3500">
                <a:solidFill>
                  <a:schemeClr val="dk1"/>
                </a:solidFill>
              </a:defRPr>
            </a:lvl5pPr>
            <a:lvl6pPr lvl="5" algn="ctr">
              <a:spcBef>
                <a:spcPts val="0"/>
              </a:spcBef>
              <a:spcAft>
                <a:spcPts val="0"/>
              </a:spcAft>
              <a:buClr>
                <a:schemeClr val="dk1"/>
              </a:buClr>
              <a:buSzPts val="3500"/>
              <a:buNone/>
              <a:defRPr sz="3500">
                <a:solidFill>
                  <a:schemeClr val="dk1"/>
                </a:solidFill>
              </a:defRPr>
            </a:lvl6pPr>
            <a:lvl7pPr lvl="6" algn="ctr">
              <a:spcBef>
                <a:spcPts val="0"/>
              </a:spcBef>
              <a:spcAft>
                <a:spcPts val="0"/>
              </a:spcAft>
              <a:buClr>
                <a:schemeClr val="dk1"/>
              </a:buClr>
              <a:buSzPts val="3500"/>
              <a:buNone/>
              <a:defRPr sz="3500">
                <a:solidFill>
                  <a:schemeClr val="dk1"/>
                </a:solidFill>
              </a:defRPr>
            </a:lvl7pPr>
            <a:lvl8pPr lvl="7" algn="ctr">
              <a:spcBef>
                <a:spcPts val="0"/>
              </a:spcBef>
              <a:spcAft>
                <a:spcPts val="0"/>
              </a:spcAft>
              <a:buClr>
                <a:schemeClr val="dk1"/>
              </a:buClr>
              <a:buSzPts val="3500"/>
              <a:buNone/>
              <a:defRPr sz="3500">
                <a:solidFill>
                  <a:schemeClr val="dk1"/>
                </a:solidFill>
              </a:defRPr>
            </a:lvl8pPr>
            <a:lvl9pPr lvl="8" algn="ctr">
              <a:spcBef>
                <a:spcPts val="0"/>
              </a:spcBef>
              <a:spcAft>
                <a:spcPts val="0"/>
              </a:spcAft>
              <a:buClr>
                <a:schemeClr val="dk1"/>
              </a:buClr>
              <a:buSzPts val="3500"/>
              <a:buNone/>
              <a:defRPr sz="3500">
                <a:solidFill>
                  <a:schemeClr val="dk1"/>
                </a:solidFill>
              </a:defRPr>
            </a:lvl9pPr>
          </a:lstStyle>
          <a:p>
            <a:endParaRPr/>
          </a:p>
        </p:txBody>
      </p:sp>
      <p:sp>
        <p:nvSpPr>
          <p:cNvPr id="7" name="Google Shape;7;p1"/>
          <p:cNvSpPr txBox="1">
            <a:spLocks noGrp="1"/>
          </p:cNvSpPr>
          <p:nvPr>
            <p:ph type="body" idx="1"/>
          </p:nvPr>
        </p:nvSpPr>
        <p:spPr>
          <a:xfrm>
            <a:off x="720000" y="1681225"/>
            <a:ext cx="7704000" cy="28878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accent1"/>
              </a:buClr>
              <a:buSzPts val="1400"/>
              <a:buFont typeface="Livvic"/>
              <a:buChar char="●"/>
              <a:defRPr>
                <a:solidFill>
                  <a:schemeClr val="accent1"/>
                </a:solidFill>
                <a:latin typeface="Livvic"/>
                <a:ea typeface="Livvic"/>
                <a:cs typeface="Livvic"/>
                <a:sym typeface="Livvic"/>
              </a:defRPr>
            </a:lvl1pPr>
            <a:lvl2pPr marL="914400" lvl="1" indent="-317500">
              <a:lnSpc>
                <a:spcPct val="100000"/>
              </a:lnSpc>
              <a:spcBef>
                <a:spcPts val="0"/>
              </a:spcBef>
              <a:spcAft>
                <a:spcPts val="0"/>
              </a:spcAft>
              <a:buClr>
                <a:schemeClr val="accent1"/>
              </a:buClr>
              <a:buSzPts val="1400"/>
              <a:buFont typeface="Livvic"/>
              <a:buChar char="○"/>
              <a:defRPr>
                <a:solidFill>
                  <a:schemeClr val="accent1"/>
                </a:solidFill>
                <a:latin typeface="Livvic"/>
                <a:ea typeface="Livvic"/>
                <a:cs typeface="Livvic"/>
                <a:sym typeface="Livvic"/>
              </a:defRPr>
            </a:lvl2pPr>
            <a:lvl3pPr marL="1371600" lvl="2" indent="-317500">
              <a:lnSpc>
                <a:spcPct val="100000"/>
              </a:lnSpc>
              <a:spcBef>
                <a:spcPts val="0"/>
              </a:spcBef>
              <a:spcAft>
                <a:spcPts val="0"/>
              </a:spcAft>
              <a:buClr>
                <a:schemeClr val="accent1"/>
              </a:buClr>
              <a:buSzPts val="1400"/>
              <a:buFont typeface="Livvic"/>
              <a:buChar char="■"/>
              <a:defRPr>
                <a:solidFill>
                  <a:schemeClr val="accent1"/>
                </a:solidFill>
                <a:latin typeface="Livvic"/>
                <a:ea typeface="Livvic"/>
                <a:cs typeface="Livvic"/>
                <a:sym typeface="Livvic"/>
              </a:defRPr>
            </a:lvl3pPr>
            <a:lvl4pPr marL="1828800" lvl="3" indent="-317500">
              <a:lnSpc>
                <a:spcPct val="100000"/>
              </a:lnSpc>
              <a:spcBef>
                <a:spcPts val="0"/>
              </a:spcBef>
              <a:spcAft>
                <a:spcPts val="0"/>
              </a:spcAft>
              <a:buClr>
                <a:schemeClr val="accent1"/>
              </a:buClr>
              <a:buSzPts val="1400"/>
              <a:buFont typeface="Livvic"/>
              <a:buChar char="●"/>
              <a:defRPr>
                <a:solidFill>
                  <a:schemeClr val="accent1"/>
                </a:solidFill>
                <a:latin typeface="Livvic"/>
                <a:ea typeface="Livvic"/>
                <a:cs typeface="Livvic"/>
                <a:sym typeface="Livvic"/>
              </a:defRPr>
            </a:lvl4pPr>
            <a:lvl5pPr marL="2286000" lvl="4" indent="-317500">
              <a:lnSpc>
                <a:spcPct val="100000"/>
              </a:lnSpc>
              <a:spcBef>
                <a:spcPts val="0"/>
              </a:spcBef>
              <a:spcAft>
                <a:spcPts val="0"/>
              </a:spcAft>
              <a:buClr>
                <a:schemeClr val="accent1"/>
              </a:buClr>
              <a:buSzPts val="1400"/>
              <a:buFont typeface="Livvic"/>
              <a:buChar char="○"/>
              <a:defRPr>
                <a:solidFill>
                  <a:schemeClr val="accent1"/>
                </a:solidFill>
                <a:latin typeface="Livvic"/>
                <a:ea typeface="Livvic"/>
                <a:cs typeface="Livvic"/>
                <a:sym typeface="Livvic"/>
              </a:defRPr>
            </a:lvl5pPr>
            <a:lvl6pPr marL="2743200" lvl="5" indent="-317500">
              <a:lnSpc>
                <a:spcPct val="100000"/>
              </a:lnSpc>
              <a:spcBef>
                <a:spcPts val="0"/>
              </a:spcBef>
              <a:spcAft>
                <a:spcPts val="0"/>
              </a:spcAft>
              <a:buClr>
                <a:schemeClr val="accent1"/>
              </a:buClr>
              <a:buSzPts val="1400"/>
              <a:buFont typeface="Livvic"/>
              <a:buChar char="■"/>
              <a:defRPr>
                <a:solidFill>
                  <a:schemeClr val="accent1"/>
                </a:solidFill>
                <a:latin typeface="Livvic"/>
                <a:ea typeface="Livvic"/>
                <a:cs typeface="Livvic"/>
                <a:sym typeface="Livvic"/>
              </a:defRPr>
            </a:lvl6pPr>
            <a:lvl7pPr marL="3200400" lvl="6" indent="-317500">
              <a:lnSpc>
                <a:spcPct val="100000"/>
              </a:lnSpc>
              <a:spcBef>
                <a:spcPts val="0"/>
              </a:spcBef>
              <a:spcAft>
                <a:spcPts val="0"/>
              </a:spcAft>
              <a:buClr>
                <a:schemeClr val="accent1"/>
              </a:buClr>
              <a:buSzPts val="1400"/>
              <a:buFont typeface="Livvic"/>
              <a:buChar char="●"/>
              <a:defRPr>
                <a:solidFill>
                  <a:schemeClr val="accent1"/>
                </a:solidFill>
                <a:latin typeface="Livvic"/>
                <a:ea typeface="Livvic"/>
                <a:cs typeface="Livvic"/>
                <a:sym typeface="Livvic"/>
              </a:defRPr>
            </a:lvl7pPr>
            <a:lvl8pPr marL="3657600" lvl="7" indent="-317500">
              <a:lnSpc>
                <a:spcPct val="100000"/>
              </a:lnSpc>
              <a:spcBef>
                <a:spcPts val="0"/>
              </a:spcBef>
              <a:spcAft>
                <a:spcPts val="0"/>
              </a:spcAft>
              <a:buClr>
                <a:schemeClr val="accent1"/>
              </a:buClr>
              <a:buSzPts val="1400"/>
              <a:buFont typeface="Livvic"/>
              <a:buChar char="○"/>
              <a:defRPr>
                <a:solidFill>
                  <a:schemeClr val="accent1"/>
                </a:solidFill>
                <a:latin typeface="Livvic"/>
                <a:ea typeface="Livvic"/>
                <a:cs typeface="Livvic"/>
                <a:sym typeface="Livvic"/>
              </a:defRPr>
            </a:lvl8pPr>
            <a:lvl9pPr marL="4114800" lvl="8" indent="-317500">
              <a:lnSpc>
                <a:spcPct val="100000"/>
              </a:lnSpc>
              <a:spcBef>
                <a:spcPts val="0"/>
              </a:spcBef>
              <a:spcAft>
                <a:spcPts val="0"/>
              </a:spcAft>
              <a:buClr>
                <a:schemeClr val="accent1"/>
              </a:buClr>
              <a:buSzPts val="1400"/>
              <a:buFont typeface="Livvic"/>
              <a:buChar char="■"/>
              <a:defRPr>
                <a:solidFill>
                  <a:schemeClr val="accent1"/>
                </a:solidFill>
                <a:latin typeface="Livvic"/>
                <a:ea typeface="Livvic"/>
                <a:cs typeface="Livvic"/>
                <a:sym typeface="Livvic"/>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8" r:id="rId5"/>
    <p:sldLayoutId id="2147483659" r:id="rId6"/>
    <p:sldLayoutId id="2147483660" r:id="rId7"/>
    <p:sldLayoutId id="2147483668" r:id="rId8"/>
    <p:sldLayoutId id="2147483671" r:id="rId9"/>
    <p:sldLayoutId id="2147483673" r:id="rId10"/>
    <p:sldLayoutId id="214748367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hemeOverride" Target="../theme/themeOverride1.xml"/><Relationship Id="rId5" Type="http://schemas.openxmlformats.org/officeDocument/2006/relationships/image" Target="../media/image4.jpeg"/><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6" name="Persegi Lengkung 5">
            <a:extLst>
              <a:ext uri="{FF2B5EF4-FFF2-40B4-BE49-F238E27FC236}">
                <a16:creationId xmlns:a16="http://schemas.microsoft.com/office/drawing/2014/main" id="{DF1BD585-0056-E754-BC1C-6E85676C09E0}"/>
              </a:ext>
            </a:extLst>
          </p:cNvPr>
          <p:cNvSpPr/>
          <p:nvPr/>
        </p:nvSpPr>
        <p:spPr>
          <a:xfrm>
            <a:off x="1576091" y="304194"/>
            <a:ext cx="5778866" cy="1488651"/>
          </a:xfrm>
          <a:prstGeom prst="roundRect">
            <a:avLst/>
          </a:prstGeom>
          <a:solidFill>
            <a:schemeClr val="accent1">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410" name="Google Shape;410;p34"/>
          <p:cNvSpPr txBox="1">
            <a:spLocks noGrp="1"/>
          </p:cNvSpPr>
          <p:nvPr>
            <p:ph type="title"/>
          </p:nvPr>
        </p:nvSpPr>
        <p:spPr>
          <a:xfrm>
            <a:off x="1695361" y="292441"/>
            <a:ext cx="5753277" cy="154946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d-ID" b="1" dirty="0">
                <a:solidFill>
                  <a:schemeClr val="bg2"/>
                </a:solidFill>
              </a:rPr>
              <a:t>Peran dan Fungsi Masjid Untuk Kesejahteraan Umat </a:t>
            </a:r>
            <a:endParaRPr b="1" dirty="0">
              <a:solidFill>
                <a:schemeClr val="bg2"/>
              </a:solidFill>
            </a:endParaRPr>
          </a:p>
        </p:txBody>
      </p:sp>
      <p:sp>
        <p:nvSpPr>
          <p:cNvPr id="5" name="Kotak Teks 4">
            <a:extLst>
              <a:ext uri="{FF2B5EF4-FFF2-40B4-BE49-F238E27FC236}">
                <a16:creationId xmlns:a16="http://schemas.microsoft.com/office/drawing/2014/main" id="{97517968-C27A-4CD6-E617-F276AB37882A}"/>
              </a:ext>
            </a:extLst>
          </p:cNvPr>
          <p:cNvSpPr txBox="1"/>
          <p:nvPr/>
        </p:nvSpPr>
        <p:spPr>
          <a:xfrm>
            <a:off x="1472724" y="2435013"/>
            <a:ext cx="5626056" cy="2893100"/>
          </a:xfrm>
          <a:prstGeom prst="rect">
            <a:avLst/>
          </a:prstGeom>
          <a:noFill/>
        </p:spPr>
        <p:txBody>
          <a:bodyPr wrap="square" rtlCol="0">
            <a:spAutoFit/>
          </a:bodyPr>
          <a:lstStyle/>
          <a:p>
            <a:pPr lvl="0" algn="ctr" rtl="0">
              <a:spcBef>
                <a:spcPts val="0"/>
              </a:spcBef>
              <a:spcAft>
                <a:spcPts val="0"/>
              </a:spcAft>
              <a:buClr>
                <a:schemeClr val="dk1"/>
              </a:buClr>
              <a:buSzPts val="1100"/>
            </a:pPr>
            <a:r>
              <a:rPr lang="id-ID" b="1" dirty="0">
                <a:solidFill>
                  <a:schemeClr val="accent2">
                    <a:lumMod val="40000"/>
                    <a:lumOff val="60000"/>
                  </a:schemeClr>
                </a:solidFill>
              </a:rPr>
              <a:t>       </a:t>
            </a:r>
            <a:endParaRPr lang="id-ID" b="1" dirty="0">
              <a:solidFill>
                <a:schemeClr val="accent2">
                  <a:lumMod val="20000"/>
                  <a:lumOff val="80000"/>
                </a:schemeClr>
              </a:solidFill>
            </a:endParaRPr>
          </a:p>
          <a:p>
            <a:pPr lvl="0" rtl="0">
              <a:spcBef>
                <a:spcPts val="0"/>
              </a:spcBef>
              <a:spcAft>
                <a:spcPts val="0"/>
              </a:spcAft>
              <a:buClr>
                <a:schemeClr val="dk1"/>
              </a:buClr>
              <a:buSzPts val="1100"/>
            </a:pPr>
            <a:endParaRPr lang="id-ID" b="1" dirty="0">
              <a:solidFill>
                <a:schemeClr val="accent2">
                  <a:lumMod val="20000"/>
                  <a:lumOff val="80000"/>
                </a:schemeClr>
              </a:solidFill>
            </a:endParaRPr>
          </a:p>
          <a:p>
            <a:pPr lvl="0" algn="ctr" rtl="0">
              <a:spcBef>
                <a:spcPts val="0"/>
              </a:spcBef>
              <a:spcAft>
                <a:spcPts val="0"/>
              </a:spcAft>
              <a:buClr>
                <a:schemeClr val="dk1"/>
              </a:buClr>
              <a:buSzPts val="1100"/>
            </a:pPr>
            <a:endParaRPr lang="id-ID" b="1" dirty="0">
              <a:solidFill>
                <a:schemeClr val="tx1"/>
              </a:solidFill>
            </a:endParaRPr>
          </a:p>
          <a:p>
            <a:pPr lvl="0" algn="ctr" rtl="0">
              <a:spcBef>
                <a:spcPts val="0"/>
              </a:spcBef>
              <a:spcAft>
                <a:spcPts val="0"/>
              </a:spcAft>
              <a:buClr>
                <a:schemeClr val="dk1"/>
              </a:buClr>
              <a:buSzPts val="1100"/>
            </a:pPr>
            <a:r>
              <a:rPr lang="id-ID" b="1" dirty="0">
                <a:solidFill>
                  <a:schemeClr val="tx2"/>
                </a:solidFill>
              </a:rPr>
              <a:t> </a:t>
            </a:r>
          </a:p>
          <a:p>
            <a:pPr marL="0" lvl="0" indent="0" algn="ctr" rtl="0">
              <a:spcBef>
                <a:spcPts val="0"/>
              </a:spcBef>
              <a:spcAft>
                <a:spcPts val="0"/>
              </a:spcAft>
              <a:buClr>
                <a:schemeClr val="dk1"/>
              </a:buClr>
              <a:buSzPts val="1100"/>
              <a:buFont typeface="Arial"/>
              <a:buNone/>
            </a:pPr>
            <a:endParaRPr lang="id-ID" b="1" dirty="0">
              <a:solidFill>
                <a:schemeClr val="tx2"/>
              </a:solidFill>
            </a:endParaRPr>
          </a:p>
          <a:p>
            <a:pPr marL="0" lvl="0" indent="0" algn="ctr" rtl="0">
              <a:spcBef>
                <a:spcPts val="0"/>
              </a:spcBef>
              <a:spcAft>
                <a:spcPts val="0"/>
              </a:spcAft>
              <a:buClr>
                <a:schemeClr val="dk1"/>
              </a:buClr>
              <a:buSzPts val="1100"/>
              <a:buFont typeface="Arial"/>
              <a:buNone/>
            </a:pPr>
            <a:endParaRPr lang="id-ID" b="1" dirty="0">
              <a:solidFill>
                <a:schemeClr val="tx2"/>
              </a:solidFill>
            </a:endParaRPr>
          </a:p>
          <a:p>
            <a:pPr marL="0" lvl="0" indent="0" algn="ctr" rtl="0">
              <a:spcBef>
                <a:spcPts val="0"/>
              </a:spcBef>
              <a:spcAft>
                <a:spcPts val="0"/>
              </a:spcAft>
              <a:buClr>
                <a:schemeClr val="dk1"/>
              </a:buClr>
              <a:buSzPts val="1100"/>
              <a:buFont typeface="Arial"/>
              <a:buNone/>
            </a:pPr>
            <a:endParaRPr lang="id-ID" b="1" dirty="0">
              <a:solidFill>
                <a:schemeClr val="tx2"/>
              </a:solidFill>
            </a:endParaRPr>
          </a:p>
          <a:p>
            <a:pPr marL="0" lvl="0" indent="0" algn="ctr" rtl="0">
              <a:spcBef>
                <a:spcPts val="0"/>
              </a:spcBef>
              <a:spcAft>
                <a:spcPts val="0"/>
              </a:spcAft>
              <a:buClr>
                <a:schemeClr val="dk1"/>
              </a:buClr>
              <a:buSzPts val="1100"/>
              <a:buFont typeface="Arial"/>
              <a:buNone/>
            </a:pPr>
            <a:endParaRPr lang="id-ID" b="1" dirty="0">
              <a:solidFill>
                <a:schemeClr val="tx2"/>
              </a:solidFill>
            </a:endParaRPr>
          </a:p>
          <a:p>
            <a:pPr marL="0" lvl="0" indent="0" algn="ctr" rtl="0">
              <a:spcBef>
                <a:spcPts val="0"/>
              </a:spcBef>
              <a:spcAft>
                <a:spcPts val="0"/>
              </a:spcAft>
              <a:buClr>
                <a:schemeClr val="dk1"/>
              </a:buClr>
              <a:buSzPts val="1100"/>
              <a:buFont typeface="Arial"/>
              <a:buNone/>
            </a:pPr>
            <a:endParaRPr lang="id-ID" b="1" dirty="0">
              <a:solidFill>
                <a:schemeClr val="tx2"/>
              </a:solidFill>
            </a:endParaRPr>
          </a:p>
          <a:p>
            <a:pPr marL="0" lvl="0" indent="0" algn="ctr" rtl="0">
              <a:spcBef>
                <a:spcPts val="0"/>
              </a:spcBef>
              <a:spcAft>
                <a:spcPts val="0"/>
              </a:spcAft>
              <a:buClr>
                <a:schemeClr val="dk1"/>
              </a:buClr>
              <a:buSzPts val="1100"/>
              <a:buFont typeface="Arial"/>
              <a:buNone/>
            </a:pPr>
            <a:endParaRPr lang="id-ID" b="1" dirty="0">
              <a:solidFill>
                <a:schemeClr val="tx2"/>
              </a:solidFill>
            </a:endParaRPr>
          </a:p>
          <a:p>
            <a:pPr marL="0" lvl="0" indent="0" algn="ctr" rtl="0">
              <a:spcBef>
                <a:spcPts val="0"/>
              </a:spcBef>
              <a:spcAft>
                <a:spcPts val="0"/>
              </a:spcAft>
              <a:buClr>
                <a:schemeClr val="dk1"/>
              </a:buClr>
              <a:buSzPts val="1100"/>
              <a:buFont typeface="Arial"/>
              <a:buNone/>
            </a:pPr>
            <a:endParaRPr lang="id-ID" b="1" dirty="0">
              <a:solidFill>
                <a:schemeClr val="tx2"/>
              </a:solidFill>
            </a:endParaRPr>
          </a:p>
          <a:p>
            <a:pPr marL="0" lvl="0" indent="0" algn="ctr" rtl="0">
              <a:spcBef>
                <a:spcPts val="0"/>
              </a:spcBef>
              <a:spcAft>
                <a:spcPts val="0"/>
              </a:spcAft>
              <a:buClr>
                <a:schemeClr val="dk1"/>
              </a:buClr>
              <a:buSzPts val="1100"/>
              <a:buFont typeface="Arial"/>
              <a:buNone/>
            </a:pPr>
            <a:endParaRPr lang="id-ID" b="1" dirty="0">
              <a:solidFill>
                <a:schemeClr val="tx2"/>
              </a:solidFill>
            </a:endParaRPr>
          </a:p>
          <a:p>
            <a:pPr marL="0" lvl="0" indent="0" algn="ctr" rtl="0">
              <a:spcBef>
                <a:spcPts val="0"/>
              </a:spcBef>
              <a:spcAft>
                <a:spcPts val="0"/>
              </a:spcAft>
              <a:buClr>
                <a:schemeClr val="dk1"/>
              </a:buClr>
              <a:buSzPts val="1100"/>
              <a:buFont typeface="Arial"/>
              <a:buNone/>
            </a:pPr>
            <a:endParaRPr lang="id-ID" b="1" dirty="0">
              <a:solidFill>
                <a:schemeClr val="tx2"/>
              </a:solidFill>
            </a:endParaRPr>
          </a:p>
        </p:txBody>
      </p:sp>
    </p:spTree>
    <p:extLst>
      <p:ext uri="{BB962C8B-B14F-4D97-AF65-F5344CB8AC3E}">
        <p14:creationId xmlns:p14="http://schemas.microsoft.com/office/powerpoint/2010/main" val="33176752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10"/>
                                        </p:tgtEl>
                                        <p:attrNameLst>
                                          <p:attrName>style.visibility</p:attrName>
                                        </p:attrNameLst>
                                      </p:cBhvr>
                                      <p:to>
                                        <p:strVal val="visible"/>
                                      </p:to>
                                    </p:set>
                                    <p:animEffect transition="in" filter="circle(in)">
                                      <p:cBhvr>
                                        <p:cTn id="13" dur="2000"/>
                                        <p:tgtEl>
                                          <p:spTgt spid="410"/>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10"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409"/>
        <p:cNvGrpSpPr/>
        <p:nvPr/>
      </p:nvGrpSpPr>
      <p:grpSpPr>
        <a:xfrm>
          <a:off x="0" y="0"/>
          <a:ext cx="0" cy="0"/>
          <a:chOff x="0" y="0"/>
          <a:chExt cx="0" cy="0"/>
        </a:xfrm>
      </p:grpSpPr>
      <p:sp>
        <p:nvSpPr>
          <p:cNvPr id="3" name="Oval 2">
            <a:extLst>
              <a:ext uri="{FF2B5EF4-FFF2-40B4-BE49-F238E27FC236}">
                <a16:creationId xmlns:a16="http://schemas.microsoft.com/office/drawing/2014/main" id="{F66B2431-5D9F-B0BC-9062-21FC63B47EC0}"/>
              </a:ext>
            </a:extLst>
          </p:cNvPr>
          <p:cNvSpPr/>
          <p:nvPr/>
        </p:nvSpPr>
        <p:spPr>
          <a:xfrm>
            <a:off x="2225163" y="1306611"/>
            <a:ext cx="655267" cy="62346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 name="Persegi Lengkung 1">
            <a:extLst>
              <a:ext uri="{FF2B5EF4-FFF2-40B4-BE49-F238E27FC236}">
                <a16:creationId xmlns:a16="http://schemas.microsoft.com/office/drawing/2014/main" id="{8A49B381-DD5C-ED3A-4E2A-21A8753A3A50}"/>
              </a:ext>
            </a:extLst>
          </p:cNvPr>
          <p:cNvSpPr/>
          <p:nvPr/>
        </p:nvSpPr>
        <p:spPr>
          <a:xfrm>
            <a:off x="2803073" y="1732888"/>
            <a:ext cx="3927944" cy="167772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10" name="Google Shape;410;p34"/>
          <p:cNvSpPr txBox="1">
            <a:spLocks noGrp="1"/>
          </p:cNvSpPr>
          <p:nvPr>
            <p:ph type="title"/>
          </p:nvPr>
        </p:nvSpPr>
        <p:spPr>
          <a:xfrm>
            <a:off x="2880430" y="2136174"/>
            <a:ext cx="4310700" cy="61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dirty="0" err="1">
                <a:solidFill>
                  <a:schemeClr val="accent6"/>
                </a:solidFill>
              </a:rPr>
              <a:t>M</a:t>
            </a:r>
            <a:r>
              <a:rPr lang="en-US" dirty="0" err="1">
                <a:solidFill>
                  <a:schemeClr val="accent6"/>
                </a:solidFill>
              </a:rPr>
              <a:t>a</a:t>
            </a:r>
            <a:r>
              <a:rPr dirty="0" err="1">
                <a:solidFill>
                  <a:schemeClr val="accent6"/>
                </a:solidFill>
              </a:rPr>
              <a:t>najemen</a:t>
            </a:r>
            <a:r>
              <a:rPr dirty="0">
                <a:solidFill>
                  <a:schemeClr val="accent6"/>
                </a:solidFill>
              </a:rPr>
              <a:t> Masjid </a:t>
            </a:r>
          </a:p>
        </p:txBody>
      </p:sp>
      <p:sp>
        <p:nvSpPr>
          <p:cNvPr id="411" name="Google Shape;411;p34"/>
          <p:cNvSpPr txBox="1">
            <a:spLocks noGrp="1"/>
          </p:cNvSpPr>
          <p:nvPr>
            <p:ph type="title" idx="2"/>
          </p:nvPr>
        </p:nvSpPr>
        <p:spPr>
          <a:xfrm>
            <a:off x="2111521" y="1320690"/>
            <a:ext cx="843384" cy="61384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a:solidFill>
                  <a:schemeClr val="accent5"/>
                </a:solidFill>
              </a:rPr>
              <a:t>0</a:t>
            </a:r>
            <a:r>
              <a:rPr lang="id-ID" sz="3600" dirty="0">
                <a:solidFill>
                  <a:schemeClr val="accent5"/>
                </a:solidFill>
              </a:rPr>
              <a:t>3</a:t>
            </a:r>
            <a:endParaRPr sz="3600" dirty="0">
              <a:solidFill>
                <a:schemeClr val="accent5"/>
              </a:solidFill>
            </a:endParaRPr>
          </a:p>
        </p:txBody>
      </p:sp>
    </p:spTree>
    <p:extLst>
      <p:ext uri="{BB962C8B-B14F-4D97-AF65-F5344CB8AC3E}">
        <p14:creationId xmlns:p14="http://schemas.microsoft.com/office/powerpoint/2010/main" val="4146437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10"/>
                                        </p:tgtEl>
                                        <p:attrNameLst>
                                          <p:attrName>style.visibility</p:attrName>
                                        </p:attrNameLst>
                                      </p:cBhvr>
                                      <p:to>
                                        <p:strVal val="visible"/>
                                      </p:to>
                                    </p:set>
                                    <p:animEffect transition="in" filter="circle(in)">
                                      <p:cBhvr>
                                        <p:cTn id="7" dur="2000"/>
                                        <p:tgtEl>
                                          <p:spTgt spid="41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11"/>
                                        </p:tgtEl>
                                        <p:attrNameLst>
                                          <p:attrName>style.visibility</p:attrName>
                                        </p:attrNameLst>
                                      </p:cBhvr>
                                      <p:to>
                                        <p:strVal val="visible"/>
                                      </p:to>
                                    </p:set>
                                    <p:animEffect transition="in" filter="strips(downLeft)">
                                      <p:cBhvr>
                                        <p:cTn id="12" dur="500"/>
                                        <p:tgtEl>
                                          <p:spTgt spid="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 grpId="0"/>
      <p:bldP spid="4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443"/>
        <p:cNvGrpSpPr/>
        <p:nvPr/>
      </p:nvGrpSpPr>
      <p:grpSpPr>
        <a:xfrm>
          <a:off x="0" y="0"/>
          <a:ext cx="0" cy="0"/>
          <a:chOff x="0" y="0"/>
          <a:chExt cx="0" cy="0"/>
        </a:xfrm>
      </p:grpSpPr>
      <p:sp>
        <p:nvSpPr>
          <p:cNvPr id="3" name="Putusan 2">
            <a:extLst>
              <a:ext uri="{FF2B5EF4-FFF2-40B4-BE49-F238E27FC236}">
                <a16:creationId xmlns:a16="http://schemas.microsoft.com/office/drawing/2014/main" id="{0954357C-829A-A894-C55A-63079C57FE16}"/>
              </a:ext>
            </a:extLst>
          </p:cNvPr>
          <p:cNvSpPr/>
          <p:nvPr/>
        </p:nvSpPr>
        <p:spPr>
          <a:xfrm>
            <a:off x="1403812" y="252992"/>
            <a:ext cx="3331597" cy="818985"/>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Text Placeholder 10"/>
          <p:cNvSpPr>
            <a:spLocks noGrp="1"/>
          </p:cNvSpPr>
          <p:nvPr>
            <p:ph type="body" idx="1"/>
          </p:nvPr>
        </p:nvSpPr>
        <p:spPr>
          <a:xfrm>
            <a:off x="518257" y="1203320"/>
            <a:ext cx="3890335" cy="3687188"/>
          </a:xfrm>
        </p:spPr>
        <p:txBody>
          <a:bodyPr/>
          <a:lstStyle/>
          <a:p>
            <a:pPr marL="152400" indent="0" algn="just">
              <a:lnSpc>
                <a:spcPct val="150000"/>
              </a:lnSpc>
              <a:buNone/>
            </a:pPr>
            <a:r>
              <a:rPr lang="id-ID" dirty="0"/>
              <a:t>	</a:t>
            </a:r>
            <a:r>
              <a:rPr lang="en-US" dirty="0" err="1">
                <a:latin typeface="Toppan Bunkyu Midashi Mincho Extrabold" panose="02020900000000000000" pitchFamily="18" charset="-128"/>
                <a:ea typeface="Toppan Bunkyu Midashi Mincho Extrabold" panose="02020900000000000000" pitchFamily="18" charset="-128"/>
              </a:rPr>
              <a:t>Manajemen</a:t>
            </a:r>
            <a:r>
              <a:rPr lang="en-US" dirty="0">
                <a:latin typeface="Toppan Bunkyu Midashi Mincho Extrabold" panose="02020900000000000000" pitchFamily="18" charset="-128"/>
                <a:ea typeface="Toppan Bunkyu Midashi Mincho Extrabold" panose="02020900000000000000" pitchFamily="18" charset="-128"/>
              </a:rPr>
              <a:t> masjid </a:t>
            </a:r>
            <a:r>
              <a:rPr lang="en-US" dirty="0" err="1">
                <a:latin typeface="Toppan Bunkyu Midashi Mincho Extrabold" panose="02020900000000000000" pitchFamily="18" charset="-128"/>
                <a:ea typeface="Toppan Bunkyu Midashi Mincho Extrabold" panose="02020900000000000000" pitchFamily="18" charset="-128"/>
              </a:rPr>
              <a:t>merujuk</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pada</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tata</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kelola</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dan</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pengelolaan</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sebuah</a:t>
            </a:r>
            <a:r>
              <a:rPr lang="en-US" dirty="0">
                <a:latin typeface="Toppan Bunkyu Midashi Mincho Extrabold" panose="02020900000000000000" pitchFamily="18" charset="-128"/>
                <a:ea typeface="Toppan Bunkyu Midashi Mincho Extrabold" panose="02020900000000000000" pitchFamily="18" charset="-128"/>
              </a:rPr>
              <a:t> masjid. Masjid </a:t>
            </a:r>
            <a:r>
              <a:rPr lang="en-US" dirty="0" err="1">
                <a:latin typeface="Toppan Bunkyu Midashi Mincho Extrabold" panose="02020900000000000000" pitchFamily="18" charset="-128"/>
                <a:ea typeface="Toppan Bunkyu Midashi Mincho Extrabold" panose="02020900000000000000" pitchFamily="18" charset="-128"/>
              </a:rPr>
              <a:t>adalah</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tempat</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ibadah</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dalam</a:t>
            </a:r>
            <a:r>
              <a:rPr lang="en-US" dirty="0">
                <a:latin typeface="Toppan Bunkyu Midashi Mincho Extrabold" panose="02020900000000000000" pitchFamily="18" charset="-128"/>
                <a:ea typeface="Toppan Bunkyu Midashi Mincho Extrabold" panose="02020900000000000000" pitchFamily="18" charset="-128"/>
              </a:rPr>
              <a:t> agama Islam, </a:t>
            </a:r>
            <a:r>
              <a:rPr lang="en-US" dirty="0" err="1">
                <a:latin typeface="Toppan Bunkyu Midashi Mincho Extrabold" panose="02020900000000000000" pitchFamily="18" charset="-128"/>
                <a:ea typeface="Toppan Bunkyu Midashi Mincho Extrabold" panose="02020900000000000000" pitchFamily="18" charset="-128"/>
              </a:rPr>
              <a:t>dan</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manajemen</a:t>
            </a:r>
            <a:r>
              <a:rPr lang="en-US" dirty="0">
                <a:latin typeface="Toppan Bunkyu Midashi Mincho Extrabold" panose="02020900000000000000" pitchFamily="18" charset="-128"/>
                <a:ea typeface="Toppan Bunkyu Midashi Mincho Extrabold" panose="02020900000000000000" pitchFamily="18" charset="-128"/>
              </a:rPr>
              <a:t> masjid </a:t>
            </a:r>
            <a:r>
              <a:rPr lang="en-US" dirty="0" err="1">
                <a:latin typeface="Toppan Bunkyu Midashi Mincho Extrabold" panose="02020900000000000000" pitchFamily="18" charset="-128"/>
                <a:ea typeface="Toppan Bunkyu Midashi Mincho Extrabold" panose="02020900000000000000" pitchFamily="18" charset="-128"/>
              </a:rPr>
              <a:t>melibatkan</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sejumlah</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tugas</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dan</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tanggung</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jawab</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untuk</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menjaga</a:t>
            </a:r>
            <a:r>
              <a:rPr lang="en-US" dirty="0">
                <a:latin typeface="Toppan Bunkyu Midashi Mincho Extrabold" panose="02020900000000000000" pitchFamily="18" charset="-128"/>
                <a:ea typeface="Toppan Bunkyu Midashi Mincho Extrabold" panose="02020900000000000000" pitchFamily="18" charset="-128"/>
              </a:rPr>
              <a:t> agar masjid </a:t>
            </a:r>
            <a:r>
              <a:rPr lang="en-US" dirty="0" err="1">
                <a:latin typeface="Toppan Bunkyu Midashi Mincho Extrabold" panose="02020900000000000000" pitchFamily="18" charset="-128"/>
                <a:ea typeface="Toppan Bunkyu Midashi Mincho Extrabold" panose="02020900000000000000" pitchFamily="18" charset="-128"/>
              </a:rPr>
              <a:t>berfungsi</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dengan</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baik</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dan</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dapat</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melayani</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kebutuhan</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komunitas</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Musl</a:t>
            </a:r>
            <a:r>
              <a:rPr lang="id-ID" dirty="0">
                <a:latin typeface="Toppan Bunkyu Midashi Mincho Extrabold" panose="02020900000000000000" pitchFamily="18" charset="-128"/>
                <a:ea typeface="Toppan Bunkyu Midashi Mincho Extrabold" panose="02020900000000000000" pitchFamily="18" charset="-128"/>
              </a:rPr>
              <a:t>im.</a:t>
            </a:r>
          </a:p>
          <a:p>
            <a:pPr marL="152400" indent="0" algn="just">
              <a:lnSpc>
                <a:spcPct val="150000"/>
              </a:lnSpc>
              <a:buNone/>
            </a:pPr>
            <a:r>
              <a:rPr lang="id-ID" dirty="0">
                <a:latin typeface="Toppan Bunkyu Midashi Mincho Extrabold" panose="02020900000000000000" pitchFamily="18" charset="-128"/>
                <a:ea typeface="Toppan Bunkyu Midashi Mincho Extrabold" panose="02020900000000000000" pitchFamily="18" charset="-128"/>
              </a:rPr>
              <a:t>	 Untuk meningkatkan manajemen masjid guna mendukung kesejahteraan umat dibutuhkan transparansi dan akuntabilitas yang tinggi dalam pengelolaan keuangan masjid. </a:t>
            </a:r>
          </a:p>
        </p:txBody>
      </p:sp>
      <p:sp>
        <p:nvSpPr>
          <p:cNvPr id="2" name="Title 1"/>
          <p:cNvSpPr>
            <a:spLocks noGrp="1"/>
          </p:cNvSpPr>
          <p:nvPr>
            <p:ph type="title"/>
          </p:nvPr>
        </p:nvSpPr>
        <p:spPr>
          <a:xfrm>
            <a:off x="1440000" y="505284"/>
            <a:ext cx="7704000" cy="314400"/>
          </a:xfrm>
        </p:spPr>
        <p:txBody>
          <a:bodyPr/>
          <a:lstStyle/>
          <a:p>
            <a:pPr algn="l"/>
            <a:r>
              <a:rPr lang="id-ID" sz="2800" b="1" dirty="0">
                <a:solidFill>
                  <a:schemeClr val="accent6"/>
                </a:solidFill>
              </a:rPr>
              <a:t>3. Manajemen Masjid  </a:t>
            </a:r>
            <a:endParaRPr lang="en-US" sz="2800" b="1" dirty="0">
              <a:solidFill>
                <a:schemeClr val="accent6"/>
              </a:solidFill>
            </a:endParaRPr>
          </a:p>
        </p:txBody>
      </p:sp>
      <p:sp>
        <p:nvSpPr>
          <p:cNvPr id="5" name="Kotak Teks 4">
            <a:extLst>
              <a:ext uri="{FF2B5EF4-FFF2-40B4-BE49-F238E27FC236}">
                <a16:creationId xmlns:a16="http://schemas.microsoft.com/office/drawing/2014/main" id="{35A0477F-842D-FD42-7F1C-D52A3933C6FD}"/>
              </a:ext>
            </a:extLst>
          </p:cNvPr>
          <p:cNvSpPr txBox="1"/>
          <p:nvPr/>
        </p:nvSpPr>
        <p:spPr>
          <a:xfrm>
            <a:off x="4878533" y="1268633"/>
            <a:ext cx="3510094" cy="3092257"/>
          </a:xfrm>
          <a:prstGeom prst="rect">
            <a:avLst/>
          </a:prstGeom>
          <a:noFill/>
        </p:spPr>
        <p:txBody>
          <a:bodyPr wrap="square" rtlCol="0">
            <a:spAutoFit/>
          </a:bodyPr>
          <a:lstStyle/>
          <a:p>
            <a:pPr algn="just">
              <a:lnSpc>
                <a:spcPct val="150000"/>
              </a:lnSpc>
            </a:pPr>
            <a:r>
              <a:rPr lang="id-ID" sz="1200" dirty="0">
                <a:solidFill>
                  <a:schemeClr val="accent1"/>
                </a:solidFill>
                <a:latin typeface="Toppan Bunkyu Midashi Mincho Extrabold" panose="02020900000000000000" pitchFamily="18" charset="-128"/>
                <a:ea typeface="Toppan Bunkyu Midashi Mincho Extrabold" panose="02020900000000000000" pitchFamily="18" charset="-128"/>
              </a:rPr>
              <a:t>Kemudian pastikan bahwa </a:t>
            </a:r>
            <a:r>
              <a:rPr lang="id-ID" sz="1200" dirty="0" err="1">
                <a:solidFill>
                  <a:schemeClr val="accent1"/>
                </a:solidFill>
                <a:latin typeface="Toppan Bunkyu Midashi Mincho Extrabold" panose="02020900000000000000" pitchFamily="18" charset="-128"/>
                <a:ea typeface="Toppan Bunkyu Midashi Mincho Extrabold" panose="02020900000000000000" pitchFamily="18" charset="-128"/>
              </a:rPr>
              <a:t>staff</a:t>
            </a:r>
            <a:r>
              <a:rPr lang="id-ID" sz="1200" dirty="0">
                <a:solidFill>
                  <a:schemeClr val="accent1"/>
                </a:solidFill>
                <a:latin typeface="Toppan Bunkyu Midashi Mincho Extrabold" panose="02020900000000000000" pitchFamily="18" charset="-128"/>
                <a:ea typeface="Toppan Bunkyu Midashi Mincho Extrabold" panose="02020900000000000000" pitchFamily="18" charset="-128"/>
              </a:rPr>
              <a:t> manajemen masjid memiliki pelatihan yang memadai untuk manajemen keuangan, sumber daya manusia, dan administrasi untuk dapat mengelola masjid dengan efisien. Kemudian buat dan terapkan rencana strategis jangka panjang yang mencakup visi, misi, dan tujuan masjid supaya dapat memberikan arahan yang jelas dalam mencapai kesejahteraan umat.</a:t>
            </a:r>
          </a:p>
        </p:txBody>
      </p:sp>
    </p:spTree>
    <p:extLst>
      <p:ext uri="{BB962C8B-B14F-4D97-AF65-F5344CB8AC3E}">
        <p14:creationId xmlns:p14="http://schemas.microsoft.com/office/powerpoint/2010/main" val="681364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wipe(down)">
                                      <p:cBhvr>
                                        <p:cTn id="18" dur="500"/>
                                        <p:tgtEl>
                                          <p:spTgt spid="1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animEffect transition="in" filter="wipe(down)">
                                      <p:cBhvr>
                                        <p:cTn id="23" dur="500"/>
                                        <p:tgtEl>
                                          <p:spTgt spid="11">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build="p"/>
      <p:bldP spid="2"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29"/>
        <p:cNvGrpSpPr/>
        <p:nvPr/>
      </p:nvGrpSpPr>
      <p:grpSpPr>
        <a:xfrm>
          <a:off x="0" y="0"/>
          <a:ext cx="0" cy="0"/>
          <a:chOff x="0" y="0"/>
          <a:chExt cx="0" cy="0"/>
        </a:xfrm>
      </p:grpSpPr>
      <p:sp>
        <p:nvSpPr>
          <p:cNvPr id="930" name="Google Shape;930;p52"/>
          <p:cNvSpPr txBox="1">
            <a:spLocks noGrp="1"/>
          </p:cNvSpPr>
          <p:nvPr>
            <p:ph type="title"/>
          </p:nvPr>
        </p:nvSpPr>
        <p:spPr>
          <a:xfrm>
            <a:off x="1939350" y="1585950"/>
            <a:ext cx="5265300" cy="197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dirty="0"/>
              <a:t>Thankyou </a:t>
            </a:r>
            <a:endParaRPr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30"/>
                                        </p:tgtEl>
                                        <p:attrNameLst>
                                          <p:attrName>style.visibility</p:attrName>
                                        </p:attrNameLst>
                                      </p:cBhvr>
                                      <p:to>
                                        <p:strVal val="visible"/>
                                      </p:to>
                                    </p:set>
                                    <p:anim calcmode="lin" valueType="num">
                                      <p:cBhvr additive="base">
                                        <p:cTn id="7" dur="500" fill="hold"/>
                                        <p:tgtEl>
                                          <p:spTgt spid="930"/>
                                        </p:tgtEl>
                                        <p:attrNameLst>
                                          <p:attrName>ppt_x</p:attrName>
                                        </p:attrNameLst>
                                      </p:cBhvr>
                                      <p:tavLst>
                                        <p:tav tm="0">
                                          <p:val>
                                            <p:strVal val="#ppt_x"/>
                                          </p:val>
                                        </p:tav>
                                        <p:tav tm="100000">
                                          <p:val>
                                            <p:strVal val="#ppt_x"/>
                                          </p:val>
                                        </p:tav>
                                      </p:tavLst>
                                    </p:anim>
                                    <p:anim calcmode="lin" valueType="num">
                                      <p:cBhvr additive="base">
                                        <p:cTn id="8" dur="500" fill="hold"/>
                                        <p:tgtEl>
                                          <p:spTgt spid="9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92"/>
        <p:cNvGrpSpPr/>
        <p:nvPr/>
      </p:nvGrpSpPr>
      <p:grpSpPr>
        <a:xfrm>
          <a:off x="0" y="0"/>
          <a:ext cx="0" cy="0"/>
          <a:chOff x="0" y="0"/>
          <a:chExt cx="0" cy="0"/>
        </a:xfrm>
      </p:grpSpPr>
      <p:sp>
        <p:nvSpPr>
          <p:cNvPr id="9" name="Oval 8">
            <a:extLst>
              <a:ext uri="{FF2B5EF4-FFF2-40B4-BE49-F238E27FC236}">
                <a16:creationId xmlns:a16="http://schemas.microsoft.com/office/drawing/2014/main" id="{F4DAACE6-FF4A-F22D-75C0-4CD2EA6344C2}"/>
              </a:ext>
            </a:extLst>
          </p:cNvPr>
          <p:cNvSpPr/>
          <p:nvPr/>
        </p:nvSpPr>
        <p:spPr>
          <a:xfrm>
            <a:off x="5713366" y="1414917"/>
            <a:ext cx="485030" cy="46335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Kord 7">
            <a:extLst>
              <a:ext uri="{FF2B5EF4-FFF2-40B4-BE49-F238E27FC236}">
                <a16:creationId xmlns:a16="http://schemas.microsoft.com/office/drawing/2014/main" id="{6E305716-B371-8768-4939-C44837BC1CCB}"/>
              </a:ext>
            </a:extLst>
          </p:cNvPr>
          <p:cNvSpPr/>
          <p:nvPr/>
        </p:nvSpPr>
        <p:spPr>
          <a:xfrm rot="4720704">
            <a:off x="5207340" y="2124392"/>
            <a:ext cx="3301571" cy="2328098"/>
          </a:xfrm>
          <a:prstGeom prst="chord">
            <a:avLst>
              <a:gd name="adj1" fmla="val 6683840"/>
              <a:gd name="adj2" fmla="val 1620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97" name="Google Shape;397;p33"/>
          <p:cNvSpPr txBox="1">
            <a:spLocks noGrp="1"/>
          </p:cNvSpPr>
          <p:nvPr>
            <p:ph type="subTitle" idx="3"/>
          </p:nvPr>
        </p:nvSpPr>
        <p:spPr>
          <a:xfrm>
            <a:off x="6122907" y="1981621"/>
            <a:ext cx="1939764" cy="953199"/>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d-ID" sz="2000" b="1" dirty="0">
                <a:solidFill>
                  <a:schemeClr val="accent6"/>
                </a:solidFill>
              </a:rPr>
              <a:t>Manajemen Masjid  Untuk Kesejahteraan Umat </a:t>
            </a:r>
            <a:endParaRPr sz="2000" b="1" dirty="0">
              <a:solidFill>
                <a:schemeClr val="accent6"/>
              </a:solidFill>
            </a:endParaRPr>
          </a:p>
        </p:txBody>
      </p:sp>
      <p:sp>
        <p:nvSpPr>
          <p:cNvPr id="6" name="Oval 5">
            <a:extLst>
              <a:ext uri="{FF2B5EF4-FFF2-40B4-BE49-F238E27FC236}">
                <a16:creationId xmlns:a16="http://schemas.microsoft.com/office/drawing/2014/main" id="{EA41E88E-69A6-B28C-6554-C41F627EA47C}"/>
              </a:ext>
            </a:extLst>
          </p:cNvPr>
          <p:cNvSpPr/>
          <p:nvPr/>
        </p:nvSpPr>
        <p:spPr>
          <a:xfrm>
            <a:off x="1182055" y="1400366"/>
            <a:ext cx="485030" cy="46335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96" name="Google Shape;396;p33"/>
          <p:cNvSpPr txBox="1">
            <a:spLocks noGrp="1"/>
          </p:cNvSpPr>
          <p:nvPr>
            <p:ph type="title"/>
          </p:nvPr>
        </p:nvSpPr>
        <p:spPr>
          <a:xfrm>
            <a:off x="1175579" y="1414917"/>
            <a:ext cx="774900" cy="44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dirty="0">
                <a:solidFill>
                  <a:schemeClr val="bg2"/>
                </a:solidFill>
              </a:rPr>
              <a:t>01</a:t>
            </a:r>
            <a:endParaRPr sz="2400" dirty="0">
              <a:solidFill>
                <a:schemeClr val="bg2"/>
              </a:solidFill>
            </a:endParaRPr>
          </a:p>
        </p:txBody>
      </p:sp>
      <p:sp>
        <p:nvSpPr>
          <p:cNvPr id="5" name="Kord 4">
            <a:extLst>
              <a:ext uri="{FF2B5EF4-FFF2-40B4-BE49-F238E27FC236}">
                <a16:creationId xmlns:a16="http://schemas.microsoft.com/office/drawing/2014/main" id="{59D832DF-6E54-BF9C-E18D-FE880473CBB4}"/>
              </a:ext>
            </a:extLst>
          </p:cNvPr>
          <p:cNvSpPr/>
          <p:nvPr/>
        </p:nvSpPr>
        <p:spPr>
          <a:xfrm rot="4720704">
            <a:off x="3107699" y="3649153"/>
            <a:ext cx="2854040" cy="2233924"/>
          </a:xfrm>
          <a:prstGeom prst="chord">
            <a:avLst>
              <a:gd name="adj1" fmla="val 6683840"/>
              <a:gd name="adj2" fmla="val 1620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Kord 3">
            <a:extLst>
              <a:ext uri="{FF2B5EF4-FFF2-40B4-BE49-F238E27FC236}">
                <a16:creationId xmlns:a16="http://schemas.microsoft.com/office/drawing/2014/main" id="{6ED9A7E9-F419-A7BE-9A5A-E9CAFBE67C63}"/>
              </a:ext>
            </a:extLst>
          </p:cNvPr>
          <p:cNvSpPr/>
          <p:nvPr/>
        </p:nvSpPr>
        <p:spPr>
          <a:xfrm rot="4720704">
            <a:off x="712202" y="1978453"/>
            <a:ext cx="2981440" cy="2338266"/>
          </a:xfrm>
          <a:prstGeom prst="chord">
            <a:avLst>
              <a:gd name="adj1" fmla="val 6683840"/>
              <a:gd name="adj2" fmla="val 1620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 name="Oval 1">
            <a:extLst>
              <a:ext uri="{FF2B5EF4-FFF2-40B4-BE49-F238E27FC236}">
                <a16:creationId xmlns:a16="http://schemas.microsoft.com/office/drawing/2014/main" id="{A1B130D0-006E-4389-E564-07C0080CD640}"/>
              </a:ext>
            </a:extLst>
          </p:cNvPr>
          <p:cNvSpPr/>
          <p:nvPr/>
        </p:nvSpPr>
        <p:spPr>
          <a:xfrm>
            <a:off x="3292245" y="205702"/>
            <a:ext cx="1765188" cy="1168841"/>
          </a:xfrm>
          <a:prstGeom prst="ellipse">
            <a:avLst/>
          </a:prstGeom>
          <a:solidFill>
            <a:schemeClr val="accent1">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93" name="Google Shape;393;p33"/>
          <p:cNvSpPr txBox="1">
            <a:spLocks noGrp="1"/>
          </p:cNvSpPr>
          <p:nvPr>
            <p:ph type="title" idx="15"/>
          </p:nvPr>
        </p:nvSpPr>
        <p:spPr>
          <a:xfrm>
            <a:off x="2238696" y="363774"/>
            <a:ext cx="3872285" cy="85269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sz="3200" b="1" dirty="0">
                <a:solidFill>
                  <a:schemeClr val="tx2">
                    <a:lumMod val="50000"/>
                  </a:schemeClr>
                </a:solidFill>
              </a:rPr>
              <a:t>TOPIC</a:t>
            </a:r>
            <a:r>
              <a:rPr lang="id-ID" sz="3200" b="1" dirty="0">
                <a:solidFill>
                  <a:schemeClr val="accent1">
                    <a:lumMod val="50000"/>
                  </a:schemeClr>
                </a:solidFill>
              </a:rPr>
              <a:t> </a:t>
            </a:r>
            <a:r>
              <a:rPr lang="id-ID" dirty="0"/>
              <a:t> </a:t>
            </a:r>
            <a:endParaRPr dirty="0"/>
          </a:p>
        </p:txBody>
      </p:sp>
      <p:sp>
        <p:nvSpPr>
          <p:cNvPr id="394" name="Google Shape;394;p33"/>
          <p:cNvSpPr txBox="1">
            <a:spLocks noGrp="1"/>
          </p:cNvSpPr>
          <p:nvPr>
            <p:ph type="subTitle" idx="1"/>
          </p:nvPr>
        </p:nvSpPr>
        <p:spPr>
          <a:xfrm>
            <a:off x="1094546" y="1826638"/>
            <a:ext cx="2064799" cy="108871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sz="2000" b="1" dirty="0">
                <a:solidFill>
                  <a:schemeClr val="accent6"/>
                </a:solidFill>
              </a:rPr>
              <a:t>Sejarah Masjid Pada Zaman Nabi Muhammad SAW</a:t>
            </a:r>
            <a:endParaRPr sz="2000" b="1" dirty="0">
              <a:solidFill>
                <a:schemeClr val="accent6"/>
              </a:solidFill>
            </a:endParaRPr>
          </a:p>
        </p:txBody>
      </p:sp>
      <p:sp>
        <p:nvSpPr>
          <p:cNvPr id="399" name="Google Shape;399;p33"/>
          <p:cNvSpPr txBox="1">
            <a:spLocks noGrp="1"/>
          </p:cNvSpPr>
          <p:nvPr>
            <p:ph type="title" idx="5"/>
          </p:nvPr>
        </p:nvSpPr>
        <p:spPr>
          <a:xfrm>
            <a:off x="5650134" y="1465243"/>
            <a:ext cx="774900" cy="44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dirty="0">
                <a:solidFill>
                  <a:schemeClr val="bg2"/>
                </a:solidFill>
              </a:rPr>
              <a:t>03</a:t>
            </a:r>
            <a:endParaRPr sz="2400" dirty="0">
              <a:solidFill>
                <a:schemeClr val="bg2"/>
              </a:solidFill>
            </a:endParaRPr>
          </a:p>
        </p:txBody>
      </p:sp>
      <p:sp>
        <p:nvSpPr>
          <p:cNvPr id="400" name="Google Shape;400;p33"/>
          <p:cNvSpPr txBox="1">
            <a:spLocks noGrp="1"/>
          </p:cNvSpPr>
          <p:nvPr>
            <p:ph type="subTitle" idx="6"/>
          </p:nvPr>
        </p:nvSpPr>
        <p:spPr>
          <a:xfrm>
            <a:off x="3543830" y="3481126"/>
            <a:ext cx="1874766" cy="110907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sz="2400" b="1" dirty="0">
                <a:solidFill>
                  <a:schemeClr val="accent6"/>
                </a:solidFill>
              </a:rPr>
              <a:t>Peran dan Fungsi Masjid </a:t>
            </a:r>
            <a:endParaRPr sz="2400" b="1" dirty="0">
              <a:solidFill>
                <a:schemeClr val="accent6"/>
              </a:solidFill>
            </a:endParaRPr>
          </a:p>
        </p:txBody>
      </p:sp>
      <p:sp>
        <p:nvSpPr>
          <p:cNvPr id="7" name="Oval 6">
            <a:extLst>
              <a:ext uri="{FF2B5EF4-FFF2-40B4-BE49-F238E27FC236}">
                <a16:creationId xmlns:a16="http://schemas.microsoft.com/office/drawing/2014/main" id="{1BD9BD8D-CEEB-35C9-EEDC-A3DF7CB9F423}"/>
              </a:ext>
            </a:extLst>
          </p:cNvPr>
          <p:cNvSpPr/>
          <p:nvPr/>
        </p:nvSpPr>
        <p:spPr>
          <a:xfrm>
            <a:off x="3324918" y="3227213"/>
            <a:ext cx="485030" cy="46335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02" name="Google Shape;402;p33"/>
          <p:cNvSpPr txBox="1">
            <a:spLocks noGrp="1"/>
          </p:cNvSpPr>
          <p:nvPr>
            <p:ph type="title" idx="8"/>
          </p:nvPr>
        </p:nvSpPr>
        <p:spPr>
          <a:xfrm>
            <a:off x="3290916" y="3215820"/>
            <a:ext cx="774900" cy="44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dirty="0">
                <a:solidFill>
                  <a:schemeClr val="bg2"/>
                </a:solidFill>
              </a:rPr>
              <a:t>02</a:t>
            </a:r>
            <a:endParaRPr sz="2400" dirty="0">
              <a:solidFill>
                <a:schemeClr val="bg2"/>
              </a:solidFill>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393"/>
                                        </p:tgtEl>
                                        <p:attrNameLst>
                                          <p:attrName>style.visibility</p:attrName>
                                        </p:attrNameLst>
                                      </p:cBhvr>
                                      <p:to>
                                        <p:strVal val="visible"/>
                                      </p:to>
                                    </p:set>
                                    <p:animEffect transition="in" filter="dissolve">
                                      <p:cBhvr>
                                        <p:cTn id="13" dur="500"/>
                                        <p:tgtEl>
                                          <p:spTgt spid="39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394">
                                            <p:txEl>
                                              <p:pRg st="0" end="0"/>
                                            </p:txEl>
                                          </p:spTgt>
                                        </p:tgtEl>
                                        <p:attrNameLst>
                                          <p:attrName>style.visibility</p:attrName>
                                        </p:attrNameLst>
                                      </p:cBhvr>
                                      <p:to>
                                        <p:strVal val="visible"/>
                                      </p:to>
                                    </p:set>
                                    <p:animEffect transition="in" filter="circle(in)">
                                      <p:cBhvr>
                                        <p:cTn id="24" dur="2000"/>
                                        <p:tgtEl>
                                          <p:spTgt spid="39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396"/>
                                        </p:tgtEl>
                                        <p:attrNameLst>
                                          <p:attrName>style.visibility</p:attrName>
                                        </p:attrNameLst>
                                      </p:cBhvr>
                                      <p:to>
                                        <p:strVal val="visible"/>
                                      </p:to>
                                    </p:set>
                                    <p:animEffect transition="in" filter="circle(in)">
                                      <p:cBhvr>
                                        <p:cTn id="35" dur="2000"/>
                                        <p:tgtEl>
                                          <p:spTgt spid="396"/>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additive="base">
                                        <p:cTn id="40" dur="500" fill="hold"/>
                                        <p:tgtEl>
                                          <p:spTgt spid="5"/>
                                        </p:tgtEl>
                                        <p:attrNameLst>
                                          <p:attrName>ppt_x</p:attrName>
                                        </p:attrNameLst>
                                      </p:cBhvr>
                                      <p:tavLst>
                                        <p:tav tm="0">
                                          <p:val>
                                            <p:strVal val="#ppt_x"/>
                                          </p:val>
                                        </p:tav>
                                        <p:tav tm="100000">
                                          <p:val>
                                            <p:strVal val="#ppt_x"/>
                                          </p:val>
                                        </p:tav>
                                      </p:tavLst>
                                    </p:anim>
                                    <p:anim calcmode="lin" valueType="num">
                                      <p:cBhvr additive="base">
                                        <p:cTn id="4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400">
                                            <p:txEl>
                                              <p:pRg st="0" end="0"/>
                                            </p:txEl>
                                          </p:spTgt>
                                        </p:tgtEl>
                                        <p:attrNameLst>
                                          <p:attrName>style.visibility</p:attrName>
                                        </p:attrNameLst>
                                      </p:cBhvr>
                                      <p:to>
                                        <p:strVal val="visible"/>
                                      </p:to>
                                    </p:set>
                                    <p:animEffect transition="in" filter="circle(in)">
                                      <p:cBhvr>
                                        <p:cTn id="46" dur="2000"/>
                                        <p:tgtEl>
                                          <p:spTgt spid="400">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additive="base">
                                        <p:cTn id="51" dur="500" fill="hold"/>
                                        <p:tgtEl>
                                          <p:spTgt spid="7"/>
                                        </p:tgtEl>
                                        <p:attrNameLst>
                                          <p:attrName>ppt_x</p:attrName>
                                        </p:attrNameLst>
                                      </p:cBhvr>
                                      <p:tavLst>
                                        <p:tav tm="0">
                                          <p:val>
                                            <p:strVal val="#ppt_x"/>
                                          </p:val>
                                        </p:tav>
                                        <p:tav tm="100000">
                                          <p:val>
                                            <p:strVal val="#ppt_x"/>
                                          </p:val>
                                        </p:tav>
                                      </p:tavLst>
                                    </p:anim>
                                    <p:anim calcmode="lin" valueType="num">
                                      <p:cBhvr additive="base">
                                        <p:cTn id="5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402"/>
                                        </p:tgtEl>
                                        <p:attrNameLst>
                                          <p:attrName>style.visibility</p:attrName>
                                        </p:attrNameLst>
                                      </p:cBhvr>
                                      <p:to>
                                        <p:strVal val="visible"/>
                                      </p:to>
                                    </p:set>
                                    <p:animEffect transition="in" filter="circle(in)">
                                      <p:cBhvr>
                                        <p:cTn id="57" dur="2000"/>
                                        <p:tgtEl>
                                          <p:spTgt spid="402"/>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anim calcmode="lin" valueType="num">
                                      <p:cBhvr additive="base">
                                        <p:cTn id="62" dur="500" fill="hold"/>
                                        <p:tgtEl>
                                          <p:spTgt spid="8"/>
                                        </p:tgtEl>
                                        <p:attrNameLst>
                                          <p:attrName>ppt_x</p:attrName>
                                        </p:attrNameLst>
                                      </p:cBhvr>
                                      <p:tavLst>
                                        <p:tav tm="0">
                                          <p:val>
                                            <p:strVal val="#ppt_x"/>
                                          </p:val>
                                        </p:tav>
                                        <p:tav tm="100000">
                                          <p:val>
                                            <p:strVal val="#ppt_x"/>
                                          </p:val>
                                        </p:tav>
                                      </p:tavLst>
                                    </p:anim>
                                    <p:anim calcmode="lin" valueType="num">
                                      <p:cBhvr additive="base">
                                        <p:cTn id="6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grpId="0" nodeType="clickEffect">
                                  <p:stCondLst>
                                    <p:cond delay="0"/>
                                  </p:stCondLst>
                                  <p:childTnLst>
                                    <p:set>
                                      <p:cBhvr>
                                        <p:cTn id="67" dur="1" fill="hold">
                                          <p:stCondLst>
                                            <p:cond delay="0"/>
                                          </p:stCondLst>
                                        </p:cTn>
                                        <p:tgtEl>
                                          <p:spTgt spid="397">
                                            <p:txEl>
                                              <p:pRg st="0" end="0"/>
                                            </p:txEl>
                                          </p:spTgt>
                                        </p:tgtEl>
                                        <p:attrNameLst>
                                          <p:attrName>style.visibility</p:attrName>
                                        </p:attrNameLst>
                                      </p:cBhvr>
                                      <p:to>
                                        <p:strVal val="visible"/>
                                      </p:to>
                                    </p:set>
                                    <p:animEffect transition="in" filter="circle(in)">
                                      <p:cBhvr>
                                        <p:cTn id="68" dur="2000"/>
                                        <p:tgtEl>
                                          <p:spTgt spid="397">
                                            <p:txEl>
                                              <p:pRg st="0" end="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fill="hold"/>
                                        <p:tgtEl>
                                          <p:spTgt spid="9"/>
                                        </p:tgtEl>
                                        <p:attrNameLst>
                                          <p:attrName>ppt_x</p:attrName>
                                        </p:attrNameLst>
                                      </p:cBhvr>
                                      <p:tavLst>
                                        <p:tav tm="0">
                                          <p:val>
                                            <p:strVal val="#ppt_x"/>
                                          </p:val>
                                        </p:tav>
                                        <p:tav tm="100000">
                                          <p:val>
                                            <p:strVal val="#ppt_x"/>
                                          </p:val>
                                        </p:tav>
                                      </p:tavLst>
                                    </p:anim>
                                    <p:anim calcmode="lin" valueType="num">
                                      <p:cBhvr additive="base">
                                        <p:cTn id="7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6" presetClass="entr" presetSubtype="16" fill="hold" grpId="0" nodeType="clickEffect">
                                  <p:stCondLst>
                                    <p:cond delay="0"/>
                                  </p:stCondLst>
                                  <p:childTnLst>
                                    <p:set>
                                      <p:cBhvr>
                                        <p:cTn id="78" dur="1" fill="hold">
                                          <p:stCondLst>
                                            <p:cond delay="0"/>
                                          </p:stCondLst>
                                        </p:cTn>
                                        <p:tgtEl>
                                          <p:spTgt spid="399"/>
                                        </p:tgtEl>
                                        <p:attrNameLst>
                                          <p:attrName>style.visibility</p:attrName>
                                        </p:attrNameLst>
                                      </p:cBhvr>
                                      <p:to>
                                        <p:strVal val="visible"/>
                                      </p:to>
                                    </p:set>
                                    <p:animEffect transition="in" filter="circle(in)">
                                      <p:cBhvr>
                                        <p:cTn id="79" dur="2000"/>
                                        <p:tgtEl>
                                          <p:spTgt spid="3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397" grpId="0" build="p"/>
      <p:bldP spid="6" grpId="0" animBg="1"/>
      <p:bldP spid="396" grpId="0"/>
      <p:bldP spid="5" grpId="0" animBg="1"/>
      <p:bldP spid="4" grpId="0" animBg="1"/>
      <p:bldP spid="2" grpId="0" animBg="1"/>
      <p:bldP spid="393" grpId="0"/>
      <p:bldP spid="394" grpId="0" build="p"/>
      <p:bldP spid="399" grpId="0"/>
      <p:bldP spid="400" grpId="0" build="p"/>
      <p:bldP spid="7" grpId="0" animBg="1"/>
      <p:bldP spid="40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409"/>
        <p:cNvGrpSpPr/>
        <p:nvPr/>
      </p:nvGrpSpPr>
      <p:grpSpPr>
        <a:xfrm>
          <a:off x="0" y="0"/>
          <a:ext cx="0" cy="0"/>
          <a:chOff x="0" y="0"/>
          <a:chExt cx="0" cy="0"/>
        </a:xfrm>
      </p:grpSpPr>
      <p:sp>
        <p:nvSpPr>
          <p:cNvPr id="3" name="Oval 2">
            <a:extLst>
              <a:ext uri="{FF2B5EF4-FFF2-40B4-BE49-F238E27FC236}">
                <a16:creationId xmlns:a16="http://schemas.microsoft.com/office/drawing/2014/main" id="{E3553055-69E5-FA29-74CF-7CB173F01B31}"/>
              </a:ext>
            </a:extLst>
          </p:cNvPr>
          <p:cNvSpPr/>
          <p:nvPr/>
        </p:nvSpPr>
        <p:spPr>
          <a:xfrm>
            <a:off x="2246197" y="1232452"/>
            <a:ext cx="596856" cy="5572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 name="Persegi Lengkung 1">
            <a:extLst>
              <a:ext uri="{FF2B5EF4-FFF2-40B4-BE49-F238E27FC236}">
                <a16:creationId xmlns:a16="http://schemas.microsoft.com/office/drawing/2014/main" id="{0B643D83-9645-1E64-613C-DE48D54CBBF0}"/>
              </a:ext>
            </a:extLst>
          </p:cNvPr>
          <p:cNvSpPr/>
          <p:nvPr/>
        </p:nvSpPr>
        <p:spPr>
          <a:xfrm>
            <a:off x="2620001" y="1645919"/>
            <a:ext cx="4277802" cy="215268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10" name="Google Shape;410;p34"/>
          <p:cNvSpPr txBox="1">
            <a:spLocks noGrp="1"/>
          </p:cNvSpPr>
          <p:nvPr>
            <p:ph type="title"/>
          </p:nvPr>
        </p:nvSpPr>
        <p:spPr>
          <a:xfrm>
            <a:off x="2955622" y="1830041"/>
            <a:ext cx="3991555" cy="1581317"/>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d-ID" b="1" dirty="0">
                <a:solidFill>
                  <a:schemeClr val="accent2">
                    <a:lumMod val="75000"/>
                  </a:schemeClr>
                </a:solidFill>
              </a:rPr>
              <a:t>Sejarah Masjid Pada Zaman Nabi Muhammad SAW</a:t>
            </a:r>
            <a:endParaRPr b="1" dirty="0">
              <a:solidFill>
                <a:schemeClr val="accent2">
                  <a:lumMod val="75000"/>
                </a:schemeClr>
              </a:solidFill>
            </a:endParaRPr>
          </a:p>
        </p:txBody>
      </p:sp>
      <p:sp>
        <p:nvSpPr>
          <p:cNvPr id="411" name="Google Shape;411;p34"/>
          <p:cNvSpPr txBox="1">
            <a:spLocks noGrp="1"/>
          </p:cNvSpPr>
          <p:nvPr>
            <p:ph type="title" idx="2"/>
          </p:nvPr>
        </p:nvSpPr>
        <p:spPr>
          <a:xfrm>
            <a:off x="2084254" y="1209278"/>
            <a:ext cx="920741" cy="62939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solidFill>
                  <a:schemeClr val="accent1">
                    <a:lumMod val="50000"/>
                  </a:schemeClr>
                </a:solidFill>
              </a:rPr>
              <a:t>01</a:t>
            </a:r>
            <a:endParaRPr sz="3200" dirty="0">
              <a:solidFill>
                <a:schemeClr val="accent1">
                  <a:lumMod val="50000"/>
                </a:scheme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10"/>
                                        </p:tgtEl>
                                        <p:attrNameLst>
                                          <p:attrName>style.visibility</p:attrName>
                                        </p:attrNameLst>
                                      </p:cBhvr>
                                      <p:to>
                                        <p:strVal val="visible"/>
                                      </p:to>
                                    </p:set>
                                    <p:animEffect transition="in" filter="dissolve">
                                      <p:cBhvr>
                                        <p:cTn id="12" dur="500"/>
                                        <p:tgtEl>
                                          <p:spTgt spid="4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411"/>
                                        </p:tgtEl>
                                        <p:attrNameLst>
                                          <p:attrName>style.visibility</p:attrName>
                                        </p:attrNameLst>
                                      </p:cBhvr>
                                      <p:to>
                                        <p:strVal val="visible"/>
                                      </p:to>
                                    </p:set>
                                    <p:animEffect transition="in" filter="dissolve">
                                      <p:cBhvr>
                                        <p:cTn id="23" dur="500"/>
                                        <p:tgtEl>
                                          <p:spTgt spid="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410" grpId="0"/>
      <p:bldP spid="4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416"/>
        <p:cNvGrpSpPr/>
        <p:nvPr/>
      </p:nvGrpSpPr>
      <p:grpSpPr>
        <a:xfrm>
          <a:off x="0" y="0"/>
          <a:ext cx="0" cy="0"/>
          <a:chOff x="0" y="0"/>
          <a:chExt cx="0" cy="0"/>
        </a:xfrm>
      </p:grpSpPr>
      <p:sp>
        <p:nvSpPr>
          <p:cNvPr id="5" name="Putusan 4">
            <a:extLst>
              <a:ext uri="{FF2B5EF4-FFF2-40B4-BE49-F238E27FC236}">
                <a16:creationId xmlns:a16="http://schemas.microsoft.com/office/drawing/2014/main" id="{A8BD0FDF-7B81-5ACF-8754-631022A6906E}"/>
              </a:ext>
            </a:extLst>
          </p:cNvPr>
          <p:cNvSpPr/>
          <p:nvPr/>
        </p:nvSpPr>
        <p:spPr>
          <a:xfrm>
            <a:off x="2313830" y="286247"/>
            <a:ext cx="5255811" cy="771276"/>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 name="Title 1"/>
          <p:cNvSpPr>
            <a:spLocks noGrp="1"/>
          </p:cNvSpPr>
          <p:nvPr>
            <p:ph type="title"/>
          </p:nvPr>
        </p:nvSpPr>
        <p:spPr>
          <a:xfrm>
            <a:off x="1101000" y="468133"/>
            <a:ext cx="7704000" cy="314400"/>
          </a:xfrm>
        </p:spPr>
        <p:txBody>
          <a:bodyPr/>
          <a:lstStyle/>
          <a:p>
            <a:r>
              <a:rPr lang="id-ID" b="1" dirty="0">
                <a:solidFill>
                  <a:schemeClr val="accent2">
                    <a:lumMod val="75000"/>
                  </a:schemeClr>
                </a:solidFill>
              </a:rPr>
              <a:t>Masjid Pertama Di Quba </a:t>
            </a:r>
            <a:endParaRPr lang="en-US" b="1" dirty="0">
              <a:solidFill>
                <a:schemeClr val="accent2">
                  <a:lumMod val="75000"/>
                </a:schemeClr>
              </a:solidFill>
            </a:endParaRPr>
          </a:p>
        </p:txBody>
      </p:sp>
      <p:sp>
        <p:nvSpPr>
          <p:cNvPr id="3" name="Text Placeholder 2"/>
          <p:cNvSpPr>
            <a:spLocks noGrp="1"/>
          </p:cNvSpPr>
          <p:nvPr>
            <p:ph type="body" idx="1"/>
          </p:nvPr>
        </p:nvSpPr>
        <p:spPr>
          <a:xfrm>
            <a:off x="7951" y="1179985"/>
            <a:ext cx="4611757" cy="3558992"/>
          </a:xfrm>
        </p:spPr>
        <p:txBody>
          <a:bodyPr/>
          <a:lstStyle/>
          <a:p>
            <a:pPr marL="152400" indent="0" algn="just">
              <a:lnSpc>
                <a:spcPct val="150000"/>
              </a:lnSpc>
              <a:buNone/>
            </a:pPr>
            <a:r>
              <a:rPr lang="id-ID" sz="1400" dirty="0"/>
              <a:t>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Mendirikan</a:t>
            </a: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masjid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adalah</a:t>
            </a: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hal</a:t>
            </a: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pertama</a:t>
            </a: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yang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dilakukan</a:t>
            </a: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Nabi</a:t>
            </a: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Muhammad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sesampai</a:t>
            </a: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di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Yatsrib</a:t>
            </a: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sekarang</a:t>
            </a: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Medinah</a:t>
            </a: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setelah</a:t>
            </a: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menempuh</a:t>
            </a: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perjalanan</a:t>
            </a: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hijrah</a:t>
            </a: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dari</a:t>
            </a: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Mekah</a:t>
            </a: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Sesampai</a:t>
            </a: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di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Quba</a:t>
            </a: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5 kilometer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arah</a:t>
            </a: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tenggara</a:t>
            </a: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Yatsrib</a:t>
            </a: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di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antara</a:t>
            </a: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hamparan</a:t>
            </a: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kebun</a:t>
            </a: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kurma</a:t>
            </a: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Ammar bin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Yasir</a:t>
            </a: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r.a.</a:t>
            </a: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membuatkan</a:t>
            </a: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tempat</a:t>
            </a: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berteduh</a:t>
            </a: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untuk</a:t>
            </a: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Rasulullah. </a:t>
            </a:r>
          </a:p>
          <a:p>
            <a:pPr marL="152400" indent="0" algn="just">
              <a:lnSpc>
                <a:spcPct val="150000"/>
              </a:lnSpc>
              <a:buNone/>
            </a:pP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Di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situlah</a:t>
            </a: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beliau</a:t>
            </a: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dibantu</a:t>
            </a: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para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sahabat</a:t>
            </a: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membangun</a:t>
            </a: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sebuah</a:t>
            </a: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masjid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dari</a:t>
            </a: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tumpukan</a:t>
            </a: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batu.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Inilah</a:t>
            </a: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yang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kemudian</a:t>
            </a: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disebut</a:t>
            </a: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sebagai</a:t>
            </a: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Masjid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Quba</a:t>
            </a: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dan</a:t>
            </a: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merupakan</a:t>
            </a: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masjid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pertama</a:t>
            </a: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yang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dibangun</a:t>
            </a: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oleh</a:t>
            </a: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Rasulullah</a:t>
            </a: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dengan</a:t>
            </a: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tenaga</a:t>
            </a: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dan</a:t>
            </a: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cucuran</a:t>
            </a: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keringat</a:t>
            </a: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sendiri</a:t>
            </a:r>
            <a:endPar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955" y="1407381"/>
            <a:ext cx="3899045" cy="279169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heel(1)">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dissolve">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dissolve">
                                      <p:cBhvr>
                                        <p:cTn id="2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427"/>
        <p:cNvGrpSpPr/>
        <p:nvPr/>
      </p:nvGrpSpPr>
      <p:grpSpPr>
        <a:xfrm>
          <a:off x="0" y="0"/>
          <a:ext cx="0" cy="0"/>
          <a:chOff x="0" y="0"/>
          <a:chExt cx="0" cy="0"/>
        </a:xfrm>
      </p:grpSpPr>
      <p:sp>
        <p:nvSpPr>
          <p:cNvPr id="2" name="Putusan 1">
            <a:extLst>
              <a:ext uri="{FF2B5EF4-FFF2-40B4-BE49-F238E27FC236}">
                <a16:creationId xmlns:a16="http://schemas.microsoft.com/office/drawing/2014/main" id="{3DD9FB5A-32DA-90AD-4E6B-5B53A017EF13}"/>
              </a:ext>
            </a:extLst>
          </p:cNvPr>
          <p:cNvSpPr/>
          <p:nvPr/>
        </p:nvSpPr>
        <p:spPr>
          <a:xfrm>
            <a:off x="3104984" y="297179"/>
            <a:ext cx="3331597" cy="818985"/>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Title 3"/>
          <p:cNvSpPr>
            <a:spLocks noGrp="1"/>
          </p:cNvSpPr>
          <p:nvPr>
            <p:ph type="title"/>
          </p:nvPr>
        </p:nvSpPr>
        <p:spPr>
          <a:xfrm>
            <a:off x="918782" y="491884"/>
            <a:ext cx="7704000" cy="314400"/>
          </a:xfrm>
        </p:spPr>
        <p:txBody>
          <a:bodyPr/>
          <a:lstStyle/>
          <a:p>
            <a:r>
              <a:rPr lang="en-US" b="1" dirty="0">
                <a:solidFill>
                  <a:schemeClr val="accent2">
                    <a:lumMod val="75000"/>
                  </a:schemeClr>
                </a:solidFill>
              </a:rPr>
              <a:t>Masjid </a:t>
            </a:r>
            <a:r>
              <a:rPr lang="en-US" b="1" dirty="0" err="1">
                <a:solidFill>
                  <a:schemeClr val="accent2">
                    <a:lumMod val="75000"/>
                  </a:schemeClr>
                </a:solidFill>
              </a:rPr>
              <a:t>Nabawi</a:t>
            </a:r>
            <a:endParaRPr lang="en-US" b="1" dirty="0">
              <a:solidFill>
                <a:schemeClr val="accent2">
                  <a:lumMod val="75000"/>
                </a:schemeClr>
              </a:solidFill>
            </a:endParaRPr>
          </a:p>
        </p:txBody>
      </p:sp>
      <p:sp>
        <p:nvSpPr>
          <p:cNvPr id="5" name="Text Placeholder 4"/>
          <p:cNvSpPr>
            <a:spLocks noGrp="1"/>
          </p:cNvSpPr>
          <p:nvPr>
            <p:ph type="body" idx="1"/>
          </p:nvPr>
        </p:nvSpPr>
        <p:spPr>
          <a:xfrm>
            <a:off x="248947" y="1288885"/>
            <a:ext cx="4521836" cy="3434190"/>
          </a:xfrm>
        </p:spPr>
        <p:txBody>
          <a:bodyPr/>
          <a:lstStyle/>
          <a:p>
            <a:pPr marL="152400" indent="0" algn="just">
              <a:lnSpc>
                <a:spcPct val="150000"/>
              </a:lnSpc>
              <a:buNone/>
            </a:pP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Setelah</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empat</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hari</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beristirahat</a:t>
            </a:r>
            <a:r>
              <a:rPr lang="en-US" dirty="0">
                <a:latin typeface="Toppan Bunkyu Midashi Mincho Extrabold" panose="02020900000000000000" pitchFamily="18" charset="-128"/>
                <a:ea typeface="Toppan Bunkyu Midashi Mincho Extrabold" panose="02020900000000000000" pitchFamily="18" charset="-128"/>
              </a:rPr>
              <a:t> di </a:t>
            </a:r>
            <a:r>
              <a:rPr lang="en-US" dirty="0" err="1">
                <a:latin typeface="Toppan Bunkyu Midashi Mincho Extrabold" panose="02020900000000000000" pitchFamily="18" charset="-128"/>
                <a:ea typeface="Toppan Bunkyu Midashi Mincho Extrabold" panose="02020900000000000000" pitchFamily="18" charset="-128"/>
              </a:rPr>
              <a:t>Quba</a:t>
            </a:r>
            <a:r>
              <a:rPr lang="en-US" dirty="0">
                <a:latin typeface="Toppan Bunkyu Midashi Mincho Extrabold" panose="02020900000000000000" pitchFamily="18" charset="-128"/>
                <a:ea typeface="Toppan Bunkyu Midashi Mincho Extrabold" panose="02020900000000000000" pitchFamily="18" charset="-128"/>
              </a:rPr>
              <a:t>`, Rasulullah </a:t>
            </a:r>
            <a:r>
              <a:rPr lang="en-US" dirty="0" err="1">
                <a:latin typeface="Toppan Bunkyu Midashi Mincho Extrabold" panose="02020900000000000000" pitchFamily="18" charset="-128"/>
                <a:ea typeface="Toppan Bunkyu Midashi Mincho Extrabold" panose="02020900000000000000" pitchFamily="18" charset="-128"/>
              </a:rPr>
              <a:t>berangkat</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ke</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Medinah</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Sesampai</a:t>
            </a:r>
            <a:r>
              <a:rPr lang="en-US" dirty="0">
                <a:latin typeface="Toppan Bunkyu Midashi Mincho Extrabold" panose="02020900000000000000" pitchFamily="18" charset="-128"/>
                <a:ea typeface="Toppan Bunkyu Midashi Mincho Extrabold" panose="02020900000000000000" pitchFamily="18" charset="-128"/>
              </a:rPr>
              <a:t> di </a:t>
            </a:r>
            <a:r>
              <a:rPr lang="en-US" dirty="0" err="1">
                <a:latin typeface="Toppan Bunkyu Midashi Mincho Extrabold" panose="02020900000000000000" pitchFamily="18" charset="-128"/>
                <a:ea typeface="Toppan Bunkyu Midashi Mincho Extrabold" panose="02020900000000000000" pitchFamily="18" charset="-128"/>
              </a:rPr>
              <a:t>sana</a:t>
            </a:r>
            <a:r>
              <a:rPr lang="en-US" dirty="0">
                <a:latin typeface="Toppan Bunkyu Midashi Mincho Extrabold" panose="02020900000000000000" pitchFamily="18" charset="-128"/>
                <a:ea typeface="Toppan Bunkyu Midashi Mincho Extrabold" panose="02020900000000000000" pitchFamily="18" charset="-128"/>
              </a:rPr>
              <a:t>, di </a:t>
            </a:r>
            <a:r>
              <a:rPr lang="en-US" dirty="0" err="1">
                <a:latin typeface="Toppan Bunkyu Midashi Mincho Extrabold" panose="02020900000000000000" pitchFamily="18" charset="-128"/>
                <a:ea typeface="Toppan Bunkyu Midashi Mincho Extrabold" panose="02020900000000000000" pitchFamily="18" charset="-128"/>
              </a:rPr>
              <a:t>sebuah</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tempat</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penjemuran</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kurma</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milik</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dua</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anak</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yatim</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dari</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Bani</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Najjar</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Rasulullah</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berhenti</a:t>
            </a:r>
            <a:r>
              <a:rPr lang="en-US" dirty="0">
                <a:latin typeface="Toppan Bunkyu Midashi Mincho Extrabold" panose="02020900000000000000" pitchFamily="18" charset="-128"/>
                <a:ea typeface="Toppan Bunkyu Midashi Mincho Extrabold" panose="02020900000000000000" pitchFamily="18" charset="-128"/>
              </a:rPr>
              <a:t>. Di </a:t>
            </a:r>
            <a:r>
              <a:rPr lang="en-US" dirty="0" err="1">
                <a:latin typeface="Toppan Bunkyu Midashi Mincho Extrabold" panose="02020900000000000000" pitchFamily="18" charset="-128"/>
                <a:ea typeface="Toppan Bunkyu Midashi Mincho Extrabold" panose="02020900000000000000" pitchFamily="18" charset="-128"/>
              </a:rPr>
              <a:t>situlah</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beliau</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mendirikan</a:t>
            </a:r>
            <a:r>
              <a:rPr lang="en-US" dirty="0">
                <a:latin typeface="Toppan Bunkyu Midashi Mincho Extrabold" panose="02020900000000000000" pitchFamily="18" charset="-128"/>
                <a:ea typeface="Toppan Bunkyu Midashi Mincho Extrabold" panose="02020900000000000000" pitchFamily="18" charset="-128"/>
              </a:rPr>
              <a:t> masjid </a:t>
            </a:r>
            <a:r>
              <a:rPr lang="en-US" dirty="0" err="1">
                <a:latin typeface="Toppan Bunkyu Midashi Mincho Extrabold" panose="02020900000000000000" pitchFamily="18" charset="-128"/>
                <a:ea typeface="Toppan Bunkyu Midashi Mincho Extrabold" panose="02020900000000000000" pitchFamily="18" charset="-128"/>
              </a:rPr>
              <a:t>atas</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permintaan</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Ma‟adh</a:t>
            </a:r>
            <a:r>
              <a:rPr lang="en-US" dirty="0">
                <a:latin typeface="Toppan Bunkyu Midashi Mincho Extrabold" panose="02020900000000000000" pitchFamily="18" charset="-128"/>
                <a:ea typeface="Toppan Bunkyu Midashi Mincho Extrabold" panose="02020900000000000000" pitchFamily="18" charset="-128"/>
              </a:rPr>
              <a:t> bin Afra‟, </a:t>
            </a:r>
            <a:r>
              <a:rPr lang="en-US" dirty="0" err="1">
                <a:latin typeface="Toppan Bunkyu Midashi Mincho Extrabold" panose="02020900000000000000" pitchFamily="18" charset="-128"/>
                <a:ea typeface="Toppan Bunkyu Midashi Mincho Extrabold" panose="02020900000000000000" pitchFamily="18" charset="-128"/>
              </a:rPr>
              <a:t>wali</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kedua</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yatim</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itu</a:t>
            </a:r>
            <a:r>
              <a:rPr lang="en-US" dirty="0">
                <a:latin typeface="Toppan Bunkyu Midashi Mincho Extrabold" panose="02020900000000000000" pitchFamily="18" charset="-128"/>
                <a:ea typeface="Toppan Bunkyu Midashi Mincho Extrabold" panose="02020900000000000000" pitchFamily="18" charset="-128"/>
              </a:rPr>
              <a:t>. </a:t>
            </a:r>
          </a:p>
          <a:p>
            <a:pPr marL="152400" indent="0" algn="just">
              <a:lnSpc>
                <a:spcPct val="150000"/>
              </a:lnSpc>
              <a:buNone/>
            </a:pPr>
            <a:r>
              <a:rPr lang="en-US" dirty="0">
                <a:latin typeface="Toppan Bunkyu Midashi Mincho Extrabold" panose="02020900000000000000" pitchFamily="18" charset="-128"/>
                <a:ea typeface="Toppan Bunkyu Midashi Mincho Extrabold" panose="02020900000000000000" pitchFamily="18" charset="-128"/>
              </a:rPr>
              <a:t>	Riwayat lain </a:t>
            </a:r>
            <a:r>
              <a:rPr lang="en-US" dirty="0" err="1">
                <a:latin typeface="Toppan Bunkyu Midashi Mincho Extrabold" panose="02020900000000000000" pitchFamily="18" charset="-128"/>
                <a:ea typeface="Toppan Bunkyu Midashi Mincho Extrabold" panose="02020900000000000000" pitchFamily="18" charset="-128"/>
              </a:rPr>
              <a:t>menyebutkan</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bahwa</a:t>
            </a:r>
            <a:r>
              <a:rPr lang="en-US" dirty="0">
                <a:latin typeface="Toppan Bunkyu Midashi Mincho Extrabold" panose="02020900000000000000" pitchFamily="18" charset="-128"/>
                <a:ea typeface="Toppan Bunkyu Midashi Mincho Extrabold" panose="02020900000000000000" pitchFamily="18" charset="-128"/>
              </a:rPr>
              <a:t> masjid </a:t>
            </a:r>
            <a:r>
              <a:rPr lang="en-US" dirty="0" err="1">
                <a:latin typeface="Toppan Bunkyu Midashi Mincho Extrabold" panose="02020900000000000000" pitchFamily="18" charset="-128"/>
                <a:ea typeface="Toppan Bunkyu Midashi Mincho Extrabold" panose="02020900000000000000" pitchFamily="18" charset="-128"/>
              </a:rPr>
              <a:t>baru</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dibangun</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setelah</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tempat</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itu</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lebih</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dulu</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dibeli</a:t>
            </a:r>
            <a:r>
              <a:rPr lang="en-US" dirty="0">
                <a:latin typeface="Toppan Bunkyu Midashi Mincho Extrabold" panose="02020900000000000000" pitchFamily="18" charset="-128"/>
                <a:ea typeface="Toppan Bunkyu Midashi Mincho Extrabold" panose="02020900000000000000" pitchFamily="18" charset="-128"/>
              </a:rPr>
              <a:t> oleh Rasulullah. Di </a:t>
            </a:r>
            <a:r>
              <a:rPr lang="en-US" dirty="0" err="1">
                <a:latin typeface="Toppan Bunkyu Midashi Mincho Extrabold" panose="02020900000000000000" pitchFamily="18" charset="-128"/>
                <a:ea typeface="Toppan Bunkyu Midashi Mincho Extrabold" panose="02020900000000000000" pitchFamily="18" charset="-128"/>
              </a:rPr>
              <a:t>kemudian</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hari</a:t>
            </a:r>
            <a:r>
              <a:rPr lang="en-US" dirty="0">
                <a:latin typeface="Toppan Bunkyu Midashi Mincho Extrabold" panose="02020900000000000000" pitchFamily="18" charset="-128"/>
                <a:ea typeface="Toppan Bunkyu Midashi Mincho Extrabold" panose="02020900000000000000" pitchFamily="18" charset="-128"/>
              </a:rPr>
              <a:t> masjid </a:t>
            </a:r>
            <a:r>
              <a:rPr lang="en-US" dirty="0" err="1">
                <a:latin typeface="Toppan Bunkyu Midashi Mincho Extrabold" panose="02020900000000000000" pitchFamily="18" charset="-128"/>
                <a:ea typeface="Toppan Bunkyu Midashi Mincho Extrabold" panose="02020900000000000000" pitchFamily="18" charset="-128"/>
              </a:rPr>
              <a:t>ini</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termasyhur</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sebagai</a:t>
            </a:r>
            <a:r>
              <a:rPr lang="en-US" dirty="0">
                <a:latin typeface="Toppan Bunkyu Midashi Mincho Extrabold" panose="02020900000000000000" pitchFamily="18" charset="-128"/>
                <a:ea typeface="Toppan Bunkyu Midashi Mincho Extrabold" panose="02020900000000000000" pitchFamily="18" charset="-128"/>
              </a:rPr>
              <a:t> “Masjid </a:t>
            </a:r>
            <a:r>
              <a:rPr lang="en-US" dirty="0" err="1">
                <a:latin typeface="Toppan Bunkyu Midashi Mincho Extrabold" panose="02020900000000000000" pitchFamily="18" charset="-128"/>
                <a:ea typeface="Toppan Bunkyu Midashi Mincho Extrabold" panose="02020900000000000000" pitchFamily="18" charset="-128"/>
              </a:rPr>
              <a:t>Nabawi</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Disebut</a:t>
            </a:r>
            <a:r>
              <a:rPr lang="en-US" dirty="0">
                <a:latin typeface="Toppan Bunkyu Midashi Mincho Extrabold" panose="02020900000000000000" pitchFamily="18" charset="-128"/>
                <a:ea typeface="Toppan Bunkyu Midashi Mincho Extrabold" panose="02020900000000000000" pitchFamily="18" charset="-128"/>
              </a:rPr>
              <a:t> Masjid </a:t>
            </a:r>
            <a:r>
              <a:rPr lang="en-US" dirty="0" err="1">
                <a:latin typeface="Toppan Bunkyu Midashi Mincho Extrabold" panose="02020900000000000000" pitchFamily="18" charset="-128"/>
                <a:ea typeface="Toppan Bunkyu Midashi Mincho Extrabold" panose="02020900000000000000" pitchFamily="18" charset="-128"/>
              </a:rPr>
              <a:t>Nabawi</a:t>
            </a:r>
            <a:r>
              <a:rPr lang="en-US" dirty="0">
                <a:latin typeface="Toppan Bunkyu Midashi Mincho Extrabold" panose="02020900000000000000" pitchFamily="18" charset="-128"/>
                <a:ea typeface="Toppan Bunkyu Midashi Mincho Extrabold" panose="02020900000000000000" pitchFamily="18" charset="-128"/>
              </a:rPr>
              <a:t> (masjid </a:t>
            </a:r>
            <a:r>
              <a:rPr lang="en-US" dirty="0" err="1">
                <a:latin typeface="Toppan Bunkyu Midashi Mincho Extrabold" panose="02020900000000000000" pitchFamily="18" charset="-128"/>
                <a:ea typeface="Toppan Bunkyu Midashi Mincho Extrabold" panose="02020900000000000000" pitchFamily="18" charset="-128"/>
              </a:rPr>
              <a:t>nabi</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karena</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Rasulullah</a:t>
            </a:r>
            <a:r>
              <a:rPr lang="en-US" dirty="0">
                <a:latin typeface="Toppan Bunkyu Midashi Mincho Extrabold" panose="02020900000000000000" pitchFamily="18" charset="-128"/>
                <a:ea typeface="Toppan Bunkyu Midashi Mincho Extrabold" panose="02020900000000000000" pitchFamily="18" charset="-128"/>
              </a:rPr>
              <a:t> saw. </a:t>
            </a:r>
            <a:r>
              <a:rPr lang="en-US" dirty="0" err="1">
                <a:latin typeface="Toppan Bunkyu Midashi Mincho Extrabold" panose="02020900000000000000" pitchFamily="18" charset="-128"/>
                <a:ea typeface="Toppan Bunkyu Midashi Mincho Extrabold" panose="02020900000000000000" pitchFamily="18" charset="-128"/>
              </a:rPr>
              <a:t>selalu</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menyebutnya</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dengan</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sebutan</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masjidku</a:t>
            </a:r>
            <a:r>
              <a:rPr lang="en-US" dirty="0"/>
              <a: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1126" y="1446084"/>
            <a:ext cx="3760967" cy="29907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900" decel="100000" fill="hold"/>
                                        <p:tgtEl>
                                          <p:spTgt spid="4"/>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2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blinds(horizontal)">
                                      <p:cBhvr>
                                        <p:cTn id="25" dur="5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blinds(horizontal)">
                                      <p:cBhvr>
                                        <p:cTn id="3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409"/>
        <p:cNvGrpSpPr/>
        <p:nvPr/>
      </p:nvGrpSpPr>
      <p:grpSpPr>
        <a:xfrm>
          <a:off x="0" y="0"/>
          <a:ext cx="0" cy="0"/>
          <a:chOff x="0" y="0"/>
          <a:chExt cx="0" cy="0"/>
        </a:xfrm>
      </p:grpSpPr>
      <p:sp>
        <p:nvSpPr>
          <p:cNvPr id="3" name="Oval 2">
            <a:extLst>
              <a:ext uri="{FF2B5EF4-FFF2-40B4-BE49-F238E27FC236}">
                <a16:creationId xmlns:a16="http://schemas.microsoft.com/office/drawing/2014/main" id="{58A37639-0725-605B-A18A-AF406E48037D}"/>
              </a:ext>
            </a:extLst>
          </p:cNvPr>
          <p:cNvSpPr/>
          <p:nvPr/>
        </p:nvSpPr>
        <p:spPr>
          <a:xfrm>
            <a:off x="2111521" y="1084227"/>
            <a:ext cx="655267" cy="62346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 name="Persegi Lengkung 1">
            <a:extLst>
              <a:ext uri="{FF2B5EF4-FFF2-40B4-BE49-F238E27FC236}">
                <a16:creationId xmlns:a16="http://schemas.microsoft.com/office/drawing/2014/main" id="{475CB823-7271-52CA-46AF-1FCDA9D7060C}"/>
              </a:ext>
            </a:extLst>
          </p:cNvPr>
          <p:cNvSpPr/>
          <p:nvPr/>
        </p:nvSpPr>
        <p:spPr>
          <a:xfrm>
            <a:off x="2615979" y="1534603"/>
            <a:ext cx="3927944" cy="18288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10" name="Google Shape;410;p34"/>
          <p:cNvSpPr txBox="1">
            <a:spLocks noGrp="1"/>
          </p:cNvSpPr>
          <p:nvPr>
            <p:ph type="title"/>
          </p:nvPr>
        </p:nvSpPr>
        <p:spPr>
          <a:xfrm>
            <a:off x="2858539" y="1836751"/>
            <a:ext cx="3685384" cy="1280159"/>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b="1" dirty="0" err="1">
                <a:solidFill>
                  <a:schemeClr val="accent2">
                    <a:lumMod val="75000"/>
                  </a:schemeClr>
                </a:solidFill>
              </a:rPr>
              <a:t>Peran</a:t>
            </a:r>
            <a:r>
              <a:rPr b="1" dirty="0">
                <a:solidFill>
                  <a:schemeClr val="accent2">
                    <a:lumMod val="75000"/>
                  </a:schemeClr>
                </a:solidFill>
              </a:rPr>
              <a:t> </a:t>
            </a:r>
            <a:r>
              <a:rPr b="1" dirty="0" err="1">
                <a:solidFill>
                  <a:schemeClr val="accent2">
                    <a:lumMod val="75000"/>
                  </a:schemeClr>
                </a:solidFill>
              </a:rPr>
              <a:t>dan</a:t>
            </a:r>
            <a:r>
              <a:rPr b="1" dirty="0">
                <a:solidFill>
                  <a:schemeClr val="accent2">
                    <a:lumMod val="75000"/>
                  </a:schemeClr>
                </a:solidFill>
              </a:rPr>
              <a:t> </a:t>
            </a:r>
            <a:r>
              <a:rPr b="1" dirty="0" err="1">
                <a:solidFill>
                  <a:schemeClr val="accent2">
                    <a:lumMod val="75000"/>
                  </a:schemeClr>
                </a:solidFill>
              </a:rPr>
              <a:t>Fungsi</a:t>
            </a:r>
            <a:r>
              <a:rPr b="1" dirty="0">
                <a:solidFill>
                  <a:schemeClr val="accent2">
                    <a:lumMod val="75000"/>
                  </a:schemeClr>
                </a:solidFill>
              </a:rPr>
              <a:t> Masjid </a:t>
            </a:r>
          </a:p>
        </p:txBody>
      </p:sp>
      <p:sp>
        <p:nvSpPr>
          <p:cNvPr id="411" name="Google Shape;411;p34"/>
          <p:cNvSpPr txBox="1">
            <a:spLocks noGrp="1"/>
          </p:cNvSpPr>
          <p:nvPr>
            <p:ph type="title" idx="2"/>
          </p:nvPr>
        </p:nvSpPr>
        <p:spPr>
          <a:xfrm>
            <a:off x="2067141" y="1084226"/>
            <a:ext cx="744025" cy="62346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solidFill>
                  <a:schemeClr val="accent1">
                    <a:lumMod val="50000"/>
                  </a:schemeClr>
                </a:solidFill>
              </a:rPr>
              <a:t>0</a:t>
            </a:r>
            <a:r>
              <a:rPr lang="id-ID" sz="3200" dirty="0">
                <a:solidFill>
                  <a:schemeClr val="accent1">
                    <a:lumMod val="50000"/>
                  </a:schemeClr>
                </a:solidFill>
              </a:rPr>
              <a:t>2</a:t>
            </a:r>
            <a:endParaRPr sz="3200" dirty="0">
              <a:solidFill>
                <a:schemeClr val="accent1">
                  <a:lumMod val="50000"/>
                </a:schemeClr>
              </a:solidFill>
            </a:endParaRPr>
          </a:p>
        </p:txBody>
      </p:sp>
    </p:spTree>
    <p:extLst>
      <p:ext uri="{BB962C8B-B14F-4D97-AF65-F5344CB8AC3E}">
        <p14:creationId xmlns:p14="http://schemas.microsoft.com/office/powerpoint/2010/main" val="30853339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10"/>
                                        </p:tgtEl>
                                        <p:attrNameLst>
                                          <p:attrName>style.visibility</p:attrName>
                                        </p:attrNameLst>
                                      </p:cBhvr>
                                      <p:to>
                                        <p:strVal val="visible"/>
                                      </p:to>
                                    </p:set>
                                    <p:animEffect transition="in" filter="dissolve">
                                      <p:cBhvr>
                                        <p:cTn id="12" dur="500"/>
                                        <p:tgtEl>
                                          <p:spTgt spid="4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11"/>
                                        </p:tgtEl>
                                        <p:attrNameLst>
                                          <p:attrName>style.visibility</p:attrName>
                                        </p:attrNameLst>
                                      </p:cBhvr>
                                      <p:to>
                                        <p:strVal val="visible"/>
                                      </p:to>
                                    </p:set>
                                    <p:animEffect transition="in" filter="circle(in)">
                                      <p:cBhvr>
                                        <p:cTn id="22" dur="2000"/>
                                        <p:tgtEl>
                                          <p:spTgt spid="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410" grpId="0"/>
      <p:bldP spid="4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443"/>
        <p:cNvGrpSpPr/>
        <p:nvPr/>
      </p:nvGrpSpPr>
      <p:grpSpPr>
        <a:xfrm>
          <a:off x="0" y="0"/>
          <a:ext cx="0" cy="0"/>
          <a:chOff x="0" y="0"/>
          <a:chExt cx="0" cy="0"/>
        </a:xfrm>
      </p:grpSpPr>
      <p:sp>
        <p:nvSpPr>
          <p:cNvPr id="5" name="Putusan 4">
            <a:extLst>
              <a:ext uri="{FF2B5EF4-FFF2-40B4-BE49-F238E27FC236}">
                <a16:creationId xmlns:a16="http://schemas.microsoft.com/office/drawing/2014/main" id="{672ACE17-1758-B0DD-0AE9-70E58583FC46}"/>
              </a:ext>
            </a:extLst>
          </p:cNvPr>
          <p:cNvSpPr/>
          <p:nvPr/>
        </p:nvSpPr>
        <p:spPr>
          <a:xfrm>
            <a:off x="1339795" y="388382"/>
            <a:ext cx="6205994" cy="716849"/>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 name="Title 1"/>
          <p:cNvSpPr>
            <a:spLocks noGrp="1"/>
          </p:cNvSpPr>
          <p:nvPr>
            <p:ph type="title"/>
          </p:nvPr>
        </p:nvSpPr>
        <p:spPr>
          <a:xfrm>
            <a:off x="1533865" y="563468"/>
            <a:ext cx="7704000" cy="313200"/>
          </a:xfrm>
        </p:spPr>
        <p:txBody>
          <a:bodyPr/>
          <a:lstStyle/>
          <a:p>
            <a:pPr algn="l"/>
            <a:r>
              <a:rPr lang="id-ID" b="1" dirty="0">
                <a:solidFill>
                  <a:schemeClr val="accent2">
                    <a:lumMod val="75000"/>
                  </a:schemeClr>
                </a:solidFill>
              </a:rPr>
              <a:t>1. Masjid Sebagai Tempat Ibadah </a:t>
            </a:r>
            <a:endParaRPr lang="en-US" b="1" dirty="0">
              <a:solidFill>
                <a:schemeClr val="accent2">
                  <a:lumMod val="75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219" y="1674668"/>
            <a:ext cx="4186051" cy="2197677"/>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88939" y="1623723"/>
            <a:ext cx="3469698" cy="2299565"/>
          </a:xfrm>
          <a:prstGeom prst="rect">
            <a:avLst/>
          </a:prstGeom>
        </p:spPr>
      </p:pic>
    </p:spTree>
  </p:cSld>
  <p:clrMapOvr>
    <a:overrideClrMapping bg1="lt1" tx1="dk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dissolv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443"/>
        <p:cNvGrpSpPr/>
        <p:nvPr/>
      </p:nvGrpSpPr>
      <p:grpSpPr>
        <a:xfrm>
          <a:off x="0" y="0"/>
          <a:ext cx="0" cy="0"/>
          <a:chOff x="0" y="0"/>
          <a:chExt cx="0" cy="0"/>
        </a:xfrm>
      </p:grpSpPr>
      <p:sp>
        <p:nvSpPr>
          <p:cNvPr id="7" name="Oval 6">
            <a:extLst>
              <a:ext uri="{FF2B5EF4-FFF2-40B4-BE49-F238E27FC236}">
                <a16:creationId xmlns:a16="http://schemas.microsoft.com/office/drawing/2014/main" id="{69E6500C-444B-27A4-A0A2-33B5BA7D4148}"/>
              </a:ext>
            </a:extLst>
          </p:cNvPr>
          <p:cNvSpPr/>
          <p:nvPr/>
        </p:nvSpPr>
        <p:spPr>
          <a:xfrm>
            <a:off x="737501" y="1373784"/>
            <a:ext cx="1466370" cy="50272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Putusan 5">
            <a:extLst>
              <a:ext uri="{FF2B5EF4-FFF2-40B4-BE49-F238E27FC236}">
                <a16:creationId xmlns:a16="http://schemas.microsoft.com/office/drawing/2014/main" id="{8D95198F-3CC5-00F9-E928-1A328C72708F}"/>
              </a:ext>
            </a:extLst>
          </p:cNvPr>
          <p:cNvSpPr/>
          <p:nvPr/>
        </p:nvSpPr>
        <p:spPr>
          <a:xfrm>
            <a:off x="541209" y="270954"/>
            <a:ext cx="7203067" cy="971109"/>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Subtitle 8"/>
          <p:cNvSpPr>
            <a:spLocks noGrp="1"/>
          </p:cNvSpPr>
          <p:nvPr>
            <p:ph type="subTitle" idx="5"/>
          </p:nvPr>
        </p:nvSpPr>
        <p:spPr>
          <a:xfrm>
            <a:off x="587936" y="1408307"/>
            <a:ext cx="1765500" cy="404796"/>
          </a:xfrm>
        </p:spPr>
        <p:txBody>
          <a:bodyPr/>
          <a:lstStyle/>
          <a:p>
            <a:pPr algn="l"/>
            <a:r>
              <a:rPr lang="id-ID" sz="2000" b="1" dirty="0">
                <a:solidFill>
                  <a:schemeClr val="accent2">
                    <a:lumMod val="60000"/>
                    <a:lumOff val="40000"/>
                  </a:schemeClr>
                </a:solidFill>
              </a:rPr>
              <a:t>a. Pengajian </a:t>
            </a:r>
            <a:endParaRPr lang="en-US" sz="2000" b="1" dirty="0">
              <a:solidFill>
                <a:schemeClr val="accent2">
                  <a:lumMod val="60000"/>
                  <a:lumOff val="40000"/>
                </a:schemeClr>
              </a:solidFill>
            </a:endParaRPr>
          </a:p>
        </p:txBody>
      </p:sp>
      <p:sp>
        <p:nvSpPr>
          <p:cNvPr id="2" name="Title 1"/>
          <p:cNvSpPr>
            <a:spLocks noGrp="1"/>
          </p:cNvSpPr>
          <p:nvPr>
            <p:ph type="title"/>
          </p:nvPr>
        </p:nvSpPr>
        <p:spPr>
          <a:xfrm>
            <a:off x="584534" y="402675"/>
            <a:ext cx="7704000" cy="707666"/>
          </a:xfrm>
        </p:spPr>
        <p:txBody>
          <a:bodyPr/>
          <a:lstStyle/>
          <a:p>
            <a:pPr algn="l"/>
            <a:r>
              <a:rPr lang="id-ID" sz="2800" b="1" dirty="0">
                <a:solidFill>
                  <a:schemeClr val="accent6"/>
                </a:solidFill>
              </a:rPr>
              <a:t>2. Masjid Sebagai Sarana Pengembangan Wawasan Keislaman </a:t>
            </a:r>
            <a:endParaRPr lang="en-US" sz="2800" b="1" dirty="0">
              <a:solidFill>
                <a:schemeClr val="accent6"/>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803" y="2160558"/>
            <a:ext cx="2477434" cy="1593489"/>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0292" y="2160558"/>
            <a:ext cx="2832484" cy="1593272"/>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29831" y="2160558"/>
            <a:ext cx="2899424" cy="1593272"/>
          </a:xfrm>
          <a:prstGeom prst="rect">
            <a:avLst/>
          </a:prstGeom>
        </p:spPr>
      </p:pic>
      <p:sp>
        <p:nvSpPr>
          <p:cNvPr id="3" name="TextBox 2"/>
          <p:cNvSpPr txBox="1"/>
          <p:nvPr/>
        </p:nvSpPr>
        <p:spPr>
          <a:xfrm>
            <a:off x="670419" y="3859257"/>
            <a:ext cx="2017122" cy="276999"/>
          </a:xfrm>
          <a:prstGeom prst="rect">
            <a:avLst/>
          </a:prstGeom>
          <a:noFill/>
        </p:spPr>
        <p:txBody>
          <a:bodyPr wrap="square" rtlCol="0">
            <a:spAutoFit/>
          </a:bodyPr>
          <a:lstStyle/>
          <a:p>
            <a:r>
              <a:rPr lang="id-ID" sz="1200" b="1" dirty="0">
                <a:solidFill>
                  <a:schemeClr val="tx1"/>
                </a:solidFill>
              </a:rPr>
              <a:t>Pengajian Bapak-Bapak</a:t>
            </a:r>
            <a:endParaRPr lang="en-US" sz="1200" b="1" dirty="0">
              <a:solidFill>
                <a:schemeClr val="tx1"/>
              </a:solidFill>
            </a:endParaRPr>
          </a:p>
        </p:txBody>
      </p:sp>
      <p:sp>
        <p:nvSpPr>
          <p:cNvPr id="4" name="TextBox 3"/>
          <p:cNvSpPr txBox="1"/>
          <p:nvPr/>
        </p:nvSpPr>
        <p:spPr>
          <a:xfrm>
            <a:off x="3794371" y="3856713"/>
            <a:ext cx="1471878" cy="276999"/>
          </a:xfrm>
          <a:prstGeom prst="rect">
            <a:avLst/>
          </a:prstGeom>
          <a:noFill/>
        </p:spPr>
        <p:txBody>
          <a:bodyPr wrap="none" rtlCol="0">
            <a:spAutoFit/>
          </a:bodyPr>
          <a:lstStyle/>
          <a:p>
            <a:r>
              <a:rPr lang="id-ID" sz="1200" b="1" dirty="0">
                <a:solidFill>
                  <a:schemeClr val="tx1"/>
                </a:solidFill>
              </a:rPr>
              <a:t>Pengajian Ibu-ibu</a:t>
            </a:r>
            <a:endParaRPr lang="en-US" sz="1200" b="1" dirty="0">
              <a:solidFill>
                <a:schemeClr val="tx1"/>
              </a:solidFill>
            </a:endParaRPr>
          </a:p>
        </p:txBody>
      </p:sp>
      <p:sp>
        <p:nvSpPr>
          <p:cNvPr id="5" name="TextBox 4"/>
          <p:cNvSpPr txBox="1"/>
          <p:nvPr/>
        </p:nvSpPr>
        <p:spPr>
          <a:xfrm>
            <a:off x="6512771" y="3841191"/>
            <a:ext cx="2169184" cy="276999"/>
          </a:xfrm>
          <a:prstGeom prst="rect">
            <a:avLst/>
          </a:prstGeom>
          <a:noFill/>
        </p:spPr>
        <p:txBody>
          <a:bodyPr wrap="none" rtlCol="0">
            <a:spAutoFit/>
          </a:bodyPr>
          <a:lstStyle/>
          <a:p>
            <a:r>
              <a:rPr lang="id-ID" sz="1200" b="1" dirty="0">
                <a:solidFill>
                  <a:schemeClr val="tx1"/>
                </a:solidFill>
              </a:rPr>
              <a:t>Pengajian anak-anak (TPQ)</a:t>
            </a:r>
            <a:endParaRPr lang="en-US" sz="1200" b="1" dirty="0">
              <a:solidFill>
                <a:schemeClr val="tx1"/>
              </a:solidFill>
            </a:endParaRPr>
          </a:p>
        </p:txBody>
      </p:sp>
    </p:spTree>
    <p:extLst>
      <p:ext uri="{BB962C8B-B14F-4D97-AF65-F5344CB8AC3E}">
        <p14:creationId xmlns:p14="http://schemas.microsoft.com/office/powerpoint/2010/main" val="22999097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dissolve">
                                      <p:cBhvr>
                                        <p:cTn id="18" dur="500"/>
                                        <p:tgtEl>
                                          <p:spTgt spid="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dissolv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1" nodeType="click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blinds(horizontal)">
                                      <p:cBhvr>
                                        <p:cTn id="28" dur="500"/>
                                        <p:tgtEl>
                                          <p:spTgt spid="9">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ppt_x"/>
                                          </p:val>
                                        </p:tav>
                                        <p:tav tm="100000">
                                          <p:val>
                                            <p:strVal val="#ppt_x"/>
                                          </p:val>
                                        </p:tav>
                                      </p:tavLst>
                                    </p:anim>
                                    <p:anim calcmode="lin" valueType="num">
                                      <p:cBhvr additive="base">
                                        <p:cTn id="4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dissolve">
                                      <p:cBhvr>
                                        <p:cTn id="51" dur="500"/>
                                        <p:tgtEl>
                                          <p:spTgt spid="3"/>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dissolve">
                                      <p:cBhvr>
                                        <p:cTn id="56" dur="500"/>
                                        <p:tgtEl>
                                          <p:spTgt spid="4"/>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dissolve">
                                      <p:cBhvr>
                                        <p:cTn id="6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9" grpId="0" build="p"/>
      <p:bldP spid="9" grpId="1" build="p"/>
      <p:bldP spid="2" grpId="0"/>
      <p:bldP spid="3"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443"/>
        <p:cNvGrpSpPr/>
        <p:nvPr/>
      </p:nvGrpSpPr>
      <p:grpSpPr>
        <a:xfrm>
          <a:off x="0" y="0"/>
          <a:ext cx="0" cy="0"/>
          <a:chOff x="0" y="0"/>
          <a:chExt cx="0" cy="0"/>
        </a:xfrm>
      </p:grpSpPr>
      <p:sp>
        <p:nvSpPr>
          <p:cNvPr id="11" name="Oval 10">
            <a:extLst>
              <a:ext uri="{FF2B5EF4-FFF2-40B4-BE49-F238E27FC236}">
                <a16:creationId xmlns:a16="http://schemas.microsoft.com/office/drawing/2014/main" id="{6C89BC18-B019-060F-33F9-9CB84011D018}"/>
              </a:ext>
            </a:extLst>
          </p:cNvPr>
          <p:cNvSpPr/>
          <p:nvPr/>
        </p:nvSpPr>
        <p:spPr>
          <a:xfrm>
            <a:off x="357761" y="503323"/>
            <a:ext cx="2840918" cy="74126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Subtitle 8"/>
          <p:cNvSpPr>
            <a:spLocks noGrp="1"/>
          </p:cNvSpPr>
          <p:nvPr>
            <p:ph type="subTitle" idx="5"/>
          </p:nvPr>
        </p:nvSpPr>
        <p:spPr>
          <a:xfrm>
            <a:off x="237679" y="671556"/>
            <a:ext cx="4246856" cy="404796"/>
          </a:xfrm>
        </p:spPr>
        <p:txBody>
          <a:bodyPr/>
          <a:lstStyle/>
          <a:p>
            <a:pPr algn="l"/>
            <a:r>
              <a:rPr lang="id-ID" sz="2000" b="1" dirty="0">
                <a:solidFill>
                  <a:schemeClr val="accent2">
                    <a:lumMod val="60000"/>
                    <a:lumOff val="40000"/>
                  </a:schemeClr>
                </a:solidFill>
              </a:rPr>
              <a:t>b. Acara Besar Keagamaan </a:t>
            </a:r>
            <a:endParaRPr lang="en-US" sz="2000" b="1" dirty="0">
              <a:solidFill>
                <a:schemeClr val="accent2">
                  <a:lumMod val="60000"/>
                  <a:lumOff val="40000"/>
                </a:scheme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761" y="1785702"/>
            <a:ext cx="2618942" cy="164130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7104" y="1785703"/>
            <a:ext cx="2712606" cy="1641309"/>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98679" y="1785703"/>
            <a:ext cx="2746640" cy="1641309"/>
          </a:xfrm>
          <a:prstGeom prst="rect">
            <a:avLst/>
          </a:prstGeom>
        </p:spPr>
      </p:pic>
      <p:sp>
        <p:nvSpPr>
          <p:cNvPr id="7" name="TextBox 6"/>
          <p:cNvSpPr txBox="1"/>
          <p:nvPr/>
        </p:nvSpPr>
        <p:spPr>
          <a:xfrm>
            <a:off x="976745" y="3614547"/>
            <a:ext cx="1237839" cy="307777"/>
          </a:xfrm>
          <a:prstGeom prst="rect">
            <a:avLst/>
          </a:prstGeom>
          <a:noFill/>
        </p:spPr>
        <p:txBody>
          <a:bodyPr wrap="none" rtlCol="0">
            <a:spAutoFit/>
          </a:bodyPr>
          <a:lstStyle/>
          <a:p>
            <a:r>
              <a:rPr lang="id-ID" b="1" dirty="0">
                <a:solidFill>
                  <a:schemeClr val="tx1"/>
                </a:solidFill>
              </a:rPr>
              <a:t>Maulid Nabi </a:t>
            </a:r>
            <a:endParaRPr lang="en-US" b="1" dirty="0">
              <a:solidFill>
                <a:schemeClr val="tx1"/>
              </a:solidFill>
            </a:endParaRPr>
          </a:p>
        </p:txBody>
      </p:sp>
      <p:sp>
        <p:nvSpPr>
          <p:cNvPr id="8" name="TextBox 7"/>
          <p:cNvSpPr txBox="1"/>
          <p:nvPr/>
        </p:nvSpPr>
        <p:spPr>
          <a:xfrm>
            <a:off x="3989046" y="3614547"/>
            <a:ext cx="1048685" cy="307777"/>
          </a:xfrm>
          <a:prstGeom prst="rect">
            <a:avLst/>
          </a:prstGeom>
          <a:noFill/>
        </p:spPr>
        <p:txBody>
          <a:bodyPr wrap="none" rtlCol="0">
            <a:spAutoFit/>
          </a:bodyPr>
          <a:lstStyle/>
          <a:p>
            <a:r>
              <a:rPr lang="id-ID" b="1" dirty="0">
                <a:solidFill>
                  <a:schemeClr val="tx1"/>
                </a:solidFill>
              </a:rPr>
              <a:t>Idul Adha </a:t>
            </a:r>
            <a:endParaRPr lang="en-US" b="1" dirty="0">
              <a:solidFill>
                <a:schemeClr val="tx1"/>
              </a:solidFill>
            </a:endParaRPr>
          </a:p>
        </p:txBody>
      </p:sp>
      <p:sp>
        <p:nvSpPr>
          <p:cNvPr id="10" name="TextBox 9"/>
          <p:cNvSpPr txBox="1"/>
          <p:nvPr/>
        </p:nvSpPr>
        <p:spPr>
          <a:xfrm>
            <a:off x="7033147" y="3614546"/>
            <a:ext cx="1021433" cy="307777"/>
          </a:xfrm>
          <a:prstGeom prst="rect">
            <a:avLst/>
          </a:prstGeom>
          <a:noFill/>
        </p:spPr>
        <p:txBody>
          <a:bodyPr wrap="none" rtlCol="0">
            <a:spAutoFit/>
          </a:bodyPr>
          <a:lstStyle/>
          <a:p>
            <a:r>
              <a:rPr lang="id-ID" b="1" dirty="0">
                <a:solidFill>
                  <a:schemeClr val="tx1"/>
                </a:solidFill>
              </a:rPr>
              <a:t>Isra Mi’raj</a:t>
            </a:r>
            <a:endParaRPr lang="en-US" b="1" dirty="0">
              <a:solidFill>
                <a:schemeClr val="tx1"/>
              </a:solidFill>
            </a:endParaRPr>
          </a:p>
        </p:txBody>
      </p:sp>
    </p:spTree>
    <p:extLst>
      <p:ext uri="{BB962C8B-B14F-4D97-AF65-F5344CB8AC3E}">
        <p14:creationId xmlns:p14="http://schemas.microsoft.com/office/powerpoint/2010/main" val="35636020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dissolve">
                                      <p:cBhvr>
                                        <p:cTn id="13" dur="500"/>
                                        <p:tgtEl>
                                          <p:spTgt spid="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strips(downLeft)">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strips(downLeft)">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strips(down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dissolv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dissolve">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dissolve">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p:bldP spid="8" grpId="0"/>
      <p:bldP spid="10" grpId="0"/>
    </p:bldLst>
  </p:timing>
</p:sld>
</file>

<file path=ppt/theme/theme1.xml><?xml version="1.0" encoding="utf-8"?>
<a:theme xmlns:a="http://schemas.openxmlformats.org/drawingml/2006/main" name="Arabic Culture by Slidesgo">
  <a:themeElements>
    <a:clrScheme name="Simple Light">
      <a:dk1>
        <a:srgbClr val="FFFFFF"/>
      </a:dk1>
      <a:lt1>
        <a:srgbClr val="0C1B33"/>
      </a:lt1>
      <a:dk2>
        <a:srgbClr val="000000"/>
      </a:dk2>
      <a:lt2>
        <a:srgbClr val="EBCD77"/>
      </a:lt2>
      <a:accent1>
        <a:srgbClr val="E9DFD1"/>
      </a:accent1>
      <a:accent2>
        <a:srgbClr val="5F4933"/>
      </a:accent2>
      <a:accent3>
        <a:srgbClr val="C26A32"/>
      </a:accent3>
      <a:accent4>
        <a:srgbClr val="867E5B"/>
      </a:accent4>
      <a:accent5>
        <a:srgbClr val="A88334"/>
      </a:accent5>
      <a:accent6>
        <a:srgbClr val="382914"/>
      </a:accent6>
      <a:hlink>
        <a:srgbClr val="38291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imple Light">
    <a:dk1>
      <a:srgbClr val="FFFFFF"/>
    </a:dk1>
    <a:lt1>
      <a:srgbClr val="0C1B33"/>
    </a:lt1>
    <a:dk2>
      <a:srgbClr val="000000"/>
    </a:dk2>
    <a:lt2>
      <a:srgbClr val="EBCD77"/>
    </a:lt2>
    <a:accent1>
      <a:srgbClr val="E9DFD1"/>
    </a:accent1>
    <a:accent2>
      <a:srgbClr val="5F4933"/>
    </a:accent2>
    <a:accent3>
      <a:srgbClr val="C26A32"/>
    </a:accent3>
    <a:accent4>
      <a:srgbClr val="867E5B"/>
    </a:accent4>
    <a:accent5>
      <a:srgbClr val="A88334"/>
    </a:accent5>
    <a:accent6>
      <a:srgbClr val="382914"/>
    </a:accent6>
    <a:hlink>
      <a:srgbClr val="382914"/>
    </a:hlink>
    <a:folHlink>
      <a:srgbClr val="0097A7"/>
    </a:folHlink>
  </a:clrScheme>
</a:themeOverride>
</file>

<file path=docProps/app.xml><?xml version="1.0" encoding="utf-8"?>
<Properties xmlns="http://schemas.openxmlformats.org/officeDocument/2006/extended-properties" xmlns:vt="http://schemas.openxmlformats.org/officeDocument/2006/docPropsVTypes">
  <Template/>
  <TotalTime>573</TotalTime>
  <Words>403</Words>
  <Application>Microsoft Office PowerPoint</Application>
  <PresentationFormat>On-screen Show (16:9)</PresentationFormat>
  <Paragraphs>46</Paragraphs>
  <Slides>12</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Open Sans</vt:lpstr>
      <vt:lpstr>Toppan Bunkyu Midashi Mincho Extrabold</vt:lpstr>
      <vt:lpstr>Manjari</vt:lpstr>
      <vt:lpstr>Montserrat Black</vt:lpstr>
      <vt:lpstr>Roboto Condensed</vt:lpstr>
      <vt:lpstr>Arial</vt:lpstr>
      <vt:lpstr>Livvic</vt:lpstr>
      <vt:lpstr>Redressed</vt:lpstr>
      <vt:lpstr>Arabic Culture by Slidesgo</vt:lpstr>
      <vt:lpstr>Peran dan Fungsi Masjid Untuk Kesejahteraan Umat </vt:lpstr>
      <vt:lpstr>01</vt:lpstr>
      <vt:lpstr>Sejarah Masjid Pada Zaman Nabi Muhammad SAW</vt:lpstr>
      <vt:lpstr>Masjid Pertama Di Quba </vt:lpstr>
      <vt:lpstr>Masjid Nabawi</vt:lpstr>
      <vt:lpstr>Peran dan Fungsi Masjid </vt:lpstr>
      <vt:lpstr>1. Masjid Sebagai Tempat Ibadah </vt:lpstr>
      <vt:lpstr>2. Masjid Sebagai Sarana Pengembangan Wawasan Keislaman </vt:lpstr>
      <vt:lpstr>PowerPoint Presentation</vt:lpstr>
      <vt:lpstr>Manajemen Masjid </vt:lpstr>
      <vt:lpstr>3. Manajemen Masjid  </vt:lpstr>
      <vt:lpstr>Thankyou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PERAN DAN FUNGSI MASJID UNTUK  KESEJAHTERAAN UMAT</dc:title>
  <dc:creator>Acer</dc:creator>
  <cp:lastModifiedBy>anisah fti</cp:lastModifiedBy>
  <cp:revision>23</cp:revision>
  <dcterms:modified xsi:type="dcterms:W3CDTF">2023-11-03T07:56:13Z</dcterms:modified>
</cp:coreProperties>
</file>